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7.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9.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0.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1.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2.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3.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4.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5.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6.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7.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8.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9.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9" r:id="rId5"/>
    <p:sldMasterId id="2147483688" r:id="rId6"/>
    <p:sldMasterId id="2147483692" r:id="rId7"/>
    <p:sldMasterId id="2147483716" r:id="rId8"/>
    <p:sldMasterId id="2147483727" r:id="rId9"/>
    <p:sldMasterId id="2147483734" r:id="rId10"/>
    <p:sldMasterId id="2147483748" r:id="rId11"/>
    <p:sldMasterId id="2147483754" r:id="rId12"/>
    <p:sldMasterId id="2147483767" r:id="rId13"/>
    <p:sldMasterId id="2147483775" r:id="rId14"/>
    <p:sldMasterId id="2147483787" r:id="rId15"/>
    <p:sldMasterId id="2147483795" r:id="rId16"/>
    <p:sldMasterId id="2147483804" r:id="rId17"/>
    <p:sldMasterId id="2147483811" r:id="rId18"/>
    <p:sldMasterId id="2147483842" r:id="rId19"/>
    <p:sldMasterId id="2147483850" r:id="rId20"/>
    <p:sldMasterId id="2147483862" r:id="rId21"/>
    <p:sldMasterId id="2147483871" r:id="rId22"/>
    <p:sldMasterId id="2147483881" r:id="rId23"/>
  </p:sldMasterIdLst>
  <p:notesMasterIdLst>
    <p:notesMasterId r:id="rId65"/>
  </p:notesMasterIdLst>
  <p:sldIdLst>
    <p:sldId id="1629" r:id="rId24"/>
    <p:sldId id="375" r:id="rId25"/>
    <p:sldId id="1676" r:id="rId26"/>
    <p:sldId id="1651" r:id="rId27"/>
    <p:sldId id="1752" r:id="rId28"/>
    <p:sldId id="717" r:id="rId29"/>
    <p:sldId id="601" r:id="rId30"/>
    <p:sldId id="1753" r:id="rId31"/>
    <p:sldId id="1768" r:id="rId32"/>
    <p:sldId id="1755" r:id="rId33"/>
    <p:sldId id="1680" r:id="rId34"/>
    <p:sldId id="1754" r:id="rId35"/>
    <p:sldId id="1756" r:id="rId36"/>
    <p:sldId id="258" r:id="rId37"/>
    <p:sldId id="868" r:id="rId38"/>
    <p:sldId id="1758" r:id="rId39"/>
    <p:sldId id="1759" r:id="rId40"/>
    <p:sldId id="1764" r:id="rId41"/>
    <p:sldId id="1703" r:id="rId42"/>
    <p:sldId id="1766" r:id="rId43"/>
    <p:sldId id="1760" r:id="rId44"/>
    <p:sldId id="1761" r:id="rId45"/>
    <p:sldId id="1762" r:id="rId46"/>
    <p:sldId id="853" r:id="rId47"/>
    <p:sldId id="1763" r:id="rId48"/>
    <p:sldId id="1719" r:id="rId49"/>
    <p:sldId id="1647" r:id="rId50"/>
    <p:sldId id="1767" r:id="rId51"/>
    <p:sldId id="1765" r:id="rId52"/>
    <p:sldId id="1666" r:id="rId53"/>
    <p:sldId id="1722" r:id="rId54"/>
    <p:sldId id="1701" r:id="rId55"/>
    <p:sldId id="449" r:id="rId56"/>
    <p:sldId id="393" r:id="rId57"/>
    <p:sldId id="394" r:id="rId58"/>
    <p:sldId id="342" r:id="rId59"/>
    <p:sldId id="490" r:id="rId60"/>
    <p:sldId id="395" r:id="rId61"/>
    <p:sldId id="491" r:id="rId62"/>
    <p:sldId id="397" r:id="rId63"/>
    <p:sldId id="400" r:id="rId6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B55A73-AD9C-4BAC-B714-0FC076A78705}" v="140" dt="2023-08-14T05:45:15.537"/>
    <p1510:client id="{D833424E-C88E-E964-B3D5-44C15BA987C6}" v="2" dt="2023-08-17T18:34:16.77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932" autoAdjust="0"/>
  </p:normalViewPr>
  <p:slideViewPr>
    <p:cSldViewPr snapToGrid="0">
      <p:cViewPr varScale="1">
        <p:scale>
          <a:sx n="57" d="100"/>
          <a:sy n="57" d="100"/>
        </p:scale>
        <p:origin x="101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21" Type="http://schemas.openxmlformats.org/officeDocument/2006/relationships/slideMaster" Target="slideMasters/slideMaster18.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theme" Target="theme/theme1.xml"/><Relationship Id="rId7" Type="http://schemas.openxmlformats.org/officeDocument/2006/relationships/slideMaster" Target="slideMasters/slideMaster4.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6.xml"/><Relationship Id="rId11" Type="http://schemas.openxmlformats.org/officeDocument/2006/relationships/slideMaster" Target="slideMasters/slideMaster8.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38.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28.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viewProps" Target="viewProps.xml"/><Relationship Id="rId20" Type="http://schemas.openxmlformats.org/officeDocument/2006/relationships/slideMaster" Target="slideMasters/slideMaster17.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7.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bato Sae" userId="0934a294-dc0d-4d75-bef4-0f9bd6b42337" providerId="ADAL" clId="{4917E71D-26A8-466E-A2FB-2B063D9318AB}"/>
    <pc:docChg chg="modSld">
      <pc:chgData name="Ebato Sae" userId="0934a294-dc0d-4d75-bef4-0f9bd6b42337" providerId="ADAL" clId="{4917E71D-26A8-466E-A2FB-2B063D9318AB}" dt="2023-06-09T03:04:53.652" v="5" actId="20577"/>
      <pc:docMkLst>
        <pc:docMk/>
      </pc:docMkLst>
      <pc:sldChg chg="modSp mod">
        <pc:chgData name="Ebato Sae" userId="0934a294-dc0d-4d75-bef4-0f9bd6b42337" providerId="ADAL" clId="{4917E71D-26A8-466E-A2FB-2B063D9318AB}" dt="2023-06-09T03:04:53.652" v="5" actId="20577"/>
        <pc:sldMkLst>
          <pc:docMk/>
          <pc:sldMk cId="0" sldId="394"/>
        </pc:sldMkLst>
        <pc:spChg chg="mod">
          <ac:chgData name="Ebato Sae" userId="0934a294-dc0d-4d75-bef4-0f9bd6b42337" providerId="ADAL" clId="{4917E71D-26A8-466E-A2FB-2B063D9318AB}" dt="2023-06-09T03:04:53.652" v="5" actId="20577"/>
          <ac:spMkLst>
            <pc:docMk/>
            <pc:sldMk cId="0" sldId="394"/>
            <ac:spMk id="12" creationId="{64255956-3F34-44F7-AE12-2B7C7DB9A062}"/>
          </ac:spMkLst>
        </pc:spChg>
      </pc:sldChg>
      <pc:sldChg chg="modSp mod">
        <pc:chgData name="Ebato Sae" userId="0934a294-dc0d-4d75-bef4-0f9bd6b42337" providerId="ADAL" clId="{4917E71D-26A8-466E-A2FB-2B063D9318AB}" dt="2023-06-09T03:04:40.060" v="2" actId="20577"/>
        <pc:sldMkLst>
          <pc:docMk/>
          <pc:sldMk cId="1324949152" sldId="1701"/>
        </pc:sldMkLst>
        <pc:spChg chg="mod">
          <ac:chgData name="Ebato Sae" userId="0934a294-dc0d-4d75-bef4-0f9bd6b42337" providerId="ADAL" clId="{4917E71D-26A8-466E-A2FB-2B063D9318AB}" dt="2023-06-09T03:04:40.060" v="2" actId="20577"/>
          <ac:spMkLst>
            <pc:docMk/>
            <pc:sldMk cId="1324949152" sldId="1701"/>
            <ac:spMk id="53" creationId="{BCF088B9-B34D-4C74-B9A0-4877E86B49CB}"/>
          </ac:spMkLst>
        </pc:spChg>
      </pc:sldChg>
    </pc:docChg>
  </pc:docChgLst>
  <pc:docChgLst>
    <pc:chgData name="Ebato Sae" userId="0934a294-dc0d-4d75-bef4-0f9bd6b42337" providerId="ADAL" clId="{28B55A73-AD9C-4BAC-B714-0FC076A78705}"/>
    <pc:docChg chg="custSel modSld">
      <pc:chgData name="Ebato Sae" userId="0934a294-dc0d-4d75-bef4-0f9bd6b42337" providerId="ADAL" clId="{28B55A73-AD9C-4BAC-B714-0FC076A78705}" dt="2023-08-14T05:47:42.647" v="488" actId="478"/>
      <pc:docMkLst>
        <pc:docMk/>
      </pc:docMkLst>
      <pc:sldChg chg="addSp delSp modSp mod">
        <pc:chgData name="Ebato Sae" userId="0934a294-dc0d-4d75-bef4-0f9bd6b42337" providerId="ADAL" clId="{28B55A73-AD9C-4BAC-B714-0FC076A78705}" dt="2023-08-14T05:30:05.654" v="86"/>
        <pc:sldMkLst>
          <pc:docMk/>
          <pc:sldMk cId="1779951482" sldId="258"/>
        </pc:sldMkLst>
        <pc:spChg chg="del">
          <ac:chgData name="Ebato Sae" userId="0934a294-dc0d-4d75-bef4-0f9bd6b42337" providerId="ADAL" clId="{28B55A73-AD9C-4BAC-B714-0FC076A78705}" dt="2023-08-14T05:30:05.112" v="85" actId="478"/>
          <ac:spMkLst>
            <pc:docMk/>
            <pc:sldMk cId="1779951482" sldId="258"/>
            <ac:spMk id="3" creationId="{8614771C-9C7C-E4AB-20A9-CD6C2F40208B}"/>
          </ac:spMkLst>
        </pc:spChg>
        <pc:spChg chg="add mod">
          <ac:chgData name="Ebato Sae" userId="0934a294-dc0d-4d75-bef4-0f9bd6b42337" providerId="ADAL" clId="{28B55A73-AD9C-4BAC-B714-0FC076A78705}" dt="2023-08-14T05:30:05.654" v="86"/>
          <ac:spMkLst>
            <pc:docMk/>
            <pc:sldMk cId="1779951482" sldId="258"/>
            <ac:spMk id="4" creationId="{3E2AAFC6-56B7-B6DD-81C0-99245B2B75DB}"/>
          </ac:spMkLst>
        </pc:spChg>
      </pc:sldChg>
      <pc:sldChg chg="addSp delSp modSp mod">
        <pc:chgData name="Ebato Sae" userId="0934a294-dc0d-4d75-bef4-0f9bd6b42337" providerId="ADAL" clId="{28B55A73-AD9C-4BAC-B714-0FC076A78705}" dt="2023-08-14T05:40:10.987" v="307" actId="207"/>
        <pc:sldMkLst>
          <pc:docMk/>
          <pc:sldMk cId="0" sldId="342"/>
        </pc:sldMkLst>
        <pc:spChg chg="del">
          <ac:chgData name="Ebato Sae" userId="0934a294-dc0d-4d75-bef4-0f9bd6b42337" providerId="ADAL" clId="{28B55A73-AD9C-4BAC-B714-0FC076A78705}" dt="2023-08-14T05:40:02.846" v="298" actId="478"/>
          <ac:spMkLst>
            <pc:docMk/>
            <pc:sldMk cId="0" sldId="342"/>
            <ac:spMk id="3" creationId="{6216A572-BB6D-BC08-F387-D9703B207A74}"/>
          </ac:spMkLst>
        </pc:spChg>
        <pc:spChg chg="add mod">
          <ac:chgData name="Ebato Sae" userId="0934a294-dc0d-4d75-bef4-0f9bd6b42337" providerId="ADAL" clId="{28B55A73-AD9C-4BAC-B714-0FC076A78705}" dt="2023-08-14T05:40:10.987" v="307" actId="207"/>
          <ac:spMkLst>
            <pc:docMk/>
            <pc:sldMk cId="0" sldId="342"/>
            <ac:spMk id="5" creationId="{E842B21E-3F0E-BFA5-C1C3-3F500D18CA12}"/>
          </ac:spMkLst>
        </pc:spChg>
      </pc:sldChg>
      <pc:sldChg chg="modSp mod">
        <pc:chgData name="Ebato Sae" userId="0934a294-dc0d-4d75-bef4-0f9bd6b42337" providerId="ADAL" clId="{28B55A73-AD9C-4BAC-B714-0FC076A78705}" dt="2023-08-14T05:28:00.910" v="11" actId="255"/>
        <pc:sldMkLst>
          <pc:docMk/>
          <pc:sldMk cId="0" sldId="375"/>
        </pc:sldMkLst>
        <pc:spChg chg="mod">
          <ac:chgData name="Ebato Sae" userId="0934a294-dc0d-4d75-bef4-0f9bd6b42337" providerId="ADAL" clId="{28B55A73-AD9C-4BAC-B714-0FC076A78705}" dt="2023-08-14T05:28:00.910" v="11" actId="255"/>
          <ac:spMkLst>
            <pc:docMk/>
            <pc:sldMk cId="0" sldId="375"/>
            <ac:spMk id="2" creationId="{79146357-ABF0-2092-6FA2-6AD67EFA0D3F}"/>
          </ac:spMkLst>
        </pc:spChg>
      </pc:sldChg>
      <pc:sldChg chg="addSp delSp modSp mod">
        <pc:chgData name="Ebato Sae" userId="0934a294-dc0d-4d75-bef4-0f9bd6b42337" providerId="ADAL" clId="{28B55A73-AD9C-4BAC-B714-0FC076A78705}" dt="2023-08-14T05:39:49.824" v="295" actId="1076"/>
        <pc:sldMkLst>
          <pc:docMk/>
          <pc:sldMk cId="0" sldId="393"/>
        </pc:sldMkLst>
        <pc:spChg chg="del">
          <ac:chgData name="Ebato Sae" userId="0934a294-dc0d-4d75-bef4-0f9bd6b42337" providerId="ADAL" clId="{28B55A73-AD9C-4BAC-B714-0FC076A78705}" dt="2023-08-14T05:39:29.141" v="262" actId="478"/>
          <ac:spMkLst>
            <pc:docMk/>
            <pc:sldMk cId="0" sldId="393"/>
            <ac:spMk id="4" creationId="{0635B7D3-6CB4-19FF-7C85-2E8113EDC29E}"/>
          </ac:spMkLst>
        </pc:spChg>
        <pc:spChg chg="add mod">
          <ac:chgData name="Ebato Sae" userId="0934a294-dc0d-4d75-bef4-0f9bd6b42337" providerId="ADAL" clId="{28B55A73-AD9C-4BAC-B714-0FC076A78705}" dt="2023-08-14T05:39:49.824" v="295" actId="1076"/>
          <ac:spMkLst>
            <pc:docMk/>
            <pc:sldMk cId="0" sldId="393"/>
            <ac:spMk id="6" creationId="{C5E0AD56-36A8-1CF1-44E4-87DA9FA7F4B1}"/>
          </ac:spMkLst>
        </pc:spChg>
      </pc:sldChg>
      <pc:sldChg chg="addSp delSp modSp mod">
        <pc:chgData name="Ebato Sae" userId="0934a294-dc0d-4d75-bef4-0f9bd6b42337" providerId="ADAL" clId="{28B55A73-AD9C-4BAC-B714-0FC076A78705}" dt="2023-08-14T05:39:56.463" v="297"/>
        <pc:sldMkLst>
          <pc:docMk/>
          <pc:sldMk cId="0" sldId="394"/>
        </pc:sldMkLst>
        <pc:spChg chg="del">
          <ac:chgData name="Ebato Sae" userId="0934a294-dc0d-4d75-bef4-0f9bd6b42337" providerId="ADAL" clId="{28B55A73-AD9C-4BAC-B714-0FC076A78705}" dt="2023-08-14T05:39:55.894" v="296" actId="478"/>
          <ac:spMkLst>
            <pc:docMk/>
            <pc:sldMk cId="0" sldId="394"/>
            <ac:spMk id="4" creationId="{55478A6D-2AC4-E96F-2BF5-E65F31B57595}"/>
          </ac:spMkLst>
        </pc:spChg>
        <pc:spChg chg="add mod">
          <ac:chgData name="Ebato Sae" userId="0934a294-dc0d-4d75-bef4-0f9bd6b42337" providerId="ADAL" clId="{28B55A73-AD9C-4BAC-B714-0FC076A78705}" dt="2023-08-14T05:39:56.463" v="297"/>
          <ac:spMkLst>
            <pc:docMk/>
            <pc:sldMk cId="0" sldId="394"/>
            <ac:spMk id="6" creationId="{66E2EDF3-ED1F-9F58-9E5F-4C168DA663BE}"/>
          </ac:spMkLst>
        </pc:spChg>
      </pc:sldChg>
      <pc:sldChg chg="addSp delSp modSp mod">
        <pc:chgData name="Ebato Sae" userId="0934a294-dc0d-4d75-bef4-0f9bd6b42337" providerId="ADAL" clId="{28B55A73-AD9C-4BAC-B714-0FC076A78705}" dt="2023-08-14T05:41:20.776" v="384" actId="1036"/>
        <pc:sldMkLst>
          <pc:docMk/>
          <pc:sldMk cId="0" sldId="395"/>
        </pc:sldMkLst>
        <pc:spChg chg="del">
          <ac:chgData name="Ebato Sae" userId="0934a294-dc0d-4d75-bef4-0f9bd6b42337" providerId="ADAL" clId="{28B55A73-AD9C-4BAC-B714-0FC076A78705}" dt="2023-08-14T05:41:13.604" v="365" actId="478"/>
          <ac:spMkLst>
            <pc:docMk/>
            <pc:sldMk cId="0" sldId="395"/>
            <ac:spMk id="4" creationId="{93BFDED7-75A5-0A45-8688-56DB7E2F940C}"/>
          </ac:spMkLst>
        </pc:spChg>
        <pc:spChg chg="add mod">
          <ac:chgData name="Ebato Sae" userId="0934a294-dc0d-4d75-bef4-0f9bd6b42337" providerId="ADAL" clId="{28B55A73-AD9C-4BAC-B714-0FC076A78705}" dt="2023-08-14T05:41:20.776" v="384" actId="1036"/>
          <ac:spMkLst>
            <pc:docMk/>
            <pc:sldMk cId="0" sldId="395"/>
            <ac:spMk id="6" creationId="{C38A1D44-903A-0302-BBB0-7A65B1B4AD72}"/>
          </ac:spMkLst>
        </pc:spChg>
        <pc:spChg chg="mod">
          <ac:chgData name="Ebato Sae" userId="0934a294-dc0d-4d75-bef4-0f9bd6b42337" providerId="ADAL" clId="{28B55A73-AD9C-4BAC-B714-0FC076A78705}" dt="2023-08-14T05:41:09.560" v="364" actId="1035"/>
          <ac:spMkLst>
            <pc:docMk/>
            <pc:sldMk cId="0" sldId="395"/>
            <ac:spMk id="18" creationId="{B94CB14D-A6E5-4926-A0C7-6C17A003AADB}"/>
          </ac:spMkLst>
        </pc:spChg>
        <pc:spChg chg="mod">
          <ac:chgData name="Ebato Sae" userId="0934a294-dc0d-4d75-bef4-0f9bd6b42337" providerId="ADAL" clId="{28B55A73-AD9C-4BAC-B714-0FC076A78705}" dt="2023-08-14T05:41:02.199" v="354" actId="1035"/>
          <ac:spMkLst>
            <pc:docMk/>
            <pc:sldMk cId="0" sldId="395"/>
            <ac:spMk id="176130" creationId="{FF728A59-2AE0-41B6-852B-64C4BA6CAAD8}"/>
          </ac:spMkLst>
        </pc:spChg>
        <pc:spChg chg="mod">
          <ac:chgData name="Ebato Sae" userId="0934a294-dc0d-4d75-bef4-0f9bd6b42337" providerId="ADAL" clId="{28B55A73-AD9C-4BAC-B714-0FC076A78705}" dt="2023-08-14T05:41:09.560" v="364" actId="1035"/>
          <ac:spMkLst>
            <pc:docMk/>
            <pc:sldMk cId="0" sldId="395"/>
            <ac:spMk id="176141" creationId="{F78C8DFA-FD58-4BDE-8B9B-B02F36D09975}"/>
          </ac:spMkLst>
        </pc:spChg>
        <pc:grpChg chg="mod">
          <ac:chgData name="Ebato Sae" userId="0934a294-dc0d-4d75-bef4-0f9bd6b42337" providerId="ADAL" clId="{28B55A73-AD9C-4BAC-B714-0FC076A78705}" dt="2023-08-14T05:41:09.560" v="364" actId="1035"/>
          <ac:grpSpMkLst>
            <pc:docMk/>
            <pc:sldMk cId="0" sldId="395"/>
            <ac:grpSpMk id="176133" creationId="{D00D6F9D-3F56-43A1-BBE7-0FF08F0F7AC8}"/>
          </ac:grpSpMkLst>
        </pc:grpChg>
      </pc:sldChg>
      <pc:sldChg chg="addSp delSp modSp mod">
        <pc:chgData name="Ebato Sae" userId="0934a294-dc0d-4d75-bef4-0f9bd6b42337" providerId="ADAL" clId="{28B55A73-AD9C-4BAC-B714-0FC076A78705}" dt="2023-08-14T05:42:24.562" v="461" actId="1036"/>
        <pc:sldMkLst>
          <pc:docMk/>
          <pc:sldMk cId="0" sldId="397"/>
        </pc:sldMkLst>
        <pc:spChg chg="del">
          <ac:chgData name="Ebato Sae" userId="0934a294-dc0d-4d75-bef4-0f9bd6b42337" providerId="ADAL" clId="{28B55A73-AD9C-4BAC-B714-0FC076A78705}" dt="2023-08-14T05:42:22.131" v="451" actId="478"/>
          <ac:spMkLst>
            <pc:docMk/>
            <pc:sldMk cId="0" sldId="397"/>
            <ac:spMk id="5" creationId="{F38FBFEB-02AD-793B-2F09-E5F8165F7237}"/>
          </ac:spMkLst>
        </pc:spChg>
        <pc:spChg chg="add mod">
          <ac:chgData name="Ebato Sae" userId="0934a294-dc0d-4d75-bef4-0f9bd6b42337" providerId="ADAL" clId="{28B55A73-AD9C-4BAC-B714-0FC076A78705}" dt="2023-08-14T05:42:24.562" v="461" actId="1036"/>
          <ac:spMkLst>
            <pc:docMk/>
            <pc:sldMk cId="0" sldId="397"/>
            <ac:spMk id="6" creationId="{BC999254-B9BE-5E4C-3D85-2817543A3C65}"/>
          </ac:spMkLst>
        </pc:spChg>
        <pc:spChg chg="mod">
          <ac:chgData name="Ebato Sae" userId="0934a294-dc0d-4d75-bef4-0f9bd6b42337" providerId="ADAL" clId="{28B55A73-AD9C-4BAC-B714-0FC076A78705}" dt="2023-08-14T05:42:14.453" v="450" actId="1035"/>
          <ac:spMkLst>
            <pc:docMk/>
            <pc:sldMk cId="0" sldId="397"/>
            <ac:spMk id="18" creationId="{60511D03-E8AA-422A-9882-BE3259B800A7}"/>
          </ac:spMkLst>
        </pc:spChg>
        <pc:spChg chg="mod">
          <ac:chgData name="Ebato Sae" userId="0934a294-dc0d-4d75-bef4-0f9bd6b42337" providerId="ADAL" clId="{28B55A73-AD9C-4BAC-B714-0FC076A78705}" dt="2023-08-14T05:41:58.479" v="433" actId="1035"/>
          <ac:spMkLst>
            <pc:docMk/>
            <pc:sldMk cId="0" sldId="397"/>
            <ac:spMk id="179202" creationId="{BC596460-9931-44C8-8267-11D497C9A1F8}"/>
          </ac:spMkLst>
        </pc:spChg>
        <pc:spChg chg="mod">
          <ac:chgData name="Ebato Sae" userId="0934a294-dc0d-4d75-bef4-0f9bd6b42337" providerId="ADAL" clId="{28B55A73-AD9C-4BAC-B714-0FC076A78705}" dt="2023-08-14T05:42:14.453" v="450" actId="1035"/>
          <ac:spMkLst>
            <pc:docMk/>
            <pc:sldMk cId="0" sldId="397"/>
            <ac:spMk id="179214" creationId="{86684A6B-BE02-4E55-9CEB-948BFB992FFB}"/>
          </ac:spMkLst>
        </pc:spChg>
        <pc:grpChg chg="mod">
          <ac:chgData name="Ebato Sae" userId="0934a294-dc0d-4d75-bef4-0f9bd6b42337" providerId="ADAL" clId="{28B55A73-AD9C-4BAC-B714-0FC076A78705}" dt="2023-08-14T05:42:14.453" v="450" actId="1035"/>
          <ac:grpSpMkLst>
            <pc:docMk/>
            <pc:sldMk cId="0" sldId="397"/>
            <ac:grpSpMk id="179206" creationId="{99473891-2608-473B-83F7-3D5E9F6EB746}"/>
          </ac:grpSpMkLst>
        </pc:grpChg>
      </pc:sldChg>
      <pc:sldChg chg="addSp delSp modSp mod">
        <pc:chgData name="Ebato Sae" userId="0934a294-dc0d-4d75-bef4-0f9bd6b42337" providerId="ADAL" clId="{28B55A73-AD9C-4BAC-B714-0FC076A78705}" dt="2023-08-14T05:42:47.370" v="485" actId="1036"/>
        <pc:sldMkLst>
          <pc:docMk/>
          <pc:sldMk cId="0" sldId="400"/>
        </pc:sldMkLst>
        <pc:spChg chg="del">
          <ac:chgData name="Ebato Sae" userId="0934a294-dc0d-4d75-bef4-0f9bd6b42337" providerId="ADAL" clId="{28B55A73-AD9C-4BAC-B714-0FC076A78705}" dt="2023-08-14T05:42:42.214" v="475" actId="478"/>
          <ac:spMkLst>
            <pc:docMk/>
            <pc:sldMk cId="0" sldId="400"/>
            <ac:spMk id="4" creationId="{C55915D7-40E6-B655-490D-1B04C0353B4A}"/>
          </ac:spMkLst>
        </pc:spChg>
        <pc:spChg chg="add mod">
          <ac:chgData name="Ebato Sae" userId="0934a294-dc0d-4d75-bef4-0f9bd6b42337" providerId="ADAL" clId="{28B55A73-AD9C-4BAC-B714-0FC076A78705}" dt="2023-08-14T05:42:47.370" v="485" actId="1036"/>
          <ac:spMkLst>
            <pc:docMk/>
            <pc:sldMk cId="0" sldId="400"/>
            <ac:spMk id="5" creationId="{7B9C5049-09D4-9673-AA53-87899DE1FEE1}"/>
          </ac:spMkLst>
        </pc:spChg>
        <pc:spChg chg="mod">
          <ac:chgData name="Ebato Sae" userId="0934a294-dc0d-4d75-bef4-0f9bd6b42337" providerId="ADAL" clId="{28B55A73-AD9C-4BAC-B714-0FC076A78705}" dt="2023-08-14T05:42:37.664" v="474" actId="1035"/>
          <ac:spMkLst>
            <pc:docMk/>
            <pc:sldMk cId="0" sldId="400"/>
            <ac:spMk id="161" creationId="{9F71AB7E-FA10-4577-B5F8-173291481E01}"/>
          </ac:spMkLst>
        </pc:spChg>
      </pc:sldChg>
      <pc:sldChg chg="addSp delSp modSp mod">
        <pc:chgData name="Ebato Sae" userId="0934a294-dc0d-4d75-bef4-0f9bd6b42337" providerId="ADAL" clId="{28B55A73-AD9C-4BAC-B714-0FC076A78705}" dt="2023-08-14T05:39:19.692" v="261"/>
        <pc:sldMkLst>
          <pc:docMk/>
          <pc:sldMk cId="0" sldId="449"/>
        </pc:sldMkLst>
        <pc:spChg chg="del">
          <ac:chgData name="Ebato Sae" userId="0934a294-dc0d-4d75-bef4-0f9bd6b42337" providerId="ADAL" clId="{28B55A73-AD9C-4BAC-B714-0FC076A78705}" dt="2023-08-14T05:39:19.032" v="260" actId="478"/>
          <ac:spMkLst>
            <pc:docMk/>
            <pc:sldMk cId="0" sldId="449"/>
            <ac:spMk id="3" creationId="{059925E5-06A4-9B66-A7E2-882D023811F5}"/>
          </ac:spMkLst>
        </pc:spChg>
        <pc:spChg chg="add mod">
          <ac:chgData name="Ebato Sae" userId="0934a294-dc0d-4d75-bef4-0f9bd6b42337" providerId="ADAL" clId="{28B55A73-AD9C-4BAC-B714-0FC076A78705}" dt="2023-08-14T05:39:19.692" v="261"/>
          <ac:spMkLst>
            <pc:docMk/>
            <pc:sldMk cId="0" sldId="449"/>
            <ac:spMk id="4" creationId="{EF0B401A-D6A4-7C5A-B881-1E48E2E8B711}"/>
          </ac:spMkLst>
        </pc:spChg>
        <pc:spChg chg="mod">
          <ac:chgData name="Ebato Sae" userId="0934a294-dc0d-4d75-bef4-0f9bd6b42337" providerId="ADAL" clId="{28B55A73-AD9C-4BAC-B714-0FC076A78705}" dt="2023-08-14T05:23:50.762" v="5" actId="313"/>
          <ac:spMkLst>
            <pc:docMk/>
            <pc:sldMk cId="0" sldId="449"/>
            <ac:spMk id="167939" creationId="{ADD6430A-F0FB-4C30-B3AE-D105645FEA6C}"/>
          </ac:spMkLst>
        </pc:spChg>
      </pc:sldChg>
      <pc:sldChg chg="addSp modSp mod">
        <pc:chgData name="Ebato Sae" userId="0934a294-dc0d-4d75-bef4-0f9bd6b42337" providerId="ADAL" clId="{28B55A73-AD9C-4BAC-B714-0FC076A78705}" dt="2023-08-14T05:40:51.071" v="337" actId="1036"/>
        <pc:sldMkLst>
          <pc:docMk/>
          <pc:sldMk cId="0" sldId="490"/>
        </pc:sldMkLst>
        <pc:spChg chg="add mod">
          <ac:chgData name="Ebato Sae" userId="0934a294-dc0d-4d75-bef4-0f9bd6b42337" providerId="ADAL" clId="{28B55A73-AD9C-4BAC-B714-0FC076A78705}" dt="2023-08-14T05:40:51.071" v="337" actId="1036"/>
          <ac:spMkLst>
            <pc:docMk/>
            <pc:sldMk cId="0" sldId="490"/>
            <ac:spMk id="3" creationId="{CE3F3976-086C-5578-159C-1C8F3E4D5A74}"/>
          </ac:spMkLst>
        </pc:spChg>
        <pc:spChg chg="mod">
          <ac:chgData name="Ebato Sae" userId="0934a294-dc0d-4d75-bef4-0f9bd6b42337" providerId="ADAL" clId="{28B55A73-AD9C-4BAC-B714-0FC076A78705}" dt="2023-08-14T05:40:40.589" v="318" actId="1035"/>
          <ac:spMkLst>
            <pc:docMk/>
            <pc:sldMk cId="0" sldId="490"/>
            <ac:spMk id="9" creationId="{803C9A53-CCE7-49A8-AAA3-4908F74CA560}"/>
          </ac:spMkLst>
        </pc:spChg>
        <pc:spChg chg="mod">
          <ac:chgData name="Ebato Sae" userId="0934a294-dc0d-4d75-bef4-0f9bd6b42337" providerId="ADAL" clId="{28B55A73-AD9C-4BAC-B714-0FC076A78705}" dt="2023-08-14T05:40:32.212" v="308" actId="1076"/>
          <ac:spMkLst>
            <pc:docMk/>
            <pc:sldMk cId="0" sldId="490"/>
            <ac:spMk id="18" creationId="{B40CB522-DFC2-4AD2-99A8-0CBEABB61AEB}"/>
          </ac:spMkLst>
        </pc:spChg>
        <pc:picChg chg="mod">
          <ac:chgData name="Ebato Sae" userId="0934a294-dc0d-4d75-bef4-0f9bd6b42337" providerId="ADAL" clId="{28B55A73-AD9C-4BAC-B714-0FC076A78705}" dt="2023-08-14T05:40:37.518" v="315" actId="1035"/>
          <ac:picMkLst>
            <pc:docMk/>
            <pc:sldMk cId="0" sldId="490"/>
            <ac:picMk id="174092" creationId="{7D217061-D99E-47C1-8F1F-91A984405BA7}"/>
          </ac:picMkLst>
        </pc:picChg>
      </pc:sldChg>
      <pc:sldChg chg="addSp modSp mod">
        <pc:chgData name="Ebato Sae" userId="0934a294-dc0d-4d75-bef4-0f9bd6b42337" providerId="ADAL" clId="{28B55A73-AD9C-4BAC-B714-0FC076A78705}" dt="2023-08-14T05:41:50.010" v="424" actId="1036"/>
        <pc:sldMkLst>
          <pc:docMk/>
          <pc:sldMk cId="0" sldId="491"/>
        </pc:sldMkLst>
        <pc:spChg chg="add mod">
          <ac:chgData name="Ebato Sae" userId="0934a294-dc0d-4d75-bef4-0f9bd6b42337" providerId="ADAL" clId="{28B55A73-AD9C-4BAC-B714-0FC076A78705}" dt="2023-08-14T05:41:50.010" v="424" actId="1036"/>
          <ac:spMkLst>
            <pc:docMk/>
            <pc:sldMk cId="0" sldId="491"/>
            <ac:spMk id="3" creationId="{8B6829C0-3A60-6BDA-E461-947D8F0CB304}"/>
          </ac:spMkLst>
        </pc:spChg>
        <pc:spChg chg="mod">
          <ac:chgData name="Ebato Sae" userId="0934a294-dc0d-4d75-bef4-0f9bd6b42337" providerId="ADAL" clId="{28B55A73-AD9C-4BAC-B714-0FC076A78705}" dt="2023-08-14T05:41:36.746" v="401" actId="1035"/>
          <ac:spMkLst>
            <pc:docMk/>
            <pc:sldMk cId="0" sldId="491"/>
            <ac:spMk id="9" creationId="{50D33E20-081B-4360-84C0-495A3188E4C4}"/>
          </ac:spMkLst>
        </pc:spChg>
        <pc:spChg chg="mod">
          <ac:chgData name="Ebato Sae" userId="0934a294-dc0d-4d75-bef4-0f9bd6b42337" providerId="ADAL" clId="{28B55A73-AD9C-4BAC-B714-0FC076A78705}" dt="2023-08-14T05:41:27.625" v="385" actId="1076"/>
          <ac:spMkLst>
            <pc:docMk/>
            <pc:sldMk cId="0" sldId="491"/>
            <ac:spMk id="18" creationId="{978F5742-DFCB-4218-B86B-4CED00913BC3}"/>
          </ac:spMkLst>
        </pc:spChg>
        <pc:picChg chg="mod">
          <ac:chgData name="Ebato Sae" userId="0934a294-dc0d-4d75-bef4-0f9bd6b42337" providerId="ADAL" clId="{28B55A73-AD9C-4BAC-B714-0FC076A78705}" dt="2023-08-14T05:41:36.746" v="401" actId="1035"/>
          <ac:picMkLst>
            <pc:docMk/>
            <pc:sldMk cId="0" sldId="491"/>
            <ac:picMk id="177162" creationId="{5540190C-00DF-4338-9B1C-6F655B345FFC}"/>
          </ac:picMkLst>
        </pc:picChg>
        <pc:picChg chg="mod">
          <ac:chgData name="Ebato Sae" userId="0934a294-dc0d-4d75-bef4-0f9bd6b42337" providerId="ADAL" clId="{28B55A73-AD9C-4BAC-B714-0FC076A78705}" dt="2023-08-14T05:41:40.985" v="416" actId="1036"/>
          <ac:picMkLst>
            <pc:docMk/>
            <pc:sldMk cId="0" sldId="491"/>
            <ac:picMk id="177166" creationId="{812BFA69-B9DA-485E-8567-41DEF36415B8}"/>
          </ac:picMkLst>
        </pc:picChg>
      </pc:sldChg>
      <pc:sldChg chg="addSp delSp modSp mod">
        <pc:chgData name="Ebato Sae" userId="0934a294-dc0d-4d75-bef4-0f9bd6b42337" providerId="ADAL" clId="{28B55A73-AD9C-4BAC-B714-0FC076A78705}" dt="2023-08-14T05:28:53.810" v="43" actId="1036"/>
        <pc:sldMkLst>
          <pc:docMk/>
          <pc:sldMk cId="3506574392" sldId="601"/>
        </pc:sldMkLst>
        <pc:spChg chg="del">
          <ac:chgData name="Ebato Sae" userId="0934a294-dc0d-4d75-bef4-0f9bd6b42337" providerId="ADAL" clId="{28B55A73-AD9C-4BAC-B714-0FC076A78705}" dt="2023-08-14T05:28:48.745" v="38" actId="478"/>
          <ac:spMkLst>
            <pc:docMk/>
            <pc:sldMk cId="3506574392" sldId="601"/>
            <ac:spMk id="2" creationId="{C78647DB-46C7-96EC-0F6A-9C1922DACCC4}"/>
          </ac:spMkLst>
        </pc:spChg>
        <pc:spChg chg="add mod">
          <ac:chgData name="Ebato Sae" userId="0934a294-dc0d-4d75-bef4-0f9bd6b42337" providerId="ADAL" clId="{28B55A73-AD9C-4BAC-B714-0FC076A78705}" dt="2023-08-14T05:28:53.810" v="43" actId="1036"/>
          <ac:spMkLst>
            <pc:docMk/>
            <pc:sldMk cId="3506574392" sldId="601"/>
            <ac:spMk id="6" creationId="{A0D6CA30-E5AF-D767-1D61-46E9C86173AA}"/>
          </ac:spMkLst>
        </pc:spChg>
      </pc:sldChg>
      <pc:sldChg chg="addSp delSp modSp mod">
        <pc:chgData name="Ebato Sae" userId="0934a294-dc0d-4d75-bef4-0f9bd6b42337" providerId="ADAL" clId="{28B55A73-AD9C-4BAC-B714-0FC076A78705}" dt="2023-08-14T05:28:42.629" v="37" actId="1036"/>
        <pc:sldMkLst>
          <pc:docMk/>
          <pc:sldMk cId="0" sldId="717"/>
        </pc:sldMkLst>
        <pc:spChg chg="del">
          <ac:chgData name="Ebato Sae" userId="0934a294-dc0d-4d75-bef4-0f9bd6b42337" providerId="ADAL" clId="{28B55A73-AD9C-4BAC-B714-0FC076A78705}" dt="2023-08-14T05:28:36.932" v="24" actId="478"/>
          <ac:spMkLst>
            <pc:docMk/>
            <pc:sldMk cId="0" sldId="717"/>
            <ac:spMk id="3" creationId="{DB9C2F70-D94D-4121-E3B5-88A6840698E2}"/>
          </ac:spMkLst>
        </pc:spChg>
        <pc:spChg chg="add mod">
          <ac:chgData name="Ebato Sae" userId="0934a294-dc0d-4d75-bef4-0f9bd6b42337" providerId="ADAL" clId="{28B55A73-AD9C-4BAC-B714-0FC076A78705}" dt="2023-08-14T05:28:42.629" v="37" actId="1036"/>
          <ac:spMkLst>
            <pc:docMk/>
            <pc:sldMk cId="0" sldId="717"/>
            <ac:spMk id="5" creationId="{57E7781E-71AC-0A29-008D-48DFA72D200C}"/>
          </ac:spMkLst>
        </pc:spChg>
        <pc:spChg chg="mod">
          <ac:chgData name="Ebato Sae" userId="0934a294-dc0d-4d75-bef4-0f9bd6b42337" providerId="ADAL" clId="{28B55A73-AD9C-4BAC-B714-0FC076A78705}" dt="2023-08-14T05:23:32.571" v="0" actId="313"/>
          <ac:spMkLst>
            <pc:docMk/>
            <pc:sldMk cId="0" sldId="717"/>
            <ac:spMk id="30" creationId="{C12DBB34-7B7D-48DB-A4E6-E91AE00A3271}"/>
          </ac:spMkLst>
        </pc:spChg>
      </pc:sldChg>
      <pc:sldChg chg="addSp delSp modSp mod">
        <pc:chgData name="Ebato Sae" userId="0934a294-dc0d-4d75-bef4-0f9bd6b42337" providerId="ADAL" clId="{28B55A73-AD9C-4BAC-B714-0FC076A78705}" dt="2023-08-14T05:37:48.022" v="174" actId="1036"/>
        <pc:sldMkLst>
          <pc:docMk/>
          <pc:sldMk cId="0" sldId="853"/>
        </pc:sldMkLst>
        <pc:spChg chg="del">
          <ac:chgData name="Ebato Sae" userId="0934a294-dc0d-4d75-bef4-0f9bd6b42337" providerId="ADAL" clId="{28B55A73-AD9C-4BAC-B714-0FC076A78705}" dt="2023-08-14T05:36:59.306" v="150" actId="478"/>
          <ac:spMkLst>
            <pc:docMk/>
            <pc:sldMk cId="0" sldId="853"/>
            <ac:spMk id="2" creationId="{F2C10F8B-72D3-1BCF-AC7F-1E9BB18F1D5E}"/>
          </ac:spMkLst>
        </pc:spChg>
        <pc:spChg chg="add mod">
          <ac:chgData name="Ebato Sae" userId="0934a294-dc0d-4d75-bef4-0f9bd6b42337" providerId="ADAL" clId="{28B55A73-AD9C-4BAC-B714-0FC076A78705}" dt="2023-08-14T05:37:48.022" v="174" actId="1036"/>
          <ac:spMkLst>
            <pc:docMk/>
            <pc:sldMk cId="0" sldId="853"/>
            <ac:spMk id="3" creationId="{571FD132-6929-930F-40AB-199986DB42BA}"/>
          </ac:spMkLst>
        </pc:spChg>
        <pc:spChg chg="mod">
          <ac:chgData name="Ebato Sae" userId="0934a294-dc0d-4d75-bef4-0f9bd6b42337" providerId="ADAL" clId="{28B55A73-AD9C-4BAC-B714-0FC076A78705}" dt="2023-08-14T05:37:25.392" v="157" actId="1035"/>
          <ac:spMkLst>
            <pc:docMk/>
            <pc:sldMk cId="0" sldId="853"/>
            <ac:spMk id="5" creationId="{57C3B725-234E-48D9-9668-5B4B3B0F8111}"/>
          </ac:spMkLst>
        </pc:spChg>
        <pc:spChg chg="mod">
          <ac:chgData name="Ebato Sae" userId="0934a294-dc0d-4d75-bef4-0f9bd6b42337" providerId="ADAL" clId="{28B55A73-AD9C-4BAC-B714-0FC076A78705}" dt="2023-08-14T05:37:08.600" v="152" actId="1035"/>
          <ac:spMkLst>
            <pc:docMk/>
            <pc:sldMk cId="0" sldId="853"/>
            <ac:spMk id="16" creationId="{473B2019-55E0-43D0-A8EA-F39BE45543F2}"/>
          </ac:spMkLst>
        </pc:spChg>
        <pc:spChg chg="mod">
          <ac:chgData name="Ebato Sae" userId="0934a294-dc0d-4d75-bef4-0f9bd6b42337" providerId="ADAL" clId="{28B55A73-AD9C-4BAC-B714-0FC076A78705}" dt="2023-08-14T05:37:25.392" v="157" actId="1035"/>
          <ac:spMkLst>
            <pc:docMk/>
            <pc:sldMk cId="0" sldId="853"/>
            <ac:spMk id="18" creationId="{6FDDEB07-6BD9-477E-B6E9-9069FD77BF35}"/>
          </ac:spMkLst>
        </pc:spChg>
      </pc:sldChg>
      <pc:sldChg chg="addSp delSp modSp mod">
        <pc:chgData name="Ebato Sae" userId="0934a294-dc0d-4d75-bef4-0f9bd6b42337" providerId="ADAL" clId="{28B55A73-AD9C-4BAC-B714-0FC076A78705}" dt="2023-08-14T05:47:42.647" v="488" actId="478"/>
        <pc:sldMkLst>
          <pc:docMk/>
          <pc:sldMk cId="0" sldId="1629"/>
        </pc:sldMkLst>
        <pc:spChg chg="mod">
          <ac:chgData name="Ebato Sae" userId="0934a294-dc0d-4d75-bef4-0f9bd6b42337" providerId="ADAL" clId="{28B55A73-AD9C-4BAC-B714-0FC076A78705}" dt="2023-08-14T05:27:31.579" v="9" actId="255"/>
          <ac:spMkLst>
            <pc:docMk/>
            <pc:sldMk cId="0" sldId="1629"/>
            <ac:spMk id="2" creationId="{C6A6F84B-0BDC-FF15-809B-98602857487C}"/>
          </ac:spMkLst>
        </pc:spChg>
        <pc:spChg chg="mod">
          <ac:chgData name="Ebato Sae" userId="0934a294-dc0d-4d75-bef4-0f9bd6b42337" providerId="ADAL" clId="{28B55A73-AD9C-4BAC-B714-0FC076A78705}" dt="2023-08-14T05:26:46.735" v="7" actId="255"/>
          <ac:spMkLst>
            <pc:docMk/>
            <pc:sldMk cId="0" sldId="1629"/>
            <ac:spMk id="3" creationId="{598B49A7-D047-CFA1-C58C-1903CDFBEF16}"/>
          </ac:spMkLst>
        </pc:spChg>
        <pc:graphicFrameChg chg="add del mod">
          <ac:chgData name="Ebato Sae" userId="0934a294-dc0d-4d75-bef4-0f9bd6b42337" providerId="ADAL" clId="{28B55A73-AD9C-4BAC-B714-0FC076A78705}" dt="2023-08-14T05:47:42.647" v="488" actId="478"/>
          <ac:graphicFrameMkLst>
            <pc:docMk/>
            <pc:sldMk cId="0" sldId="1629"/>
            <ac:graphicFrameMk id="4" creationId="{7596CE91-A12D-E04F-10B9-12F74D0EA0D2}"/>
          </ac:graphicFrameMkLst>
        </pc:graphicFrameChg>
      </pc:sldChg>
      <pc:sldChg chg="addSp delSp modSp mod">
        <pc:chgData name="Ebato Sae" userId="0934a294-dc0d-4d75-bef4-0f9bd6b42337" providerId="ADAL" clId="{28B55A73-AD9C-4BAC-B714-0FC076A78705}" dt="2023-08-14T05:38:21.457" v="215" actId="1036"/>
        <pc:sldMkLst>
          <pc:docMk/>
          <pc:sldMk cId="0" sldId="1647"/>
        </pc:sldMkLst>
        <pc:spChg chg="del">
          <ac:chgData name="Ebato Sae" userId="0934a294-dc0d-4d75-bef4-0f9bd6b42337" providerId="ADAL" clId="{28B55A73-AD9C-4BAC-B714-0FC076A78705}" dt="2023-08-14T05:38:11.899" v="179" actId="478"/>
          <ac:spMkLst>
            <pc:docMk/>
            <pc:sldMk cId="0" sldId="1647"/>
            <ac:spMk id="2" creationId="{5C8EC0D6-8047-B99E-9912-3B216DF3D272}"/>
          </ac:spMkLst>
        </pc:spChg>
        <pc:spChg chg="add mod">
          <ac:chgData name="Ebato Sae" userId="0934a294-dc0d-4d75-bef4-0f9bd6b42337" providerId="ADAL" clId="{28B55A73-AD9C-4BAC-B714-0FC076A78705}" dt="2023-08-14T05:38:21.457" v="215" actId="1036"/>
          <ac:spMkLst>
            <pc:docMk/>
            <pc:sldMk cId="0" sldId="1647"/>
            <ac:spMk id="4" creationId="{EE56C585-1F69-B72B-5CBB-65133D57B717}"/>
          </ac:spMkLst>
        </pc:spChg>
      </pc:sldChg>
      <pc:sldChg chg="addSp delSp modSp mod">
        <pc:chgData name="Ebato Sae" userId="0934a294-dc0d-4d75-bef4-0f9bd6b42337" providerId="ADAL" clId="{28B55A73-AD9C-4BAC-B714-0FC076A78705}" dt="2023-08-14T05:38:58.695" v="255" actId="1036"/>
        <pc:sldMkLst>
          <pc:docMk/>
          <pc:sldMk cId="3930706718" sldId="1666"/>
        </pc:sldMkLst>
        <pc:spChg chg="del">
          <ac:chgData name="Ebato Sae" userId="0934a294-dc0d-4d75-bef4-0f9bd6b42337" providerId="ADAL" clId="{28B55A73-AD9C-4BAC-B714-0FC076A78705}" dt="2023-08-14T05:38:53.226" v="240" actId="478"/>
          <ac:spMkLst>
            <pc:docMk/>
            <pc:sldMk cId="3930706718" sldId="1666"/>
            <ac:spMk id="12" creationId="{E3FCD70F-73F0-A170-9C0E-563608437B28}"/>
          </ac:spMkLst>
        </pc:spChg>
        <pc:spChg chg="add mod">
          <ac:chgData name="Ebato Sae" userId="0934a294-dc0d-4d75-bef4-0f9bd6b42337" providerId="ADAL" clId="{28B55A73-AD9C-4BAC-B714-0FC076A78705}" dt="2023-08-14T05:38:58.695" v="255" actId="1036"/>
          <ac:spMkLst>
            <pc:docMk/>
            <pc:sldMk cId="3930706718" sldId="1666"/>
            <ac:spMk id="13" creationId="{A05D6C11-10F6-0D71-E12E-2668A0BEBE6F}"/>
          </ac:spMkLst>
        </pc:spChg>
      </pc:sldChg>
      <pc:sldChg chg="addSp delSp modSp mod">
        <pc:chgData name="Ebato Sae" userId="0934a294-dc0d-4d75-bef4-0f9bd6b42337" providerId="ADAL" clId="{28B55A73-AD9C-4BAC-B714-0FC076A78705}" dt="2023-08-14T05:28:11.758" v="13"/>
        <pc:sldMkLst>
          <pc:docMk/>
          <pc:sldMk cId="1743932655" sldId="1676"/>
        </pc:sldMkLst>
        <pc:spChg chg="del">
          <ac:chgData name="Ebato Sae" userId="0934a294-dc0d-4d75-bef4-0f9bd6b42337" providerId="ADAL" clId="{28B55A73-AD9C-4BAC-B714-0FC076A78705}" dt="2023-08-14T05:28:11.215" v="12" actId="478"/>
          <ac:spMkLst>
            <pc:docMk/>
            <pc:sldMk cId="1743932655" sldId="1676"/>
            <ac:spMk id="3" creationId="{2372D753-DD76-4B3E-2346-E11672F2BB02}"/>
          </ac:spMkLst>
        </pc:spChg>
        <pc:spChg chg="add mod">
          <ac:chgData name="Ebato Sae" userId="0934a294-dc0d-4d75-bef4-0f9bd6b42337" providerId="ADAL" clId="{28B55A73-AD9C-4BAC-B714-0FC076A78705}" dt="2023-08-14T05:28:11.758" v="13"/>
          <ac:spMkLst>
            <pc:docMk/>
            <pc:sldMk cId="1743932655" sldId="1676"/>
            <ac:spMk id="4" creationId="{D0773B31-49C5-0A1F-1763-BC4F31E001E6}"/>
          </ac:spMkLst>
        </pc:spChg>
      </pc:sldChg>
      <pc:sldChg chg="addSp delSp modSp mod">
        <pc:chgData name="Ebato Sae" userId="0934a294-dc0d-4d75-bef4-0f9bd6b42337" providerId="ADAL" clId="{28B55A73-AD9C-4BAC-B714-0FC076A78705}" dt="2023-08-14T05:29:41.299" v="68" actId="1076"/>
        <pc:sldMkLst>
          <pc:docMk/>
          <pc:sldMk cId="0" sldId="1680"/>
        </pc:sldMkLst>
        <pc:spChg chg="del">
          <ac:chgData name="Ebato Sae" userId="0934a294-dc0d-4d75-bef4-0f9bd6b42337" providerId="ADAL" clId="{28B55A73-AD9C-4BAC-B714-0FC076A78705}" dt="2023-08-14T05:29:35.414" v="66" actId="478"/>
          <ac:spMkLst>
            <pc:docMk/>
            <pc:sldMk cId="0" sldId="1680"/>
            <ac:spMk id="2" creationId="{B6DE357D-38A3-F80D-8F98-14881E77866E}"/>
          </ac:spMkLst>
        </pc:spChg>
        <pc:spChg chg="add mod">
          <ac:chgData name="Ebato Sae" userId="0934a294-dc0d-4d75-bef4-0f9bd6b42337" providerId="ADAL" clId="{28B55A73-AD9C-4BAC-B714-0FC076A78705}" dt="2023-08-14T05:29:41.299" v="68" actId="1076"/>
          <ac:spMkLst>
            <pc:docMk/>
            <pc:sldMk cId="0" sldId="1680"/>
            <ac:spMk id="4" creationId="{BF906D08-8861-3763-2F7F-E9F65810F60A}"/>
          </ac:spMkLst>
        </pc:spChg>
        <pc:spChg chg="mod">
          <ac:chgData name="Ebato Sae" userId="0934a294-dc0d-4d75-bef4-0f9bd6b42337" providerId="ADAL" clId="{28B55A73-AD9C-4BAC-B714-0FC076A78705}" dt="2023-08-14T05:23:48.382" v="4" actId="313"/>
          <ac:spMkLst>
            <pc:docMk/>
            <pc:sldMk cId="0" sldId="1680"/>
            <ac:spMk id="14" creationId="{793C418A-D034-4652-8B29-3462F94A923C}"/>
          </ac:spMkLst>
        </pc:spChg>
      </pc:sldChg>
      <pc:sldChg chg="addSp delSp modSp mod">
        <pc:chgData name="Ebato Sae" userId="0934a294-dc0d-4d75-bef4-0f9bd6b42337" providerId="ADAL" clId="{28B55A73-AD9C-4BAC-B714-0FC076A78705}" dt="2023-08-14T05:39:13.204" v="259"/>
        <pc:sldMkLst>
          <pc:docMk/>
          <pc:sldMk cId="1324949152" sldId="1701"/>
        </pc:sldMkLst>
        <pc:spChg chg="del">
          <ac:chgData name="Ebato Sae" userId="0934a294-dc0d-4d75-bef4-0f9bd6b42337" providerId="ADAL" clId="{28B55A73-AD9C-4BAC-B714-0FC076A78705}" dt="2023-08-14T05:39:12.438" v="258" actId="478"/>
          <ac:spMkLst>
            <pc:docMk/>
            <pc:sldMk cId="1324949152" sldId="1701"/>
            <ac:spMk id="2" creationId="{18C30486-5853-200E-1AF6-614FE9F0DF60}"/>
          </ac:spMkLst>
        </pc:spChg>
        <pc:spChg chg="add mod">
          <ac:chgData name="Ebato Sae" userId="0934a294-dc0d-4d75-bef4-0f9bd6b42337" providerId="ADAL" clId="{28B55A73-AD9C-4BAC-B714-0FC076A78705}" dt="2023-08-14T05:39:13.204" v="259"/>
          <ac:spMkLst>
            <pc:docMk/>
            <pc:sldMk cId="1324949152" sldId="1701"/>
            <ac:spMk id="3" creationId="{26B69519-91D2-B8F4-6587-B2E0E36F31FD}"/>
          </ac:spMkLst>
        </pc:spChg>
      </pc:sldChg>
      <pc:sldChg chg="addSp delSp modSp mod">
        <pc:chgData name="Ebato Sae" userId="0934a294-dc0d-4d75-bef4-0f9bd6b42337" providerId="ADAL" clId="{28B55A73-AD9C-4BAC-B714-0FC076A78705}" dt="2023-08-14T05:35:35.002" v="97"/>
        <pc:sldMkLst>
          <pc:docMk/>
          <pc:sldMk cId="1563011639" sldId="1703"/>
        </pc:sldMkLst>
        <pc:spChg chg="del">
          <ac:chgData name="Ebato Sae" userId="0934a294-dc0d-4d75-bef4-0f9bd6b42337" providerId="ADAL" clId="{28B55A73-AD9C-4BAC-B714-0FC076A78705}" dt="2023-08-14T05:35:34.302" v="96" actId="478"/>
          <ac:spMkLst>
            <pc:docMk/>
            <pc:sldMk cId="1563011639" sldId="1703"/>
            <ac:spMk id="3" creationId="{AD5E6ADC-E44E-00AF-E82C-DD4CB9E7307F}"/>
          </ac:spMkLst>
        </pc:spChg>
        <pc:spChg chg="add mod">
          <ac:chgData name="Ebato Sae" userId="0934a294-dc0d-4d75-bef4-0f9bd6b42337" providerId="ADAL" clId="{28B55A73-AD9C-4BAC-B714-0FC076A78705}" dt="2023-08-14T05:35:35.002" v="97"/>
          <ac:spMkLst>
            <pc:docMk/>
            <pc:sldMk cId="1563011639" sldId="1703"/>
            <ac:spMk id="4" creationId="{A432AD52-D233-73B3-43C7-A614A21BA28F}"/>
          </ac:spMkLst>
        </pc:spChg>
      </pc:sldChg>
      <pc:sldChg chg="addSp delSp modSp mod">
        <pc:chgData name="Ebato Sae" userId="0934a294-dc0d-4d75-bef4-0f9bd6b42337" providerId="ADAL" clId="{28B55A73-AD9C-4BAC-B714-0FC076A78705}" dt="2023-08-14T05:38:06.214" v="178"/>
        <pc:sldMkLst>
          <pc:docMk/>
          <pc:sldMk cId="1741060862" sldId="1719"/>
        </pc:sldMkLst>
        <pc:spChg chg="del">
          <ac:chgData name="Ebato Sae" userId="0934a294-dc0d-4d75-bef4-0f9bd6b42337" providerId="ADAL" clId="{28B55A73-AD9C-4BAC-B714-0FC076A78705}" dt="2023-08-14T05:38:05.641" v="177" actId="478"/>
          <ac:spMkLst>
            <pc:docMk/>
            <pc:sldMk cId="1741060862" sldId="1719"/>
            <ac:spMk id="3" creationId="{E063A51A-494B-7096-4250-368FB2D40600}"/>
          </ac:spMkLst>
        </pc:spChg>
        <pc:spChg chg="add mod">
          <ac:chgData name="Ebato Sae" userId="0934a294-dc0d-4d75-bef4-0f9bd6b42337" providerId="ADAL" clId="{28B55A73-AD9C-4BAC-B714-0FC076A78705}" dt="2023-08-14T05:38:06.214" v="178"/>
          <ac:spMkLst>
            <pc:docMk/>
            <pc:sldMk cId="1741060862" sldId="1719"/>
            <ac:spMk id="4" creationId="{28C3C9C4-76A3-6E9F-819F-850F49676A14}"/>
          </ac:spMkLst>
        </pc:spChg>
      </pc:sldChg>
      <pc:sldChg chg="addSp delSp modSp mod">
        <pc:chgData name="Ebato Sae" userId="0934a294-dc0d-4d75-bef4-0f9bd6b42337" providerId="ADAL" clId="{28B55A73-AD9C-4BAC-B714-0FC076A78705}" dt="2023-08-14T05:39:03.979" v="257"/>
        <pc:sldMkLst>
          <pc:docMk/>
          <pc:sldMk cId="3188103376" sldId="1722"/>
        </pc:sldMkLst>
        <pc:spChg chg="del">
          <ac:chgData name="Ebato Sae" userId="0934a294-dc0d-4d75-bef4-0f9bd6b42337" providerId="ADAL" clId="{28B55A73-AD9C-4BAC-B714-0FC076A78705}" dt="2023-08-14T05:39:03.457" v="256" actId="478"/>
          <ac:spMkLst>
            <pc:docMk/>
            <pc:sldMk cId="3188103376" sldId="1722"/>
            <ac:spMk id="3" creationId="{CFB342D4-4BBD-11D9-7960-F33206E8114E}"/>
          </ac:spMkLst>
        </pc:spChg>
        <pc:spChg chg="add mod">
          <ac:chgData name="Ebato Sae" userId="0934a294-dc0d-4d75-bef4-0f9bd6b42337" providerId="ADAL" clId="{28B55A73-AD9C-4BAC-B714-0FC076A78705}" dt="2023-08-14T05:39:03.979" v="257"/>
          <ac:spMkLst>
            <pc:docMk/>
            <pc:sldMk cId="3188103376" sldId="1722"/>
            <ac:spMk id="4" creationId="{5D8B4016-EE0A-80B8-FC9E-0ABC95EB78E4}"/>
          </ac:spMkLst>
        </pc:spChg>
      </pc:sldChg>
      <pc:sldChg chg="modSp mod">
        <pc:chgData name="Ebato Sae" userId="0934a294-dc0d-4d75-bef4-0f9bd6b42337" providerId="ADAL" clId="{28B55A73-AD9C-4BAC-B714-0FC076A78705}" dt="2023-08-14T05:28:26.591" v="23" actId="1036"/>
        <pc:sldMkLst>
          <pc:docMk/>
          <pc:sldMk cId="919008392" sldId="1752"/>
        </pc:sldMkLst>
        <pc:spChg chg="mod">
          <ac:chgData name="Ebato Sae" userId="0934a294-dc0d-4d75-bef4-0f9bd6b42337" providerId="ADAL" clId="{28B55A73-AD9C-4BAC-B714-0FC076A78705}" dt="2023-08-14T05:28:26.591" v="23" actId="1036"/>
          <ac:spMkLst>
            <pc:docMk/>
            <pc:sldMk cId="919008392" sldId="1752"/>
            <ac:spMk id="4" creationId="{CFE776F9-32C6-DAD2-3958-914154C28A93}"/>
          </ac:spMkLst>
        </pc:spChg>
      </pc:sldChg>
      <pc:sldChg chg="addSp delSp modSp mod">
        <pc:chgData name="Ebato Sae" userId="0934a294-dc0d-4d75-bef4-0f9bd6b42337" providerId="ADAL" clId="{28B55A73-AD9C-4BAC-B714-0FC076A78705}" dt="2023-08-14T05:29:02.145" v="45"/>
        <pc:sldMkLst>
          <pc:docMk/>
          <pc:sldMk cId="0" sldId="1753"/>
        </pc:sldMkLst>
        <pc:spChg chg="del">
          <ac:chgData name="Ebato Sae" userId="0934a294-dc0d-4d75-bef4-0f9bd6b42337" providerId="ADAL" clId="{28B55A73-AD9C-4BAC-B714-0FC076A78705}" dt="2023-08-14T05:29:01.216" v="44" actId="478"/>
          <ac:spMkLst>
            <pc:docMk/>
            <pc:sldMk cId="0" sldId="1753"/>
            <ac:spMk id="2" creationId="{F3B4A09A-5706-2DEE-9DA8-2A983C721D9E}"/>
          </ac:spMkLst>
        </pc:spChg>
        <pc:spChg chg="add mod">
          <ac:chgData name="Ebato Sae" userId="0934a294-dc0d-4d75-bef4-0f9bd6b42337" providerId="ADAL" clId="{28B55A73-AD9C-4BAC-B714-0FC076A78705}" dt="2023-08-14T05:29:02.145" v="45"/>
          <ac:spMkLst>
            <pc:docMk/>
            <pc:sldMk cId="0" sldId="1753"/>
            <ac:spMk id="4" creationId="{032F7883-E331-5722-302D-EF68393B8599}"/>
          </ac:spMkLst>
        </pc:spChg>
        <pc:spChg chg="mod">
          <ac:chgData name="Ebato Sae" userId="0934a294-dc0d-4d75-bef4-0f9bd6b42337" providerId="ADAL" clId="{28B55A73-AD9C-4BAC-B714-0FC076A78705}" dt="2023-08-14T05:23:37.222" v="1" actId="313"/>
          <ac:spMkLst>
            <pc:docMk/>
            <pc:sldMk cId="0" sldId="1753"/>
            <ac:spMk id="40" creationId="{BC575887-3BE2-4E78-A0C6-0108D9495443}"/>
          </ac:spMkLst>
        </pc:spChg>
      </pc:sldChg>
      <pc:sldChg chg="addSp delSp modSp mod">
        <pc:chgData name="Ebato Sae" userId="0934a294-dc0d-4d75-bef4-0f9bd6b42337" providerId="ADAL" clId="{28B55A73-AD9C-4BAC-B714-0FC076A78705}" dt="2023-08-14T05:29:47.591" v="70"/>
        <pc:sldMkLst>
          <pc:docMk/>
          <pc:sldMk cId="1802105104" sldId="1754"/>
        </pc:sldMkLst>
        <pc:spChg chg="del">
          <ac:chgData name="Ebato Sae" userId="0934a294-dc0d-4d75-bef4-0f9bd6b42337" providerId="ADAL" clId="{28B55A73-AD9C-4BAC-B714-0FC076A78705}" dt="2023-08-14T05:29:47.015" v="69" actId="478"/>
          <ac:spMkLst>
            <pc:docMk/>
            <pc:sldMk cId="1802105104" sldId="1754"/>
            <ac:spMk id="3" creationId="{A6F82F94-33A1-4DCF-E306-6B3F7648AE36}"/>
          </ac:spMkLst>
        </pc:spChg>
        <pc:spChg chg="add mod">
          <ac:chgData name="Ebato Sae" userId="0934a294-dc0d-4d75-bef4-0f9bd6b42337" providerId="ADAL" clId="{28B55A73-AD9C-4BAC-B714-0FC076A78705}" dt="2023-08-14T05:29:47.591" v="70"/>
          <ac:spMkLst>
            <pc:docMk/>
            <pc:sldMk cId="1802105104" sldId="1754"/>
            <ac:spMk id="4" creationId="{C11A7286-38FA-C6EE-5028-FC04565622CA}"/>
          </ac:spMkLst>
        </pc:spChg>
      </pc:sldChg>
      <pc:sldChg chg="addSp delSp modSp mod">
        <pc:chgData name="Ebato Sae" userId="0934a294-dc0d-4d75-bef4-0f9bd6b42337" providerId="ADAL" clId="{28B55A73-AD9C-4BAC-B714-0FC076A78705}" dt="2023-08-14T05:29:27.531" v="65" actId="207"/>
        <pc:sldMkLst>
          <pc:docMk/>
          <pc:sldMk cId="1950809686" sldId="1755"/>
        </pc:sldMkLst>
        <pc:spChg chg="del">
          <ac:chgData name="Ebato Sae" userId="0934a294-dc0d-4d75-bef4-0f9bd6b42337" providerId="ADAL" clId="{28B55A73-AD9C-4BAC-B714-0FC076A78705}" dt="2023-08-14T05:29:17.256" v="48" actId="478"/>
          <ac:spMkLst>
            <pc:docMk/>
            <pc:sldMk cId="1950809686" sldId="1755"/>
            <ac:spMk id="4" creationId="{DB505A75-9C3D-D532-2450-28CA98071B32}"/>
          </ac:spMkLst>
        </pc:spChg>
        <pc:spChg chg="add mod">
          <ac:chgData name="Ebato Sae" userId="0934a294-dc0d-4d75-bef4-0f9bd6b42337" providerId="ADAL" clId="{28B55A73-AD9C-4BAC-B714-0FC076A78705}" dt="2023-08-14T05:29:27.531" v="65" actId="207"/>
          <ac:spMkLst>
            <pc:docMk/>
            <pc:sldMk cId="1950809686" sldId="1755"/>
            <ac:spMk id="6" creationId="{3D10F99C-23FC-95DC-D8E2-4C1BA3860C51}"/>
          </ac:spMkLst>
        </pc:spChg>
      </pc:sldChg>
      <pc:sldChg chg="addSp delSp modSp mod">
        <pc:chgData name="Ebato Sae" userId="0934a294-dc0d-4d75-bef4-0f9bd6b42337" providerId="ADAL" clId="{28B55A73-AD9C-4BAC-B714-0FC076A78705}" dt="2023-08-14T05:29:57.946" v="84" actId="1036"/>
        <pc:sldMkLst>
          <pc:docMk/>
          <pc:sldMk cId="2283830551" sldId="1756"/>
        </pc:sldMkLst>
        <pc:spChg chg="del">
          <ac:chgData name="Ebato Sae" userId="0934a294-dc0d-4d75-bef4-0f9bd6b42337" providerId="ADAL" clId="{28B55A73-AD9C-4BAC-B714-0FC076A78705}" dt="2023-08-14T05:29:53.020" v="71" actId="478"/>
          <ac:spMkLst>
            <pc:docMk/>
            <pc:sldMk cId="2283830551" sldId="1756"/>
            <ac:spMk id="3" creationId="{1554A00A-B0B7-45DB-08AD-C9D57F1B5599}"/>
          </ac:spMkLst>
        </pc:spChg>
        <pc:spChg chg="add mod">
          <ac:chgData name="Ebato Sae" userId="0934a294-dc0d-4d75-bef4-0f9bd6b42337" providerId="ADAL" clId="{28B55A73-AD9C-4BAC-B714-0FC076A78705}" dt="2023-08-14T05:29:57.946" v="84" actId="1036"/>
          <ac:spMkLst>
            <pc:docMk/>
            <pc:sldMk cId="2283830551" sldId="1756"/>
            <ac:spMk id="4" creationId="{5F77ACC9-91FE-A625-6B03-F3A9BD9CA285}"/>
          </ac:spMkLst>
        </pc:spChg>
      </pc:sldChg>
      <pc:sldChg chg="addSp delSp modSp mod">
        <pc:chgData name="Ebato Sae" userId="0934a294-dc0d-4d75-bef4-0f9bd6b42337" providerId="ADAL" clId="{28B55A73-AD9C-4BAC-B714-0FC076A78705}" dt="2023-08-14T05:35:03.977" v="90" actId="122"/>
        <pc:sldMkLst>
          <pc:docMk/>
          <pc:sldMk cId="2239966113" sldId="1758"/>
        </pc:sldMkLst>
        <pc:spChg chg="del">
          <ac:chgData name="Ebato Sae" userId="0934a294-dc0d-4d75-bef4-0f9bd6b42337" providerId="ADAL" clId="{28B55A73-AD9C-4BAC-B714-0FC076A78705}" dt="2023-08-14T05:34:53.811" v="87" actId="478"/>
          <ac:spMkLst>
            <pc:docMk/>
            <pc:sldMk cId="2239966113" sldId="1758"/>
            <ac:spMk id="5" creationId="{8D4C283A-339C-2002-7C1F-B4AB399B8ABF}"/>
          </ac:spMkLst>
        </pc:spChg>
        <pc:spChg chg="add mod">
          <ac:chgData name="Ebato Sae" userId="0934a294-dc0d-4d75-bef4-0f9bd6b42337" providerId="ADAL" clId="{28B55A73-AD9C-4BAC-B714-0FC076A78705}" dt="2023-08-14T05:35:03.977" v="90" actId="122"/>
          <ac:spMkLst>
            <pc:docMk/>
            <pc:sldMk cId="2239966113" sldId="1758"/>
            <ac:spMk id="6" creationId="{1199A60B-1422-DBAC-F6B3-95B9C0C350E8}"/>
          </ac:spMkLst>
        </pc:spChg>
      </pc:sldChg>
      <pc:sldChg chg="addSp delSp modSp mod">
        <pc:chgData name="Ebato Sae" userId="0934a294-dc0d-4d75-bef4-0f9bd6b42337" providerId="ADAL" clId="{28B55A73-AD9C-4BAC-B714-0FC076A78705}" dt="2023-08-14T05:35:15.539" v="93" actId="122"/>
        <pc:sldMkLst>
          <pc:docMk/>
          <pc:sldMk cId="2902787417" sldId="1759"/>
        </pc:sldMkLst>
        <pc:spChg chg="del">
          <ac:chgData name="Ebato Sae" userId="0934a294-dc0d-4d75-bef4-0f9bd6b42337" providerId="ADAL" clId="{28B55A73-AD9C-4BAC-B714-0FC076A78705}" dt="2023-08-14T05:35:11.560" v="91" actId="478"/>
          <ac:spMkLst>
            <pc:docMk/>
            <pc:sldMk cId="2902787417" sldId="1759"/>
            <ac:spMk id="3" creationId="{E0DDB316-9E14-8DFC-36B2-C4714F643196}"/>
          </ac:spMkLst>
        </pc:spChg>
        <pc:spChg chg="add mod">
          <ac:chgData name="Ebato Sae" userId="0934a294-dc0d-4d75-bef4-0f9bd6b42337" providerId="ADAL" clId="{28B55A73-AD9C-4BAC-B714-0FC076A78705}" dt="2023-08-14T05:35:15.539" v="93" actId="122"/>
          <ac:spMkLst>
            <pc:docMk/>
            <pc:sldMk cId="2902787417" sldId="1759"/>
            <ac:spMk id="4" creationId="{4360D774-ABBF-3056-2E99-2EEAA9C1E54A}"/>
          </ac:spMkLst>
        </pc:spChg>
      </pc:sldChg>
      <pc:sldChg chg="addSp delSp modSp mod">
        <pc:chgData name="Ebato Sae" userId="0934a294-dc0d-4d75-bef4-0f9bd6b42337" providerId="ADAL" clId="{28B55A73-AD9C-4BAC-B714-0FC076A78705}" dt="2023-08-14T05:36:37.755" v="145"/>
        <pc:sldMkLst>
          <pc:docMk/>
          <pc:sldMk cId="2172351260" sldId="1760"/>
        </pc:sldMkLst>
        <pc:spChg chg="del">
          <ac:chgData name="Ebato Sae" userId="0934a294-dc0d-4d75-bef4-0f9bd6b42337" providerId="ADAL" clId="{28B55A73-AD9C-4BAC-B714-0FC076A78705}" dt="2023-08-14T05:36:37.244" v="144" actId="478"/>
          <ac:spMkLst>
            <pc:docMk/>
            <pc:sldMk cId="2172351260" sldId="1760"/>
            <ac:spMk id="2" creationId="{0DFC6081-785D-DACF-C0D3-062B4FAA3928}"/>
          </ac:spMkLst>
        </pc:spChg>
        <pc:spChg chg="add mod">
          <ac:chgData name="Ebato Sae" userId="0934a294-dc0d-4d75-bef4-0f9bd6b42337" providerId="ADAL" clId="{28B55A73-AD9C-4BAC-B714-0FC076A78705}" dt="2023-08-14T05:36:37.755" v="145"/>
          <ac:spMkLst>
            <pc:docMk/>
            <pc:sldMk cId="2172351260" sldId="1760"/>
            <ac:spMk id="4" creationId="{FCDBAD86-4570-0263-4933-65F876EF5DDE}"/>
          </ac:spMkLst>
        </pc:spChg>
      </pc:sldChg>
      <pc:sldChg chg="addSp delSp modSp mod">
        <pc:chgData name="Ebato Sae" userId="0934a294-dc0d-4d75-bef4-0f9bd6b42337" providerId="ADAL" clId="{28B55A73-AD9C-4BAC-B714-0FC076A78705}" dt="2023-08-14T05:36:45.533" v="147"/>
        <pc:sldMkLst>
          <pc:docMk/>
          <pc:sldMk cId="1948042747" sldId="1761"/>
        </pc:sldMkLst>
        <pc:spChg chg="del">
          <ac:chgData name="Ebato Sae" userId="0934a294-dc0d-4d75-bef4-0f9bd6b42337" providerId="ADAL" clId="{28B55A73-AD9C-4BAC-B714-0FC076A78705}" dt="2023-08-14T05:36:44.629" v="146" actId="478"/>
          <ac:spMkLst>
            <pc:docMk/>
            <pc:sldMk cId="1948042747" sldId="1761"/>
            <ac:spMk id="2" creationId="{DE1B10BC-7FEF-0B11-E391-3F613E6FB7D1}"/>
          </ac:spMkLst>
        </pc:spChg>
        <pc:spChg chg="add mod">
          <ac:chgData name="Ebato Sae" userId="0934a294-dc0d-4d75-bef4-0f9bd6b42337" providerId="ADAL" clId="{28B55A73-AD9C-4BAC-B714-0FC076A78705}" dt="2023-08-14T05:36:45.533" v="147"/>
          <ac:spMkLst>
            <pc:docMk/>
            <pc:sldMk cId="1948042747" sldId="1761"/>
            <ac:spMk id="3" creationId="{93DECCE9-79C3-3C85-1657-5C0EA6C995AA}"/>
          </ac:spMkLst>
        </pc:spChg>
      </pc:sldChg>
      <pc:sldChg chg="addSp delSp modSp mod">
        <pc:chgData name="Ebato Sae" userId="0934a294-dc0d-4d75-bef4-0f9bd6b42337" providerId="ADAL" clId="{28B55A73-AD9C-4BAC-B714-0FC076A78705}" dt="2023-08-14T05:36:53.407" v="149"/>
        <pc:sldMkLst>
          <pc:docMk/>
          <pc:sldMk cId="641915839" sldId="1762"/>
        </pc:sldMkLst>
        <pc:spChg chg="del">
          <ac:chgData name="Ebato Sae" userId="0934a294-dc0d-4d75-bef4-0f9bd6b42337" providerId="ADAL" clId="{28B55A73-AD9C-4BAC-B714-0FC076A78705}" dt="2023-08-14T05:36:52.706" v="148" actId="478"/>
          <ac:spMkLst>
            <pc:docMk/>
            <pc:sldMk cId="641915839" sldId="1762"/>
            <ac:spMk id="2" creationId="{F0F41FC5-AD00-5F9F-1AD0-90BB67AD234A}"/>
          </ac:spMkLst>
        </pc:spChg>
        <pc:spChg chg="add mod">
          <ac:chgData name="Ebato Sae" userId="0934a294-dc0d-4d75-bef4-0f9bd6b42337" providerId="ADAL" clId="{28B55A73-AD9C-4BAC-B714-0FC076A78705}" dt="2023-08-14T05:36:53.407" v="149"/>
          <ac:spMkLst>
            <pc:docMk/>
            <pc:sldMk cId="641915839" sldId="1762"/>
            <ac:spMk id="3" creationId="{FEB248AC-0552-8725-562E-F9CA5A747A87}"/>
          </ac:spMkLst>
        </pc:spChg>
      </pc:sldChg>
      <pc:sldChg chg="addSp delSp modSp mod">
        <pc:chgData name="Ebato Sae" userId="0934a294-dc0d-4d75-bef4-0f9bd6b42337" providerId="ADAL" clId="{28B55A73-AD9C-4BAC-B714-0FC076A78705}" dt="2023-08-14T05:37:59.327" v="176"/>
        <pc:sldMkLst>
          <pc:docMk/>
          <pc:sldMk cId="4242465726" sldId="1763"/>
        </pc:sldMkLst>
        <pc:spChg chg="del">
          <ac:chgData name="Ebato Sae" userId="0934a294-dc0d-4d75-bef4-0f9bd6b42337" providerId="ADAL" clId="{28B55A73-AD9C-4BAC-B714-0FC076A78705}" dt="2023-08-14T05:37:57.888" v="175" actId="478"/>
          <ac:spMkLst>
            <pc:docMk/>
            <pc:sldMk cId="4242465726" sldId="1763"/>
            <ac:spMk id="4" creationId="{F17821DF-05AF-D0D2-6D70-EFF82524357A}"/>
          </ac:spMkLst>
        </pc:spChg>
        <pc:spChg chg="add mod">
          <ac:chgData name="Ebato Sae" userId="0934a294-dc0d-4d75-bef4-0f9bd6b42337" providerId="ADAL" clId="{28B55A73-AD9C-4BAC-B714-0FC076A78705}" dt="2023-08-14T05:37:59.327" v="176"/>
          <ac:spMkLst>
            <pc:docMk/>
            <pc:sldMk cId="4242465726" sldId="1763"/>
            <ac:spMk id="6" creationId="{AC747D1C-A999-129B-6545-13052B693CFC}"/>
          </ac:spMkLst>
        </pc:spChg>
      </pc:sldChg>
      <pc:sldChg chg="addSp delSp modSp mod">
        <pc:chgData name="Ebato Sae" userId="0934a294-dc0d-4d75-bef4-0f9bd6b42337" providerId="ADAL" clId="{28B55A73-AD9C-4BAC-B714-0FC076A78705}" dt="2023-08-14T05:35:27.780" v="95"/>
        <pc:sldMkLst>
          <pc:docMk/>
          <pc:sldMk cId="3381196355" sldId="1764"/>
        </pc:sldMkLst>
        <pc:spChg chg="del">
          <ac:chgData name="Ebato Sae" userId="0934a294-dc0d-4d75-bef4-0f9bd6b42337" providerId="ADAL" clId="{28B55A73-AD9C-4BAC-B714-0FC076A78705}" dt="2023-08-14T05:35:26.841" v="94" actId="478"/>
          <ac:spMkLst>
            <pc:docMk/>
            <pc:sldMk cId="3381196355" sldId="1764"/>
            <ac:spMk id="2" creationId="{CCF6E8EB-9998-5E5C-8657-2ADE415A59F4}"/>
          </ac:spMkLst>
        </pc:spChg>
        <pc:spChg chg="add mod">
          <ac:chgData name="Ebato Sae" userId="0934a294-dc0d-4d75-bef4-0f9bd6b42337" providerId="ADAL" clId="{28B55A73-AD9C-4BAC-B714-0FC076A78705}" dt="2023-08-14T05:35:27.780" v="95"/>
          <ac:spMkLst>
            <pc:docMk/>
            <pc:sldMk cId="3381196355" sldId="1764"/>
            <ac:spMk id="3" creationId="{3B6E843F-99D9-5620-0460-5B6E99756118}"/>
          </ac:spMkLst>
        </pc:spChg>
      </pc:sldChg>
      <pc:sldChg chg="addSp delSp modSp mod">
        <pc:chgData name="Ebato Sae" userId="0934a294-dc0d-4d75-bef4-0f9bd6b42337" providerId="ADAL" clId="{28B55A73-AD9C-4BAC-B714-0FC076A78705}" dt="2023-08-14T05:38:46.885" v="239" actId="1036"/>
        <pc:sldMkLst>
          <pc:docMk/>
          <pc:sldMk cId="1070237859" sldId="1765"/>
        </pc:sldMkLst>
        <pc:spChg chg="del">
          <ac:chgData name="Ebato Sae" userId="0934a294-dc0d-4d75-bef4-0f9bd6b42337" providerId="ADAL" clId="{28B55A73-AD9C-4BAC-B714-0FC076A78705}" dt="2023-08-14T05:38:41.313" v="224" actId="478"/>
          <ac:spMkLst>
            <pc:docMk/>
            <pc:sldMk cId="1070237859" sldId="1765"/>
            <ac:spMk id="3" creationId="{FB706829-A7FD-47B9-0F11-CC88DC2D6271}"/>
          </ac:spMkLst>
        </pc:spChg>
        <pc:spChg chg="add mod">
          <ac:chgData name="Ebato Sae" userId="0934a294-dc0d-4d75-bef4-0f9bd6b42337" providerId="ADAL" clId="{28B55A73-AD9C-4BAC-B714-0FC076A78705}" dt="2023-08-14T05:38:46.885" v="239" actId="1036"/>
          <ac:spMkLst>
            <pc:docMk/>
            <pc:sldMk cId="1070237859" sldId="1765"/>
            <ac:spMk id="4" creationId="{1E5A8068-B91A-B5B0-B611-1C6C9AF70253}"/>
          </ac:spMkLst>
        </pc:spChg>
      </pc:sldChg>
      <pc:sldChg chg="addSp modSp mod">
        <pc:chgData name="Ebato Sae" userId="0934a294-dc0d-4d75-bef4-0f9bd6b42337" providerId="ADAL" clId="{28B55A73-AD9C-4BAC-B714-0FC076A78705}" dt="2023-08-14T05:36:27.470" v="143" actId="1036"/>
        <pc:sldMkLst>
          <pc:docMk/>
          <pc:sldMk cId="1261169150" sldId="1766"/>
        </pc:sldMkLst>
        <pc:spChg chg="add mod">
          <ac:chgData name="Ebato Sae" userId="0934a294-dc0d-4d75-bef4-0f9bd6b42337" providerId="ADAL" clId="{28B55A73-AD9C-4BAC-B714-0FC076A78705}" dt="2023-08-14T05:36:27.470" v="143" actId="1036"/>
          <ac:spMkLst>
            <pc:docMk/>
            <pc:sldMk cId="1261169150" sldId="1766"/>
            <ac:spMk id="2" creationId="{8EEC781E-3B9C-596E-DDAD-FB8EAC8EFFD4}"/>
          </ac:spMkLst>
        </pc:spChg>
        <pc:spChg chg="mod">
          <ac:chgData name="Ebato Sae" userId="0934a294-dc0d-4d75-bef4-0f9bd6b42337" providerId="ADAL" clId="{28B55A73-AD9C-4BAC-B714-0FC076A78705}" dt="2023-08-14T05:36:06.180" v="115" actId="1035"/>
          <ac:spMkLst>
            <pc:docMk/>
            <pc:sldMk cId="1261169150" sldId="1766"/>
            <ac:spMk id="9" creationId="{50D33E20-081B-4360-84C0-495A3188E4C4}"/>
          </ac:spMkLst>
        </pc:spChg>
        <pc:spChg chg="mod">
          <ac:chgData name="Ebato Sae" userId="0934a294-dc0d-4d75-bef4-0f9bd6b42337" providerId="ADAL" clId="{28B55A73-AD9C-4BAC-B714-0FC076A78705}" dt="2023-08-14T05:36:16.797" v="124" actId="1035"/>
          <ac:spMkLst>
            <pc:docMk/>
            <pc:sldMk cId="1261169150" sldId="1766"/>
            <ac:spMk id="18" creationId="{978F5742-DFCB-4218-B86B-4CED00913BC3}"/>
          </ac:spMkLst>
        </pc:spChg>
        <pc:picChg chg="mod">
          <ac:chgData name="Ebato Sae" userId="0934a294-dc0d-4d75-bef4-0f9bd6b42337" providerId="ADAL" clId="{28B55A73-AD9C-4BAC-B714-0FC076A78705}" dt="2023-08-14T05:36:06.180" v="115" actId="1035"/>
          <ac:picMkLst>
            <pc:docMk/>
            <pc:sldMk cId="1261169150" sldId="1766"/>
            <ac:picMk id="177162" creationId="{5540190C-00DF-4338-9B1C-6F655B345FFC}"/>
          </ac:picMkLst>
        </pc:picChg>
        <pc:picChg chg="mod">
          <ac:chgData name="Ebato Sae" userId="0934a294-dc0d-4d75-bef4-0f9bd6b42337" providerId="ADAL" clId="{28B55A73-AD9C-4BAC-B714-0FC076A78705}" dt="2023-08-14T05:35:51.529" v="104" actId="1035"/>
          <ac:picMkLst>
            <pc:docMk/>
            <pc:sldMk cId="1261169150" sldId="1766"/>
            <ac:picMk id="177166" creationId="{812BFA69-B9DA-485E-8567-41DEF36415B8}"/>
          </ac:picMkLst>
        </pc:picChg>
      </pc:sldChg>
      <pc:sldChg chg="addSp delSp modSp mod">
        <pc:chgData name="Ebato Sae" userId="0934a294-dc0d-4d75-bef4-0f9bd6b42337" providerId="ADAL" clId="{28B55A73-AD9C-4BAC-B714-0FC076A78705}" dt="2023-08-14T05:38:34.118" v="223" actId="1036"/>
        <pc:sldMkLst>
          <pc:docMk/>
          <pc:sldMk cId="2952006583" sldId="1767"/>
        </pc:sldMkLst>
        <pc:spChg chg="del">
          <ac:chgData name="Ebato Sae" userId="0934a294-dc0d-4d75-bef4-0f9bd6b42337" providerId="ADAL" clId="{28B55A73-AD9C-4BAC-B714-0FC076A78705}" dt="2023-08-14T05:38:30.062" v="216" actId="478"/>
          <ac:spMkLst>
            <pc:docMk/>
            <pc:sldMk cId="2952006583" sldId="1767"/>
            <ac:spMk id="2" creationId="{9F29CF5B-76DE-8F74-B218-7212E7BD932D}"/>
          </ac:spMkLst>
        </pc:spChg>
        <pc:spChg chg="add mod">
          <ac:chgData name="Ebato Sae" userId="0934a294-dc0d-4d75-bef4-0f9bd6b42337" providerId="ADAL" clId="{28B55A73-AD9C-4BAC-B714-0FC076A78705}" dt="2023-08-14T05:38:34.118" v="223" actId="1036"/>
          <ac:spMkLst>
            <pc:docMk/>
            <pc:sldMk cId="2952006583" sldId="1767"/>
            <ac:spMk id="3" creationId="{1F8AB452-C5BD-2C8D-27C1-68BB56BD0A7D}"/>
          </ac:spMkLst>
        </pc:spChg>
      </pc:sldChg>
      <pc:sldChg chg="addSp delSp modSp mod">
        <pc:chgData name="Ebato Sae" userId="0934a294-dc0d-4d75-bef4-0f9bd6b42337" providerId="ADAL" clId="{28B55A73-AD9C-4BAC-B714-0FC076A78705}" dt="2023-08-14T05:29:09.035" v="47"/>
        <pc:sldMkLst>
          <pc:docMk/>
          <pc:sldMk cId="2570042812" sldId="1768"/>
        </pc:sldMkLst>
        <pc:spChg chg="del">
          <ac:chgData name="Ebato Sae" userId="0934a294-dc0d-4d75-bef4-0f9bd6b42337" providerId="ADAL" clId="{28B55A73-AD9C-4BAC-B714-0FC076A78705}" dt="2023-08-14T05:29:08.399" v="46" actId="478"/>
          <ac:spMkLst>
            <pc:docMk/>
            <pc:sldMk cId="2570042812" sldId="1768"/>
            <ac:spMk id="3" creationId="{BB7E5785-5D83-483B-B224-29AAFDB6EC12}"/>
          </ac:spMkLst>
        </pc:spChg>
        <pc:spChg chg="add mod">
          <ac:chgData name="Ebato Sae" userId="0934a294-dc0d-4d75-bef4-0f9bd6b42337" providerId="ADAL" clId="{28B55A73-AD9C-4BAC-B714-0FC076A78705}" dt="2023-08-14T05:29:09.035" v="47"/>
          <ac:spMkLst>
            <pc:docMk/>
            <pc:sldMk cId="2570042812" sldId="1768"/>
            <ac:spMk id="4" creationId="{702DCCC1-2849-EA4E-7C72-1FB78674DE53}"/>
          </ac:spMkLst>
        </pc:spChg>
        <pc:spChg chg="mod">
          <ac:chgData name="Ebato Sae" userId="0934a294-dc0d-4d75-bef4-0f9bd6b42337" providerId="ADAL" clId="{28B55A73-AD9C-4BAC-B714-0FC076A78705}" dt="2023-08-14T05:23:39.571" v="2" actId="313"/>
          <ac:spMkLst>
            <pc:docMk/>
            <pc:sldMk cId="2570042812" sldId="1768"/>
            <ac:spMk id="493" creationId="{5E30A660-6BD1-4357-8D54-AB96D150BA6E}"/>
          </ac:spMkLst>
        </pc:spChg>
        <pc:spChg chg="mod">
          <ac:chgData name="Ebato Sae" userId="0934a294-dc0d-4d75-bef4-0f9bd6b42337" providerId="ADAL" clId="{28B55A73-AD9C-4BAC-B714-0FC076A78705}" dt="2023-08-14T05:23:45.990" v="3" actId="313"/>
          <ac:spMkLst>
            <pc:docMk/>
            <pc:sldMk cId="2570042812" sldId="1768"/>
            <ac:spMk id="494" creationId="{2DBC7C58-9F80-4A35-BF8D-49EA1B6B50B1}"/>
          </ac:spMkLst>
        </pc:spChg>
      </pc:sldChg>
    </pc:docChg>
  </pc:docChgLst>
  <pc:docChgLst>
    <pc:chgData name="Maeda Koichiro" userId="S::koichiro.maeda@profiles.co.jp::7cce83f0-bee7-4698-acce-84dca746bef5" providerId="AD" clId="Web-{D833424E-C88E-E964-B3D5-44C15BA987C6}"/>
    <pc:docChg chg="modSld">
      <pc:chgData name="Maeda Koichiro" userId="S::koichiro.maeda@profiles.co.jp::7cce83f0-bee7-4698-acce-84dca746bef5" providerId="AD" clId="Web-{D833424E-C88E-E964-B3D5-44C15BA987C6}" dt="2023-08-17T18:34:16.773" v="1"/>
      <pc:docMkLst>
        <pc:docMk/>
      </pc:docMkLst>
      <pc:sldChg chg="delSp">
        <pc:chgData name="Maeda Koichiro" userId="S::koichiro.maeda@profiles.co.jp::7cce83f0-bee7-4698-acce-84dca746bef5" providerId="AD" clId="Web-{D833424E-C88E-E964-B3D5-44C15BA987C6}" dt="2023-08-17T18:34:16.773" v="1"/>
        <pc:sldMkLst>
          <pc:docMk/>
          <pc:sldMk cId="0" sldId="400"/>
        </pc:sldMkLst>
        <pc:spChg chg="del">
          <ac:chgData name="Maeda Koichiro" userId="S::koichiro.maeda@profiles.co.jp::7cce83f0-bee7-4698-acce-84dca746bef5" providerId="AD" clId="Web-{D833424E-C88E-E964-B3D5-44C15BA987C6}" dt="2023-08-17T18:34:16.773" v="1"/>
          <ac:spMkLst>
            <pc:docMk/>
            <pc:sldMk cId="0" sldId="400"/>
            <ac:spMk id="2" creationId="{FAD98DFE-794A-4B3B-872F-76A2BBDC8914}"/>
          </ac:spMkLst>
        </pc:spChg>
      </pc:sldChg>
      <pc:sldChg chg="delSp">
        <pc:chgData name="Maeda Koichiro" userId="S::koichiro.maeda@profiles.co.jp::7cce83f0-bee7-4698-acce-84dca746bef5" providerId="AD" clId="Web-{D833424E-C88E-E964-B3D5-44C15BA987C6}" dt="2023-08-17T18:32:21.427" v="0"/>
        <pc:sldMkLst>
          <pc:docMk/>
          <pc:sldMk cId="0" sldId="717"/>
        </pc:sldMkLst>
        <pc:spChg chg="del">
          <ac:chgData name="Maeda Koichiro" userId="S::koichiro.maeda@profiles.co.jp::7cce83f0-bee7-4698-acce-84dca746bef5" providerId="AD" clId="Web-{D833424E-C88E-E964-B3D5-44C15BA987C6}" dt="2023-08-17T18:32:21.427" v="0"/>
          <ac:spMkLst>
            <pc:docMk/>
            <pc:sldMk cId="0" sldId="717"/>
            <ac:spMk id="4" creationId="{563CE25E-75A7-733E-AA3B-62FC04B41DA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CFA186-7BD2-416F-A382-CD9DF609C082}" type="datetimeFigureOut">
              <a:rPr kumimoji="1" lang="ja-JP" altLang="en-US" smtClean="0"/>
              <a:t>2023/8/17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74D733-D00D-4DA3-8262-249472A306E5}" type="slidenum">
              <a:rPr kumimoji="1" lang="ja-JP" altLang="en-US" smtClean="0"/>
              <a:t>‹#›</a:t>
            </a:fld>
            <a:endParaRPr kumimoji="1" lang="ja-JP" altLang="en-US"/>
          </a:p>
        </p:txBody>
      </p:sp>
    </p:spTree>
    <p:extLst>
      <p:ext uri="{BB962C8B-B14F-4D97-AF65-F5344CB8AC3E}">
        <p14:creationId xmlns:p14="http://schemas.microsoft.com/office/powerpoint/2010/main" val="38664434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8962" name="Shape 84">
            <a:extLst>
              <a:ext uri="{FF2B5EF4-FFF2-40B4-BE49-F238E27FC236}">
                <a16:creationId xmlns:a16="http://schemas.microsoft.com/office/drawing/2014/main" id="{AB9AE060-BBB0-415B-9FEF-C1A5DC4ED231}"/>
              </a:ext>
            </a:extLst>
          </p:cNvPr>
          <p:cNvSpPr>
            <a:spLocks noGrp="1" noChangeArrowheads="1"/>
          </p:cNvSpPr>
          <p:nvPr>
            <p:ph type="body" idx="1"/>
          </p:nvPr>
        </p:nvSpPr>
        <p:spPr bwMode="auto">
          <a:xfrm>
            <a:off x="681038" y="4721225"/>
            <a:ext cx="5445125"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ja-JP" altLang="ja-JP"/>
          </a:p>
        </p:txBody>
      </p:sp>
      <p:sp>
        <p:nvSpPr>
          <p:cNvPr id="168963" name="Shape 85">
            <a:extLst>
              <a:ext uri="{FF2B5EF4-FFF2-40B4-BE49-F238E27FC236}">
                <a16:creationId xmlns:a16="http://schemas.microsoft.com/office/drawing/2014/main" id="{0C664528-322B-489F-866F-DF64CE12C6A3}"/>
              </a:ext>
            </a:extLst>
          </p:cNvPr>
          <p:cNvSpPr>
            <a:spLocks noGrp="1" noRot="1" noChangeAspect="1" noTextEdit="1"/>
          </p:cNvSpPr>
          <p:nvPr>
            <p:ph type="sldImg" idx="2"/>
          </p:nvPr>
        </p:nvSpPr>
        <p:spPr bwMode="auto">
          <a:xfrm>
            <a:off x="92075" y="746125"/>
            <a:ext cx="6623050" cy="372586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51DCF22A-6753-4FAD-BC0B-9D3CF7942ED6}"/>
              </a:ext>
            </a:extLst>
          </p:cNvPr>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C064AABF-9120-4835-A717-F7291776F2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173060" name="Slide Number Placeholder 3">
            <a:extLst>
              <a:ext uri="{FF2B5EF4-FFF2-40B4-BE49-F238E27FC236}">
                <a16:creationId xmlns:a16="http://schemas.microsoft.com/office/drawing/2014/main" id="{B331763B-5F40-4380-B53B-729E6F4C5262}"/>
              </a:ext>
            </a:extLst>
          </p:cNvPr>
          <p:cNvSpPr>
            <a:spLocks noGrp="1"/>
          </p:cNvSpPr>
          <p:nvPr>
            <p:ph type="sldNum" sz="quarter" idx="5"/>
          </p:nvPr>
        </p:nvSpPr>
        <p:spPr bwMode="auto"/>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470B5113-1563-403B-948C-95A51BCE2A64}" type="slidenum">
              <a:rPr kumimoji="0" lang="en-US" altLang="ja-JP" sz="1400" b="0" i="0" u="none" strike="noStrike" kern="0" cap="none" spc="0" normalizeH="0" baseline="0" noProof="0" smtClean="0">
                <a:ln>
                  <a:noFill/>
                </a:ln>
                <a:solidFill>
                  <a:srgbClr val="000000"/>
                </a:solidFill>
                <a:effectLst/>
                <a:uLnTx/>
                <a:uFillTx/>
                <a:latin typeface="Calibri" pitchFamily="34" charset="0"/>
                <a:ea typeface="ＭＳ Ｐゴシック" pitchFamily="50" charset="-128"/>
                <a:cs typeface="Arial"/>
                <a:sym typeface="Arial"/>
                <a:rtl val="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altLang="ja-JP" sz="1400" b="0" i="0" u="none" strike="noStrike" kern="0" cap="none" spc="0" normalizeH="0" baseline="0" noProof="0">
              <a:ln>
                <a:noFill/>
              </a:ln>
              <a:solidFill>
                <a:srgbClr val="000000"/>
              </a:solidFill>
              <a:effectLst/>
              <a:uLnTx/>
              <a:uFillTx/>
              <a:latin typeface="Calibri" pitchFamily="34" charset="0"/>
              <a:ea typeface="ＭＳ Ｐゴシック" pitchFamily="50" charset="-128"/>
              <a:cs typeface="Arial"/>
              <a:sym typeface="Arial"/>
              <a:rtl val="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9138" name="Shape 214">
            <a:extLst>
              <a:ext uri="{FF2B5EF4-FFF2-40B4-BE49-F238E27FC236}">
                <a16:creationId xmlns:a16="http://schemas.microsoft.com/office/drawing/2014/main" id="{5AFF4A1B-BC02-45FC-9F34-AA6862285EA3}"/>
              </a:ext>
            </a:extLst>
          </p:cNvPr>
          <p:cNvSpPr>
            <a:spLocks noGrp="1" noRot="1" noChangeAspect="1" noTextEdit="1"/>
          </p:cNvSpPr>
          <p:nvPr>
            <p:ph type="sldImg" idx="2"/>
          </p:nvPr>
        </p:nvSpPr>
        <p:spPr bwMode="auto">
          <a:xfrm>
            <a:off x="92075" y="746125"/>
            <a:ext cx="6623050" cy="372586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19139" name="Shape 215">
            <a:extLst>
              <a:ext uri="{FF2B5EF4-FFF2-40B4-BE49-F238E27FC236}">
                <a16:creationId xmlns:a16="http://schemas.microsoft.com/office/drawing/2014/main" id="{FD3FC65D-7551-4B0F-AEAE-E4B3DF22FF5C}"/>
              </a:ext>
            </a:extLst>
          </p:cNvPr>
          <p:cNvSpPr>
            <a:spLocks noGrp="1"/>
          </p:cNvSpPr>
          <p:nvPr>
            <p:ph type="body" idx="1"/>
          </p:nvPr>
        </p:nvSpPr>
        <p:spPr bwMode="auto">
          <a:xfrm>
            <a:off x="681038" y="4721225"/>
            <a:ext cx="5445125"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ja-JP" altLang="ja-JP">
              <a:solidFill>
                <a:srgbClr val="000000"/>
              </a:solidFill>
              <a:sym typeface="Calibri" panose="020F0502020204030204" pitchFamily="34" charset="0"/>
            </a:endParaRPr>
          </a:p>
        </p:txBody>
      </p:sp>
      <p:sp>
        <p:nvSpPr>
          <p:cNvPr id="347140" name="Shape 216">
            <a:extLst>
              <a:ext uri="{FF2B5EF4-FFF2-40B4-BE49-F238E27FC236}">
                <a16:creationId xmlns:a16="http://schemas.microsoft.com/office/drawing/2014/main" id="{0F875678-0744-47F6-BFDF-E06485D5740D}"/>
              </a:ext>
            </a:extLst>
          </p:cNvPr>
          <p:cNvSpPr>
            <a:spLocks noGrp="1"/>
          </p:cNvSpPr>
          <p:nvPr>
            <p:ph type="sldNum" sz="quarter" idx="5"/>
          </p:nvPr>
        </p:nvSpPr>
        <p:spPr bwMode="auto"/>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Pct val="25000"/>
              <a:buFontTx/>
              <a:buNone/>
              <a:tabLst/>
              <a:defRPr/>
            </a:pPr>
            <a:fld id="{132B3343-B9E5-486E-A2CB-95D55DEF24C3}" type="slidenum">
              <a:rPr kumimoji="0" lang="en-US" altLang="ja-JP" sz="1400" b="0" i="0" u="none" strike="noStrike" kern="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50" charset="-128"/>
                <a:cs typeface="Arial"/>
                <a:sym typeface="Calibri" panose="020F0502020204030204" pitchFamily="34" charset="0"/>
                <a:rtl val="0"/>
              </a:rPr>
              <a:pPr marL="0" marR="0" lvl="0" indent="0" algn="l" defTabSz="914400" rtl="0" eaLnBrk="1" fontAlgn="auto" latinLnBrk="0" hangingPunct="1">
                <a:lnSpc>
                  <a:spcPct val="100000"/>
                </a:lnSpc>
                <a:spcBef>
                  <a:spcPts val="0"/>
                </a:spcBef>
                <a:spcAft>
                  <a:spcPts val="0"/>
                </a:spcAft>
                <a:buClrTx/>
                <a:buSzPct val="25000"/>
                <a:buFontTx/>
                <a:buNone/>
                <a:tabLst/>
                <a:defRPr/>
              </a:pPr>
              <a:t>15</a:t>
            </a:fld>
            <a:endParaRPr kumimoji="0" lang="en-US" altLang="ja-JP" sz="14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a:sym typeface="Calibri" panose="020F0502020204030204" pitchFamily="34" charset="0"/>
              <a:rtl val="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a:extLst>
              <a:ext uri="{FF2B5EF4-FFF2-40B4-BE49-F238E27FC236}">
                <a16:creationId xmlns:a16="http://schemas.microsoft.com/office/drawing/2014/main" id="{0AAC9FF4-A746-405B-98FD-3A0D7B56827A}"/>
              </a:ext>
            </a:extLst>
          </p:cNvPr>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a:extLst>
              <a:ext uri="{FF2B5EF4-FFF2-40B4-BE49-F238E27FC236}">
                <a16:creationId xmlns:a16="http://schemas.microsoft.com/office/drawing/2014/main" id="{7C20A441-D8E6-4451-B0B2-F72B3FEC83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a:p>
        </p:txBody>
      </p:sp>
      <p:sp>
        <p:nvSpPr>
          <p:cNvPr id="178180" name="Slide Number Placeholder 3">
            <a:extLst>
              <a:ext uri="{FF2B5EF4-FFF2-40B4-BE49-F238E27FC236}">
                <a16:creationId xmlns:a16="http://schemas.microsoft.com/office/drawing/2014/main" id="{C7317D32-F969-4DD1-941F-7AEF1B409AA5}"/>
              </a:ext>
            </a:extLst>
          </p:cNvPr>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4A5EFF6-C38A-4BA5-96BB-F042D467B32C}" type="slidenum">
              <a:rPr kumimoji="0" lang="en-US" altLang="ja-JP"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50" charset="-128"/>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42442250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ー 1">
            <a:extLst>
              <a:ext uri="{FF2B5EF4-FFF2-40B4-BE49-F238E27FC236}">
                <a16:creationId xmlns:a16="http://schemas.microsoft.com/office/drawing/2014/main" id="{623AEF1F-384B-4E1B-98F6-13FB0A29EC28}"/>
              </a:ext>
            </a:extLst>
          </p:cNvPr>
          <p:cNvSpPr>
            <a:spLocks noGrp="1" noRot="1" noChangeAspect="1" noChangeArrowheads="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ノート プレースホルダー 2">
            <a:extLst>
              <a:ext uri="{FF2B5EF4-FFF2-40B4-BE49-F238E27FC236}">
                <a16:creationId xmlns:a16="http://schemas.microsoft.com/office/drawing/2014/main" id="{55AC9A66-DD45-43B1-8924-631EEED7FD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a:p>
        </p:txBody>
      </p:sp>
      <p:sp>
        <p:nvSpPr>
          <p:cNvPr id="98308" name="スライド番号プレースホルダー 3">
            <a:extLst>
              <a:ext uri="{FF2B5EF4-FFF2-40B4-BE49-F238E27FC236}">
                <a16:creationId xmlns:a16="http://schemas.microsoft.com/office/drawing/2014/main" id="{002E9C11-B7ED-478E-B816-84F8BE7E52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Pct val="25000"/>
              <a:buFontTx/>
              <a:buNone/>
              <a:tabLst/>
              <a:defRPr/>
            </a:pPr>
            <a:fld id="{52E7D6B4-EC92-4803-A8B4-0AE4516528C2}" type="slidenum">
              <a:rPr kumimoji="0" lang="en-US" altLang="ja-JP"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Pct val="25000"/>
                <a:buFontTx/>
                <a:buNone/>
                <a:tabLst/>
                <a:defRPr/>
              </a:pPr>
              <a:t>24</a:t>
            </a:fld>
            <a:endParaRPr kumimoji="0"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スライド イメージ プレースホルダー 1">
            <a:extLst>
              <a:ext uri="{FF2B5EF4-FFF2-40B4-BE49-F238E27FC236}">
                <a16:creationId xmlns:a16="http://schemas.microsoft.com/office/drawing/2014/main" id="{C90DA4ED-4FA1-4127-BD3A-68707E57A8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1" name="ノート プレースホルダー 2">
            <a:extLst>
              <a:ext uri="{FF2B5EF4-FFF2-40B4-BE49-F238E27FC236}">
                <a16:creationId xmlns:a16="http://schemas.microsoft.com/office/drawing/2014/main" id="{59C526ED-1C87-41CB-B402-0C31AB248B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dirty="0"/>
          </a:p>
        </p:txBody>
      </p:sp>
      <p:sp>
        <p:nvSpPr>
          <p:cNvPr id="4" name="日付プレースホルダー 3">
            <a:extLst>
              <a:ext uri="{FF2B5EF4-FFF2-40B4-BE49-F238E27FC236}">
                <a16:creationId xmlns:a16="http://schemas.microsoft.com/office/drawing/2014/main" id="{FC32D9F5-07B5-4025-BC0A-ACE38DDB8323}"/>
              </a:ext>
            </a:extLst>
          </p:cNvPr>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8773" name="スライド番号プレースホルダー 4">
            <a:extLst>
              <a:ext uri="{FF2B5EF4-FFF2-40B4-BE49-F238E27FC236}">
                <a16:creationId xmlns:a16="http://schemas.microsoft.com/office/drawing/2014/main" id="{632EE2EE-E62B-4FB0-BD29-5BE9FFE8B3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3FF3792-C26F-49DC-9EA9-5551E53BAE98}" type="slidenum">
              <a:rPr kumimoji="0" lang="en-US" altLang="ja-JP"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スライド イメージ プレースホルダー 1">
            <a:extLst>
              <a:ext uri="{FF2B5EF4-FFF2-40B4-BE49-F238E27FC236}">
                <a16:creationId xmlns:a16="http://schemas.microsoft.com/office/drawing/2014/main" id="{C90DA4ED-4FA1-4127-BD3A-68707E57A8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8771" name="ノート プレースホルダー 2">
            <a:extLst>
              <a:ext uri="{FF2B5EF4-FFF2-40B4-BE49-F238E27FC236}">
                <a16:creationId xmlns:a16="http://schemas.microsoft.com/office/drawing/2014/main" id="{59C526ED-1C87-41CB-B402-0C31AB248B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dirty="0"/>
          </a:p>
        </p:txBody>
      </p:sp>
      <p:sp>
        <p:nvSpPr>
          <p:cNvPr id="4" name="日付プレースホルダー 3">
            <a:extLst>
              <a:ext uri="{FF2B5EF4-FFF2-40B4-BE49-F238E27FC236}">
                <a16:creationId xmlns:a16="http://schemas.microsoft.com/office/drawing/2014/main" id="{FC32D9F5-07B5-4025-BC0A-ACE38DDB8323}"/>
              </a:ext>
            </a:extLst>
          </p:cNvPr>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8773" name="スライド番号プレースホルダー 4">
            <a:extLst>
              <a:ext uri="{FF2B5EF4-FFF2-40B4-BE49-F238E27FC236}">
                <a16:creationId xmlns:a16="http://schemas.microsoft.com/office/drawing/2014/main" id="{632EE2EE-E62B-4FB0-BD29-5BE9FFE8B3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3FF3792-C26F-49DC-9EA9-5551E53BAE98}" type="slidenum">
              <a:rPr kumimoji="0" lang="en-US" altLang="ja-JP"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891672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209995-9256-4BF4-9305-00998DF88375}"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6510349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50414C5D-DEC4-4843-A5ED-628DF59840FE}"/>
              </a:ext>
            </a:extLst>
          </p:cNvPr>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a:extLst>
              <a:ext uri="{FF2B5EF4-FFF2-40B4-BE49-F238E27FC236}">
                <a16:creationId xmlns:a16="http://schemas.microsoft.com/office/drawing/2014/main" id="{12FC58DF-6555-4A7B-917E-A93435C086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a:p>
        </p:txBody>
      </p:sp>
      <p:sp>
        <p:nvSpPr>
          <p:cNvPr id="285700" name="Header Placeholder 3">
            <a:extLst>
              <a:ext uri="{FF2B5EF4-FFF2-40B4-BE49-F238E27FC236}">
                <a16:creationId xmlns:a16="http://schemas.microsoft.com/office/drawing/2014/main" id="{8649F091-99ED-4592-B3E6-5D0B2E964388}"/>
              </a:ext>
            </a:extLst>
          </p:cNvPr>
          <p:cNvSpPr txBox="1">
            <a:spLocks noGrp="1"/>
          </p:cNvSpPr>
          <p:nvPr/>
        </p:nvSpPr>
        <p:spPr bwMode="auto">
          <a:xfrm>
            <a:off x="0" y="0"/>
            <a:ext cx="2949575" cy="496888"/>
          </a:xfrm>
          <a:prstGeom prst="rect">
            <a:avLst/>
          </a:prstGeom>
          <a:noFill/>
          <a:ln>
            <a:noFill/>
          </a:ln>
        </p:spPr>
        <p:txBody>
          <a:bodyPr lIns="93177" tIns="46589" rIns="93177" bIns="46589"/>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12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a:sym typeface="Arial"/>
                <a:rtl val="0"/>
              </a:rPr>
              <a:t>Superior Performance:  The Information Gap</a:t>
            </a:r>
          </a:p>
        </p:txBody>
      </p:sp>
      <p:sp>
        <p:nvSpPr>
          <p:cNvPr id="285701" name="Date Placeholder 4">
            <a:extLst>
              <a:ext uri="{FF2B5EF4-FFF2-40B4-BE49-F238E27FC236}">
                <a16:creationId xmlns:a16="http://schemas.microsoft.com/office/drawing/2014/main" id="{0225F865-AC55-4ABB-A14D-3540EC268701}"/>
              </a:ext>
            </a:extLst>
          </p:cNvPr>
          <p:cNvSpPr txBox="1">
            <a:spLocks noGrp="1"/>
          </p:cNvSpPr>
          <p:nvPr/>
        </p:nvSpPr>
        <p:spPr bwMode="auto">
          <a:xfrm>
            <a:off x="3856038" y="0"/>
            <a:ext cx="2949575" cy="496888"/>
          </a:xfrm>
          <a:prstGeom prst="rect">
            <a:avLst/>
          </a:prstGeom>
          <a:noFill/>
          <a:ln>
            <a:noFill/>
          </a:ln>
        </p:spPr>
        <p:txBody>
          <a:bodyPr lIns="93177" tIns="46589" rIns="93177" bIns="46589"/>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ja-JP" sz="12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a:sym typeface="Arial"/>
                <a:rtl val="0"/>
              </a:rPr>
              <a:t>June 19, 2006</a:t>
            </a:r>
          </a:p>
        </p:txBody>
      </p:sp>
      <p:sp>
        <p:nvSpPr>
          <p:cNvPr id="285702" name="Footer Placeholder 5">
            <a:extLst>
              <a:ext uri="{FF2B5EF4-FFF2-40B4-BE49-F238E27FC236}">
                <a16:creationId xmlns:a16="http://schemas.microsoft.com/office/drawing/2014/main" id="{164BD0AE-0189-4698-BF96-90CEFE38BEB4}"/>
              </a:ext>
            </a:extLst>
          </p:cNvPr>
          <p:cNvSpPr txBox="1">
            <a:spLocks noGrp="1"/>
          </p:cNvSpPr>
          <p:nvPr/>
        </p:nvSpPr>
        <p:spPr bwMode="auto">
          <a:xfrm>
            <a:off x="0" y="9440863"/>
            <a:ext cx="2949575" cy="496887"/>
          </a:xfrm>
          <a:prstGeom prst="rect">
            <a:avLst/>
          </a:prstGeom>
          <a:noFill/>
          <a:ln>
            <a:noFill/>
          </a:ln>
        </p:spPr>
        <p:txBody>
          <a:bodyPr lIns="93177" tIns="46589" rIns="93177" bIns="4658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12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a:sym typeface="Arial"/>
                <a:rtl val="0"/>
              </a:rPr>
              <a:t>Profiles International, Inc.</a:t>
            </a:r>
          </a:p>
        </p:txBody>
      </p:sp>
      <p:sp>
        <p:nvSpPr>
          <p:cNvPr id="285703" name="Slide Number Placeholder 6">
            <a:extLst>
              <a:ext uri="{FF2B5EF4-FFF2-40B4-BE49-F238E27FC236}">
                <a16:creationId xmlns:a16="http://schemas.microsoft.com/office/drawing/2014/main" id="{030A26F2-6F3D-4334-B189-D6C1259D2F23}"/>
              </a:ext>
            </a:extLst>
          </p:cNvPr>
          <p:cNvSpPr txBox="1">
            <a:spLocks noGrp="1"/>
          </p:cNvSpPr>
          <p:nvPr/>
        </p:nvSpPr>
        <p:spPr bwMode="auto">
          <a:xfrm>
            <a:off x="3856038" y="9440863"/>
            <a:ext cx="2949575" cy="496887"/>
          </a:xfrm>
          <a:prstGeom prst="rect">
            <a:avLst/>
          </a:prstGeom>
          <a:noFill/>
          <a:ln>
            <a:noFill/>
          </a:ln>
        </p:spPr>
        <p:txBody>
          <a:bodyPr lIns="93177" tIns="46589" rIns="93177" bIns="4658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1287F477-36E8-4DFF-B980-17C162FA5C4A}" type="slidenum">
              <a:rPr kumimoji="0" lang="en-US" altLang="ja-JP" sz="12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a:sym typeface="Arial"/>
                <a:rtl val="0"/>
              </a:rPr>
              <a:pPr marL="0" marR="0" lvl="0" indent="0" algn="r" defTabSz="914400" rtl="0" eaLnBrk="1" fontAlgn="auto" latinLnBrk="0" hangingPunct="1">
                <a:lnSpc>
                  <a:spcPct val="100000"/>
                </a:lnSpc>
                <a:spcBef>
                  <a:spcPct val="0"/>
                </a:spcBef>
                <a:spcAft>
                  <a:spcPts val="0"/>
                </a:spcAft>
                <a:buClrTx/>
                <a:buSzTx/>
                <a:buFontTx/>
                <a:buNone/>
                <a:tabLst/>
                <a:defRPr/>
              </a:pPr>
              <a:t>34</a:t>
            </a:fld>
            <a:endParaRPr kumimoji="0" lang="en-US" altLang="ja-JP" sz="12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a:sym typeface="Arial"/>
              <a:rtl val="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a:extLst>
              <a:ext uri="{FF2B5EF4-FFF2-40B4-BE49-F238E27FC236}">
                <a16:creationId xmlns:a16="http://schemas.microsoft.com/office/drawing/2014/main" id="{39B272A7-99A8-4EFD-A2F1-86F07938EA3F}"/>
              </a:ext>
            </a:extLst>
          </p:cNvPr>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a:extLst>
              <a:ext uri="{FF2B5EF4-FFF2-40B4-BE49-F238E27FC236}">
                <a16:creationId xmlns:a16="http://schemas.microsoft.com/office/drawing/2014/main" id="{3CCE51A7-282E-4B4F-91BB-3353DCC235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
        <p:nvSpPr>
          <p:cNvPr id="263172" name="Slide Number Placeholder 3">
            <a:extLst>
              <a:ext uri="{FF2B5EF4-FFF2-40B4-BE49-F238E27FC236}">
                <a16:creationId xmlns:a16="http://schemas.microsoft.com/office/drawing/2014/main" id="{37A7C8C0-82DE-440E-A654-75E6F2C97D67}"/>
              </a:ext>
            </a:extLst>
          </p:cNvPr>
          <p:cNvSpPr>
            <a:spLocks noGrp="1"/>
          </p:cNvSpPr>
          <p:nvPr>
            <p:ph type="sldNum" sz="quarter" idx="5"/>
          </p:nvPr>
        </p:nvSpPr>
        <p:spPr bwMode="auto"/>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712AECF-BC7F-413E-AA16-E89EE7A829AE}" type="slidenum">
              <a:rPr kumimoji="0" lang="en-US" altLang="ja-JP" sz="1400" b="0" i="0" u="none" strike="noStrike" kern="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50" charset="-128"/>
                <a:cs typeface="Arial"/>
                <a:sym typeface="Arial"/>
                <a:rtl val="0"/>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altLang="ja-JP" sz="14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a:sym typeface="Arial"/>
              <a:rtl val="0"/>
            </a:endParaRPr>
          </a:p>
        </p:txBody>
      </p:sp>
      <p:sp>
        <p:nvSpPr>
          <p:cNvPr id="263173" name="日付プレースホルダー 1">
            <a:extLst>
              <a:ext uri="{FF2B5EF4-FFF2-40B4-BE49-F238E27FC236}">
                <a16:creationId xmlns:a16="http://schemas.microsoft.com/office/drawing/2014/main" id="{086206D1-2522-4E4F-B332-AB2DBFF85B07}"/>
              </a:ext>
            </a:extLst>
          </p:cNvPr>
          <p:cNvSpPr>
            <a:spLocks noGrp="1"/>
          </p:cNvSpPr>
          <p:nvPr>
            <p:ph type="dt" sz="quarter" idx="1"/>
          </p:nvPr>
        </p:nvSpPr>
        <p:spPr bwMode="auto"/>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Calibri"/>
              <a:sym typeface="Calibri"/>
              <a:rtl val="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650EEEBE-B7A7-479D-ACBE-AF6F49DF0444}"/>
              </a:ext>
            </a:extLst>
          </p:cNvPr>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a:extLst>
              <a:ext uri="{FF2B5EF4-FFF2-40B4-BE49-F238E27FC236}">
                <a16:creationId xmlns:a16="http://schemas.microsoft.com/office/drawing/2014/main" id="{8DDE2CD2-81B1-4D12-A68F-1BB72F9C18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a:p>
        </p:txBody>
      </p:sp>
      <p:sp>
        <p:nvSpPr>
          <p:cNvPr id="175108" name="Slide Number Placeholder 3">
            <a:extLst>
              <a:ext uri="{FF2B5EF4-FFF2-40B4-BE49-F238E27FC236}">
                <a16:creationId xmlns:a16="http://schemas.microsoft.com/office/drawing/2014/main" id="{112AFF0E-ABEA-4851-A82B-A44C12161A6D}"/>
              </a:ext>
            </a:extLst>
          </p:cNvPr>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48271DD-6A98-40BB-A8B6-536D6ACA0799}" type="slidenum">
              <a:rPr kumimoji="0" lang="en-US" altLang="ja-JP"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50" charset="-128"/>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5586" name="Shape 184">
            <a:extLst>
              <a:ext uri="{FF2B5EF4-FFF2-40B4-BE49-F238E27FC236}">
                <a16:creationId xmlns:a16="http://schemas.microsoft.com/office/drawing/2014/main" id="{B101450F-9FFD-461C-88ED-5B210447D35F}"/>
              </a:ext>
            </a:extLst>
          </p:cNvPr>
          <p:cNvSpPr>
            <a:spLocks noGrp="1" noChangeArrowheads="1"/>
          </p:cNvSpPr>
          <p:nvPr>
            <p:ph type="body" idx="1"/>
          </p:nvPr>
        </p:nvSpPr>
        <p:spPr bwMode="auto">
          <a:xfrm>
            <a:off x="681038" y="4721225"/>
            <a:ext cx="5445125"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ja-JP" altLang="ja-JP" dirty="0"/>
          </a:p>
        </p:txBody>
      </p:sp>
      <p:sp>
        <p:nvSpPr>
          <p:cNvPr id="195587" name="Shape 185">
            <a:extLst>
              <a:ext uri="{FF2B5EF4-FFF2-40B4-BE49-F238E27FC236}">
                <a16:creationId xmlns:a16="http://schemas.microsoft.com/office/drawing/2014/main" id="{8D080A94-0BB2-436B-90BF-EEACA64A45CF}"/>
              </a:ext>
            </a:extLst>
          </p:cNvPr>
          <p:cNvSpPr>
            <a:spLocks noGrp="1" noRot="1" noChangeAspect="1" noTextEdit="1"/>
          </p:cNvSpPr>
          <p:nvPr>
            <p:ph type="sldImg" idx="2"/>
          </p:nvPr>
        </p:nvSpPr>
        <p:spPr bwMode="auto">
          <a:xfrm>
            <a:off x="92075" y="746125"/>
            <a:ext cx="6623050" cy="372586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a:extLst>
              <a:ext uri="{FF2B5EF4-FFF2-40B4-BE49-F238E27FC236}">
                <a16:creationId xmlns:a16="http://schemas.microsoft.com/office/drawing/2014/main" id="{0AAC9FF4-A746-405B-98FD-3A0D7B56827A}"/>
              </a:ext>
            </a:extLst>
          </p:cNvPr>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a:extLst>
              <a:ext uri="{FF2B5EF4-FFF2-40B4-BE49-F238E27FC236}">
                <a16:creationId xmlns:a16="http://schemas.microsoft.com/office/drawing/2014/main" id="{7C20A441-D8E6-4451-B0B2-F72B3FEC83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a:p>
        </p:txBody>
      </p:sp>
      <p:sp>
        <p:nvSpPr>
          <p:cNvPr id="178180" name="Slide Number Placeholder 3">
            <a:extLst>
              <a:ext uri="{FF2B5EF4-FFF2-40B4-BE49-F238E27FC236}">
                <a16:creationId xmlns:a16="http://schemas.microsoft.com/office/drawing/2014/main" id="{C7317D32-F969-4DD1-941F-7AEF1B409AA5}"/>
              </a:ext>
            </a:extLst>
          </p:cNvPr>
          <p:cNvSpPr txBox="1">
            <a:spLocks noGrp="1"/>
          </p:cNvSpPr>
          <p:nvPr/>
        </p:nvSpPr>
        <p:spPr bwMode="auto">
          <a:xfrm>
            <a:off x="3856038" y="9440863"/>
            <a:ext cx="29495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4A5EFF6-C38A-4BA5-96BB-F042D467B32C}" type="slidenum">
              <a:rPr kumimoji="0" lang="en-US" altLang="ja-JP"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50" charset="-128"/>
                <a:cs typeface="Arial" panose="020B0604020202020204" pitchFamily="34" charset="0"/>
                <a:sym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2461F8-9864-4CEC-90DF-2A8B65CEBF4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95863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2461F8-9864-4CEC-90DF-2A8B65CEBF4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95863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DCBCF17F-D2BB-4E85-89A4-4237765C964F}"/>
              </a:ext>
            </a:extLst>
          </p:cNvPr>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2200148B-F6C9-4979-9E60-1CF6199655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4" name="Slide Number Placeholder 3">
            <a:extLst>
              <a:ext uri="{FF2B5EF4-FFF2-40B4-BE49-F238E27FC236}">
                <a16:creationId xmlns:a16="http://schemas.microsoft.com/office/drawing/2014/main" id="{C5CF59B7-B038-4F3D-BD91-4F15E203A5AA}"/>
              </a:ext>
            </a:extLst>
          </p:cNvPr>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5676461-CDA3-4B5E-9B23-DE01B7CA94A1}" type="slidenum">
              <a:rPr kumimoji="0" lang="en-US" sz="1400" b="0" i="0" u="none" strike="noStrike" kern="0" cap="none" spc="0" normalizeH="0" baseline="0" noProof="0" smtClean="0">
                <a:ln>
                  <a:noFill/>
                </a:ln>
                <a:solidFill>
                  <a:srgbClr val="000000"/>
                </a:solidFill>
                <a:effectLst/>
                <a:uLnTx/>
                <a:uFillTx/>
                <a:latin typeface="Arial"/>
                <a:ea typeface="ＭＳ Ｐゴシック" panose="020B0600070205080204" pitchFamily="50" charset="-128"/>
                <a:cs typeface="Arial"/>
                <a:sym typeface="Arial"/>
                <a:rtl val="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rtl val="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2690" name="Shape 214"/>
          <p:cNvSpPr>
            <a:spLocks noGrp="1" noRot="1" noChangeAspect="1" noTextEdit="1"/>
          </p:cNvSpPr>
          <p:nvPr>
            <p:ph type="sldImg" idx="2"/>
          </p:nvPr>
        </p:nvSpPr>
        <p:spPr bwMode="auto">
          <a:xfrm>
            <a:off x="92075" y="746125"/>
            <a:ext cx="6623050" cy="3725863"/>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cap="flat">
            <a:solidFill>
              <a:srgbClr val="000000"/>
            </a:solidFill>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242691" name="Shape 215"/>
          <p:cNvSpPr>
            <a:spLocks noGrp="1"/>
          </p:cNvSpPr>
          <p:nvPr>
            <p:ph type="body" idx="1"/>
          </p:nvPr>
        </p:nvSpPr>
        <p:spPr bwMode="auto">
          <a:xfrm>
            <a:off x="681038" y="4721225"/>
            <a:ext cx="5445125" cy="4471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a:spcBef>
                <a:spcPct val="0"/>
              </a:spcBef>
            </a:pPr>
            <a:endParaRPr lang="ja-JP" altLang="ja-JP">
              <a:solidFill>
                <a:srgbClr val="000000"/>
              </a:solidFill>
              <a:sym typeface="Calibri" panose="020F0502020204030204" pitchFamily="34" charset="0"/>
            </a:endParaRPr>
          </a:p>
        </p:txBody>
      </p:sp>
      <p:sp>
        <p:nvSpPr>
          <p:cNvPr id="242692" name="Shape 21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Pct val="25000"/>
              <a:buFontTx/>
              <a:buNone/>
              <a:tabLst/>
              <a:defRPr/>
            </a:pPr>
            <a:fld id="{DC600973-A305-47A6-B5BB-EB4D74378CBE}" type="slidenum">
              <a:rPr kumimoji="0" lang="en-US" altLang="ja-JP" sz="1400" b="0" i="0" u="none" strike="noStrike" kern="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50" charset="-128"/>
                <a:cs typeface="Arial"/>
                <a:sym typeface="Calibri" panose="020F0502020204030204" pitchFamily="34" charset="0"/>
                <a:rtl val="0"/>
              </a:rPr>
              <a:pPr marL="0" marR="0" lvl="0" indent="0" algn="l" defTabSz="914400" rtl="0" eaLnBrk="1" fontAlgn="auto" latinLnBrk="0" hangingPunct="1">
                <a:lnSpc>
                  <a:spcPct val="100000"/>
                </a:lnSpc>
                <a:spcBef>
                  <a:spcPts val="0"/>
                </a:spcBef>
                <a:spcAft>
                  <a:spcPts val="0"/>
                </a:spcAft>
                <a:buClrTx/>
                <a:buSzPct val="25000"/>
                <a:buFontTx/>
                <a:buNone/>
                <a:tabLst/>
                <a:defRPr/>
              </a:pPr>
              <a:t>7</a:t>
            </a:fld>
            <a:endParaRPr kumimoji="0" lang="en-US" altLang="ja-JP" sz="14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a:sym typeface="Calibri" panose="020F0502020204030204" pitchFamily="34" charset="0"/>
              <a:rtl val="0"/>
            </a:endParaRPr>
          </a:p>
        </p:txBody>
      </p:sp>
    </p:spTree>
    <p:extLst>
      <p:ext uri="{BB962C8B-B14F-4D97-AF65-F5344CB8AC3E}">
        <p14:creationId xmlns:p14="http://schemas.microsoft.com/office/powerpoint/2010/main" val="755385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0A7E26E3-D9C1-408D-87F6-9B6CC3810652}"/>
              </a:ext>
            </a:extLst>
          </p:cNvPr>
          <p:cNvSpPr>
            <a:spLocks noGrp="1" noRot="1" noChangeAspect="1" noTextEdit="1"/>
          </p:cNvSpPr>
          <p:nvPr>
            <p:ph type="sldImg"/>
          </p:nvPr>
        </p:nvSpPr>
        <p:spPr bwMode="auto">
          <a:xfrm>
            <a:off x="-220663" y="811213"/>
            <a:ext cx="7199313" cy="4049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803E4E3A-5A14-464A-BA03-690628AE5E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a:extLst>
              <a:ext uri="{FF2B5EF4-FFF2-40B4-BE49-F238E27FC236}">
                <a16:creationId xmlns:a16="http://schemas.microsoft.com/office/drawing/2014/main" id="{FCBA58B9-5B23-4448-AB7D-9353BA64305D}"/>
              </a:ext>
            </a:extLst>
          </p:cNvPr>
          <p:cNvSpPr>
            <a:spLocks noGrp="1" noRot="1" noChangeAspect="1" noTextEdit="1"/>
          </p:cNvSpPr>
          <p:nvPr>
            <p:ph type="sldImg"/>
          </p:nvPr>
        </p:nvSpPr>
        <p:spPr bwMode="auto">
          <a:xfrm>
            <a:off x="92075" y="746125"/>
            <a:ext cx="6623050"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a:extLst>
              <a:ext uri="{FF2B5EF4-FFF2-40B4-BE49-F238E27FC236}">
                <a16:creationId xmlns:a16="http://schemas.microsoft.com/office/drawing/2014/main" id="{948FB239-5218-489F-B253-EAD89B9512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ja-JP"/>
          </a:p>
        </p:txBody>
      </p:sp>
      <p:sp>
        <p:nvSpPr>
          <p:cNvPr id="285700" name="Header Placeholder 3">
            <a:extLst>
              <a:ext uri="{FF2B5EF4-FFF2-40B4-BE49-F238E27FC236}">
                <a16:creationId xmlns:a16="http://schemas.microsoft.com/office/drawing/2014/main" id="{B2A2D0D1-62E5-4AE1-A6D0-491335D65A71}"/>
              </a:ext>
            </a:extLst>
          </p:cNvPr>
          <p:cNvSpPr txBox="1">
            <a:spLocks noGrp="1"/>
          </p:cNvSpPr>
          <p:nvPr/>
        </p:nvSpPr>
        <p:spPr bwMode="auto">
          <a:xfrm>
            <a:off x="0" y="0"/>
            <a:ext cx="2949575" cy="496888"/>
          </a:xfrm>
          <a:prstGeom prst="rect">
            <a:avLst/>
          </a:prstGeom>
          <a:noFill/>
          <a:ln>
            <a:noFill/>
          </a:ln>
        </p:spPr>
        <p:txBody>
          <a:bodyPr lIns="93177" tIns="46589" rIns="93177" bIns="46589"/>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12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a:sym typeface="Arial"/>
                <a:rtl val="0"/>
              </a:rPr>
              <a:t>Superior Performance:  The Information Gap</a:t>
            </a:r>
          </a:p>
        </p:txBody>
      </p:sp>
      <p:sp>
        <p:nvSpPr>
          <p:cNvPr id="285701" name="Date Placeholder 4">
            <a:extLst>
              <a:ext uri="{FF2B5EF4-FFF2-40B4-BE49-F238E27FC236}">
                <a16:creationId xmlns:a16="http://schemas.microsoft.com/office/drawing/2014/main" id="{3A5EC972-5201-411D-B011-D87986DC502C}"/>
              </a:ext>
            </a:extLst>
          </p:cNvPr>
          <p:cNvSpPr txBox="1">
            <a:spLocks noGrp="1"/>
          </p:cNvSpPr>
          <p:nvPr/>
        </p:nvSpPr>
        <p:spPr bwMode="auto">
          <a:xfrm>
            <a:off x="3856038" y="0"/>
            <a:ext cx="2949575" cy="496888"/>
          </a:xfrm>
          <a:prstGeom prst="rect">
            <a:avLst/>
          </a:prstGeom>
          <a:noFill/>
          <a:ln>
            <a:noFill/>
          </a:ln>
        </p:spPr>
        <p:txBody>
          <a:bodyPr lIns="93177" tIns="46589" rIns="93177" bIns="46589"/>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altLang="ja-JP" sz="12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a:sym typeface="Arial"/>
                <a:rtl val="0"/>
              </a:rPr>
              <a:t>June 19, 2006</a:t>
            </a:r>
          </a:p>
        </p:txBody>
      </p:sp>
      <p:sp>
        <p:nvSpPr>
          <p:cNvPr id="285702" name="Footer Placeholder 5">
            <a:extLst>
              <a:ext uri="{FF2B5EF4-FFF2-40B4-BE49-F238E27FC236}">
                <a16:creationId xmlns:a16="http://schemas.microsoft.com/office/drawing/2014/main" id="{488C06BF-7AA2-49F9-B63A-A0F5BFE720AB}"/>
              </a:ext>
            </a:extLst>
          </p:cNvPr>
          <p:cNvSpPr txBox="1">
            <a:spLocks noGrp="1"/>
          </p:cNvSpPr>
          <p:nvPr/>
        </p:nvSpPr>
        <p:spPr bwMode="auto">
          <a:xfrm>
            <a:off x="0" y="9440863"/>
            <a:ext cx="2949575" cy="496887"/>
          </a:xfrm>
          <a:prstGeom prst="rect">
            <a:avLst/>
          </a:prstGeom>
          <a:noFill/>
          <a:ln>
            <a:noFill/>
          </a:ln>
        </p:spPr>
        <p:txBody>
          <a:bodyPr lIns="93177" tIns="46589" rIns="93177" bIns="4658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12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a:sym typeface="Arial"/>
                <a:rtl val="0"/>
              </a:rPr>
              <a:t>Profiles International, Inc.</a:t>
            </a:r>
          </a:p>
        </p:txBody>
      </p:sp>
      <p:sp>
        <p:nvSpPr>
          <p:cNvPr id="285703" name="Slide Number Placeholder 6">
            <a:extLst>
              <a:ext uri="{FF2B5EF4-FFF2-40B4-BE49-F238E27FC236}">
                <a16:creationId xmlns:a16="http://schemas.microsoft.com/office/drawing/2014/main" id="{D74BE6A9-4713-4E04-A5AF-E2B7EE6053F4}"/>
              </a:ext>
            </a:extLst>
          </p:cNvPr>
          <p:cNvSpPr txBox="1">
            <a:spLocks noGrp="1"/>
          </p:cNvSpPr>
          <p:nvPr/>
        </p:nvSpPr>
        <p:spPr bwMode="auto">
          <a:xfrm>
            <a:off x="3856038" y="9440863"/>
            <a:ext cx="2949575" cy="496887"/>
          </a:xfrm>
          <a:prstGeom prst="rect">
            <a:avLst/>
          </a:prstGeom>
          <a:noFill/>
          <a:ln>
            <a:noFill/>
          </a:ln>
        </p:spPr>
        <p:txBody>
          <a:bodyPr lIns="93177" tIns="46589" rIns="93177" bIns="46589"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352174B-A024-4CB3-A06A-DF130E281485}" type="slidenum">
              <a:rPr kumimoji="0" lang="en-US" altLang="ja-JP" sz="12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a:sym typeface="Arial"/>
                <a:rtl val="0"/>
              </a:rPr>
              <a:pPr marL="0" marR="0" lvl="0" indent="0" algn="r" defTabSz="914400" rtl="0" eaLnBrk="1" fontAlgn="auto" latinLnBrk="0" hangingPunct="1">
                <a:lnSpc>
                  <a:spcPct val="100000"/>
                </a:lnSpc>
                <a:spcBef>
                  <a:spcPct val="0"/>
                </a:spcBef>
                <a:spcAft>
                  <a:spcPts val="0"/>
                </a:spcAft>
                <a:buClrTx/>
                <a:buSzTx/>
                <a:buFontTx/>
                <a:buNone/>
                <a:tabLst/>
                <a:defRPr/>
              </a:pPr>
              <a:t>9</a:t>
            </a:fld>
            <a:endParaRPr kumimoji="0" lang="en-US" altLang="ja-JP" sz="12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a:sym typeface="Arial"/>
              <a:rtl val="0"/>
            </a:endParaRPr>
          </a:p>
        </p:txBody>
      </p:sp>
    </p:spTree>
    <p:extLst>
      <p:ext uri="{BB962C8B-B14F-4D97-AF65-F5344CB8AC3E}">
        <p14:creationId xmlns:p14="http://schemas.microsoft.com/office/powerpoint/2010/main" val="987548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a:extLst>
              <a:ext uri="{FF2B5EF4-FFF2-40B4-BE49-F238E27FC236}">
                <a16:creationId xmlns:a16="http://schemas.microsoft.com/office/drawing/2014/main" id="{77096C4B-5B01-47BE-989E-CE21D674D44B}"/>
              </a:ext>
            </a:extLst>
          </p:cNvPr>
          <p:cNvSpPr>
            <a:spLocks noGrp="1" noRot="1" noChangeAspect="1" noChangeArrowheads="1" noTextEdit="1"/>
          </p:cNvSpPr>
          <p:nvPr>
            <p:ph type="sldImg"/>
          </p:nvPr>
        </p:nvSpPr>
        <p:spPr>
          <a:xfrm>
            <a:off x="92075" y="746125"/>
            <a:ext cx="6623050" cy="3725863"/>
          </a:xfrm>
          <a:ln/>
        </p:spPr>
      </p:sp>
      <p:sp>
        <p:nvSpPr>
          <p:cNvPr id="318467" name="Notes Placeholder 2">
            <a:extLst>
              <a:ext uri="{FF2B5EF4-FFF2-40B4-BE49-F238E27FC236}">
                <a16:creationId xmlns:a16="http://schemas.microsoft.com/office/drawing/2014/main" id="{E01A788F-267F-4B72-9022-92AEEC92100B}"/>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ja-JP">
              <a:latin typeface="Arial" panose="020B0604020202020204" pitchFamily="34" charset="0"/>
            </a:endParaRPr>
          </a:p>
        </p:txBody>
      </p:sp>
      <p:sp>
        <p:nvSpPr>
          <p:cNvPr id="318468" name="Slide Number Placeholder 3">
            <a:extLst>
              <a:ext uri="{FF2B5EF4-FFF2-40B4-BE49-F238E27FC236}">
                <a16:creationId xmlns:a16="http://schemas.microsoft.com/office/drawing/2014/main" id="{637C8EC4-47D4-4166-867E-F805B4B8D50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76288" indent="-2984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95388" indent="-238125">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73225" indent="-238125">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152650" indent="-238125">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609850" indent="-2381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3067050" indent="-2381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524250" indent="-2381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81450" indent="-238125"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4E8FA27A-4ED8-471F-B00B-1994B7F3FC67}" type="slidenum">
              <a:rPr kumimoji="0"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40645" name="日付プレースホルダー 1">
            <a:extLst>
              <a:ext uri="{FF2B5EF4-FFF2-40B4-BE49-F238E27FC236}">
                <a16:creationId xmlns:a16="http://schemas.microsoft.com/office/drawing/2014/main" id="{3816BF7F-A542-4BD8-BD1B-337460F2C936}"/>
              </a:ext>
            </a:extLst>
          </p:cNvPr>
          <p:cNvSpPr>
            <a:spLocks noGrp="1"/>
          </p:cNvSpPr>
          <p:nvPr>
            <p:ph type="dt" sz="quarter" idx="1"/>
          </p:nvPr>
        </p:nvSpPr>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US" altLang="ja-JP" sz="1200" b="0" i="0" u="none" strike="noStrike" kern="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Calibri"/>
              <a:sym typeface="Calibri"/>
              <a:rtl val="0"/>
            </a:endParaRPr>
          </a:p>
        </p:txBody>
      </p:sp>
    </p:spTree>
    <p:extLst>
      <p:ext uri="{BB962C8B-B14F-4D97-AF65-F5344CB8AC3E}">
        <p14:creationId xmlns:p14="http://schemas.microsoft.com/office/powerpoint/2010/main" val="1854325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EF9045-6F36-4981-A734-FF50696159D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92DCF42-D5F7-44E5-8F7A-01B269EE48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7E4CD1B-A5BE-444F-B08F-3D48E92BD13A}"/>
              </a:ext>
            </a:extLst>
          </p:cNvPr>
          <p:cNvSpPr>
            <a:spLocks noGrp="1"/>
          </p:cNvSpPr>
          <p:nvPr>
            <p:ph type="dt" sz="half" idx="10"/>
          </p:nvPr>
        </p:nvSpPr>
        <p:spPr/>
        <p:txBody>
          <a:bodyPr/>
          <a:lstStyle/>
          <a:p>
            <a:fld id="{41DB9FA6-0AA7-42D5-ADAF-ABB9951337C9}" type="datetime1">
              <a:rPr kumimoji="1" lang="en-US" altLang="ja-JP" smtClean="0"/>
              <a:t>8/17/2023</a:t>
            </a:fld>
            <a:endParaRPr kumimoji="1" lang="ja-JP" altLang="en-US"/>
          </a:p>
        </p:txBody>
      </p:sp>
      <p:sp>
        <p:nvSpPr>
          <p:cNvPr id="5" name="フッター プレースホルダー 4">
            <a:extLst>
              <a:ext uri="{FF2B5EF4-FFF2-40B4-BE49-F238E27FC236}">
                <a16:creationId xmlns:a16="http://schemas.microsoft.com/office/drawing/2014/main" id="{CDBDBE82-EAB7-48FE-8A01-F1034D3B4278}"/>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
        <p:nvSpPr>
          <p:cNvPr id="6" name="スライド番号プレースホルダー 5">
            <a:extLst>
              <a:ext uri="{FF2B5EF4-FFF2-40B4-BE49-F238E27FC236}">
                <a16:creationId xmlns:a16="http://schemas.microsoft.com/office/drawing/2014/main" id="{A8214D08-0F82-4EC8-B89A-04678A7C9063}"/>
              </a:ext>
            </a:extLst>
          </p:cNvPr>
          <p:cNvSpPr>
            <a:spLocks noGrp="1"/>
          </p:cNvSpPr>
          <p:nvPr>
            <p:ph type="sldNum" sz="quarter" idx="12"/>
          </p:nvPr>
        </p:nvSpPr>
        <p:spPr/>
        <p:txBody>
          <a:bodyPr/>
          <a:lstStyle/>
          <a:p>
            <a:fld id="{9392F924-A74C-465E-92CF-B536D5605C51}" type="slidenum">
              <a:rPr kumimoji="1" lang="ja-JP" altLang="en-US" smtClean="0"/>
              <a:t>‹#›</a:t>
            </a:fld>
            <a:endParaRPr kumimoji="1" lang="ja-JP" altLang="en-US"/>
          </a:p>
        </p:txBody>
      </p:sp>
    </p:spTree>
    <p:extLst>
      <p:ext uri="{BB962C8B-B14F-4D97-AF65-F5344CB8AC3E}">
        <p14:creationId xmlns:p14="http://schemas.microsoft.com/office/powerpoint/2010/main" val="3752409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11A4DE-5151-4F66-B8BC-249C4D118D3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F5232DB-100E-45AF-A405-12DF6FEAF22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58FBE8B-AA03-4E50-B88C-348ED27A978E}"/>
              </a:ext>
            </a:extLst>
          </p:cNvPr>
          <p:cNvSpPr>
            <a:spLocks noGrp="1"/>
          </p:cNvSpPr>
          <p:nvPr>
            <p:ph type="dt" sz="half" idx="10"/>
          </p:nvPr>
        </p:nvSpPr>
        <p:spPr/>
        <p:txBody>
          <a:bodyPr/>
          <a:lstStyle/>
          <a:p>
            <a:fld id="{139F1170-B8F6-4AED-9CDE-1BDA8A090171}" type="datetime1">
              <a:rPr kumimoji="1" lang="en-US" altLang="ja-JP" smtClean="0"/>
              <a:t>8/17/2023</a:t>
            </a:fld>
            <a:endParaRPr kumimoji="1" lang="ja-JP" altLang="en-US"/>
          </a:p>
        </p:txBody>
      </p:sp>
      <p:sp>
        <p:nvSpPr>
          <p:cNvPr id="5" name="フッター プレースホルダー 4">
            <a:extLst>
              <a:ext uri="{FF2B5EF4-FFF2-40B4-BE49-F238E27FC236}">
                <a16:creationId xmlns:a16="http://schemas.microsoft.com/office/drawing/2014/main" id="{9B67980E-B337-4ACA-883E-E4BCAF4923EE}"/>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
        <p:nvSpPr>
          <p:cNvPr id="6" name="スライド番号プレースホルダー 5">
            <a:extLst>
              <a:ext uri="{FF2B5EF4-FFF2-40B4-BE49-F238E27FC236}">
                <a16:creationId xmlns:a16="http://schemas.microsoft.com/office/drawing/2014/main" id="{6E6671D1-CB66-4DBF-AD4A-26EE080B8B90}"/>
              </a:ext>
            </a:extLst>
          </p:cNvPr>
          <p:cNvSpPr>
            <a:spLocks noGrp="1"/>
          </p:cNvSpPr>
          <p:nvPr>
            <p:ph type="sldNum" sz="quarter" idx="12"/>
          </p:nvPr>
        </p:nvSpPr>
        <p:spPr/>
        <p:txBody>
          <a:bodyPr/>
          <a:lstStyle/>
          <a:p>
            <a:fld id="{9392F924-A74C-465E-92CF-B536D5605C51}" type="slidenum">
              <a:rPr kumimoji="1" lang="ja-JP" altLang="en-US" smtClean="0"/>
              <a:t>‹#›</a:t>
            </a:fld>
            <a:endParaRPr kumimoji="1" lang="ja-JP" altLang="en-US"/>
          </a:p>
        </p:txBody>
      </p:sp>
    </p:spTree>
    <p:extLst>
      <p:ext uri="{BB962C8B-B14F-4D97-AF65-F5344CB8AC3E}">
        <p14:creationId xmlns:p14="http://schemas.microsoft.com/office/powerpoint/2010/main" val="17926522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914400" y="2130425"/>
            <a:ext cx="10363200" cy="1470024"/>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828801" y="3886200"/>
            <a:ext cx="8534399" cy="1752600"/>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17" name="Shape 17"/>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fld id="{458D38C7-9B2B-48AA-9E11-2E72431236D0}" type="datetime1">
              <a:rPr lang="en-US" altLang="ja-JP" smtClean="0"/>
              <a:t>8/17/2023</a:t>
            </a:fld>
            <a:endParaRPr/>
          </a:p>
        </p:txBody>
      </p:sp>
      <p:sp>
        <p:nvSpPr>
          <p:cNvPr id="18" name="Shape 18"/>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19" name="Shape 19"/>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5572923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23" name="Shape 23"/>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fld id="{567BFD34-DFA0-4543-B1DF-956CF3718773}" type="datetime1">
              <a:rPr lang="en-US" altLang="ja-JP" smtClean="0"/>
              <a:t>8/17/2023</a:t>
            </a:fld>
            <a:endParaRPr/>
          </a:p>
        </p:txBody>
      </p:sp>
      <p:sp>
        <p:nvSpPr>
          <p:cNvPr id="24" name="Shape 24"/>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25" name="Shape 25"/>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5572787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09601" y="1600201"/>
            <a:ext cx="53847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6197601" y="1600201"/>
            <a:ext cx="53847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7" name="Shape 47"/>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fld id="{1C4657A6-8608-4F6E-994C-1123EAA202EC}" type="datetime1">
              <a:rPr lang="en-US" altLang="ja-JP" smtClean="0"/>
              <a:t>8/17/2023</a:t>
            </a:fld>
            <a:endParaRPr/>
          </a:p>
        </p:txBody>
      </p:sp>
      <p:sp>
        <p:nvSpPr>
          <p:cNvPr id="48" name="Shape 48"/>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49" name="Shape 49"/>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829296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1" y="1535112"/>
            <a:ext cx="5386916"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609601" y="2174875"/>
            <a:ext cx="5386916"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6193367" y="1535112"/>
            <a:ext cx="5389032"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6193367" y="2174875"/>
            <a:ext cx="5389032"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6" name="Shape 56"/>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fld id="{6FF3F641-410B-4079-8EEE-3AFB667ED8C9}" type="datetime1">
              <a:rPr lang="en-US" altLang="ja-JP" smtClean="0"/>
              <a:t>8/17/2023</a:t>
            </a:fld>
            <a:endParaRPr/>
          </a:p>
        </p:txBody>
      </p:sp>
      <p:sp>
        <p:nvSpPr>
          <p:cNvPr id="57" name="Shape 57"/>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58" name="Shape 58"/>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01813168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389718" y="4800601"/>
            <a:ext cx="73151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2389718" y="612775"/>
            <a:ext cx="7315199" cy="4114800"/>
          </a:xfrm>
          <a:prstGeom prst="rect">
            <a:avLst/>
          </a:prstGeom>
          <a:noFill/>
          <a:ln>
            <a:noFill/>
          </a:ln>
        </p:spPr>
        <p:txBody>
          <a:bodyPr lIns="91425" tIns="91425" rIns="91425" bIns="91425" anchor="ctr" anchorCtr="0"/>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2389718" y="5367338"/>
            <a:ext cx="7315199" cy="804861"/>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8" name="Shape 68"/>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fld id="{7194815F-DFAA-4795-8CF6-6100DE9321F4}" type="datetime1">
              <a:rPr lang="en-US" altLang="ja-JP" smtClean="0"/>
              <a:t>8/17/2023</a:t>
            </a:fld>
            <a:endParaRPr/>
          </a:p>
        </p:txBody>
      </p:sp>
      <p:sp>
        <p:nvSpPr>
          <p:cNvPr id="69" name="Shape 69"/>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70" name="Shape 70"/>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74901052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19" y="-1623218"/>
            <a:ext cx="4525963" cy="109728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fld id="{16D4BAAD-FECB-48EB-A9B4-D38E7DE18078}" type="datetime1">
              <a:rPr lang="en-US" altLang="ja-JP" smtClean="0"/>
              <a:t>8/17/2023</a:t>
            </a:fld>
            <a:endParaRPr/>
          </a:p>
        </p:txBody>
      </p:sp>
      <p:sp>
        <p:nvSpPr>
          <p:cNvPr id="75" name="Shape 75"/>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76" name="Shape 76"/>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3351407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8" y="1828800"/>
            <a:ext cx="5851525" cy="27432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8" y="-812800"/>
            <a:ext cx="5851525" cy="80263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fld id="{DA77C2A4-28B9-41CE-B159-77DA97770742}" type="datetime1">
              <a:rPr lang="en-US" altLang="ja-JP" smtClean="0"/>
              <a:t>8/17/2023</a:t>
            </a:fld>
            <a:endParaRPr/>
          </a:p>
        </p:txBody>
      </p:sp>
      <p:sp>
        <p:nvSpPr>
          <p:cNvPr id="81" name="Shape 81"/>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82" name="Shape 82"/>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625381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sp>
        <p:nvSpPr>
          <p:cNvPr id="5" name="フッター プレースホルダ 4"/>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
        <p:nvSpPr>
          <p:cNvPr id="6" name="スライド番号プレースホルダ 5"/>
          <p:cNvSpPr>
            <a:spLocks noGrp="1"/>
          </p:cNvSpPr>
          <p:nvPr>
            <p:ph type="sldNum" sz="quarter" idx="12"/>
          </p:nvPr>
        </p:nvSpPr>
        <p:spPr/>
        <p:txBody>
          <a:bodyPr/>
          <a:lstStyle>
            <a:lvl1pPr>
              <a:defRPr>
                <a:solidFill>
                  <a:srgbClr val="333333"/>
                </a:solidFill>
                <a:latin typeface="Meiryo UI" panose="020B0604030504040204" pitchFamily="50" charset="-128"/>
                <a:ea typeface="Meiryo UI" panose="020B0604030504040204" pitchFamily="50" charset="-128"/>
              </a:defRPr>
            </a:lvl1pPr>
          </a:lstStyle>
          <a:p>
            <a:fld id="{618100BA-33A5-45E8-9E48-58FC381EFEDD}" type="slidenum">
              <a:rPr lang="ja-JP" altLang="en-US" smtClean="0"/>
              <a:pPr/>
              <a:t>‹#›</a:t>
            </a:fld>
            <a:endParaRPr lang="ja-JP" altLang="en-US"/>
          </a:p>
        </p:txBody>
      </p:sp>
      <p:cxnSp>
        <p:nvCxnSpPr>
          <p:cNvPr id="8" name="直線コネクタ 7"/>
          <p:cNvCxnSpPr/>
          <p:nvPr userDrawn="1"/>
        </p:nvCxnSpPr>
        <p:spPr>
          <a:xfrm>
            <a:off x="0" y="869531"/>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Rectangle 4"/>
          <p:cNvSpPr>
            <a:spLocks noChangeArrowheads="1"/>
          </p:cNvSpPr>
          <p:nvPr userDrawn="1"/>
        </p:nvSpPr>
        <p:spPr bwMode="auto">
          <a:xfrm>
            <a:off x="8112224" y="6685260"/>
            <a:ext cx="3936437" cy="172740"/>
          </a:xfrm>
          <a:prstGeom prst="rect">
            <a:avLst/>
          </a:prstGeom>
          <a:noFill/>
          <a:ln w="12700">
            <a:noFill/>
            <a:miter lim="800000"/>
            <a:headEnd/>
            <a:tailEnd/>
          </a:ln>
          <a:effectLst/>
        </p:spPr>
        <p:txBody>
          <a:bodyPr wrap="square" lIns="83527" tIns="41031" rIns="83527" bIns="0" anchor="b">
            <a:spAutoFit/>
          </a:bodyPr>
          <a:lstStyle/>
          <a:p>
            <a:pPr algn="r"/>
            <a:r>
              <a:rPr lang="en-US" altLang="ja-JP" sz="831" b="0">
                <a:solidFill>
                  <a:srgbClr val="4D4D4D"/>
                </a:solidFill>
                <a:latin typeface="Arial Unicode MS" panose="020B0604020202020204" pitchFamily="50" charset="-128"/>
                <a:ea typeface="Arial Unicode MS" panose="020B0604020202020204" pitchFamily="50" charset="-128"/>
                <a:cs typeface="Arial Unicode MS" panose="020B0604020202020204" pitchFamily="50" charset="-128"/>
              </a:rPr>
              <a:t>Copyright © 2017 Rubato</a:t>
            </a:r>
            <a:r>
              <a:rPr lang="en-US" altLang="ja-JP" sz="831">
                <a:solidFill>
                  <a:srgbClr val="4D4D4D"/>
                </a:solidFill>
                <a:latin typeface="Arial Unicode MS" panose="020B0604020202020204" pitchFamily="50" charset="-128"/>
                <a:ea typeface="Arial Unicode MS" panose="020B0604020202020204" pitchFamily="50" charset="-128"/>
                <a:cs typeface="Arial Unicode MS" panose="020B0604020202020204" pitchFamily="50" charset="-128"/>
              </a:rPr>
              <a:t> Co., Ltd. –Confidential-</a:t>
            </a:r>
            <a:endParaRPr lang="en-US" altLang="ja-JP" sz="1015" b="0">
              <a:solidFill>
                <a:srgbClr val="4D4D4D"/>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 name="タイトル 1"/>
          <p:cNvSpPr>
            <a:spLocks noGrp="1"/>
          </p:cNvSpPr>
          <p:nvPr>
            <p:ph type="title" hasCustomPrompt="1"/>
          </p:nvPr>
        </p:nvSpPr>
        <p:spPr>
          <a:xfrm>
            <a:off x="1" y="1"/>
            <a:ext cx="11088555" cy="836712"/>
          </a:xfrm>
        </p:spPr>
        <p:txBody>
          <a:bodyPr anchor="b">
            <a:normAutofit/>
          </a:bodyPr>
          <a:lstStyle>
            <a:lvl1pPr algn="l">
              <a:defRPr sz="2215" b="0">
                <a:solidFill>
                  <a:srgbClr val="4D4D4D"/>
                </a:solidFill>
                <a:latin typeface="+mn-ea"/>
                <a:ea typeface="+mn-ea"/>
              </a:defRPr>
            </a:lvl1pPr>
          </a:lstStyle>
          <a:p>
            <a:r>
              <a:rPr kumimoji="1" lang="en-US" altLang="ja-JP"/>
              <a:t>T1</a:t>
            </a:r>
            <a:endParaRPr kumimoji="1" lang="ja-JP" altLang="en-US"/>
          </a:p>
        </p:txBody>
      </p:sp>
      <p:sp>
        <p:nvSpPr>
          <p:cNvPr id="13" name="テキスト プレースホルダー 12"/>
          <p:cNvSpPr>
            <a:spLocks noGrp="1"/>
          </p:cNvSpPr>
          <p:nvPr>
            <p:ph type="body" sz="quarter" idx="13" hasCustomPrompt="1"/>
          </p:nvPr>
        </p:nvSpPr>
        <p:spPr>
          <a:xfrm>
            <a:off x="0" y="869950"/>
            <a:ext cx="12192000" cy="470818"/>
          </a:xfrm>
        </p:spPr>
        <p:txBody>
          <a:bodyPr>
            <a:noAutofit/>
          </a:bodyPr>
          <a:lstStyle>
            <a:lvl1pPr marL="0" indent="0">
              <a:buNone/>
              <a:defRPr sz="1846">
                <a:solidFill>
                  <a:srgbClr val="4D4D4D"/>
                </a:solidFill>
                <a:latin typeface="+mn-ea"/>
                <a:ea typeface="+mn-ea"/>
              </a:defRPr>
            </a:lvl1pPr>
          </a:lstStyle>
          <a:p>
            <a:pPr lvl="0"/>
            <a:r>
              <a:rPr kumimoji="1" lang="en-US" altLang="ja-JP"/>
              <a:t>T2</a:t>
            </a:r>
            <a:endParaRPr kumimoji="1" lang="ja-JP" altLang="en-US"/>
          </a:p>
        </p:txBody>
      </p:sp>
      <p:pic>
        <p:nvPicPr>
          <p:cNvPr id="15" name="図 14"/>
          <p:cNvPicPr>
            <a:picLocks noChangeAspect="1"/>
          </p:cNvPicPr>
          <p:nvPr userDrawn="1"/>
        </p:nvPicPr>
        <p:blipFill>
          <a:blip r:embed="rId2" cstate="screen">
            <a:clrChange>
              <a:clrFrom>
                <a:srgbClr val="FFFFF9"/>
              </a:clrFrom>
              <a:clrTo>
                <a:srgbClr val="FFFFF9">
                  <a:alpha val="0"/>
                </a:srgbClr>
              </a:clrTo>
            </a:clrChange>
            <a:extLst>
              <a:ext uri="{28A0092B-C50C-407E-A947-70E740481C1C}">
                <a14:useLocalDpi xmlns:a14="http://schemas.microsoft.com/office/drawing/2010/main"/>
              </a:ext>
            </a:extLst>
          </a:blip>
          <a:stretch>
            <a:fillRect/>
          </a:stretch>
        </p:blipFill>
        <p:spPr>
          <a:xfrm>
            <a:off x="9906886" y="146370"/>
            <a:ext cx="2059401" cy="690553"/>
          </a:xfrm>
          <a:prstGeom prst="rect">
            <a:avLst/>
          </a:prstGeom>
        </p:spPr>
      </p:pic>
    </p:spTree>
    <p:extLst>
      <p:ext uri="{BB962C8B-B14F-4D97-AF65-F5344CB8AC3E}">
        <p14:creationId xmlns:p14="http://schemas.microsoft.com/office/powerpoint/2010/main" val="1537789454"/>
      </p:ext>
    </p:extLst>
  </p:cSld>
  <p:clrMapOvr>
    <a:masterClrMapping/>
  </p:clrMapOvr>
  <p:extLst>
    <p:ext uri="{DCECCB84-F9BA-43D5-87BE-67443E8EF086}">
      <p15:sldGuideLst xmlns:p15="http://schemas.microsoft.com/office/powerpoint/2012/main">
        <p15:guide id="1" orient="horz" pos="1026">
          <p15:clr>
            <a:srgbClr val="FBAE40"/>
          </p15:clr>
        </p15:guide>
        <p15:guide id="2" pos="308">
          <p15:clr>
            <a:srgbClr val="FBAE40"/>
          </p15:clr>
        </p15:guide>
        <p15:guide id="3" pos="5932">
          <p15:clr>
            <a:srgbClr val="FBAE40"/>
          </p15:clr>
        </p15:guide>
        <p15:guide id="4" orient="horz" pos="3974">
          <p15:clr>
            <a:srgbClr val="FBAE40"/>
          </p15:clr>
        </p15:guide>
        <p15:guide id="5" orient="horz" pos="2503">
          <p15:clr>
            <a:srgbClr val="FBAE40"/>
          </p15:clr>
        </p15:guide>
        <p15:guide id="6" pos="312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609600" y="1600201"/>
            <a:ext cx="10972800" cy="4525963"/>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AD1C7B66-8FD6-464F-8466-9DED8256A634}"/>
              </a:ext>
            </a:extLst>
          </p:cNvPr>
          <p:cNvSpPr txBox="1">
            <a:spLocks noGrp="1"/>
          </p:cNvSpPr>
          <p:nvPr>
            <p:ph type="dt" idx="11"/>
          </p:nvPr>
        </p:nvSpPr>
        <p:spPr>
          <a:ln/>
        </p:spPr>
        <p:txBody>
          <a:bodyPr/>
          <a:lstStyle>
            <a:lvl1pPr>
              <a:defRPr/>
            </a:lvl1pPr>
          </a:lstStyle>
          <a:p>
            <a:pPr>
              <a:defRPr/>
            </a:pPr>
            <a:fld id="{B6760BF1-5C34-4D61-A329-CD37182EF03A}" type="datetime1">
              <a:rPr lang="en-US" altLang="ja-JP" smtClean="0"/>
              <a:t>8/17/2023</a:t>
            </a:fld>
            <a:endParaRPr lang="ja-JP" altLang="ja-JP"/>
          </a:p>
        </p:txBody>
      </p:sp>
      <p:sp>
        <p:nvSpPr>
          <p:cNvPr id="5" name="Shape 12">
            <a:extLst>
              <a:ext uri="{FF2B5EF4-FFF2-40B4-BE49-F238E27FC236}">
                <a16:creationId xmlns:a16="http://schemas.microsoft.com/office/drawing/2014/main" id="{4D9F7A84-CFCA-41E1-B85C-7D99FD38F680}"/>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EAA890D7-E272-4100-9489-05E10F701915}"/>
              </a:ext>
            </a:extLst>
          </p:cNvPr>
          <p:cNvSpPr txBox="1">
            <a:spLocks noGrp="1"/>
          </p:cNvSpPr>
          <p:nvPr>
            <p:ph type="sldNum" idx="13"/>
          </p:nvPr>
        </p:nvSpPr>
        <p:spPr>
          <a:ln/>
        </p:spPr>
        <p:txBody>
          <a:bodyPr/>
          <a:lstStyle>
            <a:lvl1pPr>
              <a:defRPr/>
            </a:lvl1pPr>
          </a:lstStyle>
          <a:p>
            <a:pPr>
              <a:defRPr/>
            </a:pPr>
            <a:fld id="{9791A90E-0886-4A3F-BE3E-EDE519DE5427}" type="slidenum">
              <a:rPr lang="en-US" altLang="ja-JP"/>
              <a:pPr>
                <a:defRPr/>
              </a:pPr>
              <a:t>‹#›</a:t>
            </a:fld>
            <a:endParaRPr lang="en-US" altLang="ja-JP"/>
          </a:p>
        </p:txBody>
      </p:sp>
    </p:spTree>
    <p:extLst>
      <p:ext uri="{BB962C8B-B14F-4D97-AF65-F5344CB8AC3E}">
        <p14:creationId xmlns:p14="http://schemas.microsoft.com/office/powerpoint/2010/main" val="32663797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09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6197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5" name="Shape 11">
            <a:extLst>
              <a:ext uri="{FF2B5EF4-FFF2-40B4-BE49-F238E27FC236}">
                <a16:creationId xmlns:a16="http://schemas.microsoft.com/office/drawing/2014/main" id="{890AD048-00F6-4A74-8EFF-724E85BB1264}"/>
              </a:ext>
            </a:extLst>
          </p:cNvPr>
          <p:cNvSpPr txBox="1">
            <a:spLocks noGrp="1"/>
          </p:cNvSpPr>
          <p:nvPr>
            <p:ph type="dt" idx="11"/>
          </p:nvPr>
        </p:nvSpPr>
        <p:spPr>
          <a:ln/>
        </p:spPr>
        <p:txBody>
          <a:bodyPr/>
          <a:lstStyle>
            <a:lvl1pPr>
              <a:defRPr/>
            </a:lvl1pPr>
          </a:lstStyle>
          <a:p>
            <a:pPr>
              <a:defRPr/>
            </a:pPr>
            <a:fld id="{C143CD8B-9209-4C53-B931-4F35B92FBB91}" type="datetime1">
              <a:rPr lang="en-US" altLang="ja-JP" smtClean="0"/>
              <a:t>8/17/2023</a:t>
            </a:fld>
            <a:endParaRPr lang="ja-JP" altLang="ja-JP"/>
          </a:p>
        </p:txBody>
      </p:sp>
      <p:sp>
        <p:nvSpPr>
          <p:cNvPr id="6" name="Shape 12">
            <a:extLst>
              <a:ext uri="{FF2B5EF4-FFF2-40B4-BE49-F238E27FC236}">
                <a16:creationId xmlns:a16="http://schemas.microsoft.com/office/drawing/2014/main" id="{451BC800-8A11-4FE4-B9C3-C0DC1AF7E4D1}"/>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B968CD59-87EB-48A4-935B-93C00BE870CE}"/>
              </a:ext>
            </a:extLst>
          </p:cNvPr>
          <p:cNvSpPr txBox="1">
            <a:spLocks noGrp="1"/>
          </p:cNvSpPr>
          <p:nvPr>
            <p:ph type="sldNum" idx="13"/>
          </p:nvPr>
        </p:nvSpPr>
        <p:spPr>
          <a:ln/>
        </p:spPr>
        <p:txBody>
          <a:bodyPr/>
          <a:lstStyle>
            <a:lvl1pPr>
              <a:defRPr/>
            </a:lvl1pPr>
          </a:lstStyle>
          <a:p>
            <a:pPr>
              <a:defRPr/>
            </a:pPr>
            <a:fld id="{F92E439B-B79F-492E-8104-0C7E19579A84}" type="slidenum">
              <a:rPr lang="en-US" altLang="ja-JP"/>
              <a:pPr>
                <a:defRPr/>
              </a:pPr>
              <a:t>‹#›</a:t>
            </a:fld>
            <a:endParaRPr lang="en-US" altLang="ja-JP"/>
          </a:p>
        </p:txBody>
      </p:sp>
    </p:spTree>
    <p:extLst>
      <p:ext uri="{BB962C8B-B14F-4D97-AF65-F5344CB8AC3E}">
        <p14:creationId xmlns:p14="http://schemas.microsoft.com/office/powerpoint/2010/main" val="2569757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041CE6C-28D2-4190-9489-AA26B7CA86A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FE04964-A893-4335-8D84-6197C31C9AF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F033EE9-E324-4CA6-9E12-87FBF94EAFF9}"/>
              </a:ext>
            </a:extLst>
          </p:cNvPr>
          <p:cNvSpPr>
            <a:spLocks noGrp="1"/>
          </p:cNvSpPr>
          <p:nvPr>
            <p:ph type="dt" sz="half" idx="10"/>
          </p:nvPr>
        </p:nvSpPr>
        <p:spPr/>
        <p:txBody>
          <a:bodyPr/>
          <a:lstStyle/>
          <a:p>
            <a:fld id="{B15DC2D2-2564-46DD-B5CE-6923772AECCB}" type="datetime1">
              <a:rPr kumimoji="1" lang="en-US" altLang="ja-JP" smtClean="0"/>
              <a:t>8/17/2023</a:t>
            </a:fld>
            <a:endParaRPr kumimoji="1" lang="ja-JP" altLang="en-US"/>
          </a:p>
        </p:txBody>
      </p:sp>
      <p:sp>
        <p:nvSpPr>
          <p:cNvPr id="5" name="フッター プレースホルダー 4">
            <a:extLst>
              <a:ext uri="{FF2B5EF4-FFF2-40B4-BE49-F238E27FC236}">
                <a16:creationId xmlns:a16="http://schemas.microsoft.com/office/drawing/2014/main" id="{352FCBD9-DA89-47F6-986B-635EA031A12C}"/>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
        <p:nvSpPr>
          <p:cNvPr id="6" name="スライド番号プレースホルダー 5">
            <a:extLst>
              <a:ext uri="{FF2B5EF4-FFF2-40B4-BE49-F238E27FC236}">
                <a16:creationId xmlns:a16="http://schemas.microsoft.com/office/drawing/2014/main" id="{C5076460-FC02-4B7F-A54C-7BBEC04D1004}"/>
              </a:ext>
            </a:extLst>
          </p:cNvPr>
          <p:cNvSpPr>
            <a:spLocks noGrp="1"/>
          </p:cNvSpPr>
          <p:nvPr>
            <p:ph type="sldNum" sz="quarter" idx="12"/>
          </p:nvPr>
        </p:nvSpPr>
        <p:spPr/>
        <p:txBody>
          <a:bodyPr/>
          <a:lstStyle/>
          <a:p>
            <a:fld id="{9392F924-A74C-465E-92CF-B536D5605C51}" type="slidenum">
              <a:rPr kumimoji="1" lang="ja-JP" altLang="en-US" smtClean="0"/>
              <a:t>‹#›</a:t>
            </a:fld>
            <a:endParaRPr kumimoji="1" lang="ja-JP" altLang="en-US"/>
          </a:p>
        </p:txBody>
      </p:sp>
    </p:spTree>
    <p:extLst>
      <p:ext uri="{BB962C8B-B14F-4D97-AF65-F5344CB8AC3E}">
        <p14:creationId xmlns:p14="http://schemas.microsoft.com/office/powerpoint/2010/main" val="42569588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4637"/>
            <a:ext cx="109728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1" y="1535112"/>
            <a:ext cx="5386916"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609601" y="2174875"/>
            <a:ext cx="5386916"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6193367" y="1535112"/>
            <a:ext cx="5389032"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6193367" y="2174875"/>
            <a:ext cx="5389032"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7" name="Shape 11">
            <a:extLst>
              <a:ext uri="{FF2B5EF4-FFF2-40B4-BE49-F238E27FC236}">
                <a16:creationId xmlns:a16="http://schemas.microsoft.com/office/drawing/2014/main" id="{E7C7F8B6-7030-4B46-AD8E-1126F991F42E}"/>
              </a:ext>
            </a:extLst>
          </p:cNvPr>
          <p:cNvSpPr txBox="1">
            <a:spLocks noGrp="1"/>
          </p:cNvSpPr>
          <p:nvPr>
            <p:ph type="dt" idx="11"/>
          </p:nvPr>
        </p:nvSpPr>
        <p:spPr>
          <a:ln/>
        </p:spPr>
        <p:txBody>
          <a:bodyPr/>
          <a:lstStyle>
            <a:lvl1pPr>
              <a:defRPr/>
            </a:lvl1pPr>
          </a:lstStyle>
          <a:p>
            <a:pPr>
              <a:defRPr/>
            </a:pPr>
            <a:fld id="{263F5C87-4286-47E0-82A3-21206824DB3A}" type="datetime1">
              <a:rPr lang="en-US" altLang="ja-JP" smtClean="0"/>
              <a:t>8/17/2023</a:t>
            </a:fld>
            <a:endParaRPr lang="ja-JP" altLang="ja-JP"/>
          </a:p>
        </p:txBody>
      </p:sp>
      <p:sp>
        <p:nvSpPr>
          <p:cNvPr id="8" name="Shape 12">
            <a:extLst>
              <a:ext uri="{FF2B5EF4-FFF2-40B4-BE49-F238E27FC236}">
                <a16:creationId xmlns:a16="http://schemas.microsoft.com/office/drawing/2014/main" id="{60FDC2E9-9012-47EB-BB91-7B35C2CAD69F}"/>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9" name="Shape 13">
            <a:extLst>
              <a:ext uri="{FF2B5EF4-FFF2-40B4-BE49-F238E27FC236}">
                <a16:creationId xmlns:a16="http://schemas.microsoft.com/office/drawing/2014/main" id="{8B77687F-099F-4391-A62A-01AE1B94F471}"/>
              </a:ext>
            </a:extLst>
          </p:cNvPr>
          <p:cNvSpPr txBox="1">
            <a:spLocks noGrp="1"/>
          </p:cNvSpPr>
          <p:nvPr>
            <p:ph type="sldNum" idx="13"/>
          </p:nvPr>
        </p:nvSpPr>
        <p:spPr>
          <a:ln/>
        </p:spPr>
        <p:txBody>
          <a:bodyPr/>
          <a:lstStyle>
            <a:lvl1pPr>
              <a:defRPr/>
            </a:lvl1pPr>
          </a:lstStyle>
          <a:p>
            <a:pPr>
              <a:defRPr/>
            </a:pPr>
            <a:fld id="{50193FFF-DECF-47D9-8CF5-C0E207C7F5E8}" type="slidenum">
              <a:rPr lang="en-US" altLang="ja-JP"/>
              <a:pPr>
                <a:defRPr/>
              </a:pPr>
              <a:t>‹#›</a:t>
            </a:fld>
            <a:endParaRPr lang="en-US" altLang="ja-JP"/>
          </a:p>
        </p:txBody>
      </p:sp>
    </p:spTree>
    <p:extLst>
      <p:ext uri="{BB962C8B-B14F-4D97-AF65-F5344CB8AC3E}">
        <p14:creationId xmlns:p14="http://schemas.microsoft.com/office/powerpoint/2010/main" val="36378820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389718" y="4800601"/>
            <a:ext cx="7315199" cy="566737"/>
          </a:xfrm>
          <a:prstGeom prst="rect">
            <a:avLst/>
          </a:prstGeom>
          <a:noFill/>
          <a:ln>
            <a:noFill/>
          </a:ln>
        </p:spPr>
        <p:txBody>
          <a:bodyPr anchor="b"/>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2389718" y="612775"/>
            <a:ext cx="7315199" cy="4114800"/>
          </a:xfrm>
          <a:prstGeom prst="rect">
            <a:avLst/>
          </a:prstGeom>
          <a:noFill/>
          <a:ln>
            <a:noFill/>
          </a:ln>
        </p:spPr>
        <p:txBody>
          <a:bodyPr anchor="ctr"/>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pPr lvl="0"/>
            <a:endParaRPr noProof="0">
              <a:sym typeface="Calibri"/>
            </a:endParaRPr>
          </a:p>
        </p:txBody>
      </p:sp>
      <p:sp>
        <p:nvSpPr>
          <p:cNvPr id="67" name="Shape 67"/>
          <p:cNvSpPr txBox="1">
            <a:spLocks noGrp="1"/>
          </p:cNvSpPr>
          <p:nvPr>
            <p:ph type="body" idx="1"/>
          </p:nvPr>
        </p:nvSpPr>
        <p:spPr>
          <a:xfrm>
            <a:off x="2389718" y="5367338"/>
            <a:ext cx="7315199" cy="804861"/>
          </a:xfrm>
          <a:prstGeom prst="rect">
            <a:avLst/>
          </a:prstGeom>
          <a:noFill/>
          <a:ln>
            <a:noFill/>
          </a:ln>
        </p:spPr>
        <p:txBody>
          <a:bodyPr/>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5" name="Shape 11">
            <a:extLst>
              <a:ext uri="{FF2B5EF4-FFF2-40B4-BE49-F238E27FC236}">
                <a16:creationId xmlns:a16="http://schemas.microsoft.com/office/drawing/2014/main" id="{6F8BC7CF-639E-498C-B812-1664C2199ECC}"/>
              </a:ext>
            </a:extLst>
          </p:cNvPr>
          <p:cNvSpPr txBox="1">
            <a:spLocks noGrp="1"/>
          </p:cNvSpPr>
          <p:nvPr>
            <p:ph type="dt" idx="11"/>
          </p:nvPr>
        </p:nvSpPr>
        <p:spPr>
          <a:ln/>
        </p:spPr>
        <p:txBody>
          <a:bodyPr/>
          <a:lstStyle>
            <a:lvl1pPr>
              <a:defRPr/>
            </a:lvl1pPr>
          </a:lstStyle>
          <a:p>
            <a:pPr>
              <a:defRPr/>
            </a:pPr>
            <a:fld id="{64CB1185-F6C4-4441-94AB-9E7D6CFDD363}" type="datetime1">
              <a:rPr lang="en-US" altLang="ja-JP" smtClean="0"/>
              <a:t>8/17/2023</a:t>
            </a:fld>
            <a:endParaRPr lang="ja-JP" altLang="ja-JP"/>
          </a:p>
        </p:txBody>
      </p:sp>
      <p:sp>
        <p:nvSpPr>
          <p:cNvPr id="6" name="Shape 12">
            <a:extLst>
              <a:ext uri="{FF2B5EF4-FFF2-40B4-BE49-F238E27FC236}">
                <a16:creationId xmlns:a16="http://schemas.microsoft.com/office/drawing/2014/main" id="{75BAF7CA-97DB-4474-ADBA-D7DA5828CEA6}"/>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7D9E0EA3-EA42-43C2-8D46-A5BD8DC1860E}"/>
              </a:ext>
            </a:extLst>
          </p:cNvPr>
          <p:cNvSpPr txBox="1">
            <a:spLocks noGrp="1"/>
          </p:cNvSpPr>
          <p:nvPr>
            <p:ph type="sldNum" idx="13"/>
          </p:nvPr>
        </p:nvSpPr>
        <p:spPr>
          <a:ln/>
        </p:spPr>
        <p:txBody>
          <a:bodyPr/>
          <a:lstStyle>
            <a:lvl1pPr>
              <a:defRPr/>
            </a:lvl1pPr>
          </a:lstStyle>
          <a:p>
            <a:pPr>
              <a:defRPr/>
            </a:pPr>
            <a:fld id="{FFDA86CE-4A6B-4EEE-AAF1-FA3003D147F7}" type="slidenum">
              <a:rPr lang="en-US" altLang="ja-JP"/>
              <a:pPr>
                <a:defRPr/>
              </a:pPr>
              <a:t>‹#›</a:t>
            </a:fld>
            <a:endParaRPr lang="en-US" altLang="ja-JP"/>
          </a:p>
        </p:txBody>
      </p:sp>
    </p:spTree>
    <p:extLst>
      <p:ext uri="{BB962C8B-B14F-4D97-AF65-F5344CB8AC3E}">
        <p14:creationId xmlns:p14="http://schemas.microsoft.com/office/powerpoint/2010/main" val="139264213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19" y="-1623218"/>
            <a:ext cx="4525963" cy="10972800"/>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CC88ACD0-8F3B-453C-9D65-3119872BDC63}"/>
              </a:ext>
            </a:extLst>
          </p:cNvPr>
          <p:cNvSpPr txBox="1">
            <a:spLocks noGrp="1"/>
          </p:cNvSpPr>
          <p:nvPr>
            <p:ph type="dt" idx="11"/>
          </p:nvPr>
        </p:nvSpPr>
        <p:spPr>
          <a:ln/>
        </p:spPr>
        <p:txBody>
          <a:bodyPr/>
          <a:lstStyle>
            <a:lvl1pPr>
              <a:defRPr/>
            </a:lvl1pPr>
          </a:lstStyle>
          <a:p>
            <a:pPr>
              <a:defRPr/>
            </a:pPr>
            <a:fld id="{AFCD1B38-1A7D-4B59-A498-218F7148F7BF}" type="datetime1">
              <a:rPr lang="en-US" altLang="ja-JP" smtClean="0"/>
              <a:t>8/17/2023</a:t>
            </a:fld>
            <a:endParaRPr lang="ja-JP" altLang="ja-JP"/>
          </a:p>
        </p:txBody>
      </p:sp>
      <p:sp>
        <p:nvSpPr>
          <p:cNvPr id="5" name="Shape 12">
            <a:extLst>
              <a:ext uri="{FF2B5EF4-FFF2-40B4-BE49-F238E27FC236}">
                <a16:creationId xmlns:a16="http://schemas.microsoft.com/office/drawing/2014/main" id="{74E876B8-923B-454F-ACA8-D5AA2295666B}"/>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AFBE0B45-86D2-4B16-802A-89BB7B48262B}"/>
              </a:ext>
            </a:extLst>
          </p:cNvPr>
          <p:cNvSpPr txBox="1">
            <a:spLocks noGrp="1"/>
          </p:cNvSpPr>
          <p:nvPr>
            <p:ph type="sldNum" idx="13"/>
          </p:nvPr>
        </p:nvSpPr>
        <p:spPr>
          <a:ln/>
        </p:spPr>
        <p:txBody>
          <a:bodyPr/>
          <a:lstStyle>
            <a:lvl1pPr>
              <a:defRPr/>
            </a:lvl1pPr>
          </a:lstStyle>
          <a:p>
            <a:pPr>
              <a:defRPr/>
            </a:pPr>
            <a:fld id="{9398BAE3-CF8E-4ED9-A8DA-D39F67425B9D}" type="slidenum">
              <a:rPr lang="en-US" altLang="ja-JP"/>
              <a:pPr>
                <a:defRPr/>
              </a:pPr>
              <a:t>‹#›</a:t>
            </a:fld>
            <a:endParaRPr lang="en-US" altLang="ja-JP"/>
          </a:p>
        </p:txBody>
      </p:sp>
    </p:spTree>
    <p:extLst>
      <p:ext uri="{BB962C8B-B14F-4D97-AF65-F5344CB8AC3E}">
        <p14:creationId xmlns:p14="http://schemas.microsoft.com/office/powerpoint/2010/main" val="40739128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8" y="1828800"/>
            <a:ext cx="5851525" cy="27432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8" y="-812800"/>
            <a:ext cx="5851525" cy="8026399"/>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FB1ADD35-58D3-45F1-ABA4-8AE1A2EFAE15}"/>
              </a:ext>
            </a:extLst>
          </p:cNvPr>
          <p:cNvSpPr txBox="1">
            <a:spLocks noGrp="1"/>
          </p:cNvSpPr>
          <p:nvPr>
            <p:ph type="dt" idx="11"/>
          </p:nvPr>
        </p:nvSpPr>
        <p:spPr>
          <a:ln/>
        </p:spPr>
        <p:txBody>
          <a:bodyPr/>
          <a:lstStyle>
            <a:lvl1pPr>
              <a:defRPr/>
            </a:lvl1pPr>
          </a:lstStyle>
          <a:p>
            <a:pPr>
              <a:defRPr/>
            </a:pPr>
            <a:fld id="{C7C99354-1964-46D1-A74B-7A37E7E34192}" type="datetime1">
              <a:rPr lang="en-US" altLang="ja-JP" smtClean="0"/>
              <a:t>8/17/2023</a:t>
            </a:fld>
            <a:endParaRPr lang="ja-JP" altLang="ja-JP"/>
          </a:p>
        </p:txBody>
      </p:sp>
      <p:sp>
        <p:nvSpPr>
          <p:cNvPr id="5" name="Shape 12">
            <a:extLst>
              <a:ext uri="{FF2B5EF4-FFF2-40B4-BE49-F238E27FC236}">
                <a16:creationId xmlns:a16="http://schemas.microsoft.com/office/drawing/2014/main" id="{824521C3-E813-4E66-8428-4D7E489642F0}"/>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0285C09D-F143-47F5-903C-85266BCA0511}"/>
              </a:ext>
            </a:extLst>
          </p:cNvPr>
          <p:cNvSpPr txBox="1">
            <a:spLocks noGrp="1"/>
          </p:cNvSpPr>
          <p:nvPr>
            <p:ph type="sldNum" idx="13"/>
          </p:nvPr>
        </p:nvSpPr>
        <p:spPr>
          <a:ln/>
        </p:spPr>
        <p:txBody>
          <a:bodyPr/>
          <a:lstStyle>
            <a:lvl1pPr>
              <a:defRPr/>
            </a:lvl1pPr>
          </a:lstStyle>
          <a:p>
            <a:pPr>
              <a:defRPr/>
            </a:pPr>
            <a:fld id="{76C73CAE-E239-43B1-8AF5-403136A6226E}" type="slidenum">
              <a:rPr lang="en-US" altLang="ja-JP"/>
              <a:pPr>
                <a:defRPr/>
              </a:pPr>
              <a:t>‹#›</a:t>
            </a:fld>
            <a:endParaRPr lang="en-US" altLang="ja-JP"/>
          </a:p>
        </p:txBody>
      </p:sp>
    </p:spTree>
    <p:extLst>
      <p:ext uri="{BB962C8B-B14F-4D97-AF65-F5344CB8AC3E}">
        <p14:creationId xmlns:p14="http://schemas.microsoft.com/office/powerpoint/2010/main" val="10158130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06B9C59-2389-4D79-9B94-632E9DB21980}"/>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DDCE6A7C-F23A-40FA-BDE6-44AFD51FA886}" type="datetime1">
              <a:rPr lang="en-US" altLang="ja-JP" smtClean="0"/>
              <a:t>8/17/2023</a:t>
            </a:fld>
            <a:endParaRPr lang="en-US" altLang="ja-JP"/>
          </a:p>
        </p:txBody>
      </p:sp>
      <p:sp>
        <p:nvSpPr>
          <p:cNvPr id="5" name="Footer Placeholder 4">
            <a:extLst>
              <a:ext uri="{FF2B5EF4-FFF2-40B4-BE49-F238E27FC236}">
                <a16:creationId xmlns:a16="http://schemas.microsoft.com/office/drawing/2014/main" id="{4F10EECF-5781-4597-AC3F-C3990A6798CD}"/>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9ABF1862-A704-4DA7-BE53-BE7CDE4FF2DE}"/>
              </a:ext>
            </a:extLst>
          </p:cNvPr>
          <p:cNvSpPr>
            <a:spLocks noGrp="1"/>
          </p:cNvSpPr>
          <p:nvPr>
            <p:ph type="sldNum" sz="quarter" idx="12"/>
          </p:nvPr>
        </p:nvSpPr>
        <p:spPr/>
        <p:txBody>
          <a:bodyPr/>
          <a:lstStyle>
            <a:lvl1pPr>
              <a:defRPr/>
            </a:lvl1pPr>
          </a:lstStyle>
          <a:p>
            <a:pPr>
              <a:defRPr/>
            </a:pPr>
            <a:fld id="{4E50D39A-802E-4948-85B0-D9089C510220}" type="slidenum">
              <a:rPr lang="en-US" altLang="ja-JP"/>
              <a:pPr>
                <a:defRPr/>
              </a:pPr>
              <a:t>‹#›</a:t>
            </a:fld>
            <a:endParaRPr lang="en-US" altLang="ja-JP"/>
          </a:p>
        </p:txBody>
      </p:sp>
    </p:spTree>
    <p:extLst>
      <p:ext uri="{BB962C8B-B14F-4D97-AF65-F5344CB8AC3E}">
        <p14:creationId xmlns:p14="http://schemas.microsoft.com/office/powerpoint/2010/main" val="98164718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659D73-FD65-4FBA-8038-FCC57C95F23F}"/>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84A93305-227F-49E2-B1BF-03A0BB2F9D6D}" type="datetime1">
              <a:rPr lang="en-US" altLang="ja-JP" smtClean="0"/>
              <a:t>8/17/2023</a:t>
            </a:fld>
            <a:endParaRPr lang="en-US" altLang="ja-JP"/>
          </a:p>
        </p:txBody>
      </p:sp>
      <p:sp>
        <p:nvSpPr>
          <p:cNvPr id="5" name="Footer Placeholder 4">
            <a:extLst>
              <a:ext uri="{FF2B5EF4-FFF2-40B4-BE49-F238E27FC236}">
                <a16:creationId xmlns:a16="http://schemas.microsoft.com/office/drawing/2014/main" id="{4AE14116-9D78-465D-ADF2-242101CF13FF}"/>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B3D0EFEB-028C-447A-96CF-513873A4CA35}"/>
              </a:ext>
            </a:extLst>
          </p:cNvPr>
          <p:cNvSpPr>
            <a:spLocks noGrp="1"/>
          </p:cNvSpPr>
          <p:nvPr>
            <p:ph type="sldNum" sz="quarter" idx="12"/>
          </p:nvPr>
        </p:nvSpPr>
        <p:spPr/>
        <p:txBody>
          <a:bodyPr/>
          <a:lstStyle>
            <a:lvl1pPr>
              <a:defRPr/>
            </a:lvl1pPr>
          </a:lstStyle>
          <a:p>
            <a:pPr>
              <a:defRPr/>
            </a:pPr>
            <a:fld id="{92626130-31FC-4710-B047-B6147E5993CD}" type="slidenum">
              <a:rPr lang="en-US" altLang="ja-JP"/>
              <a:pPr>
                <a:defRPr/>
              </a:pPr>
              <a:t>‹#›</a:t>
            </a:fld>
            <a:endParaRPr lang="en-US" altLang="ja-JP"/>
          </a:p>
        </p:txBody>
      </p:sp>
    </p:spTree>
    <p:extLst>
      <p:ext uri="{BB962C8B-B14F-4D97-AF65-F5344CB8AC3E}">
        <p14:creationId xmlns:p14="http://schemas.microsoft.com/office/powerpoint/2010/main" val="56231217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6AA5C2-17DA-46B1-A312-23926CDC07A6}"/>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1171EE4C-ACC9-46CF-816E-7B2ECDB02214}" type="datetime1">
              <a:rPr lang="en-US" altLang="ja-JP" smtClean="0"/>
              <a:t>8/17/2023</a:t>
            </a:fld>
            <a:endParaRPr lang="en-US" altLang="ja-JP"/>
          </a:p>
        </p:txBody>
      </p:sp>
      <p:sp>
        <p:nvSpPr>
          <p:cNvPr id="5" name="Footer Placeholder 4">
            <a:extLst>
              <a:ext uri="{FF2B5EF4-FFF2-40B4-BE49-F238E27FC236}">
                <a16:creationId xmlns:a16="http://schemas.microsoft.com/office/drawing/2014/main" id="{27839FC1-6D78-49FA-93F8-59622F8C9C66}"/>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4F0AAB49-E286-4775-BF1D-7557CD88FEDC}"/>
              </a:ext>
            </a:extLst>
          </p:cNvPr>
          <p:cNvSpPr>
            <a:spLocks noGrp="1"/>
          </p:cNvSpPr>
          <p:nvPr>
            <p:ph type="sldNum" sz="quarter" idx="12"/>
          </p:nvPr>
        </p:nvSpPr>
        <p:spPr/>
        <p:txBody>
          <a:bodyPr/>
          <a:lstStyle>
            <a:lvl1pPr>
              <a:defRPr/>
            </a:lvl1pPr>
          </a:lstStyle>
          <a:p>
            <a:pPr>
              <a:defRPr/>
            </a:pPr>
            <a:fld id="{7D80CFE9-BAC1-44DE-8C1D-B49DE29F9014}" type="slidenum">
              <a:rPr lang="en-US" altLang="ja-JP"/>
              <a:pPr>
                <a:defRPr/>
              </a:pPr>
              <a:t>‹#›</a:t>
            </a:fld>
            <a:endParaRPr lang="en-US" altLang="ja-JP"/>
          </a:p>
        </p:txBody>
      </p:sp>
    </p:spTree>
    <p:extLst>
      <p:ext uri="{BB962C8B-B14F-4D97-AF65-F5344CB8AC3E}">
        <p14:creationId xmlns:p14="http://schemas.microsoft.com/office/powerpoint/2010/main" val="25798863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6D6809-10DA-41BF-882D-EB5F151026C1}"/>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B39558BE-BF04-4C87-9A2A-3F99A8ECF6BE}" type="datetime1">
              <a:rPr lang="en-US" altLang="ja-JP" smtClean="0"/>
              <a:t>8/17/2023</a:t>
            </a:fld>
            <a:endParaRPr lang="en-US" altLang="ja-JP"/>
          </a:p>
        </p:txBody>
      </p:sp>
      <p:sp>
        <p:nvSpPr>
          <p:cNvPr id="6" name="Footer Placeholder 5">
            <a:extLst>
              <a:ext uri="{FF2B5EF4-FFF2-40B4-BE49-F238E27FC236}">
                <a16:creationId xmlns:a16="http://schemas.microsoft.com/office/drawing/2014/main" id="{B13FDC39-9BEA-414D-8364-05A43B1FB1E8}"/>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3B0D3EF2-CD0B-4313-AA12-C67B5FB886CE}"/>
              </a:ext>
            </a:extLst>
          </p:cNvPr>
          <p:cNvSpPr>
            <a:spLocks noGrp="1"/>
          </p:cNvSpPr>
          <p:nvPr>
            <p:ph type="sldNum" sz="quarter" idx="12"/>
          </p:nvPr>
        </p:nvSpPr>
        <p:spPr/>
        <p:txBody>
          <a:bodyPr/>
          <a:lstStyle>
            <a:lvl1pPr>
              <a:defRPr/>
            </a:lvl1pPr>
          </a:lstStyle>
          <a:p>
            <a:pPr>
              <a:defRPr/>
            </a:pPr>
            <a:fld id="{B7C89273-3824-40BF-9A48-E5546CBA3C97}" type="slidenum">
              <a:rPr lang="en-US" altLang="ja-JP"/>
              <a:pPr>
                <a:defRPr/>
              </a:pPr>
              <a:t>‹#›</a:t>
            </a:fld>
            <a:endParaRPr lang="en-US" altLang="ja-JP"/>
          </a:p>
        </p:txBody>
      </p:sp>
    </p:spTree>
    <p:extLst>
      <p:ext uri="{BB962C8B-B14F-4D97-AF65-F5344CB8AC3E}">
        <p14:creationId xmlns:p14="http://schemas.microsoft.com/office/powerpoint/2010/main" val="15317189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119666-F746-4F8A-B8B8-1D1CD440689C}"/>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B726E5B1-1106-4CB0-B9BD-E215A6D80302}" type="datetime1">
              <a:rPr lang="en-US" altLang="ja-JP" smtClean="0"/>
              <a:t>8/17/2023</a:t>
            </a:fld>
            <a:endParaRPr lang="en-US" altLang="ja-JP"/>
          </a:p>
        </p:txBody>
      </p:sp>
      <p:sp>
        <p:nvSpPr>
          <p:cNvPr id="8" name="Footer Placeholder 7">
            <a:extLst>
              <a:ext uri="{FF2B5EF4-FFF2-40B4-BE49-F238E27FC236}">
                <a16:creationId xmlns:a16="http://schemas.microsoft.com/office/drawing/2014/main" id="{96341694-7A78-4D97-A2B7-372787F3FD7A}"/>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9" name="Slide Number Placeholder 8">
            <a:extLst>
              <a:ext uri="{FF2B5EF4-FFF2-40B4-BE49-F238E27FC236}">
                <a16:creationId xmlns:a16="http://schemas.microsoft.com/office/drawing/2014/main" id="{32E22E6B-AF1C-4AEF-BEC6-641312F18A66}"/>
              </a:ext>
            </a:extLst>
          </p:cNvPr>
          <p:cNvSpPr>
            <a:spLocks noGrp="1"/>
          </p:cNvSpPr>
          <p:nvPr>
            <p:ph type="sldNum" sz="quarter" idx="12"/>
          </p:nvPr>
        </p:nvSpPr>
        <p:spPr/>
        <p:txBody>
          <a:bodyPr/>
          <a:lstStyle>
            <a:lvl1pPr>
              <a:defRPr/>
            </a:lvl1pPr>
          </a:lstStyle>
          <a:p>
            <a:pPr>
              <a:defRPr/>
            </a:pPr>
            <a:fld id="{5D7B6E3C-7420-4934-B2DF-EEF027C2748D}" type="slidenum">
              <a:rPr lang="en-US" altLang="ja-JP"/>
              <a:pPr>
                <a:defRPr/>
              </a:pPr>
              <a:t>‹#›</a:t>
            </a:fld>
            <a:endParaRPr lang="en-US" altLang="ja-JP"/>
          </a:p>
        </p:txBody>
      </p:sp>
    </p:spTree>
    <p:extLst>
      <p:ext uri="{BB962C8B-B14F-4D97-AF65-F5344CB8AC3E}">
        <p14:creationId xmlns:p14="http://schemas.microsoft.com/office/powerpoint/2010/main" val="23175739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D590AC-0AB4-47E4-8AE9-664E53718F75}"/>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00C62389-F32A-4702-8052-6C0B6FDD3AA3}" type="datetime1">
              <a:rPr lang="en-US" altLang="ja-JP" smtClean="0"/>
              <a:t>8/17/2023</a:t>
            </a:fld>
            <a:endParaRPr lang="en-US" altLang="ja-JP"/>
          </a:p>
        </p:txBody>
      </p:sp>
      <p:sp>
        <p:nvSpPr>
          <p:cNvPr id="4" name="Footer Placeholder 3">
            <a:extLst>
              <a:ext uri="{FF2B5EF4-FFF2-40B4-BE49-F238E27FC236}">
                <a16:creationId xmlns:a16="http://schemas.microsoft.com/office/drawing/2014/main" id="{AA94C4AC-823A-4D15-AA10-F7496E60BE24}"/>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5" name="Slide Number Placeholder 4">
            <a:extLst>
              <a:ext uri="{FF2B5EF4-FFF2-40B4-BE49-F238E27FC236}">
                <a16:creationId xmlns:a16="http://schemas.microsoft.com/office/drawing/2014/main" id="{65E976DA-D29D-4F07-85E2-36F44EEAF8F4}"/>
              </a:ext>
            </a:extLst>
          </p:cNvPr>
          <p:cNvSpPr>
            <a:spLocks noGrp="1"/>
          </p:cNvSpPr>
          <p:nvPr>
            <p:ph type="sldNum" sz="quarter" idx="12"/>
          </p:nvPr>
        </p:nvSpPr>
        <p:spPr/>
        <p:txBody>
          <a:bodyPr/>
          <a:lstStyle>
            <a:lvl1pPr>
              <a:defRPr/>
            </a:lvl1pPr>
          </a:lstStyle>
          <a:p>
            <a:pPr>
              <a:defRPr/>
            </a:pPr>
            <a:fld id="{183BBAC9-FD1E-45DE-B1CC-D5E71160282F}" type="slidenum">
              <a:rPr lang="en-US" altLang="ja-JP"/>
              <a:pPr>
                <a:defRPr/>
              </a:pPr>
              <a:t>‹#›</a:t>
            </a:fld>
            <a:endParaRPr lang="en-US" altLang="ja-JP"/>
          </a:p>
        </p:txBody>
      </p:sp>
    </p:spTree>
    <p:extLst>
      <p:ext uri="{BB962C8B-B14F-4D97-AF65-F5344CB8AC3E}">
        <p14:creationId xmlns:p14="http://schemas.microsoft.com/office/powerpoint/2010/main" val="2415613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09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6197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5" name="Shape 11">
            <a:extLst>
              <a:ext uri="{FF2B5EF4-FFF2-40B4-BE49-F238E27FC236}">
                <a16:creationId xmlns:a16="http://schemas.microsoft.com/office/drawing/2014/main" id="{3942595A-348E-406D-AA98-896103779308}"/>
              </a:ext>
            </a:extLst>
          </p:cNvPr>
          <p:cNvSpPr txBox="1">
            <a:spLocks noGrp="1"/>
          </p:cNvSpPr>
          <p:nvPr>
            <p:ph type="dt" idx="11"/>
          </p:nvPr>
        </p:nvSpPr>
        <p:spPr>
          <a:ln/>
        </p:spPr>
        <p:txBody>
          <a:bodyPr/>
          <a:lstStyle>
            <a:lvl1pPr>
              <a:defRPr/>
            </a:lvl1pPr>
          </a:lstStyle>
          <a:p>
            <a:pPr>
              <a:defRPr/>
            </a:pPr>
            <a:fld id="{32E549FD-2282-425A-B9D7-08CC8B3BB637}" type="datetime1">
              <a:rPr lang="en-US" altLang="ja-JP" smtClean="0"/>
              <a:t>8/17/2023</a:t>
            </a:fld>
            <a:endParaRPr lang="ja-JP" altLang="ja-JP"/>
          </a:p>
        </p:txBody>
      </p:sp>
      <p:sp>
        <p:nvSpPr>
          <p:cNvPr id="6" name="Shape 12">
            <a:extLst>
              <a:ext uri="{FF2B5EF4-FFF2-40B4-BE49-F238E27FC236}">
                <a16:creationId xmlns:a16="http://schemas.microsoft.com/office/drawing/2014/main" id="{2841C5B2-3FF9-418C-BEDE-376262C98676}"/>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700E038F-D8E6-4588-8C73-4D55F60C0D8F}"/>
              </a:ext>
            </a:extLst>
          </p:cNvPr>
          <p:cNvSpPr txBox="1">
            <a:spLocks noGrp="1"/>
          </p:cNvSpPr>
          <p:nvPr>
            <p:ph type="sldNum" idx="13"/>
          </p:nvPr>
        </p:nvSpPr>
        <p:spPr>
          <a:ln/>
        </p:spPr>
        <p:txBody>
          <a:bodyPr/>
          <a:lstStyle>
            <a:lvl1pPr>
              <a:defRPr/>
            </a:lvl1pPr>
          </a:lstStyle>
          <a:p>
            <a:pPr>
              <a:defRPr/>
            </a:pPr>
            <a:fld id="{A2825DE5-7CF0-4DD0-B2B0-3CC41FC449B0}" type="slidenum">
              <a:rPr lang="en-US" altLang="ja-JP"/>
              <a:pPr>
                <a:defRPr/>
              </a:pPr>
              <a:t>‹#›</a:t>
            </a:fld>
            <a:endParaRPr lang="en-US" altLang="ja-JP"/>
          </a:p>
        </p:txBody>
      </p:sp>
    </p:spTree>
    <p:extLst>
      <p:ext uri="{BB962C8B-B14F-4D97-AF65-F5344CB8AC3E}">
        <p14:creationId xmlns:p14="http://schemas.microsoft.com/office/powerpoint/2010/main" val="401351544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5AF791-A4A3-4A92-9854-4CDA5EA89AB7}"/>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88CDC241-590E-464B-BCFC-32BA2BD68F79}" type="datetime1">
              <a:rPr lang="en-US" altLang="ja-JP" smtClean="0"/>
              <a:t>8/17/2023</a:t>
            </a:fld>
            <a:endParaRPr lang="en-US" altLang="ja-JP"/>
          </a:p>
        </p:txBody>
      </p:sp>
      <p:sp>
        <p:nvSpPr>
          <p:cNvPr id="3" name="Footer Placeholder 2">
            <a:extLst>
              <a:ext uri="{FF2B5EF4-FFF2-40B4-BE49-F238E27FC236}">
                <a16:creationId xmlns:a16="http://schemas.microsoft.com/office/drawing/2014/main" id="{6D73E841-1DAE-40C7-8A6B-8E11DEF29725}"/>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4" name="Slide Number Placeholder 3">
            <a:extLst>
              <a:ext uri="{FF2B5EF4-FFF2-40B4-BE49-F238E27FC236}">
                <a16:creationId xmlns:a16="http://schemas.microsoft.com/office/drawing/2014/main" id="{4AB2A94C-E223-4C7E-A6E1-EA0932AC7E55}"/>
              </a:ext>
            </a:extLst>
          </p:cNvPr>
          <p:cNvSpPr>
            <a:spLocks noGrp="1"/>
          </p:cNvSpPr>
          <p:nvPr>
            <p:ph type="sldNum" sz="quarter" idx="12"/>
          </p:nvPr>
        </p:nvSpPr>
        <p:spPr/>
        <p:txBody>
          <a:bodyPr/>
          <a:lstStyle>
            <a:lvl1pPr>
              <a:defRPr/>
            </a:lvl1pPr>
          </a:lstStyle>
          <a:p>
            <a:pPr>
              <a:defRPr/>
            </a:pPr>
            <a:fld id="{B16F98D2-E26E-4D38-849C-2283D70098C2}" type="slidenum">
              <a:rPr lang="en-US" altLang="ja-JP"/>
              <a:pPr>
                <a:defRPr/>
              </a:pPr>
              <a:t>‹#›</a:t>
            </a:fld>
            <a:endParaRPr lang="en-US" altLang="ja-JP"/>
          </a:p>
        </p:txBody>
      </p:sp>
    </p:spTree>
    <p:extLst>
      <p:ext uri="{BB962C8B-B14F-4D97-AF65-F5344CB8AC3E}">
        <p14:creationId xmlns:p14="http://schemas.microsoft.com/office/powerpoint/2010/main" val="116784111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60ACC55-9C50-4B21-9CCA-16FF7B2840BC}"/>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7258CF65-5F72-4532-9EC5-D7A4A6950416}" type="datetime1">
              <a:rPr lang="en-US" altLang="ja-JP" smtClean="0"/>
              <a:t>8/17/2023</a:t>
            </a:fld>
            <a:endParaRPr lang="en-US" altLang="ja-JP"/>
          </a:p>
        </p:txBody>
      </p:sp>
      <p:sp>
        <p:nvSpPr>
          <p:cNvPr id="6" name="Footer Placeholder 5">
            <a:extLst>
              <a:ext uri="{FF2B5EF4-FFF2-40B4-BE49-F238E27FC236}">
                <a16:creationId xmlns:a16="http://schemas.microsoft.com/office/drawing/2014/main" id="{39753A94-5721-4BDD-A094-5553F1DB5B6B}"/>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2D01FF21-A452-42A5-910D-94ABC0E9EC51}"/>
              </a:ext>
            </a:extLst>
          </p:cNvPr>
          <p:cNvSpPr>
            <a:spLocks noGrp="1"/>
          </p:cNvSpPr>
          <p:nvPr>
            <p:ph type="sldNum" sz="quarter" idx="12"/>
          </p:nvPr>
        </p:nvSpPr>
        <p:spPr/>
        <p:txBody>
          <a:bodyPr/>
          <a:lstStyle>
            <a:lvl1pPr>
              <a:defRPr/>
            </a:lvl1pPr>
          </a:lstStyle>
          <a:p>
            <a:pPr>
              <a:defRPr/>
            </a:pPr>
            <a:fld id="{2A23A723-FB8C-4133-8805-CEA4658EA755}" type="slidenum">
              <a:rPr lang="en-US" altLang="ja-JP"/>
              <a:pPr>
                <a:defRPr/>
              </a:pPr>
              <a:t>‹#›</a:t>
            </a:fld>
            <a:endParaRPr lang="en-US" altLang="ja-JP"/>
          </a:p>
        </p:txBody>
      </p:sp>
    </p:spTree>
    <p:extLst>
      <p:ext uri="{BB962C8B-B14F-4D97-AF65-F5344CB8AC3E}">
        <p14:creationId xmlns:p14="http://schemas.microsoft.com/office/powerpoint/2010/main" val="312378603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4FD4618-47BB-4D07-AC84-0ADE63054D4E}"/>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90CDD0B1-8572-45E7-A81B-B1DD0DE2E3EE}" type="datetime1">
              <a:rPr lang="en-US" altLang="ja-JP" smtClean="0"/>
              <a:t>8/17/2023</a:t>
            </a:fld>
            <a:endParaRPr lang="en-US" altLang="ja-JP"/>
          </a:p>
        </p:txBody>
      </p:sp>
      <p:sp>
        <p:nvSpPr>
          <p:cNvPr id="6" name="Footer Placeholder 5">
            <a:extLst>
              <a:ext uri="{FF2B5EF4-FFF2-40B4-BE49-F238E27FC236}">
                <a16:creationId xmlns:a16="http://schemas.microsoft.com/office/drawing/2014/main" id="{349ABBCD-4E9E-4691-A9E6-944A0E6EF5F5}"/>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00E77107-9EA2-4178-ABBD-70C4407700CA}"/>
              </a:ext>
            </a:extLst>
          </p:cNvPr>
          <p:cNvSpPr>
            <a:spLocks noGrp="1"/>
          </p:cNvSpPr>
          <p:nvPr>
            <p:ph type="sldNum" sz="quarter" idx="12"/>
          </p:nvPr>
        </p:nvSpPr>
        <p:spPr/>
        <p:txBody>
          <a:bodyPr/>
          <a:lstStyle>
            <a:lvl1pPr>
              <a:defRPr/>
            </a:lvl1pPr>
          </a:lstStyle>
          <a:p>
            <a:pPr>
              <a:defRPr/>
            </a:pPr>
            <a:fld id="{DD80A66F-FF05-422D-A1A4-D89C2FB2BA11}" type="slidenum">
              <a:rPr lang="en-US" altLang="ja-JP"/>
              <a:pPr>
                <a:defRPr/>
              </a:pPr>
              <a:t>‹#›</a:t>
            </a:fld>
            <a:endParaRPr lang="en-US" altLang="ja-JP"/>
          </a:p>
        </p:txBody>
      </p:sp>
    </p:spTree>
    <p:extLst>
      <p:ext uri="{BB962C8B-B14F-4D97-AF65-F5344CB8AC3E}">
        <p14:creationId xmlns:p14="http://schemas.microsoft.com/office/powerpoint/2010/main" val="39931212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CBA7C-B3A6-4897-B82E-0F4AA42D3A26}"/>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1039202D-8D62-4EE9-AADF-0780A353BB59}" type="datetime1">
              <a:rPr lang="en-US" altLang="ja-JP" smtClean="0"/>
              <a:t>8/17/2023</a:t>
            </a:fld>
            <a:endParaRPr lang="en-US" altLang="ja-JP"/>
          </a:p>
        </p:txBody>
      </p:sp>
      <p:sp>
        <p:nvSpPr>
          <p:cNvPr id="5" name="Footer Placeholder 4">
            <a:extLst>
              <a:ext uri="{FF2B5EF4-FFF2-40B4-BE49-F238E27FC236}">
                <a16:creationId xmlns:a16="http://schemas.microsoft.com/office/drawing/2014/main" id="{A102B033-D7D7-4752-AF37-EEB52DA1C913}"/>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5B8E0731-6299-44EC-97AB-D16250B3FC71}"/>
              </a:ext>
            </a:extLst>
          </p:cNvPr>
          <p:cNvSpPr>
            <a:spLocks noGrp="1"/>
          </p:cNvSpPr>
          <p:nvPr>
            <p:ph type="sldNum" sz="quarter" idx="12"/>
          </p:nvPr>
        </p:nvSpPr>
        <p:spPr/>
        <p:txBody>
          <a:bodyPr/>
          <a:lstStyle>
            <a:lvl1pPr>
              <a:defRPr/>
            </a:lvl1pPr>
          </a:lstStyle>
          <a:p>
            <a:pPr>
              <a:defRPr/>
            </a:pPr>
            <a:fld id="{617F2032-7EA3-48AC-9777-242F0F3F79D7}" type="slidenum">
              <a:rPr lang="en-US" altLang="ja-JP"/>
              <a:pPr>
                <a:defRPr/>
              </a:pPr>
              <a:t>‹#›</a:t>
            </a:fld>
            <a:endParaRPr lang="en-US" altLang="ja-JP"/>
          </a:p>
        </p:txBody>
      </p:sp>
    </p:spTree>
    <p:extLst>
      <p:ext uri="{BB962C8B-B14F-4D97-AF65-F5344CB8AC3E}">
        <p14:creationId xmlns:p14="http://schemas.microsoft.com/office/powerpoint/2010/main" val="203132473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572C23-EA28-4459-A395-59BAEBF93A02}"/>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6D19CAF5-C9A5-4344-B7C3-1744FC173A4F}" type="datetime1">
              <a:rPr lang="en-US" altLang="ja-JP" smtClean="0"/>
              <a:t>8/17/2023</a:t>
            </a:fld>
            <a:endParaRPr lang="en-US" altLang="ja-JP"/>
          </a:p>
        </p:txBody>
      </p:sp>
      <p:sp>
        <p:nvSpPr>
          <p:cNvPr id="5" name="Footer Placeholder 4">
            <a:extLst>
              <a:ext uri="{FF2B5EF4-FFF2-40B4-BE49-F238E27FC236}">
                <a16:creationId xmlns:a16="http://schemas.microsoft.com/office/drawing/2014/main" id="{E3BE568E-8D41-408E-B425-8C98B164A8A1}"/>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71FB6DAF-EEE3-48BC-818A-B12A245A10E6}"/>
              </a:ext>
            </a:extLst>
          </p:cNvPr>
          <p:cNvSpPr>
            <a:spLocks noGrp="1"/>
          </p:cNvSpPr>
          <p:nvPr>
            <p:ph type="sldNum" sz="quarter" idx="12"/>
          </p:nvPr>
        </p:nvSpPr>
        <p:spPr/>
        <p:txBody>
          <a:bodyPr/>
          <a:lstStyle>
            <a:lvl1pPr>
              <a:defRPr/>
            </a:lvl1pPr>
          </a:lstStyle>
          <a:p>
            <a:pPr>
              <a:defRPr/>
            </a:pPr>
            <a:fld id="{AF3F2E3B-ED2B-4A53-9A4C-1E44A118723C}" type="slidenum">
              <a:rPr lang="en-US" altLang="ja-JP"/>
              <a:pPr>
                <a:defRPr/>
              </a:pPr>
              <a:t>‹#›</a:t>
            </a:fld>
            <a:endParaRPr lang="en-US" altLang="ja-JP"/>
          </a:p>
        </p:txBody>
      </p:sp>
    </p:spTree>
    <p:extLst>
      <p:ext uri="{BB962C8B-B14F-4D97-AF65-F5344CB8AC3E}">
        <p14:creationId xmlns:p14="http://schemas.microsoft.com/office/powerpoint/2010/main" val="15478010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5167"/>
            <a:ext cx="109728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689611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609600" y="1600201"/>
            <a:ext cx="10972800" cy="4525963"/>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E6B53FC8-CC0A-4566-8706-9F37122D3604}"/>
              </a:ext>
            </a:extLst>
          </p:cNvPr>
          <p:cNvSpPr txBox="1">
            <a:spLocks noGrp="1"/>
          </p:cNvSpPr>
          <p:nvPr>
            <p:ph type="dt" idx="11"/>
          </p:nvPr>
        </p:nvSpPr>
        <p:spPr>
          <a:ln/>
        </p:spPr>
        <p:txBody>
          <a:bodyPr/>
          <a:lstStyle>
            <a:lvl1pPr>
              <a:defRPr/>
            </a:lvl1pPr>
          </a:lstStyle>
          <a:p>
            <a:pPr>
              <a:defRPr/>
            </a:pPr>
            <a:fld id="{F7865568-A363-4D93-A8E0-205A041EFFD5}" type="datetime1">
              <a:rPr lang="en-US" altLang="ja-JP" smtClean="0"/>
              <a:t>8/17/2023</a:t>
            </a:fld>
            <a:endParaRPr lang="ja-JP" altLang="ja-JP"/>
          </a:p>
        </p:txBody>
      </p:sp>
      <p:sp>
        <p:nvSpPr>
          <p:cNvPr id="5" name="Shape 12">
            <a:extLst>
              <a:ext uri="{FF2B5EF4-FFF2-40B4-BE49-F238E27FC236}">
                <a16:creationId xmlns:a16="http://schemas.microsoft.com/office/drawing/2014/main" id="{D7A25775-550D-4CDE-A781-2FCA2FDF3BBE}"/>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25E5FE2C-EDCE-4D94-AAC3-20D99A53AA6F}"/>
              </a:ext>
            </a:extLst>
          </p:cNvPr>
          <p:cNvSpPr txBox="1">
            <a:spLocks noGrp="1"/>
          </p:cNvSpPr>
          <p:nvPr>
            <p:ph type="sldNum" idx="13"/>
          </p:nvPr>
        </p:nvSpPr>
        <p:spPr>
          <a:ln/>
        </p:spPr>
        <p:txBody>
          <a:bodyPr/>
          <a:lstStyle>
            <a:lvl1pPr>
              <a:defRPr/>
            </a:lvl1pPr>
          </a:lstStyle>
          <a:p>
            <a:pPr>
              <a:defRPr/>
            </a:pPr>
            <a:fld id="{F88B8AC5-8EA1-451E-9D02-28C43619B681}" type="slidenum">
              <a:rPr lang="en-US" altLang="ja-JP"/>
              <a:pPr>
                <a:defRPr/>
              </a:pPr>
              <a:t>‹#›</a:t>
            </a:fld>
            <a:endParaRPr lang="en-US" altLang="ja-JP"/>
          </a:p>
        </p:txBody>
      </p:sp>
    </p:spTree>
    <p:extLst>
      <p:ext uri="{BB962C8B-B14F-4D97-AF65-F5344CB8AC3E}">
        <p14:creationId xmlns:p14="http://schemas.microsoft.com/office/powerpoint/2010/main" val="177291283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
        <p:nvSpPr>
          <p:cNvPr id="2" name="Shape 11">
            <a:extLst>
              <a:ext uri="{FF2B5EF4-FFF2-40B4-BE49-F238E27FC236}">
                <a16:creationId xmlns:a16="http://schemas.microsoft.com/office/drawing/2014/main" id="{6F44ED88-9DD1-4ABD-8AD2-3221D19882BD}"/>
              </a:ext>
            </a:extLst>
          </p:cNvPr>
          <p:cNvSpPr txBox="1">
            <a:spLocks noGrp="1"/>
          </p:cNvSpPr>
          <p:nvPr>
            <p:ph type="dt" idx="11"/>
          </p:nvPr>
        </p:nvSpPr>
        <p:spPr>
          <a:ln/>
        </p:spPr>
        <p:txBody>
          <a:bodyPr/>
          <a:lstStyle>
            <a:lvl1pPr>
              <a:defRPr/>
            </a:lvl1pPr>
          </a:lstStyle>
          <a:p>
            <a:pPr>
              <a:defRPr/>
            </a:pPr>
            <a:fld id="{6B8C4A03-D90F-43AA-9564-36FD11369190}" type="datetime1">
              <a:rPr lang="en-US" altLang="ja-JP" smtClean="0"/>
              <a:t>8/17/2023</a:t>
            </a:fld>
            <a:endParaRPr lang="ja-JP" altLang="ja-JP"/>
          </a:p>
        </p:txBody>
      </p:sp>
      <p:sp>
        <p:nvSpPr>
          <p:cNvPr id="3" name="Shape 12">
            <a:extLst>
              <a:ext uri="{FF2B5EF4-FFF2-40B4-BE49-F238E27FC236}">
                <a16:creationId xmlns:a16="http://schemas.microsoft.com/office/drawing/2014/main" id="{2F08AEE7-BFB1-4F3E-8D87-9844CD967052}"/>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4" name="Shape 13">
            <a:extLst>
              <a:ext uri="{FF2B5EF4-FFF2-40B4-BE49-F238E27FC236}">
                <a16:creationId xmlns:a16="http://schemas.microsoft.com/office/drawing/2014/main" id="{FBCFBEC4-D3C0-465F-B302-90CD1ABD52C7}"/>
              </a:ext>
            </a:extLst>
          </p:cNvPr>
          <p:cNvSpPr txBox="1">
            <a:spLocks noGrp="1"/>
          </p:cNvSpPr>
          <p:nvPr>
            <p:ph type="sldNum" idx="13"/>
          </p:nvPr>
        </p:nvSpPr>
        <p:spPr>
          <a:ln/>
        </p:spPr>
        <p:txBody>
          <a:bodyPr/>
          <a:lstStyle>
            <a:lvl1pPr>
              <a:defRPr/>
            </a:lvl1pPr>
          </a:lstStyle>
          <a:p>
            <a:pPr>
              <a:defRPr/>
            </a:pPr>
            <a:fld id="{8500652D-15A2-442E-87DF-7EF9898864A7}" type="slidenum">
              <a:rPr lang="en-US" altLang="ja-JP"/>
              <a:pPr>
                <a:defRPr/>
              </a:pPr>
              <a:t>‹#›</a:t>
            </a:fld>
            <a:endParaRPr lang="en-US" altLang="ja-JP"/>
          </a:p>
        </p:txBody>
      </p:sp>
    </p:spTree>
    <p:extLst>
      <p:ext uri="{BB962C8B-B14F-4D97-AF65-F5344CB8AC3E}">
        <p14:creationId xmlns:p14="http://schemas.microsoft.com/office/powerpoint/2010/main" val="39665551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09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6197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5" name="Shape 11">
            <a:extLst>
              <a:ext uri="{FF2B5EF4-FFF2-40B4-BE49-F238E27FC236}">
                <a16:creationId xmlns:a16="http://schemas.microsoft.com/office/drawing/2014/main" id="{6C76AB85-40E4-4CAD-AFA0-26B3DD965C04}"/>
              </a:ext>
            </a:extLst>
          </p:cNvPr>
          <p:cNvSpPr txBox="1">
            <a:spLocks noGrp="1"/>
          </p:cNvSpPr>
          <p:nvPr>
            <p:ph type="dt" idx="11"/>
          </p:nvPr>
        </p:nvSpPr>
        <p:spPr>
          <a:ln/>
        </p:spPr>
        <p:txBody>
          <a:bodyPr/>
          <a:lstStyle>
            <a:lvl1pPr>
              <a:defRPr/>
            </a:lvl1pPr>
          </a:lstStyle>
          <a:p>
            <a:pPr>
              <a:defRPr/>
            </a:pPr>
            <a:fld id="{3390D0D3-8793-46FB-BFA3-77A03BBEA99C}" type="datetime1">
              <a:rPr lang="en-US" altLang="ja-JP" smtClean="0"/>
              <a:t>8/17/2023</a:t>
            </a:fld>
            <a:endParaRPr lang="ja-JP" altLang="ja-JP"/>
          </a:p>
        </p:txBody>
      </p:sp>
      <p:sp>
        <p:nvSpPr>
          <p:cNvPr id="6" name="Shape 12">
            <a:extLst>
              <a:ext uri="{FF2B5EF4-FFF2-40B4-BE49-F238E27FC236}">
                <a16:creationId xmlns:a16="http://schemas.microsoft.com/office/drawing/2014/main" id="{57AB8C9A-89FD-41E5-BB1A-F89DDE093955}"/>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F0B8DE49-1950-47A5-A951-4B77299A67C8}"/>
              </a:ext>
            </a:extLst>
          </p:cNvPr>
          <p:cNvSpPr txBox="1">
            <a:spLocks noGrp="1"/>
          </p:cNvSpPr>
          <p:nvPr>
            <p:ph type="sldNum" idx="13"/>
          </p:nvPr>
        </p:nvSpPr>
        <p:spPr>
          <a:ln/>
        </p:spPr>
        <p:txBody>
          <a:bodyPr/>
          <a:lstStyle>
            <a:lvl1pPr>
              <a:defRPr/>
            </a:lvl1pPr>
          </a:lstStyle>
          <a:p>
            <a:pPr>
              <a:defRPr/>
            </a:pPr>
            <a:fld id="{543720EA-A958-427B-ADCB-AC8F402B7535}" type="slidenum">
              <a:rPr lang="en-US" altLang="ja-JP"/>
              <a:pPr>
                <a:defRPr/>
              </a:pPr>
              <a:t>‹#›</a:t>
            </a:fld>
            <a:endParaRPr lang="en-US" altLang="ja-JP"/>
          </a:p>
        </p:txBody>
      </p:sp>
    </p:spTree>
    <p:extLst>
      <p:ext uri="{BB962C8B-B14F-4D97-AF65-F5344CB8AC3E}">
        <p14:creationId xmlns:p14="http://schemas.microsoft.com/office/powerpoint/2010/main" val="381818393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4637"/>
            <a:ext cx="109728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1" y="1535112"/>
            <a:ext cx="5386916"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609601" y="2174875"/>
            <a:ext cx="5386916"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6193367" y="1535112"/>
            <a:ext cx="5389032"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6193367" y="2174875"/>
            <a:ext cx="5389032"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7" name="Shape 11">
            <a:extLst>
              <a:ext uri="{FF2B5EF4-FFF2-40B4-BE49-F238E27FC236}">
                <a16:creationId xmlns:a16="http://schemas.microsoft.com/office/drawing/2014/main" id="{A7834808-16F4-44E2-BBF6-7A2C757C88F1}"/>
              </a:ext>
            </a:extLst>
          </p:cNvPr>
          <p:cNvSpPr txBox="1">
            <a:spLocks noGrp="1"/>
          </p:cNvSpPr>
          <p:nvPr>
            <p:ph type="dt" idx="11"/>
          </p:nvPr>
        </p:nvSpPr>
        <p:spPr>
          <a:ln/>
        </p:spPr>
        <p:txBody>
          <a:bodyPr/>
          <a:lstStyle>
            <a:lvl1pPr>
              <a:defRPr/>
            </a:lvl1pPr>
          </a:lstStyle>
          <a:p>
            <a:pPr>
              <a:defRPr/>
            </a:pPr>
            <a:fld id="{FC16CEBF-A7B0-4CA9-A7C0-DBFA5EA2B288}" type="datetime1">
              <a:rPr lang="en-US" altLang="ja-JP" smtClean="0"/>
              <a:t>8/17/2023</a:t>
            </a:fld>
            <a:endParaRPr lang="ja-JP" altLang="ja-JP"/>
          </a:p>
        </p:txBody>
      </p:sp>
      <p:sp>
        <p:nvSpPr>
          <p:cNvPr id="8" name="Shape 12">
            <a:extLst>
              <a:ext uri="{FF2B5EF4-FFF2-40B4-BE49-F238E27FC236}">
                <a16:creationId xmlns:a16="http://schemas.microsoft.com/office/drawing/2014/main" id="{78A30095-4F69-4DBB-B998-0C6E2A6A045B}"/>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9" name="Shape 13">
            <a:extLst>
              <a:ext uri="{FF2B5EF4-FFF2-40B4-BE49-F238E27FC236}">
                <a16:creationId xmlns:a16="http://schemas.microsoft.com/office/drawing/2014/main" id="{785CF0C9-927E-474C-A95C-9AAE9688098D}"/>
              </a:ext>
            </a:extLst>
          </p:cNvPr>
          <p:cNvSpPr txBox="1">
            <a:spLocks noGrp="1"/>
          </p:cNvSpPr>
          <p:nvPr>
            <p:ph type="sldNum" idx="13"/>
          </p:nvPr>
        </p:nvSpPr>
        <p:spPr>
          <a:ln/>
        </p:spPr>
        <p:txBody>
          <a:bodyPr/>
          <a:lstStyle>
            <a:lvl1pPr>
              <a:defRPr/>
            </a:lvl1pPr>
          </a:lstStyle>
          <a:p>
            <a:pPr>
              <a:defRPr/>
            </a:pPr>
            <a:fld id="{6B00C8EB-AF67-4091-8902-51A0ABB13DD4}" type="slidenum">
              <a:rPr lang="en-US" altLang="ja-JP"/>
              <a:pPr>
                <a:defRPr/>
              </a:pPr>
              <a:t>‹#›</a:t>
            </a:fld>
            <a:endParaRPr lang="en-US" altLang="ja-JP"/>
          </a:p>
        </p:txBody>
      </p:sp>
    </p:spTree>
    <p:extLst>
      <p:ext uri="{BB962C8B-B14F-4D97-AF65-F5344CB8AC3E}">
        <p14:creationId xmlns:p14="http://schemas.microsoft.com/office/powerpoint/2010/main" val="1763298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4637"/>
            <a:ext cx="109728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1" y="1535112"/>
            <a:ext cx="5386916"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609601" y="2174875"/>
            <a:ext cx="5386916"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6193367" y="1535112"/>
            <a:ext cx="5389032"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6193367" y="2174875"/>
            <a:ext cx="5389032"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7" name="Shape 11">
            <a:extLst>
              <a:ext uri="{FF2B5EF4-FFF2-40B4-BE49-F238E27FC236}">
                <a16:creationId xmlns:a16="http://schemas.microsoft.com/office/drawing/2014/main" id="{9222C473-9041-49D2-A8C8-36E10569BFDA}"/>
              </a:ext>
            </a:extLst>
          </p:cNvPr>
          <p:cNvSpPr txBox="1">
            <a:spLocks noGrp="1"/>
          </p:cNvSpPr>
          <p:nvPr>
            <p:ph type="dt" idx="11"/>
          </p:nvPr>
        </p:nvSpPr>
        <p:spPr>
          <a:ln/>
        </p:spPr>
        <p:txBody>
          <a:bodyPr/>
          <a:lstStyle>
            <a:lvl1pPr>
              <a:defRPr/>
            </a:lvl1pPr>
          </a:lstStyle>
          <a:p>
            <a:pPr>
              <a:defRPr/>
            </a:pPr>
            <a:fld id="{F7796D4F-F99D-4E87-B341-90B85915DAB0}" type="datetime1">
              <a:rPr lang="en-US" altLang="ja-JP" smtClean="0"/>
              <a:t>8/17/2023</a:t>
            </a:fld>
            <a:endParaRPr lang="ja-JP" altLang="ja-JP"/>
          </a:p>
        </p:txBody>
      </p:sp>
      <p:sp>
        <p:nvSpPr>
          <p:cNvPr id="8" name="Shape 12">
            <a:extLst>
              <a:ext uri="{FF2B5EF4-FFF2-40B4-BE49-F238E27FC236}">
                <a16:creationId xmlns:a16="http://schemas.microsoft.com/office/drawing/2014/main" id="{82D03D2F-2B7E-4B30-8094-1D24421DD454}"/>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9" name="Shape 13">
            <a:extLst>
              <a:ext uri="{FF2B5EF4-FFF2-40B4-BE49-F238E27FC236}">
                <a16:creationId xmlns:a16="http://schemas.microsoft.com/office/drawing/2014/main" id="{48F2EB6E-26B4-4361-AE47-2F3071BAC6C6}"/>
              </a:ext>
            </a:extLst>
          </p:cNvPr>
          <p:cNvSpPr txBox="1">
            <a:spLocks noGrp="1"/>
          </p:cNvSpPr>
          <p:nvPr>
            <p:ph type="sldNum" idx="13"/>
          </p:nvPr>
        </p:nvSpPr>
        <p:spPr>
          <a:ln/>
        </p:spPr>
        <p:txBody>
          <a:bodyPr/>
          <a:lstStyle>
            <a:lvl1pPr>
              <a:defRPr/>
            </a:lvl1pPr>
          </a:lstStyle>
          <a:p>
            <a:pPr>
              <a:defRPr/>
            </a:pPr>
            <a:fld id="{9623C236-F177-4A39-A30D-1841BE65819F}" type="slidenum">
              <a:rPr lang="en-US" altLang="ja-JP"/>
              <a:pPr>
                <a:defRPr/>
              </a:pPr>
              <a:t>‹#›</a:t>
            </a:fld>
            <a:endParaRPr lang="en-US" altLang="ja-JP"/>
          </a:p>
        </p:txBody>
      </p:sp>
    </p:spTree>
    <p:extLst>
      <p:ext uri="{BB962C8B-B14F-4D97-AF65-F5344CB8AC3E}">
        <p14:creationId xmlns:p14="http://schemas.microsoft.com/office/powerpoint/2010/main" val="2643716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389718" y="4800601"/>
            <a:ext cx="7315199" cy="566737"/>
          </a:xfrm>
          <a:prstGeom prst="rect">
            <a:avLst/>
          </a:prstGeom>
          <a:noFill/>
          <a:ln>
            <a:noFill/>
          </a:ln>
        </p:spPr>
        <p:txBody>
          <a:bodyPr anchor="b"/>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2389718" y="612775"/>
            <a:ext cx="7315199" cy="4114800"/>
          </a:xfrm>
          <a:prstGeom prst="rect">
            <a:avLst/>
          </a:prstGeom>
          <a:noFill/>
          <a:ln>
            <a:noFill/>
          </a:ln>
        </p:spPr>
        <p:txBody>
          <a:bodyPr anchor="ctr"/>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pPr lvl="0"/>
            <a:endParaRPr noProof="0">
              <a:sym typeface="Calibri"/>
            </a:endParaRPr>
          </a:p>
        </p:txBody>
      </p:sp>
      <p:sp>
        <p:nvSpPr>
          <p:cNvPr id="67" name="Shape 67"/>
          <p:cNvSpPr txBox="1">
            <a:spLocks noGrp="1"/>
          </p:cNvSpPr>
          <p:nvPr>
            <p:ph type="body" idx="1"/>
          </p:nvPr>
        </p:nvSpPr>
        <p:spPr>
          <a:xfrm>
            <a:off x="2389718" y="5367338"/>
            <a:ext cx="7315199" cy="804861"/>
          </a:xfrm>
          <a:prstGeom prst="rect">
            <a:avLst/>
          </a:prstGeom>
          <a:noFill/>
          <a:ln>
            <a:noFill/>
          </a:ln>
        </p:spPr>
        <p:txBody>
          <a:bodyPr/>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5" name="Shape 11">
            <a:extLst>
              <a:ext uri="{FF2B5EF4-FFF2-40B4-BE49-F238E27FC236}">
                <a16:creationId xmlns:a16="http://schemas.microsoft.com/office/drawing/2014/main" id="{76B42E20-35D2-4525-B082-35757BC1F50E}"/>
              </a:ext>
            </a:extLst>
          </p:cNvPr>
          <p:cNvSpPr txBox="1">
            <a:spLocks noGrp="1"/>
          </p:cNvSpPr>
          <p:nvPr>
            <p:ph type="dt" idx="11"/>
          </p:nvPr>
        </p:nvSpPr>
        <p:spPr>
          <a:ln/>
        </p:spPr>
        <p:txBody>
          <a:bodyPr/>
          <a:lstStyle>
            <a:lvl1pPr>
              <a:defRPr/>
            </a:lvl1pPr>
          </a:lstStyle>
          <a:p>
            <a:pPr>
              <a:defRPr/>
            </a:pPr>
            <a:fld id="{C11BED78-A3E5-4C05-A97C-76FCD58D85F1}" type="datetime1">
              <a:rPr lang="en-US" altLang="ja-JP" smtClean="0"/>
              <a:t>8/17/2023</a:t>
            </a:fld>
            <a:endParaRPr lang="ja-JP" altLang="ja-JP"/>
          </a:p>
        </p:txBody>
      </p:sp>
      <p:sp>
        <p:nvSpPr>
          <p:cNvPr id="6" name="Shape 12">
            <a:extLst>
              <a:ext uri="{FF2B5EF4-FFF2-40B4-BE49-F238E27FC236}">
                <a16:creationId xmlns:a16="http://schemas.microsoft.com/office/drawing/2014/main" id="{BE680594-5CA6-4A91-9574-088965E6ABF4}"/>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20B7569C-7EB8-447A-A073-C1AE50C1AF9C}"/>
              </a:ext>
            </a:extLst>
          </p:cNvPr>
          <p:cNvSpPr txBox="1">
            <a:spLocks noGrp="1"/>
          </p:cNvSpPr>
          <p:nvPr>
            <p:ph type="sldNum" idx="13"/>
          </p:nvPr>
        </p:nvSpPr>
        <p:spPr>
          <a:ln/>
        </p:spPr>
        <p:txBody>
          <a:bodyPr/>
          <a:lstStyle>
            <a:lvl1pPr>
              <a:defRPr/>
            </a:lvl1pPr>
          </a:lstStyle>
          <a:p>
            <a:pPr>
              <a:defRPr/>
            </a:pPr>
            <a:fld id="{110A3735-7309-446F-9799-4D4F81A2432A}" type="slidenum">
              <a:rPr lang="en-US" altLang="ja-JP"/>
              <a:pPr>
                <a:defRPr/>
              </a:pPr>
              <a:t>‹#›</a:t>
            </a:fld>
            <a:endParaRPr lang="en-US" altLang="ja-JP"/>
          </a:p>
        </p:txBody>
      </p:sp>
    </p:spTree>
    <p:extLst>
      <p:ext uri="{BB962C8B-B14F-4D97-AF65-F5344CB8AC3E}">
        <p14:creationId xmlns:p14="http://schemas.microsoft.com/office/powerpoint/2010/main" val="258037714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19" y="-1623218"/>
            <a:ext cx="4525963" cy="10972800"/>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90D4C15B-17C3-43DA-A667-DF58B6B0AA8F}"/>
              </a:ext>
            </a:extLst>
          </p:cNvPr>
          <p:cNvSpPr txBox="1">
            <a:spLocks noGrp="1"/>
          </p:cNvSpPr>
          <p:nvPr>
            <p:ph type="dt" idx="11"/>
          </p:nvPr>
        </p:nvSpPr>
        <p:spPr>
          <a:ln/>
        </p:spPr>
        <p:txBody>
          <a:bodyPr/>
          <a:lstStyle>
            <a:lvl1pPr>
              <a:defRPr/>
            </a:lvl1pPr>
          </a:lstStyle>
          <a:p>
            <a:pPr>
              <a:defRPr/>
            </a:pPr>
            <a:fld id="{59FBAB74-49DB-4ED5-9476-C793A054B049}" type="datetime1">
              <a:rPr lang="en-US" altLang="ja-JP" smtClean="0"/>
              <a:t>8/17/2023</a:t>
            </a:fld>
            <a:endParaRPr lang="ja-JP" altLang="ja-JP"/>
          </a:p>
        </p:txBody>
      </p:sp>
      <p:sp>
        <p:nvSpPr>
          <p:cNvPr id="5" name="Shape 12">
            <a:extLst>
              <a:ext uri="{FF2B5EF4-FFF2-40B4-BE49-F238E27FC236}">
                <a16:creationId xmlns:a16="http://schemas.microsoft.com/office/drawing/2014/main" id="{A911565B-5AAA-4151-B754-66EE77149A03}"/>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9A2A02F5-4CA6-4909-9BB4-3EEA47D030E1}"/>
              </a:ext>
            </a:extLst>
          </p:cNvPr>
          <p:cNvSpPr txBox="1">
            <a:spLocks noGrp="1"/>
          </p:cNvSpPr>
          <p:nvPr>
            <p:ph type="sldNum" idx="13"/>
          </p:nvPr>
        </p:nvSpPr>
        <p:spPr>
          <a:ln/>
        </p:spPr>
        <p:txBody>
          <a:bodyPr/>
          <a:lstStyle>
            <a:lvl1pPr>
              <a:defRPr/>
            </a:lvl1pPr>
          </a:lstStyle>
          <a:p>
            <a:pPr>
              <a:defRPr/>
            </a:pPr>
            <a:fld id="{2CB4E775-7297-41B2-87A9-74707A20BE46}" type="slidenum">
              <a:rPr lang="en-US" altLang="ja-JP"/>
              <a:pPr>
                <a:defRPr/>
              </a:pPr>
              <a:t>‹#›</a:t>
            </a:fld>
            <a:endParaRPr lang="en-US" altLang="ja-JP"/>
          </a:p>
        </p:txBody>
      </p:sp>
    </p:spTree>
    <p:extLst>
      <p:ext uri="{BB962C8B-B14F-4D97-AF65-F5344CB8AC3E}">
        <p14:creationId xmlns:p14="http://schemas.microsoft.com/office/powerpoint/2010/main" val="229391998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8" y="1828800"/>
            <a:ext cx="5851525" cy="27432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8" y="-812800"/>
            <a:ext cx="5851525" cy="8026399"/>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0208393E-5489-4253-BD05-5478F1AC0C3A}"/>
              </a:ext>
            </a:extLst>
          </p:cNvPr>
          <p:cNvSpPr txBox="1">
            <a:spLocks noGrp="1"/>
          </p:cNvSpPr>
          <p:nvPr>
            <p:ph type="dt" idx="11"/>
          </p:nvPr>
        </p:nvSpPr>
        <p:spPr>
          <a:ln/>
        </p:spPr>
        <p:txBody>
          <a:bodyPr/>
          <a:lstStyle>
            <a:lvl1pPr>
              <a:defRPr/>
            </a:lvl1pPr>
          </a:lstStyle>
          <a:p>
            <a:pPr>
              <a:defRPr/>
            </a:pPr>
            <a:fld id="{57C13EA4-FB1C-49CC-ADDE-5B64C9A78F18}" type="datetime1">
              <a:rPr lang="en-US" altLang="ja-JP" smtClean="0"/>
              <a:t>8/17/2023</a:t>
            </a:fld>
            <a:endParaRPr lang="ja-JP" altLang="ja-JP"/>
          </a:p>
        </p:txBody>
      </p:sp>
      <p:sp>
        <p:nvSpPr>
          <p:cNvPr id="5" name="Shape 12">
            <a:extLst>
              <a:ext uri="{FF2B5EF4-FFF2-40B4-BE49-F238E27FC236}">
                <a16:creationId xmlns:a16="http://schemas.microsoft.com/office/drawing/2014/main" id="{4F65E6C8-EDFE-4444-A9F9-077E04755EDE}"/>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24ACFE5D-09F8-48A5-B786-36046D0E2207}"/>
              </a:ext>
            </a:extLst>
          </p:cNvPr>
          <p:cNvSpPr txBox="1">
            <a:spLocks noGrp="1"/>
          </p:cNvSpPr>
          <p:nvPr>
            <p:ph type="sldNum" idx="13"/>
          </p:nvPr>
        </p:nvSpPr>
        <p:spPr>
          <a:ln/>
        </p:spPr>
        <p:txBody>
          <a:bodyPr/>
          <a:lstStyle>
            <a:lvl1pPr>
              <a:defRPr/>
            </a:lvl1pPr>
          </a:lstStyle>
          <a:p>
            <a:pPr>
              <a:defRPr/>
            </a:pPr>
            <a:fld id="{754FE3BD-EEF7-46D6-B596-1DE42034CFF7}" type="slidenum">
              <a:rPr lang="en-US" altLang="ja-JP"/>
              <a:pPr>
                <a:defRPr/>
              </a:pPr>
              <a:t>‹#›</a:t>
            </a:fld>
            <a:endParaRPr lang="en-US" altLang="ja-JP"/>
          </a:p>
        </p:txBody>
      </p:sp>
    </p:spTree>
    <p:extLst>
      <p:ext uri="{BB962C8B-B14F-4D97-AF65-F5344CB8AC3E}">
        <p14:creationId xmlns:p14="http://schemas.microsoft.com/office/powerpoint/2010/main" val="389150698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914400" y="2130425"/>
            <a:ext cx="10363200" cy="1470024"/>
          </a:xfrm>
          <a:prstGeom prst="rect">
            <a:avLst/>
          </a:prstGeom>
          <a:noFill/>
          <a:ln>
            <a:noFill/>
          </a:ln>
        </p:spPr>
        <p:txBody>
          <a:bodyPr/>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828801" y="3886200"/>
            <a:ext cx="8534399" cy="1752600"/>
          </a:xfrm>
          <a:prstGeom prst="rect">
            <a:avLst/>
          </a:prstGeom>
          <a:noFill/>
          <a:ln>
            <a:noFill/>
          </a:ln>
        </p:spPr>
        <p:txBody>
          <a:bodyPr/>
          <a:lstStyle>
            <a:lvl1pPr marL="0" marR="0" indent="0" algn="ctr" rtl="0">
              <a:spcBef>
                <a:spcPts val="640"/>
              </a:spcBef>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4" name="Shape 17">
            <a:extLst>
              <a:ext uri="{FF2B5EF4-FFF2-40B4-BE49-F238E27FC236}">
                <a16:creationId xmlns:a16="http://schemas.microsoft.com/office/drawing/2014/main" id="{F7688602-427F-4EAF-8F4B-D4DC94BF1DE9}"/>
              </a:ext>
            </a:extLst>
          </p:cNvPr>
          <p:cNvSpPr txBox="1">
            <a:spLocks noGrp="1"/>
          </p:cNvSpPr>
          <p:nvPr>
            <p:ph type="dt" idx="10"/>
          </p:nvPr>
        </p:nvSpPr>
        <p:spPr/>
        <p:txBody>
          <a:bodyPr/>
          <a:lstStyle>
            <a:lvl1pPr eaLnBrk="0" hangingPunct="0">
              <a:defRPr kumimoji="1"/>
            </a:lvl1pPr>
          </a:lstStyle>
          <a:p>
            <a:pPr>
              <a:defRPr/>
            </a:pPr>
            <a:fld id="{BF866ACC-B540-40C3-88D2-647D982C6851}" type="datetime1">
              <a:rPr lang="en-US" altLang="ja-JP" smtClean="0"/>
              <a:t>8/17/2023</a:t>
            </a:fld>
            <a:endParaRPr lang="ja-JP" altLang="ja-JP"/>
          </a:p>
        </p:txBody>
      </p:sp>
      <p:sp>
        <p:nvSpPr>
          <p:cNvPr id="5" name="Shape 18">
            <a:extLst>
              <a:ext uri="{FF2B5EF4-FFF2-40B4-BE49-F238E27FC236}">
                <a16:creationId xmlns:a16="http://schemas.microsoft.com/office/drawing/2014/main" id="{ACF15058-4390-4DC1-9D91-1C3BF539A336}"/>
              </a:ext>
            </a:extLst>
          </p:cNvPr>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6" name="Shape 19">
            <a:extLst>
              <a:ext uri="{FF2B5EF4-FFF2-40B4-BE49-F238E27FC236}">
                <a16:creationId xmlns:a16="http://schemas.microsoft.com/office/drawing/2014/main" id="{2ED83423-2A5B-41DD-8AEC-A9F971D0749D}"/>
              </a:ext>
            </a:extLst>
          </p:cNvPr>
          <p:cNvSpPr txBox="1">
            <a:spLocks noGrp="1"/>
          </p:cNvSpPr>
          <p:nvPr>
            <p:ph type="sldNum" idx="12"/>
          </p:nvPr>
        </p:nvSpPr>
        <p:spPr/>
        <p:txBody>
          <a:bodyPr>
            <a:noAutofit/>
          </a:bodyPr>
          <a:lstStyle>
            <a:lvl1pPr eaLnBrk="0" hangingPunct="0">
              <a:defRPr kumimoji="1"/>
            </a:lvl1pPr>
          </a:lstStyle>
          <a:p>
            <a:pPr>
              <a:defRPr/>
            </a:pPr>
            <a:fld id="{E4F30685-705E-427D-9344-E7D95E1ED438}" type="slidenum">
              <a:rPr lang="en-US" altLang="ja-JP"/>
              <a:pPr>
                <a:defRPr/>
              </a:pPr>
              <a:t>‹#›</a:t>
            </a:fld>
            <a:endParaRPr lang="en-US" altLang="ja-JP"/>
          </a:p>
        </p:txBody>
      </p:sp>
    </p:spTree>
    <p:extLst>
      <p:ext uri="{BB962C8B-B14F-4D97-AF65-F5344CB8AC3E}">
        <p14:creationId xmlns:p14="http://schemas.microsoft.com/office/powerpoint/2010/main" val="24164109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09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6197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5" name="Shape 47">
            <a:extLst>
              <a:ext uri="{FF2B5EF4-FFF2-40B4-BE49-F238E27FC236}">
                <a16:creationId xmlns:a16="http://schemas.microsoft.com/office/drawing/2014/main" id="{2628B9CE-A8A9-4794-9162-543466C6B44E}"/>
              </a:ext>
            </a:extLst>
          </p:cNvPr>
          <p:cNvSpPr txBox="1">
            <a:spLocks noGrp="1"/>
          </p:cNvSpPr>
          <p:nvPr>
            <p:ph type="dt" idx="10"/>
          </p:nvPr>
        </p:nvSpPr>
        <p:spPr/>
        <p:txBody>
          <a:bodyPr/>
          <a:lstStyle>
            <a:lvl1pPr eaLnBrk="0" hangingPunct="0">
              <a:defRPr kumimoji="1"/>
            </a:lvl1pPr>
          </a:lstStyle>
          <a:p>
            <a:pPr>
              <a:defRPr/>
            </a:pPr>
            <a:fld id="{E5E4E234-7269-4867-AA49-9ADE9FEDD545}" type="datetime1">
              <a:rPr lang="en-US" altLang="ja-JP" smtClean="0"/>
              <a:t>8/17/2023</a:t>
            </a:fld>
            <a:endParaRPr lang="ja-JP" altLang="ja-JP"/>
          </a:p>
        </p:txBody>
      </p:sp>
      <p:sp>
        <p:nvSpPr>
          <p:cNvPr id="6" name="Shape 48">
            <a:extLst>
              <a:ext uri="{FF2B5EF4-FFF2-40B4-BE49-F238E27FC236}">
                <a16:creationId xmlns:a16="http://schemas.microsoft.com/office/drawing/2014/main" id="{FE1ED673-DF8C-4ABC-B956-8429C31989F6}"/>
              </a:ext>
            </a:extLst>
          </p:cNvPr>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7" name="Shape 49">
            <a:extLst>
              <a:ext uri="{FF2B5EF4-FFF2-40B4-BE49-F238E27FC236}">
                <a16:creationId xmlns:a16="http://schemas.microsoft.com/office/drawing/2014/main" id="{1DF9B380-6779-4351-9C29-7730E8F28534}"/>
              </a:ext>
            </a:extLst>
          </p:cNvPr>
          <p:cNvSpPr txBox="1">
            <a:spLocks noGrp="1"/>
          </p:cNvSpPr>
          <p:nvPr>
            <p:ph type="sldNum" idx="12"/>
          </p:nvPr>
        </p:nvSpPr>
        <p:spPr/>
        <p:txBody>
          <a:bodyPr>
            <a:noAutofit/>
          </a:bodyPr>
          <a:lstStyle>
            <a:lvl1pPr eaLnBrk="0" hangingPunct="0">
              <a:defRPr kumimoji="1"/>
            </a:lvl1pPr>
          </a:lstStyle>
          <a:p>
            <a:pPr>
              <a:defRPr/>
            </a:pPr>
            <a:fld id="{CFCBDF65-88C9-4262-9231-F149D9F326DA}" type="slidenum">
              <a:rPr lang="en-US" altLang="ja-JP"/>
              <a:pPr>
                <a:defRPr/>
              </a:pPr>
              <a:t>‹#›</a:t>
            </a:fld>
            <a:endParaRPr lang="en-US" altLang="ja-JP"/>
          </a:p>
        </p:txBody>
      </p:sp>
    </p:spTree>
    <p:extLst>
      <p:ext uri="{BB962C8B-B14F-4D97-AF65-F5344CB8AC3E}">
        <p14:creationId xmlns:p14="http://schemas.microsoft.com/office/powerpoint/2010/main" val="33381640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4637"/>
            <a:ext cx="109728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1" y="1535112"/>
            <a:ext cx="5386916"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609601" y="2174875"/>
            <a:ext cx="5386916"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6193367" y="1535112"/>
            <a:ext cx="5389032"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6193367" y="2174875"/>
            <a:ext cx="5389032"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7" name="Shape 56">
            <a:extLst>
              <a:ext uri="{FF2B5EF4-FFF2-40B4-BE49-F238E27FC236}">
                <a16:creationId xmlns:a16="http://schemas.microsoft.com/office/drawing/2014/main" id="{2CA488A2-0569-4132-9DC3-5E279747025A}"/>
              </a:ext>
            </a:extLst>
          </p:cNvPr>
          <p:cNvSpPr txBox="1">
            <a:spLocks noGrp="1"/>
          </p:cNvSpPr>
          <p:nvPr>
            <p:ph type="dt" idx="10"/>
          </p:nvPr>
        </p:nvSpPr>
        <p:spPr/>
        <p:txBody>
          <a:bodyPr/>
          <a:lstStyle>
            <a:lvl1pPr eaLnBrk="0" hangingPunct="0">
              <a:defRPr kumimoji="1"/>
            </a:lvl1pPr>
          </a:lstStyle>
          <a:p>
            <a:pPr>
              <a:defRPr/>
            </a:pPr>
            <a:fld id="{22955FD9-90AF-4437-85E8-A226ED95E83C}" type="datetime1">
              <a:rPr lang="en-US" altLang="ja-JP" smtClean="0"/>
              <a:t>8/17/2023</a:t>
            </a:fld>
            <a:endParaRPr lang="ja-JP" altLang="ja-JP"/>
          </a:p>
        </p:txBody>
      </p:sp>
      <p:sp>
        <p:nvSpPr>
          <p:cNvPr id="8" name="Shape 57">
            <a:extLst>
              <a:ext uri="{FF2B5EF4-FFF2-40B4-BE49-F238E27FC236}">
                <a16:creationId xmlns:a16="http://schemas.microsoft.com/office/drawing/2014/main" id="{0676AD8B-F51D-4E63-9058-0EF826B0DA90}"/>
              </a:ext>
            </a:extLst>
          </p:cNvPr>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9" name="Shape 58">
            <a:extLst>
              <a:ext uri="{FF2B5EF4-FFF2-40B4-BE49-F238E27FC236}">
                <a16:creationId xmlns:a16="http://schemas.microsoft.com/office/drawing/2014/main" id="{327AE255-23E7-41B4-8B26-CADBFB630A4E}"/>
              </a:ext>
            </a:extLst>
          </p:cNvPr>
          <p:cNvSpPr txBox="1">
            <a:spLocks noGrp="1"/>
          </p:cNvSpPr>
          <p:nvPr>
            <p:ph type="sldNum" idx="12"/>
          </p:nvPr>
        </p:nvSpPr>
        <p:spPr/>
        <p:txBody>
          <a:bodyPr>
            <a:noAutofit/>
          </a:bodyPr>
          <a:lstStyle>
            <a:lvl1pPr eaLnBrk="0" hangingPunct="0">
              <a:defRPr kumimoji="1"/>
            </a:lvl1pPr>
          </a:lstStyle>
          <a:p>
            <a:pPr>
              <a:defRPr/>
            </a:pPr>
            <a:fld id="{76D83B5B-32AC-42D9-AE5E-D2CFA09D08F7}" type="slidenum">
              <a:rPr lang="en-US" altLang="ja-JP"/>
              <a:pPr>
                <a:defRPr/>
              </a:pPr>
              <a:t>‹#›</a:t>
            </a:fld>
            <a:endParaRPr lang="en-US" altLang="ja-JP"/>
          </a:p>
        </p:txBody>
      </p:sp>
    </p:spTree>
    <p:extLst>
      <p:ext uri="{BB962C8B-B14F-4D97-AF65-F5344CB8AC3E}">
        <p14:creationId xmlns:p14="http://schemas.microsoft.com/office/powerpoint/2010/main" val="40165892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 name="Shape 61">
            <a:extLst>
              <a:ext uri="{FF2B5EF4-FFF2-40B4-BE49-F238E27FC236}">
                <a16:creationId xmlns:a16="http://schemas.microsoft.com/office/drawing/2014/main" id="{FAAD666A-A275-4C23-9F81-810828B72AA9}"/>
              </a:ext>
            </a:extLst>
          </p:cNvPr>
          <p:cNvSpPr txBox="1">
            <a:spLocks noGrp="1"/>
          </p:cNvSpPr>
          <p:nvPr>
            <p:ph type="dt" idx="10"/>
          </p:nvPr>
        </p:nvSpPr>
        <p:spPr/>
        <p:txBody>
          <a:bodyPr/>
          <a:lstStyle>
            <a:lvl1pPr eaLnBrk="0" hangingPunct="0">
              <a:defRPr kumimoji="1"/>
            </a:lvl1pPr>
          </a:lstStyle>
          <a:p>
            <a:pPr>
              <a:defRPr/>
            </a:pPr>
            <a:fld id="{A9A5C0A7-2A04-40CE-8617-AA4B29685415}" type="datetime1">
              <a:rPr lang="en-US" altLang="ja-JP" smtClean="0"/>
              <a:t>8/17/2023</a:t>
            </a:fld>
            <a:endParaRPr lang="ja-JP" altLang="ja-JP"/>
          </a:p>
        </p:txBody>
      </p:sp>
      <p:sp>
        <p:nvSpPr>
          <p:cNvPr id="4" name="Shape 62">
            <a:extLst>
              <a:ext uri="{FF2B5EF4-FFF2-40B4-BE49-F238E27FC236}">
                <a16:creationId xmlns:a16="http://schemas.microsoft.com/office/drawing/2014/main" id="{25CBFE7C-3CBC-4086-8D75-576923EECBD1}"/>
              </a:ext>
            </a:extLst>
          </p:cNvPr>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5" name="Shape 63">
            <a:extLst>
              <a:ext uri="{FF2B5EF4-FFF2-40B4-BE49-F238E27FC236}">
                <a16:creationId xmlns:a16="http://schemas.microsoft.com/office/drawing/2014/main" id="{CD7795E8-8B44-40DD-9921-A67BB5AAD362}"/>
              </a:ext>
            </a:extLst>
          </p:cNvPr>
          <p:cNvSpPr txBox="1">
            <a:spLocks noGrp="1"/>
          </p:cNvSpPr>
          <p:nvPr>
            <p:ph type="sldNum" idx="12"/>
          </p:nvPr>
        </p:nvSpPr>
        <p:spPr/>
        <p:txBody>
          <a:bodyPr>
            <a:noAutofit/>
          </a:bodyPr>
          <a:lstStyle>
            <a:lvl1pPr eaLnBrk="0" hangingPunct="0">
              <a:defRPr kumimoji="1"/>
            </a:lvl1pPr>
          </a:lstStyle>
          <a:p>
            <a:pPr>
              <a:defRPr/>
            </a:pPr>
            <a:fld id="{E35A594E-C7E2-412A-8499-9A6AD94F6545}" type="slidenum">
              <a:rPr lang="en-US" altLang="ja-JP"/>
              <a:pPr>
                <a:defRPr/>
              </a:pPr>
              <a:t>‹#›</a:t>
            </a:fld>
            <a:endParaRPr lang="en-US" altLang="ja-JP"/>
          </a:p>
        </p:txBody>
      </p:sp>
    </p:spTree>
    <p:extLst>
      <p:ext uri="{BB962C8B-B14F-4D97-AF65-F5344CB8AC3E}">
        <p14:creationId xmlns:p14="http://schemas.microsoft.com/office/powerpoint/2010/main" val="223840299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389718" y="4800601"/>
            <a:ext cx="7315199" cy="566737"/>
          </a:xfrm>
          <a:prstGeom prst="rect">
            <a:avLst/>
          </a:prstGeom>
          <a:noFill/>
          <a:ln>
            <a:noFill/>
          </a:ln>
        </p:spPr>
        <p:txBody>
          <a:bodyPr anchor="b"/>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2389718" y="612775"/>
            <a:ext cx="7315199" cy="4114800"/>
          </a:xfrm>
          <a:prstGeom prst="rect">
            <a:avLst/>
          </a:prstGeom>
          <a:noFill/>
          <a:ln>
            <a:noFill/>
          </a:ln>
        </p:spPr>
        <p:txBody>
          <a:bodyPr anchor="ctr"/>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pPr lvl="0"/>
            <a:endParaRPr noProof="0">
              <a:sym typeface="Calibri"/>
            </a:endParaRPr>
          </a:p>
        </p:txBody>
      </p:sp>
      <p:sp>
        <p:nvSpPr>
          <p:cNvPr id="67" name="Shape 67"/>
          <p:cNvSpPr txBox="1">
            <a:spLocks noGrp="1"/>
          </p:cNvSpPr>
          <p:nvPr>
            <p:ph type="body" idx="1"/>
          </p:nvPr>
        </p:nvSpPr>
        <p:spPr>
          <a:xfrm>
            <a:off x="2389718" y="5367338"/>
            <a:ext cx="7315199" cy="804861"/>
          </a:xfrm>
          <a:prstGeom prst="rect">
            <a:avLst/>
          </a:prstGeom>
          <a:noFill/>
          <a:ln>
            <a:noFill/>
          </a:ln>
        </p:spPr>
        <p:txBody>
          <a:bodyPr/>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5" name="Shape 68">
            <a:extLst>
              <a:ext uri="{FF2B5EF4-FFF2-40B4-BE49-F238E27FC236}">
                <a16:creationId xmlns:a16="http://schemas.microsoft.com/office/drawing/2014/main" id="{E8CA1452-5C3E-4CDC-9620-3CF763C1DF8F}"/>
              </a:ext>
            </a:extLst>
          </p:cNvPr>
          <p:cNvSpPr txBox="1">
            <a:spLocks noGrp="1"/>
          </p:cNvSpPr>
          <p:nvPr>
            <p:ph type="dt" idx="10"/>
          </p:nvPr>
        </p:nvSpPr>
        <p:spPr/>
        <p:txBody>
          <a:bodyPr/>
          <a:lstStyle>
            <a:lvl1pPr eaLnBrk="0" hangingPunct="0">
              <a:defRPr kumimoji="1"/>
            </a:lvl1pPr>
          </a:lstStyle>
          <a:p>
            <a:pPr>
              <a:defRPr/>
            </a:pPr>
            <a:fld id="{40C4BC54-8596-47A7-869E-CBF1FD4FD534}" type="datetime1">
              <a:rPr lang="en-US" altLang="ja-JP" smtClean="0"/>
              <a:t>8/17/2023</a:t>
            </a:fld>
            <a:endParaRPr lang="ja-JP" altLang="ja-JP"/>
          </a:p>
        </p:txBody>
      </p:sp>
      <p:sp>
        <p:nvSpPr>
          <p:cNvPr id="6" name="Shape 69">
            <a:extLst>
              <a:ext uri="{FF2B5EF4-FFF2-40B4-BE49-F238E27FC236}">
                <a16:creationId xmlns:a16="http://schemas.microsoft.com/office/drawing/2014/main" id="{043EEF3F-59D9-4AD3-A8D8-4DBDFBB030A4}"/>
              </a:ext>
            </a:extLst>
          </p:cNvPr>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7" name="Shape 70">
            <a:extLst>
              <a:ext uri="{FF2B5EF4-FFF2-40B4-BE49-F238E27FC236}">
                <a16:creationId xmlns:a16="http://schemas.microsoft.com/office/drawing/2014/main" id="{7975D22E-AAE1-4DBE-8923-02C7F0AF09E5}"/>
              </a:ext>
            </a:extLst>
          </p:cNvPr>
          <p:cNvSpPr txBox="1">
            <a:spLocks noGrp="1"/>
          </p:cNvSpPr>
          <p:nvPr>
            <p:ph type="sldNum" idx="12"/>
          </p:nvPr>
        </p:nvSpPr>
        <p:spPr/>
        <p:txBody>
          <a:bodyPr>
            <a:noAutofit/>
          </a:bodyPr>
          <a:lstStyle>
            <a:lvl1pPr eaLnBrk="0" hangingPunct="0">
              <a:defRPr kumimoji="1"/>
            </a:lvl1pPr>
          </a:lstStyle>
          <a:p>
            <a:pPr>
              <a:defRPr/>
            </a:pPr>
            <a:fld id="{C0A8A58F-D2B0-4356-843F-F93BC28DFB23}" type="slidenum">
              <a:rPr lang="en-US" altLang="ja-JP"/>
              <a:pPr>
                <a:defRPr/>
              </a:pPr>
              <a:t>‹#›</a:t>
            </a:fld>
            <a:endParaRPr lang="en-US" altLang="ja-JP"/>
          </a:p>
        </p:txBody>
      </p:sp>
    </p:spTree>
    <p:extLst>
      <p:ext uri="{BB962C8B-B14F-4D97-AF65-F5344CB8AC3E}">
        <p14:creationId xmlns:p14="http://schemas.microsoft.com/office/powerpoint/2010/main" val="179408374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19" y="-1623218"/>
            <a:ext cx="4525963" cy="10972800"/>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74">
            <a:extLst>
              <a:ext uri="{FF2B5EF4-FFF2-40B4-BE49-F238E27FC236}">
                <a16:creationId xmlns:a16="http://schemas.microsoft.com/office/drawing/2014/main" id="{A78F9AF7-EE6C-4174-8B57-0067AEABCBEF}"/>
              </a:ext>
            </a:extLst>
          </p:cNvPr>
          <p:cNvSpPr txBox="1">
            <a:spLocks noGrp="1"/>
          </p:cNvSpPr>
          <p:nvPr>
            <p:ph type="dt" idx="10"/>
          </p:nvPr>
        </p:nvSpPr>
        <p:spPr/>
        <p:txBody>
          <a:bodyPr/>
          <a:lstStyle>
            <a:lvl1pPr eaLnBrk="0" hangingPunct="0">
              <a:defRPr kumimoji="1"/>
            </a:lvl1pPr>
          </a:lstStyle>
          <a:p>
            <a:pPr>
              <a:defRPr/>
            </a:pPr>
            <a:fld id="{333F9C4B-5618-4CF0-BCAB-71F550C33323}" type="datetime1">
              <a:rPr lang="en-US" altLang="ja-JP" smtClean="0"/>
              <a:t>8/17/2023</a:t>
            </a:fld>
            <a:endParaRPr lang="ja-JP" altLang="ja-JP"/>
          </a:p>
        </p:txBody>
      </p:sp>
      <p:sp>
        <p:nvSpPr>
          <p:cNvPr id="5" name="Shape 75">
            <a:extLst>
              <a:ext uri="{FF2B5EF4-FFF2-40B4-BE49-F238E27FC236}">
                <a16:creationId xmlns:a16="http://schemas.microsoft.com/office/drawing/2014/main" id="{A5FB5B25-96F5-496C-8E12-C7CD49D2CD50}"/>
              </a:ext>
            </a:extLst>
          </p:cNvPr>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6" name="Shape 76">
            <a:extLst>
              <a:ext uri="{FF2B5EF4-FFF2-40B4-BE49-F238E27FC236}">
                <a16:creationId xmlns:a16="http://schemas.microsoft.com/office/drawing/2014/main" id="{D4D871C1-88E9-479C-9880-7620C4D9AA3B}"/>
              </a:ext>
            </a:extLst>
          </p:cNvPr>
          <p:cNvSpPr txBox="1">
            <a:spLocks noGrp="1"/>
          </p:cNvSpPr>
          <p:nvPr>
            <p:ph type="sldNum" idx="12"/>
          </p:nvPr>
        </p:nvSpPr>
        <p:spPr/>
        <p:txBody>
          <a:bodyPr>
            <a:noAutofit/>
          </a:bodyPr>
          <a:lstStyle>
            <a:lvl1pPr eaLnBrk="0" hangingPunct="0">
              <a:defRPr kumimoji="1"/>
            </a:lvl1pPr>
          </a:lstStyle>
          <a:p>
            <a:pPr>
              <a:defRPr/>
            </a:pPr>
            <a:fld id="{2802CEF2-C4C7-4694-8228-12F958B857E9}" type="slidenum">
              <a:rPr lang="en-US" altLang="ja-JP"/>
              <a:pPr>
                <a:defRPr/>
              </a:pPr>
              <a:t>‹#›</a:t>
            </a:fld>
            <a:endParaRPr lang="en-US" altLang="ja-JP"/>
          </a:p>
        </p:txBody>
      </p:sp>
    </p:spTree>
    <p:extLst>
      <p:ext uri="{BB962C8B-B14F-4D97-AF65-F5344CB8AC3E}">
        <p14:creationId xmlns:p14="http://schemas.microsoft.com/office/powerpoint/2010/main" val="316189191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8" y="1828800"/>
            <a:ext cx="5851525" cy="27432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8" y="-812800"/>
            <a:ext cx="5851525" cy="8026399"/>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80">
            <a:extLst>
              <a:ext uri="{FF2B5EF4-FFF2-40B4-BE49-F238E27FC236}">
                <a16:creationId xmlns:a16="http://schemas.microsoft.com/office/drawing/2014/main" id="{DDD5FDEC-D101-4B70-8862-91E77628169E}"/>
              </a:ext>
            </a:extLst>
          </p:cNvPr>
          <p:cNvSpPr txBox="1">
            <a:spLocks noGrp="1"/>
          </p:cNvSpPr>
          <p:nvPr>
            <p:ph type="dt" idx="10"/>
          </p:nvPr>
        </p:nvSpPr>
        <p:spPr/>
        <p:txBody>
          <a:bodyPr/>
          <a:lstStyle>
            <a:lvl1pPr eaLnBrk="0" hangingPunct="0">
              <a:defRPr kumimoji="1"/>
            </a:lvl1pPr>
          </a:lstStyle>
          <a:p>
            <a:pPr>
              <a:defRPr/>
            </a:pPr>
            <a:fld id="{278A623B-F368-4904-BC98-4401FB9FB358}" type="datetime1">
              <a:rPr lang="en-US" altLang="ja-JP" smtClean="0"/>
              <a:t>8/17/2023</a:t>
            </a:fld>
            <a:endParaRPr lang="ja-JP" altLang="ja-JP"/>
          </a:p>
        </p:txBody>
      </p:sp>
      <p:sp>
        <p:nvSpPr>
          <p:cNvPr id="5" name="Shape 81">
            <a:extLst>
              <a:ext uri="{FF2B5EF4-FFF2-40B4-BE49-F238E27FC236}">
                <a16:creationId xmlns:a16="http://schemas.microsoft.com/office/drawing/2014/main" id="{0A873350-BED7-4A57-9EAB-8AA9F624834C}"/>
              </a:ext>
            </a:extLst>
          </p:cNvPr>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6" name="Shape 82">
            <a:extLst>
              <a:ext uri="{FF2B5EF4-FFF2-40B4-BE49-F238E27FC236}">
                <a16:creationId xmlns:a16="http://schemas.microsoft.com/office/drawing/2014/main" id="{70964458-D813-40C4-A310-E513F4950E22}"/>
              </a:ext>
            </a:extLst>
          </p:cNvPr>
          <p:cNvSpPr txBox="1">
            <a:spLocks noGrp="1"/>
          </p:cNvSpPr>
          <p:nvPr>
            <p:ph type="sldNum" idx="12"/>
          </p:nvPr>
        </p:nvSpPr>
        <p:spPr/>
        <p:txBody>
          <a:bodyPr>
            <a:noAutofit/>
          </a:bodyPr>
          <a:lstStyle>
            <a:lvl1pPr eaLnBrk="0" hangingPunct="0">
              <a:defRPr kumimoji="1"/>
            </a:lvl1pPr>
          </a:lstStyle>
          <a:p>
            <a:pPr>
              <a:defRPr/>
            </a:pPr>
            <a:fld id="{F09B1816-CB57-4914-8BFB-A68A351A8811}" type="slidenum">
              <a:rPr lang="en-US" altLang="ja-JP"/>
              <a:pPr>
                <a:defRPr/>
              </a:pPr>
              <a:t>‹#›</a:t>
            </a:fld>
            <a:endParaRPr lang="en-US" altLang="ja-JP"/>
          </a:p>
        </p:txBody>
      </p:sp>
    </p:spTree>
    <p:extLst>
      <p:ext uri="{BB962C8B-B14F-4D97-AF65-F5344CB8AC3E}">
        <p14:creationId xmlns:p14="http://schemas.microsoft.com/office/powerpoint/2010/main" val="253843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 name="Shape 11">
            <a:extLst>
              <a:ext uri="{FF2B5EF4-FFF2-40B4-BE49-F238E27FC236}">
                <a16:creationId xmlns:a16="http://schemas.microsoft.com/office/drawing/2014/main" id="{A0CC1BE8-902A-448C-A891-4F415227CA50}"/>
              </a:ext>
            </a:extLst>
          </p:cNvPr>
          <p:cNvSpPr txBox="1">
            <a:spLocks noGrp="1"/>
          </p:cNvSpPr>
          <p:nvPr>
            <p:ph type="dt" idx="11"/>
          </p:nvPr>
        </p:nvSpPr>
        <p:spPr>
          <a:ln/>
        </p:spPr>
        <p:txBody>
          <a:bodyPr/>
          <a:lstStyle>
            <a:lvl1pPr>
              <a:defRPr/>
            </a:lvl1pPr>
          </a:lstStyle>
          <a:p>
            <a:pPr>
              <a:defRPr/>
            </a:pPr>
            <a:fld id="{EBF32F93-6ABD-4549-BED5-F03F520623A3}" type="datetime1">
              <a:rPr lang="en-US" altLang="ja-JP" smtClean="0"/>
              <a:t>8/17/2023</a:t>
            </a:fld>
            <a:endParaRPr lang="ja-JP" altLang="ja-JP"/>
          </a:p>
        </p:txBody>
      </p:sp>
      <p:sp>
        <p:nvSpPr>
          <p:cNvPr id="4" name="Shape 12">
            <a:extLst>
              <a:ext uri="{FF2B5EF4-FFF2-40B4-BE49-F238E27FC236}">
                <a16:creationId xmlns:a16="http://schemas.microsoft.com/office/drawing/2014/main" id="{4DBF056D-D8E1-430B-97C0-E03E80F9D6AC}"/>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5" name="Shape 13">
            <a:extLst>
              <a:ext uri="{FF2B5EF4-FFF2-40B4-BE49-F238E27FC236}">
                <a16:creationId xmlns:a16="http://schemas.microsoft.com/office/drawing/2014/main" id="{65AE9677-9428-4897-BD5F-2C88E728BFAF}"/>
              </a:ext>
            </a:extLst>
          </p:cNvPr>
          <p:cNvSpPr txBox="1">
            <a:spLocks noGrp="1"/>
          </p:cNvSpPr>
          <p:nvPr>
            <p:ph type="sldNum" idx="13"/>
          </p:nvPr>
        </p:nvSpPr>
        <p:spPr>
          <a:ln/>
        </p:spPr>
        <p:txBody>
          <a:bodyPr/>
          <a:lstStyle>
            <a:lvl1pPr>
              <a:defRPr/>
            </a:lvl1pPr>
          </a:lstStyle>
          <a:p>
            <a:pPr>
              <a:defRPr/>
            </a:pPr>
            <a:fld id="{B073135A-EEDE-42FD-A70C-D060D3AFA7C2}" type="slidenum">
              <a:rPr lang="en-US" altLang="ja-JP"/>
              <a:pPr>
                <a:defRPr/>
              </a:pPr>
              <a:t>‹#›</a:t>
            </a:fld>
            <a:endParaRPr lang="en-US" altLang="ja-JP"/>
          </a:p>
        </p:txBody>
      </p:sp>
    </p:spTree>
    <p:extLst>
      <p:ext uri="{BB962C8B-B14F-4D97-AF65-F5344CB8AC3E}">
        <p14:creationId xmlns:p14="http://schemas.microsoft.com/office/powerpoint/2010/main" val="16884195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963083" y="4406901"/>
            <a:ext cx="10363200" cy="1362075"/>
          </a:xfrm>
          <a:prstGeom prst="rect">
            <a:avLst/>
          </a:prstGeom>
          <a:noFill/>
          <a:ln>
            <a:noFill/>
          </a:ln>
        </p:spPr>
        <p:txBody>
          <a:bodyPr anchor="t"/>
          <a:lstStyle>
            <a:lvl1pPr algn="l" rtl="0">
              <a:spcBef>
                <a:spcPts val="0"/>
              </a:spcBef>
              <a:defRPr sz="4000" b="1"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963083" y="2906713"/>
            <a:ext cx="10363200" cy="1500187"/>
          </a:xfrm>
          <a:prstGeom prst="rect">
            <a:avLst/>
          </a:prstGeom>
          <a:noFill/>
          <a:ln>
            <a:noFill/>
          </a:ln>
        </p:spPr>
        <p:txBody>
          <a:bodyPr anchor="b"/>
          <a:lstStyle>
            <a:lvl1pPr marL="0" indent="0" rtl="0">
              <a:spcBef>
                <a:spcPts val="0"/>
              </a:spcBef>
              <a:buClr>
                <a:srgbClr val="888888"/>
              </a:buClr>
              <a:buFont typeface="Calibri"/>
              <a:buNone/>
              <a:defRPr sz="2000">
                <a:solidFill>
                  <a:srgbClr val="888888"/>
                </a:solidFill>
              </a:defRPr>
            </a:lvl1pPr>
            <a:lvl2pPr marL="457200" indent="0" rtl="0">
              <a:spcBef>
                <a:spcPts val="0"/>
              </a:spcBef>
              <a:buClr>
                <a:srgbClr val="888888"/>
              </a:buClr>
              <a:buFont typeface="Calibri"/>
              <a:buNone/>
              <a:defRPr sz="1800">
                <a:solidFill>
                  <a:srgbClr val="888888"/>
                </a:solidFill>
              </a:defRPr>
            </a:lvl2pPr>
            <a:lvl3pPr marL="914400" indent="0" rtl="0">
              <a:spcBef>
                <a:spcPts val="0"/>
              </a:spcBef>
              <a:buClr>
                <a:srgbClr val="888888"/>
              </a:buClr>
              <a:buFont typeface="Calibri"/>
              <a:buNone/>
              <a:defRPr sz="1600">
                <a:solidFill>
                  <a:srgbClr val="888888"/>
                </a:solidFill>
              </a:defRPr>
            </a:lvl3pPr>
            <a:lvl4pPr marL="1371600" indent="0" rtl="0">
              <a:spcBef>
                <a:spcPts val="0"/>
              </a:spcBef>
              <a:buClr>
                <a:srgbClr val="888888"/>
              </a:buClr>
              <a:buFont typeface="Calibri"/>
              <a:buNone/>
              <a:defRPr sz="1400">
                <a:solidFill>
                  <a:srgbClr val="888888"/>
                </a:solidFill>
              </a:defRPr>
            </a:lvl4pPr>
            <a:lvl5pPr marL="1828800" indent="0" rtl="0">
              <a:spcBef>
                <a:spcPts val="0"/>
              </a:spcBef>
              <a:buClr>
                <a:srgbClr val="888888"/>
              </a:buClr>
              <a:buFont typeface="Calibri"/>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
        <p:nvSpPr>
          <p:cNvPr id="4" name="Shape 29">
            <a:extLst>
              <a:ext uri="{FF2B5EF4-FFF2-40B4-BE49-F238E27FC236}">
                <a16:creationId xmlns:a16="http://schemas.microsoft.com/office/drawing/2014/main" id="{EE0F20E4-E6B0-4899-8DCF-F14B3D7581C4}"/>
              </a:ext>
            </a:extLst>
          </p:cNvPr>
          <p:cNvSpPr txBox="1">
            <a:spLocks noGrp="1"/>
          </p:cNvSpPr>
          <p:nvPr>
            <p:ph type="dt" idx="10"/>
          </p:nvPr>
        </p:nvSpPr>
        <p:spPr/>
        <p:txBody>
          <a:bodyPr/>
          <a:lstStyle>
            <a:lvl1pPr eaLnBrk="0" hangingPunct="0">
              <a:defRPr kumimoji="1"/>
            </a:lvl1pPr>
          </a:lstStyle>
          <a:p>
            <a:pPr>
              <a:defRPr/>
            </a:pPr>
            <a:fld id="{E47ABE16-2F18-4964-845D-C7B88C69B520}" type="datetime1">
              <a:rPr lang="en-US" altLang="ja-JP" smtClean="0"/>
              <a:t>8/17/2023</a:t>
            </a:fld>
            <a:endParaRPr lang="ja-JP" altLang="ja-JP"/>
          </a:p>
        </p:txBody>
      </p:sp>
      <p:sp>
        <p:nvSpPr>
          <p:cNvPr id="5" name="Shape 30">
            <a:extLst>
              <a:ext uri="{FF2B5EF4-FFF2-40B4-BE49-F238E27FC236}">
                <a16:creationId xmlns:a16="http://schemas.microsoft.com/office/drawing/2014/main" id="{55E0C474-505B-4E5F-BCE8-8360D65D2481}"/>
              </a:ext>
            </a:extLst>
          </p:cNvPr>
          <p:cNvSpPr txBox="1">
            <a:spLocks noGrp="1"/>
          </p:cNvSpPr>
          <p:nvPr>
            <p:ph type="ftr" idx="11"/>
          </p:nvPr>
        </p:nvSpPr>
        <p:spPr/>
        <p:txBody>
          <a:bodyPr/>
          <a:lstStyle>
            <a:lvl1pPr eaLnBrk="0" hangingPunct="0">
              <a:defRPr kumimoji="1"/>
            </a:lvl1pPr>
          </a:lstStyle>
          <a:p>
            <a:pPr>
              <a:defRPr/>
            </a:pPr>
            <a:r>
              <a:rPr lang="en-US" altLang="ja-JP"/>
              <a:t>Copyright©️ 2023 HRD, Inc. All Rights Reserved. Strictly Confidential.</a:t>
            </a:r>
            <a:endParaRPr lang="ja-JP" altLang="ja-JP"/>
          </a:p>
        </p:txBody>
      </p:sp>
      <p:sp>
        <p:nvSpPr>
          <p:cNvPr id="6" name="Shape 31">
            <a:extLst>
              <a:ext uri="{FF2B5EF4-FFF2-40B4-BE49-F238E27FC236}">
                <a16:creationId xmlns:a16="http://schemas.microsoft.com/office/drawing/2014/main" id="{8ED49A4A-84F6-4FB0-9909-80DCE3FC0838}"/>
              </a:ext>
            </a:extLst>
          </p:cNvPr>
          <p:cNvSpPr txBox="1">
            <a:spLocks noGrp="1"/>
          </p:cNvSpPr>
          <p:nvPr>
            <p:ph type="sldNum" idx="12"/>
          </p:nvPr>
        </p:nvSpPr>
        <p:spPr/>
        <p:txBody>
          <a:bodyPr>
            <a:noAutofit/>
          </a:bodyPr>
          <a:lstStyle>
            <a:lvl1pPr eaLnBrk="0" hangingPunct="0">
              <a:defRPr kumimoji="1"/>
            </a:lvl1pPr>
          </a:lstStyle>
          <a:p>
            <a:pPr>
              <a:defRPr/>
            </a:pPr>
            <a:fld id="{4520E4DA-BF55-41E2-AC2E-365154E6550D}" type="slidenum">
              <a:rPr lang="en-US" altLang="ja-JP"/>
              <a:pPr>
                <a:defRPr/>
              </a:pPr>
              <a:t>‹#›</a:t>
            </a:fld>
            <a:endParaRPr lang="en-US" altLang="ja-JP"/>
          </a:p>
        </p:txBody>
      </p:sp>
    </p:spTree>
    <p:extLst>
      <p:ext uri="{BB962C8B-B14F-4D97-AF65-F5344CB8AC3E}">
        <p14:creationId xmlns:p14="http://schemas.microsoft.com/office/powerpoint/2010/main" val="199834287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タイトル＆本文（標準）">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D3B0D7-BDDA-4330-B3EF-8E8C05286BF0}"/>
              </a:ext>
            </a:extLst>
          </p:cNvPr>
          <p:cNvSpPr/>
          <p:nvPr userDrawn="1"/>
        </p:nvSpPr>
        <p:spPr>
          <a:xfrm>
            <a:off x="0" y="6248400"/>
            <a:ext cx="12187238" cy="6032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latin typeface="Calibri" charset="0"/>
              <a:ea typeface="ＭＳ Ｐゴシック" charset="0"/>
              <a:cs typeface="ＭＳ Ｐゴシック" charset="0"/>
            </a:endParaRPr>
          </a:p>
        </p:txBody>
      </p:sp>
      <p:cxnSp>
        <p:nvCxnSpPr>
          <p:cNvPr id="5" name="Straight Arrow Connector 4">
            <a:extLst>
              <a:ext uri="{FF2B5EF4-FFF2-40B4-BE49-F238E27FC236}">
                <a16:creationId xmlns:a16="http://schemas.microsoft.com/office/drawing/2014/main" id="{28CD21E7-1D05-4341-9B33-003A7C03D623}"/>
              </a:ext>
            </a:extLst>
          </p:cNvPr>
          <p:cNvCxnSpPr/>
          <p:nvPr userDrawn="1"/>
        </p:nvCxnSpPr>
        <p:spPr>
          <a:xfrm>
            <a:off x="947738" y="6440488"/>
            <a:ext cx="0" cy="246062"/>
          </a:xfrm>
          <a:prstGeom prst="straightConnector1">
            <a:avLst/>
          </a:prstGeom>
          <a:ln w="12700">
            <a:solidFill>
              <a:srgbClr val="BCBEC0"/>
            </a:solidFill>
            <a:prstDash val="sysDot"/>
            <a:tailEnd type="none"/>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764120" y="495893"/>
            <a:ext cx="10672233" cy="708480"/>
          </a:xfrm>
        </p:spPr>
        <p:txBody>
          <a:bodyPr lIns="0" tIns="0" rIns="0" bIns="91440" anchor="b"/>
          <a:lstStyle>
            <a:lvl1pPr>
              <a:defRPr>
                <a:solidFill>
                  <a:schemeClr val="tx2"/>
                </a:solidFill>
              </a:defRPr>
            </a:lvl1pPr>
          </a:lstStyle>
          <a:p>
            <a:r>
              <a:rPr lang="en-US"/>
              <a:t>Click to edit Master title style</a:t>
            </a:r>
            <a:endParaRPr lang="en-US" dirty="0"/>
          </a:p>
        </p:txBody>
      </p:sp>
      <p:sp>
        <p:nvSpPr>
          <p:cNvPr id="12" name="Content Placeholder 2"/>
          <p:cNvSpPr>
            <a:spLocks noGrp="1"/>
          </p:cNvSpPr>
          <p:nvPr>
            <p:ph idx="1"/>
          </p:nvPr>
        </p:nvSpPr>
        <p:spPr>
          <a:xfrm>
            <a:off x="764120" y="1341395"/>
            <a:ext cx="10672233" cy="4890072"/>
          </a:xfrm>
        </p:spPr>
        <p:txBody>
          <a:bodyPr/>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466393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3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noProof="0"/>
              <a:t>Click to edit Master title style</a:t>
            </a:r>
            <a:endParaRPr lang="en-US" dirty="0"/>
          </a:p>
        </p:txBody>
      </p:sp>
      <p:sp>
        <p:nvSpPr>
          <p:cNvPr id="4" name="Text Placeholder 3"/>
          <p:cNvSpPr>
            <a:spLocks noGrp="1"/>
          </p:cNvSpPr>
          <p:nvPr>
            <p:ph type="body" sz="quarter" idx="10"/>
          </p:nvPr>
        </p:nvSpPr>
        <p:spPr>
          <a:xfrm>
            <a:off x="432001" y="1690687"/>
            <a:ext cx="11326284" cy="4391026"/>
          </a:xfrm>
        </p:spPr>
        <p:txBody>
          <a:bodyPr/>
          <a:lstStyle>
            <a:lvl1pPr>
              <a:defRPr/>
            </a:lvl1p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endParaRPr lang="en-US" dirty="0"/>
          </a:p>
        </p:txBody>
      </p:sp>
    </p:spTree>
    <p:extLst>
      <p:ext uri="{BB962C8B-B14F-4D97-AF65-F5344CB8AC3E}">
        <p14:creationId xmlns:p14="http://schemas.microsoft.com/office/powerpoint/2010/main" val="267953380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CDFE531-7EFC-4450-9C29-8267822D0D21}"/>
              </a:ext>
            </a:extLst>
          </p:cNvPr>
          <p:cNvSpPr>
            <a:spLocks noGrp="1" noChangeArrowheads="1"/>
          </p:cNvSpPr>
          <p:nvPr>
            <p:ph type="dt" sz="half" idx="10"/>
          </p:nvPr>
        </p:nvSpPr>
        <p:spPr/>
        <p:txBody>
          <a:bodyPr/>
          <a:lstStyle>
            <a:lvl1pPr>
              <a:defRPr>
                <a:latin typeface="Arial" pitchFamily="34" charset="0"/>
                <a:ea typeface="ＭＳ Ｐゴシック" pitchFamily="50" charset="-128"/>
              </a:defRPr>
            </a:lvl1pPr>
          </a:lstStyle>
          <a:p>
            <a:pPr>
              <a:defRPr/>
            </a:pPr>
            <a:fld id="{359D32D3-069A-4FDE-BA6C-F03A7D763DC1}" type="datetime1">
              <a:rPr lang="en-US" altLang="ja-JP" smtClean="0"/>
              <a:t>8/17/2023</a:t>
            </a:fld>
            <a:endParaRPr lang="en-US" altLang="ja-JP"/>
          </a:p>
        </p:txBody>
      </p:sp>
      <p:sp>
        <p:nvSpPr>
          <p:cNvPr id="3" name="Rectangle 5">
            <a:extLst>
              <a:ext uri="{FF2B5EF4-FFF2-40B4-BE49-F238E27FC236}">
                <a16:creationId xmlns:a16="http://schemas.microsoft.com/office/drawing/2014/main" id="{6FE8DC45-57E2-46F7-BC2A-0E7293E1BB41}"/>
              </a:ext>
            </a:extLst>
          </p:cNvPr>
          <p:cNvSpPr>
            <a:spLocks noGrp="1" noChangeArrowheads="1"/>
          </p:cNvSpPr>
          <p:nvPr>
            <p:ph type="ftr" sz="quarter" idx="11"/>
          </p:nvPr>
        </p:nvSpPr>
        <p:spPr/>
        <p:txBody>
          <a:bodyPr/>
          <a:lstStyle>
            <a:lvl1pPr>
              <a:defRPr>
                <a:latin typeface="Arial" pitchFamily="34" charset="0"/>
                <a:ea typeface="ＭＳ Ｐゴシック" pitchFamily="50" charset="-128"/>
              </a:defRPr>
            </a:lvl1pPr>
          </a:lstStyle>
          <a:p>
            <a:pPr>
              <a:defRPr/>
            </a:pPr>
            <a:r>
              <a:rPr lang="en-US" altLang="ja-JP"/>
              <a:t>Copyright©️ 2023 HRD, Inc. All Rights Reserved. Strictly Confidential.</a:t>
            </a:r>
          </a:p>
        </p:txBody>
      </p:sp>
      <p:sp>
        <p:nvSpPr>
          <p:cNvPr id="4" name="Rectangle 6">
            <a:extLst>
              <a:ext uri="{FF2B5EF4-FFF2-40B4-BE49-F238E27FC236}">
                <a16:creationId xmlns:a16="http://schemas.microsoft.com/office/drawing/2014/main" id="{88F966F3-1385-4F1B-BCA9-11F3B3FAE19F}"/>
              </a:ext>
            </a:extLst>
          </p:cNvPr>
          <p:cNvSpPr>
            <a:spLocks noGrp="1" noChangeArrowheads="1"/>
          </p:cNvSpPr>
          <p:nvPr>
            <p:ph type="sldNum" sz="quarter" idx="12"/>
          </p:nvPr>
        </p:nvSpPr>
        <p:spPr/>
        <p:txBody>
          <a:bodyPr/>
          <a:lstStyle>
            <a:lvl1pPr>
              <a:defRPr/>
            </a:lvl1pPr>
          </a:lstStyle>
          <a:p>
            <a:pPr>
              <a:defRPr/>
            </a:pPr>
            <a:fld id="{B062DF0F-3831-491C-81F7-EAC3F4E9A3EA}" type="slidenum">
              <a:rPr lang="en-US" altLang="ja-JP"/>
              <a:pPr>
                <a:defRPr/>
              </a:pPr>
              <a:t>‹#›</a:t>
            </a:fld>
            <a:endParaRPr lang="en-US" altLang="ja-JP"/>
          </a:p>
        </p:txBody>
      </p:sp>
    </p:spTree>
    <p:extLst>
      <p:ext uri="{BB962C8B-B14F-4D97-AF65-F5344CB8AC3E}">
        <p14:creationId xmlns:p14="http://schemas.microsoft.com/office/powerpoint/2010/main" val="14848334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609600" y="1600201"/>
            <a:ext cx="10972800" cy="4525963"/>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5AEBAE56-92A1-4F9D-8960-2315A03535BE}"/>
              </a:ext>
            </a:extLst>
          </p:cNvPr>
          <p:cNvSpPr txBox="1">
            <a:spLocks noGrp="1"/>
          </p:cNvSpPr>
          <p:nvPr>
            <p:ph type="dt" idx="11"/>
          </p:nvPr>
        </p:nvSpPr>
        <p:spPr>
          <a:ln/>
        </p:spPr>
        <p:txBody>
          <a:bodyPr/>
          <a:lstStyle>
            <a:lvl1pPr>
              <a:defRPr/>
            </a:lvl1pPr>
          </a:lstStyle>
          <a:p>
            <a:pPr>
              <a:defRPr/>
            </a:pPr>
            <a:fld id="{BDD8DA65-30A3-41C4-90E1-0C8CEBFE5815}" type="datetime1">
              <a:rPr lang="en-US" altLang="ja-JP" smtClean="0"/>
              <a:t>8/17/2023</a:t>
            </a:fld>
            <a:endParaRPr lang="ja-JP" altLang="ja-JP"/>
          </a:p>
        </p:txBody>
      </p:sp>
      <p:sp>
        <p:nvSpPr>
          <p:cNvPr id="5" name="Shape 12">
            <a:extLst>
              <a:ext uri="{FF2B5EF4-FFF2-40B4-BE49-F238E27FC236}">
                <a16:creationId xmlns:a16="http://schemas.microsoft.com/office/drawing/2014/main" id="{A0A5E997-9450-43BD-99E4-982B032A3747}"/>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62904280-07AB-4250-985C-59A1E88763A6}"/>
              </a:ext>
            </a:extLst>
          </p:cNvPr>
          <p:cNvSpPr txBox="1">
            <a:spLocks noGrp="1"/>
          </p:cNvSpPr>
          <p:nvPr>
            <p:ph type="sldNum" idx="13"/>
          </p:nvPr>
        </p:nvSpPr>
        <p:spPr>
          <a:ln/>
        </p:spPr>
        <p:txBody>
          <a:bodyPr/>
          <a:lstStyle>
            <a:lvl1pPr>
              <a:defRPr/>
            </a:lvl1pPr>
          </a:lstStyle>
          <a:p>
            <a:pPr>
              <a:defRPr/>
            </a:pPr>
            <a:fld id="{11BEAECA-5609-4F94-B935-726A9F8119E4}" type="slidenum">
              <a:rPr lang="en-US" altLang="ja-JP"/>
              <a:pPr>
                <a:defRPr/>
              </a:pPr>
              <a:t>‹#›</a:t>
            </a:fld>
            <a:endParaRPr lang="en-US" altLang="ja-JP"/>
          </a:p>
        </p:txBody>
      </p:sp>
    </p:spTree>
    <p:extLst>
      <p:ext uri="{BB962C8B-B14F-4D97-AF65-F5344CB8AC3E}">
        <p14:creationId xmlns:p14="http://schemas.microsoft.com/office/powerpoint/2010/main" val="342191295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09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6197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5" name="Shape 11">
            <a:extLst>
              <a:ext uri="{FF2B5EF4-FFF2-40B4-BE49-F238E27FC236}">
                <a16:creationId xmlns:a16="http://schemas.microsoft.com/office/drawing/2014/main" id="{B787F6D6-FE83-448A-B955-5D4A1370F316}"/>
              </a:ext>
            </a:extLst>
          </p:cNvPr>
          <p:cNvSpPr txBox="1">
            <a:spLocks noGrp="1"/>
          </p:cNvSpPr>
          <p:nvPr>
            <p:ph type="dt" idx="11"/>
          </p:nvPr>
        </p:nvSpPr>
        <p:spPr>
          <a:ln/>
        </p:spPr>
        <p:txBody>
          <a:bodyPr/>
          <a:lstStyle>
            <a:lvl1pPr>
              <a:defRPr/>
            </a:lvl1pPr>
          </a:lstStyle>
          <a:p>
            <a:pPr>
              <a:defRPr/>
            </a:pPr>
            <a:fld id="{87BF25D6-64AA-4696-A7D7-F704A454B7C5}" type="datetime1">
              <a:rPr lang="en-US" altLang="ja-JP" smtClean="0"/>
              <a:t>8/17/2023</a:t>
            </a:fld>
            <a:endParaRPr lang="ja-JP" altLang="ja-JP"/>
          </a:p>
        </p:txBody>
      </p:sp>
      <p:sp>
        <p:nvSpPr>
          <p:cNvPr id="6" name="Shape 12">
            <a:extLst>
              <a:ext uri="{FF2B5EF4-FFF2-40B4-BE49-F238E27FC236}">
                <a16:creationId xmlns:a16="http://schemas.microsoft.com/office/drawing/2014/main" id="{7F94A79B-0B69-4B5C-80B1-3E9B21765E26}"/>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28ABF88C-A7BD-481B-877E-ECBFF9020585}"/>
              </a:ext>
            </a:extLst>
          </p:cNvPr>
          <p:cNvSpPr txBox="1">
            <a:spLocks noGrp="1"/>
          </p:cNvSpPr>
          <p:nvPr>
            <p:ph type="sldNum" idx="13"/>
          </p:nvPr>
        </p:nvSpPr>
        <p:spPr>
          <a:ln/>
        </p:spPr>
        <p:txBody>
          <a:bodyPr/>
          <a:lstStyle>
            <a:lvl1pPr>
              <a:defRPr/>
            </a:lvl1pPr>
          </a:lstStyle>
          <a:p>
            <a:pPr>
              <a:defRPr/>
            </a:pPr>
            <a:fld id="{A27F2FB7-C66C-4986-B5F8-B50B399AC4A3}" type="slidenum">
              <a:rPr lang="en-US" altLang="ja-JP"/>
              <a:pPr>
                <a:defRPr/>
              </a:pPr>
              <a:t>‹#›</a:t>
            </a:fld>
            <a:endParaRPr lang="en-US" altLang="ja-JP"/>
          </a:p>
        </p:txBody>
      </p:sp>
    </p:spTree>
    <p:extLst>
      <p:ext uri="{BB962C8B-B14F-4D97-AF65-F5344CB8AC3E}">
        <p14:creationId xmlns:p14="http://schemas.microsoft.com/office/powerpoint/2010/main" val="412004617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4637"/>
            <a:ext cx="109728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1" y="1535112"/>
            <a:ext cx="5386916"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609601" y="2174875"/>
            <a:ext cx="5386916"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6193367" y="1535112"/>
            <a:ext cx="5389032"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6193367" y="2174875"/>
            <a:ext cx="5389032"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7" name="Shape 11">
            <a:extLst>
              <a:ext uri="{FF2B5EF4-FFF2-40B4-BE49-F238E27FC236}">
                <a16:creationId xmlns:a16="http://schemas.microsoft.com/office/drawing/2014/main" id="{48835C0E-AF88-4A29-8701-C112E13D0D5A}"/>
              </a:ext>
            </a:extLst>
          </p:cNvPr>
          <p:cNvSpPr txBox="1">
            <a:spLocks noGrp="1"/>
          </p:cNvSpPr>
          <p:nvPr>
            <p:ph type="dt" idx="11"/>
          </p:nvPr>
        </p:nvSpPr>
        <p:spPr>
          <a:ln/>
        </p:spPr>
        <p:txBody>
          <a:bodyPr/>
          <a:lstStyle>
            <a:lvl1pPr>
              <a:defRPr/>
            </a:lvl1pPr>
          </a:lstStyle>
          <a:p>
            <a:pPr>
              <a:defRPr/>
            </a:pPr>
            <a:fld id="{B0FF5217-31C1-4399-B4E7-04F630A57142}" type="datetime1">
              <a:rPr lang="en-US" altLang="ja-JP" smtClean="0"/>
              <a:t>8/17/2023</a:t>
            </a:fld>
            <a:endParaRPr lang="ja-JP" altLang="ja-JP"/>
          </a:p>
        </p:txBody>
      </p:sp>
      <p:sp>
        <p:nvSpPr>
          <p:cNvPr id="8" name="Shape 12">
            <a:extLst>
              <a:ext uri="{FF2B5EF4-FFF2-40B4-BE49-F238E27FC236}">
                <a16:creationId xmlns:a16="http://schemas.microsoft.com/office/drawing/2014/main" id="{0CCF338D-68E3-4D06-8090-9AD11C6D8CC0}"/>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9" name="Shape 13">
            <a:extLst>
              <a:ext uri="{FF2B5EF4-FFF2-40B4-BE49-F238E27FC236}">
                <a16:creationId xmlns:a16="http://schemas.microsoft.com/office/drawing/2014/main" id="{A8134C9D-207C-437F-AABE-73BDF0244068}"/>
              </a:ext>
            </a:extLst>
          </p:cNvPr>
          <p:cNvSpPr txBox="1">
            <a:spLocks noGrp="1"/>
          </p:cNvSpPr>
          <p:nvPr>
            <p:ph type="sldNum" idx="13"/>
          </p:nvPr>
        </p:nvSpPr>
        <p:spPr>
          <a:ln/>
        </p:spPr>
        <p:txBody>
          <a:bodyPr/>
          <a:lstStyle>
            <a:lvl1pPr>
              <a:defRPr/>
            </a:lvl1pPr>
          </a:lstStyle>
          <a:p>
            <a:pPr>
              <a:defRPr/>
            </a:pPr>
            <a:fld id="{3C23BFFB-7ED8-4C97-B1C6-26E5A888B8F7}" type="slidenum">
              <a:rPr lang="en-US" altLang="ja-JP"/>
              <a:pPr>
                <a:defRPr/>
              </a:pPr>
              <a:t>‹#›</a:t>
            </a:fld>
            <a:endParaRPr lang="en-US" altLang="ja-JP"/>
          </a:p>
        </p:txBody>
      </p:sp>
    </p:spTree>
    <p:extLst>
      <p:ext uri="{BB962C8B-B14F-4D97-AF65-F5344CB8AC3E}">
        <p14:creationId xmlns:p14="http://schemas.microsoft.com/office/powerpoint/2010/main" val="68525561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 name="Shape 11">
            <a:extLst>
              <a:ext uri="{FF2B5EF4-FFF2-40B4-BE49-F238E27FC236}">
                <a16:creationId xmlns:a16="http://schemas.microsoft.com/office/drawing/2014/main" id="{23D1450A-9693-4303-B614-AB05CA03F78A}"/>
              </a:ext>
            </a:extLst>
          </p:cNvPr>
          <p:cNvSpPr txBox="1">
            <a:spLocks noGrp="1"/>
          </p:cNvSpPr>
          <p:nvPr>
            <p:ph type="dt" idx="11"/>
          </p:nvPr>
        </p:nvSpPr>
        <p:spPr>
          <a:ln/>
        </p:spPr>
        <p:txBody>
          <a:bodyPr/>
          <a:lstStyle>
            <a:lvl1pPr>
              <a:defRPr/>
            </a:lvl1pPr>
          </a:lstStyle>
          <a:p>
            <a:pPr>
              <a:defRPr/>
            </a:pPr>
            <a:fld id="{B1EF3A3C-D564-4D6A-AE27-90A55A8F31AC}" type="datetime1">
              <a:rPr lang="en-US" altLang="ja-JP" smtClean="0"/>
              <a:t>8/17/2023</a:t>
            </a:fld>
            <a:endParaRPr lang="ja-JP" altLang="ja-JP"/>
          </a:p>
        </p:txBody>
      </p:sp>
      <p:sp>
        <p:nvSpPr>
          <p:cNvPr id="4" name="Shape 12">
            <a:extLst>
              <a:ext uri="{FF2B5EF4-FFF2-40B4-BE49-F238E27FC236}">
                <a16:creationId xmlns:a16="http://schemas.microsoft.com/office/drawing/2014/main" id="{6CD991A9-F800-47FC-8EFF-8E220FB78CAE}"/>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5" name="Shape 13">
            <a:extLst>
              <a:ext uri="{FF2B5EF4-FFF2-40B4-BE49-F238E27FC236}">
                <a16:creationId xmlns:a16="http://schemas.microsoft.com/office/drawing/2014/main" id="{90865B07-1A91-4A73-9920-31BD2DADA0E1}"/>
              </a:ext>
            </a:extLst>
          </p:cNvPr>
          <p:cNvSpPr txBox="1">
            <a:spLocks noGrp="1"/>
          </p:cNvSpPr>
          <p:nvPr>
            <p:ph type="sldNum" idx="13"/>
          </p:nvPr>
        </p:nvSpPr>
        <p:spPr>
          <a:ln/>
        </p:spPr>
        <p:txBody>
          <a:bodyPr/>
          <a:lstStyle>
            <a:lvl1pPr>
              <a:defRPr/>
            </a:lvl1pPr>
          </a:lstStyle>
          <a:p>
            <a:pPr>
              <a:defRPr/>
            </a:pPr>
            <a:fld id="{97CF679A-605C-4659-8CEB-5168BA41E30E}" type="slidenum">
              <a:rPr lang="en-US" altLang="ja-JP"/>
              <a:pPr>
                <a:defRPr/>
              </a:pPr>
              <a:t>‹#›</a:t>
            </a:fld>
            <a:endParaRPr lang="en-US" altLang="ja-JP"/>
          </a:p>
        </p:txBody>
      </p:sp>
    </p:spTree>
    <p:extLst>
      <p:ext uri="{BB962C8B-B14F-4D97-AF65-F5344CB8AC3E}">
        <p14:creationId xmlns:p14="http://schemas.microsoft.com/office/powerpoint/2010/main" val="190272487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389718" y="4800601"/>
            <a:ext cx="7315199" cy="566737"/>
          </a:xfrm>
          <a:prstGeom prst="rect">
            <a:avLst/>
          </a:prstGeom>
          <a:noFill/>
          <a:ln>
            <a:noFill/>
          </a:ln>
        </p:spPr>
        <p:txBody>
          <a:bodyPr anchor="b"/>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2389718" y="612775"/>
            <a:ext cx="7315199" cy="4114800"/>
          </a:xfrm>
          <a:prstGeom prst="rect">
            <a:avLst/>
          </a:prstGeom>
          <a:noFill/>
          <a:ln>
            <a:noFill/>
          </a:ln>
        </p:spPr>
        <p:txBody>
          <a:bodyPr anchor="ctr"/>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pPr lvl="0"/>
            <a:endParaRPr noProof="0">
              <a:sym typeface="Calibri"/>
            </a:endParaRPr>
          </a:p>
        </p:txBody>
      </p:sp>
      <p:sp>
        <p:nvSpPr>
          <p:cNvPr id="67" name="Shape 67"/>
          <p:cNvSpPr txBox="1">
            <a:spLocks noGrp="1"/>
          </p:cNvSpPr>
          <p:nvPr>
            <p:ph type="body" idx="1"/>
          </p:nvPr>
        </p:nvSpPr>
        <p:spPr>
          <a:xfrm>
            <a:off x="2389718" y="5367338"/>
            <a:ext cx="7315199" cy="804861"/>
          </a:xfrm>
          <a:prstGeom prst="rect">
            <a:avLst/>
          </a:prstGeom>
          <a:noFill/>
          <a:ln>
            <a:noFill/>
          </a:ln>
        </p:spPr>
        <p:txBody>
          <a:bodyPr/>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5" name="Shape 11">
            <a:extLst>
              <a:ext uri="{FF2B5EF4-FFF2-40B4-BE49-F238E27FC236}">
                <a16:creationId xmlns:a16="http://schemas.microsoft.com/office/drawing/2014/main" id="{9424C2E2-4EC3-4777-993B-3F6E320CA64F}"/>
              </a:ext>
            </a:extLst>
          </p:cNvPr>
          <p:cNvSpPr txBox="1">
            <a:spLocks noGrp="1"/>
          </p:cNvSpPr>
          <p:nvPr>
            <p:ph type="dt" idx="11"/>
          </p:nvPr>
        </p:nvSpPr>
        <p:spPr>
          <a:ln/>
        </p:spPr>
        <p:txBody>
          <a:bodyPr/>
          <a:lstStyle>
            <a:lvl1pPr>
              <a:defRPr/>
            </a:lvl1pPr>
          </a:lstStyle>
          <a:p>
            <a:pPr>
              <a:defRPr/>
            </a:pPr>
            <a:fld id="{2F059E89-F412-42FA-9337-9CF78C0CCB41}" type="datetime1">
              <a:rPr lang="en-US" altLang="ja-JP" smtClean="0"/>
              <a:t>8/17/2023</a:t>
            </a:fld>
            <a:endParaRPr lang="ja-JP" altLang="ja-JP"/>
          </a:p>
        </p:txBody>
      </p:sp>
      <p:sp>
        <p:nvSpPr>
          <p:cNvPr id="6" name="Shape 12">
            <a:extLst>
              <a:ext uri="{FF2B5EF4-FFF2-40B4-BE49-F238E27FC236}">
                <a16:creationId xmlns:a16="http://schemas.microsoft.com/office/drawing/2014/main" id="{44DE755B-D875-4447-BCC7-C1A9C5BF816B}"/>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913DED93-669A-4823-B31B-17A46BE3C5A8}"/>
              </a:ext>
            </a:extLst>
          </p:cNvPr>
          <p:cNvSpPr txBox="1">
            <a:spLocks noGrp="1"/>
          </p:cNvSpPr>
          <p:nvPr>
            <p:ph type="sldNum" idx="13"/>
          </p:nvPr>
        </p:nvSpPr>
        <p:spPr>
          <a:ln/>
        </p:spPr>
        <p:txBody>
          <a:bodyPr/>
          <a:lstStyle>
            <a:lvl1pPr>
              <a:defRPr/>
            </a:lvl1pPr>
          </a:lstStyle>
          <a:p>
            <a:pPr>
              <a:defRPr/>
            </a:pPr>
            <a:fld id="{D7577989-0715-442C-8EAD-CDD362784492}" type="slidenum">
              <a:rPr lang="en-US" altLang="ja-JP"/>
              <a:pPr>
                <a:defRPr/>
              </a:pPr>
              <a:t>‹#›</a:t>
            </a:fld>
            <a:endParaRPr lang="en-US" altLang="ja-JP"/>
          </a:p>
        </p:txBody>
      </p:sp>
    </p:spTree>
    <p:extLst>
      <p:ext uri="{BB962C8B-B14F-4D97-AF65-F5344CB8AC3E}">
        <p14:creationId xmlns:p14="http://schemas.microsoft.com/office/powerpoint/2010/main" val="2966400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19" y="-1623218"/>
            <a:ext cx="4525963" cy="10972800"/>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3A36DDDE-B4F2-4AF0-AF50-987630A5718B}"/>
              </a:ext>
            </a:extLst>
          </p:cNvPr>
          <p:cNvSpPr txBox="1">
            <a:spLocks noGrp="1"/>
          </p:cNvSpPr>
          <p:nvPr>
            <p:ph type="dt" idx="11"/>
          </p:nvPr>
        </p:nvSpPr>
        <p:spPr>
          <a:ln/>
        </p:spPr>
        <p:txBody>
          <a:bodyPr/>
          <a:lstStyle>
            <a:lvl1pPr>
              <a:defRPr/>
            </a:lvl1pPr>
          </a:lstStyle>
          <a:p>
            <a:pPr>
              <a:defRPr/>
            </a:pPr>
            <a:fld id="{25289D9B-C62C-4A8C-A347-45C8B0306902}" type="datetime1">
              <a:rPr lang="en-US" altLang="ja-JP" smtClean="0"/>
              <a:t>8/17/2023</a:t>
            </a:fld>
            <a:endParaRPr lang="ja-JP" altLang="ja-JP"/>
          </a:p>
        </p:txBody>
      </p:sp>
      <p:sp>
        <p:nvSpPr>
          <p:cNvPr id="5" name="Shape 12">
            <a:extLst>
              <a:ext uri="{FF2B5EF4-FFF2-40B4-BE49-F238E27FC236}">
                <a16:creationId xmlns:a16="http://schemas.microsoft.com/office/drawing/2014/main" id="{92979AB4-ACCD-47E1-A3E1-13EF22882338}"/>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2D4CC8A8-9D73-421D-A095-302C82051BD8}"/>
              </a:ext>
            </a:extLst>
          </p:cNvPr>
          <p:cNvSpPr txBox="1">
            <a:spLocks noGrp="1"/>
          </p:cNvSpPr>
          <p:nvPr>
            <p:ph type="sldNum" idx="13"/>
          </p:nvPr>
        </p:nvSpPr>
        <p:spPr>
          <a:ln/>
        </p:spPr>
        <p:txBody>
          <a:bodyPr/>
          <a:lstStyle>
            <a:lvl1pPr>
              <a:defRPr/>
            </a:lvl1pPr>
          </a:lstStyle>
          <a:p>
            <a:pPr>
              <a:defRPr/>
            </a:pPr>
            <a:fld id="{2A566153-971A-4160-97C6-B0457E07909B}" type="slidenum">
              <a:rPr lang="en-US" altLang="ja-JP"/>
              <a:pPr>
                <a:defRPr/>
              </a:pPr>
              <a:t>‹#›</a:t>
            </a:fld>
            <a:endParaRPr lang="en-US" altLang="ja-JP"/>
          </a:p>
        </p:txBody>
      </p:sp>
    </p:spTree>
    <p:extLst>
      <p:ext uri="{BB962C8B-B14F-4D97-AF65-F5344CB8AC3E}">
        <p14:creationId xmlns:p14="http://schemas.microsoft.com/office/powerpoint/2010/main" val="1699037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389718" y="4800601"/>
            <a:ext cx="7315199" cy="566737"/>
          </a:xfrm>
          <a:prstGeom prst="rect">
            <a:avLst/>
          </a:prstGeom>
          <a:noFill/>
          <a:ln>
            <a:noFill/>
          </a:ln>
        </p:spPr>
        <p:txBody>
          <a:bodyPr anchor="b"/>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2389718" y="612775"/>
            <a:ext cx="7315199" cy="4114800"/>
          </a:xfrm>
          <a:prstGeom prst="rect">
            <a:avLst/>
          </a:prstGeom>
          <a:noFill/>
          <a:ln>
            <a:noFill/>
          </a:ln>
        </p:spPr>
        <p:txBody>
          <a:bodyPr anchor="ctr"/>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pPr lvl="0"/>
            <a:endParaRPr noProof="0">
              <a:sym typeface="Calibri"/>
            </a:endParaRPr>
          </a:p>
        </p:txBody>
      </p:sp>
      <p:sp>
        <p:nvSpPr>
          <p:cNvPr id="67" name="Shape 67"/>
          <p:cNvSpPr txBox="1">
            <a:spLocks noGrp="1"/>
          </p:cNvSpPr>
          <p:nvPr>
            <p:ph type="body" idx="1"/>
          </p:nvPr>
        </p:nvSpPr>
        <p:spPr>
          <a:xfrm>
            <a:off x="2389718" y="5367338"/>
            <a:ext cx="7315199" cy="804861"/>
          </a:xfrm>
          <a:prstGeom prst="rect">
            <a:avLst/>
          </a:prstGeom>
          <a:noFill/>
          <a:ln>
            <a:noFill/>
          </a:ln>
        </p:spPr>
        <p:txBody>
          <a:bodyPr/>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5" name="Shape 11">
            <a:extLst>
              <a:ext uri="{FF2B5EF4-FFF2-40B4-BE49-F238E27FC236}">
                <a16:creationId xmlns:a16="http://schemas.microsoft.com/office/drawing/2014/main" id="{8887E792-6363-44FF-97F6-0A347DE48638}"/>
              </a:ext>
            </a:extLst>
          </p:cNvPr>
          <p:cNvSpPr txBox="1">
            <a:spLocks noGrp="1"/>
          </p:cNvSpPr>
          <p:nvPr>
            <p:ph type="dt" idx="11"/>
          </p:nvPr>
        </p:nvSpPr>
        <p:spPr>
          <a:ln/>
        </p:spPr>
        <p:txBody>
          <a:bodyPr/>
          <a:lstStyle>
            <a:lvl1pPr>
              <a:defRPr/>
            </a:lvl1pPr>
          </a:lstStyle>
          <a:p>
            <a:pPr>
              <a:defRPr/>
            </a:pPr>
            <a:fld id="{623123D5-EDF2-4BA8-8DD2-0BB2DC678CCF}" type="datetime1">
              <a:rPr lang="en-US" altLang="ja-JP" smtClean="0"/>
              <a:t>8/17/2023</a:t>
            </a:fld>
            <a:endParaRPr lang="ja-JP" altLang="ja-JP"/>
          </a:p>
        </p:txBody>
      </p:sp>
      <p:sp>
        <p:nvSpPr>
          <p:cNvPr id="6" name="Shape 12">
            <a:extLst>
              <a:ext uri="{FF2B5EF4-FFF2-40B4-BE49-F238E27FC236}">
                <a16:creationId xmlns:a16="http://schemas.microsoft.com/office/drawing/2014/main" id="{74269144-7450-4E30-84CB-776016AE7694}"/>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D22B9177-520C-4615-AF04-CD4A048C9E6B}"/>
              </a:ext>
            </a:extLst>
          </p:cNvPr>
          <p:cNvSpPr txBox="1">
            <a:spLocks noGrp="1"/>
          </p:cNvSpPr>
          <p:nvPr>
            <p:ph type="sldNum" idx="13"/>
          </p:nvPr>
        </p:nvSpPr>
        <p:spPr>
          <a:ln/>
        </p:spPr>
        <p:txBody>
          <a:bodyPr/>
          <a:lstStyle>
            <a:lvl1pPr>
              <a:defRPr/>
            </a:lvl1pPr>
          </a:lstStyle>
          <a:p>
            <a:pPr>
              <a:defRPr/>
            </a:pPr>
            <a:fld id="{6F5AFDA5-1DDF-47D2-A436-86484E412148}" type="slidenum">
              <a:rPr lang="en-US" altLang="ja-JP"/>
              <a:pPr>
                <a:defRPr/>
              </a:pPr>
              <a:t>‹#›</a:t>
            </a:fld>
            <a:endParaRPr lang="en-US" altLang="ja-JP"/>
          </a:p>
        </p:txBody>
      </p:sp>
    </p:spTree>
    <p:extLst>
      <p:ext uri="{BB962C8B-B14F-4D97-AF65-F5344CB8AC3E}">
        <p14:creationId xmlns:p14="http://schemas.microsoft.com/office/powerpoint/2010/main" val="26945478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8" y="1828800"/>
            <a:ext cx="5851525" cy="27432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8" y="-812800"/>
            <a:ext cx="5851525" cy="8026399"/>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2D8F241B-FB07-4269-9072-5195D3B52DA9}"/>
              </a:ext>
            </a:extLst>
          </p:cNvPr>
          <p:cNvSpPr txBox="1">
            <a:spLocks noGrp="1"/>
          </p:cNvSpPr>
          <p:nvPr>
            <p:ph type="dt" idx="11"/>
          </p:nvPr>
        </p:nvSpPr>
        <p:spPr>
          <a:ln/>
        </p:spPr>
        <p:txBody>
          <a:bodyPr/>
          <a:lstStyle>
            <a:lvl1pPr>
              <a:defRPr/>
            </a:lvl1pPr>
          </a:lstStyle>
          <a:p>
            <a:pPr>
              <a:defRPr/>
            </a:pPr>
            <a:fld id="{98B686C2-9D4E-467F-BFF6-419A5E056604}" type="datetime1">
              <a:rPr lang="en-US" altLang="ja-JP" smtClean="0"/>
              <a:t>8/17/2023</a:t>
            </a:fld>
            <a:endParaRPr lang="ja-JP" altLang="ja-JP"/>
          </a:p>
        </p:txBody>
      </p:sp>
      <p:sp>
        <p:nvSpPr>
          <p:cNvPr id="5" name="Shape 12">
            <a:extLst>
              <a:ext uri="{FF2B5EF4-FFF2-40B4-BE49-F238E27FC236}">
                <a16:creationId xmlns:a16="http://schemas.microsoft.com/office/drawing/2014/main" id="{C7C82EB7-EE60-424D-B647-10449685CDE2}"/>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7A352C48-13C6-4482-9475-910AD2A4925C}"/>
              </a:ext>
            </a:extLst>
          </p:cNvPr>
          <p:cNvSpPr txBox="1">
            <a:spLocks noGrp="1"/>
          </p:cNvSpPr>
          <p:nvPr>
            <p:ph type="sldNum" idx="13"/>
          </p:nvPr>
        </p:nvSpPr>
        <p:spPr>
          <a:ln/>
        </p:spPr>
        <p:txBody>
          <a:bodyPr/>
          <a:lstStyle>
            <a:lvl1pPr>
              <a:defRPr/>
            </a:lvl1pPr>
          </a:lstStyle>
          <a:p>
            <a:pPr>
              <a:defRPr/>
            </a:pPr>
            <a:fld id="{C29EBDDE-94F3-4001-BD1C-289DDA9403D0}" type="slidenum">
              <a:rPr lang="en-US" altLang="ja-JP"/>
              <a:pPr>
                <a:defRPr/>
              </a:pPr>
              <a:t>‹#›</a:t>
            </a:fld>
            <a:endParaRPr lang="en-US" altLang="ja-JP"/>
          </a:p>
        </p:txBody>
      </p:sp>
    </p:spTree>
    <p:extLst>
      <p:ext uri="{BB962C8B-B14F-4D97-AF65-F5344CB8AC3E}">
        <p14:creationId xmlns:p14="http://schemas.microsoft.com/office/powerpoint/2010/main" val="331007670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F95ACB8-690E-472E-A243-4E788378DF12}"/>
              </a:ext>
            </a:extLst>
          </p:cNvPr>
          <p:cNvSpPr>
            <a:spLocks noGrp="1" noChangeArrowheads="1"/>
          </p:cNvSpPr>
          <p:nvPr>
            <p:ph type="dt" sz="half" idx="10"/>
          </p:nvPr>
        </p:nvSpPr>
        <p:spPr/>
        <p:txBody>
          <a:bodyPr/>
          <a:lstStyle>
            <a:lvl1pPr>
              <a:defRPr/>
            </a:lvl1pPr>
          </a:lstStyle>
          <a:p>
            <a:pPr>
              <a:defRPr/>
            </a:pPr>
            <a:fld id="{236C5D14-4296-4854-80A9-0F497B44CBBE}" type="datetime1">
              <a:rPr lang="en-US" altLang="ja-JP" smtClean="0"/>
              <a:t>8/17/2023</a:t>
            </a:fld>
            <a:endParaRPr lang="en-US" altLang="ja-JP"/>
          </a:p>
        </p:txBody>
      </p:sp>
      <p:sp>
        <p:nvSpPr>
          <p:cNvPr id="3" name="Rectangle 5">
            <a:extLst>
              <a:ext uri="{FF2B5EF4-FFF2-40B4-BE49-F238E27FC236}">
                <a16:creationId xmlns:a16="http://schemas.microsoft.com/office/drawing/2014/main" id="{A51E6F5B-B396-47F8-9F98-F055AFFF43FC}"/>
              </a:ext>
            </a:extLst>
          </p:cNvPr>
          <p:cNvSpPr>
            <a:spLocks noGrp="1" noChangeArrowheads="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4" name="Rectangle 6">
            <a:extLst>
              <a:ext uri="{FF2B5EF4-FFF2-40B4-BE49-F238E27FC236}">
                <a16:creationId xmlns:a16="http://schemas.microsoft.com/office/drawing/2014/main" id="{70494E21-A90F-4D7B-82B1-054EED0BFFE8}"/>
              </a:ext>
            </a:extLst>
          </p:cNvPr>
          <p:cNvSpPr>
            <a:spLocks noGrp="1" noChangeArrowheads="1"/>
          </p:cNvSpPr>
          <p:nvPr>
            <p:ph type="sldNum" sz="quarter" idx="12"/>
          </p:nvPr>
        </p:nvSpPr>
        <p:spPr/>
        <p:txBody>
          <a:bodyPr/>
          <a:lstStyle>
            <a:lvl1pPr algn="l">
              <a:buSzTx/>
              <a:defRPr sz="1800">
                <a:solidFill>
                  <a:schemeClr val="tx1"/>
                </a:solidFill>
                <a:latin typeface="Arial" panose="020B0604020202020204" pitchFamily="34" charset="0"/>
                <a:cs typeface="+mn-cs"/>
              </a:defRPr>
            </a:lvl1pPr>
          </a:lstStyle>
          <a:p>
            <a:pPr>
              <a:defRPr/>
            </a:pPr>
            <a:fld id="{7988C535-3BCE-4FDC-A834-9870B2D60B86}" type="slidenum">
              <a:rPr lang="en-US" altLang="ja-JP"/>
              <a:pPr>
                <a:defRPr/>
              </a:pPr>
              <a:t>‹#›</a:t>
            </a:fld>
            <a:endParaRPr lang="en-US" altLang="ja-JP"/>
          </a:p>
        </p:txBody>
      </p:sp>
    </p:spTree>
    <p:extLst>
      <p:ext uri="{BB962C8B-B14F-4D97-AF65-F5344CB8AC3E}">
        <p14:creationId xmlns:p14="http://schemas.microsoft.com/office/powerpoint/2010/main" val="409930252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914400" y="2130425"/>
            <a:ext cx="10363200" cy="1470024"/>
          </a:xfrm>
          <a:prstGeom prst="rect">
            <a:avLst/>
          </a:prstGeom>
          <a:noFill/>
          <a:ln>
            <a:noFill/>
          </a:ln>
        </p:spPr>
        <p:txBody>
          <a:bodyPr/>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828801" y="3886200"/>
            <a:ext cx="8534399" cy="1752600"/>
          </a:xfrm>
          <a:prstGeom prst="rect">
            <a:avLst/>
          </a:prstGeom>
          <a:noFill/>
          <a:ln>
            <a:noFill/>
          </a:ln>
        </p:spPr>
        <p:txBody>
          <a:bodyPr/>
          <a:lstStyle>
            <a:lvl1pPr marL="0" marR="0" indent="0" algn="ctr" rtl="0">
              <a:spcBef>
                <a:spcPts val="640"/>
              </a:spcBef>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E84F849E-07EA-469A-A282-3FD9801CEF1E}"/>
              </a:ext>
            </a:extLst>
          </p:cNvPr>
          <p:cNvSpPr txBox="1">
            <a:spLocks noGrp="1"/>
          </p:cNvSpPr>
          <p:nvPr>
            <p:ph type="dt" idx="11"/>
          </p:nvPr>
        </p:nvSpPr>
        <p:spPr>
          <a:ln/>
        </p:spPr>
        <p:txBody>
          <a:bodyPr/>
          <a:lstStyle>
            <a:lvl1pPr>
              <a:defRPr/>
            </a:lvl1pPr>
          </a:lstStyle>
          <a:p>
            <a:pPr>
              <a:defRPr/>
            </a:pPr>
            <a:fld id="{9C20F221-345E-4346-87F5-7118017557A2}" type="datetime1">
              <a:rPr lang="en-US" altLang="ja-JP" smtClean="0"/>
              <a:t>8/17/2023</a:t>
            </a:fld>
            <a:endParaRPr lang="ja-JP" altLang="ja-JP"/>
          </a:p>
        </p:txBody>
      </p:sp>
      <p:sp>
        <p:nvSpPr>
          <p:cNvPr id="5" name="Shape 12">
            <a:extLst>
              <a:ext uri="{FF2B5EF4-FFF2-40B4-BE49-F238E27FC236}">
                <a16:creationId xmlns:a16="http://schemas.microsoft.com/office/drawing/2014/main" id="{195FF212-1309-4ADF-AFF7-553D0CAE6C65}"/>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C45E6D41-67F8-41C6-AE0A-CE5350F41CE9}"/>
              </a:ext>
            </a:extLst>
          </p:cNvPr>
          <p:cNvSpPr txBox="1">
            <a:spLocks noGrp="1"/>
          </p:cNvSpPr>
          <p:nvPr>
            <p:ph type="sldNum" idx="13"/>
          </p:nvPr>
        </p:nvSpPr>
        <p:spPr>
          <a:ln/>
        </p:spPr>
        <p:txBody>
          <a:bodyPr/>
          <a:lstStyle>
            <a:lvl1pPr>
              <a:defRPr/>
            </a:lvl1pPr>
          </a:lstStyle>
          <a:p>
            <a:pPr>
              <a:defRPr/>
            </a:pPr>
            <a:fld id="{1A262018-10F0-41BE-A31F-43BCFC07E829}" type="slidenum">
              <a:rPr lang="en-US" altLang="ja-JP"/>
              <a:pPr>
                <a:defRPr/>
              </a:pPr>
              <a:t>‹#›</a:t>
            </a:fld>
            <a:endParaRPr lang="en-US" altLang="ja-JP"/>
          </a:p>
        </p:txBody>
      </p:sp>
    </p:spTree>
    <p:extLst>
      <p:ext uri="{BB962C8B-B14F-4D97-AF65-F5344CB8AC3E}">
        <p14:creationId xmlns:p14="http://schemas.microsoft.com/office/powerpoint/2010/main" val="300017809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609600" y="1600201"/>
            <a:ext cx="10972800" cy="4525963"/>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D8274BFF-D6B0-4829-ABD9-D78ABFF24123}"/>
              </a:ext>
            </a:extLst>
          </p:cNvPr>
          <p:cNvSpPr txBox="1">
            <a:spLocks noGrp="1"/>
          </p:cNvSpPr>
          <p:nvPr>
            <p:ph type="dt" idx="11"/>
          </p:nvPr>
        </p:nvSpPr>
        <p:spPr>
          <a:ln/>
        </p:spPr>
        <p:txBody>
          <a:bodyPr/>
          <a:lstStyle>
            <a:lvl1pPr>
              <a:defRPr/>
            </a:lvl1pPr>
          </a:lstStyle>
          <a:p>
            <a:pPr>
              <a:defRPr/>
            </a:pPr>
            <a:fld id="{1CB0E95A-A960-4E1D-8662-282091812C6C}" type="datetime1">
              <a:rPr lang="en-US" altLang="ja-JP" smtClean="0"/>
              <a:t>8/17/2023</a:t>
            </a:fld>
            <a:endParaRPr lang="ja-JP" altLang="ja-JP"/>
          </a:p>
        </p:txBody>
      </p:sp>
      <p:sp>
        <p:nvSpPr>
          <p:cNvPr id="5" name="Shape 12">
            <a:extLst>
              <a:ext uri="{FF2B5EF4-FFF2-40B4-BE49-F238E27FC236}">
                <a16:creationId xmlns:a16="http://schemas.microsoft.com/office/drawing/2014/main" id="{E2F1DE54-6C02-4DCF-9E26-A577336D58F5}"/>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F2624F96-A8D6-4173-AB1F-3D8745C776D5}"/>
              </a:ext>
            </a:extLst>
          </p:cNvPr>
          <p:cNvSpPr txBox="1">
            <a:spLocks noGrp="1"/>
          </p:cNvSpPr>
          <p:nvPr>
            <p:ph type="sldNum" idx="13"/>
          </p:nvPr>
        </p:nvSpPr>
        <p:spPr>
          <a:ln/>
        </p:spPr>
        <p:txBody>
          <a:bodyPr/>
          <a:lstStyle>
            <a:lvl1pPr>
              <a:defRPr/>
            </a:lvl1pPr>
          </a:lstStyle>
          <a:p>
            <a:pPr>
              <a:defRPr/>
            </a:pPr>
            <a:fld id="{8D0DF5E9-7649-4A03-BD57-F9D5401F45CB}" type="slidenum">
              <a:rPr lang="en-US" altLang="ja-JP"/>
              <a:pPr>
                <a:defRPr/>
              </a:pPr>
              <a:t>‹#›</a:t>
            </a:fld>
            <a:endParaRPr lang="en-US" altLang="ja-JP"/>
          </a:p>
        </p:txBody>
      </p:sp>
    </p:spTree>
    <p:extLst>
      <p:ext uri="{BB962C8B-B14F-4D97-AF65-F5344CB8AC3E}">
        <p14:creationId xmlns:p14="http://schemas.microsoft.com/office/powerpoint/2010/main" val="269564207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09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6197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5" name="Shape 11">
            <a:extLst>
              <a:ext uri="{FF2B5EF4-FFF2-40B4-BE49-F238E27FC236}">
                <a16:creationId xmlns:a16="http://schemas.microsoft.com/office/drawing/2014/main" id="{ED17F9C6-5953-4788-9EBE-B4250618A141}"/>
              </a:ext>
            </a:extLst>
          </p:cNvPr>
          <p:cNvSpPr txBox="1">
            <a:spLocks noGrp="1"/>
          </p:cNvSpPr>
          <p:nvPr>
            <p:ph type="dt" idx="11"/>
          </p:nvPr>
        </p:nvSpPr>
        <p:spPr>
          <a:ln/>
        </p:spPr>
        <p:txBody>
          <a:bodyPr/>
          <a:lstStyle>
            <a:lvl1pPr>
              <a:defRPr/>
            </a:lvl1pPr>
          </a:lstStyle>
          <a:p>
            <a:pPr>
              <a:defRPr/>
            </a:pPr>
            <a:fld id="{7707FC0E-7912-4455-B420-F151DFE6EB11}" type="datetime1">
              <a:rPr lang="en-US" altLang="ja-JP" smtClean="0"/>
              <a:t>8/17/2023</a:t>
            </a:fld>
            <a:endParaRPr lang="ja-JP" altLang="ja-JP"/>
          </a:p>
        </p:txBody>
      </p:sp>
      <p:sp>
        <p:nvSpPr>
          <p:cNvPr id="6" name="Shape 12">
            <a:extLst>
              <a:ext uri="{FF2B5EF4-FFF2-40B4-BE49-F238E27FC236}">
                <a16:creationId xmlns:a16="http://schemas.microsoft.com/office/drawing/2014/main" id="{B6B567CD-22BA-41A2-9BD3-D42AEF347365}"/>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94C3E9A2-6C8F-480B-8FAE-311C59D92C97}"/>
              </a:ext>
            </a:extLst>
          </p:cNvPr>
          <p:cNvSpPr txBox="1">
            <a:spLocks noGrp="1"/>
          </p:cNvSpPr>
          <p:nvPr>
            <p:ph type="sldNum" idx="13"/>
          </p:nvPr>
        </p:nvSpPr>
        <p:spPr>
          <a:ln/>
        </p:spPr>
        <p:txBody>
          <a:bodyPr/>
          <a:lstStyle>
            <a:lvl1pPr>
              <a:defRPr/>
            </a:lvl1pPr>
          </a:lstStyle>
          <a:p>
            <a:pPr>
              <a:defRPr/>
            </a:pPr>
            <a:fld id="{24FB8F7D-D906-4997-8FFC-83C4C7319743}" type="slidenum">
              <a:rPr lang="en-US" altLang="ja-JP"/>
              <a:pPr>
                <a:defRPr/>
              </a:pPr>
              <a:t>‹#›</a:t>
            </a:fld>
            <a:endParaRPr lang="en-US" altLang="ja-JP"/>
          </a:p>
        </p:txBody>
      </p:sp>
    </p:spTree>
    <p:extLst>
      <p:ext uri="{BB962C8B-B14F-4D97-AF65-F5344CB8AC3E}">
        <p14:creationId xmlns:p14="http://schemas.microsoft.com/office/powerpoint/2010/main" val="101690308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4637"/>
            <a:ext cx="109728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1" y="1535112"/>
            <a:ext cx="5386916"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609601" y="2174875"/>
            <a:ext cx="5386916"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6193367" y="1535112"/>
            <a:ext cx="5389032"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6193367" y="2174875"/>
            <a:ext cx="5389032"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7" name="Shape 11">
            <a:extLst>
              <a:ext uri="{FF2B5EF4-FFF2-40B4-BE49-F238E27FC236}">
                <a16:creationId xmlns:a16="http://schemas.microsoft.com/office/drawing/2014/main" id="{B72D1FA3-740E-49E1-AA0D-31A05674BBE2}"/>
              </a:ext>
            </a:extLst>
          </p:cNvPr>
          <p:cNvSpPr txBox="1">
            <a:spLocks noGrp="1"/>
          </p:cNvSpPr>
          <p:nvPr>
            <p:ph type="dt" idx="11"/>
          </p:nvPr>
        </p:nvSpPr>
        <p:spPr>
          <a:ln/>
        </p:spPr>
        <p:txBody>
          <a:bodyPr/>
          <a:lstStyle>
            <a:lvl1pPr>
              <a:defRPr/>
            </a:lvl1pPr>
          </a:lstStyle>
          <a:p>
            <a:pPr>
              <a:defRPr/>
            </a:pPr>
            <a:fld id="{46631770-8CD8-412D-9E15-95744B94AB2C}" type="datetime1">
              <a:rPr lang="en-US" altLang="ja-JP" smtClean="0"/>
              <a:t>8/17/2023</a:t>
            </a:fld>
            <a:endParaRPr lang="ja-JP" altLang="ja-JP"/>
          </a:p>
        </p:txBody>
      </p:sp>
      <p:sp>
        <p:nvSpPr>
          <p:cNvPr id="8" name="Shape 12">
            <a:extLst>
              <a:ext uri="{FF2B5EF4-FFF2-40B4-BE49-F238E27FC236}">
                <a16:creationId xmlns:a16="http://schemas.microsoft.com/office/drawing/2014/main" id="{2E48FAA4-F66E-481D-AE41-BC29690C4190}"/>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9" name="Shape 13">
            <a:extLst>
              <a:ext uri="{FF2B5EF4-FFF2-40B4-BE49-F238E27FC236}">
                <a16:creationId xmlns:a16="http://schemas.microsoft.com/office/drawing/2014/main" id="{782864F1-EDA2-4F57-94AF-5F0EDEC77416}"/>
              </a:ext>
            </a:extLst>
          </p:cNvPr>
          <p:cNvSpPr txBox="1">
            <a:spLocks noGrp="1"/>
          </p:cNvSpPr>
          <p:nvPr>
            <p:ph type="sldNum" idx="13"/>
          </p:nvPr>
        </p:nvSpPr>
        <p:spPr>
          <a:ln/>
        </p:spPr>
        <p:txBody>
          <a:bodyPr/>
          <a:lstStyle>
            <a:lvl1pPr>
              <a:defRPr/>
            </a:lvl1pPr>
          </a:lstStyle>
          <a:p>
            <a:pPr>
              <a:defRPr/>
            </a:pPr>
            <a:fld id="{3CB770F8-F321-425E-AFF7-14968CED3882}" type="slidenum">
              <a:rPr lang="en-US" altLang="ja-JP"/>
              <a:pPr>
                <a:defRPr/>
              </a:pPr>
              <a:t>‹#›</a:t>
            </a:fld>
            <a:endParaRPr lang="en-US" altLang="ja-JP"/>
          </a:p>
        </p:txBody>
      </p:sp>
    </p:spTree>
    <p:extLst>
      <p:ext uri="{BB962C8B-B14F-4D97-AF65-F5344CB8AC3E}">
        <p14:creationId xmlns:p14="http://schemas.microsoft.com/office/powerpoint/2010/main" val="367058391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 name="Shape 11">
            <a:extLst>
              <a:ext uri="{FF2B5EF4-FFF2-40B4-BE49-F238E27FC236}">
                <a16:creationId xmlns:a16="http://schemas.microsoft.com/office/drawing/2014/main" id="{98B41919-BBD8-4D11-BF9F-75FA20E2010E}"/>
              </a:ext>
            </a:extLst>
          </p:cNvPr>
          <p:cNvSpPr txBox="1">
            <a:spLocks noGrp="1"/>
          </p:cNvSpPr>
          <p:nvPr>
            <p:ph type="dt" idx="11"/>
          </p:nvPr>
        </p:nvSpPr>
        <p:spPr>
          <a:ln/>
        </p:spPr>
        <p:txBody>
          <a:bodyPr/>
          <a:lstStyle>
            <a:lvl1pPr>
              <a:defRPr/>
            </a:lvl1pPr>
          </a:lstStyle>
          <a:p>
            <a:pPr>
              <a:defRPr/>
            </a:pPr>
            <a:fld id="{E8C9E98D-B7B8-400B-B716-08151FE3C441}" type="datetime1">
              <a:rPr lang="en-US" altLang="ja-JP" smtClean="0"/>
              <a:t>8/17/2023</a:t>
            </a:fld>
            <a:endParaRPr lang="ja-JP" altLang="ja-JP"/>
          </a:p>
        </p:txBody>
      </p:sp>
      <p:sp>
        <p:nvSpPr>
          <p:cNvPr id="4" name="Shape 12">
            <a:extLst>
              <a:ext uri="{FF2B5EF4-FFF2-40B4-BE49-F238E27FC236}">
                <a16:creationId xmlns:a16="http://schemas.microsoft.com/office/drawing/2014/main" id="{D44BB50B-0314-4156-9F05-E749D2435DF6}"/>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5" name="Shape 13">
            <a:extLst>
              <a:ext uri="{FF2B5EF4-FFF2-40B4-BE49-F238E27FC236}">
                <a16:creationId xmlns:a16="http://schemas.microsoft.com/office/drawing/2014/main" id="{CE986398-8BB5-4B80-95AB-CF17A38D6AC7}"/>
              </a:ext>
            </a:extLst>
          </p:cNvPr>
          <p:cNvSpPr txBox="1">
            <a:spLocks noGrp="1"/>
          </p:cNvSpPr>
          <p:nvPr>
            <p:ph type="sldNum" idx="13"/>
          </p:nvPr>
        </p:nvSpPr>
        <p:spPr>
          <a:ln/>
        </p:spPr>
        <p:txBody>
          <a:bodyPr/>
          <a:lstStyle>
            <a:lvl1pPr>
              <a:defRPr/>
            </a:lvl1pPr>
          </a:lstStyle>
          <a:p>
            <a:pPr>
              <a:defRPr/>
            </a:pPr>
            <a:fld id="{07A3A9F6-B1F2-4109-849E-800748907B13}" type="slidenum">
              <a:rPr lang="en-US" altLang="ja-JP"/>
              <a:pPr>
                <a:defRPr/>
              </a:pPr>
              <a:t>‹#›</a:t>
            </a:fld>
            <a:endParaRPr lang="en-US" altLang="ja-JP"/>
          </a:p>
        </p:txBody>
      </p:sp>
    </p:spTree>
    <p:extLst>
      <p:ext uri="{BB962C8B-B14F-4D97-AF65-F5344CB8AC3E}">
        <p14:creationId xmlns:p14="http://schemas.microsoft.com/office/powerpoint/2010/main" val="188384964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389718" y="4800601"/>
            <a:ext cx="7315199" cy="566737"/>
          </a:xfrm>
          <a:prstGeom prst="rect">
            <a:avLst/>
          </a:prstGeom>
          <a:noFill/>
          <a:ln>
            <a:noFill/>
          </a:ln>
        </p:spPr>
        <p:txBody>
          <a:bodyPr anchor="b"/>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2389718" y="612775"/>
            <a:ext cx="7315199" cy="4114800"/>
          </a:xfrm>
          <a:prstGeom prst="rect">
            <a:avLst/>
          </a:prstGeom>
          <a:noFill/>
          <a:ln>
            <a:noFill/>
          </a:ln>
        </p:spPr>
        <p:txBody>
          <a:bodyPr anchor="ctr"/>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pPr lvl="0"/>
            <a:endParaRPr noProof="0">
              <a:sym typeface="Calibri"/>
            </a:endParaRPr>
          </a:p>
        </p:txBody>
      </p:sp>
      <p:sp>
        <p:nvSpPr>
          <p:cNvPr id="67" name="Shape 67"/>
          <p:cNvSpPr txBox="1">
            <a:spLocks noGrp="1"/>
          </p:cNvSpPr>
          <p:nvPr>
            <p:ph type="body" idx="1"/>
          </p:nvPr>
        </p:nvSpPr>
        <p:spPr>
          <a:xfrm>
            <a:off x="2389718" y="5367338"/>
            <a:ext cx="7315199" cy="804861"/>
          </a:xfrm>
          <a:prstGeom prst="rect">
            <a:avLst/>
          </a:prstGeom>
          <a:noFill/>
          <a:ln>
            <a:noFill/>
          </a:ln>
        </p:spPr>
        <p:txBody>
          <a:bodyPr/>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5" name="Shape 11">
            <a:extLst>
              <a:ext uri="{FF2B5EF4-FFF2-40B4-BE49-F238E27FC236}">
                <a16:creationId xmlns:a16="http://schemas.microsoft.com/office/drawing/2014/main" id="{3959D0DF-1341-42E6-BF3C-8614209E0F64}"/>
              </a:ext>
            </a:extLst>
          </p:cNvPr>
          <p:cNvSpPr txBox="1">
            <a:spLocks noGrp="1"/>
          </p:cNvSpPr>
          <p:nvPr>
            <p:ph type="dt" idx="11"/>
          </p:nvPr>
        </p:nvSpPr>
        <p:spPr>
          <a:ln/>
        </p:spPr>
        <p:txBody>
          <a:bodyPr/>
          <a:lstStyle>
            <a:lvl1pPr>
              <a:defRPr/>
            </a:lvl1pPr>
          </a:lstStyle>
          <a:p>
            <a:pPr>
              <a:defRPr/>
            </a:pPr>
            <a:fld id="{0B7AD052-D8D1-4715-9DA2-92485293860E}" type="datetime1">
              <a:rPr lang="en-US" altLang="ja-JP" smtClean="0"/>
              <a:t>8/17/2023</a:t>
            </a:fld>
            <a:endParaRPr lang="ja-JP" altLang="ja-JP"/>
          </a:p>
        </p:txBody>
      </p:sp>
      <p:sp>
        <p:nvSpPr>
          <p:cNvPr id="6" name="Shape 12">
            <a:extLst>
              <a:ext uri="{FF2B5EF4-FFF2-40B4-BE49-F238E27FC236}">
                <a16:creationId xmlns:a16="http://schemas.microsoft.com/office/drawing/2014/main" id="{53EA778B-7F70-4434-B422-EDD902274BF9}"/>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E4CA5853-022B-4099-BF67-221F8FC16196}"/>
              </a:ext>
            </a:extLst>
          </p:cNvPr>
          <p:cNvSpPr txBox="1">
            <a:spLocks noGrp="1"/>
          </p:cNvSpPr>
          <p:nvPr>
            <p:ph type="sldNum" idx="13"/>
          </p:nvPr>
        </p:nvSpPr>
        <p:spPr>
          <a:ln/>
        </p:spPr>
        <p:txBody>
          <a:bodyPr/>
          <a:lstStyle>
            <a:lvl1pPr>
              <a:defRPr/>
            </a:lvl1pPr>
          </a:lstStyle>
          <a:p>
            <a:pPr>
              <a:defRPr/>
            </a:pPr>
            <a:fld id="{0D87EBBA-163E-40F1-ADCF-664EFD74BAEA}" type="slidenum">
              <a:rPr lang="en-US" altLang="ja-JP"/>
              <a:pPr>
                <a:defRPr/>
              </a:pPr>
              <a:t>‹#›</a:t>
            </a:fld>
            <a:endParaRPr lang="en-US" altLang="ja-JP"/>
          </a:p>
        </p:txBody>
      </p:sp>
    </p:spTree>
    <p:extLst>
      <p:ext uri="{BB962C8B-B14F-4D97-AF65-F5344CB8AC3E}">
        <p14:creationId xmlns:p14="http://schemas.microsoft.com/office/powerpoint/2010/main" val="37242773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19" y="-1623218"/>
            <a:ext cx="4525963" cy="10972800"/>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A5357FFA-5324-412E-9FFB-AEA1C9E3D93F}"/>
              </a:ext>
            </a:extLst>
          </p:cNvPr>
          <p:cNvSpPr txBox="1">
            <a:spLocks noGrp="1"/>
          </p:cNvSpPr>
          <p:nvPr>
            <p:ph type="dt" idx="11"/>
          </p:nvPr>
        </p:nvSpPr>
        <p:spPr>
          <a:ln/>
        </p:spPr>
        <p:txBody>
          <a:bodyPr/>
          <a:lstStyle>
            <a:lvl1pPr>
              <a:defRPr/>
            </a:lvl1pPr>
          </a:lstStyle>
          <a:p>
            <a:pPr>
              <a:defRPr/>
            </a:pPr>
            <a:fld id="{C8D71EAC-719B-44CE-952E-923C3E4AA447}" type="datetime1">
              <a:rPr lang="en-US" altLang="ja-JP" smtClean="0"/>
              <a:t>8/17/2023</a:t>
            </a:fld>
            <a:endParaRPr lang="ja-JP" altLang="ja-JP"/>
          </a:p>
        </p:txBody>
      </p:sp>
      <p:sp>
        <p:nvSpPr>
          <p:cNvPr id="5" name="Shape 12">
            <a:extLst>
              <a:ext uri="{FF2B5EF4-FFF2-40B4-BE49-F238E27FC236}">
                <a16:creationId xmlns:a16="http://schemas.microsoft.com/office/drawing/2014/main" id="{6A9E2C87-0108-4A8E-A77A-912F7602C05D}"/>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4F72AB07-FAEB-4FEE-AB15-EFE932C8FBDA}"/>
              </a:ext>
            </a:extLst>
          </p:cNvPr>
          <p:cNvSpPr txBox="1">
            <a:spLocks noGrp="1"/>
          </p:cNvSpPr>
          <p:nvPr>
            <p:ph type="sldNum" idx="13"/>
          </p:nvPr>
        </p:nvSpPr>
        <p:spPr>
          <a:ln/>
        </p:spPr>
        <p:txBody>
          <a:bodyPr/>
          <a:lstStyle>
            <a:lvl1pPr>
              <a:defRPr/>
            </a:lvl1pPr>
          </a:lstStyle>
          <a:p>
            <a:pPr>
              <a:defRPr/>
            </a:pPr>
            <a:fld id="{03C246B5-54B1-48EA-84F0-00E5A78C6513}" type="slidenum">
              <a:rPr lang="en-US" altLang="ja-JP"/>
              <a:pPr>
                <a:defRPr/>
              </a:pPr>
              <a:t>‹#›</a:t>
            </a:fld>
            <a:endParaRPr lang="en-US" altLang="ja-JP"/>
          </a:p>
        </p:txBody>
      </p:sp>
    </p:spTree>
    <p:extLst>
      <p:ext uri="{BB962C8B-B14F-4D97-AF65-F5344CB8AC3E}">
        <p14:creationId xmlns:p14="http://schemas.microsoft.com/office/powerpoint/2010/main" val="1818802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8" y="1828800"/>
            <a:ext cx="5851525" cy="27432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8" y="-812800"/>
            <a:ext cx="5851525" cy="8026399"/>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65CCEE3A-7327-40DB-89EC-64D27094AC0E}"/>
              </a:ext>
            </a:extLst>
          </p:cNvPr>
          <p:cNvSpPr txBox="1">
            <a:spLocks noGrp="1"/>
          </p:cNvSpPr>
          <p:nvPr>
            <p:ph type="dt" idx="11"/>
          </p:nvPr>
        </p:nvSpPr>
        <p:spPr>
          <a:ln/>
        </p:spPr>
        <p:txBody>
          <a:bodyPr/>
          <a:lstStyle>
            <a:lvl1pPr>
              <a:defRPr/>
            </a:lvl1pPr>
          </a:lstStyle>
          <a:p>
            <a:pPr>
              <a:defRPr/>
            </a:pPr>
            <a:fld id="{FA339F87-4A1C-464F-97EA-A8797CE9F1B9}" type="datetime1">
              <a:rPr lang="en-US" altLang="ja-JP" smtClean="0"/>
              <a:t>8/17/2023</a:t>
            </a:fld>
            <a:endParaRPr lang="ja-JP" altLang="ja-JP"/>
          </a:p>
        </p:txBody>
      </p:sp>
      <p:sp>
        <p:nvSpPr>
          <p:cNvPr id="5" name="Shape 12">
            <a:extLst>
              <a:ext uri="{FF2B5EF4-FFF2-40B4-BE49-F238E27FC236}">
                <a16:creationId xmlns:a16="http://schemas.microsoft.com/office/drawing/2014/main" id="{ABE577EB-3AD6-4B5E-8D1A-E65FA736C0BF}"/>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25B3AF1E-83FB-4B1B-A66B-96CB94D38B9E}"/>
              </a:ext>
            </a:extLst>
          </p:cNvPr>
          <p:cNvSpPr txBox="1">
            <a:spLocks noGrp="1"/>
          </p:cNvSpPr>
          <p:nvPr>
            <p:ph type="sldNum" idx="13"/>
          </p:nvPr>
        </p:nvSpPr>
        <p:spPr>
          <a:ln/>
        </p:spPr>
        <p:txBody>
          <a:bodyPr/>
          <a:lstStyle>
            <a:lvl1pPr>
              <a:defRPr/>
            </a:lvl1pPr>
          </a:lstStyle>
          <a:p>
            <a:pPr>
              <a:defRPr/>
            </a:pPr>
            <a:fld id="{F6508EAB-A3B9-4214-BDFB-52AB4481F796}" type="slidenum">
              <a:rPr lang="en-US" altLang="ja-JP"/>
              <a:pPr>
                <a:defRPr/>
              </a:pPr>
              <a:t>‹#›</a:t>
            </a:fld>
            <a:endParaRPr lang="en-US" altLang="ja-JP"/>
          </a:p>
        </p:txBody>
      </p:sp>
    </p:spTree>
    <p:extLst>
      <p:ext uri="{BB962C8B-B14F-4D97-AF65-F5344CB8AC3E}">
        <p14:creationId xmlns:p14="http://schemas.microsoft.com/office/powerpoint/2010/main" val="2025529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19" y="-1623218"/>
            <a:ext cx="4525963" cy="10972800"/>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1ADBDA5F-31D3-4366-B4EB-47124AA9FCD5}"/>
              </a:ext>
            </a:extLst>
          </p:cNvPr>
          <p:cNvSpPr txBox="1">
            <a:spLocks noGrp="1"/>
          </p:cNvSpPr>
          <p:nvPr>
            <p:ph type="dt" idx="11"/>
          </p:nvPr>
        </p:nvSpPr>
        <p:spPr>
          <a:ln/>
        </p:spPr>
        <p:txBody>
          <a:bodyPr/>
          <a:lstStyle>
            <a:lvl1pPr>
              <a:defRPr/>
            </a:lvl1pPr>
          </a:lstStyle>
          <a:p>
            <a:pPr>
              <a:defRPr/>
            </a:pPr>
            <a:fld id="{FFF39E64-446C-48EC-9492-C6B66D214267}" type="datetime1">
              <a:rPr lang="en-US" altLang="ja-JP" smtClean="0"/>
              <a:t>8/17/2023</a:t>
            </a:fld>
            <a:endParaRPr lang="ja-JP" altLang="ja-JP"/>
          </a:p>
        </p:txBody>
      </p:sp>
      <p:sp>
        <p:nvSpPr>
          <p:cNvPr id="5" name="Shape 12">
            <a:extLst>
              <a:ext uri="{FF2B5EF4-FFF2-40B4-BE49-F238E27FC236}">
                <a16:creationId xmlns:a16="http://schemas.microsoft.com/office/drawing/2014/main" id="{5ECB1BC2-1040-4C2A-9665-978349273633}"/>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CBDF429B-60EA-441D-BDAF-B86EECFE5E0F}"/>
              </a:ext>
            </a:extLst>
          </p:cNvPr>
          <p:cNvSpPr txBox="1">
            <a:spLocks noGrp="1"/>
          </p:cNvSpPr>
          <p:nvPr>
            <p:ph type="sldNum" idx="13"/>
          </p:nvPr>
        </p:nvSpPr>
        <p:spPr>
          <a:ln/>
        </p:spPr>
        <p:txBody>
          <a:bodyPr/>
          <a:lstStyle>
            <a:lvl1pPr>
              <a:defRPr/>
            </a:lvl1pPr>
          </a:lstStyle>
          <a:p>
            <a:pPr>
              <a:defRPr/>
            </a:pPr>
            <a:fld id="{9C22F916-66C0-4BE1-BEE8-0EDED54AC0F1}" type="slidenum">
              <a:rPr lang="en-US" altLang="ja-JP"/>
              <a:pPr>
                <a:defRPr/>
              </a:pPr>
              <a:t>‹#›</a:t>
            </a:fld>
            <a:endParaRPr lang="en-US" altLang="ja-JP"/>
          </a:p>
        </p:txBody>
      </p:sp>
    </p:spTree>
    <p:extLst>
      <p:ext uri="{BB962C8B-B14F-4D97-AF65-F5344CB8AC3E}">
        <p14:creationId xmlns:p14="http://schemas.microsoft.com/office/powerpoint/2010/main" val="214798728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5167"/>
            <a:ext cx="109728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266484537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6AFD3B4A-957F-4270-A42B-2CE82AC0D362}"/>
              </a:ext>
            </a:extLst>
          </p:cNvPr>
          <p:cNvSpPr>
            <a:spLocks noGrp="1"/>
          </p:cNvSpPr>
          <p:nvPr>
            <p:ph type="dt" sz="half" idx="10"/>
          </p:nvPr>
        </p:nvSpPr>
        <p:spPr/>
        <p:txBody>
          <a:bodyPr/>
          <a:lstStyle>
            <a:lvl1pPr>
              <a:defRPr>
                <a:solidFill>
                  <a:prstClr val="black">
                    <a:tint val="75000"/>
                  </a:prstClr>
                </a:solidFill>
              </a:defRPr>
            </a:lvl1pPr>
          </a:lstStyle>
          <a:p>
            <a:pPr>
              <a:defRPr/>
            </a:pPr>
            <a:fld id="{86F4AFAF-C1B6-43D1-A728-45AFC3662867}" type="datetime1">
              <a:rPr lang="en-US" altLang="ja-JP" smtClean="0"/>
              <a:t>8/17/2023</a:t>
            </a:fld>
            <a:endParaRPr lang="ja-JP" altLang="en-US"/>
          </a:p>
        </p:txBody>
      </p:sp>
      <p:sp>
        <p:nvSpPr>
          <p:cNvPr id="5" name="Footer Placeholder 4">
            <a:extLst>
              <a:ext uri="{FF2B5EF4-FFF2-40B4-BE49-F238E27FC236}">
                <a16:creationId xmlns:a16="http://schemas.microsoft.com/office/drawing/2014/main" id="{8F0FC6BE-C0B4-4CDB-9073-D4D560893814}"/>
              </a:ext>
            </a:extLst>
          </p:cNvPr>
          <p:cNvSpPr>
            <a:spLocks noGrp="1"/>
          </p:cNvSpPr>
          <p:nvPr>
            <p:ph type="ftr" sz="quarter" idx="11"/>
          </p:nvPr>
        </p:nvSpPr>
        <p:spPr/>
        <p:txBody>
          <a:bodyPr/>
          <a:lstStyle>
            <a:lvl1pPr>
              <a:defRPr>
                <a:solidFill>
                  <a:prstClr val="black">
                    <a:tint val="75000"/>
                  </a:prstClr>
                </a:solidFill>
              </a:defRPr>
            </a:lvl1pPr>
          </a:lstStyle>
          <a:p>
            <a:pPr>
              <a:defRPr/>
            </a:pPr>
            <a:r>
              <a:rPr lang="en-US" altLang="ja-JP"/>
              <a:t>Copyright©️ 2023 HRD, Inc. All Rights Reserved. Strictly Confidential.</a:t>
            </a:r>
            <a:endParaRPr lang="ja-JP" altLang="en-US"/>
          </a:p>
        </p:txBody>
      </p:sp>
      <p:sp>
        <p:nvSpPr>
          <p:cNvPr id="6" name="Slide Number Placeholder 5">
            <a:extLst>
              <a:ext uri="{FF2B5EF4-FFF2-40B4-BE49-F238E27FC236}">
                <a16:creationId xmlns:a16="http://schemas.microsoft.com/office/drawing/2014/main" id="{EC3C0788-6C71-42D3-A1A2-D348FB6932C8}"/>
              </a:ext>
            </a:extLst>
          </p:cNvPr>
          <p:cNvSpPr>
            <a:spLocks noGrp="1"/>
          </p:cNvSpPr>
          <p:nvPr>
            <p:ph type="sldNum" sz="quarter" idx="12"/>
          </p:nvPr>
        </p:nvSpPr>
        <p:spPr/>
        <p:txBody>
          <a:bodyPr rtlCol="0"/>
          <a:lstStyle>
            <a:lvl1pPr>
              <a:buSzTx/>
              <a:defRPr>
                <a:solidFill>
                  <a:prstClr val="black">
                    <a:tint val="75000"/>
                  </a:prstClr>
                </a:solidFill>
                <a:latin typeface="Arial" panose="020B0604020202020204" pitchFamily="34" charset="0"/>
                <a:cs typeface="+mn-cs"/>
              </a:defRPr>
            </a:lvl1pPr>
          </a:lstStyle>
          <a:p>
            <a:pPr>
              <a:defRPr/>
            </a:pPr>
            <a:fld id="{C02AF887-C606-43C7-B4A6-F48F75E15475}" type="slidenum">
              <a:rPr lang="ja-JP" altLang="en-US"/>
              <a:pPr>
                <a:defRPr/>
              </a:pPr>
              <a:t>‹#›</a:t>
            </a:fld>
            <a:endParaRPr lang="ja-JP" altLang="en-US"/>
          </a:p>
        </p:txBody>
      </p:sp>
    </p:spTree>
    <p:extLst>
      <p:ext uri="{BB962C8B-B14F-4D97-AF65-F5344CB8AC3E}">
        <p14:creationId xmlns:p14="http://schemas.microsoft.com/office/powerpoint/2010/main" val="264302691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9F906257-84B8-4553-8F47-2B8F5D856150}"/>
              </a:ext>
            </a:extLst>
          </p:cNvPr>
          <p:cNvSpPr>
            <a:spLocks noGrp="1"/>
          </p:cNvSpPr>
          <p:nvPr>
            <p:ph type="dt" sz="half" idx="10"/>
          </p:nvPr>
        </p:nvSpPr>
        <p:spPr/>
        <p:txBody>
          <a:bodyPr/>
          <a:lstStyle>
            <a:lvl1pPr>
              <a:defRPr>
                <a:solidFill>
                  <a:prstClr val="black">
                    <a:tint val="75000"/>
                  </a:prstClr>
                </a:solidFill>
              </a:defRPr>
            </a:lvl1pPr>
          </a:lstStyle>
          <a:p>
            <a:pPr>
              <a:defRPr/>
            </a:pPr>
            <a:fld id="{CED8F860-BB56-4D39-990C-D225C7729165}" type="datetime1">
              <a:rPr lang="en-US" altLang="ja-JP" smtClean="0"/>
              <a:t>8/17/2023</a:t>
            </a:fld>
            <a:endParaRPr lang="ja-JP" altLang="en-US"/>
          </a:p>
        </p:txBody>
      </p:sp>
      <p:sp>
        <p:nvSpPr>
          <p:cNvPr id="5" name="Footer Placeholder 4">
            <a:extLst>
              <a:ext uri="{FF2B5EF4-FFF2-40B4-BE49-F238E27FC236}">
                <a16:creationId xmlns:a16="http://schemas.microsoft.com/office/drawing/2014/main" id="{607DA340-AE5F-496E-99B8-C8F1707569F0}"/>
              </a:ext>
            </a:extLst>
          </p:cNvPr>
          <p:cNvSpPr>
            <a:spLocks noGrp="1"/>
          </p:cNvSpPr>
          <p:nvPr>
            <p:ph type="ftr" sz="quarter" idx="11"/>
          </p:nvPr>
        </p:nvSpPr>
        <p:spPr/>
        <p:txBody>
          <a:bodyPr/>
          <a:lstStyle>
            <a:lvl1pPr>
              <a:defRPr>
                <a:solidFill>
                  <a:prstClr val="black">
                    <a:tint val="75000"/>
                  </a:prstClr>
                </a:solidFill>
              </a:defRPr>
            </a:lvl1pPr>
          </a:lstStyle>
          <a:p>
            <a:pPr>
              <a:defRPr/>
            </a:pPr>
            <a:r>
              <a:rPr lang="en-US" altLang="ja-JP"/>
              <a:t>Copyright©️ 2023 HRD, Inc. All Rights Reserved. Strictly Confidential.</a:t>
            </a:r>
            <a:endParaRPr lang="ja-JP" altLang="en-US"/>
          </a:p>
        </p:txBody>
      </p:sp>
      <p:sp>
        <p:nvSpPr>
          <p:cNvPr id="6" name="Slide Number Placeholder 5">
            <a:extLst>
              <a:ext uri="{FF2B5EF4-FFF2-40B4-BE49-F238E27FC236}">
                <a16:creationId xmlns:a16="http://schemas.microsoft.com/office/drawing/2014/main" id="{1FA8324E-2D8D-461D-AD91-91959D0630A5}"/>
              </a:ext>
            </a:extLst>
          </p:cNvPr>
          <p:cNvSpPr>
            <a:spLocks noGrp="1"/>
          </p:cNvSpPr>
          <p:nvPr>
            <p:ph type="sldNum" sz="quarter" idx="12"/>
          </p:nvPr>
        </p:nvSpPr>
        <p:spPr/>
        <p:txBody>
          <a:bodyPr rtlCol="0"/>
          <a:lstStyle>
            <a:lvl1pPr>
              <a:buSzTx/>
              <a:defRPr>
                <a:solidFill>
                  <a:prstClr val="black">
                    <a:tint val="75000"/>
                  </a:prstClr>
                </a:solidFill>
                <a:latin typeface="Arial" panose="020B0604020202020204" pitchFamily="34" charset="0"/>
                <a:cs typeface="+mn-cs"/>
              </a:defRPr>
            </a:lvl1pPr>
          </a:lstStyle>
          <a:p>
            <a:pPr>
              <a:defRPr/>
            </a:pPr>
            <a:fld id="{E665E32A-2EC0-4870-8388-060897ECC2DF}" type="slidenum">
              <a:rPr lang="ja-JP" altLang="en-US"/>
              <a:pPr>
                <a:defRPr/>
              </a:pPr>
              <a:t>‹#›</a:t>
            </a:fld>
            <a:endParaRPr lang="ja-JP" altLang="en-US"/>
          </a:p>
        </p:txBody>
      </p:sp>
    </p:spTree>
    <p:extLst>
      <p:ext uri="{BB962C8B-B14F-4D97-AF65-F5344CB8AC3E}">
        <p14:creationId xmlns:p14="http://schemas.microsoft.com/office/powerpoint/2010/main" val="355747312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a:extLst>
              <a:ext uri="{FF2B5EF4-FFF2-40B4-BE49-F238E27FC236}">
                <a16:creationId xmlns:a16="http://schemas.microsoft.com/office/drawing/2014/main" id="{D3AB06D7-DCF4-4A74-AA1C-71773C19C8EF}"/>
              </a:ext>
            </a:extLst>
          </p:cNvPr>
          <p:cNvSpPr>
            <a:spLocks noGrp="1"/>
          </p:cNvSpPr>
          <p:nvPr>
            <p:ph type="dt" sz="half" idx="10"/>
          </p:nvPr>
        </p:nvSpPr>
        <p:spPr/>
        <p:txBody>
          <a:bodyPr/>
          <a:lstStyle>
            <a:lvl1pPr>
              <a:defRPr>
                <a:solidFill>
                  <a:prstClr val="black">
                    <a:tint val="75000"/>
                  </a:prstClr>
                </a:solidFill>
              </a:defRPr>
            </a:lvl1pPr>
          </a:lstStyle>
          <a:p>
            <a:pPr>
              <a:defRPr/>
            </a:pPr>
            <a:fld id="{2A7AA85B-5073-4D74-A62F-7C0F253DD418}" type="datetime1">
              <a:rPr lang="en-US" altLang="ja-JP" smtClean="0"/>
              <a:t>8/17/2023</a:t>
            </a:fld>
            <a:endParaRPr lang="ja-JP" altLang="en-US"/>
          </a:p>
        </p:txBody>
      </p:sp>
      <p:sp>
        <p:nvSpPr>
          <p:cNvPr id="5" name="Footer Placeholder 4">
            <a:extLst>
              <a:ext uri="{FF2B5EF4-FFF2-40B4-BE49-F238E27FC236}">
                <a16:creationId xmlns:a16="http://schemas.microsoft.com/office/drawing/2014/main" id="{32949353-D21F-4E98-9AF6-04B00B1DDE6E}"/>
              </a:ext>
            </a:extLst>
          </p:cNvPr>
          <p:cNvSpPr>
            <a:spLocks noGrp="1"/>
          </p:cNvSpPr>
          <p:nvPr>
            <p:ph type="ftr" sz="quarter" idx="11"/>
          </p:nvPr>
        </p:nvSpPr>
        <p:spPr/>
        <p:txBody>
          <a:bodyPr/>
          <a:lstStyle>
            <a:lvl1pPr>
              <a:defRPr>
                <a:solidFill>
                  <a:prstClr val="black">
                    <a:tint val="75000"/>
                  </a:prstClr>
                </a:solidFill>
              </a:defRPr>
            </a:lvl1pPr>
          </a:lstStyle>
          <a:p>
            <a:pPr>
              <a:defRPr/>
            </a:pPr>
            <a:r>
              <a:rPr lang="en-US" altLang="ja-JP"/>
              <a:t>Copyright©️ 2023 HRD, Inc. All Rights Reserved. Strictly Confidential.</a:t>
            </a:r>
            <a:endParaRPr lang="ja-JP" altLang="en-US"/>
          </a:p>
        </p:txBody>
      </p:sp>
      <p:sp>
        <p:nvSpPr>
          <p:cNvPr id="6" name="Slide Number Placeholder 5">
            <a:extLst>
              <a:ext uri="{FF2B5EF4-FFF2-40B4-BE49-F238E27FC236}">
                <a16:creationId xmlns:a16="http://schemas.microsoft.com/office/drawing/2014/main" id="{0AE76BAF-0810-431B-B766-4BD02EF279BE}"/>
              </a:ext>
            </a:extLst>
          </p:cNvPr>
          <p:cNvSpPr>
            <a:spLocks noGrp="1"/>
          </p:cNvSpPr>
          <p:nvPr>
            <p:ph type="sldNum" sz="quarter" idx="12"/>
          </p:nvPr>
        </p:nvSpPr>
        <p:spPr/>
        <p:txBody>
          <a:bodyPr rtlCol="0"/>
          <a:lstStyle>
            <a:lvl1pPr>
              <a:buSzTx/>
              <a:defRPr>
                <a:solidFill>
                  <a:prstClr val="black">
                    <a:tint val="75000"/>
                  </a:prstClr>
                </a:solidFill>
                <a:latin typeface="Arial" panose="020B0604020202020204" pitchFamily="34" charset="0"/>
                <a:cs typeface="+mn-cs"/>
              </a:defRPr>
            </a:lvl1pPr>
          </a:lstStyle>
          <a:p>
            <a:pPr>
              <a:defRPr/>
            </a:pPr>
            <a:fld id="{44B48539-F288-4F90-882C-9320BF1266F4}" type="slidenum">
              <a:rPr lang="ja-JP" altLang="en-US"/>
              <a:pPr>
                <a:defRPr/>
              </a:pPr>
              <a:t>‹#›</a:t>
            </a:fld>
            <a:endParaRPr lang="ja-JP" altLang="en-US"/>
          </a:p>
        </p:txBody>
      </p:sp>
    </p:spTree>
    <p:extLst>
      <p:ext uri="{BB962C8B-B14F-4D97-AF65-F5344CB8AC3E}">
        <p14:creationId xmlns:p14="http://schemas.microsoft.com/office/powerpoint/2010/main" val="352783454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a:extLst>
              <a:ext uri="{FF2B5EF4-FFF2-40B4-BE49-F238E27FC236}">
                <a16:creationId xmlns:a16="http://schemas.microsoft.com/office/drawing/2014/main" id="{8E5AD034-F313-4630-B440-9B2A086BDEC6}"/>
              </a:ext>
            </a:extLst>
          </p:cNvPr>
          <p:cNvSpPr>
            <a:spLocks noGrp="1"/>
          </p:cNvSpPr>
          <p:nvPr>
            <p:ph type="dt" sz="half" idx="10"/>
          </p:nvPr>
        </p:nvSpPr>
        <p:spPr/>
        <p:txBody>
          <a:bodyPr/>
          <a:lstStyle>
            <a:lvl1pPr>
              <a:defRPr>
                <a:solidFill>
                  <a:prstClr val="black">
                    <a:tint val="75000"/>
                  </a:prstClr>
                </a:solidFill>
              </a:defRPr>
            </a:lvl1pPr>
          </a:lstStyle>
          <a:p>
            <a:pPr>
              <a:defRPr/>
            </a:pPr>
            <a:fld id="{B1F1EC1D-C9AA-4BF4-8227-A7B4CAFAF640}" type="datetime1">
              <a:rPr lang="en-US" altLang="ja-JP" smtClean="0"/>
              <a:t>8/17/2023</a:t>
            </a:fld>
            <a:endParaRPr lang="ja-JP" altLang="en-US"/>
          </a:p>
        </p:txBody>
      </p:sp>
      <p:sp>
        <p:nvSpPr>
          <p:cNvPr id="6" name="Footer Placeholder 5">
            <a:extLst>
              <a:ext uri="{FF2B5EF4-FFF2-40B4-BE49-F238E27FC236}">
                <a16:creationId xmlns:a16="http://schemas.microsoft.com/office/drawing/2014/main" id="{4736FC0A-0345-424E-A34C-2C7A67B50497}"/>
              </a:ext>
            </a:extLst>
          </p:cNvPr>
          <p:cNvSpPr>
            <a:spLocks noGrp="1"/>
          </p:cNvSpPr>
          <p:nvPr>
            <p:ph type="ftr" sz="quarter" idx="11"/>
          </p:nvPr>
        </p:nvSpPr>
        <p:spPr/>
        <p:txBody>
          <a:bodyPr/>
          <a:lstStyle>
            <a:lvl1pPr>
              <a:defRPr>
                <a:solidFill>
                  <a:prstClr val="black">
                    <a:tint val="75000"/>
                  </a:prstClr>
                </a:solidFill>
              </a:defRPr>
            </a:lvl1pPr>
          </a:lstStyle>
          <a:p>
            <a:pPr>
              <a:defRPr/>
            </a:pPr>
            <a:r>
              <a:rPr lang="en-US" altLang="ja-JP"/>
              <a:t>Copyright©️ 2023 HRD, Inc. All Rights Reserved. Strictly Confidential.</a:t>
            </a:r>
            <a:endParaRPr lang="ja-JP" altLang="en-US"/>
          </a:p>
        </p:txBody>
      </p:sp>
      <p:sp>
        <p:nvSpPr>
          <p:cNvPr id="7" name="Slide Number Placeholder 6">
            <a:extLst>
              <a:ext uri="{FF2B5EF4-FFF2-40B4-BE49-F238E27FC236}">
                <a16:creationId xmlns:a16="http://schemas.microsoft.com/office/drawing/2014/main" id="{F9308341-05DB-45C6-A7B9-1E18963BE9F8}"/>
              </a:ext>
            </a:extLst>
          </p:cNvPr>
          <p:cNvSpPr>
            <a:spLocks noGrp="1"/>
          </p:cNvSpPr>
          <p:nvPr>
            <p:ph type="sldNum" sz="quarter" idx="12"/>
          </p:nvPr>
        </p:nvSpPr>
        <p:spPr/>
        <p:txBody>
          <a:bodyPr rtlCol="0"/>
          <a:lstStyle>
            <a:lvl1pPr>
              <a:buSzTx/>
              <a:defRPr>
                <a:solidFill>
                  <a:prstClr val="black">
                    <a:tint val="75000"/>
                  </a:prstClr>
                </a:solidFill>
                <a:latin typeface="Arial" panose="020B0604020202020204" pitchFamily="34" charset="0"/>
                <a:cs typeface="+mn-cs"/>
              </a:defRPr>
            </a:lvl1pPr>
          </a:lstStyle>
          <a:p>
            <a:pPr>
              <a:defRPr/>
            </a:pPr>
            <a:fld id="{2A8A5695-D8AE-4D8B-A7F9-E9E4B44164E5}" type="slidenum">
              <a:rPr lang="ja-JP" altLang="en-US"/>
              <a:pPr>
                <a:defRPr/>
              </a:pPr>
              <a:t>‹#›</a:t>
            </a:fld>
            <a:endParaRPr lang="ja-JP" altLang="en-US"/>
          </a:p>
        </p:txBody>
      </p:sp>
    </p:spTree>
    <p:extLst>
      <p:ext uri="{BB962C8B-B14F-4D97-AF65-F5344CB8AC3E}">
        <p14:creationId xmlns:p14="http://schemas.microsoft.com/office/powerpoint/2010/main" val="414268999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a:extLst>
              <a:ext uri="{FF2B5EF4-FFF2-40B4-BE49-F238E27FC236}">
                <a16:creationId xmlns:a16="http://schemas.microsoft.com/office/drawing/2014/main" id="{78F9F0D4-CD17-4552-B22C-316B6EC847B1}"/>
              </a:ext>
            </a:extLst>
          </p:cNvPr>
          <p:cNvSpPr>
            <a:spLocks noGrp="1"/>
          </p:cNvSpPr>
          <p:nvPr>
            <p:ph type="dt" sz="half" idx="10"/>
          </p:nvPr>
        </p:nvSpPr>
        <p:spPr/>
        <p:txBody>
          <a:bodyPr/>
          <a:lstStyle>
            <a:lvl1pPr>
              <a:defRPr>
                <a:solidFill>
                  <a:prstClr val="black">
                    <a:tint val="75000"/>
                  </a:prstClr>
                </a:solidFill>
              </a:defRPr>
            </a:lvl1pPr>
          </a:lstStyle>
          <a:p>
            <a:pPr>
              <a:defRPr/>
            </a:pPr>
            <a:fld id="{7DD3DD23-35D7-49DA-9937-7B1C3098669B}" type="datetime1">
              <a:rPr lang="en-US" altLang="ja-JP" smtClean="0"/>
              <a:t>8/17/2023</a:t>
            </a:fld>
            <a:endParaRPr lang="ja-JP" altLang="en-US"/>
          </a:p>
        </p:txBody>
      </p:sp>
      <p:sp>
        <p:nvSpPr>
          <p:cNvPr id="8" name="Footer Placeholder 7">
            <a:extLst>
              <a:ext uri="{FF2B5EF4-FFF2-40B4-BE49-F238E27FC236}">
                <a16:creationId xmlns:a16="http://schemas.microsoft.com/office/drawing/2014/main" id="{2359BF96-70B5-4564-B9B6-519600C5D8C4}"/>
              </a:ext>
            </a:extLst>
          </p:cNvPr>
          <p:cNvSpPr>
            <a:spLocks noGrp="1"/>
          </p:cNvSpPr>
          <p:nvPr>
            <p:ph type="ftr" sz="quarter" idx="11"/>
          </p:nvPr>
        </p:nvSpPr>
        <p:spPr/>
        <p:txBody>
          <a:bodyPr/>
          <a:lstStyle>
            <a:lvl1pPr>
              <a:defRPr>
                <a:solidFill>
                  <a:prstClr val="black">
                    <a:tint val="75000"/>
                  </a:prstClr>
                </a:solidFill>
              </a:defRPr>
            </a:lvl1pPr>
          </a:lstStyle>
          <a:p>
            <a:pPr>
              <a:defRPr/>
            </a:pPr>
            <a:r>
              <a:rPr lang="en-US" altLang="ja-JP"/>
              <a:t>Copyright©️ 2023 HRD, Inc. All Rights Reserved. Strictly Confidential.</a:t>
            </a:r>
            <a:endParaRPr lang="ja-JP" altLang="en-US"/>
          </a:p>
        </p:txBody>
      </p:sp>
      <p:sp>
        <p:nvSpPr>
          <p:cNvPr id="9" name="Slide Number Placeholder 8">
            <a:extLst>
              <a:ext uri="{FF2B5EF4-FFF2-40B4-BE49-F238E27FC236}">
                <a16:creationId xmlns:a16="http://schemas.microsoft.com/office/drawing/2014/main" id="{161E015A-33E3-4E9F-8D44-712753D19F5E}"/>
              </a:ext>
            </a:extLst>
          </p:cNvPr>
          <p:cNvSpPr>
            <a:spLocks noGrp="1"/>
          </p:cNvSpPr>
          <p:nvPr>
            <p:ph type="sldNum" sz="quarter" idx="12"/>
          </p:nvPr>
        </p:nvSpPr>
        <p:spPr/>
        <p:txBody>
          <a:bodyPr rtlCol="0"/>
          <a:lstStyle>
            <a:lvl1pPr>
              <a:buSzTx/>
              <a:defRPr>
                <a:solidFill>
                  <a:prstClr val="black">
                    <a:tint val="75000"/>
                  </a:prstClr>
                </a:solidFill>
                <a:latin typeface="Arial" panose="020B0604020202020204" pitchFamily="34" charset="0"/>
                <a:cs typeface="+mn-cs"/>
              </a:defRPr>
            </a:lvl1pPr>
          </a:lstStyle>
          <a:p>
            <a:pPr>
              <a:defRPr/>
            </a:pPr>
            <a:fld id="{86B15A31-3001-421B-8627-189AD74AD776}" type="slidenum">
              <a:rPr lang="ja-JP" altLang="en-US"/>
              <a:pPr>
                <a:defRPr/>
              </a:pPr>
              <a:t>‹#›</a:t>
            </a:fld>
            <a:endParaRPr lang="ja-JP" altLang="en-US"/>
          </a:p>
        </p:txBody>
      </p:sp>
    </p:spTree>
    <p:extLst>
      <p:ext uri="{BB962C8B-B14F-4D97-AF65-F5344CB8AC3E}">
        <p14:creationId xmlns:p14="http://schemas.microsoft.com/office/powerpoint/2010/main" val="152315627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a:extLst>
              <a:ext uri="{FF2B5EF4-FFF2-40B4-BE49-F238E27FC236}">
                <a16:creationId xmlns:a16="http://schemas.microsoft.com/office/drawing/2014/main" id="{2BFDC23E-E79F-481B-B58B-8AD006AC5832}"/>
              </a:ext>
            </a:extLst>
          </p:cNvPr>
          <p:cNvSpPr>
            <a:spLocks noGrp="1"/>
          </p:cNvSpPr>
          <p:nvPr>
            <p:ph type="dt" sz="half" idx="10"/>
          </p:nvPr>
        </p:nvSpPr>
        <p:spPr/>
        <p:txBody>
          <a:bodyPr/>
          <a:lstStyle>
            <a:lvl1pPr>
              <a:defRPr>
                <a:solidFill>
                  <a:prstClr val="black">
                    <a:tint val="75000"/>
                  </a:prstClr>
                </a:solidFill>
              </a:defRPr>
            </a:lvl1pPr>
          </a:lstStyle>
          <a:p>
            <a:pPr>
              <a:defRPr/>
            </a:pPr>
            <a:fld id="{1BEA11CA-8218-459D-A2A7-F065A8F31EBE}" type="datetime1">
              <a:rPr lang="en-US" altLang="ja-JP" smtClean="0"/>
              <a:t>8/17/2023</a:t>
            </a:fld>
            <a:endParaRPr lang="ja-JP" altLang="en-US"/>
          </a:p>
        </p:txBody>
      </p:sp>
      <p:sp>
        <p:nvSpPr>
          <p:cNvPr id="4" name="Footer Placeholder 3">
            <a:extLst>
              <a:ext uri="{FF2B5EF4-FFF2-40B4-BE49-F238E27FC236}">
                <a16:creationId xmlns:a16="http://schemas.microsoft.com/office/drawing/2014/main" id="{773266D8-8CA7-46BC-9A15-EFC686D98E8B}"/>
              </a:ext>
            </a:extLst>
          </p:cNvPr>
          <p:cNvSpPr>
            <a:spLocks noGrp="1"/>
          </p:cNvSpPr>
          <p:nvPr>
            <p:ph type="ftr" sz="quarter" idx="11"/>
          </p:nvPr>
        </p:nvSpPr>
        <p:spPr/>
        <p:txBody>
          <a:bodyPr/>
          <a:lstStyle>
            <a:lvl1pPr>
              <a:defRPr>
                <a:solidFill>
                  <a:prstClr val="black">
                    <a:tint val="75000"/>
                  </a:prstClr>
                </a:solidFill>
              </a:defRPr>
            </a:lvl1pPr>
          </a:lstStyle>
          <a:p>
            <a:pPr>
              <a:defRPr/>
            </a:pPr>
            <a:r>
              <a:rPr lang="en-US" altLang="ja-JP"/>
              <a:t>Copyright©️ 2023 HRD, Inc. All Rights Reserved. Strictly Confidential.</a:t>
            </a:r>
            <a:endParaRPr lang="ja-JP" altLang="en-US"/>
          </a:p>
        </p:txBody>
      </p:sp>
      <p:sp>
        <p:nvSpPr>
          <p:cNvPr id="5" name="Slide Number Placeholder 4">
            <a:extLst>
              <a:ext uri="{FF2B5EF4-FFF2-40B4-BE49-F238E27FC236}">
                <a16:creationId xmlns:a16="http://schemas.microsoft.com/office/drawing/2014/main" id="{51FA145E-156D-499F-A1CA-1E578CDAF6C3}"/>
              </a:ext>
            </a:extLst>
          </p:cNvPr>
          <p:cNvSpPr>
            <a:spLocks noGrp="1"/>
          </p:cNvSpPr>
          <p:nvPr>
            <p:ph type="sldNum" sz="quarter" idx="12"/>
          </p:nvPr>
        </p:nvSpPr>
        <p:spPr/>
        <p:txBody>
          <a:bodyPr rtlCol="0"/>
          <a:lstStyle>
            <a:lvl1pPr>
              <a:buSzTx/>
              <a:defRPr>
                <a:solidFill>
                  <a:prstClr val="black">
                    <a:tint val="75000"/>
                  </a:prstClr>
                </a:solidFill>
                <a:latin typeface="Arial" panose="020B0604020202020204" pitchFamily="34" charset="0"/>
                <a:cs typeface="+mn-cs"/>
              </a:defRPr>
            </a:lvl1pPr>
          </a:lstStyle>
          <a:p>
            <a:pPr>
              <a:defRPr/>
            </a:pPr>
            <a:fld id="{87259D1F-7DD6-45F6-B668-F861A4F5422D}" type="slidenum">
              <a:rPr lang="ja-JP" altLang="en-US"/>
              <a:pPr>
                <a:defRPr/>
              </a:pPr>
              <a:t>‹#›</a:t>
            </a:fld>
            <a:endParaRPr lang="ja-JP" altLang="en-US"/>
          </a:p>
        </p:txBody>
      </p:sp>
    </p:spTree>
    <p:extLst>
      <p:ext uri="{BB962C8B-B14F-4D97-AF65-F5344CB8AC3E}">
        <p14:creationId xmlns:p14="http://schemas.microsoft.com/office/powerpoint/2010/main" val="180999256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B6FDAA-59F5-4AE2-A380-B447E9CBD592}"/>
              </a:ext>
            </a:extLst>
          </p:cNvPr>
          <p:cNvSpPr>
            <a:spLocks noGrp="1"/>
          </p:cNvSpPr>
          <p:nvPr>
            <p:ph type="dt" sz="half" idx="10"/>
          </p:nvPr>
        </p:nvSpPr>
        <p:spPr/>
        <p:txBody>
          <a:bodyPr/>
          <a:lstStyle>
            <a:lvl1pPr>
              <a:defRPr>
                <a:solidFill>
                  <a:prstClr val="black">
                    <a:tint val="75000"/>
                  </a:prstClr>
                </a:solidFill>
              </a:defRPr>
            </a:lvl1pPr>
          </a:lstStyle>
          <a:p>
            <a:pPr>
              <a:defRPr/>
            </a:pPr>
            <a:fld id="{67550275-9546-4B80-9EF1-F02B96BBAFAA}" type="datetime1">
              <a:rPr lang="en-US" altLang="ja-JP" smtClean="0"/>
              <a:t>8/17/2023</a:t>
            </a:fld>
            <a:endParaRPr lang="ja-JP" altLang="en-US"/>
          </a:p>
        </p:txBody>
      </p:sp>
      <p:sp>
        <p:nvSpPr>
          <p:cNvPr id="3" name="Footer Placeholder 2">
            <a:extLst>
              <a:ext uri="{FF2B5EF4-FFF2-40B4-BE49-F238E27FC236}">
                <a16:creationId xmlns:a16="http://schemas.microsoft.com/office/drawing/2014/main" id="{918F978F-55CB-446B-B2CF-C49BF3472B66}"/>
              </a:ext>
            </a:extLst>
          </p:cNvPr>
          <p:cNvSpPr>
            <a:spLocks noGrp="1"/>
          </p:cNvSpPr>
          <p:nvPr>
            <p:ph type="ftr" sz="quarter" idx="11"/>
          </p:nvPr>
        </p:nvSpPr>
        <p:spPr/>
        <p:txBody>
          <a:bodyPr/>
          <a:lstStyle>
            <a:lvl1pPr>
              <a:defRPr>
                <a:solidFill>
                  <a:prstClr val="black">
                    <a:tint val="75000"/>
                  </a:prstClr>
                </a:solidFill>
              </a:defRPr>
            </a:lvl1pPr>
          </a:lstStyle>
          <a:p>
            <a:pPr>
              <a:defRPr/>
            </a:pPr>
            <a:r>
              <a:rPr lang="en-US" altLang="ja-JP"/>
              <a:t>Copyright©️ 2023 HRD, Inc. All Rights Reserved. Strictly Confidential.</a:t>
            </a:r>
            <a:endParaRPr lang="ja-JP" altLang="en-US"/>
          </a:p>
        </p:txBody>
      </p:sp>
      <p:sp>
        <p:nvSpPr>
          <p:cNvPr id="4" name="Slide Number Placeholder 3">
            <a:extLst>
              <a:ext uri="{FF2B5EF4-FFF2-40B4-BE49-F238E27FC236}">
                <a16:creationId xmlns:a16="http://schemas.microsoft.com/office/drawing/2014/main" id="{BA9E5FC3-2F55-4B44-847E-4CC982949063}"/>
              </a:ext>
            </a:extLst>
          </p:cNvPr>
          <p:cNvSpPr>
            <a:spLocks noGrp="1"/>
          </p:cNvSpPr>
          <p:nvPr>
            <p:ph type="sldNum" sz="quarter" idx="12"/>
          </p:nvPr>
        </p:nvSpPr>
        <p:spPr/>
        <p:txBody>
          <a:bodyPr rtlCol="0"/>
          <a:lstStyle>
            <a:lvl1pPr>
              <a:buSzTx/>
              <a:defRPr>
                <a:solidFill>
                  <a:prstClr val="black">
                    <a:tint val="75000"/>
                  </a:prstClr>
                </a:solidFill>
                <a:latin typeface="Arial" panose="020B0604020202020204" pitchFamily="34" charset="0"/>
                <a:cs typeface="+mn-cs"/>
              </a:defRPr>
            </a:lvl1pPr>
          </a:lstStyle>
          <a:p>
            <a:pPr>
              <a:defRPr/>
            </a:pPr>
            <a:fld id="{0D445498-B2B8-4920-8559-1361E58959A4}" type="slidenum">
              <a:rPr lang="ja-JP" altLang="en-US"/>
              <a:pPr>
                <a:defRPr/>
              </a:pPr>
              <a:t>‹#›</a:t>
            </a:fld>
            <a:endParaRPr lang="ja-JP" altLang="en-US"/>
          </a:p>
        </p:txBody>
      </p:sp>
    </p:spTree>
    <p:extLst>
      <p:ext uri="{BB962C8B-B14F-4D97-AF65-F5344CB8AC3E}">
        <p14:creationId xmlns:p14="http://schemas.microsoft.com/office/powerpoint/2010/main" val="43942198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a:extLst>
              <a:ext uri="{FF2B5EF4-FFF2-40B4-BE49-F238E27FC236}">
                <a16:creationId xmlns:a16="http://schemas.microsoft.com/office/drawing/2014/main" id="{723C18D7-F765-4D89-AD34-9103E30CC034}"/>
              </a:ext>
            </a:extLst>
          </p:cNvPr>
          <p:cNvSpPr>
            <a:spLocks noGrp="1"/>
          </p:cNvSpPr>
          <p:nvPr>
            <p:ph type="dt" sz="half" idx="10"/>
          </p:nvPr>
        </p:nvSpPr>
        <p:spPr/>
        <p:txBody>
          <a:bodyPr/>
          <a:lstStyle>
            <a:lvl1pPr>
              <a:defRPr>
                <a:solidFill>
                  <a:prstClr val="black">
                    <a:tint val="75000"/>
                  </a:prstClr>
                </a:solidFill>
                <a:latin typeface="游ゴシック" panose="020F0502020204030204"/>
              </a:defRPr>
            </a:lvl1pPr>
          </a:lstStyle>
          <a:p>
            <a:pPr>
              <a:defRPr/>
            </a:pPr>
            <a:fld id="{2BA61143-0D7F-4CF5-848F-DD9FCA26E71A}" type="datetime1">
              <a:rPr lang="en-US" altLang="ja-JP" smtClean="0"/>
              <a:t>8/17/2023</a:t>
            </a:fld>
            <a:endParaRPr lang="ja-JP" altLang="en-US"/>
          </a:p>
        </p:txBody>
      </p:sp>
      <p:sp>
        <p:nvSpPr>
          <p:cNvPr id="6" name="Footer Placeholder 5">
            <a:extLst>
              <a:ext uri="{FF2B5EF4-FFF2-40B4-BE49-F238E27FC236}">
                <a16:creationId xmlns:a16="http://schemas.microsoft.com/office/drawing/2014/main" id="{0B5A7647-BD55-4B4B-B954-698B4FCBC251}"/>
              </a:ext>
            </a:extLst>
          </p:cNvPr>
          <p:cNvSpPr>
            <a:spLocks noGrp="1"/>
          </p:cNvSpPr>
          <p:nvPr>
            <p:ph type="ftr" sz="quarter" idx="11"/>
          </p:nvPr>
        </p:nvSpPr>
        <p:spPr/>
        <p:txBody>
          <a:bodyPr/>
          <a:lstStyle>
            <a:lvl1pPr>
              <a:defRPr>
                <a:solidFill>
                  <a:prstClr val="black">
                    <a:tint val="75000"/>
                  </a:prstClr>
                </a:solidFill>
                <a:latin typeface="游ゴシック" panose="020F0502020204030204"/>
              </a:defRPr>
            </a:lvl1pPr>
          </a:lstStyle>
          <a:p>
            <a:pPr>
              <a:defRPr/>
            </a:pPr>
            <a:r>
              <a:rPr lang="en-US" altLang="ja-JP"/>
              <a:t>Copyright©️ 2023 HRD, Inc. All Rights Reserved. Strictly Confidential.</a:t>
            </a:r>
            <a:endParaRPr lang="ja-JP" altLang="en-US"/>
          </a:p>
        </p:txBody>
      </p:sp>
      <p:sp>
        <p:nvSpPr>
          <p:cNvPr id="7" name="Slide Number Placeholder 6">
            <a:extLst>
              <a:ext uri="{FF2B5EF4-FFF2-40B4-BE49-F238E27FC236}">
                <a16:creationId xmlns:a16="http://schemas.microsoft.com/office/drawing/2014/main" id="{8C643185-354F-4C39-9075-C6E6EEE96DA8}"/>
              </a:ext>
            </a:extLst>
          </p:cNvPr>
          <p:cNvSpPr>
            <a:spLocks noGrp="1"/>
          </p:cNvSpPr>
          <p:nvPr>
            <p:ph type="sldNum" sz="quarter" idx="12"/>
          </p:nvPr>
        </p:nvSpPr>
        <p:spPr/>
        <p:txBody>
          <a:bodyPr rtlCol="0"/>
          <a:lstStyle>
            <a:lvl1pPr>
              <a:buSzTx/>
              <a:defRPr>
                <a:solidFill>
                  <a:prstClr val="black">
                    <a:tint val="75000"/>
                  </a:prstClr>
                </a:solidFill>
                <a:latin typeface="游ゴシック" panose="020F0502020204030204"/>
                <a:cs typeface="+mn-cs"/>
              </a:defRPr>
            </a:lvl1pPr>
          </a:lstStyle>
          <a:p>
            <a:pPr>
              <a:defRPr/>
            </a:pPr>
            <a:fld id="{99EA1CF1-0DDB-4450-B514-BDC5D0040CFA}" type="slidenum">
              <a:rPr lang="ja-JP" altLang="en-US"/>
              <a:pPr>
                <a:defRPr/>
              </a:pPr>
              <a:t>‹#›</a:t>
            </a:fld>
            <a:endParaRPr lang="ja-JP" altLang="en-US"/>
          </a:p>
        </p:txBody>
      </p:sp>
    </p:spTree>
    <p:extLst>
      <p:ext uri="{BB962C8B-B14F-4D97-AF65-F5344CB8AC3E}">
        <p14:creationId xmlns:p14="http://schemas.microsoft.com/office/powerpoint/2010/main" val="381645817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a:extLst>
              <a:ext uri="{FF2B5EF4-FFF2-40B4-BE49-F238E27FC236}">
                <a16:creationId xmlns:a16="http://schemas.microsoft.com/office/drawing/2014/main" id="{708E4C6C-42A2-4491-9951-81CAE7A726A9}"/>
              </a:ext>
            </a:extLst>
          </p:cNvPr>
          <p:cNvSpPr>
            <a:spLocks noGrp="1"/>
          </p:cNvSpPr>
          <p:nvPr>
            <p:ph type="dt" sz="half" idx="10"/>
          </p:nvPr>
        </p:nvSpPr>
        <p:spPr/>
        <p:txBody>
          <a:bodyPr/>
          <a:lstStyle>
            <a:lvl1pPr>
              <a:defRPr>
                <a:solidFill>
                  <a:prstClr val="black">
                    <a:tint val="75000"/>
                  </a:prstClr>
                </a:solidFill>
              </a:defRPr>
            </a:lvl1pPr>
          </a:lstStyle>
          <a:p>
            <a:pPr>
              <a:defRPr/>
            </a:pPr>
            <a:fld id="{6AEE2C20-F7DA-4729-ADA0-6DBF2A17279B}" type="datetime1">
              <a:rPr lang="en-US" altLang="ja-JP" smtClean="0"/>
              <a:t>8/17/2023</a:t>
            </a:fld>
            <a:endParaRPr lang="ja-JP" altLang="en-US"/>
          </a:p>
        </p:txBody>
      </p:sp>
      <p:sp>
        <p:nvSpPr>
          <p:cNvPr id="6" name="Footer Placeholder 5">
            <a:extLst>
              <a:ext uri="{FF2B5EF4-FFF2-40B4-BE49-F238E27FC236}">
                <a16:creationId xmlns:a16="http://schemas.microsoft.com/office/drawing/2014/main" id="{E0075D16-9A81-4311-B07A-8CE9EEBBC2DF}"/>
              </a:ext>
            </a:extLst>
          </p:cNvPr>
          <p:cNvSpPr>
            <a:spLocks noGrp="1"/>
          </p:cNvSpPr>
          <p:nvPr>
            <p:ph type="ftr" sz="quarter" idx="11"/>
          </p:nvPr>
        </p:nvSpPr>
        <p:spPr/>
        <p:txBody>
          <a:bodyPr/>
          <a:lstStyle>
            <a:lvl1pPr>
              <a:defRPr>
                <a:solidFill>
                  <a:prstClr val="black">
                    <a:tint val="75000"/>
                  </a:prstClr>
                </a:solidFill>
              </a:defRPr>
            </a:lvl1pPr>
          </a:lstStyle>
          <a:p>
            <a:pPr>
              <a:defRPr/>
            </a:pPr>
            <a:r>
              <a:rPr lang="en-US" altLang="ja-JP"/>
              <a:t>Copyright©️ 2023 HRD, Inc. All Rights Reserved. Strictly Confidential.</a:t>
            </a:r>
            <a:endParaRPr lang="ja-JP" altLang="en-US"/>
          </a:p>
        </p:txBody>
      </p:sp>
      <p:sp>
        <p:nvSpPr>
          <p:cNvPr id="7" name="Slide Number Placeholder 6">
            <a:extLst>
              <a:ext uri="{FF2B5EF4-FFF2-40B4-BE49-F238E27FC236}">
                <a16:creationId xmlns:a16="http://schemas.microsoft.com/office/drawing/2014/main" id="{14318EB4-4751-4B36-9E8A-20E8F312D76D}"/>
              </a:ext>
            </a:extLst>
          </p:cNvPr>
          <p:cNvSpPr>
            <a:spLocks noGrp="1"/>
          </p:cNvSpPr>
          <p:nvPr>
            <p:ph type="sldNum" sz="quarter" idx="12"/>
          </p:nvPr>
        </p:nvSpPr>
        <p:spPr/>
        <p:txBody>
          <a:bodyPr rtlCol="0"/>
          <a:lstStyle>
            <a:lvl1pPr>
              <a:buSzTx/>
              <a:defRPr>
                <a:solidFill>
                  <a:prstClr val="black">
                    <a:tint val="75000"/>
                  </a:prstClr>
                </a:solidFill>
                <a:latin typeface="Arial" panose="020B0604020202020204" pitchFamily="34" charset="0"/>
                <a:cs typeface="+mn-cs"/>
              </a:defRPr>
            </a:lvl1pPr>
          </a:lstStyle>
          <a:p>
            <a:pPr>
              <a:defRPr/>
            </a:pPr>
            <a:fld id="{8BB28955-8BA8-4F2E-B855-38C91B98F687}" type="slidenum">
              <a:rPr lang="ja-JP" altLang="en-US"/>
              <a:pPr>
                <a:defRPr/>
              </a:pPr>
              <a:t>‹#›</a:t>
            </a:fld>
            <a:endParaRPr lang="ja-JP" altLang="en-US"/>
          </a:p>
        </p:txBody>
      </p:sp>
    </p:spTree>
    <p:extLst>
      <p:ext uri="{BB962C8B-B14F-4D97-AF65-F5344CB8AC3E}">
        <p14:creationId xmlns:p14="http://schemas.microsoft.com/office/powerpoint/2010/main" val="34192616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8" y="1828800"/>
            <a:ext cx="5851525" cy="27432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8" y="-812800"/>
            <a:ext cx="5851525" cy="8026399"/>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CE82B92C-5A9D-443F-943E-B13EFB7B12A8}"/>
              </a:ext>
            </a:extLst>
          </p:cNvPr>
          <p:cNvSpPr txBox="1">
            <a:spLocks noGrp="1"/>
          </p:cNvSpPr>
          <p:nvPr>
            <p:ph type="dt" idx="11"/>
          </p:nvPr>
        </p:nvSpPr>
        <p:spPr>
          <a:ln/>
        </p:spPr>
        <p:txBody>
          <a:bodyPr/>
          <a:lstStyle>
            <a:lvl1pPr>
              <a:defRPr/>
            </a:lvl1pPr>
          </a:lstStyle>
          <a:p>
            <a:pPr>
              <a:defRPr/>
            </a:pPr>
            <a:fld id="{4CC78445-D858-49B9-A5B3-18410579DACC}" type="datetime1">
              <a:rPr lang="en-US" altLang="ja-JP" smtClean="0"/>
              <a:t>8/17/2023</a:t>
            </a:fld>
            <a:endParaRPr lang="ja-JP" altLang="ja-JP"/>
          </a:p>
        </p:txBody>
      </p:sp>
      <p:sp>
        <p:nvSpPr>
          <p:cNvPr id="5" name="Shape 12">
            <a:extLst>
              <a:ext uri="{FF2B5EF4-FFF2-40B4-BE49-F238E27FC236}">
                <a16:creationId xmlns:a16="http://schemas.microsoft.com/office/drawing/2014/main" id="{90EDE0D3-BDCC-4CE0-97EF-C6C1C45E73D9}"/>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B4346016-3FE0-4B11-9E90-0A2ADC536F95}"/>
              </a:ext>
            </a:extLst>
          </p:cNvPr>
          <p:cNvSpPr txBox="1">
            <a:spLocks noGrp="1"/>
          </p:cNvSpPr>
          <p:nvPr>
            <p:ph type="sldNum" idx="13"/>
          </p:nvPr>
        </p:nvSpPr>
        <p:spPr>
          <a:ln/>
        </p:spPr>
        <p:txBody>
          <a:bodyPr/>
          <a:lstStyle>
            <a:lvl1pPr>
              <a:defRPr/>
            </a:lvl1pPr>
          </a:lstStyle>
          <a:p>
            <a:pPr>
              <a:defRPr/>
            </a:pPr>
            <a:fld id="{AAB1B668-4A2D-482C-888A-BFCB03FB1EEF}" type="slidenum">
              <a:rPr lang="en-US" altLang="ja-JP"/>
              <a:pPr>
                <a:defRPr/>
              </a:pPr>
              <a:t>‹#›</a:t>
            </a:fld>
            <a:endParaRPr lang="en-US" altLang="ja-JP"/>
          </a:p>
        </p:txBody>
      </p:sp>
    </p:spTree>
    <p:extLst>
      <p:ext uri="{BB962C8B-B14F-4D97-AF65-F5344CB8AC3E}">
        <p14:creationId xmlns:p14="http://schemas.microsoft.com/office/powerpoint/2010/main" val="318377503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1B69C0FC-4553-4B3A-87CB-3D072116867D}"/>
              </a:ext>
            </a:extLst>
          </p:cNvPr>
          <p:cNvSpPr>
            <a:spLocks noGrp="1"/>
          </p:cNvSpPr>
          <p:nvPr>
            <p:ph type="dt" sz="half" idx="10"/>
          </p:nvPr>
        </p:nvSpPr>
        <p:spPr/>
        <p:txBody>
          <a:bodyPr/>
          <a:lstStyle>
            <a:lvl1pPr>
              <a:defRPr>
                <a:solidFill>
                  <a:prstClr val="black">
                    <a:tint val="75000"/>
                  </a:prstClr>
                </a:solidFill>
                <a:latin typeface="游ゴシック" panose="020F0502020204030204"/>
              </a:defRPr>
            </a:lvl1pPr>
          </a:lstStyle>
          <a:p>
            <a:pPr>
              <a:defRPr/>
            </a:pPr>
            <a:fld id="{DAF40792-87CC-44E3-8E99-EAB9759FCC0D}" type="datetime1">
              <a:rPr lang="en-US" altLang="ja-JP" smtClean="0"/>
              <a:t>8/17/2023</a:t>
            </a:fld>
            <a:endParaRPr lang="ja-JP" altLang="en-US"/>
          </a:p>
        </p:txBody>
      </p:sp>
      <p:sp>
        <p:nvSpPr>
          <p:cNvPr id="5" name="Footer Placeholder 4">
            <a:extLst>
              <a:ext uri="{FF2B5EF4-FFF2-40B4-BE49-F238E27FC236}">
                <a16:creationId xmlns:a16="http://schemas.microsoft.com/office/drawing/2014/main" id="{BAA7F6CF-0D3B-4886-BEA4-73A598698E8C}"/>
              </a:ext>
            </a:extLst>
          </p:cNvPr>
          <p:cNvSpPr>
            <a:spLocks noGrp="1"/>
          </p:cNvSpPr>
          <p:nvPr>
            <p:ph type="ftr" sz="quarter" idx="11"/>
          </p:nvPr>
        </p:nvSpPr>
        <p:spPr/>
        <p:txBody>
          <a:bodyPr/>
          <a:lstStyle>
            <a:lvl1pPr>
              <a:defRPr>
                <a:solidFill>
                  <a:prstClr val="black">
                    <a:tint val="75000"/>
                  </a:prstClr>
                </a:solidFill>
                <a:latin typeface="游ゴシック" panose="020F0502020204030204"/>
              </a:defRPr>
            </a:lvl1pPr>
          </a:lstStyle>
          <a:p>
            <a:pPr>
              <a:defRPr/>
            </a:pPr>
            <a:r>
              <a:rPr lang="en-US" altLang="ja-JP"/>
              <a:t>Copyright©️ 2023 HRD, Inc. All Rights Reserved. Strictly Confidential.</a:t>
            </a:r>
            <a:endParaRPr lang="ja-JP" altLang="en-US"/>
          </a:p>
        </p:txBody>
      </p:sp>
      <p:sp>
        <p:nvSpPr>
          <p:cNvPr id="6" name="Slide Number Placeholder 5">
            <a:extLst>
              <a:ext uri="{FF2B5EF4-FFF2-40B4-BE49-F238E27FC236}">
                <a16:creationId xmlns:a16="http://schemas.microsoft.com/office/drawing/2014/main" id="{E2E61FCD-8BF2-46E1-BC96-9715B50EF887}"/>
              </a:ext>
            </a:extLst>
          </p:cNvPr>
          <p:cNvSpPr>
            <a:spLocks noGrp="1"/>
          </p:cNvSpPr>
          <p:nvPr>
            <p:ph type="sldNum" sz="quarter" idx="12"/>
          </p:nvPr>
        </p:nvSpPr>
        <p:spPr/>
        <p:txBody>
          <a:bodyPr rtlCol="0"/>
          <a:lstStyle>
            <a:lvl1pPr>
              <a:buSzTx/>
              <a:defRPr>
                <a:solidFill>
                  <a:prstClr val="black">
                    <a:tint val="75000"/>
                  </a:prstClr>
                </a:solidFill>
                <a:latin typeface="游ゴシック" panose="020F0502020204030204"/>
                <a:cs typeface="+mn-cs"/>
              </a:defRPr>
            </a:lvl1pPr>
          </a:lstStyle>
          <a:p>
            <a:pPr>
              <a:defRPr/>
            </a:pPr>
            <a:fld id="{8931D0F4-A723-42D6-86D8-CD00ED10A2BA}" type="slidenum">
              <a:rPr lang="ja-JP" altLang="en-US"/>
              <a:pPr>
                <a:defRPr/>
              </a:pPr>
              <a:t>‹#›</a:t>
            </a:fld>
            <a:endParaRPr lang="ja-JP" altLang="en-US"/>
          </a:p>
        </p:txBody>
      </p:sp>
    </p:spTree>
    <p:extLst>
      <p:ext uri="{BB962C8B-B14F-4D97-AF65-F5344CB8AC3E}">
        <p14:creationId xmlns:p14="http://schemas.microsoft.com/office/powerpoint/2010/main" val="396239079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F00F0C0E-C42B-46E9-BED4-3C5A286CB88B}"/>
              </a:ext>
            </a:extLst>
          </p:cNvPr>
          <p:cNvSpPr>
            <a:spLocks noGrp="1"/>
          </p:cNvSpPr>
          <p:nvPr>
            <p:ph type="dt" sz="half" idx="10"/>
          </p:nvPr>
        </p:nvSpPr>
        <p:spPr/>
        <p:txBody>
          <a:bodyPr/>
          <a:lstStyle>
            <a:lvl1pPr>
              <a:defRPr>
                <a:solidFill>
                  <a:prstClr val="black">
                    <a:tint val="75000"/>
                  </a:prstClr>
                </a:solidFill>
              </a:defRPr>
            </a:lvl1pPr>
          </a:lstStyle>
          <a:p>
            <a:pPr>
              <a:defRPr/>
            </a:pPr>
            <a:fld id="{0924DE78-3691-4CD3-AB98-C8E074A40612}" type="datetime1">
              <a:rPr lang="en-US" altLang="ja-JP" smtClean="0"/>
              <a:t>8/17/2023</a:t>
            </a:fld>
            <a:endParaRPr lang="ja-JP" altLang="en-US"/>
          </a:p>
        </p:txBody>
      </p:sp>
      <p:sp>
        <p:nvSpPr>
          <p:cNvPr id="5" name="Footer Placeholder 4">
            <a:extLst>
              <a:ext uri="{FF2B5EF4-FFF2-40B4-BE49-F238E27FC236}">
                <a16:creationId xmlns:a16="http://schemas.microsoft.com/office/drawing/2014/main" id="{467FC2FA-447F-4313-B0DC-1107172F3674}"/>
              </a:ext>
            </a:extLst>
          </p:cNvPr>
          <p:cNvSpPr>
            <a:spLocks noGrp="1"/>
          </p:cNvSpPr>
          <p:nvPr>
            <p:ph type="ftr" sz="quarter" idx="11"/>
          </p:nvPr>
        </p:nvSpPr>
        <p:spPr/>
        <p:txBody>
          <a:bodyPr/>
          <a:lstStyle>
            <a:lvl1pPr>
              <a:defRPr>
                <a:solidFill>
                  <a:prstClr val="black">
                    <a:tint val="75000"/>
                  </a:prstClr>
                </a:solidFill>
              </a:defRPr>
            </a:lvl1pPr>
          </a:lstStyle>
          <a:p>
            <a:pPr>
              <a:defRPr/>
            </a:pPr>
            <a:r>
              <a:rPr lang="en-US" altLang="ja-JP"/>
              <a:t>Copyright©️ 2023 HRD, Inc. All Rights Reserved. Strictly Confidential.</a:t>
            </a:r>
            <a:endParaRPr lang="ja-JP" altLang="en-US"/>
          </a:p>
        </p:txBody>
      </p:sp>
      <p:sp>
        <p:nvSpPr>
          <p:cNvPr id="6" name="Slide Number Placeholder 5">
            <a:extLst>
              <a:ext uri="{FF2B5EF4-FFF2-40B4-BE49-F238E27FC236}">
                <a16:creationId xmlns:a16="http://schemas.microsoft.com/office/drawing/2014/main" id="{2E0E22CC-9F92-46B8-8421-3CE53C7B7A6A}"/>
              </a:ext>
            </a:extLst>
          </p:cNvPr>
          <p:cNvSpPr>
            <a:spLocks noGrp="1"/>
          </p:cNvSpPr>
          <p:nvPr>
            <p:ph type="sldNum" sz="quarter" idx="12"/>
          </p:nvPr>
        </p:nvSpPr>
        <p:spPr/>
        <p:txBody>
          <a:bodyPr rtlCol="0"/>
          <a:lstStyle>
            <a:lvl1pPr>
              <a:buSzTx/>
              <a:defRPr>
                <a:solidFill>
                  <a:prstClr val="black">
                    <a:tint val="75000"/>
                  </a:prstClr>
                </a:solidFill>
                <a:latin typeface="Arial" panose="020B0604020202020204" pitchFamily="34" charset="0"/>
                <a:cs typeface="+mn-cs"/>
              </a:defRPr>
            </a:lvl1pPr>
          </a:lstStyle>
          <a:p>
            <a:pPr>
              <a:defRPr/>
            </a:pPr>
            <a:fld id="{0FD31613-A025-460A-B25E-A346BEC3D461}" type="slidenum">
              <a:rPr lang="ja-JP" altLang="en-US"/>
              <a:pPr>
                <a:defRPr/>
              </a:pPr>
              <a:t>‹#›</a:t>
            </a:fld>
            <a:endParaRPr lang="ja-JP" altLang="en-US"/>
          </a:p>
        </p:txBody>
      </p:sp>
    </p:spTree>
    <p:extLst>
      <p:ext uri="{BB962C8B-B14F-4D97-AF65-F5344CB8AC3E}">
        <p14:creationId xmlns:p14="http://schemas.microsoft.com/office/powerpoint/2010/main" val="1104425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EFFC308-3F83-4064-B6A1-F6813BCE7AB6}"/>
              </a:ext>
            </a:extLst>
          </p:cNvPr>
          <p:cNvSpPr>
            <a:spLocks noGrp="1" noChangeArrowheads="1"/>
          </p:cNvSpPr>
          <p:nvPr>
            <p:ph type="dt" sz="half" idx="10"/>
          </p:nvPr>
        </p:nvSpPr>
        <p:spPr/>
        <p:txBody>
          <a:bodyPr/>
          <a:lstStyle>
            <a:lvl1pPr>
              <a:defRPr/>
            </a:lvl1pPr>
          </a:lstStyle>
          <a:p>
            <a:pPr>
              <a:defRPr/>
            </a:pPr>
            <a:fld id="{92F167D8-6771-4F6E-AC2A-2EA92AB9020A}" type="datetime1">
              <a:rPr lang="en-US" altLang="ja-JP" smtClean="0"/>
              <a:t>8/17/2023</a:t>
            </a:fld>
            <a:endParaRPr lang="en-US" altLang="ja-JP"/>
          </a:p>
        </p:txBody>
      </p:sp>
      <p:sp>
        <p:nvSpPr>
          <p:cNvPr id="3" name="Rectangle 5">
            <a:extLst>
              <a:ext uri="{FF2B5EF4-FFF2-40B4-BE49-F238E27FC236}">
                <a16:creationId xmlns:a16="http://schemas.microsoft.com/office/drawing/2014/main" id="{681E12D0-34D8-47AF-A8F8-49F927EBBF5A}"/>
              </a:ext>
            </a:extLst>
          </p:cNvPr>
          <p:cNvSpPr>
            <a:spLocks noGrp="1" noChangeArrowheads="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4" name="Rectangle 6">
            <a:extLst>
              <a:ext uri="{FF2B5EF4-FFF2-40B4-BE49-F238E27FC236}">
                <a16:creationId xmlns:a16="http://schemas.microsoft.com/office/drawing/2014/main" id="{58D799D3-B585-4B02-84D7-9F458C7EFB9C}"/>
              </a:ext>
            </a:extLst>
          </p:cNvPr>
          <p:cNvSpPr>
            <a:spLocks noGrp="1" noChangeArrowheads="1"/>
          </p:cNvSpPr>
          <p:nvPr>
            <p:ph type="sldNum" sz="quarter" idx="12"/>
          </p:nvPr>
        </p:nvSpPr>
        <p:spPr/>
        <p:txBody>
          <a:bodyPr/>
          <a:lstStyle>
            <a:lvl1pPr algn="l">
              <a:buSzTx/>
              <a:defRPr sz="1800">
                <a:solidFill>
                  <a:schemeClr val="tx1"/>
                </a:solidFill>
                <a:latin typeface="Arial" panose="020B0604020202020204" pitchFamily="34" charset="0"/>
                <a:cs typeface="+mn-cs"/>
              </a:defRPr>
            </a:lvl1pPr>
          </a:lstStyle>
          <a:p>
            <a:pPr>
              <a:defRPr/>
            </a:pPr>
            <a:fld id="{3C7B6A55-99E0-43CD-B72C-49ED10300EFD}" type="slidenum">
              <a:rPr lang="en-US" altLang="ja-JP"/>
              <a:pPr>
                <a:defRPr/>
              </a:pPr>
              <a:t>‹#›</a:t>
            </a:fld>
            <a:endParaRPr lang="en-US" altLang="ja-JP"/>
          </a:p>
        </p:txBody>
      </p:sp>
    </p:spTree>
    <p:extLst>
      <p:ext uri="{BB962C8B-B14F-4D97-AF65-F5344CB8AC3E}">
        <p14:creationId xmlns:p14="http://schemas.microsoft.com/office/powerpoint/2010/main" val="1742056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914400" y="2130425"/>
            <a:ext cx="10363200" cy="1470024"/>
          </a:xfrm>
          <a:prstGeom prst="rect">
            <a:avLst/>
          </a:prstGeom>
          <a:noFill/>
          <a:ln>
            <a:noFill/>
          </a:ln>
        </p:spPr>
        <p:txBody>
          <a:bodyPr/>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828801" y="3886200"/>
            <a:ext cx="8534399" cy="1752600"/>
          </a:xfrm>
          <a:prstGeom prst="rect">
            <a:avLst/>
          </a:prstGeom>
          <a:noFill/>
          <a:ln>
            <a:noFill/>
          </a:ln>
        </p:spPr>
        <p:txBody>
          <a:bodyPr/>
          <a:lstStyle>
            <a:lvl1pPr marL="0" marR="0" indent="0" algn="ctr" rtl="0">
              <a:spcBef>
                <a:spcPts val="640"/>
              </a:spcBef>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72407735-0B49-47C7-8E1D-B1100EB0B7A9}"/>
              </a:ext>
            </a:extLst>
          </p:cNvPr>
          <p:cNvSpPr txBox="1">
            <a:spLocks noGrp="1"/>
          </p:cNvSpPr>
          <p:nvPr>
            <p:ph type="dt" idx="11"/>
          </p:nvPr>
        </p:nvSpPr>
        <p:spPr>
          <a:ln/>
        </p:spPr>
        <p:txBody>
          <a:bodyPr/>
          <a:lstStyle>
            <a:lvl1pPr>
              <a:defRPr/>
            </a:lvl1pPr>
          </a:lstStyle>
          <a:p>
            <a:pPr>
              <a:defRPr/>
            </a:pPr>
            <a:fld id="{65F4A304-0572-4F1F-8E7E-7B1139E16335}" type="datetime1">
              <a:rPr lang="en-US" altLang="ja-JP" smtClean="0"/>
              <a:t>8/17/2023</a:t>
            </a:fld>
            <a:endParaRPr lang="ja-JP" altLang="ja-JP"/>
          </a:p>
        </p:txBody>
      </p:sp>
      <p:sp>
        <p:nvSpPr>
          <p:cNvPr id="5" name="Shape 12">
            <a:extLst>
              <a:ext uri="{FF2B5EF4-FFF2-40B4-BE49-F238E27FC236}">
                <a16:creationId xmlns:a16="http://schemas.microsoft.com/office/drawing/2014/main" id="{8221BE4D-1018-4263-9B5D-C8B2E0FD7BB1}"/>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63828858-91E1-4946-8B87-27EEE3F02C47}"/>
              </a:ext>
            </a:extLst>
          </p:cNvPr>
          <p:cNvSpPr txBox="1">
            <a:spLocks noGrp="1"/>
          </p:cNvSpPr>
          <p:nvPr>
            <p:ph type="sldNum" idx="13"/>
          </p:nvPr>
        </p:nvSpPr>
        <p:spPr>
          <a:ln/>
        </p:spPr>
        <p:txBody>
          <a:bodyPr/>
          <a:lstStyle>
            <a:lvl1pPr>
              <a:defRPr/>
            </a:lvl1pPr>
          </a:lstStyle>
          <a:p>
            <a:pPr>
              <a:defRPr/>
            </a:pPr>
            <a:fld id="{E66DADE1-C86B-4B31-B8E4-AE2B0569A3BA}" type="slidenum">
              <a:rPr lang="en-US" altLang="ja-JP"/>
              <a:pPr>
                <a:defRPr/>
              </a:pPr>
              <a:t>‹#›</a:t>
            </a:fld>
            <a:endParaRPr lang="en-US" altLang="ja-JP"/>
          </a:p>
        </p:txBody>
      </p:sp>
    </p:spTree>
    <p:extLst>
      <p:ext uri="{BB962C8B-B14F-4D97-AF65-F5344CB8AC3E}">
        <p14:creationId xmlns:p14="http://schemas.microsoft.com/office/powerpoint/2010/main" val="64250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CE5880-9E24-4EBF-A1F0-D03B695EE6A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C8E966E-9322-4E16-B70F-E47611D6293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2191DE3-4D4B-412D-A666-698AB6F5AA25}"/>
              </a:ext>
            </a:extLst>
          </p:cNvPr>
          <p:cNvSpPr>
            <a:spLocks noGrp="1"/>
          </p:cNvSpPr>
          <p:nvPr>
            <p:ph type="dt" sz="half" idx="10"/>
          </p:nvPr>
        </p:nvSpPr>
        <p:spPr/>
        <p:txBody>
          <a:bodyPr/>
          <a:lstStyle/>
          <a:p>
            <a:fld id="{A4A72527-CC68-474D-A81F-E5B9DC6E6B40}" type="datetime1">
              <a:rPr kumimoji="1" lang="en-US" altLang="ja-JP" smtClean="0"/>
              <a:t>8/17/2023</a:t>
            </a:fld>
            <a:endParaRPr kumimoji="1" lang="ja-JP" altLang="en-US"/>
          </a:p>
        </p:txBody>
      </p:sp>
      <p:sp>
        <p:nvSpPr>
          <p:cNvPr id="5" name="フッター プレースホルダー 4">
            <a:extLst>
              <a:ext uri="{FF2B5EF4-FFF2-40B4-BE49-F238E27FC236}">
                <a16:creationId xmlns:a16="http://schemas.microsoft.com/office/drawing/2014/main" id="{107CC424-311E-429D-91D3-11E18B33C4F5}"/>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
        <p:nvSpPr>
          <p:cNvPr id="6" name="スライド番号プレースホルダー 5">
            <a:extLst>
              <a:ext uri="{FF2B5EF4-FFF2-40B4-BE49-F238E27FC236}">
                <a16:creationId xmlns:a16="http://schemas.microsoft.com/office/drawing/2014/main" id="{14ED96C9-E451-480C-94F1-A6F9C789FDC9}"/>
              </a:ext>
            </a:extLst>
          </p:cNvPr>
          <p:cNvSpPr>
            <a:spLocks noGrp="1"/>
          </p:cNvSpPr>
          <p:nvPr>
            <p:ph type="sldNum" sz="quarter" idx="12"/>
          </p:nvPr>
        </p:nvSpPr>
        <p:spPr/>
        <p:txBody>
          <a:bodyPr/>
          <a:lstStyle/>
          <a:p>
            <a:fld id="{9392F924-A74C-465E-92CF-B536D5605C51}" type="slidenum">
              <a:rPr kumimoji="1" lang="ja-JP" altLang="en-US" smtClean="0"/>
              <a:t>‹#›</a:t>
            </a:fld>
            <a:endParaRPr kumimoji="1" lang="ja-JP" altLang="en-US"/>
          </a:p>
        </p:txBody>
      </p:sp>
    </p:spTree>
    <p:extLst>
      <p:ext uri="{BB962C8B-B14F-4D97-AF65-F5344CB8AC3E}">
        <p14:creationId xmlns:p14="http://schemas.microsoft.com/office/powerpoint/2010/main" val="3275464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487124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722B423D-0A49-4857-814F-206ACFDDFA90}"/>
              </a:ext>
            </a:extLst>
          </p:cNvPr>
          <p:cNvGrpSpPr>
            <a:grpSpLocks/>
          </p:cNvGrpSpPr>
          <p:nvPr userDrawn="1"/>
        </p:nvGrpSpPr>
        <p:grpSpPr bwMode="auto">
          <a:xfrm>
            <a:off x="0" y="6210300"/>
            <a:ext cx="11931650" cy="647700"/>
            <a:chOff x="0" y="6210300"/>
            <a:chExt cx="8948738" cy="647700"/>
          </a:xfrm>
        </p:grpSpPr>
        <p:pic>
          <p:nvPicPr>
            <p:cNvPr id="5" name="Content Placeholder 3" descr="Tug o WarCB013809.jpg">
              <a:extLst>
                <a:ext uri="{FF2B5EF4-FFF2-40B4-BE49-F238E27FC236}">
                  <a16:creationId xmlns:a16="http://schemas.microsoft.com/office/drawing/2014/main" id="{2C2C479D-ACE1-41C1-A52A-0FB742EBA622}"/>
                </a:ext>
              </a:extLst>
            </p:cNvPr>
            <p:cNvPicPr>
              <a:picLocks noChangeAspect="1"/>
            </p:cNvPicPr>
            <p:nvPr/>
          </p:nvPicPr>
          <p:blipFill>
            <a:blip r:embed="rId2">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flipH="1">
              <a:off x="0" y="6248400"/>
              <a:ext cx="55462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OLOR_withtag.jpg">
              <a:extLst>
                <a:ext uri="{FF2B5EF4-FFF2-40B4-BE49-F238E27FC236}">
                  <a16:creationId xmlns:a16="http://schemas.microsoft.com/office/drawing/2014/main" id="{B1625F5E-EDCE-4ACA-948E-0605E19353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5830" y="6248400"/>
              <a:ext cx="1252908" cy="35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descr="Tug o WarCB013809.jpg">
              <a:extLst>
                <a:ext uri="{FF2B5EF4-FFF2-40B4-BE49-F238E27FC236}">
                  <a16:creationId xmlns:a16="http://schemas.microsoft.com/office/drawing/2014/main" id="{44133BEC-2576-469E-8848-BC76ABA3E900}"/>
                </a:ext>
              </a:extLst>
            </p:cNvPr>
            <p:cNvPicPr>
              <a:picLocks noChangeAspect="1"/>
            </p:cNvPicPr>
            <p:nvPr/>
          </p:nvPicPr>
          <p:blipFill>
            <a:blip r:embed="rId2">
              <a:clrChange>
                <a:clrFrom>
                  <a:srgbClr val="F8F8F8"/>
                </a:clrFrom>
                <a:clrTo>
                  <a:srgbClr val="F8F8F8">
                    <a:alpha val="0"/>
                  </a:srgbClr>
                </a:clrTo>
              </a:clrChange>
              <a:extLst>
                <a:ext uri="{28A0092B-C50C-407E-A947-70E740481C1C}">
                  <a14:useLocalDpi xmlns:a14="http://schemas.microsoft.com/office/drawing/2010/main" val="0"/>
                </a:ext>
              </a:extLst>
            </a:blip>
            <a:srcRect r="80226" b="62500"/>
            <a:stretch>
              <a:fillRect/>
            </a:stretch>
          </p:blipFill>
          <p:spPr bwMode="auto">
            <a:xfrm flipH="1">
              <a:off x="457178" y="6210300"/>
              <a:ext cx="7162456"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10">
            <a:extLst>
              <a:ext uri="{FF2B5EF4-FFF2-40B4-BE49-F238E27FC236}">
                <a16:creationId xmlns:a16="http://schemas.microsoft.com/office/drawing/2014/main" id="{1AEB9892-6B72-42ED-8830-D9D2BC4B9F67}"/>
              </a:ext>
            </a:extLst>
          </p:cNvPr>
          <p:cNvGrpSpPr>
            <a:grpSpLocks/>
          </p:cNvGrpSpPr>
          <p:nvPr userDrawn="1"/>
        </p:nvGrpSpPr>
        <p:grpSpPr bwMode="auto">
          <a:xfrm>
            <a:off x="0" y="6210300"/>
            <a:ext cx="11931650" cy="647700"/>
            <a:chOff x="0" y="6210300"/>
            <a:chExt cx="8948738" cy="647700"/>
          </a:xfrm>
        </p:grpSpPr>
        <p:pic>
          <p:nvPicPr>
            <p:cNvPr id="9" name="Content Placeholder 3" descr="Tug o WarCB013809.jpg">
              <a:extLst>
                <a:ext uri="{FF2B5EF4-FFF2-40B4-BE49-F238E27FC236}">
                  <a16:creationId xmlns:a16="http://schemas.microsoft.com/office/drawing/2014/main" id="{A3B1AA6E-619D-4A91-9028-761B3C9BA848}"/>
                </a:ext>
              </a:extLst>
            </p:cNvPr>
            <p:cNvPicPr>
              <a:picLocks noChangeAspect="1"/>
            </p:cNvPicPr>
            <p:nvPr/>
          </p:nvPicPr>
          <p:blipFill>
            <a:blip r:embed="rId2">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bwMode="auto">
            <a:xfrm flipH="1">
              <a:off x="0" y="6248400"/>
              <a:ext cx="55462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COLOR_withtag.jpg">
              <a:extLst>
                <a:ext uri="{FF2B5EF4-FFF2-40B4-BE49-F238E27FC236}">
                  <a16:creationId xmlns:a16="http://schemas.microsoft.com/office/drawing/2014/main" id="{73E7B804-7AAE-4BB5-84FD-FFDA8B46ECE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5830" y="6248400"/>
              <a:ext cx="1252908" cy="352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3" descr="Tug o WarCB013809.jpg">
              <a:extLst>
                <a:ext uri="{FF2B5EF4-FFF2-40B4-BE49-F238E27FC236}">
                  <a16:creationId xmlns:a16="http://schemas.microsoft.com/office/drawing/2014/main" id="{3A235DFE-5E58-4198-9E05-CDB5794A0069}"/>
                </a:ext>
              </a:extLst>
            </p:cNvPr>
            <p:cNvPicPr>
              <a:picLocks noChangeAspect="1"/>
            </p:cNvPicPr>
            <p:nvPr/>
          </p:nvPicPr>
          <p:blipFill>
            <a:blip r:embed="rId2">
              <a:clrChange>
                <a:clrFrom>
                  <a:srgbClr val="F8F8F8"/>
                </a:clrFrom>
                <a:clrTo>
                  <a:srgbClr val="F8F8F8">
                    <a:alpha val="0"/>
                  </a:srgbClr>
                </a:clrTo>
              </a:clrChange>
              <a:extLst>
                <a:ext uri="{28A0092B-C50C-407E-A947-70E740481C1C}">
                  <a14:useLocalDpi xmlns:a14="http://schemas.microsoft.com/office/drawing/2010/main" val="0"/>
                </a:ext>
              </a:extLst>
            </a:blip>
            <a:srcRect r="80226" b="62500"/>
            <a:stretch>
              <a:fillRect/>
            </a:stretch>
          </p:blipFill>
          <p:spPr bwMode="auto">
            <a:xfrm flipH="1">
              <a:off x="457178" y="6210300"/>
              <a:ext cx="7162456"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1459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1E05638-72D7-4ACC-B795-209A9A4F7006}"/>
              </a:ext>
            </a:extLst>
          </p:cNvPr>
          <p:cNvSpPr>
            <a:spLocks noGrp="1" noChangeArrowheads="1"/>
          </p:cNvSpPr>
          <p:nvPr>
            <p:ph type="dt" sz="half" idx="10"/>
          </p:nvPr>
        </p:nvSpPr>
        <p:spPr/>
        <p:txBody>
          <a:bodyPr/>
          <a:lstStyle>
            <a:lvl1pPr eaLnBrk="0" hangingPunct="0">
              <a:defRPr kumimoji="1">
                <a:ea typeface="ＭＳ Ｐゴシック" panose="020B0600070205080204" pitchFamily="50" charset="-128"/>
              </a:defRPr>
            </a:lvl1pPr>
          </a:lstStyle>
          <a:p>
            <a:pPr>
              <a:defRPr/>
            </a:pPr>
            <a:fld id="{2C55BB63-C78F-4496-A849-DB44502373A8}" type="datetime1">
              <a:rPr lang="en-US" altLang="ja-JP" smtClean="0"/>
              <a:t>8/17/2023</a:t>
            </a:fld>
            <a:endParaRPr lang="en-US"/>
          </a:p>
        </p:txBody>
      </p:sp>
      <p:sp>
        <p:nvSpPr>
          <p:cNvPr id="3" name="Rectangle 5">
            <a:extLst>
              <a:ext uri="{FF2B5EF4-FFF2-40B4-BE49-F238E27FC236}">
                <a16:creationId xmlns:a16="http://schemas.microsoft.com/office/drawing/2014/main" id="{7F496882-DAEF-474D-BBC3-7B52F50D0683}"/>
              </a:ext>
            </a:extLst>
          </p:cNvPr>
          <p:cNvSpPr>
            <a:spLocks noGrp="1" noChangeArrowheads="1"/>
          </p:cNvSpPr>
          <p:nvPr>
            <p:ph type="ftr" sz="quarter" idx="11"/>
          </p:nvPr>
        </p:nvSpPr>
        <p:spPr/>
        <p:txBody>
          <a:bodyPr/>
          <a:lstStyle>
            <a:lvl1pPr eaLnBrk="0" hangingPunct="0">
              <a:defRPr kumimoji="1">
                <a:ea typeface="ＭＳ Ｐゴシック" panose="020B0600070205080204" pitchFamily="50" charset="-128"/>
              </a:defRPr>
            </a:lvl1pPr>
          </a:lstStyle>
          <a:p>
            <a:pPr>
              <a:defRPr/>
            </a:pPr>
            <a:r>
              <a:rPr lang="en-US"/>
              <a:t>Copyright©️ 2023 HRD, Inc. All Rights Reserved. Strictly Confidential.</a:t>
            </a:r>
          </a:p>
        </p:txBody>
      </p:sp>
      <p:sp>
        <p:nvSpPr>
          <p:cNvPr id="4" name="Rectangle 6">
            <a:extLst>
              <a:ext uri="{FF2B5EF4-FFF2-40B4-BE49-F238E27FC236}">
                <a16:creationId xmlns:a16="http://schemas.microsoft.com/office/drawing/2014/main" id="{6FE645BB-BA94-4B00-8A70-747F5FE4C883}"/>
              </a:ext>
            </a:extLst>
          </p:cNvPr>
          <p:cNvSpPr>
            <a:spLocks noGrp="1" noChangeArrowheads="1"/>
          </p:cNvSpPr>
          <p:nvPr>
            <p:ph type="sldNum" sz="quarter" idx="12"/>
          </p:nvPr>
        </p:nvSpPr>
        <p:spPr/>
        <p:txBody>
          <a:bodyPr/>
          <a:lstStyle>
            <a:lvl1pPr eaLnBrk="0" hangingPunct="0">
              <a:defRPr kumimoji="1"/>
            </a:lvl1pPr>
          </a:lstStyle>
          <a:p>
            <a:pPr>
              <a:defRPr/>
            </a:pPr>
            <a:fld id="{135ABD2E-31DA-4CA5-ABB0-8882A4FE82C8}" type="slidenum">
              <a:rPr lang="en-US" altLang="ja-JP"/>
              <a:pPr>
                <a:defRPr/>
              </a:pPr>
              <a:t>‹#›</a:t>
            </a:fld>
            <a:endParaRPr lang="en-US" altLang="ja-JP"/>
          </a:p>
        </p:txBody>
      </p:sp>
    </p:spTree>
    <p:extLst>
      <p:ext uri="{BB962C8B-B14F-4D97-AF65-F5344CB8AC3E}">
        <p14:creationId xmlns:p14="http://schemas.microsoft.com/office/powerpoint/2010/main" val="2062727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AA4C1DF-6797-4E93-99A2-8B0D841560E6}"/>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8CCD3ED5-172A-4729-B093-3E6D8A830742}" type="datetime1">
              <a:rPr lang="en-US" altLang="ja-JP" smtClean="0"/>
              <a:t>8/17/2023</a:t>
            </a:fld>
            <a:endParaRPr lang="en-US" altLang="ja-JP"/>
          </a:p>
        </p:txBody>
      </p:sp>
      <p:sp>
        <p:nvSpPr>
          <p:cNvPr id="5" name="Footer Placeholder 4">
            <a:extLst>
              <a:ext uri="{FF2B5EF4-FFF2-40B4-BE49-F238E27FC236}">
                <a16:creationId xmlns:a16="http://schemas.microsoft.com/office/drawing/2014/main" id="{CC724F98-B7AB-44EF-BA43-1DEA5425E139}"/>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9B47DE0D-31BB-4170-A86A-D0293A9F98DF}"/>
              </a:ext>
            </a:extLst>
          </p:cNvPr>
          <p:cNvSpPr>
            <a:spLocks noGrp="1"/>
          </p:cNvSpPr>
          <p:nvPr>
            <p:ph type="sldNum" sz="quarter" idx="12"/>
          </p:nvPr>
        </p:nvSpPr>
        <p:spPr/>
        <p:txBody>
          <a:bodyPr/>
          <a:lstStyle>
            <a:lvl1pPr>
              <a:defRPr/>
            </a:lvl1pPr>
          </a:lstStyle>
          <a:p>
            <a:pPr>
              <a:defRPr/>
            </a:pPr>
            <a:fld id="{FB0BB34D-1F7A-49F9-B212-9B7BDAAA7431}" type="slidenum">
              <a:rPr lang="en-US" altLang="ja-JP"/>
              <a:pPr>
                <a:defRPr/>
              </a:pPr>
              <a:t>‹#›</a:t>
            </a:fld>
            <a:endParaRPr lang="en-US" altLang="ja-JP"/>
          </a:p>
        </p:txBody>
      </p:sp>
    </p:spTree>
    <p:extLst>
      <p:ext uri="{BB962C8B-B14F-4D97-AF65-F5344CB8AC3E}">
        <p14:creationId xmlns:p14="http://schemas.microsoft.com/office/powerpoint/2010/main" val="2585046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BFDD43-DF69-4447-916F-778DF1D09BF3}"/>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A8DD628D-F21E-4432-89E3-11314AA9A53C}" type="datetime1">
              <a:rPr lang="en-US" altLang="ja-JP" smtClean="0"/>
              <a:t>8/17/2023</a:t>
            </a:fld>
            <a:endParaRPr lang="en-US" altLang="ja-JP"/>
          </a:p>
        </p:txBody>
      </p:sp>
      <p:sp>
        <p:nvSpPr>
          <p:cNvPr id="5" name="Footer Placeholder 4">
            <a:extLst>
              <a:ext uri="{FF2B5EF4-FFF2-40B4-BE49-F238E27FC236}">
                <a16:creationId xmlns:a16="http://schemas.microsoft.com/office/drawing/2014/main" id="{F920EAB9-023F-45A4-A2DD-D340C5F42364}"/>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33757DC7-1683-43F2-9364-5184A9C9432E}"/>
              </a:ext>
            </a:extLst>
          </p:cNvPr>
          <p:cNvSpPr>
            <a:spLocks noGrp="1"/>
          </p:cNvSpPr>
          <p:nvPr>
            <p:ph type="sldNum" sz="quarter" idx="12"/>
          </p:nvPr>
        </p:nvSpPr>
        <p:spPr/>
        <p:txBody>
          <a:bodyPr/>
          <a:lstStyle>
            <a:lvl1pPr>
              <a:defRPr/>
            </a:lvl1pPr>
          </a:lstStyle>
          <a:p>
            <a:pPr>
              <a:defRPr/>
            </a:pPr>
            <a:fld id="{383E6403-CC44-4E05-A47D-E817E14D9B66}" type="slidenum">
              <a:rPr lang="en-US" altLang="ja-JP"/>
              <a:pPr>
                <a:defRPr/>
              </a:pPr>
              <a:t>‹#›</a:t>
            </a:fld>
            <a:endParaRPr lang="en-US" altLang="ja-JP"/>
          </a:p>
        </p:txBody>
      </p:sp>
    </p:spTree>
    <p:extLst>
      <p:ext uri="{BB962C8B-B14F-4D97-AF65-F5344CB8AC3E}">
        <p14:creationId xmlns:p14="http://schemas.microsoft.com/office/powerpoint/2010/main" val="3515930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A5971E-4A3C-4610-ACD6-B764D876BDD5}"/>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AB9D18D3-D78C-4886-BC3E-153B69BA162C}" type="datetime1">
              <a:rPr lang="en-US" altLang="ja-JP" smtClean="0"/>
              <a:t>8/17/2023</a:t>
            </a:fld>
            <a:endParaRPr lang="en-US" altLang="ja-JP"/>
          </a:p>
        </p:txBody>
      </p:sp>
      <p:sp>
        <p:nvSpPr>
          <p:cNvPr id="5" name="Footer Placeholder 4">
            <a:extLst>
              <a:ext uri="{FF2B5EF4-FFF2-40B4-BE49-F238E27FC236}">
                <a16:creationId xmlns:a16="http://schemas.microsoft.com/office/drawing/2014/main" id="{38B23F01-31AF-4470-962F-83D94CBEB8F1}"/>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9A4CB5A0-BAEE-4F51-91F2-7811919E0F69}"/>
              </a:ext>
            </a:extLst>
          </p:cNvPr>
          <p:cNvSpPr>
            <a:spLocks noGrp="1"/>
          </p:cNvSpPr>
          <p:nvPr>
            <p:ph type="sldNum" sz="quarter" idx="12"/>
          </p:nvPr>
        </p:nvSpPr>
        <p:spPr/>
        <p:txBody>
          <a:bodyPr/>
          <a:lstStyle>
            <a:lvl1pPr>
              <a:defRPr/>
            </a:lvl1pPr>
          </a:lstStyle>
          <a:p>
            <a:pPr>
              <a:defRPr/>
            </a:pPr>
            <a:fld id="{6EDFE31B-FB59-441A-8D99-55F95782D068}" type="slidenum">
              <a:rPr lang="en-US" altLang="ja-JP"/>
              <a:pPr>
                <a:defRPr/>
              </a:pPr>
              <a:t>‹#›</a:t>
            </a:fld>
            <a:endParaRPr lang="en-US" altLang="ja-JP"/>
          </a:p>
        </p:txBody>
      </p:sp>
    </p:spTree>
    <p:extLst>
      <p:ext uri="{BB962C8B-B14F-4D97-AF65-F5344CB8AC3E}">
        <p14:creationId xmlns:p14="http://schemas.microsoft.com/office/powerpoint/2010/main" val="3347083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EA9655-7A48-4F59-8C16-72C38AFECFE8}"/>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80B12D10-0CA1-45FE-810D-587D85EACEEA}" type="datetime1">
              <a:rPr lang="en-US" altLang="ja-JP" smtClean="0"/>
              <a:t>8/17/2023</a:t>
            </a:fld>
            <a:endParaRPr lang="en-US" altLang="ja-JP"/>
          </a:p>
        </p:txBody>
      </p:sp>
      <p:sp>
        <p:nvSpPr>
          <p:cNvPr id="6" name="Footer Placeholder 5">
            <a:extLst>
              <a:ext uri="{FF2B5EF4-FFF2-40B4-BE49-F238E27FC236}">
                <a16:creationId xmlns:a16="http://schemas.microsoft.com/office/drawing/2014/main" id="{A2A90FA6-826E-464A-919B-4A015DFC7528}"/>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E7BE455C-5C18-45BE-8065-4734B9DDF1DA}"/>
              </a:ext>
            </a:extLst>
          </p:cNvPr>
          <p:cNvSpPr>
            <a:spLocks noGrp="1"/>
          </p:cNvSpPr>
          <p:nvPr>
            <p:ph type="sldNum" sz="quarter" idx="12"/>
          </p:nvPr>
        </p:nvSpPr>
        <p:spPr/>
        <p:txBody>
          <a:bodyPr/>
          <a:lstStyle>
            <a:lvl1pPr>
              <a:defRPr/>
            </a:lvl1pPr>
          </a:lstStyle>
          <a:p>
            <a:pPr>
              <a:defRPr/>
            </a:pPr>
            <a:fld id="{57C6AECE-BD43-4D4D-975A-7BBC45673013}" type="slidenum">
              <a:rPr lang="en-US" altLang="ja-JP"/>
              <a:pPr>
                <a:defRPr/>
              </a:pPr>
              <a:t>‹#›</a:t>
            </a:fld>
            <a:endParaRPr lang="en-US" altLang="ja-JP"/>
          </a:p>
        </p:txBody>
      </p:sp>
    </p:spTree>
    <p:extLst>
      <p:ext uri="{BB962C8B-B14F-4D97-AF65-F5344CB8AC3E}">
        <p14:creationId xmlns:p14="http://schemas.microsoft.com/office/powerpoint/2010/main" val="4098108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DFC3B9-15DC-4362-9D18-1AFED579E871}"/>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1FC5D33C-7B18-4F60-A45D-2CE1D1C2572C}" type="datetime1">
              <a:rPr lang="en-US" altLang="ja-JP" smtClean="0"/>
              <a:t>8/17/2023</a:t>
            </a:fld>
            <a:endParaRPr lang="en-US" altLang="ja-JP"/>
          </a:p>
        </p:txBody>
      </p:sp>
      <p:sp>
        <p:nvSpPr>
          <p:cNvPr id="8" name="Footer Placeholder 7">
            <a:extLst>
              <a:ext uri="{FF2B5EF4-FFF2-40B4-BE49-F238E27FC236}">
                <a16:creationId xmlns:a16="http://schemas.microsoft.com/office/drawing/2014/main" id="{8DB5FFD4-90CC-4351-BD99-7C3AA4F90C16}"/>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9" name="Slide Number Placeholder 8">
            <a:extLst>
              <a:ext uri="{FF2B5EF4-FFF2-40B4-BE49-F238E27FC236}">
                <a16:creationId xmlns:a16="http://schemas.microsoft.com/office/drawing/2014/main" id="{814BEF21-F062-4762-941D-7A985E9E8A45}"/>
              </a:ext>
            </a:extLst>
          </p:cNvPr>
          <p:cNvSpPr>
            <a:spLocks noGrp="1"/>
          </p:cNvSpPr>
          <p:nvPr>
            <p:ph type="sldNum" sz="quarter" idx="12"/>
          </p:nvPr>
        </p:nvSpPr>
        <p:spPr/>
        <p:txBody>
          <a:bodyPr/>
          <a:lstStyle>
            <a:lvl1pPr>
              <a:defRPr/>
            </a:lvl1pPr>
          </a:lstStyle>
          <a:p>
            <a:pPr>
              <a:defRPr/>
            </a:pPr>
            <a:fld id="{5A36722E-5D21-4890-B3C7-DD17CC57CDE2}" type="slidenum">
              <a:rPr lang="en-US" altLang="ja-JP"/>
              <a:pPr>
                <a:defRPr/>
              </a:pPr>
              <a:t>‹#›</a:t>
            </a:fld>
            <a:endParaRPr lang="en-US" altLang="ja-JP"/>
          </a:p>
        </p:txBody>
      </p:sp>
    </p:spTree>
    <p:extLst>
      <p:ext uri="{BB962C8B-B14F-4D97-AF65-F5344CB8AC3E}">
        <p14:creationId xmlns:p14="http://schemas.microsoft.com/office/powerpoint/2010/main" val="199540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7C61F9-C452-4594-83EC-D6758521475B}"/>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519EF2B1-7461-4742-84ED-93C808E2CE69}" type="datetime1">
              <a:rPr lang="en-US" altLang="ja-JP" smtClean="0"/>
              <a:t>8/17/2023</a:t>
            </a:fld>
            <a:endParaRPr lang="en-US" altLang="ja-JP"/>
          </a:p>
        </p:txBody>
      </p:sp>
      <p:sp>
        <p:nvSpPr>
          <p:cNvPr id="4" name="Footer Placeholder 3">
            <a:extLst>
              <a:ext uri="{FF2B5EF4-FFF2-40B4-BE49-F238E27FC236}">
                <a16:creationId xmlns:a16="http://schemas.microsoft.com/office/drawing/2014/main" id="{B1353296-1CF5-43E2-90EC-D614821AB5A7}"/>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5" name="Slide Number Placeholder 4">
            <a:extLst>
              <a:ext uri="{FF2B5EF4-FFF2-40B4-BE49-F238E27FC236}">
                <a16:creationId xmlns:a16="http://schemas.microsoft.com/office/drawing/2014/main" id="{C613766C-3AA6-43F6-B591-D66DC06C90B3}"/>
              </a:ext>
            </a:extLst>
          </p:cNvPr>
          <p:cNvSpPr>
            <a:spLocks noGrp="1"/>
          </p:cNvSpPr>
          <p:nvPr>
            <p:ph type="sldNum" sz="quarter" idx="12"/>
          </p:nvPr>
        </p:nvSpPr>
        <p:spPr/>
        <p:txBody>
          <a:bodyPr/>
          <a:lstStyle>
            <a:lvl1pPr>
              <a:defRPr/>
            </a:lvl1pPr>
          </a:lstStyle>
          <a:p>
            <a:pPr>
              <a:defRPr/>
            </a:pPr>
            <a:fld id="{0ABD62DB-815C-42C4-BF8F-11F486ABB52A}" type="slidenum">
              <a:rPr lang="en-US" altLang="ja-JP"/>
              <a:pPr>
                <a:defRPr/>
              </a:pPr>
              <a:t>‹#›</a:t>
            </a:fld>
            <a:endParaRPr lang="en-US" altLang="ja-JP"/>
          </a:p>
        </p:txBody>
      </p:sp>
    </p:spTree>
    <p:extLst>
      <p:ext uri="{BB962C8B-B14F-4D97-AF65-F5344CB8AC3E}">
        <p14:creationId xmlns:p14="http://schemas.microsoft.com/office/powerpoint/2010/main" val="2901102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2E51A6-815C-4D8F-8298-71AAE7373DFF}"/>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63CF3201-75DA-4DE4-846E-1544E2D28F48}" type="datetime1">
              <a:rPr lang="en-US" altLang="ja-JP" smtClean="0"/>
              <a:t>8/17/2023</a:t>
            </a:fld>
            <a:endParaRPr lang="en-US" altLang="ja-JP"/>
          </a:p>
        </p:txBody>
      </p:sp>
      <p:sp>
        <p:nvSpPr>
          <p:cNvPr id="3" name="Footer Placeholder 2">
            <a:extLst>
              <a:ext uri="{FF2B5EF4-FFF2-40B4-BE49-F238E27FC236}">
                <a16:creationId xmlns:a16="http://schemas.microsoft.com/office/drawing/2014/main" id="{80B1BF76-1B42-47FA-82F6-C4A639C3F9E2}"/>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4" name="Slide Number Placeholder 3">
            <a:extLst>
              <a:ext uri="{FF2B5EF4-FFF2-40B4-BE49-F238E27FC236}">
                <a16:creationId xmlns:a16="http://schemas.microsoft.com/office/drawing/2014/main" id="{5414033A-1430-484B-AD9A-6A511E86328D}"/>
              </a:ext>
            </a:extLst>
          </p:cNvPr>
          <p:cNvSpPr>
            <a:spLocks noGrp="1"/>
          </p:cNvSpPr>
          <p:nvPr>
            <p:ph type="sldNum" sz="quarter" idx="12"/>
          </p:nvPr>
        </p:nvSpPr>
        <p:spPr/>
        <p:txBody>
          <a:bodyPr/>
          <a:lstStyle>
            <a:lvl1pPr>
              <a:defRPr/>
            </a:lvl1pPr>
          </a:lstStyle>
          <a:p>
            <a:pPr>
              <a:defRPr/>
            </a:pPr>
            <a:fld id="{87A56E51-0607-4E9B-9530-D28AAA8C3AA6}" type="slidenum">
              <a:rPr lang="en-US" altLang="ja-JP"/>
              <a:pPr>
                <a:defRPr/>
              </a:pPr>
              <a:t>‹#›</a:t>
            </a:fld>
            <a:endParaRPr lang="en-US" altLang="ja-JP"/>
          </a:p>
        </p:txBody>
      </p:sp>
    </p:spTree>
    <p:extLst>
      <p:ext uri="{BB962C8B-B14F-4D97-AF65-F5344CB8AC3E}">
        <p14:creationId xmlns:p14="http://schemas.microsoft.com/office/powerpoint/2010/main" val="4113050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50139B-A2F1-4B2A-82E5-A31279BC37D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26DAC8F-48A4-41E2-9861-2E5968058D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1F56885-DC9B-4C6E-B626-54656A2F5BC0}"/>
              </a:ext>
            </a:extLst>
          </p:cNvPr>
          <p:cNvSpPr>
            <a:spLocks noGrp="1"/>
          </p:cNvSpPr>
          <p:nvPr>
            <p:ph type="dt" sz="half" idx="10"/>
          </p:nvPr>
        </p:nvSpPr>
        <p:spPr/>
        <p:txBody>
          <a:bodyPr/>
          <a:lstStyle/>
          <a:p>
            <a:fld id="{644574B2-1929-4E82-9693-D4949BC9F19A}" type="datetime1">
              <a:rPr kumimoji="1" lang="en-US" altLang="ja-JP" smtClean="0"/>
              <a:t>8/17/2023</a:t>
            </a:fld>
            <a:endParaRPr kumimoji="1" lang="ja-JP" altLang="en-US"/>
          </a:p>
        </p:txBody>
      </p:sp>
      <p:sp>
        <p:nvSpPr>
          <p:cNvPr id="5" name="フッター プレースホルダー 4">
            <a:extLst>
              <a:ext uri="{FF2B5EF4-FFF2-40B4-BE49-F238E27FC236}">
                <a16:creationId xmlns:a16="http://schemas.microsoft.com/office/drawing/2014/main" id="{711CF530-A725-47CC-AEA9-DDFE4CBAC26E}"/>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
        <p:nvSpPr>
          <p:cNvPr id="6" name="スライド番号プレースホルダー 5">
            <a:extLst>
              <a:ext uri="{FF2B5EF4-FFF2-40B4-BE49-F238E27FC236}">
                <a16:creationId xmlns:a16="http://schemas.microsoft.com/office/drawing/2014/main" id="{032EE4A2-86A6-45E7-AEE2-5FB82A07C93C}"/>
              </a:ext>
            </a:extLst>
          </p:cNvPr>
          <p:cNvSpPr>
            <a:spLocks noGrp="1"/>
          </p:cNvSpPr>
          <p:nvPr>
            <p:ph type="sldNum" sz="quarter" idx="12"/>
          </p:nvPr>
        </p:nvSpPr>
        <p:spPr/>
        <p:txBody>
          <a:bodyPr/>
          <a:lstStyle/>
          <a:p>
            <a:fld id="{9392F924-A74C-465E-92CF-B536D5605C51}" type="slidenum">
              <a:rPr kumimoji="1" lang="ja-JP" altLang="en-US" smtClean="0"/>
              <a:t>‹#›</a:t>
            </a:fld>
            <a:endParaRPr kumimoji="1" lang="ja-JP" altLang="en-US"/>
          </a:p>
        </p:txBody>
      </p:sp>
    </p:spTree>
    <p:extLst>
      <p:ext uri="{BB962C8B-B14F-4D97-AF65-F5344CB8AC3E}">
        <p14:creationId xmlns:p14="http://schemas.microsoft.com/office/powerpoint/2010/main" val="3812332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EEE52D7-13FE-4BF1-86AA-4694A7616DE2}"/>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4613A28A-EE79-45DA-9ED2-2741415AD3AB}" type="datetime1">
              <a:rPr lang="en-US" altLang="ja-JP" smtClean="0"/>
              <a:t>8/17/2023</a:t>
            </a:fld>
            <a:endParaRPr lang="en-US" altLang="ja-JP"/>
          </a:p>
        </p:txBody>
      </p:sp>
      <p:sp>
        <p:nvSpPr>
          <p:cNvPr id="6" name="Footer Placeholder 5">
            <a:extLst>
              <a:ext uri="{FF2B5EF4-FFF2-40B4-BE49-F238E27FC236}">
                <a16:creationId xmlns:a16="http://schemas.microsoft.com/office/drawing/2014/main" id="{70609765-8CFB-483B-BA6A-E92BE1CAC86C}"/>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CDE240F7-063B-4FA1-A874-8A10DCFFF66D}"/>
              </a:ext>
            </a:extLst>
          </p:cNvPr>
          <p:cNvSpPr>
            <a:spLocks noGrp="1"/>
          </p:cNvSpPr>
          <p:nvPr>
            <p:ph type="sldNum" sz="quarter" idx="12"/>
          </p:nvPr>
        </p:nvSpPr>
        <p:spPr/>
        <p:txBody>
          <a:bodyPr/>
          <a:lstStyle>
            <a:lvl1pPr>
              <a:defRPr/>
            </a:lvl1pPr>
          </a:lstStyle>
          <a:p>
            <a:pPr>
              <a:defRPr/>
            </a:pPr>
            <a:fld id="{BE0A2545-6C0E-4D53-B6CD-2E82D1A9D22B}" type="slidenum">
              <a:rPr lang="en-US" altLang="ja-JP"/>
              <a:pPr>
                <a:defRPr/>
              </a:pPr>
              <a:t>‹#›</a:t>
            </a:fld>
            <a:endParaRPr lang="en-US" altLang="ja-JP"/>
          </a:p>
        </p:txBody>
      </p:sp>
    </p:spTree>
    <p:extLst>
      <p:ext uri="{BB962C8B-B14F-4D97-AF65-F5344CB8AC3E}">
        <p14:creationId xmlns:p14="http://schemas.microsoft.com/office/powerpoint/2010/main" val="2816849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975E925-B02F-4E17-A78D-5F0473E6AE4A}"/>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8A865955-65A1-42A7-8E6F-B27A25FE7FE2}" type="datetime1">
              <a:rPr lang="en-US" altLang="ja-JP" smtClean="0"/>
              <a:t>8/17/2023</a:t>
            </a:fld>
            <a:endParaRPr lang="en-US" altLang="ja-JP"/>
          </a:p>
        </p:txBody>
      </p:sp>
      <p:sp>
        <p:nvSpPr>
          <p:cNvPr id="6" name="Footer Placeholder 5">
            <a:extLst>
              <a:ext uri="{FF2B5EF4-FFF2-40B4-BE49-F238E27FC236}">
                <a16:creationId xmlns:a16="http://schemas.microsoft.com/office/drawing/2014/main" id="{C5676310-C02F-492F-BA3A-FF8353B0C4A3}"/>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FCE9C319-D671-47B4-98C3-29E8E33A771B}"/>
              </a:ext>
            </a:extLst>
          </p:cNvPr>
          <p:cNvSpPr>
            <a:spLocks noGrp="1"/>
          </p:cNvSpPr>
          <p:nvPr>
            <p:ph type="sldNum" sz="quarter" idx="12"/>
          </p:nvPr>
        </p:nvSpPr>
        <p:spPr/>
        <p:txBody>
          <a:bodyPr/>
          <a:lstStyle>
            <a:lvl1pPr>
              <a:defRPr/>
            </a:lvl1pPr>
          </a:lstStyle>
          <a:p>
            <a:pPr>
              <a:defRPr/>
            </a:pPr>
            <a:fld id="{BC5B450E-9F78-4210-A9DC-C0C693C9FA09}" type="slidenum">
              <a:rPr lang="en-US" altLang="ja-JP"/>
              <a:pPr>
                <a:defRPr/>
              </a:pPr>
              <a:t>‹#›</a:t>
            </a:fld>
            <a:endParaRPr lang="en-US" altLang="ja-JP"/>
          </a:p>
        </p:txBody>
      </p:sp>
    </p:spTree>
    <p:extLst>
      <p:ext uri="{BB962C8B-B14F-4D97-AF65-F5344CB8AC3E}">
        <p14:creationId xmlns:p14="http://schemas.microsoft.com/office/powerpoint/2010/main" val="2446736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15ACDD-4D1C-48E6-AD70-D0975259EB83}"/>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9AF3F814-1E3D-46E3-B93C-9B6937E62E0A}" type="datetime1">
              <a:rPr lang="en-US" altLang="ja-JP" smtClean="0"/>
              <a:t>8/17/2023</a:t>
            </a:fld>
            <a:endParaRPr lang="en-US" altLang="ja-JP"/>
          </a:p>
        </p:txBody>
      </p:sp>
      <p:sp>
        <p:nvSpPr>
          <p:cNvPr id="5" name="Footer Placeholder 4">
            <a:extLst>
              <a:ext uri="{FF2B5EF4-FFF2-40B4-BE49-F238E27FC236}">
                <a16:creationId xmlns:a16="http://schemas.microsoft.com/office/drawing/2014/main" id="{109FB55F-DEA7-4C8E-B8B4-FD65BD33E7D7}"/>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3B6D5947-0224-4165-930B-B4881304E65D}"/>
              </a:ext>
            </a:extLst>
          </p:cNvPr>
          <p:cNvSpPr>
            <a:spLocks noGrp="1"/>
          </p:cNvSpPr>
          <p:nvPr>
            <p:ph type="sldNum" sz="quarter" idx="12"/>
          </p:nvPr>
        </p:nvSpPr>
        <p:spPr/>
        <p:txBody>
          <a:bodyPr/>
          <a:lstStyle>
            <a:lvl1pPr>
              <a:defRPr/>
            </a:lvl1pPr>
          </a:lstStyle>
          <a:p>
            <a:pPr>
              <a:defRPr/>
            </a:pPr>
            <a:fld id="{8258D7DE-7268-4F87-A6D6-E407AC13D5AE}" type="slidenum">
              <a:rPr lang="en-US" altLang="ja-JP"/>
              <a:pPr>
                <a:defRPr/>
              </a:pPr>
              <a:t>‹#›</a:t>
            </a:fld>
            <a:endParaRPr lang="en-US" altLang="ja-JP"/>
          </a:p>
        </p:txBody>
      </p:sp>
    </p:spTree>
    <p:extLst>
      <p:ext uri="{BB962C8B-B14F-4D97-AF65-F5344CB8AC3E}">
        <p14:creationId xmlns:p14="http://schemas.microsoft.com/office/powerpoint/2010/main" val="17025787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AC3F44-FE34-483B-992B-081FF2B2B2C6}"/>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CFBAF3CC-5209-46E0-90DB-E527C548183F}" type="datetime1">
              <a:rPr lang="en-US" altLang="ja-JP" smtClean="0"/>
              <a:t>8/17/2023</a:t>
            </a:fld>
            <a:endParaRPr lang="en-US" altLang="ja-JP"/>
          </a:p>
        </p:txBody>
      </p:sp>
      <p:sp>
        <p:nvSpPr>
          <p:cNvPr id="5" name="Footer Placeholder 4">
            <a:extLst>
              <a:ext uri="{FF2B5EF4-FFF2-40B4-BE49-F238E27FC236}">
                <a16:creationId xmlns:a16="http://schemas.microsoft.com/office/drawing/2014/main" id="{20F4C61B-6974-4B94-8B26-C9C2EDC3C7BC}"/>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3DDD9E44-B60F-4A28-A96A-929372061928}"/>
              </a:ext>
            </a:extLst>
          </p:cNvPr>
          <p:cNvSpPr>
            <a:spLocks noGrp="1"/>
          </p:cNvSpPr>
          <p:nvPr>
            <p:ph type="sldNum" sz="quarter" idx="12"/>
          </p:nvPr>
        </p:nvSpPr>
        <p:spPr/>
        <p:txBody>
          <a:bodyPr/>
          <a:lstStyle>
            <a:lvl1pPr>
              <a:defRPr/>
            </a:lvl1pPr>
          </a:lstStyle>
          <a:p>
            <a:pPr>
              <a:defRPr/>
            </a:pPr>
            <a:fld id="{A882A7E4-7E69-486C-9E69-20A7A1129F36}" type="slidenum">
              <a:rPr lang="en-US" altLang="ja-JP"/>
              <a:pPr>
                <a:defRPr/>
              </a:pPr>
              <a:t>‹#›</a:t>
            </a:fld>
            <a:endParaRPr lang="en-US" altLang="ja-JP"/>
          </a:p>
        </p:txBody>
      </p:sp>
    </p:spTree>
    <p:extLst>
      <p:ext uri="{BB962C8B-B14F-4D97-AF65-F5344CB8AC3E}">
        <p14:creationId xmlns:p14="http://schemas.microsoft.com/office/powerpoint/2010/main" val="15305641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609600" y="1600201"/>
            <a:ext cx="10972800" cy="4525963"/>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7CA977AE-02E9-42ED-BFDF-8F0844150535}"/>
              </a:ext>
            </a:extLst>
          </p:cNvPr>
          <p:cNvSpPr txBox="1">
            <a:spLocks noGrp="1"/>
          </p:cNvSpPr>
          <p:nvPr>
            <p:ph type="dt" idx="11"/>
          </p:nvPr>
        </p:nvSpPr>
        <p:spPr>
          <a:ln/>
        </p:spPr>
        <p:txBody>
          <a:bodyPr/>
          <a:lstStyle>
            <a:lvl1pPr>
              <a:defRPr/>
            </a:lvl1pPr>
          </a:lstStyle>
          <a:p>
            <a:pPr>
              <a:defRPr/>
            </a:pPr>
            <a:fld id="{2EE6036E-1B64-4452-B4FF-D1E66046C0A1}" type="datetime1">
              <a:rPr lang="en-US" altLang="ja-JP" smtClean="0"/>
              <a:t>8/17/2023</a:t>
            </a:fld>
            <a:endParaRPr lang="ja-JP" altLang="ja-JP"/>
          </a:p>
        </p:txBody>
      </p:sp>
      <p:sp>
        <p:nvSpPr>
          <p:cNvPr id="5" name="Shape 12">
            <a:extLst>
              <a:ext uri="{FF2B5EF4-FFF2-40B4-BE49-F238E27FC236}">
                <a16:creationId xmlns:a16="http://schemas.microsoft.com/office/drawing/2014/main" id="{0C9F1624-4FAC-4069-9943-2A5206A9B4CC}"/>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AF7CCFCF-E95E-4D17-8D38-3A391CC585E4}"/>
              </a:ext>
            </a:extLst>
          </p:cNvPr>
          <p:cNvSpPr txBox="1">
            <a:spLocks noGrp="1"/>
          </p:cNvSpPr>
          <p:nvPr>
            <p:ph type="sldNum" idx="13"/>
          </p:nvPr>
        </p:nvSpPr>
        <p:spPr>
          <a:ln/>
        </p:spPr>
        <p:txBody>
          <a:bodyPr/>
          <a:lstStyle>
            <a:lvl1pPr>
              <a:defRPr/>
            </a:lvl1pPr>
          </a:lstStyle>
          <a:p>
            <a:pPr>
              <a:defRPr/>
            </a:pPr>
            <a:fld id="{2013C26B-41FC-4ED9-A889-CD6955C46906}" type="slidenum">
              <a:rPr lang="en-US" altLang="ja-JP"/>
              <a:pPr>
                <a:defRPr/>
              </a:pPr>
              <a:t>‹#›</a:t>
            </a:fld>
            <a:endParaRPr lang="en-US" altLang="ja-JP"/>
          </a:p>
        </p:txBody>
      </p:sp>
    </p:spTree>
    <p:extLst>
      <p:ext uri="{BB962C8B-B14F-4D97-AF65-F5344CB8AC3E}">
        <p14:creationId xmlns:p14="http://schemas.microsoft.com/office/powerpoint/2010/main" val="11046853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09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6197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5" name="Shape 11">
            <a:extLst>
              <a:ext uri="{FF2B5EF4-FFF2-40B4-BE49-F238E27FC236}">
                <a16:creationId xmlns:a16="http://schemas.microsoft.com/office/drawing/2014/main" id="{6BA2F7C4-72B6-44EE-BAFD-D81D52688A5D}"/>
              </a:ext>
            </a:extLst>
          </p:cNvPr>
          <p:cNvSpPr txBox="1">
            <a:spLocks noGrp="1"/>
          </p:cNvSpPr>
          <p:nvPr>
            <p:ph type="dt" idx="11"/>
          </p:nvPr>
        </p:nvSpPr>
        <p:spPr>
          <a:ln/>
        </p:spPr>
        <p:txBody>
          <a:bodyPr/>
          <a:lstStyle>
            <a:lvl1pPr>
              <a:defRPr/>
            </a:lvl1pPr>
          </a:lstStyle>
          <a:p>
            <a:pPr>
              <a:defRPr/>
            </a:pPr>
            <a:fld id="{2D7E7943-0AFC-4950-8CE3-F386CA30C14D}" type="datetime1">
              <a:rPr lang="en-US" altLang="ja-JP" smtClean="0"/>
              <a:t>8/17/2023</a:t>
            </a:fld>
            <a:endParaRPr lang="ja-JP" altLang="ja-JP"/>
          </a:p>
        </p:txBody>
      </p:sp>
      <p:sp>
        <p:nvSpPr>
          <p:cNvPr id="6" name="Shape 12">
            <a:extLst>
              <a:ext uri="{FF2B5EF4-FFF2-40B4-BE49-F238E27FC236}">
                <a16:creationId xmlns:a16="http://schemas.microsoft.com/office/drawing/2014/main" id="{9EC68281-3279-4107-89F7-71DCB5C54EFD}"/>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7B39CA01-02E7-4B10-8F3E-EE146F79E2CC}"/>
              </a:ext>
            </a:extLst>
          </p:cNvPr>
          <p:cNvSpPr txBox="1">
            <a:spLocks noGrp="1"/>
          </p:cNvSpPr>
          <p:nvPr>
            <p:ph type="sldNum" idx="13"/>
          </p:nvPr>
        </p:nvSpPr>
        <p:spPr>
          <a:ln/>
        </p:spPr>
        <p:txBody>
          <a:bodyPr/>
          <a:lstStyle>
            <a:lvl1pPr>
              <a:defRPr/>
            </a:lvl1pPr>
          </a:lstStyle>
          <a:p>
            <a:pPr>
              <a:defRPr/>
            </a:pPr>
            <a:fld id="{A83E0EE0-DA96-4985-A951-03D90A221DB7}" type="slidenum">
              <a:rPr lang="en-US" altLang="ja-JP"/>
              <a:pPr>
                <a:defRPr/>
              </a:pPr>
              <a:t>‹#›</a:t>
            </a:fld>
            <a:endParaRPr lang="en-US" altLang="ja-JP"/>
          </a:p>
        </p:txBody>
      </p:sp>
    </p:spTree>
    <p:extLst>
      <p:ext uri="{BB962C8B-B14F-4D97-AF65-F5344CB8AC3E}">
        <p14:creationId xmlns:p14="http://schemas.microsoft.com/office/powerpoint/2010/main" val="1994781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4637"/>
            <a:ext cx="109728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1" y="1535112"/>
            <a:ext cx="5386916"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609601" y="2174875"/>
            <a:ext cx="5386916"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6193367" y="1535112"/>
            <a:ext cx="5389032"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6193367" y="2174875"/>
            <a:ext cx="5389032"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7" name="Shape 11">
            <a:extLst>
              <a:ext uri="{FF2B5EF4-FFF2-40B4-BE49-F238E27FC236}">
                <a16:creationId xmlns:a16="http://schemas.microsoft.com/office/drawing/2014/main" id="{67FBD601-9240-489C-AD36-119CADABF72A}"/>
              </a:ext>
            </a:extLst>
          </p:cNvPr>
          <p:cNvSpPr txBox="1">
            <a:spLocks noGrp="1"/>
          </p:cNvSpPr>
          <p:nvPr>
            <p:ph type="dt" idx="11"/>
          </p:nvPr>
        </p:nvSpPr>
        <p:spPr>
          <a:ln/>
        </p:spPr>
        <p:txBody>
          <a:bodyPr/>
          <a:lstStyle>
            <a:lvl1pPr>
              <a:defRPr/>
            </a:lvl1pPr>
          </a:lstStyle>
          <a:p>
            <a:pPr>
              <a:defRPr/>
            </a:pPr>
            <a:fld id="{4716384D-2B37-407D-A85D-1EDCD6423C79}" type="datetime1">
              <a:rPr lang="en-US" altLang="ja-JP" smtClean="0"/>
              <a:t>8/17/2023</a:t>
            </a:fld>
            <a:endParaRPr lang="ja-JP" altLang="ja-JP"/>
          </a:p>
        </p:txBody>
      </p:sp>
      <p:sp>
        <p:nvSpPr>
          <p:cNvPr id="8" name="Shape 12">
            <a:extLst>
              <a:ext uri="{FF2B5EF4-FFF2-40B4-BE49-F238E27FC236}">
                <a16:creationId xmlns:a16="http://schemas.microsoft.com/office/drawing/2014/main" id="{D434EF20-8410-4930-91A0-3D5407B75CA1}"/>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9" name="Shape 13">
            <a:extLst>
              <a:ext uri="{FF2B5EF4-FFF2-40B4-BE49-F238E27FC236}">
                <a16:creationId xmlns:a16="http://schemas.microsoft.com/office/drawing/2014/main" id="{D41A6D91-CB3C-4C19-9251-B7FC7F280A8B}"/>
              </a:ext>
            </a:extLst>
          </p:cNvPr>
          <p:cNvSpPr txBox="1">
            <a:spLocks noGrp="1"/>
          </p:cNvSpPr>
          <p:nvPr>
            <p:ph type="sldNum" idx="13"/>
          </p:nvPr>
        </p:nvSpPr>
        <p:spPr>
          <a:ln/>
        </p:spPr>
        <p:txBody>
          <a:bodyPr/>
          <a:lstStyle>
            <a:lvl1pPr>
              <a:defRPr/>
            </a:lvl1pPr>
          </a:lstStyle>
          <a:p>
            <a:pPr>
              <a:defRPr/>
            </a:pPr>
            <a:fld id="{4A65FDA5-7E22-44C7-B1A4-AA13D63530EE}" type="slidenum">
              <a:rPr lang="en-US" altLang="ja-JP"/>
              <a:pPr>
                <a:defRPr/>
              </a:pPr>
              <a:t>‹#›</a:t>
            </a:fld>
            <a:endParaRPr lang="en-US" altLang="ja-JP"/>
          </a:p>
        </p:txBody>
      </p:sp>
    </p:spTree>
    <p:extLst>
      <p:ext uri="{BB962C8B-B14F-4D97-AF65-F5344CB8AC3E}">
        <p14:creationId xmlns:p14="http://schemas.microsoft.com/office/powerpoint/2010/main" val="3523355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 name="Shape 11">
            <a:extLst>
              <a:ext uri="{FF2B5EF4-FFF2-40B4-BE49-F238E27FC236}">
                <a16:creationId xmlns:a16="http://schemas.microsoft.com/office/drawing/2014/main" id="{E50B2B68-B231-40DB-940D-7C651A0DE957}"/>
              </a:ext>
            </a:extLst>
          </p:cNvPr>
          <p:cNvSpPr txBox="1">
            <a:spLocks noGrp="1"/>
          </p:cNvSpPr>
          <p:nvPr>
            <p:ph type="dt" idx="11"/>
          </p:nvPr>
        </p:nvSpPr>
        <p:spPr>
          <a:ln/>
        </p:spPr>
        <p:txBody>
          <a:bodyPr/>
          <a:lstStyle>
            <a:lvl1pPr>
              <a:defRPr/>
            </a:lvl1pPr>
          </a:lstStyle>
          <a:p>
            <a:pPr>
              <a:defRPr/>
            </a:pPr>
            <a:fld id="{CAEA2032-92A5-4009-95E1-D9D9B1051710}" type="datetime1">
              <a:rPr lang="en-US" altLang="ja-JP" smtClean="0"/>
              <a:t>8/17/2023</a:t>
            </a:fld>
            <a:endParaRPr lang="ja-JP" altLang="ja-JP"/>
          </a:p>
        </p:txBody>
      </p:sp>
      <p:sp>
        <p:nvSpPr>
          <p:cNvPr id="4" name="Shape 12">
            <a:extLst>
              <a:ext uri="{FF2B5EF4-FFF2-40B4-BE49-F238E27FC236}">
                <a16:creationId xmlns:a16="http://schemas.microsoft.com/office/drawing/2014/main" id="{92D91382-9284-43AC-BB1D-321B5065E598}"/>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5" name="Shape 13">
            <a:extLst>
              <a:ext uri="{FF2B5EF4-FFF2-40B4-BE49-F238E27FC236}">
                <a16:creationId xmlns:a16="http://schemas.microsoft.com/office/drawing/2014/main" id="{2449E196-4B64-4E83-9B91-09455F401EE8}"/>
              </a:ext>
            </a:extLst>
          </p:cNvPr>
          <p:cNvSpPr txBox="1">
            <a:spLocks noGrp="1"/>
          </p:cNvSpPr>
          <p:nvPr>
            <p:ph type="sldNum" idx="13"/>
          </p:nvPr>
        </p:nvSpPr>
        <p:spPr>
          <a:ln/>
        </p:spPr>
        <p:txBody>
          <a:bodyPr/>
          <a:lstStyle>
            <a:lvl1pPr>
              <a:defRPr/>
            </a:lvl1pPr>
          </a:lstStyle>
          <a:p>
            <a:pPr>
              <a:defRPr/>
            </a:pPr>
            <a:fld id="{D49212F5-D4EF-4793-BB94-37E7AB61B208}" type="slidenum">
              <a:rPr lang="en-US" altLang="ja-JP"/>
              <a:pPr>
                <a:defRPr/>
              </a:pPr>
              <a:t>‹#›</a:t>
            </a:fld>
            <a:endParaRPr lang="en-US" altLang="ja-JP"/>
          </a:p>
        </p:txBody>
      </p:sp>
    </p:spTree>
    <p:extLst>
      <p:ext uri="{BB962C8B-B14F-4D97-AF65-F5344CB8AC3E}">
        <p14:creationId xmlns:p14="http://schemas.microsoft.com/office/powerpoint/2010/main" val="31894834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389718" y="4800601"/>
            <a:ext cx="7315199" cy="566737"/>
          </a:xfrm>
          <a:prstGeom prst="rect">
            <a:avLst/>
          </a:prstGeom>
          <a:noFill/>
          <a:ln>
            <a:noFill/>
          </a:ln>
        </p:spPr>
        <p:txBody>
          <a:bodyPr anchor="b"/>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2389718" y="612775"/>
            <a:ext cx="7315199" cy="4114800"/>
          </a:xfrm>
          <a:prstGeom prst="rect">
            <a:avLst/>
          </a:prstGeom>
          <a:noFill/>
          <a:ln>
            <a:noFill/>
          </a:ln>
        </p:spPr>
        <p:txBody>
          <a:bodyPr anchor="ctr"/>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pPr lvl="0"/>
            <a:endParaRPr noProof="0">
              <a:sym typeface="Calibri"/>
            </a:endParaRPr>
          </a:p>
        </p:txBody>
      </p:sp>
      <p:sp>
        <p:nvSpPr>
          <p:cNvPr id="67" name="Shape 67"/>
          <p:cNvSpPr txBox="1">
            <a:spLocks noGrp="1"/>
          </p:cNvSpPr>
          <p:nvPr>
            <p:ph type="body" idx="1"/>
          </p:nvPr>
        </p:nvSpPr>
        <p:spPr>
          <a:xfrm>
            <a:off x="2389718" y="5367338"/>
            <a:ext cx="7315199" cy="804861"/>
          </a:xfrm>
          <a:prstGeom prst="rect">
            <a:avLst/>
          </a:prstGeom>
          <a:noFill/>
          <a:ln>
            <a:noFill/>
          </a:ln>
        </p:spPr>
        <p:txBody>
          <a:bodyPr/>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5" name="Shape 11">
            <a:extLst>
              <a:ext uri="{FF2B5EF4-FFF2-40B4-BE49-F238E27FC236}">
                <a16:creationId xmlns:a16="http://schemas.microsoft.com/office/drawing/2014/main" id="{E74A8014-08EC-4256-ACA6-68AC52E5C26A}"/>
              </a:ext>
            </a:extLst>
          </p:cNvPr>
          <p:cNvSpPr txBox="1">
            <a:spLocks noGrp="1"/>
          </p:cNvSpPr>
          <p:nvPr>
            <p:ph type="dt" idx="11"/>
          </p:nvPr>
        </p:nvSpPr>
        <p:spPr>
          <a:ln/>
        </p:spPr>
        <p:txBody>
          <a:bodyPr/>
          <a:lstStyle>
            <a:lvl1pPr>
              <a:defRPr/>
            </a:lvl1pPr>
          </a:lstStyle>
          <a:p>
            <a:pPr>
              <a:defRPr/>
            </a:pPr>
            <a:fld id="{5A149021-EF22-4F88-A81A-D3729B58E6F3}" type="datetime1">
              <a:rPr lang="en-US" altLang="ja-JP" smtClean="0"/>
              <a:t>8/17/2023</a:t>
            </a:fld>
            <a:endParaRPr lang="ja-JP" altLang="ja-JP"/>
          </a:p>
        </p:txBody>
      </p:sp>
      <p:sp>
        <p:nvSpPr>
          <p:cNvPr id="6" name="Shape 12">
            <a:extLst>
              <a:ext uri="{FF2B5EF4-FFF2-40B4-BE49-F238E27FC236}">
                <a16:creationId xmlns:a16="http://schemas.microsoft.com/office/drawing/2014/main" id="{CF320B56-AB64-4078-A341-592DBA2C31F2}"/>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4C340961-7A4C-40A3-B723-0C83F833A799}"/>
              </a:ext>
            </a:extLst>
          </p:cNvPr>
          <p:cNvSpPr txBox="1">
            <a:spLocks noGrp="1"/>
          </p:cNvSpPr>
          <p:nvPr>
            <p:ph type="sldNum" idx="13"/>
          </p:nvPr>
        </p:nvSpPr>
        <p:spPr>
          <a:ln/>
        </p:spPr>
        <p:txBody>
          <a:bodyPr/>
          <a:lstStyle>
            <a:lvl1pPr>
              <a:defRPr/>
            </a:lvl1pPr>
          </a:lstStyle>
          <a:p>
            <a:pPr>
              <a:defRPr/>
            </a:pPr>
            <a:fld id="{7F67D8A0-6A4F-4171-B6CF-6B099D2E3130}" type="slidenum">
              <a:rPr lang="en-US" altLang="ja-JP"/>
              <a:pPr>
                <a:defRPr/>
              </a:pPr>
              <a:t>‹#›</a:t>
            </a:fld>
            <a:endParaRPr lang="en-US" altLang="ja-JP"/>
          </a:p>
        </p:txBody>
      </p:sp>
    </p:spTree>
    <p:extLst>
      <p:ext uri="{BB962C8B-B14F-4D97-AF65-F5344CB8AC3E}">
        <p14:creationId xmlns:p14="http://schemas.microsoft.com/office/powerpoint/2010/main" val="33342560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19" y="-1623218"/>
            <a:ext cx="4525963" cy="10972800"/>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12DF781D-F251-4402-A73B-51EFA580EC35}"/>
              </a:ext>
            </a:extLst>
          </p:cNvPr>
          <p:cNvSpPr txBox="1">
            <a:spLocks noGrp="1"/>
          </p:cNvSpPr>
          <p:nvPr>
            <p:ph type="dt" idx="11"/>
          </p:nvPr>
        </p:nvSpPr>
        <p:spPr>
          <a:ln/>
        </p:spPr>
        <p:txBody>
          <a:bodyPr/>
          <a:lstStyle>
            <a:lvl1pPr>
              <a:defRPr/>
            </a:lvl1pPr>
          </a:lstStyle>
          <a:p>
            <a:pPr>
              <a:defRPr/>
            </a:pPr>
            <a:fld id="{66A34321-3DC8-4B90-AB14-FD3B6F0318A7}" type="datetime1">
              <a:rPr lang="en-US" altLang="ja-JP" smtClean="0"/>
              <a:t>8/17/2023</a:t>
            </a:fld>
            <a:endParaRPr lang="ja-JP" altLang="ja-JP"/>
          </a:p>
        </p:txBody>
      </p:sp>
      <p:sp>
        <p:nvSpPr>
          <p:cNvPr id="5" name="Shape 12">
            <a:extLst>
              <a:ext uri="{FF2B5EF4-FFF2-40B4-BE49-F238E27FC236}">
                <a16:creationId xmlns:a16="http://schemas.microsoft.com/office/drawing/2014/main" id="{6C28FCD9-5EBA-4B31-A412-B0EB740E7722}"/>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B5540B36-1447-4E03-8028-50414D736211}"/>
              </a:ext>
            </a:extLst>
          </p:cNvPr>
          <p:cNvSpPr txBox="1">
            <a:spLocks noGrp="1"/>
          </p:cNvSpPr>
          <p:nvPr>
            <p:ph type="sldNum" idx="13"/>
          </p:nvPr>
        </p:nvSpPr>
        <p:spPr>
          <a:ln/>
        </p:spPr>
        <p:txBody>
          <a:bodyPr/>
          <a:lstStyle>
            <a:lvl1pPr>
              <a:defRPr/>
            </a:lvl1pPr>
          </a:lstStyle>
          <a:p>
            <a:pPr>
              <a:defRPr/>
            </a:pPr>
            <a:fld id="{7B7C1D32-A0AF-449A-A8A1-0654FCD810CA}" type="slidenum">
              <a:rPr lang="en-US" altLang="ja-JP"/>
              <a:pPr>
                <a:defRPr/>
              </a:pPr>
              <a:t>‹#›</a:t>
            </a:fld>
            <a:endParaRPr lang="en-US" altLang="ja-JP"/>
          </a:p>
        </p:txBody>
      </p:sp>
    </p:spTree>
    <p:extLst>
      <p:ext uri="{BB962C8B-B14F-4D97-AF65-F5344CB8AC3E}">
        <p14:creationId xmlns:p14="http://schemas.microsoft.com/office/powerpoint/2010/main" val="4028210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E50770-DC2F-4673-B44B-D8015E53E69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E919AB4-1908-4229-8BBF-84D82B9936B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1381DF4-FB03-4969-BD66-2896781B170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78DD1B5-D1AD-4859-B893-1FB6F44EC19A}"/>
              </a:ext>
            </a:extLst>
          </p:cNvPr>
          <p:cNvSpPr>
            <a:spLocks noGrp="1"/>
          </p:cNvSpPr>
          <p:nvPr>
            <p:ph type="dt" sz="half" idx="10"/>
          </p:nvPr>
        </p:nvSpPr>
        <p:spPr/>
        <p:txBody>
          <a:bodyPr/>
          <a:lstStyle/>
          <a:p>
            <a:fld id="{CE7055E1-5207-474B-AF6D-5CF2B8EA9711}" type="datetime1">
              <a:rPr kumimoji="1" lang="en-US" altLang="ja-JP" smtClean="0"/>
              <a:t>8/17/2023</a:t>
            </a:fld>
            <a:endParaRPr kumimoji="1" lang="ja-JP" altLang="en-US"/>
          </a:p>
        </p:txBody>
      </p:sp>
      <p:sp>
        <p:nvSpPr>
          <p:cNvPr id="6" name="フッター プレースホルダー 5">
            <a:extLst>
              <a:ext uri="{FF2B5EF4-FFF2-40B4-BE49-F238E27FC236}">
                <a16:creationId xmlns:a16="http://schemas.microsoft.com/office/drawing/2014/main" id="{6E5234FF-1F3C-4226-8BEB-250B5B0FAB46}"/>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
        <p:nvSpPr>
          <p:cNvPr id="7" name="スライド番号プレースホルダー 6">
            <a:extLst>
              <a:ext uri="{FF2B5EF4-FFF2-40B4-BE49-F238E27FC236}">
                <a16:creationId xmlns:a16="http://schemas.microsoft.com/office/drawing/2014/main" id="{E472970B-AF3C-4087-BD31-C141B0CAE97C}"/>
              </a:ext>
            </a:extLst>
          </p:cNvPr>
          <p:cNvSpPr>
            <a:spLocks noGrp="1"/>
          </p:cNvSpPr>
          <p:nvPr>
            <p:ph type="sldNum" sz="quarter" idx="12"/>
          </p:nvPr>
        </p:nvSpPr>
        <p:spPr/>
        <p:txBody>
          <a:bodyPr/>
          <a:lstStyle/>
          <a:p>
            <a:fld id="{9392F924-A74C-465E-92CF-B536D5605C51}" type="slidenum">
              <a:rPr kumimoji="1" lang="ja-JP" altLang="en-US" smtClean="0"/>
              <a:t>‹#›</a:t>
            </a:fld>
            <a:endParaRPr kumimoji="1" lang="ja-JP" altLang="en-US"/>
          </a:p>
        </p:txBody>
      </p:sp>
    </p:spTree>
    <p:extLst>
      <p:ext uri="{BB962C8B-B14F-4D97-AF65-F5344CB8AC3E}">
        <p14:creationId xmlns:p14="http://schemas.microsoft.com/office/powerpoint/2010/main" val="13191825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8" y="1828800"/>
            <a:ext cx="5851525" cy="27432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8" y="-812800"/>
            <a:ext cx="5851525" cy="8026399"/>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DE4E5613-D531-4E9F-A760-88374BEC7E8E}"/>
              </a:ext>
            </a:extLst>
          </p:cNvPr>
          <p:cNvSpPr txBox="1">
            <a:spLocks noGrp="1"/>
          </p:cNvSpPr>
          <p:nvPr>
            <p:ph type="dt" idx="11"/>
          </p:nvPr>
        </p:nvSpPr>
        <p:spPr>
          <a:ln/>
        </p:spPr>
        <p:txBody>
          <a:bodyPr/>
          <a:lstStyle>
            <a:lvl1pPr>
              <a:defRPr/>
            </a:lvl1pPr>
          </a:lstStyle>
          <a:p>
            <a:pPr>
              <a:defRPr/>
            </a:pPr>
            <a:fld id="{F44E812E-2CCD-47DD-8247-CE3D59681A1E}" type="datetime1">
              <a:rPr lang="en-US" altLang="ja-JP" smtClean="0"/>
              <a:t>8/17/2023</a:t>
            </a:fld>
            <a:endParaRPr lang="ja-JP" altLang="ja-JP"/>
          </a:p>
        </p:txBody>
      </p:sp>
      <p:sp>
        <p:nvSpPr>
          <p:cNvPr id="5" name="Shape 12">
            <a:extLst>
              <a:ext uri="{FF2B5EF4-FFF2-40B4-BE49-F238E27FC236}">
                <a16:creationId xmlns:a16="http://schemas.microsoft.com/office/drawing/2014/main" id="{7B26EBDA-B6F7-49DB-97D1-87691537E8DB}"/>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A6D35DA6-1905-4B4D-BEDC-787A77908F58}"/>
              </a:ext>
            </a:extLst>
          </p:cNvPr>
          <p:cNvSpPr txBox="1">
            <a:spLocks noGrp="1"/>
          </p:cNvSpPr>
          <p:nvPr>
            <p:ph type="sldNum" idx="13"/>
          </p:nvPr>
        </p:nvSpPr>
        <p:spPr>
          <a:ln/>
        </p:spPr>
        <p:txBody>
          <a:bodyPr/>
          <a:lstStyle>
            <a:lvl1pPr>
              <a:defRPr/>
            </a:lvl1pPr>
          </a:lstStyle>
          <a:p>
            <a:pPr>
              <a:defRPr/>
            </a:pPr>
            <a:fld id="{19A0DB09-08D4-4674-9AF9-04B1B35A0629}" type="slidenum">
              <a:rPr lang="en-US" altLang="ja-JP"/>
              <a:pPr>
                <a:defRPr/>
              </a:pPr>
              <a:t>‹#›</a:t>
            </a:fld>
            <a:endParaRPr lang="en-US" altLang="ja-JP"/>
          </a:p>
        </p:txBody>
      </p:sp>
    </p:spTree>
    <p:extLst>
      <p:ext uri="{BB962C8B-B14F-4D97-AF65-F5344CB8AC3E}">
        <p14:creationId xmlns:p14="http://schemas.microsoft.com/office/powerpoint/2010/main" val="36379676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38A28F4-D8D1-4214-9004-A8B654C38B73}"/>
              </a:ext>
            </a:extLst>
          </p:cNvPr>
          <p:cNvSpPr>
            <a:spLocks noGrp="1" noChangeArrowheads="1"/>
          </p:cNvSpPr>
          <p:nvPr>
            <p:ph type="dt" sz="half" idx="10"/>
          </p:nvPr>
        </p:nvSpPr>
        <p:spPr/>
        <p:txBody>
          <a:bodyPr/>
          <a:lstStyle>
            <a:lvl1pPr>
              <a:defRPr/>
            </a:lvl1pPr>
          </a:lstStyle>
          <a:p>
            <a:pPr>
              <a:defRPr/>
            </a:pPr>
            <a:fld id="{B324E1B2-273A-44FC-8AF7-DD6C29C58FA6}" type="datetime1">
              <a:rPr lang="en-US" altLang="ja-JP" smtClean="0"/>
              <a:t>8/17/2023</a:t>
            </a:fld>
            <a:endParaRPr lang="en-US" altLang="ja-JP"/>
          </a:p>
        </p:txBody>
      </p:sp>
      <p:sp>
        <p:nvSpPr>
          <p:cNvPr id="3" name="Rectangle 5">
            <a:extLst>
              <a:ext uri="{FF2B5EF4-FFF2-40B4-BE49-F238E27FC236}">
                <a16:creationId xmlns:a16="http://schemas.microsoft.com/office/drawing/2014/main" id="{BD1573DC-7FE1-4E4A-A33D-726BB8A6EC25}"/>
              </a:ext>
            </a:extLst>
          </p:cNvPr>
          <p:cNvSpPr>
            <a:spLocks noGrp="1" noChangeArrowheads="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4" name="Rectangle 6">
            <a:extLst>
              <a:ext uri="{FF2B5EF4-FFF2-40B4-BE49-F238E27FC236}">
                <a16:creationId xmlns:a16="http://schemas.microsoft.com/office/drawing/2014/main" id="{55802B80-FFA0-40E1-9F85-889593194337}"/>
              </a:ext>
            </a:extLst>
          </p:cNvPr>
          <p:cNvSpPr>
            <a:spLocks noGrp="1" noChangeArrowheads="1"/>
          </p:cNvSpPr>
          <p:nvPr>
            <p:ph type="sldNum" sz="quarter" idx="12"/>
          </p:nvPr>
        </p:nvSpPr>
        <p:spPr/>
        <p:txBody>
          <a:bodyPr/>
          <a:lstStyle>
            <a:lvl1pPr algn="l">
              <a:buSzTx/>
              <a:defRPr sz="1800">
                <a:solidFill>
                  <a:schemeClr val="tx1"/>
                </a:solidFill>
                <a:latin typeface="Arial" panose="020B0604020202020204" pitchFamily="34" charset="0"/>
                <a:cs typeface="+mn-cs"/>
              </a:defRPr>
            </a:lvl1pPr>
          </a:lstStyle>
          <a:p>
            <a:pPr>
              <a:defRPr/>
            </a:pPr>
            <a:fld id="{B0E52C6A-136C-41B1-810A-5406AC811C71}" type="slidenum">
              <a:rPr lang="en-US" altLang="ja-JP"/>
              <a:pPr>
                <a:defRPr/>
              </a:pPr>
              <a:t>‹#›</a:t>
            </a:fld>
            <a:endParaRPr lang="en-US" altLang="ja-JP"/>
          </a:p>
        </p:txBody>
      </p:sp>
    </p:spTree>
    <p:extLst>
      <p:ext uri="{BB962C8B-B14F-4D97-AF65-F5344CB8AC3E}">
        <p14:creationId xmlns:p14="http://schemas.microsoft.com/office/powerpoint/2010/main" val="15914576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09601" y="1600201"/>
            <a:ext cx="53847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6197601" y="1600201"/>
            <a:ext cx="53847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7" name="Shape 47"/>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fld id="{ACE8C31A-1EAE-46CC-98E8-B9AECB64A237}" type="datetime1">
              <a:rPr lang="en-US" altLang="ja-JP" smtClean="0"/>
              <a:t>8/17/2023</a:t>
            </a:fld>
            <a:endParaRPr/>
          </a:p>
        </p:txBody>
      </p:sp>
      <p:sp>
        <p:nvSpPr>
          <p:cNvPr id="48" name="Shape 48"/>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49" name="Shape 49"/>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706479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1" y="1535112"/>
            <a:ext cx="5386916"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609601" y="2174875"/>
            <a:ext cx="5386916"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6193367" y="1535112"/>
            <a:ext cx="5389032"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6193367" y="2174875"/>
            <a:ext cx="5389032"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6" name="Shape 56"/>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fld id="{6C26CA23-0308-44B5-A0FB-2D1FD2861D6A}" type="datetime1">
              <a:rPr lang="en-US" altLang="ja-JP" smtClean="0"/>
              <a:t>8/17/2023</a:t>
            </a:fld>
            <a:endParaRPr/>
          </a:p>
        </p:txBody>
      </p:sp>
      <p:sp>
        <p:nvSpPr>
          <p:cNvPr id="57" name="Shape 57"/>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58" name="Shape 58"/>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2770858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389718" y="4800601"/>
            <a:ext cx="73151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2389718" y="612775"/>
            <a:ext cx="7315199" cy="4114800"/>
          </a:xfrm>
          <a:prstGeom prst="rect">
            <a:avLst/>
          </a:prstGeom>
          <a:noFill/>
          <a:ln>
            <a:noFill/>
          </a:ln>
        </p:spPr>
        <p:txBody>
          <a:bodyPr lIns="91425" tIns="91425" rIns="91425" bIns="91425" anchor="ctr" anchorCtr="0"/>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2389718" y="5367338"/>
            <a:ext cx="7315199" cy="804861"/>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68" name="Shape 68"/>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fld id="{38965314-A148-473A-AA39-C25DF2A61AFF}" type="datetime1">
              <a:rPr lang="en-US" altLang="ja-JP" smtClean="0"/>
              <a:t>8/17/2023</a:t>
            </a:fld>
            <a:endParaRPr/>
          </a:p>
        </p:txBody>
      </p:sp>
      <p:sp>
        <p:nvSpPr>
          <p:cNvPr id="69" name="Shape 69"/>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70" name="Shape 70"/>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1567936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19" y="-1623218"/>
            <a:ext cx="4525963" cy="109728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fld id="{4E62DBE6-E04B-413E-BF03-BBCFCBBA3E19}" type="datetime1">
              <a:rPr lang="en-US" altLang="ja-JP" smtClean="0"/>
              <a:t>8/17/2023</a:t>
            </a:fld>
            <a:endParaRPr/>
          </a:p>
        </p:txBody>
      </p:sp>
      <p:sp>
        <p:nvSpPr>
          <p:cNvPr id="75" name="Shape 75"/>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76" name="Shape 76"/>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4203748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8" y="1828800"/>
            <a:ext cx="5851525" cy="27432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8" y="-812800"/>
            <a:ext cx="5851525" cy="80263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fld id="{420553CB-38F1-49B1-997B-5E54712AE1D6}" type="datetime1">
              <a:rPr lang="en-US" altLang="ja-JP" smtClean="0"/>
              <a:t>8/17/2023</a:t>
            </a:fld>
            <a:endParaRPr/>
          </a:p>
        </p:txBody>
      </p:sp>
      <p:sp>
        <p:nvSpPr>
          <p:cNvPr id="81" name="Shape 81"/>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82" name="Shape 82"/>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0009735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914400" y="2130425"/>
            <a:ext cx="10363200" cy="1470024"/>
          </a:xfrm>
          <a:prstGeom prst="rect">
            <a:avLst/>
          </a:prstGeom>
          <a:noFill/>
          <a:ln>
            <a:noFill/>
          </a:ln>
        </p:spPr>
        <p:txBody>
          <a:bodyPr/>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828801" y="3886200"/>
            <a:ext cx="8534399" cy="1752600"/>
          </a:xfrm>
          <a:prstGeom prst="rect">
            <a:avLst/>
          </a:prstGeom>
          <a:noFill/>
          <a:ln>
            <a:noFill/>
          </a:ln>
        </p:spPr>
        <p:txBody>
          <a:bodyPr/>
          <a:lstStyle>
            <a:lvl1pPr marL="0" marR="0" indent="0" algn="ctr" rtl="0">
              <a:spcBef>
                <a:spcPts val="640"/>
              </a:spcBef>
              <a:buClr>
                <a:srgbClr val="888888"/>
              </a:buClr>
              <a:buFont typeface="Arial"/>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buClr>
                <a:srgbClr val="888888"/>
              </a:buClr>
              <a:buFont typeface="Arial"/>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Arial"/>
              <a:buNone/>
              <a:defRPr sz="2000" b="0" i="0" u="none" strike="noStrike" cap="none" baseline="0">
                <a:solidFill>
                  <a:srgbClr val="888888"/>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72407735-0B49-47C7-8E1D-B1100EB0B7A9}"/>
              </a:ext>
            </a:extLst>
          </p:cNvPr>
          <p:cNvSpPr txBox="1">
            <a:spLocks noGrp="1"/>
          </p:cNvSpPr>
          <p:nvPr>
            <p:ph type="dt" idx="11"/>
          </p:nvPr>
        </p:nvSpPr>
        <p:spPr>
          <a:ln/>
        </p:spPr>
        <p:txBody>
          <a:bodyPr/>
          <a:lstStyle>
            <a:lvl1pPr>
              <a:defRPr/>
            </a:lvl1pPr>
          </a:lstStyle>
          <a:p>
            <a:pPr>
              <a:defRPr/>
            </a:pPr>
            <a:fld id="{79C6941F-F65E-4375-8A91-97E1F6893A82}" type="datetime1">
              <a:rPr lang="en-US" altLang="ja-JP" smtClean="0"/>
              <a:t>8/17/2023</a:t>
            </a:fld>
            <a:endParaRPr lang="ja-JP" altLang="ja-JP"/>
          </a:p>
        </p:txBody>
      </p:sp>
      <p:sp>
        <p:nvSpPr>
          <p:cNvPr id="5" name="Shape 12">
            <a:extLst>
              <a:ext uri="{FF2B5EF4-FFF2-40B4-BE49-F238E27FC236}">
                <a16:creationId xmlns:a16="http://schemas.microsoft.com/office/drawing/2014/main" id="{8221BE4D-1018-4263-9B5D-C8B2E0FD7BB1}"/>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63828858-91E1-4946-8B87-27EEE3F02C47}"/>
              </a:ext>
            </a:extLst>
          </p:cNvPr>
          <p:cNvSpPr txBox="1">
            <a:spLocks noGrp="1"/>
          </p:cNvSpPr>
          <p:nvPr>
            <p:ph type="sldNum" idx="13"/>
          </p:nvPr>
        </p:nvSpPr>
        <p:spPr>
          <a:ln/>
        </p:spPr>
        <p:txBody>
          <a:bodyPr/>
          <a:lstStyle>
            <a:lvl1pPr>
              <a:defRPr/>
            </a:lvl1pPr>
          </a:lstStyle>
          <a:p>
            <a:pPr>
              <a:defRPr/>
            </a:pPr>
            <a:fld id="{E66DADE1-C86B-4B31-B8E4-AE2B0569A3BA}" type="slidenum">
              <a:rPr lang="en-US" altLang="ja-JP"/>
              <a:pPr>
                <a:defRPr/>
              </a:pPr>
              <a:t>‹#›</a:t>
            </a:fld>
            <a:endParaRPr lang="en-US" altLang="ja-JP"/>
          </a:p>
        </p:txBody>
      </p:sp>
    </p:spTree>
    <p:extLst>
      <p:ext uri="{BB962C8B-B14F-4D97-AF65-F5344CB8AC3E}">
        <p14:creationId xmlns:p14="http://schemas.microsoft.com/office/powerpoint/2010/main" val="856163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2F8A2888-EADE-4D5E-8BB2-C9FEAF2FE014}"/>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fld id="{F96CA21B-E5FD-4474-B472-51B58AE60BC1}" type="datetime1">
              <a:rPr lang="en-US" altLang="ja-JP" smtClean="0"/>
              <a:t>8/17/2023</a:t>
            </a:fld>
            <a:endParaRPr lang="en-US" altLang="ja-JP" dirty="0"/>
          </a:p>
        </p:txBody>
      </p:sp>
      <p:sp>
        <p:nvSpPr>
          <p:cNvPr id="5" name="Footer Placeholder 4">
            <a:extLst>
              <a:ext uri="{FF2B5EF4-FFF2-40B4-BE49-F238E27FC236}">
                <a16:creationId xmlns:a16="http://schemas.microsoft.com/office/drawing/2014/main" id="{DFE76E47-7DFD-44B4-97B5-65E752C1481D}"/>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A004C062-1DE3-4777-82F6-7D937E662AB9}"/>
              </a:ext>
            </a:extLst>
          </p:cNvPr>
          <p:cNvSpPr>
            <a:spLocks noGrp="1"/>
          </p:cNvSpPr>
          <p:nvPr>
            <p:ph type="sldNum" sz="quarter" idx="12"/>
          </p:nvPr>
        </p:nvSpPr>
        <p:spPr/>
        <p:txBody>
          <a:bodyPr/>
          <a:lstStyle>
            <a:lvl1pPr>
              <a:defRPr b="1"/>
            </a:lvl1pPr>
          </a:lstStyle>
          <a:p>
            <a:pPr>
              <a:defRPr/>
            </a:pPr>
            <a:fld id="{E4ED2D67-73D8-44B4-97A2-3A4ECD966487}" type="slidenum">
              <a:rPr lang="en-US" altLang="ja-JP"/>
              <a:pPr>
                <a:defRPr/>
              </a:pPr>
              <a:t>‹#›</a:t>
            </a:fld>
            <a:endParaRPr lang="en-US" altLang="ja-JP" dirty="0"/>
          </a:p>
        </p:txBody>
      </p:sp>
    </p:spTree>
    <p:extLst>
      <p:ext uri="{BB962C8B-B14F-4D97-AF65-F5344CB8AC3E}">
        <p14:creationId xmlns:p14="http://schemas.microsoft.com/office/powerpoint/2010/main" val="3882577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9B4A1-8AB5-4610-848D-1F51CB656E52}"/>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fld id="{7CBB4E08-96B5-419D-9346-448DC9B646F4}" type="datetime1">
              <a:rPr lang="en-US" altLang="ja-JP" smtClean="0"/>
              <a:t>8/17/2023</a:t>
            </a:fld>
            <a:endParaRPr lang="en-US" altLang="ja-JP" dirty="0"/>
          </a:p>
        </p:txBody>
      </p:sp>
      <p:sp>
        <p:nvSpPr>
          <p:cNvPr id="5" name="Footer Placeholder 4">
            <a:extLst>
              <a:ext uri="{FF2B5EF4-FFF2-40B4-BE49-F238E27FC236}">
                <a16:creationId xmlns:a16="http://schemas.microsoft.com/office/drawing/2014/main" id="{A55CC7CC-8803-4D85-A910-C33DC8DCB459}"/>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A955EC02-CC29-471F-92EF-36BD551CA456}"/>
              </a:ext>
            </a:extLst>
          </p:cNvPr>
          <p:cNvSpPr>
            <a:spLocks noGrp="1"/>
          </p:cNvSpPr>
          <p:nvPr>
            <p:ph type="sldNum" sz="quarter" idx="12"/>
          </p:nvPr>
        </p:nvSpPr>
        <p:spPr/>
        <p:txBody>
          <a:bodyPr/>
          <a:lstStyle>
            <a:lvl1pPr>
              <a:defRPr b="1"/>
            </a:lvl1pPr>
          </a:lstStyle>
          <a:p>
            <a:pPr>
              <a:defRPr/>
            </a:pPr>
            <a:fld id="{D78227FE-B1AA-454B-AFF6-1BAEEB6DA021}" type="slidenum">
              <a:rPr lang="en-US" altLang="ja-JP"/>
              <a:pPr>
                <a:defRPr/>
              </a:pPr>
              <a:t>‹#›</a:t>
            </a:fld>
            <a:endParaRPr lang="en-US" altLang="ja-JP" dirty="0"/>
          </a:p>
        </p:txBody>
      </p:sp>
    </p:spTree>
    <p:extLst>
      <p:ext uri="{BB962C8B-B14F-4D97-AF65-F5344CB8AC3E}">
        <p14:creationId xmlns:p14="http://schemas.microsoft.com/office/powerpoint/2010/main" val="3696682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2BA5B3-0EED-49CF-A9F0-9FE06EEAB50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4B447BF-B4EA-4A5A-9816-16E8B0CC79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9BBE76F-7012-4253-823D-044D8304402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800AED3-1C69-4B2E-ABDA-CB874F2479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DB91B8F-8970-4ABB-8E83-617243A83D7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D7CDD9B-2E07-4DBE-A27A-CE283539C802}"/>
              </a:ext>
            </a:extLst>
          </p:cNvPr>
          <p:cNvSpPr>
            <a:spLocks noGrp="1"/>
          </p:cNvSpPr>
          <p:nvPr>
            <p:ph type="dt" sz="half" idx="10"/>
          </p:nvPr>
        </p:nvSpPr>
        <p:spPr/>
        <p:txBody>
          <a:bodyPr/>
          <a:lstStyle/>
          <a:p>
            <a:fld id="{E0398E0D-6213-4790-93A3-F13E64EE1A01}" type="datetime1">
              <a:rPr kumimoji="1" lang="en-US" altLang="ja-JP" smtClean="0"/>
              <a:t>8/17/2023</a:t>
            </a:fld>
            <a:endParaRPr kumimoji="1" lang="ja-JP" altLang="en-US"/>
          </a:p>
        </p:txBody>
      </p:sp>
      <p:sp>
        <p:nvSpPr>
          <p:cNvPr id="8" name="フッター プレースホルダー 7">
            <a:extLst>
              <a:ext uri="{FF2B5EF4-FFF2-40B4-BE49-F238E27FC236}">
                <a16:creationId xmlns:a16="http://schemas.microsoft.com/office/drawing/2014/main" id="{6B42AAFE-1B6A-4923-B8E5-0275687799C2}"/>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
        <p:nvSpPr>
          <p:cNvPr id="9" name="スライド番号プレースホルダー 8">
            <a:extLst>
              <a:ext uri="{FF2B5EF4-FFF2-40B4-BE49-F238E27FC236}">
                <a16:creationId xmlns:a16="http://schemas.microsoft.com/office/drawing/2014/main" id="{DC2B029B-BEC5-4618-A870-80AE7DCED2FE}"/>
              </a:ext>
            </a:extLst>
          </p:cNvPr>
          <p:cNvSpPr>
            <a:spLocks noGrp="1"/>
          </p:cNvSpPr>
          <p:nvPr>
            <p:ph type="sldNum" sz="quarter" idx="12"/>
          </p:nvPr>
        </p:nvSpPr>
        <p:spPr/>
        <p:txBody>
          <a:bodyPr/>
          <a:lstStyle/>
          <a:p>
            <a:fld id="{9392F924-A74C-465E-92CF-B536D5605C51}" type="slidenum">
              <a:rPr kumimoji="1" lang="ja-JP" altLang="en-US" smtClean="0"/>
              <a:t>‹#›</a:t>
            </a:fld>
            <a:endParaRPr kumimoji="1" lang="ja-JP" altLang="en-US"/>
          </a:p>
        </p:txBody>
      </p:sp>
    </p:spTree>
    <p:extLst>
      <p:ext uri="{BB962C8B-B14F-4D97-AF65-F5344CB8AC3E}">
        <p14:creationId xmlns:p14="http://schemas.microsoft.com/office/powerpoint/2010/main" val="31656119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B8FD12-033C-44C1-9227-111C95D9E6CD}"/>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fld id="{E3D95C74-ABB6-4258-B65D-F5461759EDDD}" type="datetime1">
              <a:rPr lang="en-US" altLang="ja-JP" smtClean="0"/>
              <a:t>8/17/2023</a:t>
            </a:fld>
            <a:endParaRPr lang="en-US" altLang="ja-JP" dirty="0"/>
          </a:p>
        </p:txBody>
      </p:sp>
      <p:sp>
        <p:nvSpPr>
          <p:cNvPr id="5" name="Footer Placeholder 4">
            <a:extLst>
              <a:ext uri="{FF2B5EF4-FFF2-40B4-BE49-F238E27FC236}">
                <a16:creationId xmlns:a16="http://schemas.microsoft.com/office/drawing/2014/main" id="{BCC3B955-35A2-46B7-BDC5-6A215D65512A}"/>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99B788FF-043A-44A3-9F63-C34966767C8D}"/>
              </a:ext>
            </a:extLst>
          </p:cNvPr>
          <p:cNvSpPr>
            <a:spLocks noGrp="1"/>
          </p:cNvSpPr>
          <p:nvPr>
            <p:ph type="sldNum" sz="quarter" idx="12"/>
          </p:nvPr>
        </p:nvSpPr>
        <p:spPr/>
        <p:txBody>
          <a:bodyPr/>
          <a:lstStyle>
            <a:lvl1pPr>
              <a:defRPr b="1"/>
            </a:lvl1pPr>
          </a:lstStyle>
          <a:p>
            <a:pPr>
              <a:defRPr/>
            </a:pPr>
            <a:fld id="{DB10132B-CF5F-4246-9105-E65B9F285A7D}" type="slidenum">
              <a:rPr lang="en-US" altLang="ja-JP"/>
              <a:pPr>
                <a:defRPr/>
              </a:pPr>
              <a:t>‹#›</a:t>
            </a:fld>
            <a:endParaRPr lang="en-US" altLang="ja-JP" dirty="0"/>
          </a:p>
        </p:txBody>
      </p:sp>
    </p:spTree>
    <p:extLst>
      <p:ext uri="{BB962C8B-B14F-4D97-AF65-F5344CB8AC3E}">
        <p14:creationId xmlns:p14="http://schemas.microsoft.com/office/powerpoint/2010/main" val="30767404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379398-233A-4247-AC86-856D3EED4561}"/>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fld id="{E9B0A215-A241-44C0-97F5-7433EB283527}" type="datetime1">
              <a:rPr lang="en-US" altLang="ja-JP" smtClean="0"/>
              <a:t>8/17/2023</a:t>
            </a:fld>
            <a:endParaRPr lang="en-US" altLang="ja-JP" dirty="0"/>
          </a:p>
        </p:txBody>
      </p:sp>
      <p:sp>
        <p:nvSpPr>
          <p:cNvPr id="6" name="Footer Placeholder 5">
            <a:extLst>
              <a:ext uri="{FF2B5EF4-FFF2-40B4-BE49-F238E27FC236}">
                <a16:creationId xmlns:a16="http://schemas.microsoft.com/office/drawing/2014/main" id="{BFFA0AAA-A60C-4495-B87F-C5442B322179}"/>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02984300-29CE-438B-B70B-9B978C388D6E}"/>
              </a:ext>
            </a:extLst>
          </p:cNvPr>
          <p:cNvSpPr>
            <a:spLocks noGrp="1"/>
          </p:cNvSpPr>
          <p:nvPr>
            <p:ph type="sldNum" sz="quarter" idx="12"/>
          </p:nvPr>
        </p:nvSpPr>
        <p:spPr/>
        <p:txBody>
          <a:bodyPr/>
          <a:lstStyle>
            <a:lvl1pPr>
              <a:defRPr b="1"/>
            </a:lvl1pPr>
          </a:lstStyle>
          <a:p>
            <a:pPr>
              <a:defRPr/>
            </a:pPr>
            <a:fld id="{9BA62ACB-1B96-49C0-B1BD-77B9D41B51B7}" type="slidenum">
              <a:rPr lang="en-US" altLang="ja-JP"/>
              <a:pPr>
                <a:defRPr/>
              </a:pPr>
              <a:t>‹#›</a:t>
            </a:fld>
            <a:endParaRPr lang="en-US" altLang="ja-JP" dirty="0"/>
          </a:p>
        </p:txBody>
      </p:sp>
    </p:spTree>
    <p:extLst>
      <p:ext uri="{BB962C8B-B14F-4D97-AF65-F5344CB8AC3E}">
        <p14:creationId xmlns:p14="http://schemas.microsoft.com/office/powerpoint/2010/main" val="32071614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E0FA27-20D2-40A4-A08E-846EE2584086}"/>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fld id="{0CB69469-2BA1-4D8B-A91F-A2A55BC75435}" type="datetime1">
              <a:rPr lang="en-US" altLang="ja-JP" smtClean="0"/>
              <a:t>8/17/2023</a:t>
            </a:fld>
            <a:endParaRPr lang="en-US" altLang="ja-JP" dirty="0"/>
          </a:p>
        </p:txBody>
      </p:sp>
      <p:sp>
        <p:nvSpPr>
          <p:cNvPr id="8" name="Footer Placeholder 7">
            <a:extLst>
              <a:ext uri="{FF2B5EF4-FFF2-40B4-BE49-F238E27FC236}">
                <a16:creationId xmlns:a16="http://schemas.microsoft.com/office/drawing/2014/main" id="{2B4CCCBA-E6E0-4DB9-89DC-A8CDCF4FB023}"/>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9" name="Slide Number Placeholder 8">
            <a:extLst>
              <a:ext uri="{FF2B5EF4-FFF2-40B4-BE49-F238E27FC236}">
                <a16:creationId xmlns:a16="http://schemas.microsoft.com/office/drawing/2014/main" id="{597E2E23-2E34-4D54-9BC3-3DDCE9E0C6EC}"/>
              </a:ext>
            </a:extLst>
          </p:cNvPr>
          <p:cNvSpPr>
            <a:spLocks noGrp="1"/>
          </p:cNvSpPr>
          <p:nvPr>
            <p:ph type="sldNum" sz="quarter" idx="12"/>
          </p:nvPr>
        </p:nvSpPr>
        <p:spPr/>
        <p:txBody>
          <a:bodyPr/>
          <a:lstStyle>
            <a:lvl1pPr>
              <a:defRPr b="1"/>
            </a:lvl1pPr>
          </a:lstStyle>
          <a:p>
            <a:pPr>
              <a:defRPr/>
            </a:pPr>
            <a:fld id="{44C5CB27-7B82-4E25-9B53-57AF720FE427}" type="slidenum">
              <a:rPr lang="en-US" altLang="ja-JP"/>
              <a:pPr>
                <a:defRPr/>
              </a:pPr>
              <a:t>‹#›</a:t>
            </a:fld>
            <a:endParaRPr lang="en-US" altLang="ja-JP" dirty="0"/>
          </a:p>
        </p:txBody>
      </p:sp>
    </p:spTree>
    <p:extLst>
      <p:ext uri="{BB962C8B-B14F-4D97-AF65-F5344CB8AC3E}">
        <p14:creationId xmlns:p14="http://schemas.microsoft.com/office/powerpoint/2010/main" val="22937549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E29200-AD31-4024-A600-A9AA3C610879}"/>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fld id="{FF3F0F93-4DFA-452B-AB27-7C1ADFC56470}" type="datetime1">
              <a:rPr lang="en-US" altLang="ja-JP" smtClean="0"/>
              <a:t>8/17/2023</a:t>
            </a:fld>
            <a:endParaRPr lang="en-US" altLang="ja-JP" dirty="0"/>
          </a:p>
        </p:txBody>
      </p:sp>
      <p:sp>
        <p:nvSpPr>
          <p:cNvPr id="4" name="Footer Placeholder 3">
            <a:extLst>
              <a:ext uri="{FF2B5EF4-FFF2-40B4-BE49-F238E27FC236}">
                <a16:creationId xmlns:a16="http://schemas.microsoft.com/office/drawing/2014/main" id="{5DBCA7F0-2593-4E1B-A690-402054436D8A}"/>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5" name="Slide Number Placeholder 4">
            <a:extLst>
              <a:ext uri="{FF2B5EF4-FFF2-40B4-BE49-F238E27FC236}">
                <a16:creationId xmlns:a16="http://schemas.microsoft.com/office/drawing/2014/main" id="{B974DCFF-3097-444D-8BE6-48E367D2544F}"/>
              </a:ext>
            </a:extLst>
          </p:cNvPr>
          <p:cNvSpPr>
            <a:spLocks noGrp="1"/>
          </p:cNvSpPr>
          <p:nvPr>
            <p:ph type="sldNum" sz="quarter" idx="12"/>
          </p:nvPr>
        </p:nvSpPr>
        <p:spPr/>
        <p:txBody>
          <a:bodyPr/>
          <a:lstStyle>
            <a:lvl1pPr>
              <a:defRPr b="1"/>
            </a:lvl1pPr>
          </a:lstStyle>
          <a:p>
            <a:pPr>
              <a:defRPr/>
            </a:pPr>
            <a:fld id="{2F0C3F78-12E8-4B68-85F6-626074DAB407}" type="slidenum">
              <a:rPr lang="en-US" altLang="ja-JP"/>
              <a:pPr>
                <a:defRPr/>
              </a:pPr>
              <a:t>‹#›</a:t>
            </a:fld>
            <a:endParaRPr lang="en-US" altLang="ja-JP" dirty="0"/>
          </a:p>
        </p:txBody>
      </p:sp>
    </p:spTree>
    <p:extLst>
      <p:ext uri="{BB962C8B-B14F-4D97-AF65-F5344CB8AC3E}">
        <p14:creationId xmlns:p14="http://schemas.microsoft.com/office/powerpoint/2010/main" val="3196909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85540A-5658-4F6D-B9B1-D80563B88CEF}"/>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fld id="{F0E1C5E8-0C55-45C3-9F2E-2F1F3D3D8D42}" type="datetime1">
              <a:rPr lang="en-US" altLang="ja-JP" smtClean="0"/>
              <a:t>8/17/2023</a:t>
            </a:fld>
            <a:endParaRPr lang="en-US" altLang="ja-JP" dirty="0"/>
          </a:p>
        </p:txBody>
      </p:sp>
      <p:sp>
        <p:nvSpPr>
          <p:cNvPr id="3" name="Footer Placeholder 2">
            <a:extLst>
              <a:ext uri="{FF2B5EF4-FFF2-40B4-BE49-F238E27FC236}">
                <a16:creationId xmlns:a16="http://schemas.microsoft.com/office/drawing/2014/main" id="{BEB55651-B4D6-4AEB-B7FE-98D4516D8010}"/>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4" name="Slide Number Placeholder 3">
            <a:extLst>
              <a:ext uri="{FF2B5EF4-FFF2-40B4-BE49-F238E27FC236}">
                <a16:creationId xmlns:a16="http://schemas.microsoft.com/office/drawing/2014/main" id="{74B25BB5-F088-4BF5-BD95-C92BB787D746}"/>
              </a:ext>
            </a:extLst>
          </p:cNvPr>
          <p:cNvSpPr>
            <a:spLocks noGrp="1"/>
          </p:cNvSpPr>
          <p:nvPr>
            <p:ph type="sldNum" sz="quarter" idx="12"/>
          </p:nvPr>
        </p:nvSpPr>
        <p:spPr/>
        <p:txBody>
          <a:bodyPr/>
          <a:lstStyle>
            <a:lvl1pPr>
              <a:defRPr b="1"/>
            </a:lvl1pPr>
          </a:lstStyle>
          <a:p>
            <a:pPr>
              <a:defRPr/>
            </a:pPr>
            <a:fld id="{2012DDFF-C322-413B-BE26-5FFA873B19B8}" type="slidenum">
              <a:rPr lang="en-US" altLang="ja-JP"/>
              <a:pPr>
                <a:defRPr/>
              </a:pPr>
              <a:t>‹#›</a:t>
            </a:fld>
            <a:endParaRPr lang="en-US" altLang="ja-JP" dirty="0"/>
          </a:p>
        </p:txBody>
      </p:sp>
    </p:spTree>
    <p:extLst>
      <p:ext uri="{BB962C8B-B14F-4D97-AF65-F5344CB8AC3E}">
        <p14:creationId xmlns:p14="http://schemas.microsoft.com/office/powerpoint/2010/main" val="11055134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AC5B47E9-AC34-4739-A838-51500DCAFC01}"/>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fld id="{DD2B2A5C-7C96-4573-BB32-A7E7E5159A6D}" type="datetime1">
              <a:rPr lang="en-US" altLang="ja-JP" smtClean="0"/>
              <a:t>8/17/2023</a:t>
            </a:fld>
            <a:endParaRPr lang="en-US" altLang="ja-JP" dirty="0"/>
          </a:p>
        </p:txBody>
      </p:sp>
      <p:sp>
        <p:nvSpPr>
          <p:cNvPr id="6" name="Footer Placeholder 5">
            <a:extLst>
              <a:ext uri="{FF2B5EF4-FFF2-40B4-BE49-F238E27FC236}">
                <a16:creationId xmlns:a16="http://schemas.microsoft.com/office/drawing/2014/main" id="{C4A8EF7E-A115-423B-9C1F-4D6734F846E4}"/>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BE1B90DE-DD3B-41DB-B1D7-A883597034D2}"/>
              </a:ext>
            </a:extLst>
          </p:cNvPr>
          <p:cNvSpPr>
            <a:spLocks noGrp="1"/>
          </p:cNvSpPr>
          <p:nvPr>
            <p:ph type="sldNum" sz="quarter" idx="12"/>
          </p:nvPr>
        </p:nvSpPr>
        <p:spPr/>
        <p:txBody>
          <a:bodyPr/>
          <a:lstStyle>
            <a:lvl1pPr>
              <a:defRPr b="1"/>
            </a:lvl1pPr>
          </a:lstStyle>
          <a:p>
            <a:pPr>
              <a:defRPr/>
            </a:pPr>
            <a:fld id="{02DF6E0D-9B42-4627-9E6F-0150CD232998}" type="slidenum">
              <a:rPr lang="en-US" altLang="ja-JP"/>
              <a:pPr>
                <a:defRPr/>
              </a:pPr>
              <a:t>‹#›</a:t>
            </a:fld>
            <a:endParaRPr lang="en-US" altLang="ja-JP" dirty="0"/>
          </a:p>
        </p:txBody>
      </p:sp>
    </p:spTree>
    <p:extLst>
      <p:ext uri="{BB962C8B-B14F-4D97-AF65-F5344CB8AC3E}">
        <p14:creationId xmlns:p14="http://schemas.microsoft.com/office/powerpoint/2010/main" val="30417345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AD39637F-EAE7-4E45-8288-A737816321A8}"/>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fld id="{80C7D9CA-9646-4568-8AFE-E09FACBCA6C5}" type="datetime1">
              <a:rPr lang="en-US" altLang="ja-JP" smtClean="0"/>
              <a:t>8/17/2023</a:t>
            </a:fld>
            <a:endParaRPr lang="en-US" altLang="ja-JP" dirty="0"/>
          </a:p>
        </p:txBody>
      </p:sp>
      <p:sp>
        <p:nvSpPr>
          <p:cNvPr id="6" name="Footer Placeholder 5">
            <a:extLst>
              <a:ext uri="{FF2B5EF4-FFF2-40B4-BE49-F238E27FC236}">
                <a16:creationId xmlns:a16="http://schemas.microsoft.com/office/drawing/2014/main" id="{D8ACEC13-D8DE-4961-B6D8-F18AD2AD270B}"/>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6EA59ABF-439C-49BF-AA0A-36C123E86A72}"/>
              </a:ext>
            </a:extLst>
          </p:cNvPr>
          <p:cNvSpPr>
            <a:spLocks noGrp="1"/>
          </p:cNvSpPr>
          <p:nvPr>
            <p:ph type="sldNum" sz="quarter" idx="12"/>
          </p:nvPr>
        </p:nvSpPr>
        <p:spPr/>
        <p:txBody>
          <a:bodyPr/>
          <a:lstStyle>
            <a:lvl1pPr>
              <a:defRPr b="1"/>
            </a:lvl1pPr>
          </a:lstStyle>
          <a:p>
            <a:pPr>
              <a:defRPr/>
            </a:pPr>
            <a:fld id="{B6403FD2-5103-476D-B7D5-0B98BF4F3B77}" type="slidenum">
              <a:rPr lang="en-US" altLang="ja-JP"/>
              <a:pPr>
                <a:defRPr/>
              </a:pPr>
              <a:t>‹#›</a:t>
            </a:fld>
            <a:endParaRPr lang="en-US" altLang="ja-JP" dirty="0"/>
          </a:p>
        </p:txBody>
      </p:sp>
    </p:spTree>
    <p:extLst>
      <p:ext uri="{BB962C8B-B14F-4D97-AF65-F5344CB8AC3E}">
        <p14:creationId xmlns:p14="http://schemas.microsoft.com/office/powerpoint/2010/main" val="2498037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AB1176-43AB-4B31-B3CA-9360A5EF1A47}"/>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fld id="{0A036773-5D11-47D0-8CB9-AF2C0AB2931F}" type="datetime1">
              <a:rPr lang="en-US" altLang="ja-JP" smtClean="0"/>
              <a:t>8/17/2023</a:t>
            </a:fld>
            <a:endParaRPr lang="en-US" altLang="ja-JP" dirty="0"/>
          </a:p>
        </p:txBody>
      </p:sp>
      <p:sp>
        <p:nvSpPr>
          <p:cNvPr id="5" name="Footer Placeholder 4">
            <a:extLst>
              <a:ext uri="{FF2B5EF4-FFF2-40B4-BE49-F238E27FC236}">
                <a16:creationId xmlns:a16="http://schemas.microsoft.com/office/drawing/2014/main" id="{8CE5A1B9-187C-4736-8E35-9671623A1B8B}"/>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6D70A8BD-A59E-4C45-938D-97BD9D485CD5}"/>
              </a:ext>
            </a:extLst>
          </p:cNvPr>
          <p:cNvSpPr>
            <a:spLocks noGrp="1"/>
          </p:cNvSpPr>
          <p:nvPr>
            <p:ph type="sldNum" sz="quarter" idx="12"/>
          </p:nvPr>
        </p:nvSpPr>
        <p:spPr/>
        <p:txBody>
          <a:bodyPr/>
          <a:lstStyle>
            <a:lvl1pPr>
              <a:defRPr b="1"/>
            </a:lvl1pPr>
          </a:lstStyle>
          <a:p>
            <a:pPr>
              <a:defRPr/>
            </a:pPr>
            <a:fld id="{259AF250-FBAC-450E-B52C-47AF4912AD2B}" type="slidenum">
              <a:rPr lang="en-US" altLang="ja-JP"/>
              <a:pPr>
                <a:defRPr/>
              </a:pPr>
              <a:t>‹#›</a:t>
            </a:fld>
            <a:endParaRPr lang="en-US" altLang="ja-JP" dirty="0"/>
          </a:p>
        </p:txBody>
      </p:sp>
    </p:spTree>
    <p:extLst>
      <p:ext uri="{BB962C8B-B14F-4D97-AF65-F5344CB8AC3E}">
        <p14:creationId xmlns:p14="http://schemas.microsoft.com/office/powerpoint/2010/main" val="11815932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3E4A58-0A4F-4C53-B66D-7ED3C815C98B}"/>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b="1">
                <a:solidFill>
                  <a:srgbClr val="898989"/>
                </a:solidFill>
                <a:cs typeface="+mn-cs"/>
              </a:defRPr>
            </a:lvl1pPr>
          </a:lstStyle>
          <a:p>
            <a:pPr>
              <a:defRPr/>
            </a:pPr>
            <a:fld id="{5A37DA02-E0F9-4F11-AB87-F5F4554CB1C2}" type="datetime1">
              <a:rPr lang="en-US" altLang="ja-JP" smtClean="0"/>
              <a:t>8/17/2023</a:t>
            </a:fld>
            <a:endParaRPr lang="en-US" altLang="ja-JP" dirty="0"/>
          </a:p>
        </p:txBody>
      </p:sp>
      <p:sp>
        <p:nvSpPr>
          <p:cNvPr id="5" name="Footer Placeholder 4">
            <a:extLst>
              <a:ext uri="{FF2B5EF4-FFF2-40B4-BE49-F238E27FC236}">
                <a16:creationId xmlns:a16="http://schemas.microsoft.com/office/drawing/2014/main" id="{7647A5B9-1C16-4481-B83D-94082A16D2FE}"/>
              </a:ext>
            </a:extLst>
          </p:cNvPr>
          <p:cNvSpPr>
            <a:spLocks noGrp="1"/>
          </p:cNvSpPr>
          <p:nvPr>
            <p:ph type="ftr" sz="quarter" idx="11"/>
          </p:nvPr>
        </p:nvSpPr>
        <p:spPr/>
        <p:txBody>
          <a:bodyPr/>
          <a:lstStyle>
            <a:lvl1pPr>
              <a:defRPr b="1">
                <a:cs typeface="+mn-cs"/>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B5AC372C-3138-4EDD-91FD-9CB83D4FF399}"/>
              </a:ext>
            </a:extLst>
          </p:cNvPr>
          <p:cNvSpPr>
            <a:spLocks noGrp="1"/>
          </p:cNvSpPr>
          <p:nvPr>
            <p:ph type="sldNum" sz="quarter" idx="12"/>
          </p:nvPr>
        </p:nvSpPr>
        <p:spPr/>
        <p:txBody>
          <a:bodyPr/>
          <a:lstStyle>
            <a:lvl1pPr>
              <a:defRPr b="1"/>
            </a:lvl1pPr>
          </a:lstStyle>
          <a:p>
            <a:pPr>
              <a:defRPr/>
            </a:pPr>
            <a:fld id="{E5543065-8A51-4386-9B6C-F02332EDF0AC}" type="slidenum">
              <a:rPr lang="en-US" altLang="ja-JP"/>
              <a:pPr>
                <a:defRPr/>
              </a:pPr>
              <a:t>‹#›</a:t>
            </a:fld>
            <a:endParaRPr lang="en-US" altLang="ja-JP" dirty="0"/>
          </a:p>
        </p:txBody>
      </p:sp>
    </p:spTree>
    <p:extLst>
      <p:ext uri="{BB962C8B-B14F-4D97-AF65-F5344CB8AC3E}">
        <p14:creationId xmlns:p14="http://schemas.microsoft.com/office/powerpoint/2010/main" val="6913002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タイトル＆本文（標準）">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CE8CB3-B114-41D4-97F3-2F34829848A8}"/>
              </a:ext>
            </a:extLst>
          </p:cNvPr>
          <p:cNvSpPr/>
          <p:nvPr userDrawn="1"/>
        </p:nvSpPr>
        <p:spPr>
          <a:xfrm>
            <a:off x="0" y="6248400"/>
            <a:ext cx="12187238" cy="60325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srgbClr val="FFFFFF"/>
              </a:solidFill>
              <a:ea typeface="ＭＳ Ｐゴシック" charset="0"/>
              <a:cs typeface="ＭＳ Ｐゴシック" charset="0"/>
            </a:endParaRPr>
          </a:p>
        </p:txBody>
      </p:sp>
      <p:cxnSp>
        <p:nvCxnSpPr>
          <p:cNvPr id="5" name="Straight Arrow Connector 4">
            <a:extLst>
              <a:ext uri="{FF2B5EF4-FFF2-40B4-BE49-F238E27FC236}">
                <a16:creationId xmlns:a16="http://schemas.microsoft.com/office/drawing/2014/main" id="{6A6FD62E-3D64-4E07-BAA5-8F892551F788}"/>
              </a:ext>
            </a:extLst>
          </p:cNvPr>
          <p:cNvCxnSpPr/>
          <p:nvPr userDrawn="1"/>
        </p:nvCxnSpPr>
        <p:spPr>
          <a:xfrm>
            <a:off x="947738" y="6440488"/>
            <a:ext cx="0" cy="246062"/>
          </a:xfrm>
          <a:prstGeom prst="straightConnector1">
            <a:avLst/>
          </a:prstGeom>
          <a:ln w="12700">
            <a:solidFill>
              <a:srgbClr val="BCBEC0"/>
            </a:solidFill>
            <a:prstDash val="sysDot"/>
            <a:tailEnd type="none"/>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764120" y="495893"/>
            <a:ext cx="10672233" cy="708480"/>
          </a:xfrm>
        </p:spPr>
        <p:txBody>
          <a:bodyPr lIns="0" tIns="0" rIns="0" bIns="91440" anchor="b"/>
          <a:lstStyle>
            <a:lvl1pPr>
              <a:defRPr>
                <a:solidFill>
                  <a:schemeClr val="tx2"/>
                </a:solidFill>
              </a:defRPr>
            </a:lvl1pPr>
          </a:lstStyle>
          <a:p>
            <a:r>
              <a:rPr lang="en-US"/>
              <a:t>Click to edit Master title style</a:t>
            </a:r>
            <a:endParaRPr lang="en-US" dirty="0"/>
          </a:p>
        </p:txBody>
      </p:sp>
      <p:sp>
        <p:nvSpPr>
          <p:cNvPr id="12" name="Content Placeholder 2"/>
          <p:cNvSpPr>
            <a:spLocks noGrp="1"/>
          </p:cNvSpPr>
          <p:nvPr>
            <p:ph idx="1"/>
          </p:nvPr>
        </p:nvSpPr>
        <p:spPr>
          <a:xfrm>
            <a:off x="764120" y="1341395"/>
            <a:ext cx="10672233" cy="4890072"/>
          </a:xfrm>
        </p:spPr>
        <p:txBody>
          <a:bodyPr/>
          <a:lstStyle>
            <a:lvl1pPr>
              <a:buClr>
                <a:schemeClr val="tx2"/>
              </a:buClr>
              <a:defRPr>
                <a:solidFill>
                  <a:schemeClr val="tx1"/>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9724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F62134-3A40-4DD4-9325-40BF0BA123D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C28C126-C365-43F8-96EB-EC36942609EC}"/>
              </a:ext>
            </a:extLst>
          </p:cNvPr>
          <p:cNvSpPr>
            <a:spLocks noGrp="1"/>
          </p:cNvSpPr>
          <p:nvPr>
            <p:ph type="dt" sz="half" idx="10"/>
          </p:nvPr>
        </p:nvSpPr>
        <p:spPr/>
        <p:txBody>
          <a:bodyPr/>
          <a:lstStyle/>
          <a:p>
            <a:fld id="{D4B20B30-DA0D-4CA5-A009-A0CE01969DE9}" type="datetime1">
              <a:rPr kumimoji="1" lang="en-US" altLang="ja-JP" smtClean="0"/>
              <a:t>8/17/2023</a:t>
            </a:fld>
            <a:endParaRPr kumimoji="1" lang="ja-JP" altLang="en-US"/>
          </a:p>
        </p:txBody>
      </p:sp>
      <p:sp>
        <p:nvSpPr>
          <p:cNvPr id="4" name="フッター プレースホルダー 3">
            <a:extLst>
              <a:ext uri="{FF2B5EF4-FFF2-40B4-BE49-F238E27FC236}">
                <a16:creationId xmlns:a16="http://schemas.microsoft.com/office/drawing/2014/main" id="{66654D82-985A-4BC5-ABE8-DCBCC1CC3E32}"/>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
        <p:nvSpPr>
          <p:cNvPr id="5" name="スライド番号プレースホルダー 4">
            <a:extLst>
              <a:ext uri="{FF2B5EF4-FFF2-40B4-BE49-F238E27FC236}">
                <a16:creationId xmlns:a16="http://schemas.microsoft.com/office/drawing/2014/main" id="{EB4BEF53-28D9-429D-91C6-6F1311AE6E58}"/>
              </a:ext>
            </a:extLst>
          </p:cNvPr>
          <p:cNvSpPr>
            <a:spLocks noGrp="1"/>
          </p:cNvSpPr>
          <p:nvPr>
            <p:ph type="sldNum" sz="quarter" idx="12"/>
          </p:nvPr>
        </p:nvSpPr>
        <p:spPr/>
        <p:txBody>
          <a:bodyPr/>
          <a:lstStyle/>
          <a:p>
            <a:fld id="{9392F924-A74C-465E-92CF-B536D5605C51}" type="slidenum">
              <a:rPr kumimoji="1" lang="ja-JP" altLang="en-US" smtClean="0"/>
              <a:t>‹#›</a:t>
            </a:fld>
            <a:endParaRPr kumimoji="1" lang="ja-JP" altLang="en-US"/>
          </a:p>
        </p:txBody>
      </p:sp>
    </p:spTree>
    <p:extLst>
      <p:ext uri="{BB962C8B-B14F-4D97-AF65-F5344CB8AC3E}">
        <p14:creationId xmlns:p14="http://schemas.microsoft.com/office/powerpoint/2010/main" val="10352969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noProof="0"/>
              <a:t>Click to edit Master title style</a:t>
            </a:r>
            <a:endParaRPr lang="en-US" dirty="0"/>
          </a:p>
        </p:txBody>
      </p:sp>
      <p:sp>
        <p:nvSpPr>
          <p:cNvPr id="4" name="Text Placeholder 3"/>
          <p:cNvSpPr>
            <a:spLocks noGrp="1"/>
          </p:cNvSpPr>
          <p:nvPr>
            <p:ph type="body" sz="quarter" idx="10"/>
          </p:nvPr>
        </p:nvSpPr>
        <p:spPr>
          <a:xfrm>
            <a:off x="432001" y="1690687"/>
            <a:ext cx="11326284" cy="4391026"/>
          </a:xfrm>
        </p:spPr>
        <p:txBody>
          <a:bodyPr/>
          <a:lstStyle>
            <a:lvl1pPr>
              <a:defRPr/>
            </a:lvl1pPr>
          </a:lstStyle>
          <a:p>
            <a:pPr lvl="0"/>
            <a:r>
              <a:rPr lang="en-US" altLang="ja-JP" noProof="0"/>
              <a:t>Click to edit Master text styles</a:t>
            </a:r>
          </a:p>
          <a:p>
            <a:pPr lvl="1"/>
            <a:r>
              <a:rPr lang="en-US" altLang="ja-JP" noProof="0"/>
              <a:t>Second level</a:t>
            </a:r>
          </a:p>
          <a:p>
            <a:pPr lvl="2"/>
            <a:r>
              <a:rPr lang="en-US" altLang="ja-JP" noProof="0"/>
              <a:t>Third level</a:t>
            </a:r>
          </a:p>
          <a:p>
            <a:pPr lvl="3"/>
            <a:r>
              <a:rPr lang="en-US" altLang="ja-JP" noProof="0"/>
              <a:t>Fourth level</a:t>
            </a:r>
          </a:p>
          <a:p>
            <a:pPr lvl="4"/>
            <a:r>
              <a:rPr lang="en-US" altLang="ja-JP" noProof="0"/>
              <a:t>Fifth level</a:t>
            </a:r>
            <a:endParaRPr lang="en-US" dirty="0"/>
          </a:p>
        </p:txBody>
      </p:sp>
    </p:spTree>
    <p:extLst>
      <p:ext uri="{BB962C8B-B14F-4D97-AF65-F5344CB8AC3E}">
        <p14:creationId xmlns:p14="http://schemas.microsoft.com/office/powerpoint/2010/main" val="38184921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report cover- light graphic copy.jpg">
            <a:extLst>
              <a:ext uri="{FF2B5EF4-FFF2-40B4-BE49-F238E27FC236}">
                <a16:creationId xmlns:a16="http://schemas.microsoft.com/office/drawing/2014/main" id="{4F47A194-70DC-45B3-97F1-3770EB934017}"/>
              </a:ext>
            </a:extLst>
          </p:cNvPr>
          <p:cNvPicPr>
            <a:picLocks noChangeAspect="1"/>
          </p:cNvPicPr>
          <p:nvPr userDrawn="1"/>
        </p:nvPicPr>
        <p:blipFill>
          <a:blip r:embed="rId2" cstate="print">
            <a:duotone>
              <a:schemeClr val="bg2">
                <a:shade val="45000"/>
                <a:satMod val="135000"/>
              </a:schemeClr>
              <a:prstClr val="white"/>
            </a:duotone>
          </a:blip>
          <a:srcRect l="106" r="9659"/>
          <a:stretch>
            <a:fillRect/>
          </a:stretch>
        </p:blipFill>
        <p:spPr>
          <a:xfrm rot="16200000">
            <a:off x="2666999" y="-2666999"/>
            <a:ext cx="6858002" cy="12191997"/>
          </a:xfrm>
          <a:prstGeom prst="rect">
            <a:avLst/>
          </a:prstGeom>
          <a:noFill/>
        </p:spPr>
      </p:pic>
      <p:sp>
        <p:nvSpPr>
          <p:cNvPr id="5" name="Rectangle 10">
            <a:extLst>
              <a:ext uri="{FF2B5EF4-FFF2-40B4-BE49-F238E27FC236}">
                <a16:creationId xmlns:a16="http://schemas.microsoft.com/office/drawing/2014/main" id="{AA6CE35C-B90B-4EC4-A3AA-4F73B5B90D67}"/>
              </a:ext>
            </a:extLst>
          </p:cNvPr>
          <p:cNvSpPr/>
          <p:nvPr userDrawn="1"/>
        </p:nvSpPr>
        <p:spPr>
          <a:xfrm>
            <a:off x="0" y="2438400"/>
            <a:ext cx="12217400" cy="1295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kumimoji="0" lang="en-US" sz="4400" dirty="0">
              <a:solidFill>
                <a:srgbClr val="DAA55A"/>
              </a:solidFill>
            </a:endParaRPr>
          </a:p>
        </p:txBody>
      </p:sp>
      <p:pic>
        <p:nvPicPr>
          <p:cNvPr id="6" name="Picture 11" descr="PI_color-R.png">
            <a:extLst>
              <a:ext uri="{FF2B5EF4-FFF2-40B4-BE49-F238E27FC236}">
                <a16:creationId xmlns:a16="http://schemas.microsoft.com/office/drawing/2014/main" id="{4B533B5A-1E1E-4D0E-8CA0-73D8B81E950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47200" y="6159500"/>
            <a:ext cx="24384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normAutofit/>
          </a:bodyPr>
          <a:lstStyle>
            <a:lvl1pPr>
              <a:defRPr sz="44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828800" y="3124200"/>
            <a:ext cx="8534400" cy="1752600"/>
          </a:xfrm>
        </p:spPr>
        <p:txBody>
          <a:bodyPr>
            <a:normAutofit/>
          </a:bodyPr>
          <a:lstStyle>
            <a:lvl1pPr marL="0" indent="0" algn="ctr">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Footer Placeholder 4">
            <a:extLst>
              <a:ext uri="{FF2B5EF4-FFF2-40B4-BE49-F238E27FC236}">
                <a16:creationId xmlns:a16="http://schemas.microsoft.com/office/drawing/2014/main" id="{B8B7FF48-9FEB-4508-B806-2E2A0B166D61}"/>
              </a:ext>
            </a:extLst>
          </p:cNvPr>
          <p:cNvSpPr>
            <a:spLocks noGrp="1"/>
          </p:cNvSpPr>
          <p:nvPr>
            <p:ph type="ftr" sz="quarter" idx="10"/>
          </p:nvPr>
        </p:nvSpPr>
        <p:spPr/>
        <p:txBody>
          <a:bodyPr/>
          <a:lstStyle>
            <a:lvl1pPr>
              <a:defRPr/>
            </a:lvl1pPr>
          </a:lstStyle>
          <a:p>
            <a:pPr>
              <a:defRPr/>
            </a:pPr>
            <a:r>
              <a:rPr lang="en-US"/>
              <a:t>Copyright©️ 2023 HRD, Inc. All Rights Reserved. Strictly Confidential.</a:t>
            </a:r>
          </a:p>
        </p:txBody>
      </p:sp>
      <p:sp>
        <p:nvSpPr>
          <p:cNvPr id="8" name="Slide Number Placeholder 5">
            <a:extLst>
              <a:ext uri="{FF2B5EF4-FFF2-40B4-BE49-F238E27FC236}">
                <a16:creationId xmlns:a16="http://schemas.microsoft.com/office/drawing/2014/main" id="{B9897EA5-9F73-4F1D-8770-8FA00D289E71}"/>
              </a:ext>
            </a:extLst>
          </p:cNvPr>
          <p:cNvSpPr>
            <a:spLocks noGrp="1"/>
          </p:cNvSpPr>
          <p:nvPr>
            <p:ph type="sldNum" sz="quarter" idx="11"/>
          </p:nvPr>
        </p:nvSpPr>
        <p:spPr/>
        <p:txBody>
          <a:bodyPr/>
          <a:lstStyle>
            <a:lvl1pPr>
              <a:defRPr/>
            </a:lvl1pPr>
          </a:lstStyle>
          <a:p>
            <a:pPr>
              <a:defRPr/>
            </a:pPr>
            <a:fld id="{435C2E6B-199A-42DF-BD53-E585333BA791}" type="slidenum">
              <a:rPr lang="en-US" altLang="ja-JP"/>
              <a:pPr>
                <a:defRPr/>
              </a:pPr>
              <a:t>‹#›</a:t>
            </a:fld>
            <a:endParaRPr lang="en-US" altLang="ja-JP"/>
          </a:p>
        </p:txBody>
      </p:sp>
      <p:sp>
        <p:nvSpPr>
          <p:cNvPr id="9" name="Date Placeholder 3">
            <a:extLst>
              <a:ext uri="{FF2B5EF4-FFF2-40B4-BE49-F238E27FC236}">
                <a16:creationId xmlns:a16="http://schemas.microsoft.com/office/drawing/2014/main" id="{7E16CEDB-2889-499E-97E9-717065223669}"/>
              </a:ext>
            </a:extLst>
          </p:cNvPr>
          <p:cNvSpPr>
            <a:spLocks noGrp="1"/>
          </p:cNvSpPr>
          <p:nvPr>
            <p:ph type="dt" sz="half" idx="12"/>
          </p:nvPr>
        </p:nvSpPr>
        <p:spPr>
          <a:xfrm>
            <a:off x="609600" y="6280150"/>
            <a:ext cx="5384800" cy="501650"/>
          </a:xfrm>
        </p:spPr>
        <p:txBody>
          <a:bodyPr/>
          <a:lstStyle>
            <a:lvl1pPr>
              <a:defRPr sz="900"/>
            </a:lvl1pPr>
          </a:lstStyle>
          <a:p>
            <a:pPr>
              <a:defRPr/>
            </a:pPr>
            <a:fld id="{1F9FE46B-2D92-4C37-B335-E8AFC58FFB4A}" type="datetime1">
              <a:rPr lang="en-US" altLang="ja-JP" smtClean="0"/>
              <a:t>8/17/2023</a:t>
            </a:fld>
            <a:endParaRPr lang="en-US"/>
          </a:p>
        </p:txBody>
      </p:sp>
    </p:spTree>
    <p:extLst>
      <p:ext uri="{BB962C8B-B14F-4D97-AF65-F5344CB8AC3E}">
        <p14:creationId xmlns:p14="http://schemas.microsoft.com/office/powerpoint/2010/main" val="28806927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report cover- light graphic copy.jpg">
            <a:extLst>
              <a:ext uri="{FF2B5EF4-FFF2-40B4-BE49-F238E27FC236}">
                <a16:creationId xmlns:a16="http://schemas.microsoft.com/office/drawing/2014/main" id="{1C0D28FE-4150-4B48-9ECA-49422BEEC181}"/>
              </a:ext>
            </a:extLst>
          </p:cNvPr>
          <p:cNvPicPr>
            <a:picLocks noChangeAspect="1"/>
          </p:cNvPicPr>
          <p:nvPr userDrawn="1"/>
        </p:nvPicPr>
        <p:blipFill>
          <a:blip r:embed="rId2" cstate="print">
            <a:duotone>
              <a:schemeClr val="bg2">
                <a:shade val="45000"/>
                <a:satMod val="135000"/>
              </a:schemeClr>
              <a:prstClr val="white"/>
            </a:duotone>
          </a:blip>
          <a:srcRect l="106" r="9659"/>
          <a:stretch>
            <a:fillRect/>
          </a:stretch>
        </p:blipFill>
        <p:spPr>
          <a:xfrm rot="16200000">
            <a:off x="2666998" y="-2666998"/>
            <a:ext cx="6858002" cy="12191997"/>
          </a:xfrm>
          <a:prstGeom prst="rect">
            <a:avLst/>
          </a:prstGeom>
          <a:noFill/>
        </p:spPr>
      </p:pic>
      <p:sp>
        <p:nvSpPr>
          <p:cNvPr id="5" name="Rectangle 7">
            <a:extLst>
              <a:ext uri="{FF2B5EF4-FFF2-40B4-BE49-F238E27FC236}">
                <a16:creationId xmlns:a16="http://schemas.microsoft.com/office/drawing/2014/main" id="{FD78AA4A-0C37-4926-B730-F5E2D797E6E9}"/>
              </a:ext>
            </a:extLst>
          </p:cNvPr>
          <p:cNvSpPr/>
          <p:nvPr userDrawn="1"/>
        </p:nvSpPr>
        <p:spPr>
          <a:xfrm>
            <a:off x="0" y="0"/>
            <a:ext cx="12217400" cy="1295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kumimoji="0" lang="en-US" sz="4400" dirty="0">
              <a:solidFill>
                <a:srgbClr val="DAA55A"/>
              </a:solidFill>
            </a:endParaRPr>
          </a:p>
        </p:txBody>
      </p:sp>
      <p:pic>
        <p:nvPicPr>
          <p:cNvPr id="6" name="Picture 8" descr="PI_color-R.png">
            <a:extLst>
              <a:ext uri="{FF2B5EF4-FFF2-40B4-BE49-F238E27FC236}">
                <a16:creationId xmlns:a16="http://schemas.microsoft.com/office/drawing/2014/main" id="{D9249BC9-FE28-48B5-86F1-B4910B4456C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47200" y="6159500"/>
            <a:ext cx="243840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28600"/>
            <a:ext cx="10972800" cy="1143000"/>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609600" y="1722438"/>
            <a:ext cx="109728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8E0DED26-24D2-4A1D-BA80-4264E0149606}"/>
              </a:ext>
            </a:extLst>
          </p:cNvPr>
          <p:cNvSpPr>
            <a:spLocks noGrp="1"/>
          </p:cNvSpPr>
          <p:nvPr>
            <p:ph type="dt" sz="half" idx="10"/>
          </p:nvPr>
        </p:nvSpPr>
        <p:spPr>
          <a:xfrm>
            <a:off x="609600" y="6280150"/>
            <a:ext cx="5384800" cy="501650"/>
          </a:xfrm>
        </p:spPr>
        <p:txBody>
          <a:bodyPr/>
          <a:lstStyle>
            <a:lvl1pPr>
              <a:defRPr sz="900"/>
            </a:lvl1pPr>
          </a:lstStyle>
          <a:p>
            <a:pPr>
              <a:defRPr/>
            </a:pPr>
            <a:fld id="{BACCA05B-6508-4BB3-9BFD-71A38C6F009F}" type="datetime1">
              <a:rPr lang="en-US" altLang="ja-JP" smtClean="0"/>
              <a:t>8/17/2023</a:t>
            </a:fld>
            <a:endParaRPr lang="en-US"/>
          </a:p>
        </p:txBody>
      </p:sp>
      <p:sp>
        <p:nvSpPr>
          <p:cNvPr id="8" name="Footer Placeholder 4">
            <a:extLst>
              <a:ext uri="{FF2B5EF4-FFF2-40B4-BE49-F238E27FC236}">
                <a16:creationId xmlns:a16="http://schemas.microsoft.com/office/drawing/2014/main" id="{22359304-6513-4F4E-BCD5-893F71030DA0}"/>
              </a:ext>
            </a:extLst>
          </p:cNvPr>
          <p:cNvSpPr>
            <a:spLocks noGrp="1"/>
          </p:cNvSpPr>
          <p:nvPr>
            <p:ph type="ftr" sz="quarter" idx="11"/>
          </p:nvPr>
        </p:nvSpPr>
        <p:spPr/>
        <p:txBody>
          <a:bodyPr/>
          <a:lstStyle>
            <a:lvl1pPr>
              <a:defRPr/>
            </a:lvl1pPr>
          </a:lstStyle>
          <a:p>
            <a:pPr>
              <a:defRPr/>
            </a:pPr>
            <a:r>
              <a:rPr lang="en-US"/>
              <a:t>Copyright©️ 2023 HRD, Inc. All Rights Reserved. Strictly Confidential.</a:t>
            </a:r>
          </a:p>
        </p:txBody>
      </p:sp>
      <p:sp>
        <p:nvSpPr>
          <p:cNvPr id="9" name="Slide Number Placeholder 5">
            <a:extLst>
              <a:ext uri="{FF2B5EF4-FFF2-40B4-BE49-F238E27FC236}">
                <a16:creationId xmlns:a16="http://schemas.microsoft.com/office/drawing/2014/main" id="{0830AD09-A774-4C8B-8EEA-45E452F3F144}"/>
              </a:ext>
            </a:extLst>
          </p:cNvPr>
          <p:cNvSpPr>
            <a:spLocks noGrp="1"/>
          </p:cNvSpPr>
          <p:nvPr>
            <p:ph type="sldNum" sz="quarter" idx="12"/>
          </p:nvPr>
        </p:nvSpPr>
        <p:spPr/>
        <p:txBody>
          <a:bodyPr/>
          <a:lstStyle>
            <a:lvl1pPr>
              <a:defRPr/>
            </a:lvl1pPr>
          </a:lstStyle>
          <a:p>
            <a:pPr>
              <a:defRPr/>
            </a:pPr>
            <a:fld id="{5C80E3DC-6D3E-464C-BD16-FAE3155DE1CD}" type="slidenum">
              <a:rPr lang="en-US" altLang="ja-JP"/>
              <a:pPr>
                <a:defRPr/>
              </a:pPr>
              <a:t>‹#›</a:t>
            </a:fld>
            <a:endParaRPr lang="en-US" altLang="ja-JP"/>
          </a:p>
        </p:txBody>
      </p:sp>
    </p:spTree>
    <p:extLst>
      <p:ext uri="{BB962C8B-B14F-4D97-AF65-F5344CB8AC3E}">
        <p14:creationId xmlns:p14="http://schemas.microsoft.com/office/powerpoint/2010/main" val="42289436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report cover- light graphic copy.jpg">
            <a:extLst>
              <a:ext uri="{FF2B5EF4-FFF2-40B4-BE49-F238E27FC236}">
                <a16:creationId xmlns:a16="http://schemas.microsoft.com/office/drawing/2014/main" id="{056530A3-E985-4233-B89A-692AE56C4FF4}"/>
              </a:ext>
            </a:extLst>
          </p:cNvPr>
          <p:cNvPicPr>
            <a:picLocks noChangeAspect="1"/>
          </p:cNvPicPr>
          <p:nvPr userDrawn="1"/>
        </p:nvPicPr>
        <p:blipFill>
          <a:blip r:embed="rId2" cstate="print">
            <a:duotone>
              <a:schemeClr val="bg2">
                <a:shade val="45000"/>
                <a:satMod val="135000"/>
              </a:schemeClr>
              <a:prstClr val="white"/>
            </a:duotone>
          </a:blip>
          <a:srcRect l="106" r="9659"/>
          <a:stretch>
            <a:fillRect/>
          </a:stretch>
        </p:blipFill>
        <p:spPr>
          <a:xfrm rot="16200000">
            <a:off x="2666999" y="-2666999"/>
            <a:ext cx="6858002" cy="12191997"/>
          </a:xfrm>
          <a:prstGeom prst="rect">
            <a:avLst/>
          </a:prstGeom>
          <a:noFill/>
        </p:spPr>
      </p:pic>
      <p:sp>
        <p:nvSpPr>
          <p:cNvPr id="4" name="Rectangle 6">
            <a:extLst>
              <a:ext uri="{FF2B5EF4-FFF2-40B4-BE49-F238E27FC236}">
                <a16:creationId xmlns:a16="http://schemas.microsoft.com/office/drawing/2014/main" id="{60B9A86B-36C7-4585-95A3-1C71BAED8FFD}"/>
              </a:ext>
            </a:extLst>
          </p:cNvPr>
          <p:cNvSpPr/>
          <p:nvPr userDrawn="1"/>
        </p:nvSpPr>
        <p:spPr>
          <a:xfrm>
            <a:off x="0" y="0"/>
            <a:ext cx="12217400" cy="1295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kumimoji="0" lang="en-US" sz="4400" dirty="0">
              <a:solidFill>
                <a:srgbClr val="DAA55A"/>
              </a:solidFill>
            </a:endParaRPr>
          </a:p>
        </p:txBody>
      </p:sp>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5" name="Footer Placeholder 3">
            <a:extLst>
              <a:ext uri="{FF2B5EF4-FFF2-40B4-BE49-F238E27FC236}">
                <a16:creationId xmlns:a16="http://schemas.microsoft.com/office/drawing/2014/main" id="{47EAECA2-7549-4AC0-B528-6A5300040711}"/>
              </a:ext>
            </a:extLst>
          </p:cNvPr>
          <p:cNvSpPr>
            <a:spLocks noGrp="1"/>
          </p:cNvSpPr>
          <p:nvPr>
            <p:ph type="ftr" sz="quarter" idx="10"/>
          </p:nvPr>
        </p:nvSpPr>
        <p:spPr/>
        <p:txBody>
          <a:bodyPr/>
          <a:lstStyle>
            <a:lvl1pPr>
              <a:defRPr/>
            </a:lvl1pPr>
          </a:lstStyle>
          <a:p>
            <a:pPr>
              <a:defRPr/>
            </a:pPr>
            <a:r>
              <a:rPr lang="en-US"/>
              <a:t>Copyright©️ 2023 HRD, Inc. All Rights Reserved. Strictly Confidential.</a:t>
            </a:r>
          </a:p>
        </p:txBody>
      </p:sp>
      <p:sp>
        <p:nvSpPr>
          <p:cNvPr id="6" name="Slide Number Placeholder 4">
            <a:extLst>
              <a:ext uri="{FF2B5EF4-FFF2-40B4-BE49-F238E27FC236}">
                <a16:creationId xmlns:a16="http://schemas.microsoft.com/office/drawing/2014/main" id="{1E243E91-224E-42F1-B582-A6A8F9A59EDF}"/>
              </a:ext>
            </a:extLst>
          </p:cNvPr>
          <p:cNvSpPr>
            <a:spLocks noGrp="1"/>
          </p:cNvSpPr>
          <p:nvPr>
            <p:ph type="sldNum" sz="quarter" idx="11"/>
          </p:nvPr>
        </p:nvSpPr>
        <p:spPr/>
        <p:txBody>
          <a:bodyPr/>
          <a:lstStyle>
            <a:lvl1pPr>
              <a:defRPr/>
            </a:lvl1pPr>
          </a:lstStyle>
          <a:p>
            <a:pPr>
              <a:defRPr/>
            </a:pPr>
            <a:fld id="{3C8BE39B-B2E0-4381-9A9A-1DFD5A14647E}" type="slidenum">
              <a:rPr lang="en-US" altLang="ja-JP"/>
              <a:pPr>
                <a:defRPr/>
              </a:pPr>
              <a:t>‹#›</a:t>
            </a:fld>
            <a:endParaRPr lang="en-US" altLang="ja-JP"/>
          </a:p>
        </p:txBody>
      </p:sp>
      <p:sp>
        <p:nvSpPr>
          <p:cNvPr id="7" name="Date Placeholder 3">
            <a:extLst>
              <a:ext uri="{FF2B5EF4-FFF2-40B4-BE49-F238E27FC236}">
                <a16:creationId xmlns:a16="http://schemas.microsoft.com/office/drawing/2014/main" id="{FD76AF3E-3DE3-41F2-AEF3-9AAC055CDEE9}"/>
              </a:ext>
            </a:extLst>
          </p:cNvPr>
          <p:cNvSpPr>
            <a:spLocks noGrp="1"/>
          </p:cNvSpPr>
          <p:nvPr>
            <p:ph type="dt" sz="half" idx="12"/>
          </p:nvPr>
        </p:nvSpPr>
        <p:spPr>
          <a:xfrm>
            <a:off x="609600" y="6280150"/>
            <a:ext cx="5384800" cy="501650"/>
          </a:xfrm>
        </p:spPr>
        <p:txBody>
          <a:bodyPr/>
          <a:lstStyle>
            <a:lvl1pPr>
              <a:defRPr sz="900"/>
            </a:lvl1pPr>
          </a:lstStyle>
          <a:p>
            <a:pPr>
              <a:defRPr/>
            </a:pPr>
            <a:fld id="{266A29AD-9F45-4A5A-8C73-5DA392C21ECC}" type="datetime1">
              <a:rPr lang="en-US" altLang="ja-JP" smtClean="0"/>
              <a:t>8/17/2023</a:t>
            </a:fld>
            <a:endParaRPr lang="en-US"/>
          </a:p>
        </p:txBody>
      </p:sp>
    </p:spTree>
    <p:extLst>
      <p:ext uri="{BB962C8B-B14F-4D97-AF65-F5344CB8AC3E}">
        <p14:creationId xmlns:p14="http://schemas.microsoft.com/office/powerpoint/2010/main" val="41255504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report cover- light graphic copy.jpg">
            <a:extLst>
              <a:ext uri="{FF2B5EF4-FFF2-40B4-BE49-F238E27FC236}">
                <a16:creationId xmlns:a16="http://schemas.microsoft.com/office/drawing/2014/main" id="{779662C1-AE80-4C0E-AA65-5CD3D935D94D}"/>
              </a:ext>
            </a:extLst>
          </p:cNvPr>
          <p:cNvPicPr>
            <a:picLocks noChangeAspect="1"/>
          </p:cNvPicPr>
          <p:nvPr userDrawn="1"/>
        </p:nvPicPr>
        <p:blipFill>
          <a:blip r:embed="rId2" cstate="print">
            <a:duotone>
              <a:schemeClr val="bg2">
                <a:shade val="45000"/>
                <a:satMod val="135000"/>
              </a:schemeClr>
              <a:prstClr val="white"/>
            </a:duotone>
          </a:blip>
          <a:srcRect l="106" r="9659"/>
          <a:stretch>
            <a:fillRect/>
          </a:stretch>
        </p:blipFill>
        <p:spPr>
          <a:xfrm rot="16200000">
            <a:off x="2666999" y="-2666999"/>
            <a:ext cx="6858002" cy="12191997"/>
          </a:xfrm>
          <a:prstGeom prst="rect">
            <a:avLst/>
          </a:prstGeom>
          <a:noFill/>
        </p:spPr>
      </p:pic>
      <p:sp>
        <p:nvSpPr>
          <p:cNvPr id="3" name="Footer Placeholder 2">
            <a:extLst>
              <a:ext uri="{FF2B5EF4-FFF2-40B4-BE49-F238E27FC236}">
                <a16:creationId xmlns:a16="http://schemas.microsoft.com/office/drawing/2014/main" id="{97BB4C74-942C-47A0-AE2A-FE267907AF7B}"/>
              </a:ext>
            </a:extLst>
          </p:cNvPr>
          <p:cNvSpPr>
            <a:spLocks noGrp="1"/>
          </p:cNvSpPr>
          <p:nvPr>
            <p:ph type="ftr" sz="quarter" idx="10"/>
          </p:nvPr>
        </p:nvSpPr>
        <p:spPr/>
        <p:txBody>
          <a:bodyPr/>
          <a:lstStyle>
            <a:lvl1pPr>
              <a:defRPr/>
            </a:lvl1pPr>
          </a:lstStyle>
          <a:p>
            <a:pPr>
              <a:defRPr/>
            </a:pPr>
            <a:r>
              <a:rPr lang="en-US"/>
              <a:t>Copyright©️ 2023 HRD, Inc. All Rights Reserved. Strictly Confidential.</a:t>
            </a:r>
          </a:p>
        </p:txBody>
      </p:sp>
      <p:sp>
        <p:nvSpPr>
          <p:cNvPr id="4" name="Slide Number Placeholder 3">
            <a:extLst>
              <a:ext uri="{FF2B5EF4-FFF2-40B4-BE49-F238E27FC236}">
                <a16:creationId xmlns:a16="http://schemas.microsoft.com/office/drawing/2014/main" id="{1766DF5E-B9DE-4044-939E-92DEACD906D7}"/>
              </a:ext>
            </a:extLst>
          </p:cNvPr>
          <p:cNvSpPr>
            <a:spLocks noGrp="1"/>
          </p:cNvSpPr>
          <p:nvPr>
            <p:ph type="sldNum" sz="quarter" idx="11"/>
          </p:nvPr>
        </p:nvSpPr>
        <p:spPr/>
        <p:txBody>
          <a:bodyPr/>
          <a:lstStyle>
            <a:lvl1pPr>
              <a:defRPr/>
            </a:lvl1pPr>
          </a:lstStyle>
          <a:p>
            <a:pPr>
              <a:defRPr/>
            </a:pPr>
            <a:fld id="{709BEF75-FF43-4DF7-B655-4DC0BB50B88E}" type="slidenum">
              <a:rPr lang="en-US" altLang="ja-JP"/>
              <a:pPr>
                <a:defRPr/>
              </a:pPr>
              <a:t>‹#›</a:t>
            </a:fld>
            <a:endParaRPr lang="en-US" altLang="ja-JP"/>
          </a:p>
        </p:txBody>
      </p:sp>
      <p:sp>
        <p:nvSpPr>
          <p:cNvPr id="5" name="Date Placeholder 3">
            <a:extLst>
              <a:ext uri="{FF2B5EF4-FFF2-40B4-BE49-F238E27FC236}">
                <a16:creationId xmlns:a16="http://schemas.microsoft.com/office/drawing/2014/main" id="{FDD3B020-13EF-4824-9FDB-0215E240B2D8}"/>
              </a:ext>
            </a:extLst>
          </p:cNvPr>
          <p:cNvSpPr>
            <a:spLocks noGrp="1"/>
          </p:cNvSpPr>
          <p:nvPr>
            <p:ph type="dt" sz="half" idx="12"/>
          </p:nvPr>
        </p:nvSpPr>
        <p:spPr>
          <a:xfrm>
            <a:off x="609600" y="6280150"/>
            <a:ext cx="5384800" cy="501650"/>
          </a:xfrm>
        </p:spPr>
        <p:txBody>
          <a:bodyPr/>
          <a:lstStyle>
            <a:lvl1pPr>
              <a:defRPr sz="900"/>
            </a:lvl1pPr>
          </a:lstStyle>
          <a:p>
            <a:pPr>
              <a:defRPr/>
            </a:pPr>
            <a:fld id="{97A6FD82-32D8-4931-A8D0-433C039BA959}" type="datetime1">
              <a:rPr lang="en-US" altLang="ja-JP" smtClean="0"/>
              <a:t>8/17/2023</a:t>
            </a:fld>
            <a:endParaRPr lang="en-US"/>
          </a:p>
        </p:txBody>
      </p:sp>
    </p:spTree>
    <p:extLst>
      <p:ext uri="{BB962C8B-B14F-4D97-AF65-F5344CB8AC3E}">
        <p14:creationId xmlns:p14="http://schemas.microsoft.com/office/powerpoint/2010/main" val="38709845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D9CD260-A3AA-4FAE-A2BF-406B68419466}"/>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25C92E75-F39D-4195-BCBC-54DE44130B91}" type="datetime1">
              <a:rPr lang="en-US" altLang="ja-JP" smtClean="0"/>
              <a:t>8/17/2023</a:t>
            </a:fld>
            <a:endParaRPr lang="en-US" altLang="ja-JP"/>
          </a:p>
        </p:txBody>
      </p:sp>
      <p:sp>
        <p:nvSpPr>
          <p:cNvPr id="5" name="Footer Placeholder 4">
            <a:extLst>
              <a:ext uri="{FF2B5EF4-FFF2-40B4-BE49-F238E27FC236}">
                <a16:creationId xmlns:a16="http://schemas.microsoft.com/office/drawing/2014/main" id="{A7542DC4-61D4-42AE-90C8-228C8BE9F354}"/>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98EA3C17-A7A2-46F3-AD54-4CACE48CC665}"/>
              </a:ext>
            </a:extLst>
          </p:cNvPr>
          <p:cNvSpPr>
            <a:spLocks noGrp="1"/>
          </p:cNvSpPr>
          <p:nvPr>
            <p:ph type="sldNum" sz="quarter" idx="12"/>
          </p:nvPr>
        </p:nvSpPr>
        <p:spPr/>
        <p:txBody>
          <a:bodyPr/>
          <a:lstStyle>
            <a:lvl1pPr>
              <a:defRPr/>
            </a:lvl1pPr>
          </a:lstStyle>
          <a:p>
            <a:pPr>
              <a:defRPr/>
            </a:pPr>
            <a:fld id="{CBC4BDA4-88E7-46C9-9ED4-2C5621D04676}" type="slidenum">
              <a:rPr lang="en-US" altLang="ja-JP"/>
              <a:pPr>
                <a:defRPr/>
              </a:pPr>
              <a:t>‹#›</a:t>
            </a:fld>
            <a:endParaRPr lang="en-US" altLang="ja-JP"/>
          </a:p>
        </p:txBody>
      </p:sp>
    </p:spTree>
    <p:extLst>
      <p:ext uri="{BB962C8B-B14F-4D97-AF65-F5344CB8AC3E}">
        <p14:creationId xmlns:p14="http://schemas.microsoft.com/office/powerpoint/2010/main" val="11218146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FCF31-2D87-4BE0-BF2D-09BF9E4ACCCD}"/>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F72701AE-3BFF-45E4-AF68-0E77D07D1D35}" type="datetime1">
              <a:rPr lang="en-US" altLang="ja-JP" smtClean="0"/>
              <a:t>8/17/2023</a:t>
            </a:fld>
            <a:endParaRPr lang="en-US" altLang="ja-JP"/>
          </a:p>
        </p:txBody>
      </p:sp>
      <p:sp>
        <p:nvSpPr>
          <p:cNvPr id="5" name="Footer Placeholder 4">
            <a:extLst>
              <a:ext uri="{FF2B5EF4-FFF2-40B4-BE49-F238E27FC236}">
                <a16:creationId xmlns:a16="http://schemas.microsoft.com/office/drawing/2014/main" id="{25EBF24F-DC89-45E5-AA11-0604DB2EAC98}"/>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A8B984C8-97A0-4E01-8A38-1039462ECC76}"/>
              </a:ext>
            </a:extLst>
          </p:cNvPr>
          <p:cNvSpPr>
            <a:spLocks noGrp="1"/>
          </p:cNvSpPr>
          <p:nvPr>
            <p:ph type="sldNum" sz="quarter" idx="12"/>
          </p:nvPr>
        </p:nvSpPr>
        <p:spPr/>
        <p:txBody>
          <a:bodyPr/>
          <a:lstStyle>
            <a:lvl1pPr>
              <a:defRPr/>
            </a:lvl1pPr>
          </a:lstStyle>
          <a:p>
            <a:pPr>
              <a:defRPr/>
            </a:pPr>
            <a:fld id="{F81AB8A4-749A-4A7C-AEDC-63CED54D898C}" type="slidenum">
              <a:rPr lang="en-US" altLang="ja-JP"/>
              <a:pPr>
                <a:defRPr/>
              </a:pPr>
              <a:t>‹#›</a:t>
            </a:fld>
            <a:endParaRPr lang="en-US" altLang="ja-JP"/>
          </a:p>
        </p:txBody>
      </p:sp>
    </p:spTree>
    <p:extLst>
      <p:ext uri="{BB962C8B-B14F-4D97-AF65-F5344CB8AC3E}">
        <p14:creationId xmlns:p14="http://schemas.microsoft.com/office/powerpoint/2010/main" val="314223516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CCD92F-75CB-485C-A4AA-03CAF467E6BB}"/>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5042F66D-6AB5-457F-A05B-127F2C98B25C}" type="datetime1">
              <a:rPr lang="en-US" altLang="ja-JP" smtClean="0"/>
              <a:t>8/17/2023</a:t>
            </a:fld>
            <a:endParaRPr lang="en-US" altLang="ja-JP"/>
          </a:p>
        </p:txBody>
      </p:sp>
      <p:sp>
        <p:nvSpPr>
          <p:cNvPr id="5" name="Footer Placeholder 4">
            <a:extLst>
              <a:ext uri="{FF2B5EF4-FFF2-40B4-BE49-F238E27FC236}">
                <a16:creationId xmlns:a16="http://schemas.microsoft.com/office/drawing/2014/main" id="{8F2072A2-B667-4DCB-AC7B-230F4735C4F0}"/>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CADAF967-779E-414C-BFF1-9D3A87ECA886}"/>
              </a:ext>
            </a:extLst>
          </p:cNvPr>
          <p:cNvSpPr>
            <a:spLocks noGrp="1"/>
          </p:cNvSpPr>
          <p:nvPr>
            <p:ph type="sldNum" sz="quarter" idx="12"/>
          </p:nvPr>
        </p:nvSpPr>
        <p:spPr/>
        <p:txBody>
          <a:bodyPr/>
          <a:lstStyle>
            <a:lvl1pPr>
              <a:defRPr/>
            </a:lvl1pPr>
          </a:lstStyle>
          <a:p>
            <a:pPr>
              <a:defRPr/>
            </a:pPr>
            <a:fld id="{FC36E4BE-F396-4773-BAB5-5E789F14CF14}" type="slidenum">
              <a:rPr lang="en-US" altLang="ja-JP"/>
              <a:pPr>
                <a:defRPr/>
              </a:pPr>
              <a:t>‹#›</a:t>
            </a:fld>
            <a:endParaRPr lang="en-US" altLang="ja-JP"/>
          </a:p>
        </p:txBody>
      </p:sp>
    </p:spTree>
    <p:extLst>
      <p:ext uri="{BB962C8B-B14F-4D97-AF65-F5344CB8AC3E}">
        <p14:creationId xmlns:p14="http://schemas.microsoft.com/office/powerpoint/2010/main" val="2010303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A43E52-DF00-4350-8EE8-736F2D7983AD}"/>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5E476311-D0E5-4249-B9C6-705D180B8EA5}" type="datetime1">
              <a:rPr lang="en-US" altLang="ja-JP" smtClean="0"/>
              <a:t>8/17/2023</a:t>
            </a:fld>
            <a:endParaRPr lang="en-US" altLang="ja-JP"/>
          </a:p>
        </p:txBody>
      </p:sp>
      <p:sp>
        <p:nvSpPr>
          <p:cNvPr id="6" name="Footer Placeholder 5">
            <a:extLst>
              <a:ext uri="{FF2B5EF4-FFF2-40B4-BE49-F238E27FC236}">
                <a16:creationId xmlns:a16="http://schemas.microsoft.com/office/drawing/2014/main" id="{A2E4AF8C-5E92-4BFB-A97E-995214B70953}"/>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B4989247-147B-40C7-B96C-6E04BD86E389}"/>
              </a:ext>
            </a:extLst>
          </p:cNvPr>
          <p:cNvSpPr>
            <a:spLocks noGrp="1"/>
          </p:cNvSpPr>
          <p:nvPr>
            <p:ph type="sldNum" sz="quarter" idx="12"/>
          </p:nvPr>
        </p:nvSpPr>
        <p:spPr/>
        <p:txBody>
          <a:bodyPr/>
          <a:lstStyle>
            <a:lvl1pPr>
              <a:defRPr/>
            </a:lvl1pPr>
          </a:lstStyle>
          <a:p>
            <a:pPr>
              <a:defRPr/>
            </a:pPr>
            <a:fld id="{84FFDEEF-5B62-4E62-A082-71990412F832}" type="slidenum">
              <a:rPr lang="en-US" altLang="ja-JP"/>
              <a:pPr>
                <a:defRPr/>
              </a:pPr>
              <a:t>‹#›</a:t>
            </a:fld>
            <a:endParaRPr lang="en-US" altLang="ja-JP"/>
          </a:p>
        </p:txBody>
      </p:sp>
    </p:spTree>
    <p:extLst>
      <p:ext uri="{BB962C8B-B14F-4D97-AF65-F5344CB8AC3E}">
        <p14:creationId xmlns:p14="http://schemas.microsoft.com/office/powerpoint/2010/main" val="29451756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343A58-5838-4815-A56B-A933DB589006}"/>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F1DE4B04-6E3B-4B1E-9A71-36D6A38F3D42}" type="datetime1">
              <a:rPr lang="en-US" altLang="ja-JP" smtClean="0"/>
              <a:t>8/17/2023</a:t>
            </a:fld>
            <a:endParaRPr lang="en-US" altLang="ja-JP"/>
          </a:p>
        </p:txBody>
      </p:sp>
      <p:sp>
        <p:nvSpPr>
          <p:cNvPr id="8" name="Footer Placeholder 7">
            <a:extLst>
              <a:ext uri="{FF2B5EF4-FFF2-40B4-BE49-F238E27FC236}">
                <a16:creationId xmlns:a16="http://schemas.microsoft.com/office/drawing/2014/main" id="{4888E2A7-75B8-4881-900B-9C5A99CB61F5}"/>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9" name="Slide Number Placeholder 8">
            <a:extLst>
              <a:ext uri="{FF2B5EF4-FFF2-40B4-BE49-F238E27FC236}">
                <a16:creationId xmlns:a16="http://schemas.microsoft.com/office/drawing/2014/main" id="{3F5177DD-BE9B-413D-93DD-00F96FC5B744}"/>
              </a:ext>
            </a:extLst>
          </p:cNvPr>
          <p:cNvSpPr>
            <a:spLocks noGrp="1"/>
          </p:cNvSpPr>
          <p:nvPr>
            <p:ph type="sldNum" sz="quarter" idx="12"/>
          </p:nvPr>
        </p:nvSpPr>
        <p:spPr/>
        <p:txBody>
          <a:bodyPr/>
          <a:lstStyle>
            <a:lvl1pPr>
              <a:defRPr/>
            </a:lvl1pPr>
          </a:lstStyle>
          <a:p>
            <a:pPr>
              <a:defRPr/>
            </a:pPr>
            <a:fld id="{35B630A8-78CE-4A63-BD70-F4308F5C5A2A}" type="slidenum">
              <a:rPr lang="en-US" altLang="ja-JP"/>
              <a:pPr>
                <a:defRPr/>
              </a:pPr>
              <a:t>‹#›</a:t>
            </a:fld>
            <a:endParaRPr lang="en-US" altLang="ja-JP"/>
          </a:p>
        </p:txBody>
      </p:sp>
    </p:spTree>
    <p:extLst>
      <p:ext uri="{BB962C8B-B14F-4D97-AF65-F5344CB8AC3E}">
        <p14:creationId xmlns:p14="http://schemas.microsoft.com/office/powerpoint/2010/main" val="18542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8929CAA-75E3-46E6-B0E0-986042AB2FE8}"/>
              </a:ext>
            </a:extLst>
          </p:cNvPr>
          <p:cNvSpPr>
            <a:spLocks noGrp="1"/>
          </p:cNvSpPr>
          <p:nvPr>
            <p:ph type="dt" sz="half" idx="10"/>
          </p:nvPr>
        </p:nvSpPr>
        <p:spPr/>
        <p:txBody>
          <a:bodyPr/>
          <a:lstStyle/>
          <a:p>
            <a:fld id="{12F63E8B-CE2E-4FBF-B25E-978CCF05E61A}" type="datetime1">
              <a:rPr kumimoji="1" lang="en-US" altLang="ja-JP" smtClean="0"/>
              <a:t>8/17/2023</a:t>
            </a:fld>
            <a:endParaRPr kumimoji="1" lang="ja-JP" altLang="en-US"/>
          </a:p>
        </p:txBody>
      </p:sp>
      <p:sp>
        <p:nvSpPr>
          <p:cNvPr id="3" name="フッター プレースホルダー 2">
            <a:extLst>
              <a:ext uri="{FF2B5EF4-FFF2-40B4-BE49-F238E27FC236}">
                <a16:creationId xmlns:a16="http://schemas.microsoft.com/office/drawing/2014/main" id="{D153839F-442E-46D0-891C-CBC0E0728176}"/>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
        <p:nvSpPr>
          <p:cNvPr id="4" name="スライド番号プレースホルダー 3">
            <a:extLst>
              <a:ext uri="{FF2B5EF4-FFF2-40B4-BE49-F238E27FC236}">
                <a16:creationId xmlns:a16="http://schemas.microsoft.com/office/drawing/2014/main" id="{7A8498EC-3679-4A26-9962-A3CCC79EC73C}"/>
              </a:ext>
            </a:extLst>
          </p:cNvPr>
          <p:cNvSpPr>
            <a:spLocks noGrp="1"/>
          </p:cNvSpPr>
          <p:nvPr>
            <p:ph type="sldNum" sz="quarter" idx="12"/>
          </p:nvPr>
        </p:nvSpPr>
        <p:spPr/>
        <p:txBody>
          <a:bodyPr/>
          <a:lstStyle/>
          <a:p>
            <a:fld id="{9392F924-A74C-465E-92CF-B536D5605C51}" type="slidenum">
              <a:rPr kumimoji="1" lang="ja-JP" altLang="en-US" smtClean="0"/>
              <a:t>‹#›</a:t>
            </a:fld>
            <a:endParaRPr kumimoji="1" lang="ja-JP" altLang="en-US"/>
          </a:p>
        </p:txBody>
      </p:sp>
    </p:spTree>
    <p:extLst>
      <p:ext uri="{BB962C8B-B14F-4D97-AF65-F5344CB8AC3E}">
        <p14:creationId xmlns:p14="http://schemas.microsoft.com/office/powerpoint/2010/main" val="26703648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579C1B-5C39-4826-AACA-9E4ADCD83210}"/>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C57DB6E6-B103-4973-ADB1-A23AE2F66938}" type="datetime1">
              <a:rPr lang="en-US" altLang="ja-JP" smtClean="0"/>
              <a:t>8/17/2023</a:t>
            </a:fld>
            <a:endParaRPr lang="en-US" altLang="ja-JP"/>
          </a:p>
        </p:txBody>
      </p:sp>
      <p:sp>
        <p:nvSpPr>
          <p:cNvPr id="4" name="Footer Placeholder 3">
            <a:extLst>
              <a:ext uri="{FF2B5EF4-FFF2-40B4-BE49-F238E27FC236}">
                <a16:creationId xmlns:a16="http://schemas.microsoft.com/office/drawing/2014/main" id="{42FFFEF4-B877-4E8F-9523-E9335D0D24F7}"/>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5" name="Slide Number Placeholder 4">
            <a:extLst>
              <a:ext uri="{FF2B5EF4-FFF2-40B4-BE49-F238E27FC236}">
                <a16:creationId xmlns:a16="http://schemas.microsoft.com/office/drawing/2014/main" id="{710D16A1-D4B7-4443-8467-38F286BCF4A3}"/>
              </a:ext>
            </a:extLst>
          </p:cNvPr>
          <p:cNvSpPr>
            <a:spLocks noGrp="1"/>
          </p:cNvSpPr>
          <p:nvPr>
            <p:ph type="sldNum" sz="quarter" idx="12"/>
          </p:nvPr>
        </p:nvSpPr>
        <p:spPr/>
        <p:txBody>
          <a:bodyPr/>
          <a:lstStyle>
            <a:lvl1pPr>
              <a:defRPr/>
            </a:lvl1pPr>
          </a:lstStyle>
          <a:p>
            <a:pPr>
              <a:defRPr/>
            </a:pPr>
            <a:fld id="{AFA201AB-4F81-45D8-AF1E-0C7FE818DEE5}" type="slidenum">
              <a:rPr lang="en-US" altLang="ja-JP"/>
              <a:pPr>
                <a:defRPr/>
              </a:pPr>
              <a:t>‹#›</a:t>
            </a:fld>
            <a:endParaRPr lang="en-US" altLang="ja-JP"/>
          </a:p>
        </p:txBody>
      </p:sp>
    </p:spTree>
    <p:extLst>
      <p:ext uri="{BB962C8B-B14F-4D97-AF65-F5344CB8AC3E}">
        <p14:creationId xmlns:p14="http://schemas.microsoft.com/office/powerpoint/2010/main" val="19841089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554FCB-699F-4033-B527-701B1CA246D2}"/>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789025E8-557F-46A9-B560-EA446D47FA18}" type="datetime1">
              <a:rPr lang="en-US" altLang="ja-JP" smtClean="0"/>
              <a:t>8/17/2023</a:t>
            </a:fld>
            <a:endParaRPr lang="en-US" altLang="ja-JP"/>
          </a:p>
        </p:txBody>
      </p:sp>
      <p:sp>
        <p:nvSpPr>
          <p:cNvPr id="3" name="Footer Placeholder 2">
            <a:extLst>
              <a:ext uri="{FF2B5EF4-FFF2-40B4-BE49-F238E27FC236}">
                <a16:creationId xmlns:a16="http://schemas.microsoft.com/office/drawing/2014/main" id="{D2C5E737-8CF4-44B8-9F46-7EC90E8F62C9}"/>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4" name="Slide Number Placeholder 3">
            <a:extLst>
              <a:ext uri="{FF2B5EF4-FFF2-40B4-BE49-F238E27FC236}">
                <a16:creationId xmlns:a16="http://schemas.microsoft.com/office/drawing/2014/main" id="{59D16906-4B0F-4BE3-9438-E6A68730F46B}"/>
              </a:ext>
            </a:extLst>
          </p:cNvPr>
          <p:cNvSpPr>
            <a:spLocks noGrp="1"/>
          </p:cNvSpPr>
          <p:nvPr>
            <p:ph type="sldNum" sz="quarter" idx="12"/>
          </p:nvPr>
        </p:nvSpPr>
        <p:spPr/>
        <p:txBody>
          <a:bodyPr/>
          <a:lstStyle>
            <a:lvl1pPr>
              <a:defRPr/>
            </a:lvl1pPr>
          </a:lstStyle>
          <a:p>
            <a:pPr>
              <a:defRPr/>
            </a:pPr>
            <a:fld id="{9715CBA3-5075-42DD-89A2-D5DDE263C64F}" type="slidenum">
              <a:rPr lang="en-US" altLang="ja-JP"/>
              <a:pPr>
                <a:defRPr/>
              </a:pPr>
              <a:t>‹#›</a:t>
            </a:fld>
            <a:endParaRPr lang="en-US" altLang="ja-JP"/>
          </a:p>
        </p:txBody>
      </p:sp>
    </p:spTree>
    <p:extLst>
      <p:ext uri="{BB962C8B-B14F-4D97-AF65-F5344CB8AC3E}">
        <p14:creationId xmlns:p14="http://schemas.microsoft.com/office/powerpoint/2010/main" val="8301547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A3495D05-B88B-44FE-B10D-FE793A911599}"/>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16725AA1-8F95-4A92-86A4-191A9066044F}" type="datetime1">
              <a:rPr lang="en-US" altLang="ja-JP" smtClean="0"/>
              <a:t>8/17/2023</a:t>
            </a:fld>
            <a:endParaRPr lang="en-US" altLang="ja-JP"/>
          </a:p>
        </p:txBody>
      </p:sp>
      <p:sp>
        <p:nvSpPr>
          <p:cNvPr id="6" name="Footer Placeholder 5">
            <a:extLst>
              <a:ext uri="{FF2B5EF4-FFF2-40B4-BE49-F238E27FC236}">
                <a16:creationId xmlns:a16="http://schemas.microsoft.com/office/drawing/2014/main" id="{FE00E11B-5922-4032-8D54-D9A0928DFEBE}"/>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CE57500F-B7E8-413F-9816-8085E3B01F18}"/>
              </a:ext>
            </a:extLst>
          </p:cNvPr>
          <p:cNvSpPr>
            <a:spLocks noGrp="1"/>
          </p:cNvSpPr>
          <p:nvPr>
            <p:ph type="sldNum" sz="quarter" idx="12"/>
          </p:nvPr>
        </p:nvSpPr>
        <p:spPr/>
        <p:txBody>
          <a:bodyPr/>
          <a:lstStyle>
            <a:lvl1pPr>
              <a:defRPr/>
            </a:lvl1pPr>
          </a:lstStyle>
          <a:p>
            <a:pPr>
              <a:defRPr/>
            </a:pPr>
            <a:fld id="{2325A331-39D4-403D-8DA0-BFB06380FEAA}" type="slidenum">
              <a:rPr lang="en-US" altLang="ja-JP"/>
              <a:pPr>
                <a:defRPr/>
              </a:pPr>
              <a:t>‹#›</a:t>
            </a:fld>
            <a:endParaRPr lang="en-US" altLang="ja-JP"/>
          </a:p>
        </p:txBody>
      </p:sp>
    </p:spTree>
    <p:extLst>
      <p:ext uri="{BB962C8B-B14F-4D97-AF65-F5344CB8AC3E}">
        <p14:creationId xmlns:p14="http://schemas.microsoft.com/office/powerpoint/2010/main" val="42357307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6F5C53A-9487-47CC-A9EC-42A26FD930DC}"/>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830CBED1-4ED8-46E9-A44A-B526D7F0D75E}" type="datetime1">
              <a:rPr lang="en-US" altLang="ja-JP" smtClean="0"/>
              <a:t>8/17/2023</a:t>
            </a:fld>
            <a:endParaRPr lang="en-US" altLang="ja-JP"/>
          </a:p>
        </p:txBody>
      </p:sp>
      <p:sp>
        <p:nvSpPr>
          <p:cNvPr id="6" name="Footer Placeholder 5">
            <a:extLst>
              <a:ext uri="{FF2B5EF4-FFF2-40B4-BE49-F238E27FC236}">
                <a16:creationId xmlns:a16="http://schemas.microsoft.com/office/drawing/2014/main" id="{90093498-06D1-46E8-B5ED-DD2F484F46DD}"/>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7" name="Slide Number Placeholder 6">
            <a:extLst>
              <a:ext uri="{FF2B5EF4-FFF2-40B4-BE49-F238E27FC236}">
                <a16:creationId xmlns:a16="http://schemas.microsoft.com/office/drawing/2014/main" id="{85A99AD0-379F-4B70-B7C1-F730E78008C8}"/>
              </a:ext>
            </a:extLst>
          </p:cNvPr>
          <p:cNvSpPr>
            <a:spLocks noGrp="1"/>
          </p:cNvSpPr>
          <p:nvPr>
            <p:ph type="sldNum" sz="quarter" idx="12"/>
          </p:nvPr>
        </p:nvSpPr>
        <p:spPr/>
        <p:txBody>
          <a:bodyPr/>
          <a:lstStyle>
            <a:lvl1pPr>
              <a:defRPr/>
            </a:lvl1pPr>
          </a:lstStyle>
          <a:p>
            <a:pPr>
              <a:defRPr/>
            </a:pPr>
            <a:fld id="{E8F86CDF-FA00-41F2-A5F4-BB307BA49DCB}" type="slidenum">
              <a:rPr lang="en-US" altLang="ja-JP"/>
              <a:pPr>
                <a:defRPr/>
              </a:pPr>
              <a:t>‹#›</a:t>
            </a:fld>
            <a:endParaRPr lang="en-US" altLang="ja-JP"/>
          </a:p>
        </p:txBody>
      </p:sp>
    </p:spTree>
    <p:extLst>
      <p:ext uri="{BB962C8B-B14F-4D97-AF65-F5344CB8AC3E}">
        <p14:creationId xmlns:p14="http://schemas.microsoft.com/office/powerpoint/2010/main" val="39981598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3FA77-2055-49DD-8899-34C9AF87D7B8}"/>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0996F3DC-64F9-4C3E-922C-9EA087DCDA96}" type="datetime1">
              <a:rPr lang="en-US" altLang="ja-JP" smtClean="0"/>
              <a:t>8/17/2023</a:t>
            </a:fld>
            <a:endParaRPr lang="en-US" altLang="ja-JP"/>
          </a:p>
        </p:txBody>
      </p:sp>
      <p:sp>
        <p:nvSpPr>
          <p:cNvPr id="5" name="Footer Placeholder 4">
            <a:extLst>
              <a:ext uri="{FF2B5EF4-FFF2-40B4-BE49-F238E27FC236}">
                <a16:creationId xmlns:a16="http://schemas.microsoft.com/office/drawing/2014/main" id="{AFB05CD4-BCF1-4614-A8BA-E335EB1BF560}"/>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92964FF8-28ED-410B-9B1A-A7CA64824E99}"/>
              </a:ext>
            </a:extLst>
          </p:cNvPr>
          <p:cNvSpPr>
            <a:spLocks noGrp="1"/>
          </p:cNvSpPr>
          <p:nvPr>
            <p:ph type="sldNum" sz="quarter" idx="12"/>
          </p:nvPr>
        </p:nvSpPr>
        <p:spPr/>
        <p:txBody>
          <a:bodyPr/>
          <a:lstStyle>
            <a:lvl1pPr>
              <a:defRPr/>
            </a:lvl1pPr>
          </a:lstStyle>
          <a:p>
            <a:pPr>
              <a:defRPr/>
            </a:pPr>
            <a:fld id="{7B8CB445-C9B3-464A-8535-03738DF6139D}" type="slidenum">
              <a:rPr lang="en-US" altLang="ja-JP"/>
              <a:pPr>
                <a:defRPr/>
              </a:pPr>
              <a:t>‹#›</a:t>
            </a:fld>
            <a:endParaRPr lang="en-US" altLang="ja-JP"/>
          </a:p>
        </p:txBody>
      </p:sp>
    </p:spTree>
    <p:extLst>
      <p:ext uri="{BB962C8B-B14F-4D97-AF65-F5344CB8AC3E}">
        <p14:creationId xmlns:p14="http://schemas.microsoft.com/office/powerpoint/2010/main" val="26306702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9B6026-BACC-4C2A-A15C-029EEA6B64AF}"/>
              </a:ext>
            </a:extLst>
          </p:cNvPr>
          <p:cNvSpPr>
            <a:spLocks noGrp="1"/>
          </p:cNvSpPr>
          <p:nvPr>
            <p:ph type="dt" sz="half" idx="10"/>
          </p:nvPr>
        </p:nvSpPr>
        <p:spPr/>
        <p:txBody>
          <a:bodyPr wrap="square" numCol="1" anchorCtr="0" compatLnSpc="1">
            <a:prstTxWarp prst="textNoShape">
              <a:avLst/>
            </a:prstTxWarp>
          </a:bodyPr>
          <a:lstStyle>
            <a:lvl1pPr fontAlgn="base">
              <a:spcBef>
                <a:spcPct val="0"/>
              </a:spcBef>
              <a:spcAft>
                <a:spcPct val="0"/>
              </a:spcAft>
              <a:defRPr>
                <a:solidFill>
                  <a:srgbClr val="898989"/>
                </a:solidFill>
              </a:defRPr>
            </a:lvl1pPr>
          </a:lstStyle>
          <a:p>
            <a:pPr>
              <a:defRPr/>
            </a:pPr>
            <a:fld id="{681E9ABC-078B-4460-B1F3-4431D612A5C9}" type="datetime1">
              <a:rPr lang="en-US" altLang="ja-JP" smtClean="0"/>
              <a:t>8/17/2023</a:t>
            </a:fld>
            <a:endParaRPr lang="en-US" altLang="ja-JP"/>
          </a:p>
        </p:txBody>
      </p:sp>
      <p:sp>
        <p:nvSpPr>
          <p:cNvPr id="5" name="Footer Placeholder 4">
            <a:extLst>
              <a:ext uri="{FF2B5EF4-FFF2-40B4-BE49-F238E27FC236}">
                <a16:creationId xmlns:a16="http://schemas.microsoft.com/office/drawing/2014/main" id="{16C5E567-7385-4ED3-8FEC-C39E745E35AD}"/>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A8644B27-827F-453C-9D14-4C459225C6CB}"/>
              </a:ext>
            </a:extLst>
          </p:cNvPr>
          <p:cNvSpPr>
            <a:spLocks noGrp="1"/>
          </p:cNvSpPr>
          <p:nvPr>
            <p:ph type="sldNum" sz="quarter" idx="12"/>
          </p:nvPr>
        </p:nvSpPr>
        <p:spPr/>
        <p:txBody>
          <a:bodyPr/>
          <a:lstStyle>
            <a:lvl1pPr>
              <a:defRPr/>
            </a:lvl1pPr>
          </a:lstStyle>
          <a:p>
            <a:pPr>
              <a:defRPr/>
            </a:pPr>
            <a:fld id="{186A4327-347D-488B-AEBF-14FCE38538BE}" type="slidenum">
              <a:rPr lang="en-US" altLang="ja-JP"/>
              <a:pPr>
                <a:defRPr/>
              </a:pPr>
              <a:t>‹#›</a:t>
            </a:fld>
            <a:endParaRPr lang="en-US" altLang="ja-JP"/>
          </a:p>
        </p:txBody>
      </p:sp>
    </p:spTree>
    <p:extLst>
      <p:ext uri="{BB962C8B-B14F-4D97-AF65-F5344CB8AC3E}">
        <p14:creationId xmlns:p14="http://schemas.microsoft.com/office/powerpoint/2010/main" val="7912532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5167"/>
            <a:ext cx="109728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10562262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609600" y="1600201"/>
            <a:ext cx="10972800" cy="4525963"/>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3B0869B7-8FC5-4AED-93DE-838C2EBE2CA0}"/>
              </a:ext>
            </a:extLst>
          </p:cNvPr>
          <p:cNvSpPr txBox="1">
            <a:spLocks noGrp="1"/>
          </p:cNvSpPr>
          <p:nvPr>
            <p:ph type="dt" idx="11"/>
          </p:nvPr>
        </p:nvSpPr>
        <p:spPr>
          <a:ln/>
        </p:spPr>
        <p:txBody>
          <a:bodyPr/>
          <a:lstStyle>
            <a:lvl1pPr>
              <a:defRPr/>
            </a:lvl1pPr>
          </a:lstStyle>
          <a:p>
            <a:fld id="{DC6FEF10-0255-4069-AC3E-03AC7E82D370}" type="datetime1">
              <a:rPr lang="en-US" altLang="ja-JP" smtClean="0"/>
              <a:t>8/17/2023</a:t>
            </a:fld>
            <a:endParaRPr lang="ja-JP" altLang="ja-JP"/>
          </a:p>
        </p:txBody>
      </p:sp>
      <p:sp>
        <p:nvSpPr>
          <p:cNvPr id="5" name="Shape 12">
            <a:extLst>
              <a:ext uri="{FF2B5EF4-FFF2-40B4-BE49-F238E27FC236}">
                <a16:creationId xmlns:a16="http://schemas.microsoft.com/office/drawing/2014/main" id="{9CCC8ABF-6DBB-4236-9D2C-D6A5AC8CDB9B}"/>
              </a:ext>
            </a:extLst>
          </p:cNvPr>
          <p:cNvSpPr txBox="1">
            <a:spLocks noGrp="1"/>
          </p:cNvSpPr>
          <p:nvPr>
            <p:ph type="ftr" idx="12"/>
          </p:nvPr>
        </p:nvSpPr>
        <p:spPr>
          <a:ln/>
        </p:spPr>
        <p:txBody>
          <a:bodyPr/>
          <a:lstStyle>
            <a:lvl1pPr>
              <a:defRPr/>
            </a:lvl1pPr>
          </a:lstStyle>
          <a:p>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AF3359AE-3DFC-4AE3-8EE6-C07986926269}"/>
              </a:ext>
            </a:extLst>
          </p:cNvPr>
          <p:cNvSpPr txBox="1">
            <a:spLocks noGrp="1"/>
          </p:cNvSpPr>
          <p:nvPr>
            <p:ph type="sldNum" idx="13"/>
          </p:nvPr>
        </p:nvSpPr>
        <p:spPr>
          <a:ln/>
        </p:spPr>
        <p:txBody>
          <a:bodyPr/>
          <a:lstStyle>
            <a:lvl1pPr>
              <a:defRPr/>
            </a:lvl1pPr>
          </a:lstStyle>
          <a:p>
            <a:fld id="{629CCBC7-21E9-495E-8A5F-565B47249679}" type="slidenum">
              <a:rPr lang="en-US" altLang="ja-JP"/>
              <a:pPr/>
              <a:t>‹#›</a:t>
            </a:fld>
            <a:endParaRPr lang="en-US" altLang="ja-JP"/>
          </a:p>
        </p:txBody>
      </p:sp>
    </p:spTree>
    <p:extLst>
      <p:ext uri="{BB962C8B-B14F-4D97-AF65-F5344CB8AC3E}">
        <p14:creationId xmlns:p14="http://schemas.microsoft.com/office/powerpoint/2010/main" val="929799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09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6197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5" name="Shape 11">
            <a:extLst>
              <a:ext uri="{FF2B5EF4-FFF2-40B4-BE49-F238E27FC236}">
                <a16:creationId xmlns:a16="http://schemas.microsoft.com/office/drawing/2014/main" id="{1BF5B55A-ECD9-49DA-AE26-E44CBDE76E93}"/>
              </a:ext>
            </a:extLst>
          </p:cNvPr>
          <p:cNvSpPr txBox="1">
            <a:spLocks noGrp="1"/>
          </p:cNvSpPr>
          <p:nvPr>
            <p:ph type="dt" idx="11"/>
          </p:nvPr>
        </p:nvSpPr>
        <p:spPr>
          <a:ln/>
        </p:spPr>
        <p:txBody>
          <a:bodyPr/>
          <a:lstStyle>
            <a:lvl1pPr>
              <a:defRPr/>
            </a:lvl1pPr>
          </a:lstStyle>
          <a:p>
            <a:fld id="{214ACB68-4764-42D3-9807-F04A7A706EB1}" type="datetime1">
              <a:rPr lang="en-US" altLang="ja-JP" smtClean="0"/>
              <a:t>8/17/2023</a:t>
            </a:fld>
            <a:endParaRPr lang="ja-JP" altLang="ja-JP"/>
          </a:p>
        </p:txBody>
      </p:sp>
      <p:sp>
        <p:nvSpPr>
          <p:cNvPr id="6" name="Shape 12">
            <a:extLst>
              <a:ext uri="{FF2B5EF4-FFF2-40B4-BE49-F238E27FC236}">
                <a16:creationId xmlns:a16="http://schemas.microsoft.com/office/drawing/2014/main" id="{DCB134C1-CD7D-4B42-BB84-E9A60C7BC882}"/>
              </a:ext>
            </a:extLst>
          </p:cNvPr>
          <p:cNvSpPr txBox="1">
            <a:spLocks noGrp="1"/>
          </p:cNvSpPr>
          <p:nvPr>
            <p:ph type="ftr" idx="12"/>
          </p:nvPr>
        </p:nvSpPr>
        <p:spPr>
          <a:ln/>
        </p:spPr>
        <p:txBody>
          <a:bodyPr/>
          <a:lstStyle>
            <a:lvl1pPr>
              <a:defRPr/>
            </a:lvl1pPr>
          </a:lstStyle>
          <a:p>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1A490F80-97EA-4C7C-BAED-2788CC4FDA7E}"/>
              </a:ext>
            </a:extLst>
          </p:cNvPr>
          <p:cNvSpPr txBox="1">
            <a:spLocks noGrp="1"/>
          </p:cNvSpPr>
          <p:nvPr>
            <p:ph type="sldNum" idx="13"/>
          </p:nvPr>
        </p:nvSpPr>
        <p:spPr>
          <a:ln/>
        </p:spPr>
        <p:txBody>
          <a:bodyPr/>
          <a:lstStyle>
            <a:lvl1pPr>
              <a:defRPr/>
            </a:lvl1pPr>
          </a:lstStyle>
          <a:p>
            <a:fld id="{D3BB6EEB-620C-4962-8BC6-5EBD73E26784}" type="slidenum">
              <a:rPr lang="en-US" altLang="ja-JP"/>
              <a:pPr/>
              <a:t>‹#›</a:t>
            </a:fld>
            <a:endParaRPr lang="en-US" altLang="ja-JP"/>
          </a:p>
        </p:txBody>
      </p:sp>
    </p:spTree>
    <p:extLst>
      <p:ext uri="{BB962C8B-B14F-4D97-AF65-F5344CB8AC3E}">
        <p14:creationId xmlns:p14="http://schemas.microsoft.com/office/powerpoint/2010/main" val="24103991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4637"/>
            <a:ext cx="109728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1" y="1535112"/>
            <a:ext cx="5386916"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609601" y="2174875"/>
            <a:ext cx="5386916"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6193367" y="1535112"/>
            <a:ext cx="5389032"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6193367" y="2174875"/>
            <a:ext cx="5389032"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7" name="Shape 11">
            <a:extLst>
              <a:ext uri="{FF2B5EF4-FFF2-40B4-BE49-F238E27FC236}">
                <a16:creationId xmlns:a16="http://schemas.microsoft.com/office/drawing/2014/main" id="{BE146E03-6801-4984-BA8F-622E6325ECD5}"/>
              </a:ext>
            </a:extLst>
          </p:cNvPr>
          <p:cNvSpPr txBox="1">
            <a:spLocks noGrp="1"/>
          </p:cNvSpPr>
          <p:nvPr>
            <p:ph type="dt" idx="11"/>
          </p:nvPr>
        </p:nvSpPr>
        <p:spPr>
          <a:ln/>
        </p:spPr>
        <p:txBody>
          <a:bodyPr/>
          <a:lstStyle>
            <a:lvl1pPr>
              <a:defRPr/>
            </a:lvl1pPr>
          </a:lstStyle>
          <a:p>
            <a:fld id="{AB5FE071-AC6C-4711-9170-F99D707ABCD9}" type="datetime1">
              <a:rPr lang="en-US" altLang="ja-JP" smtClean="0"/>
              <a:t>8/17/2023</a:t>
            </a:fld>
            <a:endParaRPr lang="ja-JP" altLang="ja-JP"/>
          </a:p>
        </p:txBody>
      </p:sp>
      <p:sp>
        <p:nvSpPr>
          <p:cNvPr id="8" name="Shape 12">
            <a:extLst>
              <a:ext uri="{FF2B5EF4-FFF2-40B4-BE49-F238E27FC236}">
                <a16:creationId xmlns:a16="http://schemas.microsoft.com/office/drawing/2014/main" id="{F13F8951-E2EF-4BA4-A1B8-E7DDB73DCBD2}"/>
              </a:ext>
            </a:extLst>
          </p:cNvPr>
          <p:cNvSpPr txBox="1">
            <a:spLocks noGrp="1"/>
          </p:cNvSpPr>
          <p:nvPr>
            <p:ph type="ftr" idx="12"/>
          </p:nvPr>
        </p:nvSpPr>
        <p:spPr>
          <a:ln/>
        </p:spPr>
        <p:txBody>
          <a:bodyPr/>
          <a:lstStyle>
            <a:lvl1pPr>
              <a:defRPr/>
            </a:lvl1pPr>
          </a:lstStyle>
          <a:p>
            <a:r>
              <a:rPr lang="en-US" altLang="ja-JP"/>
              <a:t>Copyright©️ 2023 HRD, Inc. All Rights Reserved. Strictly Confidential.</a:t>
            </a:r>
            <a:endParaRPr lang="ja-JP" altLang="ja-JP"/>
          </a:p>
        </p:txBody>
      </p:sp>
      <p:sp>
        <p:nvSpPr>
          <p:cNvPr id="9" name="Shape 13">
            <a:extLst>
              <a:ext uri="{FF2B5EF4-FFF2-40B4-BE49-F238E27FC236}">
                <a16:creationId xmlns:a16="http://schemas.microsoft.com/office/drawing/2014/main" id="{6DC26787-DB78-4EE7-AE4A-787388E0C8E9}"/>
              </a:ext>
            </a:extLst>
          </p:cNvPr>
          <p:cNvSpPr txBox="1">
            <a:spLocks noGrp="1"/>
          </p:cNvSpPr>
          <p:nvPr>
            <p:ph type="sldNum" idx="13"/>
          </p:nvPr>
        </p:nvSpPr>
        <p:spPr>
          <a:ln/>
        </p:spPr>
        <p:txBody>
          <a:bodyPr/>
          <a:lstStyle>
            <a:lvl1pPr>
              <a:defRPr/>
            </a:lvl1pPr>
          </a:lstStyle>
          <a:p>
            <a:fld id="{CC1D9A97-92EC-4E64-B6B3-229351311C38}" type="slidenum">
              <a:rPr lang="en-US" altLang="ja-JP"/>
              <a:pPr/>
              <a:t>‹#›</a:t>
            </a:fld>
            <a:endParaRPr lang="en-US" altLang="ja-JP"/>
          </a:p>
        </p:txBody>
      </p:sp>
    </p:spTree>
    <p:extLst>
      <p:ext uri="{BB962C8B-B14F-4D97-AF65-F5344CB8AC3E}">
        <p14:creationId xmlns:p14="http://schemas.microsoft.com/office/powerpoint/2010/main" val="1942200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115552-E2A7-4326-AAAB-B2A545D2686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88883E6-1921-4BC8-8D0B-E8521D1E9B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462CE40-C2B3-4090-A4D4-8D6FAB4F74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D90D0F1-9607-41A1-8B39-EE523C7A279F}"/>
              </a:ext>
            </a:extLst>
          </p:cNvPr>
          <p:cNvSpPr>
            <a:spLocks noGrp="1"/>
          </p:cNvSpPr>
          <p:nvPr>
            <p:ph type="dt" sz="half" idx="10"/>
          </p:nvPr>
        </p:nvSpPr>
        <p:spPr/>
        <p:txBody>
          <a:bodyPr/>
          <a:lstStyle/>
          <a:p>
            <a:fld id="{DE5E4F3D-0B3A-4D38-B3CD-997441C95D0C}" type="datetime1">
              <a:rPr kumimoji="1" lang="en-US" altLang="ja-JP" smtClean="0"/>
              <a:t>8/17/2023</a:t>
            </a:fld>
            <a:endParaRPr kumimoji="1" lang="ja-JP" altLang="en-US"/>
          </a:p>
        </p:txBody>
      </p:sp>
      <p:sp>
        <p:nvSpPr>
          <p:cNvPr id="6" name="フッター プレースホルダー 5">
            <a:extLst>
              <a:ext uri="{FF2B5EF4-FFF2-40B4-BE49-F238E27FC236}">
                <a16:creationId xmlns:a16="http://schemas.microsoft.com/office/drawing/2014/main" id="{A20D8DE9-E80F-4461-8873-6CDFC1BB6A38}"/>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
        <p:nvSpPr>
          <p:cNvPr id="7" name="スライド番号プレースホルダー 6">
            <a:extLst>
              <a:ext uri="{FF2B5EF4-FFF2-40B4-BE49-F238E27FC236}">
                <a16:creationId xmlns:a16="http://schemas.microsoft.com/office/drawing/2014/main" id="{067F79B2-B2DD-4444-BA85-37F523B83B49}"/>
              </a:ext>
            </a:extLst>
          </p:cNvPr>
          <p:cNvSpPr>
            <a:spLocks noGrp="1"/>
          </p:cNvSpPr>
          <p:nvPr>
            <p:ph type="sldNum" sz="quarter" idx="12"/>
          </p:nvPr>
        </p:nvSpPr>
        <p:spPr/>
        <p:txBody>
          <a:bodyPr/>
          <a:lstStyle/>
          <a:p>
            <a:fld id="{9392F924-A74C-465E-92CF-B536D5605C51}" type="slidenum">
              <a:rPr kumimoji="1" lang="ja-JP" altLang="en-US" smtClean="0"/>
              <a:t>‹#›</a:t>
            </a:fld>
            <a:endParaRPr kumimoji="1" lang="ja-JP" altLang="en-US"/>
          </a:p>
        </p:txBody>
      </p:sp>
    </p:spTree>
    <p:extLst>
      <p:ext uri="{BB962C8B-B14F-4D97-AF65-F5344CB8AC3E}">
        <p14:creationId xmlns:p14="http://schemas.microsoft.com/office/powerpoint/2010/main" val="10638439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19" y="-1623218"/>
            <a:ext cx="4525963" cy="10972800"/>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E7A0BC58-1AE7-4C60-9A17-BC9E04A1E6B8}"/>
              </a:ext>
            </a:extLst>
          </p:cNvPr>
          <p:cNvSpPr txBox="1">
            <a:spLocks noGrp="1"/>
          </p:cNvSpPr>
          <p:nvPr>
            <p:ph type="dt" idx="11"/>
          </p:nvPr>
        </p:nvSpPr>
        <p:spPr>
          <a:ln/>
        </p:spPr>
        <p:txBody>
          <a:bodyPr/>
          <a:lstStyle>
            <a:lvl1pPr>
              <a:defRPr/>
            </a:lvl1pPr>
          </a:lstStyle>
          <a:p>
            <a:fld id="{8E10CB9C-59A1-4AE4-BD61-31259792AC73}" type="datetime1">
              <a:rPr lang="en-US" altLang="ja-JP" smtClean="0"/>
              <a:t>8/17/2023</a:t>
            </a:fld>
            <a:endParaRPr lang="ja-JP" altLang="ja-JP"/>
          </a:p>
        </p:txBody>
      </p:sp>
      <p:sp>
        <p:nvSpPr>
          <p:cNvPr id="5" name="Shape 12">
            <a:extLst>
              <a:ext uri="{FF2B5EF4-FFF2-40B4-BE49-F238E27FC236}">
                <a16:creationId xmlns:a16="http://schemas.microsoft.com/office/drawing/2014/main" id="{BF356AAA-7F37-4975-AB30-BD073457AD55}"/>
              </a:ext>
            </a:extLst>
          </p:cNvPr>
          <p:cNvSpPr txBox="1">
            <a:spLocks noGrp="1"/>
          </p:cNvSpPr>
          <p:nvPr>
            <p:ph type="ftr" idx="12"/>
          </p:nvPr>
        </p:nvSpPr>
        <p:spPr>
          <a:ln/>
        </p:spPr>
        <p:txBody>
          <a:bodyPr/>
          <a:lstStyle>
            <a:lvl1pPr>
              <a:defRPr/>
            </a:lvl1pPr>
          </a:lstStyle>
          <a:p>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0884FAC4-3591-4441-8EED-5B0D896CBA0C}"/>
              </a:ext>
            </a:extLst>
          </p:cNvPr>
          <p:cNvSpPr txBox="1">
            <a:spLocks noGrp="1"/>
          </p:cNvSpPr>
          <p:nvPr>
            <p:ph type="sldNum" idx="13"/>
          </p:nvPr>
        </p:nvSpPr>
        <p:spPr>
          <a:ln/>
        </p:spPr>
        <p:txBody>
          <a:bodyPr/>
          <a:lstStyle>
            <a:lvl1pPr>
              <a:defRPr/>
            </a:lvl1pPr>
          </a:lstStyle>
          <a:p>
            <a:fld id="{34E7AFC1-4F3C-4A99-AC09-61C0F54CF79D}" type="slidenum">
              <a:rPr lang="en-US" altLang="ja-JP"/>
              <a:pPr/>
              <a:t>‹#›</a:t>
            </a:fld>
            <a:endParaRPr lang="en-US" altLang="ja-JP"/>
          </a:p>
        </p:txBody>
      </p:sp>
    </p:spTree>
    <p:extLst>
      <p:ext uri="{BB962C8B-B14F-4D97-AF65-F5344CB8AC3E}">
        <p14:creationId xmlns:p14="http://schemas.microsoft.com/office/powerpoint/2010/main" val="18189066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8" y="1828800"/>
            <a:ext cx="5851525" cy="27432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8" y="-812800"/>
            <a:ext cx="5851525" cy="8026399"/>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88ABBE94-E2AF-4E9B-AF99-3C2997BE6FB0}"/>
              </a:ext>
            </a:extLst>
          </p:cNvPr>
          <p:cNvSpPr txBox="1">
            <a:spLocks noGrp="1"/>
          </p:cNvSpPr>
          <p:nvPr>
            <p:ph type="dt" idx="11"/>
          </p:nvPr>
        </p:nvSpPr>
        <p:spPr>
          <a:ln/>
        </p:spPr>
        <p:txBody>
          <a:bodyPr/>
          <a:lstStyle>
            <a:lvl1pPr>
              <a:defRPr/>
            </a:lvl1pPr>
          </a:lstStyle>
          <a:p>
            <a:fld id="{0289CE79-4CB0-4B9A-A6FD-416C3BA3B190}" type="datetime1">
              <a:rPr lang="en-US" altLang="ja-JP" smtClean="0"/>
              <a:t>8/17/2023</a:t>
            </a:fld>
            <a:endParaRPr lang="ja-JP" altLang="ja-JP"/>
          </a:p>
        </p:txBody>
      </p:sp>
      <p:sp>
        <p:nvSpPr>
          <p:cNvPr id="5" name="Shape 12">
            <a:extLst>
              <a:ext uri="{FF2B5EF4-FFF2-40B4-BE49-F238E27FC236}">
                <a16:creationId xmlns:a16="http://schemas.microsoft.com/office/drawing/2014/main" id="{08A23011-5429-4E74-8120-ABC28E072DC0}"/>
              </a:ext>
            </a:extLst>
          </p:cNvPr>
          <p:cNvSpPr txBox="1">
            <a:spLocks noGrp="1"/>
          </p:cNvSpPr>
          <p:nvPr>
            <p:ph type="ftr" idx="12"/>
          </p:nvPr>
        </p:nvSpPr>
        <p:spPr>
          <a:ln/>
        </p:spPr>
        <p:txBody>
          <a:bodyPr/>
          <a:lstStyle>
            <a:lvl1pPr>
              <a:defRPr/>
            </a:lvl1pPr>
          </a:lstStyle>
          <a:p>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F9C5F9B4-CF18-444E-A7AF-ED05545A40E4}"/>
              </a:ext>
            </a:extLst>
          </p:cNvPr>
          <p:cNvSpPr txBox="1">
            <a:spLocks noGrp="1"/>
          </p:cNvSpPr>
          <p:nvPr>
            <p:ph type="sldNum" idx="13"/>
          </p:nvPr>
        </p:nvSpPr>
        <p:spPr>
          <a:ln/>
        </p:spPr>
        <p:txBody>
          <a:bodyPr/>
          <a:lstStyle>
            <a:lvl1pPr>
              <a:defRPr/>
            </a:lvl1pPr>
          </a:lstStyle>
          <a:p>
            <a:fld id="{E56979CE-9C7A-4B60-9768-1183D67ED300}" type="slidenum">
              <a:rPr lang="en-US" altLang="ja-JP"/>
              <a:pPr/>
              <a:t>‹#›</a:t>
            </a:fld>
            <a:endParaRPr lang="en-US" altLang="ja-JP"/>
          </a:p>
        </p:txBody>
      </p:sp>
    </p:spTree>
    <p:extLst>
      <p:ext uri="{BB962C8B-B14F-4D97-AF65-F5344CB8AC3E}">
        <p14:creationId xmlns:p14="http://schemas.microsoft.com/office/powerpoint/2010/main" val="14899192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
        <p:nvSpPr>
          <p:cNvPr id="2" name="Shape 40">
            <a:extLst>
              <a:ext uri="{FF2B5EF4-FFF2-40B4-BE49-F238E27FC236}">
                <a16:creationId xmlns:a16="http://schemas.microsoft.com/office/drawing/2014/main" id="{FA3A3271-5F38-4713-AFBA-F3F86A011436}"/>
              </a:ext>
            </a:extLst>
          </p:cNvPr>
          <p:cNvSpPr txBox="1">
            <a:spLocks noGrp="1"/>
          </p:cNvSpPr>
          <p:nvPr>
            <p:ph type="dt" idx="10"/>
          </p:nvPr>
        </p:nvSpPr>
        <p:spPr/>
        <p:txBody>
          <a:bodyPr/>
          <a:lstStyle>
            <a:lvl1pPr>
              <a:defRPr sz="800"/>
            </a:lvl1pPr>
          </a:lstStyle>
          <a:p>
            <a:fld id="{CB69AF36-7889-4AE6-926F-5BDA37AD8465}" type="datetime1">
              <a:rPr lang="en-US" altLang="ja-JP" smtClean="0"/>
              <a:t>8/17/2023</a:t>
            </a:fld>
            <a:endParaRPr lang="ja-JP" altLang="ja-JP"/>
          </a:p>
        </p:txBody>
      </p:sp>
      <p:sp>
        <p:nvSpPr>
          <p:cNvPr id="3" name="Shape 41">
            <a:extLst>
              <a:ext uri="{FF2B5EF4-FFF2-40B4-BE49-F238E27FC236}">
                <a16:creationId xmlns:a16="http://schemas.microsoft.com/office/drawing/2014/main" id="{134B8756-C076-4E34-8881-41E99C8C425E}"/>
              </a:ext>
            </a:extLst>
          </p:cNvPr>
          <p:cNvSpPr txBox="1">
            <a:spLocks noGrp="1"/>
          </p:cNvSpPr>
          <p:nvPr>
            <p:ph type="ftr" idx="11"/>
          </p:nvPr>
        </p:nvSpPr>
        <p:spPr/>
        <p:txBody>
          <a:bodyPr/>
          <a:lstStyle>
            <a:lvl1pPr>
              <a:defRPr sz="800"/>
            </a:lvl1pPr>
          </a:lstStyle>
          <a:p>
            <a:r>
              <a:rPr lang="en-US" altLang="ja-JP"/>
              <a:t>Copyright©️ 2023 HRD, Inc. All Rights Reserved. Strictly Confidential.</a:t>
            </a:r>
            <a:endParaRPr lang="ja-JP" altLang="ja-JP"/>
          </a:p>
        </p:txBody>
      </p:sp>
      <p:sp>
        <p:nvSpPr>
          <p:cNvPr id="4" name="Shape 42">
            <a:extLst>
              <a:ext uri="{FF2B5EF4-FFF2-40B4-BE49-F238E27FC236}">
                <a16:creationId xmlns:a16="http://schemas.microsoft.com/office/drawing/2014/main" id="{BC049D9A-D639-4718-AFA1-E60A103F3557}"/>
              </a:ext>
            </a:extLst>
          </p:cNvPr>
          <p:cNvSpPr txBox="1">
            <a:spLocks noGrp="1"/>
          </p:cNvSpPr>
          <p:nvPr>
            <p:ph type="sldNum" idx="12"/>
          </p:nvPr>
        </p:nvSpPr>
        <p:spPr/>
        <p:txBody>
          <a:bodyPr/>
          <a:lstStyle>
            <a:lvl1pPr>
              <a:defRPr sz="800"/>
            </a:lvl1pPr>
          </a:lstStyle>
          <a:p>
            <a:fld id="{EDF4CB79-562A-46E1-8054-4C9F45C94D3A}" type="slidenum">
              <a:rPr lang="en-US" altLang="ja-JP"/>
              <a:pPr/>
              <a:t>‹#›</a:t>
            </a:fld>
            <a:endParaRPr lang="en-US" altLang="ja-JP"/>
          </a:p>
        </p:txBody>
      </p:sp>
    </p:spTree>
    <p:extLst>
      <p:ext uri="{BB962C8B-B14F-4D97-AF65-F5344CB8AC3E}">
        <p14:creationId xmlns:p14="http://schemas.microsoft.com/office/powerpoint/2010/main" val="12450046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914400" y="2130425"/>
            <a:ext cx="10363200" cy="1470024"/>
          </a:xfrm>
          <a:prstGeom prst="rect">
            <a:avLst/>
          </a:prstGeom>
          <a:noFill/>
          <a:ln>
            <a:noFill/>
          </a:ln>
        </p:spPr>
        <p:txBody>
          <a:bodyPr/>
          <a:lstStyle>
            <a:lvl1pPr marL="0" marR="0" indent="0" algn="ctr" rtl="0">
              <a:spcBef>
                <a:spcPts val="0"/>
              </a:spcBef>
              <a:buClr>
                <a:schemeClr val="dk1"/>
              </a:buClr>
              <a:buFont typeface="Calibri"/>
              <a:buNone/>
              <a:defRPr sz="33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828802" y="3886200"/>
            <a:ext cx="8534399" cy="1752600"/>
          </a:xfrm>
          <a:prstGeom prst="rect">
            <a:avLst/>
          </a:prstGeom>
          <a:noFill/>
          <a:ln>
            <a:noFill/>
          </a:ln>
        </p:spPr>
        <p:txBody>
          <a:bodyPr/>
          <a:lstStyle>
            <a:lvl1pPr marL="0" marR="0" indent="0" algn="ctr" rtl="0">
              <a:spcBef>
                <a:spcPts val="480"/>
              </a:spcBef>
              <a:buClr>
                <a:srgbClr val="888888"/>
              </a:buClr>
              <a:buFont typeface="Arial"/>
              <a:buNone/>
              <a:defRPr sz="2400" b="0" i="0" u="none" strike="noStrike" cap="none" baseline="0">
                <a:solidFill>
                  <a:srgbClr val="888888"/>
                </a:solidFill>
                <a:latin typeface="Calibri"/>
                <a:ea typeface="Calibri"/>
                <a:cs typeface="Calibri"/>
                <a:sym typeface="Calibri"/>
              </a:defRPr>
            </a:lvl1pPr>
            <a:lvl2pPr marL="342900" marR="0" indent="0" algn="ctr" rtl="0">
              <a:spcBef>
                <a:spcPts val="420"/>
              </a:spcBef>
              <a:buClr>
                <a:srgbClr val="888888"/>
              </a:buClr>
              <a:buFont typeface="Arial"/>
              <a:buNone/>
              <a:defRPr sz="2100" b="0" i="0" u="none" strike="noStrike" cap="none" baseline="0">
                <a:solidFill>
                  <a:srgbClr val="888888"/>
                </a:solidFill>
                <a:latin typeface="Calibri"/>
                <a:ea typeface="Calibri"/>
                <a:cs typeface="Calibri"/>
                <a:sym typeface="Calibri"/>
              </a:defRPr>
            </a:lvl2pPr>
            <a:lvl3pPr marL="685800" marR="0" indent="0" algn="ctr" rtl="0">
              <a:spcBef>
                <a:spcPts val="360"/>
              </a:spcBef>
              <a:buClr>
                <a:srgbClr val="888888"/>
              </a:buClr>
              <a:buFont typeface="Arial"/>
              <a:buNone/>
              <a:defRPr sz="1800" b="0" i="0" u="none" strike="noStrike" cap="none" baseline="0">
                <a:solidFill>
                  <a:srgbClr val="888888"/>
                </a:solidFill>
                <a:latin typeface="Calibri"/>
                <a:ea typeface="Calibri"/>
                <a:cs typeface="Calibri"/>
                <a:sym typeface="Calibri"/>
              </a:defRPr>
            </a:lvl3pPr>
            <a:lvl4pPr marL="1028700" marR="0" indent="0" algn="ctr" rtl="0">
              <a:spcBef>
                <a:spcPts val="300"/>
              </a:spcBef>
              <a:buClr>
                <a:srgbClr val="888888"/>
              </a:buClr>
              <a:buFont typeface="Arial"/>
              <a:buNone/>
              <a:defRPr sz="1500" b="0" i="0" u="none" strike="noStrike" cap="none" baseline="0">
                <a:solidFill>
                  <a:srgbClr val="888888"/>
                </a:solidFill>
                <a:latin typeface="Calibri"/>
                <a:ea typeface="Calibri"/>
                <a:cs typeface="Calibri"/>
                <a:sym typeface="Calibri"/>
              </a:defRPr>
            </a:lvl4pPr>
            <a:lvl5pPr marL="1371600" marR="0" indent="0" algn="ctr" rtl="0">
              <a:spcBef>
                <a:spcPts val="300"/>
              </a:spcBef>
              <a:buClr>
                <a:srgbClr val="888888"/>
              </a:buClr>
              <a:buFont typeface="Arial"/>
              <a:buNone/>
              <a:defRPr sz="1500" b="0" i="0" u="none" strike="noStrike" cap="none" baseline="0">
                <a:solidFill>
                  <a:srgbClr val="888888"/>
                </a:solidFill>
                <a:latin typeface="Calibri"/>
                <a:ea typeface="Calibri"/>
                <a:cs typeface="Calibri"/>
                <a:sym typeface="Calibri"/>
              </a:defRPr>
            </a:lvl5pPr>
            <a:lvl6pPr marL="1714500" marR="0" indent="0" algn="ctr" rtl="0">
              <a:spcBef>
                <a:spcPts val="300"/>
              </a:spcBef>
              <a:buClr>
                <a:srgbClr val="888888"/>
              </a:buClr>
              <a:buFont typeface="Arial"/>
              <a:buNone/>
              <a:defRPr sz="1500" b="0" i="0" u="none" strike="noStrike" cap="none" baseline="0">
                <a:solidFill>
                  <a:srgbClr val="888888"/>
                </a:solidFill>
                <a:latin typeface="Calibri"/>
                <a:ea typeface="Calibri"/>
                <a:cs typeface="Calibri"/>
                <a:sym typeface="Calibri"/>
              </a:defRPr>
            </a:lvl6pPr>
            <a:lvl7pPr marL="2057400" marR="0" indent="0" algn="ctr" rtl="0">
              <a:spcBef>
                <a:spcPts val="300"/>
              </a:spcBef>
              <a:buClr>
                <a:srgbClr val="888888"/>
              </a:buClr>
              <a:buFont typeface="Arial"/>
              <a:buNone/>
              <a:defRPr sz="1500" b="0" i="0" u="none" strike="noStrike" cap="none" baseline="0">
                <a:solidFill>
                  <a:srgbClr val="888888"/>
                </a:solidFill>
                <a:latin typeface="Calibri"/>
                <a:ea typeface="Calibri"/>
                <a:cs typeface="Calibri"/>
                <a:sym typeface="Calibri"/>
              </a:defRPr>
            </a:lvl7pPr>
            <a:lvl8pPr marL="2400300" marR="0" indent="0" algn="ctr" rtl="0">
              <a:spcBef>
                <a:spcPts val="300"/>
              </a:spcBef>
              <a:buClr>
                <a:srgbClr val="888888"/>
              </a:buClr>
              <a:buFont typeface="Arial"/>
              <a:buNone/>
              <a:defRPr sz="1500" b="0" i="0" u="none" strike="noStrike" cap="none" baseline="0">
                <a:solidFill>
                  <a:srgbClr val="888888"/>
                </a:solidFill>
                <a:latin typeface="Calibri"/>
                <a:ea typeface="Calibri"/>
                <a:cs typeface="Calibri"/>
                <a:sym typeface="Calibri"/>
              </a:defRPr>
            </a:lvl8pPr>
            <a:lvl9pPr marL="2743200" marR="0" indent="0" algn="ctr" rtl="0">
              <a:spcBef>
                <a:spcPts val="300"/>
              </a:spcBef>
              <a:buClr>
                <a:srgbClr val="888888"/>
              </a:buClr>
              <a:buFont typeface="Arial"/>
              <a:buNone/>
              <a:defRPr sz="1500" b="0" i="0" u="none" strike="noStrike" cap="none" baseline="0">
                <a:solidFill>
                  <a:srgbClr val="888888"/>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6B241BBB-7F8E-4E7F-B9FC-88E5689537ED}"/>
              </a:ext>
            </a:extLst>
          </p:cNvPr>
          <p:cNvSpPr txBox="1">
            <a:spLocks noGrp="1"/>
          </p:cNvSpPr>
          <p:nvPr>
            <p:ph type="dt" idx="11"/>
          </p:nvPr>
        </p:nvSpPr>
        <p:spPr>
          <a:ln/>
        </p:spPr>
        <p:txBody>
          <a:bodyPr/>
          <a:lstStyle>
            <a:lvl1pPr>
              <a:defRPr/>
            </a:lvl1pPr>
          </a:lstStyle>
          <a:p>
            <a:pPr>
              <a:defRPr/>
            </a:pPr>
            <a:fld id="{2428FBD9-E5DA-466E-ABB3-80D5319E51CB}" type="datetime1">
              <a:rPr lang="en-US" altLang="ja-JP" smtClean="0"/>
              <a:t>8/17/2023</a:t>
            </a:fld>
            <a:endParaRPr lang="ja-JP" altLang="ja-JP"/>
          </a:p>
        </p:txBody>
      </p:sp>
      <p:sp>
        <p:nvSpPr>
          <p:cNvPr id="5" name="Shape 12">
            <a:extLst>
              <a:ext uri="{FF2B5EF4-FFF2-40B4-BE49-F238E27FC236}">
                <a16:creationId xmlns:a16="http://schemas.microsoft.com/office/drawing/2014/main" id="{D481A66D-E8FD-456A-870E-DB82FB9860D0}"/>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44E9F3A7-ACA7-47C2-A88F-2701750AFD37}"/>
              </a:ext>
            </a:extLst>
          </p:cNvPr>
          <p:cNvSpPr txBox="1">
            <a:spLocks noGrp="1"/>
          </p:cNvSpPr>
          <p:nvPr>
            <p:ph type="sldNum" idx="13"/>
          </p:nvPr>
        </p:nvSpPr>
        <p:spPr>
          <a:ln/>
        </p:spPr>
        <p:txBody>
          <a:bodyPr/>
          <a:lstStyle>
            <a:lvl1pPr>
              <a:defRPr/>
            </a:lvl1pPr>
          </a:lstStyle>
          <a:p>
            <a:pPr>
              <a:defRPr/>
            </a:pPr>
            <a:fld id="{9F5A6C7F-E0EA-413C-98FB-C46B60FEB72A}" type="slidenum">
              <a:rPr lang="en-US" altLang="ja-JP"/>
              <a:pPr>
                <a:defRPr/>
              </a:pPr>
              <a:t>‹#›</a:t>
            </a:fld>
            <a:endParaRPr lang="en-US" altLang="ja-JP"/>
          </a:p>
        </p:txBody>
      </p:sp>
    </p:spTree>
    <p:extLst>
      <p:ext uri="{BB962C8B-B14F-4D97-AF65-F5344CB8AC3E}">
        <p14:creationId xmlns:p14="http://schemas.microsoft.com/office/powerpoint/2010/main" val="9291516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09602" y="1600203"/>
            <a:ext cx="5384799" cy="4525963"/>
          </a:xfrm>
          <a:prstGeom prst="rect">
            <a:avLst/>
          </a:prstGeom>
          <a:noFill/>
          <a:ln>
            <a:noFill/>
          </a:ln>
        </p:spPr>
        <p:txBody>
          <a:bodyPr/>
          <a:lstStyle>
            <a:lvl1pPr rtl="0">
              <a:spcBef>
                <a:spcPts val="0"/>
              </a:spcBef>
              <a:defRPr sz="2100"/>
            </a:lvl1pPr>
            <a:lvl2pPr rtl="0">
              <a:spcBef>
                <a:spcPts val="0"/>
              </a:spcBef>
              <a:defRPr sz="1800"/>
            </a:lvl2pPr>
            <a:lvl3pPr rtl="0">
              <a:spcBef>
                <a:spcPts val="0"/>
              </a:spcBef>
              <a:defRPr sz="1500"/>
            </a:lvl3pPr>
            <a:lvl4pPr rtl="0">
              <a:spcBef>
                <a:spcPts val="0"/>
              </a:spcBef>
              <a:defRPr sz="1350"/>
            </a:lvl4pPr>
            <a:lvl5pPr rtl="0">
              <a:spcBef>
                <a:spcPts val="0"/>
              </a:spcBef>
              <a:defRPr sz="1350"/>
            </a:lvl5pPr>
            <a:lvl6pPr rtl="0">
              <a:spcBef>
                <a:spcPts val="0"/>
              </a:spcBef>
              <a:defRPr sz="1350"/>
            </a:lvl6pPr>
            <a:lvl7pPr rtl="0">
              <a:spcBef>
                <a:spcPts val="0"/>
              </a:spcBef>
              <a:defRPr sz="1350"/>
            </a:lvl7pPr>
            <a:lvl8pPr rtl="0">
              <a:spcBef>
                <a:spcPts val="0"/>
              </a:spcBef>
              <a:defRPr sz="1350"/>
            </a:lvl8pPr>
            <a:lvl9pPr rtl="0">
              <a:spcBef>
                <a:spcPts val="0"/>
              </a:spcBef>
              <a:defRPr sz="1350"/>
            </a:lvl9pPr>
          </a:lstStyle>
          <a:p>
            <a:endParaRPr/>
          </a:p>
        </p:txBody>
      </p:sp>
      <p:sp>
        <p:nvSpPr>
          <p:cNvPr id="46" name="Shape 46"/>
          <p:cNvSpPr txBox="1">
            <a:spLocks noGrp="1"/>
          </p:cNvSpPr>
          <p:nvPr>
            <p:ph type="body" idx="2"/>
          </p:nvPr>
        </p:nvSpPr>
        <p:spPr>
          <a:xfrm>
            <a:off x="6197602" y="1600203"/>
            <a:ext cx="5384799" cy="4525963"/>
          </a:xfrm>
          <a:prstGeom prst="rect">
            <a:avLst/>
          </a:prstGeom>
          <a:noFill/>
          <a:ln>
            <a:noFill/>
          </a:ln>
        </p:spPr>
        <p:txBody>
          <a:bodyPr/>
          <a:lstStyle>
            <a:lvl1pPr rtl="0">
              <a:spcBef>
                <a:spcPts val="0"/>
              </a:spcBef>
              <a:defRPr sz="2100"/>
            </a:lvl1pPr>
            <a:lvl2pPr rtl="0">
              <a:spcBef>
                <a:spcPts val="0"/>
              </a:spcBef>
              <a:defRPr sz="1800"/>
            </a:lvl2pPr>
            <a:lvl3pPr rtl="0">
              <a:spcBef>
                <a:spcPts val="0"/>
              </a:spcBef>
              <a:defRPr sz="1500"/>
            </a:lvl3pPr>
            <a:lvl4pPr rtl="0">
              <a:spcBef>
                <a:spcPts val="0"/>
              </a:spcBef>
              <a:defRPr sz="1350"/>
            </a:lvl4pPr>
            <a:lvl5pPr rtl="0">
              <a:spcBef>
                <a:spcPts val="0"/>
              </a:spcBef>
              <a:defRPr sz="1350"/>
            </a:lvl5pPr>
            <a:lvl6pPr rtl="0">
              <a:spcBef>
                <a:spcPts val="0"/>
              </a:spcBef>
              <a:defRPr sz="1350"/>
            </a:lvl6pPr>
            <a:lvl7pPr rtl="0">
              <a:spcBef>
                <a:spcPts val="0"/>
              </a:spcBef>
              <a:defRPr sz="1350"/>
            </a:lvl7pPr>
            <a:lvl8pPr rtl="0">
              <a:spcBef>
                <a:spcPts val="0"/>
              </a:spcBef>
              <a:defRPr sz="1350"/>
            </a:lvl8pPr>
            <a:lvl9pPr rtl="0">
              <a:spcBef>
                <a:spcPts val="0"/>
              </a:spcBef>
              <a:defRPr sz="1350"/>
            </a:lvl9pPr>
          </a:lstStyle>
          <a:p>
            <a:endParaRPr/>
          </a:p>
        </p:txBody>
      </p:sp>
      <p:sp>
        <p:nvSpPr>
          <p:cNvPr id="5" name="Shape 11">
            <a:extLst>
              <a:ext uri="{FF2B5EF4-FFF2-40B4-BE49-F238E27FC236}">
                <a16:creationId xmlns:a16="http://schemas.microsoft.com/office/drawing/2014/main" id="{830B0EE4-8B92-42A0-86C0-0C37519F5B98}"/>
              </a:ext>
            </a:extLst>
          </p:cNvPr>
          <p:cNvSpPr txBox="1">
            <a:spLocks noGrp="1"/>
          </p:cNvSpPr>
          <p:nvPr>
            <p:ph type="dt" idx="11"/>
          </p:nvPr>
        </p:nvSpPr>
        <p:spPr>
          <a:ln/>
        </p:spPr>
        <p:txBody>
          <a:bodyPr/>
          <a:lstStyle>
            <a:lvl1pPr>
              <a:defRPr/>
            </a:lvl1pPr>
          </a:lstStyle>
          <a:p>
            <a:pPr>
              <a:defRPr/>
            </a:pPr>
            <a:fld id="{1E95EBBF-3330-45DD-923B-A5FC6D17A8CE}" type="datetime1">
              <a:rPr lang="en-US" altLang="ja-JP" smtClean="0"/>
              <a:t>8/17/2023</a:t>
            </a:fld>
            <a:endParaRPr lang="ja-JP" altLang="ja-JP"/>
          </a:p>
        </p:txBody>
      </p:sp>
      <p:sp>
        <p:nvSpPr>
          <p:cNvPr id="6" name="Shape 12">
            <a:extLst>
              <a:ext uri="{FF2B5EF4-FFF2-40B4-BE49-F238E27FC236}">
                <a16:creationId xmlns:a16="http://schemas.microsoft.com/office/drawing/2014/main" id="{3226A845-8614-4FCF-9496-A73F55ED8EAA}"/>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35BC0995-30F4-4EC3-83F3-468227D87B95}"/>
              </a:ext>
            </a:extLst>
          </p:cNvPr>
          <p:cNvSpPr txBox="1">
            <a:spLocks noGrp="1"/>
          </p:cNvSpPr>
          <p:nvPr>
            <p:ph type="sldNum" idx="13"/>
          </p:nvPr>
        </p:nvSpPr>
        <p:spPr>
          <a:ln/>
        </p:spPr>
        <p:txBody>
          <a:bodyPr/>
          <a:lstStyle>
            <a:lvl1pPr>
              <a:defRPr/>
            </a:lvl1pPr>
          </a:lstStyle>
          <a:p>
            <a:pPr>
              <a:defRPr/>
            </a:pPr>
            <a:fld id="{65F7CD8D-5917-4341-BB2B-43B463A3D378}" type="slidenum">
              <a:rPr lang="en-US" altLang="ja-JP"/>
              <a:pPr>
                <a:defRPr/>
              </a:pPr>
              <a:t>‹#›</a:t>
            </a:fld>
            <a:endParaRPr lang="en-US" altLang="ja-JP"/>
          </a:p>
        </p:txBody>
      </p:sp>
    </p:spTree>
    <p:extLst>
      <p:ext uri="{BB962C8B-B14F-4D97-AF65-F5344CB8AC3E}">
        <p14:creationId xmlns:p14="http://schemas.microsoft.com/office/powerpoint/2010/main" val="13477447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4637"/>
            <a:ext cx="109728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2" y="1535112"/>
            <a:ext cx="5386916" cy="639762"/>
          </a:xfrm>
          <a:prstGeom prst="rect">
            <a:avLst/>
          </a:prstGeom>
          <a:noFill/>
          <a:ln>
            <a:noFill/>
          </a:ln>
        </p:spPr>
        <p:txBody>
          <a:bodyPr anchor="b"/>
          <a:lstStyle>
            <a:lvl1pPr marL="0" indent="0" rtl="0">
              <a:spcBef>
                <a:spcPts val="0"/>
              </a:spcBef>
              <a:buFont typeface="Calibri"/>
              <a:buNone/>
              <a:defRPr sz="1800" b="1"/>
            </a:lvl1pPr>
            <a:lvl2pPr marL="342900" indent="0" rtl="0">
              <a:spcBef>
                <a:spcPts val="0"/>
              </a:spcBef>
              <a:buFont typeface="Calibri"/>
              <a:buNone/>
              <a:defRPr sz="1500" b="1"/>
            </a:lvl2pPr>
            <a:lvl3pPr marL="685800" indent="0" rtl="0">
              <a:spcBef>
                <a:spcPts val="0"/>
              </a:spcBef>
              <a:buFont typeface="Calibri"/>
              <a:buNone/>
              <a:defRPr sz="1350" b="1"/>
            </a:lvl3pPr>
            <a:lvl4pPr marL="1028700" indent="0" rtl="0">
              <a:spcBef>
                <a:spcPts val="0"/>
              </a:spcBef>
              <a:buFont typeface="Calibri"/>
              <a:buNone/>
              <a:defRPr sz="1200" b="1"/>
            </a:lvl4pPr>
            <a:lvl5pPr marL="1371600" indent="0" rtl="0">
              <a:spcBef>
                <a:spcPts val="0"/>
              </a:spcBef>
              <a:buFont typeface="Calibri"/>
              <a:buNone/>
              <a:defRPr sz="1200" b="1"/>
            </a:lvl5pPr>
            <a:lvl6pPr marL="1714500" indent="0" rtl="0">
              <a:spcBef>
                <a:spcPts val="0"/>
              </a:spcBef>
              <a:buFont typeface="Calibri"/>
              <a:buNone/>
              <a:defRPr sz="1200" b="1"/>
            </a:lvl6pPr>
            <a:lvl7pPr marL="2057400" indent="0" rtl="0">
              <a:spcBef>
                <a:spcPts val="0"/>
              </a:spcBef>
              <a:buFont typeface="Calibri"/>
              <a:buNone/>
              <a:defRPr sz="1200" b="1"/>
            </a:lvl7pPr>
            <a:lvl8pPr marL="2400300" indent="0" rtl="0">
              <a:spcBef>
                <a:spcPts val="0"/>
              </a:spcBef>
              <a:buFont typeface="Calibri"/>
              <a:buNone/>
              <a:defRPr sz="1200" b="1"/>
            </a:lvl8pPr>
            <a:lvl9pPr marL="2743200" indent="0" rtl="0">
              <a:spcBef>
                <a:spcPts val="0"/>
              </a:spcBef>
              <a:buFont typeface="Calibri"/>
              <a:buNone/>
              <a:defRPr sz="1200" b="1"/>
            </a:lvl9pPr>
          </a:lstStyle>
          <a:p>
            <a:endParaRPr/>
          </a:p>
        </p:txBody>
      </p:sp>
      <p:sp>
        <p:nvSpPr>
          <p:cNvPr id="53" name="Shape 53"/>
          <p:cNvSpPr txBox="1">
            <a:spLocks noGrp="1"/>
          </p:cNvSpPr>
          <p:nvPr>
            <p:ph type="body" idx="2"/>
          </p:nvPr>
        </p:nvSpPr>
        <p:spPr>
          <a:xfrm>
            <a:off x="609602" y="2174875"/>
            <a:ext cx="5386916" cy="3951287"/>
          </a:xfrm>
          <a:prstGeom prst="rect">
            <a:avLst/>
          </a:prstGeom>
          <a:noFill/>
          <a:ln>
            <a:noFill/>
          </a:ln>
        </p:spPr>
        <p:txBody>
          <a:bodyPr/>
          <a:lstStyle>
            <a:lvl1pPr rtl="0">
              <a:spcBef>
                <a:spcPts val="0"/>
              </a:spcBef>
              <a:defRPr sz="1800"/>
            </a:lvl1pPr>
            <a:lvl2pPr rtl="0">
              <a:spcBef>
                <a:spcPts val="0"/>
              </a:spcBef>
              <a:defRPr sz="1500"/>
            </a:lvl2pPr>
            <a:lvl3pPr rtl="0">
              <a:spcBef>
                <a:spcPts val="0"/>
              </a:spcBef>
              <a:defRPr sz="1350"/>
            </a:lvl3pPr>
            <a:lvl4pPr rtl="0">
              <a:spcBef>
                <a:spcPts val="0"/>
              </a:spcBef>
              <a:defRPr sz="1200"/>
            </a:lvl4pPr>
            <a:lvl5pPr rtl="0">
              <a:spcBef>
                <a:spcPts val="0"/>
              </a:spcBef>
              <a:defRPr sz="1200"/>
            </a:lvl5pPr>
            <a:lvl6pPr rtl="0">
              <a:spcBef>
                <a:spcPts val="0"/>
              </a:spcBef>
              <a:defRPr sz="1200"/>
            </a:lvl6pPr>
            <a:lvl7pPr rtl="0">
              <a:spcBef>
                <a:spcPts val="0"/>
              </a:spcBef>
              <a:defRPr sz="1200"/>
            </a:lvl7pPr>
            <a:lvl8pPr rtl="0">
              <a:spcBef>
                <a:spcPts val="0"/>
              </a:spcBef>
              <a:defRPr sz="1200"/>
            </a:lvl8pPr>
            <a:lvl9pPr rtl="0">
              <a:spcBef>
                <a:spcPts val="0"/>
              </a:spcBef>
              <a:defRPr sz="1200"/>
            </a:lvl9pPr>
          </a:lstStyle>
          <a:p>
            <a:endParaRPr/>
          </a:p>
        </p:txBody>
      </p:sp>
      <p:sp>
        <p:nvSpPr>
          <p:cNvPr id="54" name="Shape 54"/>
          <p:cNvSpPr txBox="1">
            <a:spLocks noGrp="1"/>
          </p:cNvSpPr>
          <p:nvPr>
            <p:ph type="body" idx="3"/>
          </p:nvPr>
        </p:nvSpPr>
        <p:spPr>
          <a:xfrm>
            <a:off x="6193367" y="1535112"/>
            <a:ext cx="5389032" cy="639762"/>
          </a:xfrm>
          <a:prstGeom prst="rect">
            <a:avLst/>
          </a:prstGeom>
          <a:noFill/>
          <a:ln>
            <a:noFill/>
          </a:ln>
        </p:spPr>
        <p:txBody>
          <a:bodyPr anchor="b"/>
          <a:lstStyle>
            <a:lvl1pPr marL="0" indent="0" rtl="0">
              <a:spcBef>
                <a:spcPts val="0"/>
              </a:spcBef>
              <a:buFont typeface="Calibri"/>
              <a:buNone/>
              <a:defRPr sz="1800" b="1"/>
            </a:lvl1pPr>
            <a:lvl2pPr marL="342900" indent="0" rtl="0">
              <a:spcBef>
                <a:spcPts val="0"/>
              </a:spcBef>
              <a:buFont typeface="Calibri"/>
              <a:buNone/>
              <a:defRPr sz="1500" b="1"/>
            </a:lvl2pPr>
            <a:lvl3pPr marL="685800" indent="0" rtl="0">
              <a:spcBef>
                <a:spcPts val="0"/>
              </a:spcBef>
              <a:buFont typeface="Calibri"/>
              <a:buNone/>
              <a:defRPr sz="1350" b="1"/>
            </a:lvl3pPr>
            <a:lvl4pPr marL="1028700" indent="0" rtl="0">
              <a:spcBef>
                <a:spcPts val="0"/>
              </a:spcBef>
              <a:buFont typeface="Calibri"/>
              <a:buNone/>
              <a:defRPr sz="1200" b="1"/>
            </a:lvl4pPr>
            <a:lvl5pPr marL="1371600" indent="0" rtl="0">
              <a:spcBef>
                <a:spcPts val="0"/>
              </a:spcBef>
              <a:buFont typeface="Calibri"/>
              <a:buNone/>
              <a:defRPr sz="1200" b="1"/>
            </a:lvl5pPr>
            <a:lvl6pPr marL="1714500" indent="0" rtl="0">
              <a:spcBef>
                <a:spcPts val="0"/>
              </a:spcBef>
              <a:buFont typeface="Calibri"/>
              <a:buNone/>
              <a:defRPr sz="1200" b="1"/>
            </a:lvl6pPr>
            <a:lvl7pPr marL="2057400" indent="0" rtl="0">
              <a:spcBef>
                <a:spcPts val="0"/>
              </a:spcBef>
              <a:buFont typeface="Calibri"/>
              <a:buNone/>
              <a:defRPr sz="1200" b="1"/>
            </a:lvl7pPr>
            <a:lvl8pPr marL="2400300" indent="0" rtl="0">
              <a:spcBef>
                <a:spcPts val="0"/>
              </a:spcBef>
              <a:buFont typeface="Calibri"/>
              <a:buNone/>
              <a:defRPr sz="1200" b="1"/>
            </a:lvl8pPr>
            <a:lvl9pPr marL="2743200" indent="0" rtl="0">
              <a:spcBef>
                <a:spcPts val="0"/>
              </a:spcBef>
              <a:buFont typeface="Calibri"/>
              <a:buNone/>
              <a:defRPr sz="1200" b="1"/>
            </a:lvl9pPr>
          </a:lstStyle>
          <a:p>
            <a:endParaRPr/>
          </a:p>
        </p:txBody>
      </p:sp>
      <p:sp>
        <p:nvSpPr>
          <p:cNvPr id="55" name="Shape 55"/>
          <p:cNvSpPr txBox="1">
            <a:spLocks noGrp="1"/>
          </p:cNvSpPr>
          <p:nvPr>
            <p:ph type="body" idx="4"/>
          </p:nvPr>
        </p:nvSpPr>
        <p:spPr>
          <a:xfrm>
            <a:off x="6193367" y="2174875"/>
            <a:ext cx="5389032" cy="3951287"/>
          </a:xfrm>
          <a:prstGeom prst="rect">
            <a:avLst/>
          </a:prstGeom>
          <a:noFill/>
          <a:ln>
            <a:noFill/>
          </a:ln>
        </p:spPr>
        <p:txBody>
          <a:bodyPr/>
          <a:lstStyle>
            <a:lvl1pPr rtl="0">
              <a:spcBef>
                <a:spcPts val="0"/>
              </a:spcBef>
              <a:defRPr sz="1800"/>
            </a:lvl1pPr>
            <a:lvl2pPr rtl="0">
              <a:spcBef>
                <a:spcPts val="0"/>
              </a:spcBef>
              <a:defRPr sz="1500"/>
            </a:lvl2pPr>
            <a:lvl3pPr rtl="0">
              <a:spcBef>
                <a:spcPts val="0"/>
              </a:spcBef>
              <a:defRPr sz="1350"/>
            </a:lvl3pPr>
            <a:lvl4pPr rtl="0">
              <a:spcBef>
                <a:spcPts val="0"/>
              </a:spcBef>
              <a:defRPr sz="1200"/>
            </a:lvl4pPr>
            <a:lvl5pPr rtl="0">
              <a:spcBef>
                <a:spcPts val="0"/>
              </a:spcBef>
              <a:defRPr sz="1200"/>
            </a:lvl5pPr>
            <a:lvl6pPr rtl="0">
              <a:spcBef>
                <a:spcPts val="0"/>
              </a:spcBef>
              <a:defRPr sz="1200"/>
            </a:lvl6pPr>
            <a:lvl7pPr rtl="0">
              <a:spcBef>
                <a:spcPts val="0"/>
              </a:spcBef>
              <a:defRPr sz="1200"/>
            </a:lvl7pPr>
            <a:lvl8pPr rtl="0">
              <a:spcBef>
                <a:spcPts val="0"/>
              </a:spcBef>
              <a:defRPr sz="1200"/>
            </a:lvl8pPr>
            <a:lvl9pPr rtl="0">
              <a:spcBef>
                <a:spcPts val="0"/>
              </a:spcBef>
              <a:defRPr sz="1200"/>
            </a:lvl9pPr>
          </a:lstStyle>
          <a:p>
            <a:endParaRPr/>
          </a:p>
        </p:txBody>
      </p:sp>
      <p:sp>
        <p:nvSpPr>
          <p:cNvPr id="7" name="Shape 11">
            <a:extLst>
              <a:ext uri="{FF2B5EF4-FFF2-40B4-BE49-F238E27FC236}">
                <a16:creationId xmlns:a16="http://schemas.microsoft.com/office/drawing/2014/main" id="{1E362A0F-47DF-4AC7-869C-A19E39E34009}"/>
              </a:ext>
            </a:extLst>
          </p:cNvPr>
          <p:cNvSpPr txBox="1">
            <a:spLocks noGrp="1"/>
          </p:cNvSpPr>
          <p:nvPr>
            <p:ph type="dt" idx="11"/>
          </p:nvPr>
        </p:nvSpPr>
        <p:spPr>
          <a:ln/>
        </p:spPr>
        <p:txBody>
          <a:bodyPr/>
          <a:lstStyle>
            <a:lvl1pPr>
              <a:defRPr/>
            </a:lvl1pPr>
          </a:lstStyle>
          <a:p>
            <a:pPr>
              <a:defRPr/>
            </a:pPr>
            <a:fld id="{FE8EE163-62E0-47B2-88DB-CDE4F7510A12}" type="datetime1">
              <a:rPr lang="en-US" altLang="ja-JP" smtClean="0"/>
              <a:t>8/17/2023</a:t>
            </a:fld>
            <a:endParaRPr lang="ja-JP" altLang="ja-JP"/>
          </a:p>
        </p:txBody>
      </p:sp>
      <p:sp>
        <p:nvSpPr>
          <p:cNvPr id="8" name="Shape 12">
            <a:extLst>
              <a:ext uri="{FF2B5EF4-FFF2-40B4-BE49-F238E27FC236}">
                <a16:creationId xmlns:a16="http://schemas.microsoft.com/office/drawing/2014/main" id="{1BFFEF07-5170-4F18-9C01-25624D3163FF}"/>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9" name="Shape 13">
            <a:extLst>
              <a:ext uri="{FF2B5EF4-FFF2-40B4-BE49-F238E27FC236}">
                <a16:creationId xmlns:a16="http://schemas.microsoft.com/office/drawing/2014/main" id="{0A7DB0E2-3D2F-4031-B630-A9293F366C60}"/>
              </a:ext>
            </a:extLst>
          </p:cNvPr>
          <p:cNvSpPr txBox="1">
            <a:spLocks noGrp="1"/>
          </p:cNvSpPr>
          <p:nvPr>
            <p:ph type="sldNum" idx="13"/>
          </p:nvPr>
        </p:nvSpPr>
        <p:spPr>
          <a:ln/>
        </p:spPr>
        <p:txBody>
          <a:bodyPr/>
          <a:lstStyle>
            <a:lvl1pPr>
              <a:defRPr/>
            </a:lvl1pPr>
          </a:lstStyle>
          <a:p>
            <a:pPr>
              <a:defRPr/>
            </a:pPr>
            <a:fld id="{10BE5817-9D92-401D-96EE-757657110121}" type="slidenum">
              <a:rPr lang="en-US" altLang="ja-JP"/>
              <a:pPr>
                <a:defRPr/>
              </a:pPr>
              <a:t>‹#›</a:t>
            </a:fld>
            <a:endParaRPr lang="en-US" altLang="ja-JP"/>
          </a:p>
        </p:txBody>
      </p:sp>
    </p:spTree>
    <p:extLst>
      <p:ext uri="{BB962C8B-B14F-4D97-AF65-F5344CB8AC3E}">
        <p14:creationId xmlns:p14="http://schemas.microsoft.com/office/powerpoint/2010/main" val="23780862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389719" y="4800603"/>
            <a:ext cx="7315199" cy="566737"/>
          </a:xfrm>
          <a:prstGeom prst="rect">
            <a:avLst/>
          </a:prstGeom>
          <a:noFill/>
          <a:ln>
            <a:noFill/>
          </a:ln>
        </p:spPr>
        <p:txBody>
          <a:bodyPr anchor="b"/>
          <a:lstStyle>
            <a:lvl1pPr algn="l" rtl="0">
              <a:spcBef>
                <a:spcPts val="0"/>
              </a:spcBef>
              <a:defRPr sz="15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2389719" y="612775"/>
            <a:ext cx="7315199" cy="4114800"/>
          </a:xfrm>
          <a:prstGeom prst="rect">
            <a:avLst/>
          </a:prstGeom>
          <a:noFill/>
          <a:ln>
            <a:noFill/>
          </a:ln>
        </p:spPr>
        <p:txBody>
          <a:bodyPr anchor="ctr"/>
          <a:lstStyle>
            <a:lvl1pPr marL="0" marR="0" indent="0" algn="l" rtl="0">
              <a:spcBef>
                <a:spcPts val="0"/>
              </a:spcBef>
              <a:buClr>
                <a:srgbClr val="888888"/>
              </a:buClr>
              <a:buFont typeface="Calibri"/>
              <a:buNone/>
              <a:defRPr sz="2400" b="0" i="0" u="none" strike="noStrike" cap="none" baseline="0">
                <a:solidFill>
                  <a:srgbClr val="888888"/>
                </a:solidFill>
                <a:latin typeface="Calibri"/>
                <a:ea typeface="Calibri"/>
                <a:cs typeface="Calibri"/>
                <a:sym typeface="Calibri"/>
              </a:defRPr>
            </a:lvl1pPr>
            <a:lvl2pPr marL="342900" marR="0" indent="0" algn="l" rtl="0">
              <a:spcBef>
                <a:spcPts val="0"/>
              </a:spcBef>
              <a:buClr>
                <a:schemeClr val="dk1"/>
              </a:buClr>
              <a:buFont typeface="Calibri"/>
              <a:buNone/>
              <a:defRPr sz="2100" b="0" i="0" u="none" strike="noStrike" cap="none" baseline="0">
                <a:solidFill>
                  <a:schemeClr val="dk1"/>
                </a:solidFill>
                <a:latin typeface="Calibri"/>
                <a:ea typeface="Calibri"/>
                <a:cs typeface="Calibri"/>
                <a:sym typeface="Calibri"/>
              </a:defRPr>
            </a:lvl2pPr>
            <a:lvl3pPr marL="685800" marR="0" indent="0" algn="l" rtl="0">
              <a:spcBef>
                <a:spcPts val="0"/>
              </a:spcBef>
              <a:buClr>
                <a:schemeClr val="dk1"/>
              </a:buClr>
              <a:buFont typeface="Calibri"/>
              <a:buNone/>
              <a:defRPr sz="1800" b="0" i="0" u="none" strike="noStrike" cap="none" baseline="0">
                <a:solidFill>
                  <a:schemeClr val="dk1"/>
                </a:solidFill>
                <a:latin typeface="Calibri"/>
                <a:ea typeface="Calibri"/>
                <a:cs typeface="Calibri"/>
                <a:sym typeface="Calibri"/>
              </a:defRPr>
            </a:lvl3pPr>
            <a:lvl4pPr marL="10287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4pPr>
            <a:lvl5pPr marL="13716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5pPr>
            <a:lvl6pPr marL="17145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6pPr>
            <a:lvl7pPr marL="20574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7pPr>
            <a:lvl8pPr marL="24003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8pPr>
            <a:lvl9pPr marL="2743200" marR="0" indent="0" algn="l" rtl="0">
              <a:spcBef>
                <a:spcPts val="0"/>
              </a:spcBef>
              <a:buClr>
                <a:schemeClr val="dk1"/>
              </a:buClr>
              <a:buFont typeface="Calibri"/>
              <a:buNone/>
              <a:defRPr sz="1500" b="0" i="0" u="none" strike="noStrike" cap="none" baseline="0">
                <a:solidFill>
                  <a:schemeClr val="dk1"/>
                </a:solidFill>
                <a:latin typeface="Calibri"/>
                <a:ea typeface="Calibri"/>
                <a:cs typeface="Calibri"/>
                <a:sym typeface="Calibri"/>
              </a:defRPr>
            </a:lvl9pPr>
          </a:lstStyle>
          <a:p>
            <a:pPr lvl="0"/>
            <a:endParaRPr noProof="0" dirty="0">
              <a:sym typeface="Calibri"/>
            </a:endParaRPr>
          </a:p>
        </p:txBody>
      </p:sp>
      <p:sp>
        <p:nvSpPr>
          <p:cNvPr id="67" name="Shape 67"/>
          <p:cNvSpPr txBox="1">
            <a:spLocks noGrp="1"/>
          </p:cNvSpPr>
          <p:nvPr>
            <p:ph type="body" idx="1"/>
          </p:nvPr>
        </p:nvSpPr>
        <p:spPr>
          <a:xfrm>
            <a:off x="2389719" y="5367340"/>
            <a:ext cx="7315199" cy="804861"/>
          </a:xfrm>
          <a:prstGeom prst="rect">
            <a:avLst/>
          </a:prstGeom>
          <a:noFill/>
          <a:ln>
            <a:noFill/>
          </a:ln>
        </p:spPr>
        <p:txBody>
          <a:bodyPr/>
          <a:lstStyle>
            <a:lvl1pPr marL="0" indent="0" rtl="0">
              <a:spcBef>
                <a:spcPts val="0"/>
              </a:spcBef>
              <a:buFont typeface="Calibri"/>
              <a:buNone/>
              <a:defRPr sz="1050"/>
            </a:lvl1pPr>
            <a:lvl2pPr marL="342900" indent="0" rtl="0">
              <a:spcBef>
                <a:spcPts val="0"/>
              </a:spcBef>
              <a:buFont typeface="Calibri"/>
              <a:buNone/>
              <a:defRPr sz="900"/>
            </a:lvl2pPr>
            <a:lvl3pPr marL="685800" indent="0" rtl="0">
              <a:spcBef>
                <a:spcPts val="0"/>
              </a:spcBef>
              <a:buFont typeface="Calibri"/>
              <a:buNone/>
              <a:defRPr sz="750"/>
            </a:lvl3pPr>
            <a:lvl4pPr marL="1028700" indent="0" rtl="0">
              <a:spcBef>
                <a:spcPts val="0"/>
              </a:spcBef>
              <a:buFont typeface="Calibri"/>
              <a:buNone/>
              <a:defRPr sz="675"/>
            </a:lvl4pPr>
            <a:lvl5pPr marL="1371600" indent="0" rtl="0">
              <a:spcBef>
                <a:spcPts val="0"/>
              </a:spcBef>
              <a:buFont typeface="Calibri"/>
              <a:buNone/>
              <a:defRPr sz="675"/>
            </a:lvl5pPr>
            <a:lvl6pPr marL="1714500" indent="0" rtl="0">
              <a:spcBef>
                <a:spcPts val="0"/>
              </a:spcBef>
              <a:buFont typeface="Calibri"/>
              <a:buNone/>
              <a:defRPr sz="675"/>
            </a:lvl6pPr>
            <a:lvl7pPr marL="2057400" indent="0" rtl="0">
              <a:spcBef>
                <a:spcPts val="0"/>
              </a:spcBef>
              <a:buFont typeface="Calibri"/>
              <a:buNone/>
              <a:defRPr sz="675"/>
            </a:lvl7pPr>
            <a:lvl8pPr marL="2400300" indent="0" rtl="0">
              <a:spcBef>
                <a:spcPts val="0"/>
              </a:spcBef>
              <a:buFont typeface="Calibri"/>
              <a:buNone/>
              <a:defRPr sz="675"/>
            </a:lvl8pPr>
            <a:lvl9pPr marL="2743200" indent="0" rtl="0">
              <a:spcBef>
                <a:spcPts val="0"/>
              </a:spcBef>
              <a:buFont typeface="Calibri"/>
              <a:buNone/>
              <a:defRPr sz="675"/>
            </a:lvl9pPr>
          </a:lstStyle>
          <a:p>
            <a:endParaRPr/>
          </a:p>
        </p:txBody>
      </p:sp>
      <p:sp>
        <p:nvSpPr>
          <p:cNvPr id="5" name="Shape 11">
            <a:extLst>
              <a:ext uri="{FF2B5EF4-FFF2-40B4-BE49-F238E27FC236}">
                <a16:creationId xmlns:a16="http://schemas.microsoft.com/office/drawing/2014/main" id="{7F3535F4-6F2D-42B6-B8B5-F592DF0B3E11}"/>
              </a:ext>
            </a:extLst>
          </p:cNvPr>
          <p:cNvSpPr txBox="1">
            <a:spLocks noGrp="1"/>
          </p:cNvSpPr>
          <p:nvPr>
            <p:ph type="dt" idx="11"/>
          </p:nvPr>
        </p:nvSpPr>
        <p:spPr>
          <a:ln/>
        </p:spPr>
        <p:txBody>
          <a:bodyPr/>
          <a:lstStyle>
            <a:lvl1pPr>
              <a:defRPr/>
            </a:lvl1pPr>
          </a:lstStyle>
          <a:p>
            <a:pPr>
              <a:defRPr/>
            </a:pPr>
            <a:fld id="{01756D0C-13BB-46D7-BB95-9EFF2726F487}" type="datetime1">
              <a:rPr lang="en-US" altLang="ja-JP" smtClean="0"/>
              <a:t>8/17/2023</a:t>
            </a:fld>
            <a:endParaRPr lang="ja-JP" altLang="ja-JP"/>
          </a:p>
        </p:txBody>
      </p:sp>
      <p:sp>
        <p:nvSpPr>
          <p:cNvPr id="6" name="Shape 12">
            <a:extLst>
              <a:ext uri="{FF2B5EF4-FFF2-40B4-BE49-F238E27FC236}">
                <a16:creationId xmlns:a16="http://schemas.microsoft.com/office/drawing/2014/main" id="{0DC97805-D084-4228-8987-F9304CBECEE6}"/>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B4107E51-63E0-4A56-A636-570CA6FD1FA9}"/>
              </a:ext>
            </a:extLst>
          </p:cNvPr>
          <p:cNvSpPr txBox="1">
            <a:spLocks noGrp="1"/>
          </p:cNvSpPr>
          <p:nvPr>
            <p:ph type="sldNum" idx="13"/>
          </p:nvPr>
        </p:nvSpPr>
        <p:spPr>
          <a:ln/>
        </p:spPr>
        <p:txBody>
          <a:bodyPr/>
          <a:lstStyle>
            <a:lvl1pPr>
              <a:defRPr/>
            </a:lvl1pPr>
          </a:lstStyle>
          <a:p>
            <a:pPr>
              <a:defRPr/>
            </a:pPr>
            <a:fld id="{F9163256-1EA4-45C2-98CC-0F7D80ECC2E9}" type="slidenum">
              <a:rPr lang="en-US" altLang="ja-JP"/>
              <a:pPr>
                <a:defRPr/>
              </a:pPr>
              <a:t>‹#›</a:t>
            </a:fld>
            <a:endParaRPr lang="en-US" altLang="ja-JP"/>
          </a:p>
        </p:txBody>
      </p:sp>
    </p:spTree>
    <p:extLst>
      <p:ext uri="{BB962C8B-B14F-4D97-AF65-F5344CB8AC3E}">
        <p14:creationId xmlns:p14="http://schemas.microsoft.com/office/powerpoint/2010/main" val="1442917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20" y="-1623218"/>
            <a:ext cx="4525963" cy="10972800"/>
          </a:xfrm>
          <a:prstGeom prst="rect">
            <a:avLst/>
          </a:prstGeom>
          <a:noFill/>
          <a:ln>
            <a:noFill/>
          </a:ln>
        </p:spPr>
        <p:txBody>
          <a:bodyPr/>
          <a:lstStyle>
            <a:lvl1pPr marL="257175" indent="-104775" algn="l" rtl="0">
              <a:spcBef>
                <a:spcPts val="480"/>
              </a:spcBef>
              <a:buClr>
                <a:schemeClr val="dk1"/>
              </a:buClr>
              <a:buFont typeface="Arial"/>
              <a:buChar char="•"/>
              <a:defRPr sz="2400">
                <a:solidFill>
                  <a:schemeClr val="dk1"/>
                </a:solidFill>
                <a:latin typeface="Calibri"/>
                <a:ea typeface="Calibri"/>
                <a:cs typeface="Calibri"/>
                <a:sym typeface="Calibri"/>
              </a:defRPr>
            </a:lvl1pPr>
            <a:lvl2pPr marL="557213" indent="-80963" algn="l" rtl="0">
              <a:spcBef>
                <a:spcPts val="420"/>
              </a:spcBef>
              <a:buClr>
                <a:schemeClr val="dk1"/>
              </a:buClr>
              <a:buFont typeface="Arial"/>
              <a:buChar char="–"/>
              <a:defRPr sz="2100">
                <a:solidFill>
                  <a:schemeClr val="dk1"/>
                </a:solidFill>
                <a:latin typeface="Calibri"/>
                <a:ea typeface="Calibri"/>
                <a:cs typeface="Calibri"/>
                <a:sym typeface="Calibri"/>
              </a:defRPr>
            </a:lvl2pPr>
            <a:lvl3pPr marL="857250" indent="-57150" algn="l" rtl="0">
              <a:spcBef>
                <a:spcPts val="360"/>
              </a:spcBef>
              <a:buClr>
                <a:schemeClr val="dk1"/>
              </a:buClr>
              <a:buFont typeface="Arial"/>
              <a:buChar char="•"/>
              <a:defRPr sz="1800">
                <a:solidFill>
                  <a:schemeClr val="dk1"/>
                </a:solidFill>
                <a:latin typeface="Calibri"/>
                <a:ea typeface="Calibri"/>
                <a:cs typeface="Calibri"/>
                <a:sym typeface="Calibri"/>
              </a:defRPr>
            </a:lvl3pPr>
            <a:lvl4pPr marL="1200150" indent="-76200" algn="l" rtl="0">
              <a:spcBef>
                <a:spcPts val="300"/>
              </a:spcBef>
              <a:buClr>
                <a:schemeClr val="dk1"/>
              </a:buClr>
              <a:buFont typeface="Arial"/>
              <a:buChar char="–"/>
              <a:defRPr sz="1500">
                <a:solidFill>
                  <a:schemeClr val="dk1"/>
                </a:solidFill>
                <a:latin typeface="Calibri"/>
                <a:ea typeface="Calibri"/>
                <a:cs typeface="Calibri"/>
                <a:sym typeface="Calibri"/>
              </a:defRPr>
            </a:lvl4pPr>
            <a:lvl5pPr marL="1543050" indent="-76200" algn="l" rtl="0">
              <a:spcBef>
                <a:spcPts val="300"/>
              </a:spcBef>
              <a:buClr>
                <a:schemeClr val="dk1"/>
              </a:buClr>
              <a:buFont typeface="Arial"/>
              <a:buChar char="»"/>
              <a:defRPr sz="1500">
                <a:solidFill>
                  <a:schemeClr val="dk1"/>
                </a:solidFill>
                <a:latin typeface="Calibri"/>
                <a:ea typeface="Calibri"/>
                <a:cs typeface="Calibri"/>
                <a:sym typeface="Calibri"/>
              </a:defRPr>
            </a:lvl5pPr>
            <a:lvl6pPr marL="1885950" indent="-76200" algn="l" rtl="0">
              <a:spcBef>
                <a:spcPts val="300"/>
              </a:spcBef>
              <a:buClr>
                <a:schemeClr val="dk1"/>
              </a:buClr>
              <a:buFont typeface="Arial"/>
              <a:buChar char="•"/>
              <a:defRPr sz="1500">
                <a:solidFill>
                  <a:schemeClr val="dk1"/>
                </a:solidFill>
                <a:latin typeface="Calibri"/>
                <a:ea typeface="Calibri"/>
                <a:cs typeface="Calibri"/>
                <a:sym typeface="Calibri"/>
              </a:defRPr>
            </a:lvl6pPr>
            <a:lvl7pPr marL="2228850" indent="-76200" algn="l" rtl="0">
              <a:spcBef>
                <a:spcPts val="300"/>
              </a:spcBef>
              <a:buClr>
                <a:schemeClr val="dk1"/>
              </a:buClr>
              <a:buFont typeface="Arial"/>
              <a:buChar char="•"/>
              <a:defRPr sz="1500">
                <a:solidFill>
                  <a:schemeClr val="dk1"/>
                </a:solidFill>
                <a:latin typeface="Calibri"/>
                <a:ea typeface="Calibri"/>
                <a:cs typeface="Calibri"/>
                <a:sym typeface="Calibri"/>
              </a:defRPr>
            </a:lvl7pPr>
            <a:lvl8pPr marL="2571750" indent="-76200" algn="l" rtl="0">
              <a:spcBef>
                <a:spcPts val="300"/>
              </a:spcBef>
              <a:buClr>
                <a:schemeClr val="dk1"/>
              </a:buClr>
              <a:buFont typeface="Arial"/>
              <a:buChar char="•"/>
              <a:defRPr sz="1500">
                <a:solidFill>
                  <a:schemeClr val="dk1"/>
                </a:solidFill>
                <a:latin typeface="Calibri"/>
                <a:ea typeface="Calibri"/>
                <a:cs typeface="Calibri"/>
                <a:sym typeface="Calibri"/>
              </a:defRPr>
            </a:lvl8pPr>
            <a:lvl9pPr marL="2914650" indent="-76200" algn="l" rtl="0">
              <a:spcBef>
                <a:spcPts val="300"/>
              </a:spcBef>
              <a:buClr>
                <a:schemeClr val="dk1"/>
              </a:buClr>
              <a:buFont typeface="Arial"/>
              <a:buChar char="•"/>
              <a:defRPr sz="15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69E1E4BF-4D33-463A-A8A2-76CC92FD0245}"/>
              </a:ext>
            </a:extLst>
          </p:cNvPr>
          <p:cNvSpPr txBox="1">
            <a:spLocks noGrp="1"/>
          </p:cNvSpPr>
          <p:nvPr>
            <p:ph type="dt" idx="11"/>
          </p:nvPr>
        </p:nvSpPr>
        <p:spPr>
          <a:ln/>
        </p:spPr>
        <p:txBody>
          <a:bodyPr/>
          <a:lstStyle>
            <a:lvl1pPr>
              <a:defRPr/>
            </a:lvl1pPr>
          </a:lstStyle>
          <a:p>
            <a:pPr>
              <a:defRPr/>
            </a:pPr>
            <a:fld id="{02475759-1596-4018-ADAB-5088B416C476}" type="datetime1">
              <a:rPr lang="en-US" altLang="ja-JP" smtClean="0"/>
              <a:t>8/17/2023</a:t>
            </a:fld>
            <a:endParaRPr lang="ja-JP" altLang="ja-JP"/>
          </a:p>
        </p:txBody>
      </p:sp>
      <p:sp>
        <p:nvSpPr>
          <p:cNvPr id="5" name="Shape 12">
            <a:extLst>
              <a:ext uri="{FF2B5EF4-FFF2-40B4-BE49-F238E27FC236}">
                <a16:creationId xmlns:a16="http://schemas.microsoft.com/office/drawing/2014/main" id="{EF406E08-33A1-42D7-828E-0C6854EA3F11}"/>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71C74F68-42F3-4981-9843-529105B9C6E0}"/>
              </a:ext>
            </a:extLst>
          </p:cNvPr>
          <p:cNvSpPr txBox="1">
            <a:spLocks noGrp="1"/>
          </p:cNvSpPr>
          <p:nvPr>
            <p:ph type="sldNum" idx="13"/>
          </p:nvPr>
        </p:nvSpPr>
        <p:spPr>
          <a:ln/>
        </p:spPr>
        <p:txBody>
          <a:bodyPr/>
          <a:lstStyle>
            <a:lvl1pPr>
              <a:defRPr/>
            </a:lvl1pPr>
          </a:lstStyle>
          <a:p>
            <a:pPr>
              <a:defRPr/>
            </a:pPr>
            <a:fld id="{5BFCD617-2A6A-49C2-A215-BFAF12D9801D}" type="slidenum">
              <a:rPr lang="en-US" altLang="ja-JP"/>
              <a:pPr>
                <a:defRPr/>
              </a:pPr>
              <a:t>‹#›</a:t>
            </a:fld>
            <a:endParaRPr lang="en-US" altLang="ja-JP"/>
          </a:p>
        </p:txBody>
      </p:sp>
    </p:spTree>
    <p:extLst>
      <p:ext uri="{BB962C8B-B14F-4D97-AF65-F5344CB8AC3E}">
        <p14:creationId xmlns:p14="http://schemas.microsoft.com/office/powerpoint/2010/main" val="1217338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9" y="1828800"/>
            <a:ext cx="5851525" cy="2743200"/>
          </a:xfrm>
          <a:prstGeom prst="rect">
            <a:avLst/>
          </a:prstGeom>
          <a:noFill/>
          <a:ln>
            <a:noFill/>
          </a:ln>
        </p:spPr>
        <p:txBody>
          <a:bodyPr/>
          <a:lstStyle>
            <a:lvl1pPr algn="ctr" rtl="0">
              <a:spcBef>
                <a:spcPts val="0"/>
              </a:spcBef>
              <a:buClr>
                <a:schemeClr val="dk1"/>
              </a:buClr>
              <a:buFont typeface="Calibri"/>
              <a:buNone/>
              <a:defRPr sz="33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9" y="-812799"/>
            <a:ext cx="5851525" cy="8026399"/>
          </a:xfrm>
          <a:prstGeom prst="rect">
            <a:avLst/>
          </a:prstGeom>
          <a:noFill/>
          <a:ln>
            <a:noFill/>
          </a:ln>
        </p:spPr>
        <p:txBody>
          <a:bodyPr/>
          <a:lstStyle>
            <a:lvl1pPr marL="257175" indent="-104775" algn="l" rtl="0">
              <a:spcBef>
                <a:spcPts val="480"/>
              </a:spcBef>
              <a:buClr>
                <a:schemeClr val="dk1"/>
              </a:buClr>
              <a:buFont typeface="Arial"/>
              <a:buChar char="•"/>
              <a:defRPr sz="2400">
                <a:solidFill>
                  <a:schemeClr val="dk1"/>
                </a:solidFill>
                <a:latin typeface="Calibri"/>
                <a:ea typeface="Calibri"/>
                <a:cs typeface="Calibri"/>
                <a:sym typeface="Calibri"/>
              </a:defRPr>
            </a:lvl1pPr>
            <a:lvl2pPr marL="557213" indent="-80963" algn="l" rtl="0">
              <a:spcBef>
                <a:spcPts val="420"/>
              </a:spcBef>
              <a:buClr>
                <a:schemeClr val="dk1"/>
              </a:buClr>
              <a:buFont typeface="Arial"/>
              <a:buChar char="–"/>
              <a:defRPr sz="2100">
                <a:solidFill>
                  <a:schemeClr val="dk1"/>
                </a:solidFill>
                <a:latin typeface="Calibri"/>
                <a:ea typeface="Calibri"/>
                <a:cs typeface="Calibri"/>
                <a:sym typeface="Calibri"/>
              </a:defRPr>
            </a:lvl2pPr>
            <a:lvl3pPr marL="857250" indent="-57150" algn="l" rtl="0">
              <a:spcBef>
                <a:spcPts val="360"/>
              </a:spcBef>
              <a:buClr>
                <a:schemeClr val="dk1"/>
              </a:buClr>
              <a:buFont typeface="Arial"/>
              <a:buChar char="•"/>
              <a:defRPr sz="1800">
                <a:solidFill>
                  <a:schemeClr val="dk1"/>
                </a:solidFill>
                <a:latin typeface="Calibri"/>
                <a:ea typeface="Calibri"/>
                <a:cs typeface="Calibri"/>
                <a:sym typeface="Calibri"/>
              </a:defRPr>
            </a:lvl3pPr>
            <a:lvl4pPr marL="1200150" indent="-76200" algn="l" rtl="0">
              <a:spcBef>
                <a:spcPts val="300"/>
              </a:spcBef>
              <a:buClr>
                <a:schemeClr val="dk1"/>
              </a:buClr>
              <a:buFont typeface="Arial"/>
              <a:buChar char="–"/>
              <a:defRPr sz="1500">
                <a:solidFill>
                  <a:schemeClr val="dk1"/>
                </a:solidFill>
                <a:latin typeface="Calibri"/>
                <a:ea typeface="Calibri"/>
                <a:cs typeface="Calibri"/>
                <a:sym typeface="Calibri"/>
              </a:defRPr>
            </a:lvl4pPr>
            <a:lvl5pPr marL="1543050" indent="-76200" algn="l" rtl="0">
              <a:spcBef>
                <a:spcPts val="300"/>
              </a:spcBef>
              <a:buClr>
                <a:schemeClr val="dk1"/>
              </a:buClr>
              <a:buFont typeface="Arial"/>
              <a:buChar char="»"/>
              <a:defRPr sz="1500">
                <a:solidFill>
                  <a:schemeClr val="dk1"/>
                </a:solidFill>
                <a:latin typeface="Calibri"/>
                <a:ea typeface="Calibri"/>
                <a:cs typeface="Calibri"/>
                <a:sym typeface="Calibri"/>
              </a:defRPr>
            </a:lvl5pPr>
            <a:lvl6pPr marL="1885950" indent="-76200" algn="l" rtl="0">
              <a:spcBef>
                <a:spcPts val="300"/>
              </a:spcBef>
              <a:buClr>
                <a:schemeClr val="dk1"/>
              </a:buClr>
              <a:buFont typeface="Arial"/>
              <a:buChar char="•"/>
              <a:defRPr sz="1500">
                <a:solidFill>
                  <a:schemeClr val="dk1"/>
                </a:solidFill>
                <a:latin typeface="Calibri"/>
                <a:ea typeface="Calibri"/>
                <a:cs typeface="Calibri"/>
                <a:sym typeface="Calibri"/>
              </a:defRPr>
            </a:lvl6pPr>
            <a:lvl7pPr marL="2228850" indent="-76200" algn="l" rtl="0">
              <a:spcBef>
                <a:spcPts val="300"/>
              </a:spcBef>
              <a:buClr>
                <a:schemeClr val="dk1"/>
              </a:buClr>
              <a:buFont typeface="Arial"/>
              <a:buChar char="•"/>
              <a:defRPr sz="1500">
                <a:solidFill>
                  <a:schemeClr val="dk1"/>
                </a:solidFill>
                <a:latin typeface="Calibri"/>
                <a:ea typeface="Calibri"/>
                <a:cs typeface="Calibri"/>
                <a:sym typeface="Calibri"/>
              </a:defRPr>
            </a:lvl7pPr>
            <a:lvl8pPr marL="2571750" indent="-76200" algn="l" rtl="0">
              <a:spcBef>
                <a:spcPts val="300"/>
              </a:spcBef>
              <a:buClr>
                <a:schemeClr val="dk1"/>
              </a:buClr>
              <a:buFont typeface="Arial"/>
              <a:buChar char="•"/>
              <a:defRPr sz="1500">
                <a:solidFill>
                  <a:schemeClr val="dk1"/>
                </a:solidFill>
                <a:latin typeface="Calibri"/>
                <a:ea typeface="Calibri"/>
                <a:cs typeface="Calibri"/>
                <a:sym typeface="Calibri"/>
              </a:defRPr>
            </a:lvl8pPr>
            <a:lvl9pPr marL="2914650" indent="-76200" algn="l" rtl="0">
              <a:spcBef>
                <a:spcPts val="300"/>
              </a:spcBef>
              <a:buClr>
                <a:schemeClr val="dk1"/>
              </a:buClr>
              <a:buFont typeface="Arial"/>
              <a:buChar char="•"/>
              <a:defRPr sz="15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444F4132-FE1D-4B3A-9A7C-1A16628911F6}"/>
              </a:ext>
            </a:extLst>
          </p:cNvPr>
          <p:cNvSpPr txBox="1">
            <a:spLocks noGrp="1"/>
          </p:cNvSpPr>
          <p:nvPr>
            <p:ph type="dt" idx="11"/>
          </p:nvPr>
        </p:nvSpPr>
        <p:spPr>
          <a:ln/>
        </p:spPr>
        <p:txBody>
          <a:bodyPr/>
          <a:lstStyle>
            <a:lvl1pPr>
              <a:defRPr/>
            </a:lvl1pPr>
          </a:lstStyle>
          <a:p>
            <a:pPr>
              <a:defRPr/>
            </a:pPr>
            <a:fld id="{9DB6934E-FCE9-46CC-B0F6-54D55AE60AD7}" type="datetime1">
              <a:rPr lang="en-US" altLang="ja-JP" smtClean="0"/>
              <a:t>8/17/2023</a:t>
            </a:fld>
            <a:endParaRPr lang="ja-JP" altLang="ja-JP"/>
          </a:p>
        </p:txBody>
      </p:sp>
      <p:sp>
        <p:nvSpPr>
          <p:cNvPr id="5" name="Shape 12">
            <a:extLst>
              <a:ext uri="{FF2B5EF4-FFF2-40B4-BE49-F238E27FC236}">
                <a16:creationId xmlns:a16="http://schemas.microsoft.com/office/drawing/2014/main" id="{76E31A2B-2465-4579-9BD4-74F48CA5FB73}"/>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0B7B2811-999F-430D-944A-D2DF4AAD5C34}"/>
              </a:ext>
            </a:extLst>
          </p:cNvPr>
          <p:cNvSpPr txBox="1">
            <a:spLocks noGrp="1"/>
          </p:cNvSpPr>
          <p:nvPr>
            <p:ph type="sldNum" idx="13"/>
          </p:nvPr>
        </p:nvSpPr>
        <p:spPr>
          <a:ln/>
        </p:spPr>
        <p:txBody>
          <a:bodyPr/>
          <a:lstStyle>
            <a:lvl1pPr>
              <a:defRPr/>
            </a:lvl1pPr>
          </a:lstStyle>
          <a:p>
            <a:pPr>
              <a:defRPr/>
            </a:pPr>
            <a:fld id="{0EA2A292-0DE2-4AF4-8E12-69A36F458A00}" type="slidenum">
              <a:rPr lang="en-US" altLang="ja-JP"/>
              <a:pPr>
                <a:defRPr/>
              </a:pPr>
              <a:t>‹#›</a:t>
            </a:fld>
            <a:endParaRPr lang="en-US" altLang="ja-JP"/>
          </a:p>
        </p:txBody>
      </p:sp>
    </p:spTree>
    <p:extLst>
      <p:ext uri="{BB962C8B-B14F-4D97-AF65-F5344CB8AC3E}">
        <p14:creationId xmlns:p14="http://schemas.microsoft.com/office/powerpoint/2010/main" val="33517795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タイトルとコンテンツ">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02975886-C72F-433D-B59A-A02C83F50ACF}"/>
              </a:ext>
            </a:extLst>
          </p:cNvPr>
          <p:cNvCxnSpPr/>
          <p:nvPr userDrawn="1"/>
        </p:nvCxnSpPr>
        <p:spPr>
          <a:xfrm>
            <a:off x="0" y="869950"/>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5CCCD2E-9FA3-4CA9-BB5F-3182A596F6D6}"/>
              </a:ext>
            </a:extLst>
          </p:cNvPr>
          <p:cNvSpPr>
            <a:spLocks noChangeArrowheads="1"/>
          </p:cNvSpPr>
          <p:nvPr userDrawn="1"/>
        </p:nvSpPr>
        <p:spPr bwMode="auto">
          <a:xfrm>
            <a:off x="8112125" y="6731000"/>
            <a:ext cx="3937000" cy="127000"/>
          </a:xfrm>
          <a:prstGeom prst="rect">
            <a:avLst/>
          </a:prstGeom>
          <a:noFill/>
          <a:ln w="12700">
            <a:noFill/>
            <a:miter lim="800000"/>
            <a:headEnd/>
            <a:tailEnd/>
          </a:ln>
          <a:effectLst/>
        </p:spPr>
        <p:txBody>
          <a:bodyPr lIns="62645" tIns="30773" rIns="62645" bIns="0" anchor="b">
            <a:spAutoFit/>
          </a:bodyPr>
          <a:lstStyle/>
          <a:p>
            <a:pPr algn="r">
              <a:defRPr/>
            </a:pPr>
            <a:r>
              <a:rPr lang="en-US" altLang="ja-JP" sz="623" dirty="0">
                <a:solidFill>
                  <a:srgbClr val="4D4D4D"/>
                </a:solidFill>
                <a:latin typeface="Arial Unicode MS" panose="020B0604020202020204" pitchFamily="50" charset="-128"/>
                <a:ea typeface="Arial Unicode MS" panose="020B0604020202020204" pitchFamily="50" charset="-128"/>
                <a:cs typeface="Arial Unicode MS" panose="020B0604020202020204" pitchFamily="50" charset="-128"/>
              </a:rPr>
              <a:t>Copyright © 2017 Rubato Co., Ltd. –Confidential-</a:t>
            </a:r>
            <a:endParaRPr lang="en-US" altLang="ja-JP" sz="761" dirty="0">
              <a:solidFill>
                <a:srgbClr val="4D4D4D"/>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6" name="図 13">
            <a:extLst>
              <a:ext uri="{FF2B5EF4-FFF2-40B4-BE49-F238E27FC236}">
                <a16:creationId xmlns:a16="http://schemas.microsoft.com/office/drawing/2014/main" id="{41B0B3D1-E789-41AA-A1BC-4A48A8297E76}"/>
              </a:ext>
            </a:extLst>
          </p:cNvPr>
          <p:cNvPicPr>
            <a:picLocks noChangeAspect="1" noChangeArrowheads="1"/>
          </p:cNvPicPr>
          <p:nvPr userDrawn="1"/>
        </p:nvPicPr>
        <p:blipFill>
          <a:blip r:embed="rId2">
            <a:clrChange>
              <a:clrFrom>
                <a:srgbClr val="FFFFF9"/>
              </a:clrFrom>
              <a:clrTo>
                <a:srgbClr val="FFFFF9">
                  <a:alpha val="0"/>
                </a:srgbClr>
              </a:clrTo>
            </a:clrChange>
            <a:extLst>
              <a:ext uri="{28A0092B-C50C-407E-A947-70E740481C1C}">
                <a14:useLocalDpi xmlns:a14="http://schemas.microsoft.com/office/drawing/2010/main" val="0"/>
              </a:ext>
            </a:extLst>
          </a:blip>
          <a:srcRect/>
          <a:stretch>
            <a:fillRect/>
          </a:stretch>
        </p:blipFill>
        <p:spPr bwMode="auto">
          <a:xfrm>
            <a:off x="9907588" y="146050"/>
            <a:ext cx="2058987"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1" y="1"/>
            <a:ext cx="11088555" cy="836712"/>
          </a:xfrm>
        </p:spPr>
        <p:txBody>
          <a:bodyPr anchor="b">
            <a:normAutofit/>
          </a:bodyPr>
          <a:lstStyle>
            <a:lvl1pPr algn="l">
              <a:defRPr sz="1661" b="0">
                <a:solidFill>
                  <a:srgbClr val="4D4D4D"/>
                </a:solidFill>
                <a:latin typeface="+mn-ea"/>
                <a:ea typeface="+mn-ea"/>
              </a:defRPr>
            </a:lvl1pPr>
          </a:lstStyle>
          <a:p>
            <a:r>
              <a:rPr lang="ja-JP" altLang="en-US"/>
              <a:t>マスター タイトルの書式設定</a:t>
            </a:r>
            <a:endParaRPr lang="ja-JP" altLang="en-US" dirty="0"/>
          </a:p>
        </p:txBody>
      </p:sp>
      <p:sp>
        <p:nvSpPr>
          <p:cNvPr id="13" name="テキスト プレースホルダー 12"/>
          <p:cNvSpPr>
            <a:spLocks noGrp="1"/>
          </p:cNvSpPr>
          <p:nvPr>
            <p:ph type="body" sz="quarter" idx="13"/>
          </p:nvPr>
        </p:nvSpPr>
        <p:spPr>
          <a:xfrm>
            <a:off x="0" y="869950"/>
            <a:ext cx="12192000" cy="470818"/>
          </a:xfrm>
        </p:spPr>
        <p:txBody>
          <a:bodyPr>
            <a:noAutofit/>
          </a:bodyPr>
          <a:lstStyle>
            <a:lvl1pPr marL="0" indent="0">
              <a:buNone/>
              <a:defRPr sz="1385">
                <a:solidFill>
                  <a:srgbClr val="4D4D4D"/>
                </a:solidFill>
                <a:latin typeface="+mn-ea"/>
                <a:ea typeface="+mn-ea"/>
              </a:defRPr>
            </a:lvl1pPr>
          </a:lstStyle>
          <a:p>
            <a:pPr lvl="0"/>
            <a:r>
              <a:rPr lang="ja-JP" altLang="en-US"/>
              <a:t>マスター テキストの書式設定</a:t>
            </a:r>
          </a:p>
        </p:txBody>
      </p:sp>
      <p:sp>
        <p:nvSpPr>
          <p:cNvPr id="7" name="フッター プレースホルダ 4">
            <a:extLst>
              <a:ext uri="{FF2B5EF4-FFF2-40B4-BE49-F238E27FC236}">
                <a16:creationId xmlns:a16="http://schemas.microsoft.com/office/drawing/2014/main" id="{6FE38929-2CD3-4B96-A0AC-30049AF583CB}"/>
              </a:ext>
            </a:extLst>
          </p:cNvPr>
          <p:cNvSpPr>
            <a:spLocks noGrp="1"/>
          </p:cNvSpPr>
          <p:nvPr>
            <p:ph type="ftr" sz="quarter" idx="14"/>
          </p:nvPr>
        </p:nvSpPr>
        <p:spPr/>
        <p:txBody>
          <a:bodyPr/>
          <a:lstStyle>
            <a:lvl1pPr>
              <a:defRPr/>
            </a:lvl1pPr>
          </a:lstStyle>
          <a:p>
            <a:pPr>
              <a:defRPr/>
            </a:pPr>
            <a:r>
              <a:rPr lang="en-US" altLang="ja-JP"/>
              <a:t>Copyright©️ 2023 HRD, Inc. All Rights Reserved. Strictly Confidential.</a:t>
            </a:r>
            <a:endParaRPr lang="ja-JP" altLang="en-US"/>
          </a:p>
        </p:txBody>
      </p:sp>
      <p:sp>
        <p:nvSpPr>
          <p:cNvPr id="8" name="スライド番号プレースホルダ 5">
            <a:extLst>
              <a:ext uri="{FF2B5EF4-FFF2-40B4-BE49-F238E27FC236}">
                <a16:creationId xmlns:a16="http://schemas.microsoft.com/office/drawing/2014/main" id="{D66AB252-31EC-460F-A74F-A91EC299674D}"/>
              </a:ext>
            </a:extLst>
          </p:cNvPr>
          <p:cNvSpPr>
            <a:spLocks noGrp="1"/>
          </p:cNvSpPr>
          <p:nvPr>
            <p:ph type="sldNum" sz="quarter" idx="15"/>
          </p:nvPr>
        </p:nvSpPr>
        <p:spPr/>
        <p:txBody>
          <a:bodyPr/>
          <a:lstStyle>
            <a:lvl1pPr algn="l">
              <a:buSzTx/>
              <a:defRPr sz="1800">
                <a:solidFill>
                  <a:srgbClr val="333333"/>
                </a:solidFill>
                <a:latin typeface="Meiryo UI" panose="020B0604030504040204" pitchFamily="50" charset="-128"/>
                <a:ea typeface="Meiryo UI" panose="020B0604030504040204" pitchFamily="50" charset="-128"/>
                <a:cs typeface="+mn-cs"/>
              </a:defRPr>
            </a:lvl1pPr>
          </a:lstStyle>
          <a:p>
            <a:pPr>
              <a:defRPr/>
            </a:pPr>
            <a:fld id="{A47EE794-0229-4BA0-BA30-E34DF119B0F2}" type="slidenum">
              <a:rPr lang="ja-JP" altLang="en-US"/>
              <a:pPr>
                <a:defRPr/>
              </a:pPr>
              <a:t>‹#›</a:t>
            </a:fld>
            <a:endParaRPr lang="ja-JP" altLang="en-US" dirty="0"/>
          </a:p>
        </p:txBody>
      </p:sp>
    </p:spTree>
    <p:extLst>
      <p:ext uri="{BB962C8B-B14F-4D97-AF65-F5344CB8AC3E}">
        <p14:creationId xmlns:p14="http://schemas.microsoft.com/office/powerpoint/2010/main" val="3621476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F947B4-F767-4614-B197-0B45259A11C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1F437F4-2DE4-417F-9F05-7B7B921AF4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BA0B6CB-9718-4429-AB01-C91B53FB76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42DF45F-10B9-4D62-B1E5-8E5177E8B326}"/>
              </a:ext>
            </a:extLst>
          </p:cNvPr>
          <p:cNvSpPr>
            <a:spLocks noGrp="1"/>
          </p:cNvSpPr>
          <p:nvPr>
            <p:ph type="dt" sz="half" idx="10"/>
          </p:nvPr>
        </p:nvSpPr>
        <p:spPr/>
        <p:txBody>
          <a:bodyPr/>
          <a:lstStyle/>
          <a:p>
            <a:fld id="{B29E2326-330A-4BB5-A385-2F1EC1DAA89F}" type="datetime1">
              <a:rPr kumimoji="1" lang="en-US" altLang="ja-JP" smtClean="0"/>
              <a:t>8/17/2023</a:t>
            </a:fld>
            <a:endParaRPr kumimoji="1" lang="ja-JP" altLang="en-US"/>
          </a:p>
        </p:txBody>
      </p:sp>
      <p:sp>
        <p:nvSpPr>
          <p:cNvPr id="6" name="フッター プレースホルダー 5">
            <a:extLst>
              <a:ext uri="{FF2B5EF4-FFF2-40B4-BE49-F238E27FC236}">
                <a16:creationId xmlns:a16="http://schemas.microsoft.com/office/drawing/2014/main" id="{0CB8E7CF-D386-45B6-A9CD-4245731CDD65}"/>
              </a:ext>
            </a:extLst>
          </p:cNvPr>
          <p:cNvSpPr>
            <a:spLocks noGrp="1"/>
          </p:cNvSpPr>
          <p:nvPr>
            <p:ph type="ftr" sz="quarter" idx="11"/>
          </p:nvPr>
        </p:nvSpPr>
        <p:spPr/>
        <p:txBody>
          <a:bodyPr/>
          <a:lstStyle/>
          <a:p>
            <a:r>
              <a:rPr kumimoji="1" lang="en-US" altLang="ja-JP"/>
              <a:t>Copyright©️ 2023 HRD, Inc. All Rights Reserved. Strictly Confidential.</a:t>
            </a:r>
            <a:endParaRPr kumimoji="1" lang="ja-JP" altLang="en-US"/>
          </a:p>
        </p:txBody>
      </p:sp>
      <p:sp>
        <p:nvSpPr>
          <p:cNvPr id="7" name="スライド番号プレースホルダー 6">
            <a:extLst>
              <a:ext uri="{FF2B5EF4-FFF2-40B4-BE49-F238E27FC236}">
                <a16:creationId xmlns:a16="http://schemas.microsoft.com/office/drawing/2014/main" id="{D6F79ED8-E7B0-4445-BEFC-42093AADB647}"/>
              </a:ext>
            </a:extLst>
          </p:cNvPr>
          <p:cNvSpPr>
            <a:spLocks noGrp="1"/>
          </p:cNvSpPr>
          <p:nvPr>
            <p:ph type="sldNum" sz="quarter" idx="12"/>
          </p:nvPr>
        </p:nvSpPr>
        <p:spPr/>
        <p:txBody>
          <a:bodyPr/>
          <a:lstStyle/>
          <a:p>
            <a:fld id="{9392F924-A74C-465E-92CF-B536D5605C51}" type="slidenum">
              <a:rPr kumimoji="1" lang="ja-JP" altLang="en-US" smtClean="0"/>
              <a:t>‹#›</a:t>
            </a:fld>
            <a:endParaRPr kumimoji="1" lang="ja-JP" altLang="en-US"/>
          </a:p>
        </p:txBody>
      </p:sp>
    </p:spTree>
    <p:extLst>
      <p:ext uri="{BB962C8B-B14F-4D97-AF65-F5344CB8AC3E}">
        <p14:creationId xmlns:p14="http://schemas.microsoft.com/office/powerpoint/2010/main" val="16141908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3C209FC-8858-47F7-9B7E-F87A1BE5C623}"/>
              </a:ext>
            </a:extLst>
          </p:cNvPr>
          <p:cNvSpPr>
            <a:spLocks noGrp="1" noChangeArrowheads="1"/>
          </p:cNvSpPr>
          <p:nvPr>
            <p:ph type="dt" sz="half" idx="10"/>
          </p:nvPr>
        </p:nvSpPr>
        <p:spPr/>
        <p:txBody>
          <a:bodyPr/>
          <a:lstStyle>
            <a:lvl1pPr>
              <a:spcBef>
                <a:spcPts val="0"/>
              </a:spcBef>
              <a:defRPr>
                <a:latin typeface="Arial" pitchFamily="34" charset="0"/>
                <a:ea typeface="ＭＳ Ｐゴシック" pitchFamily="50" charset="-128"/>
                <a:cs typeface="Calibri"/>
                <a:sym typeface="Calibri"/>
              </a:defRPr>
            </a:lvl1pPr>
          </a:lstStyle>
          <a:p>
            <a:pPr>
              <a:defRPr/>
            </a:pPr>
            <a:fld id="{6AA3691C-ED51-4DC2-AA4F-90382409FB98}" type="datetime1">
              <a:rPr lang="en-US" altLang="ja-JP" smtClean="0"/>
              <a:t>8/17/2023</a:t>
            </a:fld>
            <a:endParaRPr lang="en-US" altLang="ja-JP"/>
          </a:p>
        </p:txBody>
      </p:sp>
      <p:sp>
        <p:nvSpPr>
          <p:cNvPr id="4" name="Rectangle 5">
            <a:extLst>
              <a:ext uri="{FF2B5EF4-FFF2-40B4-BE49-F238E27FC236}">
                <a16:creationId xmlns:a16="http://schemas.microsoft.com/office/drawing/2014/main" id="{7AFF8D24-7D05-4738-B015-58385BBCC5AD}"/>
              </a:ext>
            </a:extLst>
          </p:cNvPr>
          <p:cNvSpPr>
            <a:spLocks noGrp="1" noChangeArrowheads="1"/>
          </p:cNvSpPr>
          <p:nvPr>
            <p:ph type="ftr" sz="quarter" idx="11"/>
          </p:nvPr>
        </p:nvSpPr>
        <p:spPr/>
        <p:txBody>
          <a:bodyPr/>
          <a:lstStyle>
            <a:lvl1pPr>
              <a:spcBef>
                <a:spcPts val="0"/>
              </a:spcBef>
              <a:defRPr>
                <a:latin typeface="Arial" pitchFamily="34" charset="0"/>
                <a:ea typeface="ＭＳ Ｐゴシック" pitchFamily="50" charset="-128"/>
                <a:cs typeface="Calibri"/>
                <a:sym typeface="Calibri"/>
              </a:defRPr>
            </a:lvl1pPr>
          </a:lstStyle>
          <a:p>
            <a:pPr>
              <a:defRPr/>
            </a:pPr>
            <a:r>
              <a:rPr lang="en-US" altLang="ja-JP"/>
              <a:t>Copyright©️ 2023 HRD, Inc. All Rights Reserved. Strictly Confidential.</a:t>
            </a:r>
          </a:p>
        </p:txBody>
      </p:sp>
      <p:sp>
        <p:nvSpPr>
          <p:cNvPr id="5" name="Rectangle 6">
            <a:extLst>
              <a:ext uri="{FF2B5EF4-FFF2-40B4-BE49-F238E27FC236}">
                <a16:creationId xmlns:a16="http://schemas.microsoft.com/office/drawing/2014/main" id="{DDF09E86-EF51-43D2-88FA-77755E8C42DA}"/>
              </a:ext>
            </a:extLst>
          </p:cNvPr>
          <p:cNvSpPr>
            <a:spLocks noGrp="1" noChangeArrowheads="1"/>
          </p:cNvSpPr>
          <p:nvPr>
            <p:ph type="sldNum" sz="quarter" idx="12"/>
          </p:nvPr>
        </p:nvSpPr>
        <p:spPr/>
        <p:txBody>
          <a:bodyPr/>
          <a:lstStyle>
            <a:lvl1pPr algn="l">
              <a:buSzTx/>
              <a:defRPr sz="1800">
                <a:solidFill>
                  <a:schemeClr val="tx1"/>
                </a:solidFill>
                <a:latin typeface="Arial" panose="020B0604020202020204" pitchFamily="34" charset="0"/>
                <a:cs typeface="+mn-cs"/>
              </a:defRPr>
            </a:lvl1pPr>
          </a:lstStyle>
          <a:p>
            <a:pPr>
              <a:defRPr/>
            </a:pPr>
            <a:fld id="{090C6B82-E798-493D-B725-691BB9730EA7}" type="slidenum">
              <a:rPr lang="en-US" altLang="ja-JP"/>
              <a:pPr>
                <a:defRPr/>
              </a:pPr>
              <a:t>‹#›</a:t>
            </a:fld>
            <a:endParaRPr lang="en-US" altLang="ja-JP" dirty="0"/>
          </a:p>
        </p:txBody>
      </p:sp>
    </p:spTree>
    <p:extLst>
      <p:ext uri="{BB962C8B-B14F-4D97-AF65-F5344CB8AC3E}">
        <p14:creationId xmlns:p14="http://schemas.microsoft.com/office/powerpoint/2010/main" val="2964061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
        <p:nvSpPr>
          <p:cNvPr id="2" name="Shape 40">
            <a:extLst>
              <a:ext uri="{FF2B5EF4-FFF2-40B4-BE49-F238E27FC236}">
                <a16:creationId xmlns:a16="http://schemas.microsoft.com/office/drawing/2014/main" id="{9253C853-CD78-4858-811B-4EC88CECD4E1}"/>
              </a:ext>
            </a:extLst>
          </p:cNvPr>
          <p:cNvSpPr txBox="1">
            <a:spLocks noGrp="1"/>
          </p:cNvSpPr>
          <p:nvPr>
            <p:ph type="dt" idx="10"/>
          </p:nvPr>
        </p:nvSpPr>
        <p:spPr/>
        <p:txBody>
          <a:bodyPr/>
          <a:lstStyle>
            <a:lvl1pPr>
              <a:defRPr sz="800"/>
            </a:lvl1pPr>
          </a:lstStyle>
          <a:p>
            <a:pPr>
              <a:defRPr/>
            </a:pPr>
            <a:fld id="{365E24A8-980B-426D-ADEE-62FB3D5F6881}" type="datetime1">
              <a:rPr lang="en-US" altLang="ja-JP" smtClean="0"/>
              <a:t>8/17/2023</a:t>
            </a:fld>
            <a:endParaRPr lang="ja-JP" altLang="ja-JP"/>
          </a:p>
        </p:txBody>
      </p:sp>
      <p:sp>
        <p:nvSpPr>
          <p:cNvPr id="3" name="Shape 41">
            <a:extLst>
              <a:ext uri="{FF2B5EF4-FFF2-40B4-BE49-F238E27FC236}">
                <a16:creationId xmlns:a16="http://schemas.microsoft.com/office/drawing/2014/main" id="{A702E0BE-4166-47B7-A061-3F66120DDCC4}"/>
              </a:ext>
            </a:extLst>
          </p:cNvPr>
          <p:cNvSpPr txBox="1">
            <a:spLocks noGrp="1"/>
          </p:cNvSpPr>
          <p:nvPr>
            <p:ph type="ftr" idx="11"/>
          </p:nvPr>
        </p:nvSpPr>
        <p:spPr/>
        <p:txBody>
          <a:bodyPr/>
          <a:lstStyle>
            <a:lvl1pPr>
              <a:defRPr sz="800"/>
            </a:lvl1pPr>
          </a:lstStyle>
          <a:p>
            <a:pPr>
              <a:defRPr/>
            </a:pPr>
            <a:r>
              <a:rPr lang="en-US" altLang="ja-JP"/>
              <a:t>Copyright©️ 2023 HRD, Inc. All Rights Reserved. Strictly Confidential.</a:t>
            </a:r>
            <a:endParaRPr lang="ja-JP" altLang="ja-JP"/>
          </a:p>
        </p:txBody>
      </p:sp>
      <p:sp>
        <p:nvSpPr>
          <p:cNvPr id="4" name="Shape 42">
            <a:extLst>
              <a:ext uri="{FF2B5EF4-FFF2-40B4-BE49-F238E27FC236}">
                <a16:creationId xmlns:a16="http://schemas.microsoft.com/office/drawing/2014/main" id="{D8939E3D-8EAB-4254-A421-373367E82FB7}"/>
              </a:ext>
            </a:extLst>
          </p:cNvPr>
          <p:cNvSpPr txBox="1">
            <a:spLocks noGrp="1"/>
          </p:cNvSpPr>
          <p:nvPr>
            <p:ph type="sldNum" idx="12"/>
          </p:nvPr>
        </p:nvSpPr>
        <p:spPr/>
        <p:txBody>
          <a:bodyPr/>
          <a:lstStyle>
            <a:lvl1pPr>
              <a:defRPr sz="800"/>
            </a:lvl1pPr>
          </a:lstStyle>
          <a:p>
            <a:pPr>
              <a:defRPr/>
            </a:pPr>
            <a:fld id="{C982C1FC-ECC8-45E3-A630-BF10148CE617}" type="slidenum">
              <a:rPr lang="en-US" altLang="ja-JP"/>
              <a:pPr>
                <a:defRPr/>
              </a:pPr>
              <a:t>‹#›</a:t>
            </a:fld>
            <a:endParaRPr lang="en-US" altLang="ja-JP"/>
          </a:p>
        </p:txBody>
      </p:sp>
    </p:spTree>
    <p:extLst>
      <p:ext uri="{BB962C8B-B14F-4D97-AF65-F5344CB8AC3E}">
        <p14:creationId xmlns:p14="http://schemas.microsoft.com/office/powerpoint/2010/main" val="40638658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609600" y="1600201"/>
            <a:ext cx="10972800" cy="4525963"/>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23">
            <a:extLst>
              <a:ext uri="{FF2B5EF4-FFF2-40B4-BE49-F238E27FC236}">
                <a16:creationId xmlns:a16="http://schemas.microsoft.com/office/drawing/2014/main" id="{046013D3-C948-4FA7-864A-29FBF0C3AE79}"/>
              </a:ext>
            </a:extLst>
          </p:cNvPr>
          <p:cNvSpPr txBox="1">
            <a:spLocks noGrp="1"/>
          </p:cNvSpPr>
          <p:nvPr>
            <p:ph type="dt" idx="10"/>
          </p:nvPr>
        </p:nvSpPr>
        <p:spPr/>
        <p:txBody>
          <a:bodyPr/>
          <a:lstStyle>
            <a:lvl1pPr>
              <a:defRPr sz="1200"/>
            </a:lvl1pPr>
          </a:lstStyle>
          <a:p>
            <a:pPr>
              <a:defRPr/>
            </a:pPr>
            <a:fld id="{B6BEF08F-8B42-472D-B66B-4297D7867FB9}" type="datetime1">
              <a:rPr lang="en-US" altLang="ja-JP" smtClean="0"/>
              <a:t>8/17/2023</a:t>
            </a:fld>
            <a:endParaRPr lang="ja-JP" altLang="ja-JP"/>
          </a:p>
        </p:txBody>
      </p:sp>
      <p:sp>
        <p:nvSpPr>
          <p:cNvPr id="5" name="Shape 24">
            <a:extLst>
              <a:ext uri="{FF2B5EF4-FFF2-40B4-BE49-F238E27FC236}">
                <a16:creationId xmlns:a16="http://schemas.microsoft.com/office/drawing/2014/main" id="{6D49EAC6-5077-4144-9AEA-96E1A4FFFB86}"/>
              </a:ext>
            </a:extLst>
          </p:cNvPr>
          <p:cNvSpPr txBox="1">
            <a:spLocks noGrp="1"/>
          </p:cNvSpPr>
          <p:nvPr>
            <p:ph type="ftr" idx="11"/>
          </p:nvPr>
        </p:nvSpPr>
        <p:spPr/>
        <p:txBody>
          <a:bodyPr/>
          <a:lstStyle>
            <a:lvl1pPr>
              <a:defRPr sz="1200"/>
            </a:lvl1pPr>
          </a:lstStyle>
          <a:p>
            <a:pPr>
              <a:defRPr/>
            </a:pPr>
            <a:r>
              <a:rPr lang="en-US" altLang="ja-JP"/>
              <a:t>Copyright©️ 2023 HRD, Inc. All Rights Reserved. Strictly Confidential.</a:t>
            </a:r>
            <a:endParaRPr lang="ja-JP" altLang="ja-JP"/>
          </a:p>
        </p:txBody>
      </p:sp>
      <p:sp>
        <p:nvSpPr>
          <p:cNvPr id="6" name="Shape 25">
            <a:extLst>
              <a:ext uri="{FF2B5EF4-FFF2-40B4-BE49-F238E27FC236}">
                <a16:creationId xmlns:a16="http://schemas.microsoft.com/office/drawing/2014/main" id="{F91DCA03-5C6B-4E01-8AC9-1FD2F282EF29}"/>
              </a:ext>
            </a:extLst>
          </p:cNvPr>
          <p:cNvSpPr txBox="1">
            <a:spLocks noGrp="1"/>
          </p:cNvSpPr>
          <p:nvPr>
            <p:ph type="sldNum" idx="12"/>
          </p:nvPr>
        </p:nvSpPr>
        <p:spPr/>
        <p:txBody>
          <a:bodyPr/>
          <a:lstStyle>
            <a:lvl1pPr>
              <a:defRPr sz="1200"/>
            </a:lvl1pPr>
          </a:lstStyle>
          <a:p>
            <a:pPr>
              <a:defRPr/>
            </a:pPr>
            <a:fld id="{D1B74AE1-E3EB-4585-A5EC-971AA9BAE00C}" type="slidenum">
              <a:rPr lang="en-US" altLang="ja-JP"/>
              <a:pPr>
                <a:defRPr/>
              </a:pPr>
              <a:t>‹#›</a:t>
            </a:fld>
            <a:endParaRPr lang="en-US" altLang="ja-JP"/>
          </a:p>
        </p:txBody>
      </p:sp>
    </p:spTree>
    <p:extLst>
      <p:ext uri="{BB962C8B-B14F-4D97-AF65-F5344CB8AC3E}">
        <p14:creationId xmlns:p14="http://schemas.microsoft.com/office/powerpoint/2010/main" val="9349313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609600" y="1600201"/>
            <a:ext cx="10972800" cy="4525963"/>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F4073D40-B1DA-43B8-9C2D-CEC46CE5718C}"/>
              </a:ext>
            </a:extLst>
          </p:cNvPr>
          <p:cNvSpPr txBox="1">
            <a:spLocks noGrp="1"/>
          </p:cNvSpPr>
          <p:nvPr>
            <p:ph type="dt" idx="11"/>
          </p:nvPr>
        </p:nvSpPr>
        <p:spPr>
          <a:ln/>
        </p:spPr>
        <p:txBody>
          <a:bodyPr/>
          <a:lstStyle>
            <a:lvl1pPr>
              <a:defRPr/>
            </a:lvl1pPr>
          </a:lstStyle>
          <a:p>
            <a:pPr>
              <a:defRPr/>
            </a:pPr>
            <a:fld id="{EE00B956-17B5-405B-AFC3-BD65C961C3EC}" type="datetime1">
              <a:rPr lang="en-US" altLang="ja-JP" smtClean="0"/>
              <a:t>8/17/2023</a:t>
            </a:fld>
            <a:endParaRPr lang="ja-JP" altLang="ja-JP"/>
          </a:p>
        </p:txBody>
      </p:sp>
      <p:sp>
        <p:nvSpPr>
          <p:cNvPr id="5" name="Shape 12">
            <a:extLst>
              <a:ext uri="{FF2B5EF4-FFF2-40B4-BE49-F238E27FC236}">
                <a16:creationId xmlns:a16="http://schemas.microsoft.com/office/drawing/2014/main" id="{FB4896F7-396F-41EC-B62D-55B780FD3799}"/>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E218DA99-512C-4972-A546-B5E478F4802F}"/>
              </a:ext>
            </a:extLst>
          </p:cNvPr>
          <p:cNvSpPr txBox="1">
            <a:spLocks noGrp="1"/>
          </p:cNvSpPr>
          <p:nvPr>
            <p:ph type="sldNum" idx="13"/>
          </p:nvPr>
        </p:nvSpPr>
        <p:spPr>
          <a:ln/>
        </p:spPr>
        <p:txBody>
          <a:bodyPr/>
          <a:lstStyle>
            <a:lvl1pPr>
              <a:defRPr/>
            </a:lvl1pPr>
          </a:lstStyle>
          <a:p>
            <a:pPr>
              <a:defRPr/>
            </a:pPr>
            <a:fld id="{7ACA8CD7-C25D-41C9-ADBF-71FFB52F3E30}" type="slidenum">
              <a:rPr lang="en-US" altLang="ja-JP"/>
              <a:pPr>
                <a:defRPr/>
              </a:pPr>
              <a:t>‹#›</a:t>
            </a:fld>
            <a:endParaRPr lang="en-US" altLang="ja-JP"/>
          </a:p>
        </p:txBody>
      </p:sp>
    </p:spTree>
    <p:extLst>
      <p:ext uri="{BB962C8B-B14F-4D97-AF65-F5344CB8AC3E}">
        <p14:creationId xmlns:p14="http://schemas.microsoft.com/office/powerpoint/2010/main" val="34736919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609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46" name="Shape 46"/>
          <p:cNvSpPr txBox="1">
            <a:spLocks noGrp="1"/>
          </p:cNvSpPr>
          <p:nvPr>
            <p:ph type="body" idx="2"/>
          </p:nvPr>
        </p:nvSpPr>
        <p:spPr>
          <a:xfrm>
            <a:off x="6197601" y="1600201"/>
            <a:ext cx="5384799" cy="4525963"/>
          </a:xfrm>
          <a:prstGeom prst="rect">
            <a:avLst/>
          </a:prstGeom>
          <a:noFill/>
          <a:ln>
            <a:noFill/>
          </a:ln>
        </p:spPr>
        <p:txBody>
          <a:bodyPr/>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5" name="Shape 11">
            <a:extLst>
              <a:ext uri="{FF2B5EF4-FFF2-40B4-BE49-F238E27FC236}">
                <a16:creationId xmlns:a16="http://schemas.microsoft.com/office/drawing/2014/main" id="{7EF5D4C5-7651-48DB-94C5-FE6239EFDC89}"/>
              </a:ext>
            </a:extLst>
          </p:cNvPr>
          <p:cNvSpPr txBox="1">
            <a:spLocks noGrp="1"/>
          </p:cNvSpPr>
          <p:nvPr>
            <p:ph type="dt" idx="11"/>
          </p:nvPr>
        </p:nvSpPr>
        <p:spPr>
          <a:ln/>
        </p:spPr>
        <p:txBody>
          <a:bodyPr/>
          <a:lstStyle>
            <a:lvl1pPr>
              <a:defRPr/>
            </a:lvl1pPr>
          </a:lstStyle>
          <a:p>
            <a:pPr>
              <a:defRPr/>
            </a:pPr>
            <a:fld id="{E91A3674-31CF-4F04-85D0-B1D31DD644AD}" type="datetime1">
              <a:rPr lang="en-US" altLang="ja-JP" smtClean="0"/>
              <a:t>8/17/2023</a:t>
            </a:fld>
            <a:endParaRPr lang="ja-JP" altLang="ja-JP"/>
          </a:p>
        </p:txBody>
      </p:sp>
      <p:sp>
        <p:nvSpPr>
          <p:cNvPr id="6" name="Shape 12">
            <a:extLst>
              <a:ext uri="{FF2B5EF4-FFF2-40B4-BE49-F238E27FC236}">
                <a16:creationId xmlns:a16="http://schemas.microsoft.com/office/drawing/2014/main" id="{0B274FE4-E9DC-4BBC-A5B9-09FC6DE08F83}"/>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A4ABA5CD-D32C-4540-94BC-B5E4D0FCE908}"/>
              </a:ext>
            </a:extLst>
          </p:cNvPr>
          <p:cNvSpPr txBox="1">
            <a:spLocks noGrp="1"/>
          </p:cNvSpPr>
          <p:nvPr>
            <p:ph type="sldNum" idx="13"/>
          </p:nvPr>
        </p:nvSpPr>
        <p:spPr>
          <a:ln/>
        </p:spPr>
        <p:txBody>
          <a:bodyPr/>
          <a:lstStyle>
            <a:lvl1pPr>
              <a:defRPr/>
            </a:lvl1pPr>
          </a:lstStyle>
          <a:p>
            <a:pPr>
              <a:defRPr/>
            </a:pPr>
            <a:fld id="{8F85EC6B-59C1-4D46-8E57-FB1944EA95B1}" type="slidenum">
              <a:rPr lang="en-US" altLang="ja-JP"/>
              <a:pPr>
                <a:defRPr/>
              </a:pPr>
              <a:t>‹#›</a:t>
            </a:fld>
            <a:endParaRPr lang="en-US" altLang="ja-JP"/>
          </a:p>
        </p:txBody>
      </p:sp>
    </p:spTree>
    <p:extLst>
      <p:ext uri="{BB962C8B-B14F-4D97-AF65-F5344CB8AC3E}">
        <p14:creationId xmlns:p14="http://schemas.microsoft.com/office/powerpoint/2010/main" val="25630665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09600" y="274637"/>
            <a:ext cx="109728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1"/>
          </p:nvPr>
        </p:nvSpPr>
        <p:spPr>
          <a:xfrm>
            <a:off x="609601" y="1535112"/>
            <a:ext cx="5386916"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3" name="Shape 53"/>
          <p:cNvSpPr txBox="1">
            <a:spLocks noGrp="1"/>
          </p:cNvSpPr>
          <p:nvPr>
            <p:ph type="body" idx="2"/>
          </p:nvPr>
        </p:nvSpPr>
        <p:spPr>
          <a:xfrm>
            <a:off x="609601" y="2174875"/>
            <a:ext cx="5386916"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54" name="Shape 54"/>
          <p:cNvSpPr txBox="1">
            <a:spLocks noGrp="1"/>
          </p:cNvSpPr>
          <p:nvPr>
            <p:ph type="body" idx="3"/>
          </p:nvPr>
        </p:nvSpPr>
        <p:spPr>
          <a:xfrm>
            <a:off x="6193367" y="1535112"/>
            <a:ext cx="5389032" cy="639762"/>
          </a:xfrm>
          <a:prstGeom prst="rect">
            <a:avLst/>
          </a:prstGeom>
          <a:noFill/>
          <a:ln>
            <a:noFill/>
          </a:ln>
        </p:spPr>
        <p:txBody>
          <a:bodyPr anchor="b"/>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55" name="Shape 55"/>
          <p:cNvSpPr txBox="1">
            <a:spLocks noGrp="1"/>
          </p:cNvSpPr>
          <p:nvPr>
            <p:ph type="body" idx="4"/>
          </p:nvPr>
        </p:nvSpPr>
        <p:spPr>
          <a:xfrm>
            <a:off x="6193367" y="2174875"/>
            <a:ext cx="5389032" cy="3951287"/>
          </a:xfrm>
          <a:prstGeom prst="rect">
            <a:avLst/>
          </a:prstGeom>
          <a:noFill/>
          <a:ln>
            <a:noFill/>
          </a:ln>
        </p:spPr>
        <p:txBody>
          <a:bodyPr/>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7" name="Shape 11">
            <a:extLst>
              <a:ext uri="{FF2B5EF4-FFF2-40B4-BE49-F238E27FC236}">
                <a16:creationId xmlns:a16="http://schemas.microsoft.com/office/drawing/2014/main" id="{F916D29D-E481-46CE-B541-61F148D4AAA1}"/>
              </a:ext>
            </a:extLst>
          </p:cNvPr>
          <p:cNvSpPr txBox="1">
            <a:spLocks noGrp="1"/>
          </p:cNvSpPr>
          <p:nvPr>
            <p:ph type="dt" idx="11"/>
          </p:nvPr>
        </p:nvSpPr>
        <p:spPr>
          <a:ln/>
        </p:spPr>
        <p:txBody>
          <a:bodyPr/>
          <a:lstStyle>
            <a:lvl1pPr>
              <a:defRPr/>
            </a:lvl1pPr>
          </a:lstStyle>
          <a:p>
            <a:pPr>
              <a:defRPr/>
            </a:pPr>
            <a:fld id="{DD30122E-C3F5-4B93-8575-DAF3ED2AC2A3}" type="datetime1">
              <a:rPr lang="en-US" altLang="ja-JP" smtClean="0"/>
              <a:t>8/17/2023</a:t>
            </a:fld>
            <a:endParaRPr lang="ja-JP" altLang="ja-JP"/>
          </a:p>
        </p:txBody>
      </p:sp>
      <p:sp>
        <p:nvSpPr>
          <p:cNvPr id="8" name="Shape 12">
            <a:extLst>
              <a:ext uri="{FF2B5EF4-FFF2-40B4-BE49-F238E27FC236}">
                <a16:creationId xmlns:a16="http://schemas.microsoft.com/office/drawing/2014/main" id="{48F9F585-BBC8-4EFA-B816-D7429DAA585D}"/>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9" name="Shape 13">
            <a:extLst>
              <a:ext uri="{FF2B5EF4-FFF2-40B4-BE49-F238E27FC236}">
                <a16:creationId xmlns:a16="http://schemas.microsoft.com/office/drawing/2014/main" id="{A0BD4827-45BE-48D7-AEB7-C88FB3361D5F}"/>
              </a:ext>
            </a:extLst>
          </p:cNvPr>
          <p:cNvSpPr txBox="1">
            <a:spLocks noGrp="1"/>
          </p:cNvSpPr>
          <p:nvPr>
            <p:ph type="sldNum" idx="13"/>
          </p:nvPr>
        </p:nvSpPr>
        <p:spPr>
          <a:ln/>
        </p:spPr>
        <p:txBody>
          <a:bodyPr/>
          <a:lstStyle>
            <a:lvl1pPr>
              <a:defRPr/>
            </a:lvl1pPr>
          </a:lstStyle>
          <a:p>
            <a:pPr>
              <a:defRPr/>
            </a:pPr>
            <a:fld id="{5ACF6565-F3CD-4EB6-A71B-C17338F502C4}" type="slidenum">
              <a:rPr lang="en-US" altLang="ja-JP"/>
              <a:pPr>
                <a:defRPr/>
              </a:pPr>
              <a:t>‹#›</a:t>
            </a:fld>
            <a:endParaRPr lang="en-US" altLang="ja-JP"/>
          </a:p>
        </p:txBody>
      </p:sp>
    </p:spTree>
    <p:extLst>
      <p:ext uri="{BB962C8B-B14F-4D97-AF65-F5344CB8AC3E}">
        <p14:creationId xmlns:p14="http://schemas.microsoft.com/office/powerpoint/2010/main" val="3062131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2389718" y="4800601"/>
            <a:ext cx="7315199" cy="566737"/>
          </a:xfrm>
          <a:prstGeom prst="rect">
            <a:avLst/>
          </a:prstGeom>
          <a:noFill/>
          <a:ln>
            <a:noFill/>
          </a:ln>
        </p:spPr>
        <p:txBody>
          <a:bodyPr anchor="b"/>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2389718" y="612775"/>
            <a:ext cx="7315199" cy="4114800"/>
          </a:xfrm>
          <a:prstGeom prst="rect">
            <a:avLst/>
          </a:prstGeom>
          <a:noFill/>
          <a:ln>
            <a:noFill/>
          </a:ln>
        </p:spPr>
        <p:txBody>
          <a:bodyPr anchor="ctr"/>
          <a:lstStyle>
            <a:lvl1pPr marL="0" marR="0" indent="0" algn="l" rtl="0">
              <a:spcBef>
                <a:spcPts val="0"/>
              </a:spcBef>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pPr lvl="0"/>
            <a:endParaRPr noProof="0">
              <a:sym typeface="Calibri"/>
            </a:endParaRPr>
          </a:p>
        </p:txBody>
      </p:sp>
      <p:sp>
        <p:nvSpPr>
          <p:cNvPr id="67" name="Shape 67"/>
          <p:cNvSpPr txBox="1">
            <a:spLocks noGrp="1"/>
          </p:cNvSpPr>
          <p:nvPr>
            <p:ph type="body" idx="1"/>
          </p:nvPr>
        </p:nvSpPr>
        <p:spPr>
          <a:xfrm>
            <a:off x="2389718" y="5367338"/>
            <a:ext cx="7315199" cy="804861"/>
          </a:xfrm>
          <a:prstGeom prst="rect">
            <a:avLst/>
          </a:prstGeom>
          <a:noFill/>
          <a:ln>
            <a:noFill/>
          </a:ln>
        </p:spPr>
        <p:txBody>
          <a:bodyPr/>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5" name="Shape 11">
            <a:extLst>
              <a:ext uri="{FF2B5EF4-FFF2-40B4-BE49-F238E27FC236}">
                <a16:creationId xmlns:a16="http://schemas.microsoft.com/office/drawing/2014/main" id="{FB1AAC19-69A0-469A-8154-FA2B712AC033}"/>
              </a:ext>
            </a:extLst>
          </p:cNvPr>
          <p:cNvSpPr txBox="1">
            <a:spLocks noGrp="1"/>
          </p:cNvSpPr>
          <p:nvPr>
            <p:ph type="dt" idx="11"/>
          </p:nvPr>
        </p:nvSpPr>
        <p:spPr>
          <a:ln/>
        </p:spPr>
        <p:txBody>
          <a:bodyPr/>
          <a:lstStyle>
            <a:lvl1pPr>
              <a:defRPr/>
            </a:lvl1pPr>
          </a:lstStyle>
          <a:p>
            <a:pPr>
              <a:defRPr/>
            </a:pPr>
            <a:fld id="{857A3B1F-2CBD-4175-9239-36E1775675F0}" type="datetime1">
              <a:rPr lang="en-US" altLang="ja-JP" smtClean="0"/>
              <a:t>8/17/2023</a:t>
            </a:fld>
            <a:endParaRPr lang="ja-JP" altLang="ja-JP"/>
          </a:p>
        </p:txBody>
      </p:sp>
      <p:sp>
        <p:nvSpPr>
          <p:cNvPr id="6" name="Shape 12">
            <a:extLst>
              <a:ext uri="{FF2B5EF4-FFF2-40B4-BE49-F238E27FC236}">
                <a16:creationId xmlns:a16="http://schemas.microsoft.com/office/drawing/2014/main" id="{9525C623-948F-4264-A2B2-A862F52FD990}"/>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7" name="Shape 13">
            <a:extLst>
              <a:ext uri="{FF2B5EF4-FFF2-40B4-BE49-F238E27FC236}">
                <a16:creationId xmlns:a16="http://schemas.microsoft.com/office/drawing/2014/main" id="{857D047A-D5E0-42F6-A4EE-9F8F609FDBB5}"/>
              </a:ext>
            </a:extLst>
          </p:cNvPr>
          <p:cNvSpPr txBox="1">
            <a:spLocks noGrp="1"/>
          </p:cNvSpPr>
          <p:nvPr>
            <p:ph type="sldNum" idx="13"/>
          </p:nvPr>
        </p:nvSpPr>
        <p:spPr>
          <a:ln/>
        </p:spPr>
        <p:txBody>
          <a:bodyPr/>
          <a:lstStyle>
            <a:lvl1pPr>
              <a:defRPr/>
            </a:lvl1pPr>
          </a:lstStyle>
          <a:p>
            <a:pPr>
              <a:defRPr/>
            </a:pPr>
            <a:fld id="{BBB3F34F-8BAF-4B54-B15F-006F38C0189B}" type="slidenum">
              <a:rPr lang="en-US" altLang="ja-JP"/>
              <a:pPr>
                <a:defRPr/>
              </a:pPr>
              <a:t>‹#›</a:t>
            </a:fld>
            <a:endParaRPr lang="en-US" altLang="ja-JP"/>
          </a:p>
        </p:txBody>
      </p:sp>
    </p:spTree>
    <p:extLst>
      <p:ext uri="{BB962C8B-B14F-4D97-AF65-F5344CB8AC3E}">
        <p14:creationId xmlns:p14="http://schemas.microsoft.com/office/powerpoint/2010/main" val="10321870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3833019" y="-1623218"/>
            <a:ext cx="4525963" cy="10972800"/>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B8D0DAF2-BA2A-43F2-9D78-AFDA47C46A5A}"/>
              </a:ext>
            </a:extLst>
          </p:cNvPr>
          <p:cNvSpPr txBox="1">
            <a:spLocks noGrp="1"/>
          </p:cNvSpPr>
          <p:nvPr>
            <p:ph type="dt" idx="11"/>
          </p:nvPr>
        </p:nvSpPr>
        <p:spPr>
          <a:ln/>
        </p:spPr>
        <p:txBody>
          <a:bodyPr/>
          <a:lstStyle>
            <a:lvl1pPr>
              <a:defRPr/>
            </a:lvl1pPr>
          </a:lstStyle>
          <a:p>
            <a:pPr>
              <a:defRPr/>
            </a:pPr>
            <a:fld id="{C24BCB03-61B7-4EDC-A273-542499E45868}" type="datetime1">
              <a:rPr lang="en-US" altLang="ja-JP" smtClean="0"/>
              <a:t>8/17/2023</a:t>
            </a:fld>
            <a:endParaRPr lang="ja-JP" altLang="ja-JP"/>
          </a:p>
        </p:txBody>
      </p:sp>
      <p:sp>
        <p:nvSpPr>
          <p:cNvPr id="5" name="Shape 12">
            <a:extLst>
              <a:ext uri="{FF2B5EF4-FFF2-40B4-BE49-F238E27FC236}">
                <a16:creationId xmlns:a16="http://schemas.microsoft.com/office/drawing/2014/main" id="{E275CC86-284D-4F36-B3FF-A8C68BC34EE4}"/>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41D77464-69AF-4B5D-9E6C-B69EE7A2ECAD}"/>
              </a:ext>
            </a:extLst>
          </p:cNvPr>
          <p:cNvSpPr txBox="1">
            <a:spLocks noGrp="1"/>
          </p:cNvSpPr>
          <p:nvPr>
            <p:ph type="sldNum" idx="13"/>
          </p:nvPr>
        </p:nvSpPr>
        <p:spPr>
          <a:ln/>
        </p:spPr>
        <p:txBody>
          <a:bodyPr/>
          <a:lstStyle>
            <a:lvl1pPr>
              <a:defRPr/>
            </a:lvl1pPr>
          </a:lstStyle>
          <a:p>
            <a:pPr>
              <a:defRPr/>
            </a:pPr>
            <a:fld id="{C2D2C394-3561-4DC6-96E1-B9F38C029629}" type="slidenum">
              <a:rPr lang="en-US" altLang="ja-JP"/>
              <a:pPr>
                <a:defRPr/>
              </a:pPr>
              <a:t>‹#›</a:t>
            </a:fld>
            <a:endParaRPr lang="en-US" altLang="ja-JP"/>
          </a:p>
        </p:txBody>
      </p:sp>
    </p:spTree>
    <p:extLst>
      <p:ext uri="{BB962C8B-B14F-4D97-AF65-F5344CB8AC3E}">
        <p14:creationId xmlns:p14="http://schemas.microsoft.com/office/powerpoint/2010/main" val="27367459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7285038" y="1828800"/>
            <a:ext cx="5851525" cy="2743200"/>
          </a:xfrm>
          <a:prstGeom prst="rect">
            <a:avLst/>
          </a:prstGeom>
          <a:noFill/>
          <a:ln>
            <a:noFill/>
          </a:ln>
        </p:spPr>
        <p:txBody>
          <a:bodyPr/>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1697038" y="-812800"/>
            <a:ext cx="5851525" cy="8026399"/>
          </a:xfrm>
          <a:prstGeom prst="rect">
            <a:avLst/>
          </a:prstGeom>
          <a:noFill/>
          <a:ln>
            <a:noFill/>
          </a:ln>
        </p:spPr>
        <p:txBody>
          <a:bodyPr/>
          <a:lstStyle>
            <a:lvl1pPr marL="342900" indent="-139700" algn="l" rtl="0">
              <a:spcBef>
                <a:spcPts val="640"/>
              </a:spcBef>
              <a:buClr>
                <a:schemeClr val="dk1"/>
              </a:buClr>
              <a:buFont typeface="Arial"/>
              <a:buChar char="•"/>
              <a:defRPr sz="3200">
                <a:solidFill>
                  <a:schemeClr val="dk1"/>
                </a:solidFill>
                <a:latin typeface="Calibri"/>
                <a:ea typeface="Calibri"/>
                <a:cs typeface="Calibri"/>
                <a:sym typeface="Calibri"/>
              </a:defRPr>
            </a:lvl1pPr>
            <a:lvl2pPr marL="742950" indent="-107950" algn="l" rtl="0">
              <a:spcBef>
                <a:spcPts val="560"/>
              </a:spcBef>
              <a:buClr>
                <a:schemeClr val="dk1"/>
              </a:buClr>
              <a:buFont typeface="Arial"/>
              <a:buChar char="–"/>
              <a:defRPr sz="2800">
                <a:solidFill>
                  <a:schemeClr val="dk1"/>
                </a:solidFill>
                <a:latin typeface="Calibri"/>
                <a:ea typeface="Calibri"/>
                <a:cs typeface="Calibri"/>
                <a:sym typeface="Calibri"/>
              </a:defRPr>
            </a:lvl2pPr>
            <a:lvl3pPr marL="1143000" indent="-76200" algn="l" rtl="0">
              <a:spcBef>
                <a:spcPts val="480"/>
              </a:spcBef>
              <a:buClr>
                <a:schemeClr val="dk1"/>
              </a:buClr>
              <a:buFont typeface="Arial"/>
              <a:buChar char="•"/>
              <a:defRPr sz="2400">
                <a:solidFill>
                  <a:schemeClr val="dk1"/>
                </a:solidFill>
                <a:latin typeface="Calibri"/>
                <a:ea typeface="Calibri"/>
                <a:cs typeface="Calibri"/>
                <a:sym typeface="Calibri"/>
              </a:defRPr>
            </a:lvl3pPr>
            <a:lvl4pPr marL="1600200" indent="-101600" algn="l" rtl="0">
              <a:spcBef>
                <a:spcPts val="400"/>
              </a:spcBef>
              <a:buClr>
                <a:schemeClr val="dk1"/>
              </a:buClr>
              <a:buFont typeface="Arial"/>
              <a:buChar char="–"/>
              <a:defRPr sz="2000">
                <a:solidFill>
                  <a:schemeClr val="dk1"/>
                </a:solidFill>
                <a:latin typeface="Calibri"/>
                <a:ea typeface="Calibri"/>
                <a:cs typeface="Calibri"/>
                <a:sym typeface="Calibri"/>
              </a:defRPr>
            </a:lvl4pPr>
            <a:lvl5pPr marL="2057400" indent="-101600" algn="l" rtl="0">
              <a:spcBef>
                <a:spcPts val="400"/>
              </a:spcBef>
              <a:buClr>
                <a:schemeClr val="dk1"/>
              </a:buClr>
              <a:buFont typeface="Arial"/>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 name="Shape 11">
            <a:extLst>
              <a:ext uri="{FF2B5EF4-FFF2-40B4-BE49-F238E27FC236}">
                <a16:creationId xmlns:a16="http://schemas.microsoft.com/office/drawing/2014/main" id="{DAA59986-008F-404A-8F07-03A51669F090}"/>
              </a:ext>
            </a:extLst>
          </p:cNvPr>
          <p:cNvSpPr txBox="1">
            <a:spLocks noGrp="1"/>
          </p:cNvSpPr>
          <p:nvPr>
            <p:ph type="dt" idx="11"/>
          </p:nvPr>
        </p:nvSpPr>
        <p:spPr>
          <a:ln/>
        </p:spPr>
        <p:txBody>
          <a:bodyPr/>
          <a:lstStyle>
            <a:lvl1pPr>
              <a:defRPr/>
            </a:lvl1pPr>
          </a:lstStyle>
          <a:p>
            <a:pPr>
              <a:defRPr/>
            </a:pPr>
            <a:fld id="{48F337C8-5B87-4E46-B5CC-527918A18E99}" type="datetime1">
              <a:rPr lang="en-US" altLang="ja-JP" smtClean="0"/>
              <a:t>8/17/2023</a:t>
            </a:fld>
            <a:endParaRPr lang="ja-JP" altLang="ja-JP"/>
          </a:p>
        </p:txBody>
      </p:sp>
      <p:sp>
        <p:nvSpPr>
          <p:cNvPr id="5" name="Shape 12">
            <a:extLst>
              <a:ext uri="{FF2B5EF4-FFF2-40B4-BE49-F238E27FC236}">
                <a16:creationId xmlns:a16="http://schemas.microsoft.com/office/drawing/2014/main" id="{B43A1941-6A35-4255-BDEB-830FB3DCAE88}"/>
              </a:ext>
            </a:extLst>
          </p:cNvPr>
          <p:cNvSpPr txBox="1">
            <a:spLocks noGrp="1"/>
          </p:cNvSpPr>
          <p:nvPr>
            <p:ph type="ftr" idx="12"/>
          </p:nvPr>
        </p:nvSpPr>
        <p:spPr>
          <a:ln/>
        </p:spPr>
        <p:txBody>
          <a:bodyPr/>
          <a:lstStyle>
            <a:lvl1pPr>
              <a:defRPr/>
            </a:lvl1pPr>
          </a:lstStyle>
          <a:p>
            <a:pPr>
              <a:defRPr/>
            </a:pPr>
            <a:r>
              <a:rPr lang="en-US" altLang="ja-JP"/>
              <a:t>Copyright©️ 2023 HRD, Inc. All Rights Reserved. Strictly Confidential.</a:t>
            </a:r>
            <a:endParaRPr lang="ja-JP" altLang="ja-JP"/>
          </a:p>
        </p:txBody>
      </p:sp>
      <p:sp>
        <p:nvSpPr>
          <p:cNvPr id="6" name="Shape 13">
            <a:extLst>
              <a:ext uri="{FF2B5EF4-FFF2-40B4-BE49-F238E27FC236}">
                <a16:creationId xmlns:a16="http://schemas.microsoft.com/office/drawing/2014/main" id="{5DA1F01D-DD69-4EE6-9B02-A04169ACDD19}"/>
              </a:ext>
            </a:extLst>
          </p:cNvPr>
          <p:cNvSpPr txBox="1">
            <a:spLocks noGrp="1"/>
          </p:cNvSpPr>
          <p:nvPr>
            <p:ph type="sldNum" idx="13"/>
          </p:nvPr>
        </p:nvSpPr>
        <p:spPr>
          <a:ln/>
        </p:spPr>
        <p:txBody>
          <a:bodyPr/>
          <a:lstStyle>
            <a:lvl1pPr>
              <a:defRPr/>
            </a:lvl1pPr>
          </a:lstStyle>
          <a:p>
            <a:pPr>
              <a:defRPr/>
            </a:pPr>
            <a:fld id="{84690D83-6552-45B7-B0C5-52A4EBC7E57B}" type="slidenum">
              <a:rPr lang="en-US" altLang="ja-JP"/>
              <a:pPr>
                <a:defRPr/>
              </a:pPr>
              <a:t>‹#›</a:t>
            </a:fld>
            <a:endParaRPr lang="en-US" altLang="ja-JP"/>
          </a:p>
        </p:txBody>
      </p:sp>
    </p:spTree>
    <p:extLst>
      <p:ext uri="{BB962C8B-B14F-4D97-AF65-F5344CB8AC3E}">
        <p14:creationId xmlns:p14="http://schemas.microsoft.com/office/powerpoint/2010/main" val="14364814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93DA2B-1173-486A-AB83-53339CF3EFB6}"/>
              </a:ext>
            </a:extLst>
          </p:cNvPr>
          <p:cNvSpPr>
            <a:spLocks noGrp="1"/>
          </p:cNvSpPr>
          <p:nvPr>
            <p:ph type="dt" sz="half" idx="10"/>
          </p:nvPr>
        </p:nvSpPr>
        <p:spPr/>
        <p:txBody>
          <a:bodyPr/>
          <a:lstStyle>
            <a:lvl1pPr>
              <a:defRPr>
                <a:solidFill>
                  <a:srgbClr val="898989"/>
                </a:solidFill>
              </a:defRPr>
            </a:lvl1pPr>
          </a:lstStyle>
          <a:p>
            <a:pPr>
              <a:defRPr/>
            </a:pPr>
            <a:fld id="{E00E2F18-18A9-400F-958A-A870D3F552BE}" type="datetime1">
              <a:rPr lang="en-US" altLang="ja-JP" smtClean="0"/>
              <a:t>8/17/2023</a:t>
            </a:fld>
            <a:endParaRPr lang="en-US" altLang="ja-JP"/>
          </a:p>
        </p:txBody>
      </p:sp>
      <p:sp>
        <p:nvSpPr>
          <p:cNvPr id="3" name="Footer Placeholder 2">
            <a:extLst>
              <a:ext uri="{FF2B5EF4-FFF2-40B4-BE49-F238E27FC236}">
                <a16:creationId xmlns:a16="http://schemas.microsoft.com/office/drawing/2014/main" id="{4E8D2DFF-6FB0-4C2B-906D-CAD0425EBBE1}"/>
              </a:ext>
            </a:extLst>
          </p:cNvPr>
          <p:cNvSpPr>
            <a:spLocks noGrp="1"/>
          </p:cNvSpPr>
          <p:nvPr>
            <p:ph type="ftr" sz="quarter" idx="11"/>
          </p:nvPr>
        </p:nvSpPr>
        <p:spPr/>
        <p:txBody>
          <a:bodyPr/>
          <a:lstStyle>
            <a:lvl1pPr>
              <a:defRPr/>
            </a:lvl1pPr>
          </a:lstStyle>
          <a:p>
            <a:pPr>
              <a:defRPr/>
            </a:pPr>
            <a:r>
              <a:rPr lang="en-US" altLang="ja-JP"/>
              <a:t>Copyright©️ 2023 HRD, Inc. All Rights Reserved. Strictly Confidential.</a:t>
            </a:r>
          </a:p>
        </p:txBody>
      </p:sp>
      <p:sp>
        <p:nvSpPr>
          <p:cNvPr id="4" name="Slide Number Placeholder 3">
            <a:extLst>
              <a:ext uri="{FF2B5EF4-FFF2-40B4-BE49-F238E27FC236}">
                <a16:creationId xmlns:a16="http://schemas.microsoft.com/office/drawing/2014/main" id="{9EE551DB-E0A4-4DFB-98FC-E5567A4C3EFC}"/>
              </a:ext>
            </a:extLst>
          </p:cNvPr>
          <p:cNvSpPr>
            <a:spLocks noGrp="1"/>
          </p:cNvSpPr>
          <p:nvPr>
            <p:ph type="sldNum" sz="quarter" idx="12"/>
          </p:nvPr>
        </p:nvSpPr>
        <p:spPr/>
        <p:txBody>
          <a:bodyPr/>
          <a:lstStyle>
            <a:lvl1pPr algn="l">
              <a:buSzTx/>
              <a:defRPr sz="1800">
                <a:solidFill>
                  <a:schemeClr val="tx1"/>
                </a:solidFill>
                <a:latin typeface="Arial" panose="020B0604020202020204" pitchFamily="34" charset="0"/>
                <a:cs typeface="+mn-cs"/>
              </a:defRPr>
            </a:lvl1pPr>
          </a:lstStyle>
          <a:p>
            <a:pPr>
              <a:defRPr/>
            </a:pPr>
            <a:fld id="{A1786E73-33EE-451A-B751-9161880ADF54}" type="slidenum">
              <a:rPr lang="en-US" altLang="ja-JP"/>
              <a:pPr>
                <a:defRPr/>
              </a:pPr>
              <a:t>‹#›</a:t>
            </a:fld>
            <a:endParaRPr lang="en-US" altLang="ja-JP"/>
          </a:p>
        </p:txBody>
      </p:sp>
    </p:spTree>
    <p:extLst>
      <p:ext uri="{BB962C8B-B14F-4D97-AF65-F5344CB8AC3E}">
        <p14:creationId xmlns:p14="http://schemas.microsoft.com/office/powerpoint/2010/main" val="1769867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79.xml"/><Relationship Id="rId7" Type="http://schemas.openxmlformats.org/officeDocument/2006/relationships/theme" Target="../theme/theme10.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5" Type="http://schemas.openxmlformats.org/officeDocument/2006/relationships/slideLayout" Target="../slideLayouts/slideLayout81.xml"/><Relationship Id="rId4" Type="http://schemas.openxmlformats.org/officeDocument/2006/relationships/slideLayout" Target="../slideLayouts/slideLayout8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theme" Target="../theme/theme11.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5" Type="http://schemas.openxmlformats.org/officeDocument/2006/relationships/slideLayout" Target="../slideLayouts/slideLayout97.xml"/><Relationship Id="rId4" Type="http://schemas.openxmlformats.org/officeDocument/2006/relationships/slideLayout" Target="../slideLayouts/slideLayout9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10.xml"/><Relationship Id="rId7" Type="http://schemas.openxmlformats.org/officeDocument/2006/relationships/theme" Target="../theme/theme14.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5" Type="http://schemas.openxmlformats.org/officeDocument/2006/relationships/slideLayout" Target="../slideLayouts/slideLayout112.xml"/><Relationship Id="rId4" Type="http://schemas.openxmlformats.org/officeDocument/2006/relationships/slideLayout" Target="../slideLayouts/slideLayout11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theme" Target="../theme/theme15.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5" Type="http://schemas.openxmlformats.org/officeDocument/2006/relationships/slideLayout" Target="../slideLayouts/slideLayout130.xml"/><Relationship Id="rId4" Type="http://schemas.openxmlformats.org/officeDocument/2006/relationships/slideLayout" Target="../slideLayouts/slideLayout12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7.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4" Type="http://schemas.openxmlformats.org/officeDocument/2006/relationships/slideLayout" Target="../slideLayouts/slideLayout147.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59.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5" Type="http://schemas.openxmlformats.org/officeDocument/2006/relationships/slideLayout" Target="../slideLayouts/slideLayout156.xml"/><Relationship Id="rId10" Type="http://schemas.openxmlformats.org/officeDocument/2006/relationships/theme" Target="../theme/theme19.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68.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theme" Target="../theme/theme20.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4.xml"/><Relationship Id="rId7" Type="http://schemas.openxmlformats.org/officeDocument/2006/relationships/theme" Target="../theme/theme6.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5" Type="http://schemas.openxmlformats.org/officeDocument/2006/relationships/theme" Target="../theme/theme8.xml"/><Relationship Id="rId4" Type="http://schemas.openxmlformats.org/officeDocument/2006/relationships/slideLayout" Target="../slideLayouts/slideLayout6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9.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68298B9-BCE5-4C7B-96DF-BC273364D7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4A61978-A2B4-437E-8D8C-6435764F55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E27D272-CBFE-478D-AC3F-7A8FE555FC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DA34DC-1114-4EEA-B3CE-2F7DCB7326BF}" type="datetime1">
              <a:rPr kumimoji="1" lang="en-US" altLang="ja-JP" smtClean="0"/>
              <a:t>8/17/2023</a:t>
            </a:fld>
            <a:endParaRPr kumimoji="1" lang="ja-JP" altLang="en-US"/>
          </a:p>
        </p:txBody>
      </p:sp>
      <p:sp>
        <p:nvSpPr>
          <p:cNvPr id="5" name="フッター プレースホルダー 4">
            <a:extLst>
              <a:ext uri="{FF2B5EF4-FFF2-40B4-BE49-F238E27FC236}">
                <a16:creationId xmlns:a16="http://schemas.microsoft.com/office/drawing/2014/main" id="{E90EEE01-73B2-489F-818C-519BBF95CB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Copyright©️ 2023 HRD, Inc. All Rights Reserved. Strictly Confidential.</a:t>
            </a:r>
            <a:endParaRPr kumimoji="1" lang="ja-JP" altLang="en-US"/>
          </a:p>
        </p:txBody>
      </p:sp>
      <p:sp>
        <p:nvSpPr>
          <p:cNvPr id="6" name="スライド番号プレースホルダー 5">
            <a:extLst>
              <a:ext uri="{FF2B5EF4-FFF2-40B4-BE49-F238E27FC236}">
                <a16:creationId xmlns:a16="http://schemas.microsoft.com/office/drawing/2014/main" id="{1D0F9508-AAA1-4EAA-AF34-1403B8BC69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2F924-A74C-465E-92CF-B536D5605C51}" type="slidenum">
              <a:rPr kumimoji="1" lang="ja-JP" altLang="en-US" smtClean="0"/>
              <a:t>‹#›</a:t>
            </a:fld>
            <a:endParaRPr kumimoji="1" lang="ja-JP" altLang="en-US"/>
          </a:p>
        </p:txBody>
      </p:sp>
    </p:spTree>
    <p:extLst>
      <p:ext uri="{BB962C8B-B14F-4D97-AF65-F5344CB8AC3E}">
        <p14:creationId xmlns:p14="http://schemas.microsoft.com/office/powerpoint/2010/main" val="1940758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Shape 9">
            <a:extLst>
              <a:ext uri="{FF2B5EF4-FFF2-40B4-BE49-F238E27FC236}">
                <a16:creationId xmlns:a16="http://schemas.microsoft.com/office/drawing/2014/main" id="{66EB416B-03F8-4A2F-952A-4A490F075A2D}"/>
              </a:ext>
            </a:extLst>
          </p:cNvPr>
          <p:cNvSpPr txBox="1">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panose="020B0604020202020204" pitchFamily="34" charset="0"/>
            </a:endParaRPr>
          </a:p>
        </p:txBody>
      </p:sp>
      <p:sp>
        <p:nvSpPr>
          <p:cNvPr id="28675" name="Shape 10">
            <a:extLst>
              <a:ext uri="{FF2B5EF4-FFF2-40B4-BE49-F238E27FC236}">
                <a16:creationId xmlns:a16="http://schemas.microsoft.com/office/drawing/2014/main" id="{00D49212-0BF2-426E-9C02-23ECA2A53EA2}"/>
              </a:ext>
            </a:extLst>
          </p:cNvPr>
          <p:cNvSpPr txBox="1">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panose="020B0604020202020204" pitchFamily="34" charset="0"/>
            </a:endParaRPr>
          </a:p>
        </p:txBody>
      </p:sp>
      <p:sp>
        <p:nvSpPr>
          <p:cNvPr id="11" name="Shape 11">
            <a:extLst>
              <a:ext uri="{FF2B5EF4-FFF2-40B4-BE49-F238E27FC236}">
                <a16:creationId xmlns:a16="http://schemas.microsoft.com/office/drawing/2014/main" id="{3F3CE99E-7A39-4FD7-8F6E-BB68FD3A88E3}"/>
              </a:ext>
            </a:extLst>
          </p:cNvPr>
          <p:cNvSpPr txBox="1">
            <a:spLocks noGrp="1"/>
          </p:cNvSpPr>
          <p:nvPr>
            <p:ph type="dt" idx="10"/>
          </p:nvPr>
        </p:nvSpPr>
        <p:spPr>
          <a:xfrm>
            <a:off x="609600" y="6356350"/>
            <a:ext cx="2844800" cy="365125"/>
          </a:xfrm>
          <a:prstGeom prst="rect">
            <a:avLst/>
          </a:prstGeom>
          <a:noFill/>
          <a:ln>
            <a:noFill/>
          </a:ln>
        </p:spPr>
        <p:txBody>
          <a:bodyPr vert="horz" wrap="square" lIns="91425" tIns="91425" rIns="91425" bIns="91425" numCol="1" anchor="ctr" anchorCtr="0" compatLnSpc="1">
            <a:prstTxWarp prst="textNoShape">
              <a:avLst/>
            </a:prstTxWarp>
          </a:bodyPr>
          <a:lstStyle>
            <a:lvl1pP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fld id="{D9DBDD8A-0905-4B49-95A6-DB9EDBBA5718}" type="datetime1">
              <a:rPr lang="en-US" altLang="ja-JP" smtClean="0"/>
              <a:t>8/17/2023</a:t>
            </a:fld>
            <a:endParaRPr lang="ja-JP" altLang="ja-JP"/>
          </a:p>
        </p:txBody>
      </p:sp>
      <p:sp>
        <p:nvSpPr>
          <p:cNvPr id="12" name="Shape 12">
            <a:extLst>
              <a:ext uri="{FF2B5EF4-FFF2-40B4-BE49-F238E27FC236}">
                <a16:creationId xmlns:a16="http://schemas.microsoft.com/office/drawing/2014/main" id="{C99D3BC2-D6B3-4682-80A2-003155E74211}"/>
              </a:ext>
            </a:extLst>
          </p:cNvPr>
          <p:cNvSpPr txBox="1">
            <a:spLocks noGrp="1"/>
          </p:cNvSpPr>
          <p:nvPr>
            <p:ph type="ftr" idx="11"/>
          </p:nvPr>
        </p:nvSpPr>
        <p:spPr>
          <a:xfrm>
            <a:off x="4165600" y="6356350"/>
            <a:ext cx="3860800" cy="365125"/>
          </a:xfrm>
          <a:prstGeom prst="rect">
            <a:avLst/>
          </a:prstGeom>
          <a:noFill/>
          <a:ln>
            <a:noFill/>
          </a:ln>
        </p:spPr>
        <p:txBody>
          <a:bodyPr vert="horz" wrap="square" lIns="91425" tIns="91425" rIns="91425" bIns="91425" numCol="1" anchor="ctr" anchorCtr="0" compatLnSpc="1">
            <a:prstTxWarp prst="textNoShape">
              <a:avLst/>
            </a:prstTxWarp>
          </a:bodyPr>
          <a:lstStyle>
            <a:lvl1pPr algn="ct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r>
              <a:rPr lang="en-US" altLang="ja-JP"/>
              <a:t>Copyright©️ 2023 HRD, Inc. All Rights Reserved. Strictly Confidential.</a:t>
            </a:r>
            <a:endParaRPr lang="ja-JP" altLang="ja-JP"/>
          </a:p>
        </p:txBody>
      </p:sp>
      <p:sp>
        <p:nvSpPr>
          <p:cNvPr id="13" name="Shape 13">
            <a:extLst>
              <a:ext uri="{FF2B5EF4-FFF2-40B4-BE49-F238E27FC236}">
                <a16:creationId xmlns:a16="http://schemas.microsoft.com/office/drawing/2014/main" id="{E271C32A-449C-46B6-A1C0-BAE66F4B8AAF}"/>
              </a:ext>
            </a:extLst>
          </p:cNvPr>
          <p:cNvSpPr txBox="1">
            <a:spLocks noGrp="1"/>
          </p:cNvSpPr>
          <p:nvPr>
            <p:ph type="sldNum" idx="12"/>
          </p:nvPr>
        </p:nvSpPr>
        <p:spPr>
          <a:xfrm>
            <a:off x="8737600" y="6356350"/>
            <a:ext cx="2844800" cy="365125"/>
          </a:xfrm>
          <a:prstGeom prst="rect">
            <a:avLst/>
          </a:prstGeom>
          <a:noFill/>
          <a:ln>
            <a:noFill/>
          </a:ln>
        </p:spPr>
        <p:txBody>
          <a:bodyPr vert="horz" wrap="square" lIns="91425" tIns="45700" rIns="91425" bIns="45700" numCol="1" anchor="ctr" anchorCtr="0" compatLnSpc="1">
            <a:prstTxWarp prst="textNoShape">
              <a:avLst/>
            </a:prstTxWarp>
            <a:noAutofit/>
          </a:bodyPr>
          <a:lstStyle>
            <a:lvl1pPr algn="r">
              <a:buSzPct val="25000"/>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fld id="{DD049FED-D653-4404-88DB-E507980F1537}" type="slidenum">
              <a:rPr lang="en-US" altLang="ja-JP"/>
              <a:pPr/>
              <a:t>‹#›</a:t>
            </a:fld>
            <a:endParaRPr lang="en-US" altLang="ja-JP"/>
          </a:p>
        </p:txBody>
      </p:sp>
    </p:spTree>
    <p:extLst>
      <p:ext uri="{BB962C8B-B14F-4D97-AF65-F5344CB8AC3E}">
        <p14:creationId xmlns:p14="http://schemas.microsoft.com/office/powerpoint/2010/main" val="2218175707"/>
      </p:ext>
    </p:extLst>
  </p:cSld>
  <p:clrMap bg1="lt1" tx1="dk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Lst>
  <p:hf hd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Shape 9">
            <a:extLst>
              <a:ext uri="{FF2B5EF4-FFF2-40B4-BE49-F238E27FC236}">
                <a16:creationId xmlns:a16="http://schemas.microsoft.com/office/drawing/2014/main" id="{94929C87-5E8E-4D1C-98C7-5F6CA2D8B6F3}"/>
              </a:ext>
            </a:extLst>
          </p:cNvPr>
          <p:cNvSpPr txBox="1">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panose="020B0604020202020204" pitchFamily="34" charset="0"/>
            </a:endParaRPr>
          </a:p>
        </p:txBody>
      </p:sp>
      <p:sp>
        <p:nvSpPr>
          <p:cNvPr id="25603" name="Shape 10">
            <a:extLst>
              <a:ext uri="{FF2B5EF4-FFF2-40B4-BE49-F238E27FC236}">
                <a16:creationId xmlns:a16="http://schemas.microsoft.com/office/drawing/2014/main" id="{FCF6CA53-3BB4-42FC-8268-B8DE9BBA714D}"/>
              </a:ext>
            </a:extLst>
          </p:cNvPr>
          <p:cNvSpPr txBox="1">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panose="020B0604020202020204" pitchFamily="34" charset="0"/>
            </a:endParaRPr>
          </a:p>
        </p:txBody>
      </p:sp>
      <p:sp>
        <p:nvSpPr>
          <p:cNvPr id="11" name="Shape 11">
            <a:extLst>
              <a:ext uri="{FF2B5EF4-FFF2-40B4-BE49-F238E27FC236}">
                <a16:creationId xmlns:a16="http://schemas.microsoft.com/office/drawing/2014/main" id="{B6AAAD50-6D56-41F5-8106-7167094B5E5A}"/>
              </a:ext>
            </a:extLst>
          </p:cNvPr>
          <p:cNvSpPr txBox="1">
            <a:spLocks noGrp="1"/>
          </p:cNvSpPr>
          <p:nvPr>
            <p:ph type="dt" idx="10"/>
          </p:nvPr>
        </p:nvSpPr>
        <p:spPr>
          <a:xfrm>
            <a:off x="609600" y="6356350"/>
            <a:ext cx="2844800" cy="365125"/>
          </a:xfrm>
          <a:prstGeom prst="rect">
            <a:avLst/>
          </a:prstGeom>
          <a:noFill/>
          <a:ln>
            <a:noFill/>
          </a:ln>
        </p:spPr>
        <p:txBody>
          <a:bodyPr vert="horz" wrap="square" lIns="91425" tIns="91425" rIns="91425" bIns="91425" numCol="1" anchor="ctr" anchorCtr="0" compatLnSpc="1">
            <a:prstTxWarp prst="textNoShape">
              <a:avLst/>
            </a:prstTxWarp>
          </a:bodyPr>
          <a:lstStyle>
            <a:lvl1pPr>
              <a:defRPr sz="9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ABD5219F-24A5-4E38-8D86-D5D7692DA76D}" type="datetime1">
              <a:rPr lang="en-US" altLang="ja-JP" smtClean="0"/>
              <a:t>8/17/2023</a:t>
            </a:fld>
            <a:endParaRPr lang="ja-JP" altLang="ja-JP"/>
          </a:p>
        </p:txBody>
      </p:sp>
      <p:sp>
        <p:nvSpPr>
          <p:cNvPr id="12" name="Shape 12">
            <a:extLst>
              <a:ext uri="{FF2B5EF4-FFF2-40B4-BE49-F238E27FC236}">
                <a16:creationId xmlns:a16="http://schemas.microsoft.com/office/drawing/2014/main" id="{A3CDAF34-75D3-49BC-A1AE-3D8195EA2059}"/>
              </a:ext>
            </a:extLst>
          </p:cNvPr>
          <p:cNvSpPr txBox="1">
            <a:spLocks noGrp="1"/>
          </p:cNvSpPr>
          <p:nvPr>
            <p:ph type="ftr" idx="11"/>
          </p:nvPr>
        </p:nvSpPr>
        <p:spPr>
          <a:xfrm>
            <a:off x="4165600" y="6356350"/>
            <a:ext cx="3860800" cy="365125"/>
          </a:xfrm>
          <a:prstGeom prst="rect">
            <a:avLst/>
          </a:prstGeom>
          <a:noFill/>
          <a:ln>
            <a:noFill/>
          </a:ln>
        </p:spPr>
        <p:txBody>
          <a:bodyPr vert="horz" wrap="square" lIns="91425" tIns="91425" rIns="91425" bIns="91425" numCol="1" anchor="ctr" anchorCtr="0" compatLnSpc="1">
            <a:prstTxWarp prst="textNoShape">
              <a:avLst/>
            </a:prstTxWarp>
          </a:bodyPr>
          <a:lstStyle>
            <a:lvl1pPr algn="ctr">
              <a:defRPr sz="9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r>
              <a:rPr lang="en-US" altLang="ja-JP"/>
              <a:t>Copyright©️ 2023 HRD, Inc. All Rights Reserved. Strictly Confidential.</a:t>
            </a:r>
            <a:endParaRPr lang="ja-JP" altLang="ja-JP"/>
          </a:p>
        </p:txBody>
      </p:sp>
      <p:sp>
        <p:nvSpPr>
          <p:cNvPr id="13" name="Shape 13">
            <a:extLst>
              <a:ext uri="{FF2B5EF4-FFF2-40B4-BE49-F238E27FC236}">
                <a16:creationId xmlns:a16="http://schemas.microsoft.com/office/drawing/2014/main" id="{CF77925A-95AA-4597-AAC7-82ACC2B2FAA1}"/>
              </a:ext>
            </a:extLst>
          </p:cNvPr>
          <p:cNvSpPr txBox="1">
            <a:spLocks noGrp="1"/>
          </p:cNvSpPr>
          <p:nvPr>
            <p:ph type="sldNum" idx="12"/>
          </p:nvPr>
        </p:nvSpPr>
        <p:spPr>
          <a:xfrm>
            <a:off x="8737600" y="6356350"/>
            <a:ext cx="2844800" cy="365125"/>
          </a:xfrm>
          <a:prstGeom prst="rect">
            <a:avLst/>
          </a:prstGeom>
          <a:noFill/>
          <a:ln>
            <a:noFill/>
          </a:ln>
        </p:spPr>
        <p:txBody>
          <a:bodyPr vert="horz" wrap="square" lIns="91425" tIns="45700" rIns="91425" bIns="45700" numCol="1" anchor="ctr" anchorCtr="0" compatLnSpc="1">
            <a:prstTxWarp prst="textNoShape">
              <a:avLst/>
            </a:prstTxWarp>
            <a:noAutofit/>
          </a:bodyPr>
          <a:lstStyle>
            <a:lvl1pPr algn="r">
              <a:buSzPct val="25000"/>
              <a:defRPr sz="9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D42ADDDD-D020-43F0-9EDA-9BB8CD283098}" type="slidenum">
              <a:rPr lang="en-US" altLang="ja-JP"/>
              <a:pPr>
                <a:defRPr/>
              </a:pPr>
              <a:t>‹#›</a:t>
            </a:fld>
            <a:endParaRPr lang="en-US" altLang="ja-JP"/>
          </a:p>
        </p:txBody>
      </p:sp>
    </p:spTree>
    <p:extLst>
      <p:ext uri="{BB962C8B-B14F-4D97-AF65-F5344CB8AC3E}">
        <p14:creationId xmlns:p14="http://schemas.microsoft.com/office/powerpoint/2010/main" val="3802475213"/>
      </p:ext>
    </p:extLst>
  </p:cSld>
  <p:clrMap bg1="lt1" tx1="dk1" bg2="dk2"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Lst>
  <p:hf hdr="0" dt="0"/>
  <p:txStyles>
    <p:titleStyle>
      <a:defPPr marR="0" algn="l" rtl="0">
        <a:lnSpc>
          <a:spcPct val="100000"/>
        </a:lnSpc>
        <a:spcBef>
          <a:spcPts val="0"/>
        </a:spcBef>
        <a:spcAft>
          <a:spcPts val="0"/>
        </a:spcAft>
      </a:defPPr>
      <a:lvl1pPr algn="l" rtl="0" eaLnBrk="0" fontAlgn="base" hangingPunct="0">
        <a:spcBef>
          <a:spcPct val="0"/>
        </a:spcBef>
        <a:spcAft>
          <a:spcPct val="0"/>
        </a:spcAft>
        <a:defRPr sz="10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0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0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0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0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0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0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0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0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0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050" b="0" i="0" u="none" strike="noStrike" cap="none" baseline="0">
          <a:solidFill>
            <a:srgbClr val="000000"/>
          </a:solidFill>
          <a:latin typeface="Arial"/>
          <a:ea typeface="Arial"/>
          <a:cs typeface="Arial"/>
          <a:sym typeface="Arial"/>
          <a:rtl val="0"/>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Shape 9">
            <a:extLst>
              <a:ext uri="{FF2B5EF4-FFF2-40B4-BE49-F238E27FC236}">
                <a16:creationId xmlns:a16="http://schemas.microsoft.com/office/drawing/2014/main" id="{1482F0E5-E48D-486A-A202-2E32E8477230}"/>
              </a:ext>
            </a:extLst>
          </p:cNvPr>
          <p:cNvSpPr txBox="1">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panose="020B0604020202020204" pitchFamily="34" charset="0"/>
            </a:endParaRPr>
          </a:p>
        </p:txBody>
      </p:sp>
      <p:sp>
        <p:nvSpPr>
          <p:cNvPr id="12291" name="Shape 10">
            <a:extLst>
              <a:ext uri="{FF2B5EF4-FFF2-40B4-BE49-F238E27FC236}">
                <a16:creationId xmlns:a16="http://schemas.microsoft.com/office/drawing/2014/main" id="{632B91DE-909C-4157-8E37-57619ECA2C51}"/>
              </a:ext>
            </a:extLst>
          </p:cNvPr>
          <p:cNvSpPr txBox="1">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panose="020B0604020202020204" pitchFamily="34" charset="0"/>
            </a:endParaRPr>
          </a:p>
        </p:txBody>
      </p:sp>
      <p:sp>
        <p:nvSpPr>
          <p:cNvPr id="11" name="Shape 11">
            <a:extLst>
              <a:ext uri="{FF2B5EF4-FFF2-40B4-BE49-F238E27FC236}">
                <a16:creationId xmlns:a16="http://schemas.microsoft.com/office/drawing/2014/main" id="{2FE666B9-47FD-41C0-90CA-7883C547A16C}"/>
              </a:ext>
            </a:extLst>
          </p:cNvPr>
          <p:cNvSpPr txBox="1">
            <a:spLocks noGrp="1"/>
          </p:cNvSpPr>
          <p:nvPr>
            <p:ph type="dt" idx="10"/>
          </p:nvPr>
        </p:nvSpPr>
        <p:spPr>
          <a:xfrm>
            <a:off x="609600" y="6356350"/>
            <a:ext cx="2844800" cy="365125"/>
          </a:xfrm>
          <a:prstGeom prst="rect">
            <a:avLst/>
          </a:prstGeom>
          <a:noFill/>
          <a:ln>
            <a:noFill/>
          </a:ln>
        </p:spPr>
        <p:txBody>
          <a:bodyPr vert="horz" wrap="square" lIns="91425" tIns="91425" rIns="91425" bIns="91425" numCol="1" anchor="ctr" anchorCtr="0" compatLnSpc="1">
            <a:prstTxWarp prst="textNoShape">
              <a:avLst/>
            </a:prstTxWarp>
          </a:bodyPr>
          <a:lstStyle>
            <a:lvl1pP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C0059460-3CC4-491B-8842-0DDFAF7233A5}" type="datetime1">
              <a:rPr lang="en-US" altLang="ja-JP" smtClean="0"/>
              <a:t>8/17/2023</a:t>
            </a:fld>
            <a:endParaRPr lang="ja-JP" altLang="ja-JP"/>
          </a:p>
        </p:txBody>
      </p:sp>
      <p:sp>
        <p:nvSpPr>
          <p:cNvPr id="12" name="Shape 12">
            <a:extLst>
              <a:ext uri="{FF2B5EF4-FFF2-40B4-BE49-F238E27FC236}">
                <a16:creationId xmlns:a16="http://schemas.microsoft.com/office/drawing/2014/main" id="{39E7F37A-C40A-4767-8EF1-5D9E47036E60}"/>
              </a:ext>
            </a:extLst>
          </p:cNvPr>
          <p:cNvSpPr txBox="1">
            <a:spLocks noGrp="1"/>
          </p:cNvSpPr>
          <p:nvPr>
            <p:ph type="ftr" idx="11"/>
          </p:nvPr>
        </p:nvSpPr>
        <p:spPr>
          <a:xfrm>
            <a:off x="4165600" y="6356350"/>
            <a:ext cx="3860800" cy="365125"/>
          </a:xfrm>
          <a:prstGeom prst="rect">
            <a:avLst/>
          </a:prstGeom>
          <a:noFill/>
          <a:ln>
            <a:noFill/>
          </a:ln>
        </p:spPr>
        <p:txBody>
          <a:bodyPr vert="horz" wrap="square" lIns="91425" tIns="91425" rIns="91425" bIns="91425" numCol="1" anchor="ctr" anchorCtr="0" compatLnSpc="1">
            <a:prstTxWarp prst="textNoShape">
              <a:avLst/>
            </a:prstTxWarp>
          </a:bodyPr>
          <a:lstStyle>
            <a:lvl1pPr algn="ct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r>
              <a:rPr lang="en-US" altLang="ja-JP"/>
              <a:t>Copyright©️ 2023 HRD, Inc. All Rights Reserved. Strictly Confidential.</a:t>
            </a:r>
            <a:endParaRPr lang="ja-JP" altLang="ja-JP"/>
          </a:p>
        </p:txBody>
      </p:sp>
      <p:sp>
        <p:nvSpPr>
          <p:cNvPr id="13" name="Shape 13">
            <a:extLst>
              <a:ext uri="{FF2B5EF4-FFF2-40B4-BE49-F238E27FC236}">
                <a16:creationId xmlns:a16="http://schemas.microsoft.com/office/drawing/2014/main" id="{F0F2DC98-7E14-459E-9423-85BB6F04C4DD}"/>
              </a:ext>
            </a:extLst>
          </p:cNvPr>
          <p:cNvSpPr txBox="1">
            <a:spLocks noGrp="1"/>
          </p:cNvSpPr>
          <p:nvPr>
            <p:ph type="sldNum" idx="12"/>
          </p:nvPr>
        </p:nvSpPr>
        <p:spPr>
          <a:xfrm>
            <a:off x="8737600" y="6356350"/>
            <a:ext cx="2844800" cy="365125"/>
          </a:xfrm>
          <a:prstGeom prst="rect">
            <a:avLst/>
          </a:prstGeom>
          <a:noFill/>
          <a:ln>
            <a:noFill/>
          </a:ln>
        </p:spPr>
        <p:txBody>
          <a:bodyPr vert="horz" wrap="square" lIns="91425" tIns="45700" rIns="91425" bIns="45700" numCol="1" anchor="ctr" anchorCtr="0" compatLnSpc="1">
            <a:prstTxWarp prst="textNoShape">
              <a:avLst/>
            </a:prstTxWarp>
            <a:noAutofit/>
          </a:bodyPr>
          <a:lstStyle>
            <a:lvl1pPr algn="r">
              <a:buSzPct val="25000"/>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327A2C63-F426-4BA9-9909-5A3071E900D5}" type="slidenum">
              <a:rPr lang="en-US" altLang="ja-JP"/>
              <a:pPr>
                <a:defRPr/>
              </a:pPr>
              <a:t>‹#›</a:t>
            </a:fld>
            <a:endParaRPr lang="en-US" altLang="ja-JP"/>
          </a:p>
        </p:txBody>
      </p:sp>
    </p:spTree>
    <p:extLst>
      <p:ext uri="{BB962C8B-B14F-4D97-AF65-F5344CB8AC3E}">
        <p14:creationId xmlns:p14="http://schemas.microsoft.com/office/powerpoint/2010/main" val="4229731616"/>
      </p:ext>
    </p:extLst>
  </p:cSld>
  <p:clrMap bg1="lt1" tx1="dk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Lst>
  <p:hf hd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fld id="{239043DD-E946-4828-B210-DB435F20D2AE}" type="datetime1">
              <a:rPr lang="en-US" altLang="ja-JP" smtClean="0"/>
              <a:t>8/17/2023</a:t>
            </a:fld>
            <a:endParaRPr/>
          </a:p>
        </p:txBody>
      </p:sp>
      <p:sp>
        <p:nvSpPr>
          <p:cNvPr id="12" name="Shape 12"/>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13" name="Shape 13"/>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82577308"/>
      </p:ext>
    </p:extLst>
  </p:cSld>
  <p:clrMap bg1="lt1" tx1="dk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Lst>
  <p:hf hd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Shape 9">
            <a:extLst>
              <a:ext uri="{FF2B5EF4-FFF2-40B4-BE49-F238E27FC236}">
                <a16:creationId xmlns:a16="http://schemas.microsoft.com/office/drawing/2014/main" id="{46280F2D-D42D-4535-A907-1C337B959A14}"/>
              </a:ext>
            </a:extLst>
          </p:cNvPr>
          <p:cNvSpPr txBox="1">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panose="020B0604020202020204" pitchFamily="34" charset="0"/>
            </a:endParaRPr>
          </a:p>
        </p:txBody>
      </p:sp>
      <p:sp>
        <p:nvSpPr>
          <p:cNvPr id="7171" name="Shape 10">
            <a:extLst>
              <a:ext uri="{FF2B5EF4-FFF2-40B4-BE49-F238E27FC236}">
                <a16:creationId xmlns:a16="http://schemas.microsoft.com/office/drawing/2014/main" id="{12CA8EB8-3D53-450F-BF85-EA949C658338}"/>
              </a:ext>
            </a:extLst>
          </p:cNvPr>
          <p:cNvSpPr txBox="1">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panose="020B0604020202020204" pitchFamily="34" charset="0"/>
            </a:endParaRPr>
          </a:p>
        </p:txBody>
      </p:sp>
      <p:sp>
        <p:nvSpPr>
          <p:cNvPr id="11" name="Shape 11">
            <a:extLst>
              <a:ext uri="{FF2B5EF4-FFF2-40B4-BE49-F238E27FC236}">
                <a16:creationId xmlns:a16="http://schemas.microsoft.com/office/drawing/2014/main" id="{A3DFD4BE-5A14-4859-9B35-69B59B32BF97}"/>
              </a:ext>
            </a:extLst>
          </p:cNvPr>
          <p:cNvSpPr txBox="1">
            <a:spLocks noGrp="1"/>
          </p:cNvSpPr>
          <p:nvPr>
            <p:ph type="dt" idx="10"/>
          </p:nvPr>
        </p:nvSpPr>
        <p:spPr>
          <a:xfrm>
            <a:off x="609600" y="6356350"/>
            <a:ext cx="2844800" cy="365125"/>
          </a:xfrm>
          <a:prstGeom prst="rect">
            <a:avLst/>
          </a:prstGeom>
          <a:noFill/>
          <a:ln>
            <a:noFill/>
          </a:ln>
        </p:spPr>
        <p:txBody>
          <a:bodyPr vert="horz" wrap="square" lIns="91425" tIns="91425" rIns="91425" bIns="91425" numCol="1" anchor="ctr" anchorCtr="0" compatLnSpc="1">
            <a:prstTxWarp prst="textNoShape">
              <a:avLst/>
            </a:prstTxWarp>
          </a:bodyPr>
          <a:lstStyle>
            <a:lvl1pP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11EEC74D-1F98-4B2C-BAF6-C6609D19D348}" type="datetime1">
              <a:rPr lang="en-US" altLang="ja-JP" smtClean="0"/>
              <a:t>8/17/2023</a:t>
            </a:fld>
            <a:endParaRPr lang="ja-JP" altLang="ja-JP"/>
          </a:p>
        </p:txBody>
      </p:sp>
      <p:sp>
        <p:nvSpPr>
          <p:cNvPr id="12" name="Shape 12">
            <a:extLst>
              <a:ext uri="{FF2B5EF4-FFF2-40B4-BE49-F238E27FC236}">
                <a16:creationId xmlns:a16="http://schemas.microsoft.com/office/drawing/2014/main" id="{D18C9C04-5834-4BA5-9900-62190177373B}"/>
              </a:ext>
            </a:extLst>
          </p:cNvPr>
          <p:cNvSpPr txBox="1">
            <a:spLocks noGrp="1"/>
          </p:cNvSpPr>
          <p:nvPr>
            <p:ph type="ftr" idx="11"/>
          </p:nvPr>
        </p:nvSpPr>
        <p:spPr>
          <a:xfrm>
            <a:off x="4165600" y="6356350"/>
            <a:ext cx="3860800" cy="365125"/>
          </a:xfrm>
          <a:prstGeom prst="rect">
            <a:avLst/>
          </a:prstGeom>
          <a:noFill/>
          <a:ln>
            <a:noFill/>
          </a:ln>
        </p:spPr>
        <p:txBody>
          <a:bodyPr vert="horz" wrap="square" lIns="91425" tIns="91425" rIns="91425" bIns="91425" numCol="1" anchor="ctr" anchorCtr="0" compatLnSpc="1">
            <a:prstTxWarp prst="textNoShape">
              <a:avLst/>
            </a:prstTxWarp>
          </a:bodyPr>
          <a:lstStyle>
            <a:lvl1pPr algn="ct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r>
              <a:rPr lang="en-US" altLang="ja-JP"/>
              <a:t>Copyright©️ 2023 HRD, Inc. All Rights Reserved. Strictly Confidential.</a:t>
            </a:r>
            <a:endParaRPr lang="ja-JP" altLang="ja-JP"/>
          </a:p>
        </p:txBody>
      </p:sp>
      <p:sp>
        <p:nvSpPr>
          <p:cNvPr id="13" name="Shape 13">
            <a:extLst>
              <a:ext uri="{FF2B5EF4-FFF2-40B4-BE49-F238E27FC236}">
                <a16:creationId xmlns:a16="http://schemas.microsoft.com/office/drawing/2014/main" id="{ABE2E50B-BFFB-4263-AB1D-9C27D86CC07E}"/>
              </a:ext>
            </a:extLst>
          </p:cNvPr>
          <p:cNvSpPr txBox="1">
            <a:spLocks noGrp="1"/>
          </p:cNvSpPr>
          <p:nvPr>
            <p:ph type="sldNum" idx="12"/>
          </p:nvPr>
        </p:nvSpPr>
        <p:spPr>
          <a:xfrm>
            <a:off x="8737600" y="6356350"/>
            <a:ext cx="2844800" cy="365125"/>
          </a:xfrm>
          <a:prstGeom prst="rect">
            <a:avLst/>
          </a:prstGeom>
          <a:noFill/>
          <a:ln>
            <a:noFill/>
          </a:ln>
        </p:spPr>
        <p:txBody>
          <a:bodyPr vert="horz" wrap="square" lIns="91425" tIns="45700" rIns="91425" bIns="45700" numCol="1" anchor="ctr" anchorCtr="0" compatLnSpc="1">
            <a:prstTxWarp prst="textNoShape">
              <a:avLst/>
            </a:prstTxWarp>
            <a:noAutofit/>
          </a:bodyPr>
          <a:lstStyle>
            <a:lvl1pPr algn="r">
              <a:buSzPct val="25000"/>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7CA3ED96-95AD-4A95-807F-2627506E1BBF}" type="slidenum">
              <a:rPr lang="en-US" altLang="ja-JP"/>
              <a:pPr>
                <a:defRPr/>
              </a:pPr>
              <a:t>‹#›</a:t>
            </a:fld>
            <a:endParaRPr lang="en-US" altLang="ja-JP"/>
          </a:p>
        </p:txBody>
      </p:sp>
    </p:spTree>
    <p:extLst>
      <p:ext uri="{BB962C8B-B14F-4D97-AF65-F5344CB8AC3E}">
        <p14:creationId xmlns:p14="http://schemas.microsoft.com/office/powerpoint/2010/main" val="2782687173"/>
      </p:ext>
    </p:extLst>
  </p:cSld>
  <p:clrMap bg1="lt1" tx1="dk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Lst>
  <p:hf hd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itle Placeholder 1">
            <a:extLst>
              <a:ext uri="{FF2B5EF4-FFF2-40B4-BE49-F238E27FC236}">
                <a16:creationId xmlns:a16="http://schemas.microsoft.com/office/drawing/2014/main" id="{3B933F14-E4DA-47FD-B003-1C0C02AC7EC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5363" name="Text Placeholder 2">
            <a:extLst>
              <a:ext uri="{FF2B5EF4-FFF2-40B4-BE49-F238E27FC236}">
                <a16:creationId xmlns:a16="http://schemas.microsoft.com/office/drawing/2014/main" id="{1D37E0CD-1CEB-4B30-99A5-BD477948E166}"/>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a:extLst>
              <a:ext uri="{FF2B5EF4-FFF2-40B4-BE49-F238E27FC236}">
                <a16:creationId xmlns:a16="http://schemas.microsoft.com/office/drawing/2014/main" id="{41CEF69A-8339-4FAF-82FA-6CE002622332}"/>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solidFill>
                <a:latin typeface="+mn-lt"/>
                <a:ea typeface="+mn-ea"/>
              </a:defRPr>
            </a:lvl1pPr>
          </a:lstStyle>
          <a:p>
            <a:pPr>
              <a:defRPr/>
            </a:pPr>
            <a:fld id="{C86A9BF6-F241-4F89-B67A-41BCD7475537}" type="datetime1">
              <a:rPr lang="en-US" altLang="ja-JP" smtClean="0"/>
              <a:t>8/17/2023</a:t>
            </a:fld>
            <a:endParaRPr lang="en-US"/>
          </a:p>
        </p:txBody>
      </p:sp>
      <p:sp>
        <p:nvSpPr>
          <p:cNvPr id="5" name="Footer Placeholder 4">
            <a:extLst>
              <a:ext uri="{FF2B5EF4-FFF2-40B4-BE49-F238E27FC236}">
                <a16:creationId xmlns:a16="http://schemas.microsoft.com/office/drawing/2014/main" id="{18DF9CFD-4867-4F8F-BBAE-C9A2484C07D2}"/>
              </a:ext>
            </a:extLst>
          </p:cNvPr>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C1EDD681-EAF5-4742-844E-1ABFA83BDBFF}"/>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itchFamily="34" charset="0"/>
              </a:defRPr>
            </a:lvl1pPr>
          </a:lstStyle>
          <a:p>
            <a:pPr>
              <a:defRPr/>
            </a:pPr>
            <a:fld id="{2C8418F1-D64C-4DE2-8D69-EBDC5322512B}" type="slidenum">
              <a:rPr lang="en-US" altLang="ja-JP"/>
              <a:pPr>
                <a:defRPr/>
              </a:pPr>
              <a:t>‹#›</a:t>
            </a:fld>
            <a:endParaRPr lang="en-US" altLang="ja-JP"/>
          </a:p>
        </p:txBody>
      </p:sp>
    </p:spTree>
    <p:extLst>
      <p:ext uri="{BB962C8B-B14F-4D97-AF65-F5344CB8AC3E}">
        <p14:creationId xmlns:p14="http://schemas.microsoft.com/office/powerpoint/2010/main" val="4012201016"/>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hf hdr="0" dt="0"/>
  <p:txStyles>
    <p:titleStyle>
      <a:lvl1pPr algn="r" rtl="0" eaLnBrk="0" fontAlgn="base" hangingPunct="0">
        <a:spcBef>
          <a:spcPct val="0"/>
        </a:spcBef>
        <a:spcAft>
          <a:spcPct val="0"/>
        </a:spcAft>
        <a:defRPr sz="4400" kern="1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Calibri" pitchFamily="34" charset="0"/>
        </a:defRPr>
      </a:lvl2pPr>
      <a:lvl3pPr algn="r" rtl="0" eaLnBrk="0" fontAlgn="base" hangingPunct="0">
        <a:spcBef>
          <a:spcPct val="0"/>
        </a:spcBef>
        <a:spcAft>
          <a:spcPct val="0"/>
        </a:spcAft>
        <a:defRPr sz="4400">
          <a:solidFill>
            <a:schemeClr val="tx1"/>
          </a:solidFill>
          <a:latin typeface="Calibri" pitchFamily="34" charset="0"/>
        </a:defRPr>
      </a:lvl3pPr>
      <a:lvl4pPr algn="r" rtl="0" eaLnBrk="0" fontAlgn="base" hangingPunct="0">
        <a:spcBef>
          <a:spcPct val="0"/>
        </a:spcBef>
        <a:spcAft>
          <a:spcPct val="0"/>
        </a:spcAft>
        <a:defRPr sz="4400">
          <a:solidFill>
            <a:schemeClr val="tx1"/>
          </a:solidFill>
          <a:latin typeface="Calibri" pitchFamily="34" charset="0"/>
        </a:defRPr>
      </a:lvl4pPr>
      <a:lvl5pPr algn="r" rtl="0" eaLnBrk="0" fontAlgn="base" hangingPunct="0">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hape 9">
            <a:extLst>
              <a:ext uri="{FF2B5EF4-FFF2-40B4-BE49-F238E27FC236}">
                <a16:creationId xmlns:a16="http://schemas.microsoft.com/office/drawing/2014/main" id="{86AE0090-C637-4BC5-8A78-030545DA7657}"/>
              </a:ext>
            </a:extLst>
          </p:cNvPr>
          <p:cNvSpPr txBox="1">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panose="020B0604020202020204" pitchFamily="34" charset="0"/>
            </a:endParaRPr>
          </a:p>
        </p:txBody>
      </p:sp>
      <p:sp>
        <p:nvSpPr>
          <p:cNvPr id="6147" name="Shape 10">
            <a:extLst>
              <a:ext uri="{FF2B5EF4-FFF2-40B4-BE49-F238E27FC236}">
                <a16:creationId xmlns:a16="http://schemas.microsoft.com/office/drawing/2014/main" id="{CA0738A0-B1E0-4AB9-8E2F-05E593D85747}"/>
              </a:ext>
            </a:extLst>
          </p:cNvPr>
          <p:cNvSpPr txBox="1">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panose="020B0604020202020204" pitchFamily="34" charset="0"/>
            </a:endParaRPr>
          </a:p>
        </p:txBody>
      </p:sp>
      <p:sp>
        <p:nvSpPr>
          <p:cNvPr id="11" name="Shape 11">
            <a:extLst>
              <a:ext uri="{FF2B5EF4-FFF2-40B4-BE49-F238E27FC236}">
                <a16:creationId xmlns:a16="http://schemas.microsoft.com/office/drawing/2014/main" id="{EFD0B776-9973-4951-9DFC-E9BAC4208B83}"/>
              </a:ext>
            </a:extLst>
          </p:cNvPr>
          <p:cNvSpPr txBox="1">
            <a:spLocks noGrp="1"/>
          </p:cNvSpPr>
          <p:nvPr>
            <p:ph type="dt" idx="10"/>
          </p:nvPr>
        </p:nvSpPr>
        <p:spPr>
          <a:xfrm>
            <a:off x="609600" y="6356350"/>
            <a:ext cx="2844800" cy="365125"/>
          </a:xfrm>
          <a:prstGeom prst="rect">
            <a:avLst/>
          </a:prstGeom>
          <a:noFill/>
          <a:ln>
            <a:noFill/>
          </a:ln>
        </p:spPr>
        <p:txBody>
          <a:bodyPr vert="horz" wrap="square" lIns="91425" tIns="91425" rIns="91425" bIns="91425" numCol="1" anchor="ctr" anchorCtr="0" compatLnSpc="1">
            <a:prstTxWarp prst="textNoShape">
              <a:avLst/>
            </a:prstTxWarp>
          </a:bodyPr>
          <a:lstStyle>
            <a:lvl1pP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B4C68AC5-111C-49A9-81F2-16E6D475FE97}" type="datetime1">
              <a:rPr lang="en-US" altLang="ja-JP" smtClean="0"/>
              <a:t>8/17/2023</a:t>
            </a:fld>
            <a:endParaRPr lang="ja-JP" altLang="ja-JP"/>
          </a:p>
        </p:txBody>
      </p:sp>
      <p:sp>
        <p:nvSpPr>
          <p:cNvPr id="12" name="Shape 12">
            <a:extLst>
              <a:ext uri="{FF2B5EF4-FFF2-40B4-BE49-F238E27FC236}">
                <a16:creationId xmlns:a16="http://schemas.microsoft.com/office/drawing/2014/main" id="{06EBD83E-4EDE-4E0D-A96E-6FCCCBCCA325}"/>
              </a:ext>
            </a:extLst>
          </p:cNvPr>
          <p:cNvSpPr txBox="1">
            <a:spLocks noGrp="1"/>
          </p:cNvSpPr>
          <p:nvPr>
            <p:ph type="ftr" idx="11"/>
          </p:nvPr>
        </p:nvSpPr>
        <p:spPr>
          <a:xfrm>
            <a:off x="4165600" y="6356350"/>
            <a:ext cx="3860800" cy="365125"/>
          </a:xfrm>
          <a:prstGeom prst="rect">
            <a:avLst/>
          </a:prstGeom>
          <a:noFill/>
          <a:ln>
            <a:noFill/>
          </a:ln>
        </p:spPr>
        <p:txBody>
          <a:bodyPr vert="horz" wrap="square" lIns="91425" tIns="91425" rIns="91425" bIns="91425" numCol="1" anchor="ctr" anchorCtr="0" compatLnSpc="1">
            <a:prstTxWarp prst="textNoShape">
              <a:avLst/>
            </a:prstTxWarp>
          </a:bodyPr>
          <a:lstStyle>
            <a:lvl1pPr algn="ct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r>
              <a:rPr lang="en-US" altLang="ja-JP"/>
              <a:t>Copyright©️ 2023 HRD, Inc. All Rights Reserved. Strictly Confidential.</a:t>
            </a:r>
            <a:endParaRPr lang="ja-JP" altLang="ja-JP"/>
          </a:p>
        </p:txBody>
      </p:sp>
      <p:sp>
        <p:nvSpPr>
          <p:cNvPr id="13" name="Shape 13">
            <a:extLst>
              <a:ext uri="{FF2B5EF4-FFF2-40B4-BE49-F238E27FC236}">
                <a16:creationId xmlns:a16="http://schemas.microsoft.com/office/drawing/2014/main" id="{1210740E-C06A-428F-86D8-74E393F9CA89}"/>
              </a:ext>
            </a:extLst>
          </p:cNvPr>
          <p:cNvSpPr txBox="1">
            <a:spLocks noGrp="1"/>
          </p:cNvSpPr>
          <p:nvPr>
            <p:ph type="sldNum" idx="12"/>
          </p:nvPr>
        </p:nvSpPr>
        <p:spPr>
          <a:xfrm>
            <a:off x="8737600" y="6356350"/>
            <a:ext cx="2844800" cy="365125"/>
          </a:xfrm>
          <a:prstGeom prst="rect">
            <a:avLst/>
          </a:prstGeom>
          <a:noFill/>
          <a:ln>
            <a:noFill/>
          </a:ln>
        </p:spPr>
        <p:txBody>
          <a:bodyPr vert="horz" wrap="square" lIns="91425" tIns="45700" rIns="91425" bIns="45700" numCol="1" anchor="ctr" anchorCtr="0" compatLnSpc="1">
            <a:prstTxWarp prst="textNoShape">
              <a:avLst/>
            </a:prstTxWarp>
            <a:noAutofit/>
          </a:bodyPr>
          <a:lstStyle>
            <a:lvl1pPr algn="r">
              <a:buSzPct val="25000"/>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6E311091-87A2-454F-9D6F-D6DF13EF32A1}" type="slidenum">
              <a:rPr lang="en-US" altLang="ja-JP"/>
              <a:pPr>
                <a:defRPr/>
              </a:pPr>
              <a:t>‹#›</a:t>
            </a:fld>
            <a:endParaRPr lang="en-US" altLang="ja-JP"/>
          </a:p>
        </p:txBody>
      </p:sp>
    </p:spTree>
    <p:extLst>
      <p:ext uri="{BB962C8B-B14F-4D97-AF65-F5344CB8AC3E}">
        <p14:creationId xmlns:p14="http://schemas.microsoft.com/office/powerpoint/2010/main" val="765424187"/>
      </p:ext>
    </p:extLst>
  </p:cSld>
  <p:clrMap bg1="lt1" tx1="dk1" bg2="dk2"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Lst>
  <p:hf hd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hape 9">
            <a:extLst>
              <a:ext uri="{FF2B5EF4-FFF2-40B4-BE49-F238E27FC236}">
                <a16:creationId xmlns:a16="http://schemas.microsoft.com/office/drawing/2014/main" id="{A8359D19-FCD5-4340-A3EB-FF46BA65618A}"/>
              </a:ext>
            </a:extLst>
          </p:cNvPr>
          <p:cNvSpPr txBox="1">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panose="020B0604020202020204" pitchFamily="34" charset="0"/>
            </a:endParaRPr>
          </a:p>
        </p:txBody>
      </p:sp>
      <p:sp>
        <p:nvSpPr>
          <p:cNvPr id="5123" name="Shape 10">
            <a:extLst>
              <a:ext uri="{FF2B5EF4-FFF2-40B4-BE49-F238E27FC236}">
                <a16:creationId xmlns:a16="http://schemas.microsoft.com/office/drawing/2014/main" id="{F6DCB5C0-6F8D-41D8-A793-A2A07BF9A14C}"/>
              </a:ext>
            </a:extLst>
          </p:cNvPr>
          <p:cNvSpPr txBox="1">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panose="020B0604020202020204" pitchFamily="34" charset="0"/>
            </a:endParaRPr>
          </a:p>
        </p:txBody>
      </p:sp>
      <p:sp>
        <p:nvSpPr>
          <p:cNvPr id="12292" name="Shape 11">
            <a:extLst>
              <a:ext uri="{FF2B5EF4-FFF2-40B4-BE49-F238E27FC236}">
                <a16:creationId xmlns:a16="http://schemas.microsoft.com/office/drawing/2014/main" id="{E358A090-E491-4084-8540-EFB142134F66}"/>
              </a:ext>
            </a:extLst>
          </p:cNvPr>
          <p:cNvSpPr txBox="1">
            <a:spLocks noGrp="1"/>
          </p:cNvSpPr>
          <p:nvPr>
            <p:ph type="dt" idx="10"/>
          </p:nvPr>
        </p:nvSpPr>
        <p:spPr bwMode="auto">
          <a:xfrm>
            <a:off x="609600" y="6356350"/>
            <a:ext cx="2844800" cy="365125"/>
          </a:xfrm>
          <a:prstGeom prst="rect">
            <a:avLst/>
          </a:prstGeom>
          <a:noFill/>
          <a:ln>
            <a:noFill/>
          </a:ln>
        </p:spPr>
        <p:txBody>
          <a:bodyPr vert="horz" wrap="square" lIns="91425" tIns="91425" rIns="91425" bIns="91425" numCol="1" anchor="ctr" anchorCtr="0" compatLnSpc="1">
            <a:prstTxWarp prst="textNoShape">
              <a:avLst/>
            </a:prstTxWarp>
          </a:bodyPr>
          <a:lstStyle>
            <a:lvl1pPr eaLnBrk="1" hangingPunct="1">
              <a:defRPr kumimoji="0" sz="1200">
                <a:solidFill>
                  <a:srgbClr val="888888"/>
                </a:solidFill>
                <a:latin typeface="Calibri" pitchFamily="34" charset="0"/>
                <a:sym typeface="Calibri" pitchFamily="34" charset="0"/>
              </a:defRPr>
            </a:lvl1pPr>
          </a:lstStyle>
          <a:p>
            <a:pPr>
              <a:defRPr/>
            </a:pPr>
            <a:fld id="{46B8B046-980C-4443-B647-C26F8D558825}" type="datetime1">
              <a:rPr lang="en-US" altLang="ja-JP" smtClean="0"/>
              <a:t>8/17/2023</a:t>
            </a:fld>
            <a:endParaRPr lang="ja-JP" altLang="ja-JP"/>
          </a:p>
        </p:txBody>
      </p:sp>
      <p:sp>
        <p:nvSpPr>
          <p:cNvPr id="12293" name="Shape 12">
            <a:extLst>
              <a:ext uri="{FF2B5EF4-FFF2-40B4-BE49-F238E27FC236}">
                <a16:creationId xmlns:a16="http://schemas.microsoft.com/office/drawing/2014/main" id="{F318955A-1E00-4432-852B-6E67B4DBF945}"/>
              </a:ext>
            </a:extLst>
          </p:cNvPr>
          <p:cNvSpPr txBox="1">
            <a:spLocks noGrp="1"/>
          </p:cNvSpPr>
          <p:nvPr>
            <p:ph type="ftr" idx="11"/>
          </p:nvPr>
        </p:nvSpPr>
        <p:spPr bwMode="auto">
          <a:xfrm>
            <a:off x="4165600" y="6356350"/>
            <a:ext cx="3860800" cy="365125"/>
          </a:xfrm>
          <a:prstGeom prst="rect">
            <a:avLst/>
          </a:prstGeom>
          <a:noFill/>
          <a:ln>
            <a:noFill/>
          </a:ln>
        </p:spPr>
        <p:txBody>
          <a:bodyPr vert="horz" wrap="square" lIns="91425" tIns="91425" rIns="91425" bIns="91425" numCol="1" anchor="ctr" anchorCtr="0" compatLnSpc="1">
            <a:prstTxWarp prst="textNoShape">
              <a:avLst/>
            </a:prstTxWarp>
          </a:bodyPr>
          <a:lstStyle>
            <a:lvl1pPr algn="ctr" eaLnBrk="1" hangingPunct="1">
              <a:defRPr kumimoji="0" sz="1200">
                <a:solidFill>
                  <a:srgbClr val="888888"/>
                </a:solidFill>
                <a:latin typeface="Calibri" pitchFamily="34" charset="0"/>
                <a:sym typeface="Calibri" pitchFamily="34" charset="0"/>
              </a:defRPr>
            </a:lvl1pPr>
          </a:lstStyle>
          <a:p>
            <a:pPr>
              <a:defRPr/>
            </a:pPr>
            <a:r>
              <a:rPr lang="en-US" altLang="ja-JP"/>
              <a:t>Copyright©️ 2023 HRD, Inc. All Rights Reserved. Strictly Confidential.</a:t>
            </a:r>
            <a:endParaRPr lang="ja-JP" altLang="ja-JP"/>
          </a:p>
        </p:txBody>
      </p:sp>
      <p:sp>
        <p:nvSpPr>
          <p:cNvPr id="12294" name="Shape 13">
            <a:extLst>
              <a:ext uri="{FF2B5EF4-FFF2-40B4-BE49-F238E27FC236}">
                <a16:creationId xmlns:a16="http://schemas.microsoft.com/office/drawing/2014/main" id="{23213450-86F3-4728-A3EE-88BA10C6E5E4}"/>
              </a:ext>
            </a:extLst>
          </p:cNvPr>
          <p:cNvSpPr txBox="1">
            <a:spLocks noGrp="1"/>
          </p:cNvSpPr>
          <p:nvPr>
            <p:ph type="sldNum" idx="12"/>
          </p:nvPr>
        </p:nvSpPr>
        <p:spPr bwMode="auto">
          <a:xfrm>
            <a:off x="8737600" y="6356350"/>
            <a:ext cx="2844800" cy="365125"/>
          </a:xfrm>
          <a:prstGeom prst="rect">
            <a:avLst/>
          </a:prstGeom>
          <a:noFill/>
          <a:ln>
            <a:noFill/>
          </a:ln>
        </p:spPr>
        <p:txBody>
          <a:bodyPr vert="horz" wrap="square" lIns="91425" tIns="45700" rIns="91425" bIns="45700" numCol="1" anchor="ctr" anchorCtr="0" compatLnSpc="1">
            <a:prstTxWarp prst="textNoShape">
              <a:avLst/>
            </a:prstTxWarp>
          </a:bodyPr>
          <a:lstStyle>
            <a:lvl1pPr algn="r" eaLnBrk="1" hangingPunct="1">
              <a:buSzPct val="25000"/>
              <a:defRPr kumimoji="0" sz="1200">
                <a:solidFill>
                  <a:srgbClr val="888888"/>
                </a:solidFill>
                <a:latin typeface="Calibri" pitchFamily="34" charset="0"/>
                <a:sym typeface="Calibri" pitchFamily="34" charset="0"/>
              </a:defRPr>
            </a:lvl1pPr>
          </a:lstStyle>
          <a:p>
            <a:pPr>
              <a:defRPr/>
            </a:pPr>
            <a:fld id="{68AC822A-0A30-4849-B2A3-03F7020AE50E}" type="slidenum">
              <a:rPr lang="en-US" altLang="ja-JP"/>
              <a:pPr>
                <a:defRPr/>
              </a:pPr>
              <a:t>‹#›</a:t>
            </a:fld>
            <a:endParaRPr lang="en-US" altLang="ja-JP"/>
          </a:p>
        </p:txBody>
      </p:sp>
    </p:spTree>
    <p:extLst>
      <p:ext uri="{BB962C8B-B14F-4D97-AF65-F5344CB8AC3E}">
        <p14:creationId xmlns:p14="http://schemas.microsoft.com/office/powerpoint/2010/main" val="2970619994"/>
      </p:ext>
    </p:extLst>
  </p:cSld>
  <p:clrMap bg1="lt1" tx1="dk1" bg2="dk2"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hf hd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pitchFamily="34" charset="0"/>
          <a:cs typeface="Arial"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itchFamily="34" charset="0"/>
          <a:cs typeface="Arial"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itchFamily="34" charset="0"/>
          <a:cs typeface="Arial"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itchFamily="34" charset="0"/>
          <a:cs typeface="Arial"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9144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13716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18288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hape 9">
            <a:extLst>
              <a:ext uri="{FF2B5EF4-FFF2-40B4-BE49-F238E27FC236}">
                <a16:creationId xmlns:a16="http://schemas.microsoft.com/office/drawing/2014/main" id="{75188F9B-8ED9-4730-9A85-9DCB1B639ED1}"/>
              </a:ext>
            </a:extLst>
          </p:cNvPr>
          <p:cNvSpPr txBox="1">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panose="020B0604020202020204" pitchFamily="34" charset="0"/>
            </a:endParaRPr>
          </a:p>
        </p:txBody>
      </p:sp>
      <p:sp>
        <p:nvSpPr>
          <p:cNvPr id="3075" name="Shape 10">
            <a:extLst>
              <a:ext uri="{FF2B5EF4-FFF2-40B4-BE49-F238E27FC236}">
                <a16:creationId xmlns:a16="http://schemas.microsoft.com/office/drawing/2014/main" id="{90080539-C605-418C-B728-DBC3C2597731}"/>
              </a:ext>
            </a:extLst>
          </p:cNvPr>
          <p:cNvSpPr txBox="1">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panose="020B0604020202020204" pitchFamily="34" charset="0"/>
            </a:endParaRPr>
          </a:p>
        </p:txBody>
      </p:sp>
      <p:sp>
        <p:nvSpPr>
          <p:cNvPr id="11" name="Shape 11">
            <a:extLst>
              <a:ext uri="{FF2B5EF4-FFF2-40B4-BE49-F238E27FC236}">
                <a16:creationId xmlns:a16="http://schemas.microsoft.com/office/drawing/2014/main" id="{A6EB04CB-AAEF-41F0-8115-787FBDED3E6C}"/>
              </a:ext>
            </a:extLst>
          </p:cNvPr>
          <p:cNvSpPr txBox="1">
            <a:spLocks noGrp="1"/>
          </p:cNvSpPr>
          <p:nvPr>
            <p:ph type="dt" idx="10"/>
          </p:nvPr>
        </p:nvSpPr>
        <p:spPr>
          <a:xfrm>
            <a:off x="609600" y="6356350"/>
            <a:ext cx="2844800" cy="365125"/>
          </a:xfrm>
          <a:prstGeom prst="rect">
            <a:avLst/>
          </a:prstGeom>
          <a:noFill/>
          <a:ln>
            <a:noFill/>
          </a:ln>
        </p:spPr>
        <p:txBody>
          <a:bodyPr vert="horz" wrap="square" lIns="91425" tIns="91425" rIns="91425" bIns="91425" numCol="1" anchor="ctr" anchorCtr="0" compatLnSpc="1">
            <a:prstTxWarp prst="textNoShape">
              <a:avLst/>
            </a:prstTxWarp>
          </a:bodyPr>
          <a:lstStyle>
            <a:lvl1pP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89E59CA0-03D6-47A0-96D1-08B5CA9841EF}" type="datetime1">
              <a:rPr lang="en-US" altLang="ja-JP" smtClean="0"/>
              <a:t>8/17/2023</a:t>
            </a:fld>
            <a:endParaRPr lang="ja-JP" altLang="ja-JP"/>
          </a:p>
        </p:txBody>
      </p:sp>
      <p:sp>
        <p:nvSpPr>
          <p:cNvPr id="12" name="Shape 12">
            <a:extLst>
              <a:ext uri="{FF2B5EF4-FFF2-40B4-BE49-F238E27FC236}">
                <a16:creationId xmlns:a16="http://schemas.microsoft.com/office/drawing/2014/main" id="{0592A7CF-4B26-4914-BF98-8993DDAC7928}"/>
              </a:ext>
            </a:extLst>
          </p:cNvPr>
          <p:cNvSpPr txBox="1">
            <a:spLocks noGrp="1"/>
          </p:cNvSpPr>
          <p:nvPr>
            <p:ph type="ftr" idx="11"/>
          </p:nvPr>
        </p:nvSpPr>
        <p:spPr>
          <a:xfrm>
            <a:off x="4165600" y="6356350"/>
            <a:ext cx="3860800" cy="365125"/>
          </a:xfrm>
          <a:prstGeom prst="rect">
            <a:avLst/>
          </a:prstGeom>
          <a:noFill/>
          <a:ln>
            <a:noFill/>
          </a:ln>
        </p:spPr>
        <p:txBody>
          <a:bodyPr vert="horz" wrap="square" lIns="91425" tIns="91425" rIns="91425" bIns="91425" numCol="1" anchor="ctr" anchorCtr="0" compatLnSpc="1">
            <a:prstTxWarp prst="textNoShape">
              <a:avLst/>
            </a:prstTxWarp>
          </a:bodyPr>
          <a:lstStyle>
            <a:lvl1pPr algn="ct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r>
              <a:rPr lang="en-US" altLang="ja-JP"/>
              <a:t>Copyright©️ 2023 HRD, Inc. All Rights Reserved. Strictly Confidential.</a:t>
            </a:r>
            <a:endParaRPr lang="ja-JP" altLang="ja-JP"/>
          </a:p>
        </p:txBody>
      </p:sp>
      <p:sp>
        <p:nvSpPr>
          <p:cNvPr id="13" name="Shape 13">
            <a:extLst>
              <a:ext uri="{FF2B5EF4-FFF2-40B4-BE49-F238E27FC236}">
                <a16:creationId xmlns:a16="http://schemas.microsoft.com/office/drawing/2014/main" id="{A8DDEB5C-A8FB-4FFD-BA7C-A974849C0216}"/>
              </a:ext>
            </a:extLst>
          </p:cNvPr>
          <p:cNvSpPr txBox="1">
            <a:spLocks noGrp="1"/>
          </p:cNvSpPr>
          <p:nvPr>
            <p:ph type="sldNum" idx="12"/>
          </p:nvPr>
        </p:nvSpPr>
        <p:spPr>
          <a:xfrm>
            <a:off x="8737600" y="6356350"/>
            <a:ext cx="2844800" cy="365125"/>
          </a:xfrm>
          <a:prstGeom prst="rect">
            <a:avLst/>
          </a:prstGeom>
          <a:noFill/>
          <a:ln>
            <a:noFill/>
          </a:ln>
        </p:spPr>
        <p:txBody>
          <a:bodyPr vert="horz" wrap="square" lIns="91425" tIns="45700" rIns="91425" bIns="45700" numCol="1" anchor="ctr" anchorCtr="0" compatLnSpc="1">
            <a:prstTxWarp prst="textNoShape">
              <a:avLst/>
            </a:prstTxWarp>
            <a:noAutofit/>
          </a:bodyPr>
          <a:lstStyle>
            <a:lvl1pPr algn="r">
              <a:buSzPct val="25000"/>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3ADD3B96-82F5-4715-8481-977908B483C3}" type="slidenum">
              <a:rPr lang="en-US" altLang="ja-JP"/>
              <a:pPr>
                <a:defRPr/>
              </a:pPr>
              <a:t>‹#›</a:t>
            </a:fld>
            <a:endParaRPr lang="en-US" altLang="ja-JP"/>
          </a:p>
        </p:txBody>
      </p:sp>
    </p:spTree>
    <p:extLst>
      <p:ext uri="{BB962C8B-B14F-4D97-AF65-F5344CB8AC3E}">
        <p14:creationId xmlns:p14="http://schemas.microsoft.com/office/powerpoint/2010/main" val="592955716"/>
      </p:ext>
    </p:extLst>
  </p:cSld>
  <p:clrMap bg1="lt1" tx1="dk1" bg2="dk2" tx2="lt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Lst>
  <p:hf hd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Shape 9">
            <a:extLst>
              <a:ext uri="{FF2B5EF4-FFF2-40B4-BE49-F238E27FC236}">
                <a16:creationId xmlns:a16="http://schemas.microsoft.com/office/drawing/2014/main" id="{141D49D1-03C9-439A-ABF9-48C9EF0EE535}"/>
              </a:ext>
            </a:extLst>
          </p:cNvPr>
          <p:cNvSpPr txBox="1">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panose="020B0604020202020204" pitchFamily="34" charset="0"/>
            </a:endParaRPr>
          </a:p>
        </p:txBody>
      </p:sp>
      <p:sp>
        <p:nvSpPr>
          <p:cNvPr id="9219" name="Shape 10">
            <a:extLst>
              <a:ext uri="{FF2B5EF4-FFF2-40B4-BE49-F238E27FC236}">
                <a16:creationId xmlns:a16="http://schemas.microsoft.com/office/drawing/2014/main" id="{1BAD5ED3-4B28-4D1C-BB91-6874F5B48015}"/>
              </a:ext>
            </a:extLst>
          </p:cNvPr>
          <p:cNvSpPr txBox="1">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panose="020B0604020202020204" pitchFamily="34" charset="0"/>
            </a:endParaRPr>
          </a:p>
        </p:txBody>
      </p:sp>
      <p:sp>
        <p:nvSpPr>
          <p:cNvPr id="11" name="Shape 11">
            <a:extLst>
              <a:ext uri="{FF2B5EF4-FFF2-40B4-BE49-F238E27FC236}">
                <a16:creationId xmlns:a16="http://schemas.microsoft.com/office/drawing/2014/main" id="{2F4B6F37-8799-4603-8DA1-9ECF39971740}"/>
              </a:ext>
            </a:extLst>
          </p:cNvPr>
          <p:cNvSpPr txBox="1">
            <a:spLocks noGrp="1"/>
          </p:cNvSpPr>
          <p:nvPr>
            <p:ph type="dt" idx="10"/>
          </p:nvPr>
        </p:nvSpPr>
        <p:spPr>
          <a:xfrm>
            <a:off x="609600" y="6356350"/>
            <a:ext cx="2844800" cy="365125"/>
          </a:xfrm>
          <a:prstGeom prst="rect">
            <a:avLst/>
          </a:prstGeom>
          <a:noFill/>
          <a:ln>
            <a:noFill/>
          </a:ln>
        </p:spPr>
        <p:txBody>
          <a:bodyPr vert="horz" wrap="square" lIns="91425" tIns="91425" rIns="91425" bIns="91425" numCol="1" anchor="ctr" anchorCtr="0" compatLnSpc="1">
            <a:prstTxWarp prst="textNoShape">
              <a:avLst/>
            </a:prstTxWarp>
          </a:bodyPr>
          <a:lstStyle>
            <a:lvl1pP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068C01FB-8BC1-4722-A76B-423A6A63DD26}" type="datetime1">
              <a:rPr lang="en-US" altLang="ja-JP" smtClean="0"/>
              <a:t>8/17/2023</a:t>
            </a:fld>
            <a:endParaRPr lang="ja-JP" altLang="ja-JP"/>
          </a:p>
        </p:txBody>
      </p:sp>
      <p:sp>
        <p:nvSpPr>
          <p:cNvPr id="12" name="Shape 12">
            <a:extLst>
              <a:ext uri="{FF2B5EF4-FFF2-40B4-BE49-F238E27FC236}">
                <a16:creationId xmlns:a16="http://schemas.microsoft.com/office/drawing/2014/main" id="{6539C316-124B-43A7-9344-0928861FBA46}"/>
              </a:ext>
            </a:extLst>
          </p:cNvPr>
          <p:cNvSpPr txBox="1">
            <a:spLocks noGrp="1"/>
          </p:cNvSpPr>
          <p:nvPr>
            <p:ph type="ftr" idx="11"/>
          </p:nvPr>
        </p:nvSpPr>
        <p:spPr>
          <a:xfrm>
            <a:off x="4165600" y="6356350"/>
            <a:ext cx="3860800" cy="365125"/>
          </a:xfrm>
          <a:prstGeom prst="rect">
            <a:avLst/>
          </a:prstGeom>
          <a:noFill/>
          <a:ln>
            <a:noFill/>
          </a:ln>
        </p:spPr>
        <p:txBody>
          <a:bodyPr vert="horz" wrap="square" lIns="91425" tIns="91425" rIns="91425" bIns="91425" numCol="1" anchor="ctr" anchorCtr="0" compatLnSpc="1">
            <a:prstTxWarp prst="textNoShape">
              <a:avLst/>
            </a:prstTxWarp>
          </a:bodyPr>
          <a:lstStyle>
            <a:lvl1pPr algn="ct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r>
              <a:rPr lang="en-US" altLang="ja-JP"/>
              <a:t>Copyright©️ 2023 HRD, Inc. All Rights Reserved. Strictly Confidential.</a:t>
            </a:r>
            <a:endParaRPr lang="ja-JP" altLang="ja-JP"/>
          </a:p>
        </p:txBody>
      </p:sp>
      <p:sp>
        <p:nvSpPr>
          <p:cNvPr id="13" name="Shape 13">
            <a:extLst>
              <a:ext uri="{FF2B5EF4-FFF2-40B4-BE49-F238E27FC236}">
                <a16:creationId xmlns:a16="http://schemas.microsoft.com/office/drawing/2014/main" id="{8726D639-531F-40E9-A8EC-C18E0FEC0150}"/>
              </a:ext>
            </a:extLst>
          </p:cNvPr>
          <p:cNvSpPr txBox="1">
            <a:spLocks noGrp="1"/>
          </p:cNvSpPr>
          <p:nvPr>
            <p:ph type="sldNum" idx="12"/>
          </p:nvPr>
        </p:nvSpPr>
        <p:spPr>
          <a:xfrm>
            <a:off x="8737600" y="6356350"/>
            <a:ext cx="2844800" cy="365125"/>
          </a:xfrm>
          <a:prstGeom prst="rect">
            <a:avLst/>
          </a:prstGeom>
          <a:noFill/>
          <a:ln>
            <a:noFill/>
          </a:ln>
        </p:spPr>
        <p:txBody>
          <a:bodyPr vert="horz" wrap="square" lIns="91425" tIns="45700" rIns="91425" bIns="45700" numCol="1" anchor="ctr" anchorCtr="0" compatLnSpc="1">
            <a:prstTxWarp prst="textNoShape">
              <a:avLst/>
            </a:prstTxWarp>
            <a:noAutofit/>
          </a:bodyPr>
          <a:lstStyle>
            <a:lvl1pPr algn="r">
              <a:buSzPct val="25000"/>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916BD23A-7D2F-4565-915D-3F39E420923D}" type="slidenum">
              <a:rPr lang="en-US" altLang="ja-JP"/>
              <a:pPr>
                <a:defRPr/>
              </a:pPr>
              <a:t>‹#›</a:t>
            </a:fld>
            <a:endParaRPr lang="en-US" altLang="ja-JP"/>
          </a:p>
        </p:txBody>
      </p:sp>
    </p:spTree>
    <p:extLst>
      <p:ext uri="{BB962C8B-B14F-4D97-AF65-F5344CB8AC3E}">
        <p14:creationId xmlns:p14="http://schemas.microsoft.com/office/powerpoint/2010/main" val="3828046116"/>
      </p:ext>
    </p:extLst>
  </p:cSld>
  <p:clrMap bg1="lt1" tx1="dk1" bg2="dk2"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Lst>
  <p:hf hd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hape 9">
            <a:extLst>
              <a:ext uri="{FF2B5EF4-FFF2-40B4-BE49-F238E27FC236}">
                <a16:creationId xmlns:a16="http://schemas.microsoft.com/office/drawing/2014/main" id="{CE6E320C-9206-47AE-88D5-090C45C3DC6F}"/>
              </a:ext>
            </a:extLst>
          </p:cNvPr>
          <p:cNvSpPr txBox="1">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panose="020B0604020202020204" pitchFamily="34" charset="0"/>
            </a:endParaRPr>
          </a:p>
        </p:txBody>
      </p:sp>
      <p:sp>
        <p:nvSpPr>
          <p:cNvPr id="5123" name="Shape 10">
            <a:extLst>
              <a:ext uri="{FF2B5EF4-FFF2-40B4-BE49-F238E27FC236}">
                <a16:creationId xmlns:a16="http://schemas.microsoft.com/office/drawing/2014/main" id="{571AF0A3-AA88-401D-99C5-C2D60944E6EA}"/>
              </a:ext>
            </a:extLst>
          </p:cNvPr>
          <p:cNvSpPr txBox="1">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panose="020B0604020202020204" pitchFamily="34" charset="0"/>
            </a:endParaRPr>
          </a:p>
        </p:txBody>
      </p:sp>
      <p:sp>
        <p:nvSpPr>
          <p:cNvPr id="11" name="Shape 11">
            <a:extLst>
              <a:ext uri="{FF2B5EF4-FFF2-40B4-BE49-F238E27FC236}">
                <a16:creationId xmlns:a16="http://schemas.microsoft.com/office/drawing/2014/main" id="{FC6733B9-3983-482E-A88C-0A37E0EB0F60}"/>
              </a:ext>
            </a:extLst>
          </p:cNvPr>
          <p:cNvSpPr txBox="1">
            <a:spLocks noGrp="1"/>
          </p:cNvSpPr>
          <p:nvPr>
            <p:ph type="dt" idx="10"/>
          </p:nvPr>
        </p:nvSpPr>
        <p:spPr>
          <a:xfrm>
            <a:off x="609600" y="6356350"/>
            <a:ext cx="2844800" cy="365125"/>
          </a:xfrm>
          <a:prstGeom prst="rect">
            <a:avLst/>
          </a:prstGeom>
          <a:noFill/>
          <a:ln>
            <a:noFill/>
          </a:ln>
        </p:spPr>
        <p:txBody>
          <a:bodyPr vert="horz" wrap="square" lIns="91425" tIns="91425" rIns="91425" bIns="91425" numCol="1" anchor="ctr" anchorCtr="0" compatLnSpc="1">
            <a:prstTxWarp prst="textNoShape">
              <a:avLst/>
            </a:prstTxWarp>
          </a:bodyPr>
          <a:lstStyle>
            <a:lvl1pP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499FF4F1-DE9A-4FE0-8E42-C2631B3B9190}" type="datetime1">
              <a:rPr lang="en-US" altLang="ja-JP" smtClean="0"/>
              <a:t>8/17/2023</a:t>
            </a:fld>
            <a:endParaRPr lang="ja-JP" altLang="ja-JP"/>
          </a:p>
        </p:txBody>
      </p:sp>
      <p:sp>
        <p:nvSpPr>
          <p:cNvPr id="12" name="Shape 12">
            <a:extLst>
              <a:ext uri="{FF2B5EF4-FFF2-40B4-BE49-F238E27FC236}">
                <a16:creationId xmlns:a16="http://schemas.microsoft.com/office/drawing/2014/main" id="{B5DA850E-FEE5-4CC7-807D-3634EB0E329A}"/>
              </a:ext>
            </a:extLst>
          </p:cNvPr>
          <p:cNvSpPr txBox="1">
            <a:spLocks noGrp="1"/>
          </p:cNvSpPr>
          <p:nvPr>
            <p:ph type="ftr" idx="11"/>
          </p:nvPr>
        </p:nvSpPr>
        <p:spPr>
          <a:xfrm>
            <a:off x="4165600" y="6356350"/>
            <a:ext cx="3860800" cy="365125"/>
          </a:xfrm>
          <a:prstGeom prst="rect">
            <a:avLst/>
          </a:prstGeom>
          <a:noFill/>
          <a:ln>
            <a:noFill/>
          </a:ln>
        </p:spPr>
        <p:txBody>
          <a:bodyPr vert="horz" wrap="square" lIns="91425" tIns="91425" rIns="91425" bIns="91425" numCol="1" anchor="ctr" anchorCtr="0" compatLnSpc="1">
            <a:prstTxWarp prst="textNoShape">
              <a:avLst/>
            </a:prstTxWarp>
          </a:bodyPr>
          <a:lstStyle>
            <a:lvl1pPr algn="ct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r>
              <a:rPr lang="en-US" altLang="ja-JP"/>
              <a:t>Copyright©️ 2023 HRD, Inc. All Rights Reserved. Strictly Confidential.</a:t>
            </a:r>
            <a:endParaRPr lang="ja-JP" altLang="ja-JP"/>
          </a:p>
        </p:txBody>
      </p:sp>
      <p:sp>
        <p:nvSpPr>
          <p:cNvPr id="13" name="Shape 13">
            <a:extLst>
              <a:ext uri="{FF2B5EF4-FFF2-40B4-BE49-F238E27FC236}">
                <a16:creationId xmlns:a16="http://schemas.microsoft.com/office/drawing/2014/main" id="{78879D5B-0BDF-4976-889A-797FDA234924}"/>
              </a:ext>
            </a:extLst>
          </p:cNvPr>
          <p:cNvSpPr txBox="1">
            <a:spLocks noGrp="1"/>
          </p:cNvSpPr>
          <p:nvPr>
            <p:ph type="sldNum" idx="12"/>
          </p:nvPr>
        </p:nvSpPr>
        <p:spPr>
          <a:xfrm>
            <a:off x="8737600" y="6356350"/>
            <a:ext cx="2844800" cy="365125"/>
          </a:xfrm>
          <a:prstGeom prst="rect">
            <a:avLst/>
          </a:prstGeom>
          <a:noFill/>
          <a:ln>
            <a:noFill/>
          </a:ln>
        </p:spPr>
        <p:txBody>
          <a:bodyPr vert="horz" wrap="square" lIns="91425" tIns="45700" rIns="91425" bIns="45700" numCol="1" anchor="ctr" anchorCtr="0" compatLnSpc="1">
            <a:prstTxWarp prst="textNoShape">
              <a:avLst/>
            </a:prstTxWarp>
            <a:noAutofit/>
          </a:bodyPr>
          <a:lstStyle>
            <a:lvl1pPr algn="r">
              <a:buSzPct val="25000"/>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E84F22B2-2367-4856-BA1F-C2970D710B18}" type="slidenum">
              <a:rPr lang="en-US" altLang="ja-JP"/>
              <a:pPr>
                <a:defRPr/>
              </a:pPr>
              <a:t>‹#›</a:t>
            </a:fld>
            <a:endParaRPr lang="en-US" altLang="ja-JP"/>
          </a:p>
        </p:txBody>
      </p:sp>
    </p:spTree>
    <p:extLst>
      <p:ext uri="{BB962C8B-B14F-4D97-AF65-F5344CB8AC3E}">
        <p14:creationId xmlns:p14="http://schemas.microsoft.com/office/powerpoint/2010/main" val="3145598025"/>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786" r:id="rId8"/>
  </p:sldLayoutIdLst>
  <p:hf hd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itle Placeholder 1">
            <a:extLst>
              <a:ext uri="{FF2B5EF4-FFF2-40B4-BE49-F238E27FC236}">
                <a16:creationId xmlns:a16="http://schemas.microsoft.com/office/drawing/2014/main" id="{00A1821E-7484-46FC-9FAF-98DFDF8E3C7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9459" name="Text Placeholder 2">
            <a:extLst>
              <a:ext uri="{FF2B5EF4-FFF2-40B4-BE49-F238E27FC236}">
                <a16:creationId xmlns:a16="http://schemas.microsoft.com/office/drawing/2014/main" id="{AE70D6B8-ACD5-4A35-B585-16DF113660F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416C312F-8AF4-415F-801F-BC7DD501BF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BECA718D-9606-4CCB-B326-23703F267970}" type="datetime1">
              <a:rPr lang="en-US" altLang="ja-JP" smtClean="0"/>
              <a:t>8/17/2023</a:t>
            </a:fld>
            <a:endParaRPr lang="ja-JP" altLang="en-US"/>
          </a:p>
        </p:txBody>
      </p:sp>
      <p:sp>
        <p:nvSpPr>
          <p:cNvPr id="5" name="Footer Placeholder 4">
            <a:extLst>
              <a:ext uri="{FF2B5EF4-FFF2-40B4-BE49-F238E27FC236}">
                <a16:creationId xmlns:a16="http://schemas.microsoft.com/office/drawing/2014/main" id="{5BA13018-063E-4920-AA7C-0AF12037F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ja-JP"/>
              <a:t>Copyright©️ 2023 HRD, Inc. All Rights Reserved. Strictly Confidential.</a:t>
            </a:r>
            <a:endParaRPr lang="ja-JP" altLang="en-US"/>
          </a:p>
        </p:txBody>
      </p:sp>
      <p:sp>
        <p:nvSpPr>
          <p:cNvPr id="6" name="Slide Number Placeholder 5">
            <a:extLst>
              <a:ext uri="{FF2B5EF4-FFF2-40B4-BE49-F238E27FC236}">
                <a16:creationId xmlns:a16="http://schemas.microsoft.com/office/drawing/2014/main" id="{50640767-F30D-40A4-89D6-96D9B475381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buSzPct val="25000"/>
              <a:defRPr sz="9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A62B27CF-BABC-4E43-AE9C-4DA719E62DA8}" type="slidenum">
              <a:rPr lang="en-US" altLang="ja-JP"/>
              <a:pPr>
                <a:defRPr/>
              </a:pPr>
              <a:t>‹#›</a:t>
            </a:fld>
            <a:endParaRPr lang="en-US" altLang="ja-JP"/>
          </a:p>
        </p:txBody>
      </p:sp>
    </p:spTree>
    <p:extLst>
      <p:ext uri="{BB962C8B-B14F-4D97-AF65-F5344CB8AC3E}">
        <p14:creationId xmlns:p14="http://schemas.microsoft.com/office/powerpoint/2010/main" val="488889248"/>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hf hdr="0" dt="0"/>
  <p:txStyles>
    <p:title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kumimoji="1"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kumimoji="1"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kumimoji="1"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kumimoji="1"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kumimoji="1"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638341E-3F63-4206-87C1-D72B43A47F85}"/>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23555" name="Rectangle 3">
            <a:extLst>
              <a:ext uri="{FF2B5EF4-FFF2-40B4-BE49-F238E27FC236}">
                <a16:creationId xmlns:a16="http://schemas.microsoft.com/office/drawing/2014/main" id="{B5093097-3DB3-40C5-A2D3-2EA417746EEF}"/>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5" name="Rectangle 4">
            <a:extLst>
              <a:ext uri="{FF2B5EF4-FFF2-40B4-BE49-F238E27FC236}">
                <a16:creationId xmlns:a16="http://schemas.microsoft.com/office/drawing/2014/main" id="{55CECB07-0226-4232-AADA-A8C4BA8DB732}"/>
              </a:ext>
            </a:extLst>
          </p:cNvPr>
          <p:cNvSpPr>
            <a:spLocks noGrp="1" noChangeArrowheads="1"/>
          </p:cNvSpPr>
          <p:nvPr>
            <p:ph type="dt" sz="half" idx="2"/>
          </p:nvPr>
        </p:nvSpPr>
        <p:spPr bwMode="auto">
          <a:xfrm>
            <a:off x="609600" y="6245225"/>
            <a:ext cx="2844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kumimoji="0" sz="1400">
                <a:solidFill>
                  <a:srgbClr val="000000"/>
                </a:solidFill>
                <a:latin typeface="Arial" charset="0"/>
                <a:ea typeface="+mn-ea"/>
                <a:cs typeface="+mn-cs"/>
              </a:defRPr>
            </a:lvl1pPr>
          </a:lstStyle>
          <a:p>
            <a:pPr>
              <a:defRPr/>
            </a:pPr>
            <a:fld id="{858124EC-DFBE-43BF-A464-2D5F31F369C7}" type="datetime1">
              <a:rPr lang="en-US" altLang="ja-JP" smtClean="0"/>
              <a:t>8/17/2023</a:t>
            </a:fld>
            <a:endParaRPr lang="en-US"/>
          </a:p>
        </p:txBody>
      </p:sp>
      <p:sp>
        <p:nvSpPr>
          <p:cNvPr id="16" name="Rectangle 5">
            <a:extLst>
              <a:ext uri="{FF2B5EF4-FFF2-40B4-BE49-F238E27FC236}">
                <a16:creationId xmlns:a16="http://schemas.microsoft.com/office/drawing/2014/main" id="{D6A3D13C-2548-412D-B2F7-01CD65E78155}"/>
              </a:ext>
            </a:extLst>
          </p:cNvPr>
          <p:cNvSpPr>
            <a:spLocks noGrp="1" noChangeArrowheads="1"/>
          </p:cNvSpPr>
          <p:nvPr>
            <p:ph type="ftr" sz="quarter" idx="3"/>
          </p:nvPr>
        </p:nvSpPr>
        <p:spPr bwMode="auto">
          <a:xfrm>
            <a:off x="4165600" y="6245225"/>
            <a:ext cx="3860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kumimoji="0" sz="1400">
                <a:solidFill>
                  <a:srgbClr val="000000"/>
                </a:solidFill>
                <a:latin typeface="Arial" charset="0"/>
                <a:ea typeface="+mn-ea"/>
                <a:cs typeface="+mn-cs"/>
              </a:defRPr>
            </a:lvl1pPr>
          </a:lstStyle>
          <a:p>
            <a:pPr>
              <a:defRPr/>
            </a:pPr>
            <a:r>
              <a:rPr lang="en-US"/>
              <a:t>Copyright©️ 2023 HRD, Inc. All Rights Reserved. Strictly Confidential.</a:t>
            </a:r>
          </a:p>
        </p:txBody>
      </p:sp>
      <p:sp>
        <p:nvSpPr>
          <p:cNvPr id="17" name="Rectangle 6">
            <a:extLst>
              <a:ext uri="{FF2B5EF4-FFF2-40B4-BE49-F238E27FC236}">
                <a16:creationId xmlns:a16="http://schemas.microsoft.com/office/drawing/2014/main" id="{E042E0ED-8A1A-44B6-8C3B-61FE0254F9F1}"/>
              </a:ext>
            </a:extLst>
          </p:cNvPr>
          <p:cNvSpPr>
            <a:spLocks noGrp="1" noChangeArrowheads="1"/>
          </p:cNvSpPr>
          <p:nvPr>
            <p:ph type="sldNum" sz="quarter" idx="4"/>
          </p:nvPr>
        </p:nvSpPr>
        <p:spPr bwMode="auto">
          <a:xfrm>
            <a:off x="8737600" y="6245225"/>
            <a:ext cx="28448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4F08C334-7F7A-4DAA-8565-E48E4905468E}" type="slidenum">
              <a:rPr lang="en-US" altLang="ja-JP"/>
              <a:pPr>
                <a:defRPr/>
              </a:pPr>
              <a:t>‹#›</a:t>
            </a:fld>
            <a:endParaRPr lang="en-US" altLang="ja-JP"/>
          </a:p>
        </p:txBody>
      </p:sp>
    </p:spTree>
    <p:extLst>
      <p:ext uri="{BB962C8B-B14F-4D97-AF65-F5344CB8AC3E}">
        <p14:creationId xmlns:p14="http://schemas.microsoft.com/office/powerpoint/2010/main" val="97054223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dt="0"/>
  <p:txStyles>
    <p:titleStyle>
      <a:lvl1pPr algn="ctr" rtl="0" eaLnBrk="0" fontAlgn="base" hangingPunct="0">
        <a:spcBef>
          <a:spcPct val="0"/>
        </a:spcBef>
        <a:spcAft>
          <a:spcPct val="0"/>
        </a:spcAft>
        <a:defRPr sz="4400">
          <a:solidFill>
            <a:schemeClr val="tx2"/>
          </a:solidFill>
          <a:latin typeface="Arial"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charset="0"/>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96DEE546-8E19-424B-8734-D1357EFCBC81}"/>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5123" name="Text Placeholder 2">
            <a:extLst>
              <a:ext uri="{FF2B5EF4-FFF2-40B4-BE49-F238E27FC236}">
                <a16:creationId xmlns:a16="http://schemas.microsoft.com/office/drawing/2014/main" id="{9669721C-4A51-4E8A-94A0-75D53C1AEA85}"/>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a:extLst>
              <a:ext uri="{FF2B5EF4-FFF2-40B4-BE49-F238E27FC236}">
                <a16:creationId xmlns:a16="http://schemas.microsoft.com/office/drawing/2014/main" id="{A76A372D-0A20-4B7D-957D-F854AD00A8C6}"/>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solidFill>
                <a:latin typeface="+mn-lt"/>
                <a:ea typeface="+mn-ea"/>
              </a:defRPr>
            </a:lvl1pPr>
          </a:lstStyle>
          <a:p>
            <a:pPr>
              <a:defRPr/>
            </a:pPr>
            <a:fld id="{106F9954-D806-4957-817E-90B8F5F56A43}" type="datetime1">
              <a:rPr lang="en-US" altLang="ja-JP" smtClean="0"/>
              <a:t>8/17/2023</a:t>
            </a:fld>
            <a:endParaRPr lang="en-US"/>
          </a:p>
        </p:txBody>
      </p:sp>
      <p:sp>
        <p:nvSpPr>
          <p:cNvPr id="5" name="Footer Placeholder 4">
            <a:extLst>
              <a:ext uri="{FF2B5EF4-FFF2-40B4-BE49-F238E27FC236}">
                <a16:creationId xmlns:a16="http://schemas.microsoft.com/office/drawing/2014/main" id="{8CB3EB0B-5E16-4633-BCAE-9E063D022056}"/>
              </a:ext>
            </a:extLst>
          </p:cNvPr>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17E35962-0F2D-480B-B449-A0B7FF64F4F6}"/>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itchFamily="34" charset="0"/>
              </a:defRPr>
            </a:lvl1pPr>
          </a:lstStyle>
          <a:p>
            <a:pPr>
              <a:defRPr/>
            </a:pPr>
            <a:fld id="{AFA6C0CA-AFDA-43E5-BE31-2D876F7E7222}" type="slidenum">
              <a:rPr lang="en-US" altLang="ja-JP"/>
              <a:pPr>
                <a:defRPr/>
              </a:pPr>
              <a:t>‹#›</a:t>
            </a:fld>
            <a:endParaRPr lang="en-US" altLang="ja-JP"/>
          </a:p>
        </p:txBody>
      </p:sp>
    </p:spTree>
    <p:extLst>
      <p:ext uri="{BB962C8B-B14F-4D97-AF65-F5344CB8AC3E}">
        <p14:creationId xmlns:p14="http://schemas.microsoft.com/office/powerpoint/2010/main" val="195532251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dt="0"/>
  <p:txStyles>
    <p:titleStyle>
      <a:lvl1pPr algn="r" rtl="0" eaLnBrk="0" fontAlgn="base" hangingPunct="0">
        <a:spcBef>
          <a:spcPct val="0"/>
        </a:spcBef>
        <a:spcAft>
          <a:spcPct val="0"/>
        </a:spcAft>
        <a:defRPr sz="4400" kern="1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Calibri" pitchFamily="34" charset="0"/>
        </a:defRPr>
      </a:lvl2pPr>
      <a:lvl3pPr algn="r" rtl="0" eaLnBrk="0" fontAlgn="base" hangingPunct="0">
        <a:spcBef>
          <a:spcPct val="0"/>
        </a:spcBef>
        <a:spcAft>
          <a:spcPct val="0"/>
        </a:spcAft>
        <a:defRPr sz="4400">
          <a:solidFill>
            <a:schemeClr val="tx1"/>
          </a:solidFill>
          <a:latin typeface="Calibri" pitchFamily="34" charset="0"/>
        </a:defRPr>
      </a:lvl3pPr>
      <a:lvl4pPr algn="r" rtl="0" eaLnBrk="0" fontAlgn="base" hangingPunct="0">
        <a:spcBef>
          <a:spcPct val="0"/>
        </a:spcBef>
        <a:spcAft>
          <a:spcPct val="0"/>
        </a:spcAft>
        <a:defRPr sz="4400">
          <a:solidFill>
            <a:schemeClr val="tx1"/>
          </a:solidFill>
          <a:latin typeface="Calibri" pitchFamily="34" charset="0"/>
        </a:defRPr>
      </a:lvl4pPr>
      <a:lvl5pPr algn="r" rtl="0" eaLnBrk="0" fontAlgn="base" hangingPunct="0">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Shape 9">
            <a:extLst>
              <a:ext uri="{FF2B5EF4-FFF2-40B4-BE49-F238E27FC236}">
                <a16:creationId xmlns:a16="http://schemas.microsoft.com/office/drawing/2014/main" id="{BC6E0980-44C7-4ECF-BCC1-C3FAFEEB0934}"/>
              </a:ext>
            </a:extLst>
          </p:cNvPr>
          <p:cNvSpPr txBox="1">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ja-JP" altLang="ja-JP">
              <a:sym typeface="Arial" panose="020B0604020202020204" pitchFamily="34" charset="0"/>
            </a:endParaRPr>
          </a:p>
        </p:txBody>
      </p:sp>
      <p:sp>
        <p:nvSpPr>
          <p:cNvPr id="3075" name="Shape 10">
            <a:extLst>
              <a:ext uri="{FF2B5EF4-FFF2-40B4-BE49-F238E27FC236}">
                <a16:creationId xmlns:a16="http://schemas.microsoft.com/office/drawing/2014/main" id="{1AF05071-4197-4052-A0D3-556C1C631054}"/>
              </a:ext>
            </a:extLst>
          </p:cNvPr>
          <p:cNvSpPr txBox="1">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ja-JP" altLang="ja-JP">
              <a:sym typeface="Arial" panose="020B0604020202020204" pitchFamily="34" charset="0"/>
            </a:endParaRPr>
          </a:p>
        </p:txBody>
      </p:sp>
      <p:sp>
        <p:nvSpPr>
          <p:cNvPr id="11" name="Shape 11">
            <a:extLst>
              <a:ext uri="{FF2B5EF4-FFF2-40B4-BE49-F238E27FC236}">
                <a16:creationId xmlns:a16="http://schemas.microsoft.com/office/drawing/2014/main" id="{5747375A-853A-4D9A-9CF9-ECC3D0E25CBA}"/>
              </a:ext>
            </a:extLst>
          </p:cNvPr>
          <p:cNvSpPr txBox="1">
            <a:spLocks noGrp="1"/>
          </p:cNvSpPr>
          <p:nvPr>
            <p:ph type="dt" idx="10"/>
          </p:nvPr>
        </p:nvSpPr>
        <p:spPr>
          <a:xfrm>
            <a:off x="609600" y="6356350"/>
            <a:ext cx="2844800" cy="365125"/>
          </a:xfrm>
          <a:prstGeom prst="rect">
            <a:avLst/>
          </a:prstGeom>
          <a:noFill/>
          <a:ln>
            <a:noFill/>
          </a:ln>
        </p:spPr>
        <p:txBody>
          <a:bodyPr vert="horz" wrap="square" lIns="91425" tIns="91425" rIns="91425" bIns="91425" numCol="1" anchor="ctr" anchorCtr="0" compatLnSpc="1">
            <a:prstTxWarp prst="textNoShape">
              <a:avLst/>
            </a:prstTxWarp>
          </a:bodyPr>
          <a:lstStyle>
            <a:lvl1pP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F7C9DAA1-14EB-46AA-BBA0-A3929B5363BE}" type="datetime1">
              <a:rPr lang="en-US" altLang="ja-JP" smtClean="0"/>
              <a:t>8/17/2023</a:t>
            </a:fld>
            <a:endParaRPr lang="ja-JP" altLang="ja-JP"/>
          </a:p>
        </p:txBody>
      </p:sp>
      <p:sp>
        <p:nvSpPr>
          <p:cNvPr id="12" name="Shape 12">
            <a:extLst>
              <a:ext uri="{FF2B5EF4-FFF2-40B4-BE49-F238E27FC236}">
                <a16:creationId xmlns:a16="http://schemas.microsoft.com/office/drawing/2014/main" id="{B4F7A577-5504-4B9B-AF53-6D82FAD1538A}"/>
              </a:ext>
            </a:extLst>
          </p:cNvPr>
          <p:cNvSpPr txBox="1">
            <a:spLocks noGrp="1"/>
          </p:cNvSpPr>
          <p:nvPr>
            <p:ph type="ftr" idx="11"/>
          </p:nvPr>
        </p:nvSpPr>
        <p:spPr>
          <a:xfrm>
            <a:off x="4165600" y="6356350"/>
            <a:ext cx="3860800" cy="365125"/>
          </a:xfrm>
          <a:prstGeom prst="rect">
            <a:avLst/>
          </a:prstGeom>
          <a:noFill/>
          <a:ln>
            <a:noFill/>
          </a:ln>
        </p:spPr>
        <p:txBody>
          <a:bodyPr vert="horz" wrap="square" lIns="91425" tIns="91425" rIns="91425" bIns="91425" numCol="1" anchor="ctr" anchorCtr="0" compatLnSpc="1">
            <a:prstTxWarp prst="textNoShape">
              <a:avLst/>
            </a:prstTxWarp>
          </a:bodyPr>
          <a:lstStyle>
            <a:lvl1pPr algn="ctr">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r>
              <a:rPr lang="en-US" altLang="ja-JP"/>
              <a:t>Copyright©️ 2023 HRD, Inc. All Rights Reserved. Strictly Confidential.</a:t>
            </a:r>
            <a:endParaRPr lang="ja-JP" altLang="ja-JP"/>
          </a:p>
        </p:txBody>
      </p:sp>
      <p:sp>
        <p:nvSpPr>
          <p:cNvPr id="13" name="Shape 13">
            <a:extLst>
              <a:ext uri="{FF2B5EF4-FFF2-40B4-BE49-F238E27FC236}">
                <a16:creationId xmlns:a16="http://schemas.microsoft.com/office/drawing/2014/main" id="{FF13E38A-26B8-4E28-A54F-7C4AE458B58D}"/>
              </a:ext>
            </a:extLst>
          </p:cNvPr>
          <p:cNvSpPr txBox="1">
            <a:spLocks noGrp="1"/>
          </p:cNvSpPr>
          <p:nvPr>
            <p:ph type="sldNum" idx="12"/>
          </p:nvPr>
        </p:nvSpPr>
        <p:spPr>
          <a:xfrm>
            <a:off x="8737600" y="6356350"/>
            <a:ext cx="2844800" cy="365125"/>
          </a:xfrm>
          <a:prstGeom prst="rect">
            <a:avLst/>
          </a:prstGeom>
          <a:noFill/>
          <a:ln>
            <a:noFill/>
          </a:ln>
        </p:spPr>
        <p:txBody>
          <a:bodyPr vert="horz" wrap="square" lIns="91425" tIns="45700" rIns="91425" bIns="45700" numCol="1" anchor="ctr" anchorCtr="0" compatLnSpc="1">
            <a:prstTxWarp prst="textNoShape">
              <a:avLst/>
            </a:prstTxWarp>
            <a:noAutofit/>
          </a:bodyPr>
          <a:lstStyle>
            <a:lvl1pPr algn="r">
              <a:buSzPct val="25000"/>
              <a:defRPr sz="1200">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ACA1AE3C-A2B4-4B2B-833A-38ADFA2AEC95}" type="slidenum">
              <a:rPr lang="en-US" altLang="ja-JP"/>
              <a:pPr>
                <a:defRPr/>
              </a:pPr>
              <a:t>‹#›</a:t>
            </a:fld>
            <a:endParaRPr lang="en-US" altLang="ja-JP"/>
          </a:p>
        </p:txBody>
      </p:sp>
    </p:spTree>
    <p:extLst>
      <p:ext uri="{BB962C8B-B14F-4D97-AF65-F5344CB8AC3E}">
        <p14:creationId xmlns:p14="http://schemas.microsoft.com/office/powerpoint/2010/main" val="3427492884"/>
      </p:ext>
    </p:extLst>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Lst>
  <p:hf hd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09600" y="274637"/>
            <a:ext cx="10972800" cy="114300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sz="4400" b="0" i="0" u="none" strike="noStrike" cap="none" baseline="0">
                <a:solidFill>
                  <a:schemeClr val="dk1"/>
                </a:solidFill>
                <a:latin typeface="Calibri"/>
                <a:ea typeface="Calibri"/>
                <a:cs typeface="Calibri"/>
                <a:sym typeface="Calibri"/>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09600" y="1600201"/>
            <a:ext cx="10972800" cy="4525963"/>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buClr>
                <a:schemeClr val="dk1"/>
              </a:buClr>
              <a:buFont typeface="Arial"/>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buClr>
                <a:schemeClr val="dk1"/>
              </a:buClr>
              <a:buFont typeface="Arial"/>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Arial"/>
              <a:buChar char="•"/>
              <a:defRPr sz="2000" b="0" i="0" u="none" strike="noStrike" cap="none" baseline="0">
                <a:solidFill>
                  <a:schemeClr val="dk1"/>
                </a:solidFill>
                <a:latin typeface="Calibri"/>
                <a:ea typeface="Calibri"/>
                <a:cs typeface="Calibri"/>
                <a:sym typeface="Calibri"/>
              </a:defRPr>
            </a:lvl9pPr>
          </a:lstStyle>
          <a:p>
            <a:endParaRPr/>
          </a:p>
        </p:txBody>
      </p:sp>
      <p:sp>
        <p:nvSpPr>
          <p:cNvPr id="11" name="Shape 11"/>
          <p:cNvSpPr txBox="1">
            <a:spLocks noGrp="1"/>
          </p:cNvSpPr>
          <p:nvPr>
            <p:ph type="dt" idx="10"/>
          </p:nvPr>
        </p:nvSpPr>
        <p:spPr>
          <a:xfrm>
            <a:off x="609601" y="6356351"/>
            <a:ext cx="2844799"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fld id="{DBA7B8BB-E253-4EFA-854C-1323BB8D1DCF}" type="datetime1">
              <a:rPr lang="en-US" altLang="ja-JP" smtClean="0"/>
              <a:t>8/17/2023</a:t>
            </a:fld>
            <a:endParaRPr/>
          </a:p>
        </p:txBody>
      </p:sp>
      <p:sp>
        <p:nvSpPr>
          <p:cNvPr id="12" name="Shape 12"/>
          <p:cNvSpPr txBox="1">
            <a:spLocks noGrp="1"/>
          </p:cNvSpPr>
          <p:nvPr>
            <p:ph type="ftr" idx="11"/>
          </p:nvPr>
        </p:nvSpPr>
        <p:spPr>
          <a:xfrm>
            <a:off x="4165600" y="6356351"/>
            <a:ext cx="3860800"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888888"/>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r>
              <a:rPr lang="en-US"/>
              <a:t>Copyright©️ 2023 HRD, Inc. All Rights Reserved. Strictly Confidential.</a:t>
            </a:r>
            <a:endParaRPr/>
          </a:p>
        </p:txBody>
      </p:sp>
      <p:sp>
        <p:nvSpPr>
          <p:cNvPr id="13" name="Shape 13"/>
          <p:cNvSpPr txBox="1">
            <a:spLocks noGrp="1"/>
          </p:cNvSpPr>
          <p:nvPr>
            <p:ph type="sldNum" idx="12"/>
          </p:nvPr>
        </p:nvSpPr>
        <p:spPr>
          <a:xfrm>
            <a:off x="8737601" y="6356351"/>
            <a:ext cx="2844799" cy="365125"/>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120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919758275"/>
      </p:ext>
    </p:extLst>
  </p:cSld>
  <p:clrMap bg1="lt1" tx1="dk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Lst>
  <p:hf hd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Title Placeholder 1">
            <a:extLst>
              <a:ext uri="{FF2B5EF4-FFF2-40B4-BE49-F238E27FC236}">
                <a16:creationId xmlns:a16="http://schemas.microsoft.com/office/drawing/2014/main" id="{110CA080-6203-4B80-B21C-D11CFD33CB4E}"/>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20483" name="Text Placeholder 2">
            <a:extLst>
              <a:ext uri="{FF2B5EF4-FFF2-40B4-BE49-F238E27FC236}">
                <a16:creationId xmlns:a16="http://schemas.microsoft.com/office/drawing/2014/main" id="{FAB58028-A0EA-499A-BE78-0E532F79F4BE}"/>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a:extLst>
              <a:ext uri="{FF2B5EF4-FFF2-40B4-BE49-F238E27FC236}">
                <a16:creationId xmlns:a16="http://schemas.microsoft.com/office/drawing/2014/main" id="{24BBE62C-2003-4BC6-AF6E-8E9B34806606}"/>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b="0">
                <a:solidFill>
                  <a:prstClr val="black"/>
                </a:solidFill>
                <a:latin typeface="+mn-lt"/>
                <a:ea typeface="+mn-ea"/>
                <a:cs typeface="Arial"/>
                <a:sym typeface="Arial"/>
                <a:rtl val="0"/>
              </a:defRPr>
            </a:lvl1pPr>
          </a:lstStyle>
          <a:p>
            <a:pPr>
              <a:defRPr/>
            </a:pPr>
            <a:fld id="{1A6A391C-097B-449C-88D9-8D5F890106B4}" type="datetime1">
              <a:rPr lang="en-US" altLang="ja-JP" smtClean="0"/>
              <a:t>8/17/2023</a:t>
            </a:fld>
            <a:endParaRPr lang="en-US" dirty="0"/>
          </a:p>
        </p:txBody>
      </p:sp>
      <p:sp>
        <p:nvSpPr>
          <p:cNvPr id="5" name="Footer Placeholder 4">
            <a:extLst>
              <a:ext uri="{FF2B5EF4-FFF2-40B4-BE49-F238E27FC236}">
                <a16:creationId xmlns:a16="http://schemas.microsoft.com/office/drawing/2014/main" id="{C8AF7EFC-6C9B-4C0F-A825-7E6A7B64ABA5}"/>
              </a:ext>
            </a:extLst>
          </p:cNvPr>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b="0">
                <a:solidFill>
                  <a:srgbClr val="898989"/>
                </a:solidFill>
                <a:latin typeface="Calibri" pitchFamily="34" charset="0"/>
                <a:cs typeface="Arial"/>
                <a:sym typeface="Arial"/>
                <a:rtl val="0"/>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AD9E70C1-46A2-47F0-9E59-CEDA3963088B}"/>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rgbClr val="898989"/>
                </a:solidFill>
                <a:latin typeface="Calibri" panose="020F0502020204030204" pitchFamily="34" charset="0"/>
                <a:cs typeface="Arial" panose="020B0604020202020204" pitchFamily="34" charset="0"/>
                <a:sym typeface="Arial" panose="020B0604020202020204" pitchFamily="34" charset="0"/>
              </a:defRPr>
            </a:lvl1pPr>
          </a:lstStyle>
          <a:p>
            <a:pPr>
              <a:defRPr/>
            </a:pPr>
            <a:fld id="{F7B0BE8A-7F89-4052-B46D-E2DB713F4178}" type="slidenum">
              <a:rPr lang="en-US" altLang="ja-JP"/>
              <a:pPr>
                <a:defRPr/>
              </a:pPr>
              <a:t>‹#›</a:t>
            </a:fld>
            <a:endParaRPr lang="en-US" altLang="ja-JP" dirty="0"/>
          </a:p>
        </p:txBody>
      </p:sp>
    </p:spTree>
    <p:extLst>
      <p:ext uri="{BB962C8B-B14F-4D97-AF65-F5344CB8AC3E}">
        <p14:creationId xmlns:p14="http://schemas.microsoft.com/office/powerpoint/2010/main" val="57128570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Lst>
  <p:hf hdr="0" dt="0"/>
  <p:txStyles>
    <p:titleStyle>
      <a:lvl1pPr algn="r" rtl="0" eaLnBrk="0" fontAlgn="base" hangingPunct="0">
        <a:spcBef>
          <a:spcPct val="0"/>
        </a:spcBef>
        <a:spcAft>
          <a:spcPct val="0"/>
        </a:spcAft>
        <a:defRPr sz="4400" kern="1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Calibri" pitchFamily="34" charset="0"/>
        </a:defRPr>
      </a:lvl2pPr>
      <a:lvl3pPr algn="r" rtl="0" eaLnBrk="0" fontAlgn="base" hangingPunct="0">
        <a:spcBef>
          <a:spcPct val="0"/>
        </a:spcBef>
        <a:spcAft>
          <a:spcPct val="0"/>
        </a:spcAft>
        <a:defRPr sz="4400">
          <a:solidFill>
            <a:schemeClr val="tx1"/>
          </a:solidFill>
          <a:latin typeface="Calibri" pitchFamily="34" charset="0"/>
        </a:defRPr>
      </a:lvl3pPr>
      <a:lvl4pPr algn="r" rtl="0" eaLnBrk="0" fontAlgn="base" hangingPunct="0">
        <a:spcBef>
          <a:spcPct val="0"/>
        </a:spcBef>
        <a:spcAft>
          <a:spcPct val="0"/>
        </a:spcAft>
        <a:defRPr sz="4400">
          <a:solidFill>
            <a:schemeClr val="tx1"/>
          </a:solidFill>
          <a:latin typeface="Calibri" pitchFamily="34" charset="0"/>
        </a:defRPr>
      </a:lvl4pPr>
      <a:lvl5pPr algn="r" rtl="0" eaLnBrk="0" fontAlgn="base" hangingPunct="0">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85E511C-0B58-4A8C-8FE4-C21545ABA90E}"/>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027" name="Text Placeholder 2">
            <a:extLst>
              <a:ext uri="{FF2B5EF4-FFF2-40B4-BE49-F238E27FC236}">
                <a16:creationId xmlns:a16="http://schemas.microsoft.com/office/drawing/2014/main" id="{8DD63C82-13D7-436F-B602-BD61476181CF}"/>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a:extLst>
              <a:ext uri="{FF2B5EF4-FFF2-40B4-BE49-F238E27FC236}">
                <a16:creationId xmlns:a16="http://schemas.microsoft.com/office/drawing/2014/main" id="{BAEE69A7-688D-46DC-B011-2C4803C540C5}"/>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tint val="75000"/>
                  </a:prstClr>
                </a:solidFill>
                <a:latin typeface="+mn-lt"/>
                <a:ea typeface="+mn-ea"/>
              </a:defRPr>
            </a:lvl1pPr>
          </a:lstStyle>
          <a:p>
            <a:pPr>
              <a:defRPr/>
            </a:pPr>
            <a:fld id="{A1EDADAC-280A-4AE6-AE24-DC4AD2641E3E}" type="datetime1">
              <a:rPr lang="en-US" altLang="ja-JP" smtClean="0"/>
              <a:t>8/17/2023</a:t>
            </a:fld>
            <a:endParaRPr lang="en-US"/>
          </a:p>
        </p:txBody>
      </p:sp>
      <p:sp>
        <p:nvSpPr>
          <p:cNvPr id="5" name="Footer Placeholder 4">
            <a:extLst>
              <a:ext uri="{FF2B5EF4-FFF2-40B4-BE49-F238E27FC236}">
                <a16:creationId xmlns:a16="http://schemas.microsoft.com/office/drawing/2014/main" id="{17CDE3B4-9C7B-4641-A1AD-BD8D9FA0A0DF}"/>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0" sz="1200">
                <a:solidFill>
                  <a:prstClr val="black">
                    <a:tint val="75000"/>
                  </a:prstClr>
                </a:solidFill>
                <a:latin typeface="+mn-lt"/>
                <a:ea typeface="+mn-ea"/>
              </a:defRPr>
            </a:lvl1pPr>
          </a:lstStyle>
          <a:p>
            <a:pPr>
              <a:defRPr/>
            </a:pPr>
            <a:r>
              <a:rPr lang="en-US"/>
              <a:t>Copyright©️ 2023 HRD, Inc. All Rights Reserved. Strictly Confidential.</a:t>
            </a:r>
          </a:p>
        </p:txBody>
      </p:sp>
      <p:sp>
        <p:nvSpPr>
          <p:cNvPr id="6" name="Slide Number Placeholder 5">
            <a:extLst>
              <a:ext uri="{FF2B5EF4-FFF2-40B4-BE49-F238E27FC236}">
                <a16:creationId xmlns:a16="http://schemas.microsoft.com/office/drawing/2014/main" id="{F489380F-4E0F-40CD-81EC-7F942A7A94F4}"/>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anose="020F0502020204030204" pitchFamily="34" charset="0"/>
              </a:defRPr>
            </a:lvl1pPr>
          </a:lstStyle>
          <a:p>
            <a:pPr>
              <a:defRPr/>
            </a:pPr>
            <a:fld id="{00B07837-D2CF-41B8-9760-54741630B66F}" type="slidenum">
              <a:rPr lang="en-US" altLang="ja-JP"/>
              <a:pPr>
                <a:defRPr/>
              </a:pPr>
              <a:t>‹#›</a:t>
            </a:fld>
            <a:endParaRPr lang="en-US" altLang="ja-JP"/>
          </a:p>
        </p:txBody>
      </p:sp>
    </p:spTree>
    <p:extLst>
      <p:ext uri="{BB962C8B-B14F-4D97-AF65-F5344CB8AC3E}">
        <p14:creationId xmlns:p14="http://schemas.microsoft.com/office/powerpoint/2010/main" val="80151030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Title Placeholder 1">
            <a:extLst>
              <a:ext uri="{FF2B5EF4-FFF2-40B4-BE49-F238E27FC236}">
                <a16:creationId xmlns:a16="http://schemas.microsoft.com/office/drawing/2014/main" id="{F8E5AFC9-EE6D-4D02-9394-E52E841BFB2B}"/>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4339" name="Text Placeholder 2">
            <a:extLst>
              <a:ext uri="{FF2B5EF4-FFF2-40B4-BE49-F238E27FC236}">
                <a16:creationId xmlns:a16="http://schemas.microsoft.com/office/drawing/2014/main" id="{34DD50DE-B83F-43A0-99A0-D659DDC1CF2B}"/>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4" name="Date Placeholder 3">
            <a:extLst>
              <a:ext uri="{FF2B5EF4-FFF2-40B4-BE49-F238E27FC236}">
                <a16:creationId xmlns:a16="http://schemas.microsoft.com/office/drawing/2014/main" id="{95271602-F014-405A-8DDF-E20399877EB6}"/>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1200">
                <a:solidFill>
                  <a:prstClr val="black"/>
                </a:solidFill>
                <a:latin typeface="+mn-lt"/>
                <a:ea typeface="+mn-ea"/>
              </a:defRPr>
            </a:lvl1pPr>
          </a:lstStyle>
          <a:p>
            <a:pPr>
              <a:defRPr/>
            </a:pPr>
            <a:fld id="{2B14CF91-6888-4640-82A2-DA2AC93A6A40}" type="datetime1">
              <a:rPr lang="en-US" altLang="ja-JP" smtClean="0"/>
              <a:t>8/17/2023</a:t>
            </a:fld>
            <a:endParaRPr lang="en-US"/>
          </a:p>
        </p:txBody>
      </p:sp>
      <p:sp>
        <p:nvSpPr>
          <p:cNvPr id="5" name="Footer Placeholder 4">
            <a:extLst>
              <a:ext uri="{FF2B5EF4-FFF2-40B4-BE49-F238E27FC236}">
                <a16:creationId xmlns:a16="http://schemas.microsoft.com/office/drawing/2014/main" id="{0897FAB5-1FC1-4530-8CE8-23D95051477F}"/>
              </a:ext>
            </a:extLst>
          </p:cNvPr>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defRPr>
            </a:lvl1pPr>
          </a:lstStyle>
          <a:p>
            <a:pPr>
              <a:defRPr/>
            </a:pPr>
            <a:r>
              <a:rPr lang="en-US" altLang="ja-JP"/>
              <a:t>Copyright©️ 2023 HRD, Inc. All Rights Reserved. Strictly Confidential.</a:t>
            </a:r>
          </a:p>
        </p:txBody>
      </p:sp>
      <p:sp>
        <p:nvSpPr>
          <p:cNvPr id="6" name="Slide Number Placeholder 5">
            <a:extLst>
              <a:ext uri="{FF2B5EF4-FFF2-40B4-BE49-F238E27FC236}">
                <a16:creationId xmlns:a16="http://schemas.microsoft.com/office/drawing/2014/main" id="{D9A58C5F-A676-496F-8951-1255A6D4F00A}"/>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200">
                <a:solidFill>
                  <a:srgbClr val="898989"/>
                </a:solidFill>
                <a:latin typeface="Calibri" pitchFamily="34" charset="0"/>
              </a:defRPr>
            </a:lvl1pPr>
          </a:lstStyle>
          <a:p>
            <a:pPr>
              <a:defRPr/>
            </a:pPr>
            <a:fld id="{3F0A6E29-4518-4701-80B8-D891F3CA9E4D}" type="slidenum">
              <a:rPr lang="en-US" altLang="ja-JP"/>
              <a:pPr>
                <a:defRPr/>
              </a:pPr>
              <a:t>‹#›</a:t>
            </a:fld>
            <a:endParaRPr lang="en-US" altLang="ja-JP"/>
          </a:p>
        </p:txBody>
      </p:sp>
    </p:spTree>
    <p:extLst>
      <p:ext uri="{BB962C8B-B14F-4D97-AF65-F5344CB8AC3E}">
        <p14:creationId xmlns:p14="http://schemas.microsoft.com/office/powerpoint/2010/main" val="372720280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hf hdr="0" dt="0"/>
  <p:txStyles>
    <p:titleStyle>
      <a:lvl1pPr algn="r" rtl="0" eaLnBrk="0" fontAlgn="base" hangingPunct="0">
        <a:spcBef>
          <a:spcPct val="0"/>
        </a:spcBef>
        <a:spcAft>
          <a:spcPct val="0"/>
        </a:spcAft>
        <a:defRPr sz="4400" kern="1200">
          <a:solidFill>
            <a:schemeClr val="tx1"/>
          </a:solidFill>
          <a:latin typeface="+mj-lt"/>
          <a:ea typeface="+mj-ea"/>
          <a:cs typeface="+mj-cs"/>
        </a:defRPr>
      </a:lvl1pPr>
      <a:lvl2pPr algn="r" rtl="0" eaLnBrk="0" fontAlgn="base" hangingPunct="0">
        <a:spcBef>
          <a:spcPct val="0"/>
        </a:spcBef>
        <a:spcAft>
          <a:spcPct val="0"/>
        </a:spcAft>
        <a:defRPr sz="4400">
          <a:solidFill>
            <a:schemeClr val="tx1"/>
          </a:solidFill>
          <a:latin typeface="Calibri" pitchFamily="34" charset="0"/>
        </a:defRPr>
      </a:lvl2pPr>
      <a:lvl3pPr algn="r" rtl="0" eaLnBrk="0" fontAlgn="base" hangingPunct="0">
        <a:spcBef>
          <a:spcPct val="0"/>
        </a:spcBef>
        <a:spcAft>
          <a:spcPct val="0"/>
        </a:spcAft>
        <a:defRPr sz="4400">
          <a:solidFill>
            <a:schemeClr val="tx1"/>
          </a:solidFill>
          <a:latin typeface="Calibri" pitchFamily="34" charset="0"/>
        </a:defRPr>
      </a:lvl3pPr>
      <a:lvl4pPr algn="r" rtl="0" eaLnBrk="0" fontAlgn="base" hangingPunct="0">
        <a:spcBef>
          <a:spcPct val="0"/>
        </a:spcBef>
        <a:spcAft>
          <a:spcPct val="0"/>
        </a:spcAft>
        <a:defRPr sz="4400">
          <a:solidFill>
            <a:schemeClr val="tx1"/>
          </a:solidFill>
          <a:latin typeface="Calibri" pitchFamily="34" charset="0"/>
        </a:defRPr>
      </a:lvl4pPr>
      <a:lvl5pPr algn="r" rtl="0" eaLnBrk="0" fontAlgn="base" hangingPunct="0">
        <a:spcBef>
          <a:spcPct val="0"/>
        </a:spcBef>
        <a:spcAft>
          <a:spcPct val="0"/>
        </a:spcAft>
        <a:defRPr sz="4400">
          <a:solidFill>
            <a:schemeClr val="tx1"/>
          </a:solidFill>
          <a:latin typeface="Calibri" pitchFamily="34" charset="0"/>
        </a:defRPr>
      </a:lvl5pPr>
      <a:lvl6pPr marL="457200" algn="r" rtl="0" eaLnBrk="1" fontAlgn="base" hangingPunct="1">
        <a:spcBef>
          <a:spcPct val="0"/>
        </a:spcBef>
        <a:spcAft>
          <a:spcPct val="0"/>
        </a:spcAft>
        <a:defRPr sz="4400">
          <a:solidFill>
            <a:schemeClr val="tx1"/>
          </a:solidFill>
          <a:latin typeface="Calibri" pitchFamily="34" charset="0"/>
        </a:defRPr>
      </a:lvl6pPr>
      <a:lvl7pPr marL="914400" algn="r" rtl="0" eaLnBrk="1" fontAlgn="base" hangingPunct="1">
        <a:spcBef>
          <a:spcPct val="0"/>
        </a:spcBef>
        <a:spcAft>
          <a:spcPct val="0"/>
        </a:spcAft>
        <a:defRPr sz="4400">
          <a:solidFill>
            <a:schemeClr val="tx1"/>
          </a:solidFill>
          <a:latin typeface="Calibri" pitchFamily="34" charset="0"/>
        </a:defRPr>
      </a:lvl7pPr>
      <a:lvl8pPr marL="1371600" algn="r" rtl="0" eaLnBrk="1" fontAlgn="base" hangingPunct="1">
        <a:spcBef>
          <a:spcPct val="0"/>
        </a:spcBef>
        <a:spcAft>
          <a:spcPct val="0"/>
        </a:spcAft>
        <a:defRPr sz="4400">
          <a:solidFill>
            <a:schemeClr val="tx1"/>
          </a:solidFill>
          <a:latin typeface="Calibri" pitchFamily="34" charset="0"/>
        </a:defRPr>
      </a:lvl8pPr>
      <a:lvl9pPr marL="1828800" algn="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2.xml"/><Relationship Id="rId5" Type="http://schemas.openxmlformats.org/officeDocument/2006/relationships/image" Target="../media/image8.pn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64.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62.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3.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60.xml"/><Relationship Id="rId5" Type="http://schemas.openxmlformats.org/officeDocument/2006/relationships/image" Target="../media/image49.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package" Target="../embeddings/Microsoft_Excel_Worksheet.xlsx"/><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92.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92.xml"/><Relationship Id="rId4" Type="http://schemas.openxmlformats.org/officeDocument/2006/relationships/hyperlink" Target="https://vimeo.com/516503306/0b367cba6c"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10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4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3.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47.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60.xml"/><Relationship Id="rId5" Type="http://schemas.openxmlformats.org/officeDocument/2006/relationships/image" Target="../media/image61.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63.tiff"/><Relationship Id="rId2" Type="http://schemas.openxmlformats.org/officeDocument/2006/relationships/image" Target="../media/image62.png"/><Relationship Id="rId1" Type="http://schemas.openxmlformats.org/officeDocument/2006/relationships/slideLayout" Target="../slideLayouts/slideLayout144.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60.xml"/><Relationship Id="rId5" Type="http://schemas.openxmlformats.org/officeDocument/2006/relationships/image" Target="../media/image49.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2.xml"/></Relationships>
</file>

<file path=ppt/slides/_rels/slide40.xml.rels><?xml version="1.0" encoding="UTF-8" standalone="yes"?>
<Relationships xmlns="http://schemas.openxmlformats.org/package/2006/relationships"><Relationship Id="rId3" Type="http://schemas.openxmlformats.org/officeDocument/2006/relationships/image" Target="../media/image65.tiff"/><Relationship Id="rId2" Type="http://schemas.openxmlformats.org/officeDocument/2006/relationships/image" Target="../media/image64.png"/><Relationship Id="rId1" Type="http://schemas.openxmlformats.org/officeDocument/2006/relationships/slideLayout" Target="../slideLayouts/slideLayout144.xml"/></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151.xml"/><Relationship Id="rId5" Type="http://schemas.openxmlformats.org/officeDocument/2006/relationships/image" Target="../media/image69.png"/><Relationship Id="rId4" Type="http://schemas.openxmlformats.org/officeDocument/2006/relationships/image" Target="../media/image6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0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0.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hape 87">
            <a:extLst>
              <a:ext uri="{FF2B5EF4-FFF2-40B4-BE49-F238E27FC236}">
                <a16:creationId xmlns:a16="http://schemas.microsoft.com/office/drawing/2014/main" id="{F1B7436E-4D28-4E3D-978E-FD4327260DFE}"/>
              </a:ext>
            </a:extLst>
          </p:cNvPr>
          <p:cNvSpPr>
            <a:spLocks noChangeArrowheads="1"/>
          </p:cNvSpPr>
          <p:nvPr/>
        </p:nvSpPr>
        <p:spPr bwMode="auto">
          <a:xfrm>
            <a:off x="838200" y="1672264"/>
            <a:ext cx="10515600" cy="200818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ja-JP" sz="1800" b="0" i="0" u="none" strike="noStrike" kern="1200" cap="none" spc="0" normalizeH="0" baseline="0" noProof="0" dirty="0">
              <a:ln>
                <a:noFill/>
              </a:ln>
              <a:solidFill>
                <a:srgbClr val="FFFFFF"/>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167940" name="Shape 89">
            <a:extLst>
              <a:ext uri="{FF2B5EF4-FFF2-40B4-BE49-F238E27FC236}">
                <a16:creationId xmlns:a16="http://schemas.microsoft.com/office/drawing/2014/main" id="{DA74B9DD-8CF4-4C8A-9902-4BA76B81CF29}"/>
              </a:ext>
            </a:extLst>
          </p:cNvPr>
          <p:cNvSpPr txBox="1">
            <a:spLocks noGrp="1" noChangeArrowheads="1"/>
          </p:cNvSpPr>
          <p:nvPr>
            <p:ph type="subTitle" idx="1"/>
          </p:nvPr>
        </p:nvSpPr>
        <p:spPr>
          <a:xfrm>
            <a:off x="2995478" y="5301287"/>
            <a:ext cx="6400800" cy="1143000"/>
          </a:xfrm>
        </p:spPr>
        <p:txBody>
          <a:bodyPr tIns="45700" bIns="45700"/>
          <a:lstStyle/>
          <a:p>
            <a:pPr eaLnBrk="1" hangingPunct="1">
              <a:lnSpc>
                <a:spcPct val="90000"/>
              </a:lnSpc>
              <a:spcBef>
                <a:spcPct val="0"/>
              </a:spcBef>
              <a:buSzPct val="25000"/>
              <a:buFontTx/>
              <a:buNone/>
            </a:pPr>
            <a:endParaRPr lang="en-US" altLang="ja-JP" sz="2500" b="1"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a:p>
            <a:pPr eaLnBrk="1" hangingPunct="1">
              <a:lnSpc>
                <a:spcPct val="90000"/>
              </a:lnSpc>
              <a:spcBef>
                <a:spcPct val="0"/>
              </a:spcBef>
              <a:buSzPct val="25000"/>
              <a:buFontTx/>
              <a:buNone/>
            </a:pPr>
            <a:r>
              <a:rPr lang="en-US" altLang="ja-JP" sz="2500" b="1"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a:t>
            </a:r>
            <a:r>
              <a:rPr lang="ja-JP" altLang="en-US" sz="2500" b="1"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株式会社</a:t>
            </a:r>
            <a:endParaRPr lang="en-US" altLang="ja-JP" sz="2500" b="1"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a:p>
            <a:pPr eaLnBrk="1" hangingPunct="1">
              <a:lnSpc>
                <a:spcPct val="90000"/>
              </a:lnSpc>
              <a:spcBef>
                <a:spcPct val="0"/>
              </a:spcBef>
              <a:buSzPct val="25000"/>
              <a:buFontTx/>
              <a:buNone/>
            </a:pPr>
            <a:endParaRPr lang="ja-JP" altLang="en-US" sz="2500" b="1"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a:p>
            <a:pPr eaLnBrk="1" hangingPunct="1">
              <a:lnSpc>
                <a:spcPct val="119000"/>
              </a:lnSpc>
              <a:spcBef>
                <a:spcPts val="375"/>
              </a:spcBef>
              <a:buSzPct val="25000"/>
              <a:buFontTx/>
              <a:buNone/>
            </a:pPr>
            <a:endParaRPr lang="en-US" altLang="ja-JP" sz="1800"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a:p>
            <a:pPr eaLnBrk="1" hangingPunct="1">
              <a:lnSpc>
                <a:spcPct val="119000"/>
              </a:lnSpc>
              <a:spcBef>
                <a:spcPts val="375"/>
              </a:spcBef>
              <a:buSzPct val="25000"/>
              <a:buFontTx/>
              <a:buNone/>
            </a:pPr>
            <a:endParaRPr lang="ja-JP" altLang="en-US" sz="1800"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a:p>
            <a:pPr eaLnBrk="1" hangingPunct="1">
              <a:lnSpc>
                <a:spcPct val="90000"/>
              </a:lnSpc>
              <a:spcBef>
                <a:spcPts val="513"/>
              </a:spcBef>
              <a:buFontTx/>
              <a:buNone/>
            </a:pPr>
            <a:endParaRPr lang="ja-JP" altLang="ja-JP" sz="2500"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167941" name="Shape 90">
            <a:extLst>
              <a:ext uri="{FF2B5EF4-FFF2-40B4-BE49-F238E27FC236}">
                <a16:creationId xmlns:a16="http://schemas.microsoft.com/office/drawing/2014/main" id="{4A79CD71-C790-4295-B0F7-C0E3F793711A}"/>
              </a:ext>
            </a:extLst>
          </p:cNvPr>
          <p:cNvSpPr>
            <a:spLocks noChangeArrowheads="1"/>
          </p:cNvSpPr>
          <p:nvPr/>
        </p:nvSpPr>
        <p:spPr bwMode="auto">
          <a:xfrm>
            <a:off x="5916613" y="4946198"/>
            <a:ext cx="358775" cy="36513"/>
          </a:xfrm>
          <a:prstGeom prst="rect">
            <a:avLst/>
          </a:prstGeom>
          <a:solidFill>
            <a:srgbClr val="4CB8C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ja-JP"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8" name="Shape 89">
            <a:extLst>
              <a:ext uri="{FF2B5EF4-FFF2-40B4-BE49-F238E27FC236}">
                <a16:creationId xmlns:a16="http://schemas.microsoft.com/office/drawing/2014/main" id="{1A4ADD98-019B-4A68-9485-44B7999DCE42}"/>
              </a:ext>
            </a:extLst>
          </p:cNvPr>
          <p:cNvSpPr txBox="1">
            <a:spLocks noChangeArrowheads="1"/>
          </p:cNvSpPr>
          <p:nvPr/>
        </p:nvSpPr>
        <p:spPr>
          <a:xfrm>
            <a:off x="838199" y="3476603"/>
            <a:ext cx="10515599" cy="750888"/>
          </a:xfrm>
          <a:prstGeom prst="rect">
            <a:avLst/>
          </a:prstGeom>
          <a:noFill/>
          <a:ln>
            <a:noFill/>
          </a:ln>
        </p:spPr>
        <p:txBody>
          <a:bodyPr lIns="91425" tIns="45700" rIns="91425" bIns="45700" anchor="t" anchorCtr="0"/>
          <a:lstStyle>
            <a:defPPr marR="0" algn="l" rtl="0">
              <a:lnSpc>
                <a:spcPct val="100000"/>
              </a:lnSpc>
              <a:spcBef>
                <a:spcPts val="0"/>
              </a:spcBef>
              <a:spcAft>
                <a:spcPts val="0"/>
              </a:spcAft>
            </a:defPPr>
            <a:lvl1pPr marL="0" marR="0" indent="0" algn="ctr" rtl="0">
              <a:lnSpc>
                <a:spcPct val="100000"/>
              </a:lnSpc>
              <a:spcBef>
                <a:spcPts val="640"/>
              </a:spcBef>
              <a:spcAft>
                <a:spcPts val="0"/>
              </a:spcAft>
              <a:buClr>
                <a:srgbClr val="888888"/>
              </a:buClr>
              <a:buFont typeface="Arial"/>
              <a:buNone/>
              <a:defRPr sz="3200" b="0" i="0" u="none" strike="noStrike" cap="none" baseline="0">
                <a:solidFill>
                  <a:srgbClr val="888888"/>
                </a:solidFill>
                <a:latin typeface="Calibri"/>
                <a:ea typeface="Calibri"/>
                <a:cs typeface="Calibri"/>
                <a:sym typeface="Calibri"/>
                <a:rtl val="0"/>
              </a:defRPr>
            </a:lvl1pPr>
            <a:lvl2pPr marL="457200" marR="0" indent="0" algn="ctr" rtl="0">
              <a:lnSpc>
                <a:spcPct val="100000"/>
              </a:lnSpc>
              <a:spcBef>
                <a:spcPts val="560"/>
              </a:spcBef>
              <a:spcAft>
                <a:spcPts val="0"/>
              </a:spcAft>
              <a:buClr>
                <a:srgbClr val="888888"/>
              </a:buClr>
              <a:buFont typeface="Arial"/>
              <a:buNone/>
              <a:defRPr sz="2800" b="0" i="0" u="none" strike="noStrike" cap="none" baseline="0">
                <a:solidFill>
                  <a:srgbClr val="888888"/>
                </a:solidFill>
                <a:latin typeface="Calibri"/>
                <a:ea typeface="Calibri"/>
                <a:cs typeface="Calibri"/>
                <a:sym typeface="Calibri"/>
                <a:rtl val="0"/>
              </a:defRPr>
            </a:lvl2pPr>
            <a:lvl3pPr marL="914400" marR="0" indent="0" algn="ctr" rtl="0">
              <a:lnSpc>
                <a:spcPct val="100000"/>
              </a:lnSpc>
              <a:spcBef>
                <a:spcPts val="480"/>
              </a:spcBef>
              <a:spcAft>
                <a:spcPts val="0"/>
              </a:spcAft>
              <a:buClr>
                <a:srgbClr val="888888"/>
              </a:buClr>
              <a:buFont typeface="Arial"/>
              <a:buNone/>
              <a:defRPr sz="2400" b="0" i="0" u="none" strike="noStrike" cap="none" baseline="0">
                <a:solidFill>
                  <a:srgbClr val="888888"/>
                </a:solidFill>
                <a:latin typeface="Calibri"/>
                <a:ea typeface="Calibri"/>
                <a:cs typeface="Calibri"/>
                <a:sym typeface="Calibri"/>
                <a:rtl val="0"/>
              </a:defRPr>
            </a:lvl3pPr>
            <a:lvl4pPr marL="13716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4pPr>
            <a:lvl5pPr marL="18288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5pPr>
            <a:lvl6pPr marL="22860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6pPr>
            <a:lvl7pPr marL="27432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7pPr>
            <a:lvl8pPr marL="32004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8pPr>
            <a:lvl9pPr marL="3657600" marR="0" indent="0" algn="ctr" rtl="0">
              <a:lnSpc>
                <a:spcPct val="100000"/>
              </a:lnSpc>
              <a:spcBef>
                <a:spcPts val="400"/>
              </a:spcBef>
              <a:spcAft>
                <a:spcPts val="0"/>
              </a:spcAft>
              <a:buClr>
                <a:srgbClr val="888888"/>
              </a:buClr>
              <a:buFont typeface="Arial"/>
              <a:buNone/>
              <a:defRPr sz="2000" b="0" i="0" u="none" strike="noStrike" cap="none" baseline="0">
                <a:solidFill>
                  <a:srgbClr val="888888"/>
                </a:solidFill>
                <a:latin typeface="Calibri"/>
                <a:ea typeface="Calibri"/>
                <a:cs typeface="Calibri"/>
                <a:sym typeface="Calibri"/>
                <a:rtl val="0"/>
              </a:defRPr>
            </a:lvl9pPr>
          </a:lstStyle>
          <a:p>
            <a:pPr marL="0" marR="0" lvl="0" indent="0" algn="ctr" defTabSz="914400" rtl="0" eaLnBrk="1" fontAlgn="auto" latinLnBrk="0" hangingPunct="1">
              <a:lnSpc>
                <a:spcPct val="90000"/>
              </a:lnSpc>
              <a:spcBef>
                <a:spcPct val="0"/>
              </a:spcBef>
              <a:spcAft>
                <a:spcPts val="0"/>
              </a:spcAft>
              <a:buClr>
                <a:srgbClr val="888888"/>
              </a:buClr>
              <a:buSzPct val="25000"/>
              <a:buFontTx/>
              <a:buNone/>
              <a:tabLst/>
              <a:defRPr/>
            </a:pPr>
            <a:endParaRPr kumimoji="0" lang="ja-JP" altLang="en-US" sz="2500" b="1" i="0" u="none" strike="noStrike" kern="0" cap="none" spc="0" normalizeH="0" baseline="0" noProof="0" dirty="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tl val="0"/>
            </a:endParaRPr>
          </a:p>
          <a:p>
            <a:pPr marL="0" marR="0" lvl="0" indent="0" algn="ctr" defTabSz="914400" rtl="0" eaLnBrk="1" fontAlgn="auto" latinLnBrk="0" hangingPunct="1">
              <a:lnSpc>
                <a:spcPct val="119000"/>
              </a:lnSpc>
              <a:spcBef>
                <a:spcPts val="375"/>
              </a:spcBef>
              <a:spcAft>
                <a:spcPts val="0"/>
              </a:spcAft>
              <a:buClr>
                <a:srgbClr val="888888"/>
              </a:buClr>
              <a:buSzPct val="25000"/>
              <a:buFontTx/>
              <a:buNone/>
              <a:tabLst/>
              <a:defRPr/>
            </a:pPr>
            <a:r>
              <a:rPr kumimoji="0" lang="en-US" altLang="ja-JP" sz="1800" b="0" i="0" u="none" strike="noStrike" kern="0" cap="none" spc="0" normalizeH="0" baseline="0" noProof="0" dirty="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tl val="0"/>
              </a:rPr>
              <a:t>202×</a:t>
            </a:r>
            <a:r>
              <a:rPr kumimoji="0" lang="ja-JP" altLang="en-US" sz="1800" b="0" i="0" u="none" strike="noStrike" kern="0" cap="none" spc="0" normalizeH="0" baseline="0" noProof="0" dirty="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tl val="0"/>
              </a:rPr>
              <a:t>年</a:t>
            </a:r>
            <a:r>
              <a:rPr kumimoji="0" lang="en-US" altLang="ja-JP" sz="1800" kern="0"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a:t>
            </a:r>
            <a:r>
              <a:rPr kumimoji="0" lang="ja-JP" altLang="en-US" sz="1800" b="0" i="0" u="none" strike="noStrike" kern="0" cap="none" spc="0" normalizeH="0" baseline="0" noProof="0" dirty="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tl val="0"/>
              </a:rPr>
              <a:t>月</a:t>
            </a:r>
            <a:r>
              <a:rPr kumimoji="0" lang="en-US" altLang="ja-JP" sz="1800" kern="0" dirty="0">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a:t>
            </a:r>
            <a:r>
              <a:rPr kumimoji="0" lang="ja-JP" altLang="en-US" sz="1800" b="0" i="0" u="none" strike="noStrike" kern="0" cap="none" spc="0" normalizeH="0" baseline="0" noProof="0" dirty="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tl val="0"/>
              </a:rPr>
              <a:t>日</a:t>
            </a:r>
          </a:p>
          <a:p>
            <a:pPr marL="0" marR="0" lvl="0" indent="0" algn="ctr" defTabSz="914400" rtl="0" eaLnBrk="1" fontAlgn="auto" latinLnBrk="0" hangingPunct="1">
              <a:lnSpc>
                <a:spcPct val="90000"/>
              </a:lnSpc>
              <a:spcBef>
                <a:spcPts val="513"/>
              </a:spcBef>
              <a:spcAft>
                <a:spcPts val="0"/>
              </a:spcAft>
              <a:buClr>
                <a:srgbClr val="888888"/>
              </a:buClr>
              <a:buSzTx/>
              <a:buFontTx/>
              <a:buNone/>
              <a:tabLst/>
              <a:defRPr/>
            </a:pPr>
            <a:endParaRPr kumimoji="0" lang="ja-JP" altLang="ja-JP" sz="2500" b="0" i="0" u="none" strike="noStrike" kern="0" cap="none" spc="0" normalizeH="0" baseline="0" noProof="0" dirty="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tl val="0"/>
            </a:endParaRPr>
          </a:p>
        </p:txBody>
      </p:sp>
      <p:sp>
        <p:nvSpPr>
          <p:cNvPr id="10" name="テキスト ボックス 9">
            <a:extLst>
              <a:ext uri="{FF2B5EF4-FFF2-40B4-BE49-F238E27FC236}">
                <a16:creationId xmlns:a16="http://schemas.microsoft.com/office/drawing/2014/main" id="{EE9DA513-D6A1-49C2-B436-5AE4AF4AC760}"/>
              </a:ext>
            </a:extLst>
          </p:cNvPr>
          <p:cNvSpPr txBox="1"/>
          <p:nvPr/>
        </p:nvSpPr>
        <p:spPr>
          <a:xfrm>
            <a:off x="838199" y="640659"/>
            <a:ext cx="6096000" cy="461665"/>
          </a:xfrm>
          <a:prstGeom prst="rect">
            <a:avLst/>
          </a:prstGeom>
          <a:noFill/>
        </p:spPr>
        <p:txBody>
          <a:bodyPr wrap="square">
            <a:spAutoFit/>
          </a:bodyPr>
          <a:lstStyle/>
          <a:p>
            <a:r>
              <a:rPr lang="en-US" altLang="ja-JP" sz="2400" kern="0" dirty="0">
                <a:solidFill>
                  <a:schemeClr val="bg1">
                    <a:lumMod val="50000"/>
                  </a:schemeClr>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2400" kern="0" dirty="0">
                <a:solidFill>
                  <a:schemeClr val="bg1">
                    <a:lumMod val="50000"/>
                  </a:schemeClr>
                </a:solidFill>
                <a:latin typeface="Arial" panose="020B0604020202020204" pitchFamily="34" charset="0"/>
                <a:ea typeface="ＭＳ Ｐゴシック" panose="020B0600070205080204" pitchFamily="50" charset="-128"/>
                <a:cs typeface="Arial" panose="020B0604020202020204" pitchFamily="34" charset="0"/>
              </a:rPr>
              <a:t>株式会社　御中</a:t>
            </a:r>
            <a:endParaRPr lang="ja-JP" altLang="en-US" sz="2400" dirty="0">
              <a:solidFill>
                <a:schemeClr val="bg1">
                  <a:lumMod val="50000"/>
                </a:schemeClr>
              </a:solidFill>
            </a:endParaRPr>
          </a:p>
        </p:txBody>
      </p:sp>
      <p:sp>
        <p:nvSpPr>
          <p:cNvPr id="15" name="Shape 88">
            <a:extLst>
              <a:ext uri="{FF2B5EF4-FFF2-40B4-BE49-F238E27FC236}">
                <a16:creationId xmlns:a16="http://schemas.microsoft.com/office/drawing/2014/main" id="{5567F6D1-8F67-446E-850F-84E8A4A4A4EF}"/>
              </a:ext>
            </a:extLst>
          </p:cNvPr>
          <p:cNvSpPr txBox="1">
            <a:spLocks noGrp="1" noChangeArrowheads="1"/>
          </p:cNvSpPr>
          <p:nvPr>
            <p:ph type="ctrTitle"/>
          </p:nvPr>
        </p:nvSpPr>
        <p:spPr>
          <a:xfrm>
            <a:off x="838200" y="1829191"/>
            <a:ext cx="10515600" cy="1647412"/>
          </a:xfrm>
        </p:spPr>
        <p:txBody>
          <a:bodyPr tIns="45700" bIns="45700"/>
          <a:lstStyle/>
          <a:p>
            <a:pPr eaLnBrk="1" hangingPunct="1">
              <a:lnSpc>
                <a:spcPct val="113000"/>
              </a:lnSpc>
              <a:spcBef>
                <a:spcPct val="0"/>
              </a:spcBef>
              <a:buClr>
                <a:srgbClr val="7F7F7F"/>
              </a:buClr>
              <a:buSzPct val="25000"/>
              <a:buFont typeface="Calibri" panose="020F0502020204030204" pitchFamily="34" charset="0"/>
              <a:buNone/>
            </a:pPr>
            <a:r>
              <a:rPr lang="ja-JP" altLang="en-US" sz="3200" b="1" dirty="0">
                <a:solidFill>
                  <a:srgbClr val="7F7F7F"/>
                </a:solidFill>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今後の事業成長を支える幹部人材の登用と育成</a:t>
            </a:r>
            <a:br>
              <a:rPr lang="en-US" altLang="ja-JP" sz="3200" b="1" dirty="0">
                <a:solidFill>
                  <a:srgbClr val="7F7F7F"/>
                </a:solidFill>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br>
            <a:r>
              <a:rPr lang="ja-JP" altLang="en-US" sz="2400" dirty="0">
                <a:solidFill>
                  <a:srgbClr val="7F7F7F"/>
                </a:solidFill>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重要ポジションのサクセションプランニングに人材データを活用する</a:t>
            </a:r>
            <a:endParaRPr lang="en-US" altLang="ja-JP" sz="2000" dirty="0">
              <a:solidFill>
                <a:srgbClr val="7F7F7F"/>
              </a:solidFill>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2" name="フッター プレースホルダー 1">
            <a:extLst>
              <a:ext uri="{FF2B5EF4-FFF2-40B4-BE49-F238E27FC236}">
                <a16:creationId xmlns:a16="http://schemas.microsoft.com/office/drawing/2014/main" id="{C6A6F84B-0BDC-FF15-809B-98602857487C}"/>
              </a:ext>
            </a:extLst>
          </p:cNvPr>
          <p:cNvSpPr>
            <a:spLocks noGrp="1"/>
          </p:cNvSpPr>
          <p:nvPr>
            <p:ph type="ftr" idx="12"/>
          </p:nvPr>
        </p:nvSpPr>
        <p:spPr/>
        <p:txBody>
          <a:bodyPr/>
          <a:lstStyle/>
          <a:p>
            <a:pPr>
              <a:defRPr/>
            </a:pPr>
            <a:r>
              <a:rPr lang="en-US" altLang="ja-JP" sz="800" dirty="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
        <p:nvSpPr>
          <p:cNvPr id="3" name="スライド番号プレースホルダー 2">
            <a:extLst>
              <a:ext uri="{FF2B5EF4-FFF2-40B4-BE49-F238E27FC236}">
                <a16:creationId xmlns:a16="http://schemas.microsoft.com/office/drawing/2014/main" id="{598B49A7-D047-CFA1-C58C-1903CDFBEF16}"/>
              </a:ext>
            </a:extLst>
          </p:cNvPr>
          <p:cNvSpPr>
            <a:spLocks noGrp="1"/>
          </p:cNvSpPr>
          <p:nvPr>
            <p:ph type="sldNum" idx="13"/>
          </p:nvPr>
        </p:nvSpPr>
        <p:spPr/>
        <p:txBody>
          <a:bodyPr/>
          <a:lstStyle/>
          <a:p>
            <a:pPr algn="r">
              <a:defRPr/>
            </a:pPr>
            <a:fld id="{E66DADE1-C86B-4B31-B8E4-AE2B0569A3BA}" type="slidenum">
              <a:rPr lang="en-US" altLang="ja-JP" sz="1000" smtClean="0"/>
              <a:pPr algn="r">
                <a:defRPr/>
              </a:pPr>
              <a:t>1</a:t>
            </a:fld>
            <a:endParaRPr lang="en-US" altLang="ja-JP" sz="1000"/>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801EDC9D-34D7-402F-86D9-6A4F3A86169E}"/>
              </a:ext>
            </a:extLst>
          </p:cNvPr>
          <p:cNvPicPr>
            <a:picLocks noChangeAspect="1"/>
          </p:cNvPicPr>
          <p:nvPr/>
        </p:nvPicPr>
        <p:blipFill>
          <a:blip r:embed="rId3"/>
          <a:stretch>
            <a:fillRect/>
          </a:stretch>
        </p:blipFill>
        <p:spPr>
          <a:xfrm>
            <a:off x="1539081" y="1910392"/>
            <a:ext cx="9144000" cy="4947608"/>
          </a:xfrm>
          <a:prstGeom prst="rect">
            <a:avLst/>
          </a:prstGeom>
          <a:effectLst>
            <a:softEdge rad="63500"/>
          </a:effectLst>
        </p:spPr>
      </p:pic>
      <p:pic>
        <p:nvPicPr>
          <p:cNvPr id="9" name="図 8">
            <a:extLst>
              <a:ext uri="{FF2B5EF4-FFF2-40B4-BE49-F238E27FC236}">
                <a16:creationId xmlns:a16="http://schemas.microsoft.com/office/drawing/2014/main" id="{0B372065-4EF3-4A1E-BB6E-28A960258F65}"/>
              </a:ext>
            </a:extLst>
          </p:cNvPr>
          <p:cNvPicPr>
            <a:picLocks noChangeAspect="1"/>
          </p:cNvPicPr>
          <p:nvPr/>
        </p:nvPicPr>
        <p:blipFill rotWithShape="1">
          <a:blip r:embed="rId4">
            <a:clrChange>
              <a:clrFrom>
                <a:srgbClr val="FFFFFF"/>
              </a:clrFrom>
              <a:clrTo>
                <a:srgbClr val="FFFFFF">
                  <a:alpha val="0"/>
                </a:srgbClr>
              </a:clrTo>
            </a:clrChange>
            <a:duotone>
              <a:schemeClr val="accent6">
                <a:shade val="45000"/>
                <a:satMod val="135000"/>
              </a:schemeClr>
              <a:prstClr val="white"/>
            </a:duotone>
          </a:blip>
          <a:srcRect l="39365" t="39022" r="42431" b="30432"/>
          <a:stretch/>
        </p:blipFill>
        <p:spPr>
          <a:xfrm>
            <a:off x="4660900" y="4947254"/>
            <a:ext cx="1224136" cy="1540485"/>
          </a:xfrm>
          <a:prstGeom prst="rect">
            <a:avLst/>
          </a:prstGeom>
        </p:spPr>
      </p:pic>
      <p:cxnSp>
        <p:nvCxnSpPr>
          <p:cNvPr id="12" name="曲線コネクタ 11">
            <a:extLst>
              <a:ext uri="{FF2B5EF4-FFF2-40B4-BE49-F238E27FC236}">
                <a16:creationId xmlns:a16="http://schemas.microsoft.com/office/drawing/2014/main" id="{261310C5-7732-433E-BA9F-6D10A6903D23}"/>
              </a:ext>
            </a:extLst>
          </p:cNvPr>
          <p:cNvCxnSpPr>
            <a:cxnSpLocks/>
          </p:cNvCxnSpPr>
          <p:nvPr/>
        </p:nvCxnSpPr>
        <p:spPr>
          <a:xfrm flipV="1">
            <a:off x="4876936" y="3628231"/>
            <a:ext cx="2232025" cy="1223963"/>
          </a:xfrm>
          <a:prstGeom prst="curvedConnector3">
            <a:avLst>
              <a:gd name="adj1" fmla="val 384"/>
            </a:avLst>
          </a:prstGeom>
          <a:ln w="76200">
            <a:tailEnd type="triangle"/>
          </a:ln>
        </p:spPr>
        <p:style>
          <a:lnRef idx="1">
            <a:schemeClr val="dk1"/>
          </a:lnRef>
          <a:fillRef idx="0">
            <a:schemeClr val="dk1"/>
          </a:fillRef>
          <a:effectRef idx="0">
            <a:schemeClr val="dk1"/>
          </a:effectRef>
          <a:fontRef idx="minor">
            <a:schemeClr val="tx1"/>
          </a:fontRef>
        </p:style>
      </p:cxnSp>
      <p:sp>
        <p:nvSpPr>
          <p:cNvPr id="14" name="楕円 13">
            <a:extLst>
              <a:ext uri="{FF2B5EF4-FFF2-40B4-BE49-F238E27FC236}">
                <a16:creationId xmlns:a16="http://schemas.microsoft.com/office/drawing/2014/main" id="{AF0D7357-6B41-4429-ACAC-90A687381F10}"/>
              </a:ext>
            </a:extLst>
          </p:cNvPr>
          <p:cNvSpPr/>
          <p:nvPr/>
        </p:nvSpPr>
        <p:spPr>
          <a:xfrm>
            <a:off x="242888" y="2555875"/>
            <a:ext cx="2592387" cy="935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sym typeface="Arial"/>
                <a:rtl val="0"/>
              </a:rPr>
              <a:t>行動で補える領域</a:t>
            </a:r>
          </a:p>
        </p:txBody>
      </p:sp>
      <p:sp>
        <p:nvSpPr>
          <p:cNvPr id="16" name="楕円 15">
            <a:extLst>
              <a:ext uri="{FF2B5EF4-FFF2-40B4-BE49-F238E27FC236}">
                <a16:creationId xmlns:a16="http://schemas.microsoft.com/office/drawing/2014/main" id="{30236EEE-17B0-4EBC-B1EA-EF7D58C6A8ED}"/>
              </a:ext>
            </a:extLst>
          </p:cNvPr>
          <p:cNvSpPr/>
          <p:nvPr/>
        </p:nvSpPr>
        <p:spPr>
          <a:xfrm>
            <a:off x="336550" y="5608638"/>
            <a:ext cx="2592388" cy="9366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w="0"/>
                <a:solidFill>
                  <a:srgbClr val="000000"/>
                </a:solidFill>
                <a:effectLst>
                  <a:outerShdw blurRad="38100" dist="19050" dir="2700000" algn="tl" rotWithShape="0">
                    <a:srgbClr val="000000">
                      <a:alpha val="40000"/>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sym typeface="Arial"/>
                <a:rtl val="0"/>
              </a:rPr>
              <a:t>本来持っている特性</a:t>
            </a:r>
          </a:p>
        </p:txBody>
      </p:sp>
      <p:sp>
        <p:nvSpPr>
          <p:cNvPr id="15" name="テキスト ボックス 14">
            <a:extLst>
              <a:ext uri="{FF2B5EF4-FFF2-40B4-BE49-F238E27FC236}">
                <a16:creationId xmlns:a16="http://schemas.microsoft.com/office/drawing/2014/main" id="{04A26A48-BBAF-47C8-A422-CF3034D4AC29}"/>
              </a:ext>
            </a:extLst>
          </p:cNvPr>
          <p:cNvSpPr txBox="1"/>
          <p:nvPr/>
        </p:nvSpPr>
        <p:spPr>
          <a:xfrm>
            <a:off x="8219545" y="2234328"/>
            <a:ext cx="2303463" cy="646112"/>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Arial"/>
                <a:rtl val="0"/>
              </a:rPr>
              <a:t>決断性</a:t>
            </a:r>
            <a:r>
              <a:rPr kumimoji="1" lang="ja-JP" altLang="en-US" sz="36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Arial"/>
                <a:rtl val="0"/>
              </a:rPr>
              <a:t>８</a:t>
            </a:r>
          </a:p>
        </p:txBody>
      </p:sp>
      <p:sp>
        <p:nvSpPr>
          <p:cNvPr id="18" name="テキスト ボックス 17">
            <a:extLst>
              <a:ext uri="{FF2B5EF4-FFF2-40B4-BE49-F238E27FC236}">
                <a16:creationId xmlns:a16="http://schemas.microsoft.com/office/drawing/2014/main" id="{44C99053-C39E-4B99-8D53-143470BFE734}"/>
              </a:ext>
            </a:extLst>
          </p:cNvPr>
          <p:cNvSpPr txBox="1"/>
          <p:nvPr/>
        </p:nvSpPr>
        <p:spPr>
          <a:xfrm>
            <a:off x="3256826" y="4928394"/>
            <a:ext cx="1531938" cy="954107"/>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Arial"/>
                <a:rtl val="0"/>
              </a:rPr>
              <a:t>決断性</a:t>
            </a:r>
            <a:endParaRPr lang="en-US" altLang="ja-JP" sz="2000" b="1" kern="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Arial"/>
                <a:rtl val="0"/>
              </a:rPr>
              <a:t> </a:t>
            </a:r>
            <a:r>
              <a:rPr kumimoji="1" lang="en-US" altLang="ja-JP" sz="36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Arial"/>
                <a:rtl val="0"/>
              </a:rPr>
              <a:t>5</a:t>
            </a:r>
            <a:endParaRPr kumimoji="1" lang="ja-JP" altLang="en-US" sz="36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Arial"/>
              <a:rtl val="0"/>
            </a:endParaRPr>
          </a:p>
        </p:txBody>
      </p:sp>
      <p:pic>
        <p:nvPicPr>
          <p:cNvPr id="19" name="図 18">
            <a:extLst>
              <a:ext uri="{FF2B5EF4-FFF2-40B4-BE49-F238E27FC236}">
                <a16:creationId xmlns:a16="http://schemas.microsoft.com/office/drawing/2014/main" id="{77F953A8-3FC3-4F0B-BD08-A0914D123117}"/>
              </a:ext>
            </a:extLst>
          </p:cNvPr>
          <p:cNvPicPr>
            <a:picLocks noChangeAspect="1"/>
          </p:cNvPicPr>
          <p:nvPr/>
        </p:nvPicPr>
        <p:blipFill>
          <a:blip r:embed="rId5">
            <a:clrChange>
              <a:clrFrom>
                <a:srgbClr val="FFFFFF"/>
              </a:clrFrom>
              <a:clrTo>
                <a:srgbClr val="FFFFFF">
                  <a:alpha val="0"/>
                </a:srgbClr>
              </a:clrTo>
            </a:clrChange>
            <a:duotone>
              <a:schemeClr val="accent2">
                <a:shade val="45000"/>
                <a:satMod val="135000"/>
              </a:schemeClr>
              <a:prstClr val="white"/>
            </a:duotone>
          </a:blip>
          <a:stretch>
            <a:fillRect/>
          </a:stretch>
        </p:blipFill>
        <p:spPr>
          <a:xfrm>
            <a:off x="6787944" y="2772454"/>
            <a:ext cx="1872208" cy="1404156"/>
          </a:xfrm>
          <a:prstGeom prst="rect">
            <a:avLst/>
          </a:prstGeom>
        </p:spPr>
      </p:pic>
      <p:sp>
        <p:nvSpPr>
          <p:cNvPr id="20" name="テキスト ボックス 19">
            <a:extLst>
              <a:ext uri="{FF2B5EF4-FFF2-40B4-BE49-F238E27FC236}">
                <a16:creationId xmlns:a16="http://schemas.microsoft.com/office/drawing/2014/main" id="{CC9B7157-1419-4425-A562-29D14F6DCC2B}"/>
              </a:ext>
            </a:extLst>
          </p:cNvPr>
          <p:cNvSpPr txBox="1"/>
          <p:nvPr/>
        </p:nvSpPr>
        <p:spPr>
          <a:xfrm>
            <a:off x="3256826" y="2063750"/>
            <a:ext cx="4820367"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Arial"/>
                <a:rtl val="0"/>
              </a:rPr>
              <a:t>行動適応</a:t>
            </a:r>
            <a:endParaRPr kumimoji="1" lang="en-US" altLang="ja-JP" sz="2400" b="1"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Arial"/>
                <a:rtl val="0"/>
              </a:rPr>
              <a:t>(</a:t>
            </a:r>
            <a:r>
              <a:rPr kumimoji="1" lang="ja-JP" altLang="en-US" sz="1800" b="1"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Arial"/>
                <a:rtl val="0"/>
              </a:rPr>
              <a:t>意思決定スキルなどの獲得</a:t>
            </a:r>
            <a:r>
              <a:rPr kumimoji="1" lang="en-US" altLang="ja-JP" sz="1800" b="1"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Arial"/>
                <a:rtl val="0"/>
              </a:rPr>
              <a:t>)</a:t>
            </a:r>
            <a:endParaRPr kumimoji="1" lang="ja-JP" altLang="en-US" sz="3200" b="1" i="0" u="none" strike="noStrike" kern="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Arial"/>
              <a:rtl val="0"/>
            </a:endParaRPr>
          </a:p>
        </p:txBody>
      </p:sp>
      <p:cxnSp>
        <p:nvCxnSpPr>
          <p:cNvPr id="21" name="直線矢印コネクタ 20">
            <a:extLst>
              <a:ext uri="{FF2B5EF4-FFF2-40B4-BE49-F238E27FC236}">
                <a16:creationId xmlns:a16="http://schemas.microsoft.com/office/drawing/2014/main" id="{312A3F0E-6E08-478E-9E42-15C9DBC40C56}"/>
              </a:ext>
            </a:extLst>
          </p:cNvPr>
          <p:cNvCxnSpPr>
            <a:cxnSpLocks/>
          </p:cNvCxnSpPr>
          <p:nvPr/>
        </p:nvCxnSpPr>
        <p:spPr>
          <a:xfrm>
            <a:off x="4735513" y="3127375"/>
            <a:ext cx="2306637" cy="0"/>
          </a:xfrm>
          <a:prstGeom prst="straightConnector1">
            <a:avLst/>
          </a:prstGeom>
          <a:ln w="57150">
            <a:solidFill>
              <a:srgbClr val="C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9" name="直線コネクタ 28">
            <a:extLst>
              <a:ext uri="{FF2B5EF4-FFF2-40B4-BE49-F238E27FC236}">
                <a16:creationId xmlns:a16="http://schemas.microsoft.com/office/drawing/2014/main" id="{DE8A8148-7B3E-4645-BD0C-6778687A55B5}"/>
              </a:ext>
            </a:extLst>
          </p:cNvPr>
          <p:cNvCxnSpPr/>
          <p:nvPr/>
        </p:nvCxnSpPr>
        <p:spPr>
          <a:xfrm>
            <a:off x="4660900" y="2919413"/>
            <a:ext cx="0" cy="1944687"/>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6B3A922A-021F-4838-A4E3-670A24899DCC}"/>
              </a:ext>
            </a:extLst>
          </p:cNvPr>
          <p:cNvCxnSpPr/>
          <p:nvPr/>
        </p:nvCxnSpPr>
        <p:spPr>
          <a:xfrm>
            <a:off x="7104063" y="2952750"/>
            <a:ext cx="0" cy="1944688"/>
          </a:xfrm>
          <a:prstGeom prst="line">
            <a:avLst/>
          </a:prstGeom>
          <a:ln w="38100">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3" name="吹き出し: 四角形 2">
            <a:extLst>
              <a:ext uri="{FF2B5EF4-FFF2-40B4-BE49-F238E27FC236}">
                <a16:creationId xmlns:a16="http://schemas.microsoft.com/office/drawing/2014/main" id="{1BB02080-2A6E-4880-B066-6818855C62F4}"/>
              </a:ext>
            </a:extLst>
          </p:cNvPr>
          <p:cNvSpPr/>
          <p:nvPr/>
        </p:nvSpPr>
        <p:spPr>
          <a:xfrm>
            <a:off x="9669462" y="2763043"/>
            <a:ext cx="2309812" cy="865188"/>
          </a:xfrm>
          <a:prstGeom prst="wedgeRectCallout">
            <a:avLst>
              <a:gd name="adj1" fmla="val -111343"/>
              <a:gd name="adj2" fmla="val 3496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000" b="1">
                <a:solidFill>
                  <a:schemeClr val="bg1"/>
                </a:solidFill>
                <a:latin typeface="Arial" panose="020B0604020202020204" pitchFamily="34" charset="0"/>
                <a:ea typeface="ＭＳ Ｐゴシック" panose="020B0600070205080204" pitchFamily="50" charset="-128"/>
              </a:defRPr>
            </a:lvl1pPr>
            <a:lvl2pPr marL="742950" indent="-285750">
              <a:defRPr sz="2000" b="1">
                <a:solidFill>
                  <a:schemeClr val="bg1"/>
                </a:solidFill>
                <a:latin typeface="Arial" panose="020B0604020202020204" pitchFamily="34" charset="0"/>
                <a:ea typeface="ＭＳ Ｐゴシック" panose="020B0600070205080204" pitchFamily="50" charset="-128"/>
              </a:defRPr>
            </a:lvl2pPr>
            <a:lvl3pPr marL="1143000" indent="-228600">
              <a:defRPr sz="2000" b="1">
                <a:solidFill>
                  <a:schemeClr val="bg1"/>
                </a:solidFill>
                <a:latin typeface="Arial" panose="020B0604020202020204" pitchFamily="34" charset="0"/>
                <a:ea typeface="ＭＳ Ｐゴシック" panose="020B0600070205080204" pitchFamily="50" charset="-128"/>
              </a:defRPr>
            </a:lvl3pPr>
            <a:lvl4pPr marL="1600200" indent="-228600">
              <a:defRPr sz="2000" b="1">
                <a:solidFill>
                  <a:schemeClr val="bg1"/>
                </a:solidFill>
                <a:latin typeface="Arial" panose="020B0604020202020204" pitchFamily="34" charset="0"/>
                <a:ea typeface="ＭＳ Ｐゴシック" panose="020B0600070205080204" pitchFamily="50" charset="-128"/>
              </a:defRPr>
            </a:lvl4pPr>
            <a:lvl5pPr marL="2057400" indent="-228600">
              <a:defRPr sz="2000" b="1">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2000" b="1">
                <a:solidFill>
                  <a:schemeClr val="bg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ＭＳ Ｐゴシック" panose="020B0600070205080204" pitchFamily="50" charset="-128"/>
                <a:cs typeface="+mn-cs"/>
              </a:rPr>
              <a:t>期待される</a:t>
            </a:r>
            <a:endParaRPr kumimoji="1" lang="en-US" altLang="ja-JP" sz="2000" b="1" i="0" u="none" strike="noStrike" kern="1200" cap="none" spc="0" normalizeH="0" baseline="0" noProof="0" dirty="0">
              <a:ln>
                <a:noFill/>
              </a:ln>
              <a:solidFill>
                <a:srgbClr val="000000"/>
              </a:solidFill>
              <a:effectLst/>
              <a:uLnTx/>
              <a:uFillTx/>
              <a:latin typeface="Meiryo UI" panose="020B0604030504040204" pitchFamily="50" charset="-128"/>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0000"/>
                </a:solidFill>
                <a:effectLst/>
                <a:uLnTx/>
                <a:uFillTx/>
                <a:latin typeface="Meiryo UI" panose="020B0604030504040204" pitchFamily="50" charset="-128"/>
                <a:ea typeface="ＭＳ Ｐゴシック" panose="020B0600070205080204" pitchFamily="50" charset="-128"/>
                <a:cs typeface="+mn-cs"/>
              </a:rPr>
              <a:t>発揮行動レベル</a:t>
            </a:r>
          </a:p>
        </p:txBody>
      </p:sp>
      <p:sp>
        <p:nvSpPr>
          <p:cNvPr id="24" name="正方形/長方形 23">
            <a:extLst>
              <a:ext uri="{FF2B5EF4-FFF2-40B4-BE49-F238E27FC236}">
                <a16:creationId xmlns:a16="http://schemas.microsoft.com/office/drawing/2014/main" id="{DFA67B69-0607-44E1-8ECF-143ED91C9608}"/>
              </a:ext>
            </a:extLst>
          </p:cNvPr>
          <p:cNvSpPr/>
          <p:nvPr/>
        </p:nvSpPr>
        <p:spPr>
          <a:xfrm>
            <a:off x="7905142" y="4538399"/>
            <a:ext cx="4074132" cy="503423"/>
          </a:xfrm>
          <a:prstGeom prst="rect">
            <a:avLst/>
          </a:prstGeom>
          <a:solidFill>
            <a:srgbClr val="002060"/>
          </a:solidFill>
          <a:ln w="19050" cap="flat" cmpd="sng" algn="ctr">
            <a:solidFill>
              <a:srgbClr val="002060"/>
            </a:solidFill>
            <a:prstDash val="solid"/>
            <a:miter lim="800000"/>
          </a:ln>
          <a:effectLst/>
        </p:spPr>
        <p:txBody>
          <a:bodyPr rtlCol="0" anchor="ctr"/>
          <a:lstStyle/>
          <a:p>
            <a:pPr marL="0" marR="0" lvl="0" indent="0" algn="ctr" defTabSz="68461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sym typeface="Arial"/>
                <a:rtl val="0"/>
              </a:rPr>
              <a:t>①　まずは自己理解</a:t>
            </a:r>
            <a:r>
              <a:rPr kumimoji="0" lang="en-US" altLang="ja-JP" sz="2000" b="1"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sym typeface="Arial"/>
                <a:rtl val="0"/>
              </a:rPr>
              <a:t>/</a:t>
            </a:r>
            <a:r>
              <a:rPr kumimoji="0" lang="ja-JP" altLang="en-US" sz="2000" b="1"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sym typeface="Arial"/>
                <a:rtl val="0"/>
              </a:rPr>
              <a:t>自己認識</a:t>
            </a:r>
            <a:endParaRPr kumimoji="0" lang="en-US" altLang="ja-JP" sz="2000" b="1"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sym typeface="Arial"/>
              <a:rtl val="0"/>
            </a:endParaRPr>
          </a:p>
        </p:txBody>
      </p:sp>
      <p:sp>
        <p:nvSpPr>
          <p:cNvPr id="25" name="正方形/長方形 24">
            <a:extLst>
              <a:ext uri="{FF2B5EF4-FFF2-40B4-BE49-F238E27FC236}">
                <a16:creationId xmlns:a16="http://schemas.microsoft.com/office/drawing/2014/main" id="{75A41D8C-7443-49A7-823A-4CA51F09015C}"/>
              </a:ext>
            </a:extLst>
          </p:cNvPr>
          <p:cNvSpPr/>
          <p:nvPr/>
        </p:nvSpPr>
        <p:spPr>
          <a:xfrm>
            <a:off x="7928705" y="5761694"/>
            <a:ext cx="4074132" cy="799487"/>
          </a:xfrm>
          <a:prstGeom prst="rect">
            <a:avLst/>
          </a:prstGeom>
          <a:solidFill>
            <a:srgbClr val="FF9900"/>
          </a:solidFill>
          <a:ln w="19050" cap="flat" cmpd="sng" algn="ctr">
            <a:solidFill>
              <a:sysClr val="window" lastClr="FFFFFF"/>
            </a:solidFill>
            <a:prstDash val="solid"/>
            <a:miter lim="800000"/>
          </a:ln>
          <a:effectLst/>
        </p:spPr>
        <p:txBody>
          <a:bodyPr rtlCol="0" anchor="ctr"/>
          <a:lstStyle/>
          <a:p>
            <a:pPr marL="0" marR="0" lvl="0" indent="0" algn="ctr" defTabSz="68461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sym typeface="Arial"/>
                <a:rtl val="0"/>
              </a:rPr>
              <a:t>③　適切な行動を促すスキルや　　育成、アサイメントの提供</a:t>
            </a:r>
            <a:endParaRPr kumimoji="0" lang="en-US" altLang="ja-JP" sz="2000" b="1"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sym typeface="Arial"/>
              <a:rtl val="0"/>
            </a:endParaRPr>
          </a:p>
        </p:txBody>
      </p:sp>
      <p:sp>
        <p:nvSpPr>
          <p:cNvPr id="23" name="正方形/長方形 22">
            <a:extLst>
              <a:ext uri="{FF2B5EF4-FFF2-40B4-BE49-F238E27FC236}">
                <a16:creationId xmlns:a16="http://schemas.microsoft.com/office/drawing/2014/main" id="{45A319F5-8358-4617-8760-AD0D28438193}"/>
              </a:ext>
            </a:extLst>
          </p:cNvPr>
          <p:cNvSpPr/>
          <p:nvPr/>
        </p:nvSpPr>
        <p:spPr>
          <a:xfrm>
            <a:off x="7928705" y="5163260"/>
            <a:ext cx="4074132" cy="503423"/>
          </a:xfrm>
          <a:prstGeom prst="rect">
            <a:avLst/>
          </a:prstGeom>
          <a:solidFill>
            <a:srgbClr val="FF9900"/>
          </a:solidFill>
          <a:ln w="19050" cap="flat" cmpd="sng" algn="ctr">
            <a:solidFill>
              <a:sysClr val="window" lastClr="FFFFFF"/>
            </a:solidFill>
            <a:prstDash val="solid"/>
            <a:miter lim="800000"/>
          </a:ln>
          <a:effectLst/>
        </p:spPr>
        <p:txBody>
          <a:bodyPr rtlCol="0" anchor="ctr"/>
          <a:lstStyle/>
          <a:p>
            <a:pPr marL="0" marR="0" lvl="0" indent="0" algn="ctr" defTabSz="68461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sym typeface="Arial"/>
                <a:rtl val="0"/>
              </a:rPr>
              <a:t>②　期待される人材像の理解</a:t>
            </a:r>
            <a:endParaRPr kumimoji="0" lang="en-US" altLang="ja-JP" sz="2000" b="1" i="0" u="none" strike="noStrike" kern="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sym typeface="Arial"/>
              <a:rtl val="0"/>
            </a:endParaRPr>
          </a:p>
        </p:txBody>
      </p:sp>
      <p:sp>
        <p:nvSpPr>
          <p:cNvPr id="27" name="テキスト ボックス 26">
            <a:extLst>
              <a:ext uri="{FF2B5EF4-FFF2-40B4-BE49-F238E27FC236}">
                <a16:creationId xmlns:a16="http://schemas.microsoft.com/office/drawing/2014/main" id="{1114CE12-9875-4813-821C-CFF614B32BCD}"/>
              </a:ext>
            </a:extLst>
          </p:cNvPr>
          <p:cNvSpPr txBox="1"/>
          <p:nvPr/>
        </p:nvSpPr>
        <p:spPr>
          <a:xfrm>
            <a:off x="531111" y="712110"/>
            <a:ext cx="11051289" cy="923330"/>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もしスコア（氷山の下）が期待される行動（氷山の上）とのギャップがあったとしても、期待される</a:t>
            </a:r>
            <a:r>
              <a:rPr lang="ja-JP" altLang="en-US" kern="0" dirty="0">
                <a:solidFill>
                  <a:srgbClr val="000000"/>
                </a:solidFill>
                <a:latin typeface="Meiryo UI" panose="020B0604030504040204" pitchFamily="50" charset="-128"/>
                <a:ea typeface="Meiryo UI" panose="020B0604030504040204" pitchFamily="50" charset="-128"/>
                <a:cs typeface="Arial"/>
                <a:sym typeface="Arial"/>
                <a:rtl val="0"/>
              </a:rPr>
              <a:t>人材</a:t>
            </a:r>
            <a:r>
              <a:rPr kumimoji="1" lang="ja-JP" altLang="en-US"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像を理解して、適切なスキルや経験を提供することによって、行動発揮は可能であると考えられています。</a:t>
            </a:r>
            <a:endParaRPr kumimoji="1" lang="en-US" altLang="ja-JP"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このメカニズムを活用することで未知なる人材の発掘や効果的な育成につなげることが可能です。</a:t>
            </a:r>
          </a:p>
        </p:txBody>
      </p:sp>
      <p:sp>
        <p:nvSpPr>
          <p:cNvPr id="26" name="タイトル 1">
            <a:extLst>
              <a:ext uri="{FF2B5EF4-FFF2-40B4-BE49-F238E27FC236}">
                <a16:creationId xmlns:a16="http://schemas.microsoft.com/office/drawing/2014/main" id="{4FB87726-8A32-434E-88DF-098DB5D5CE1F}"/>
              </a:ext>
            </a:extLst>
          </p:cNvPr>
          <p:cNvSpPr txBox="1">
            <a:spLocks/>
          </p:cNvSpPr>
          <p:nvPr/>
        </p:nvSpPr>
        <p:spPr>
          <a:xfrm>
            <a:off x="521684" y="54900"/>
            <a:ext cx="7914634" cy="836862"/>
          </a:xfrm>
          <a:prstGeom prst="rect">
            <a:avLst/>
          </a:prstGeom>
        </p:spPr>
        <p:txBody>
          <a:bodyPr vert="horz" lIns="45720" tIns="22860" rIns="45720" bIns="22860" rtlCol="0" anchor="ctr">
            <a:normAutofit/>
          </a:bodyPr>
          <a:lstStyle>
            <a:lvl1pPr algn="l" defTabSz="914400" rtl="0" eaLnBrk="1" latinLnBrk="0" hangingPunct="1">
              <a:lnSpc>
                <a:spcPct val="90000"/>
              </a:lnSpc>
              <a:spcBef>
                <a:spcPct val="0"/>
              </a:spcBef>
              <a:buNone/>
              <a:defRPr kumimoji="1" sz="2400" b="1" kern="1200">
                <a:solidFill>
                  <a:schemeClr val="accent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161717"/>
                </a:solidFill>
                <a:effectLst/>
                <a:uLnTx/>
                <a:uFillTx/>
                <a:latin typeface="Meiryo UI"/>
                <a:ea typeface="Meiryo UI"/>
                <a:cs typeface="+mj-cs"/>
              </a:rPr>
              <a:t>■戦略的な登用・育成（アセスメント結果を活かす）</a:t>
            </a:r>
          </a:p>
        </p:txBody>
      </p:sp>
      <p:sp>
        <p:nvSpPr>
          <p:cNvPr id="2" name="スライド番号プレースホルダー 1">
            <a:extLst>
              <a:ext uri="{FF2B5EF4-FFF2-40B4-BE49-F238E27FC236}">
                <a16:creationId xmlns:a16="http://schemas.microsoft.com/office/drawing/2014/main" id="{73D8CAEB-604C-41D7-9B0F-E8B85BAE77F0}"/>
              </a:ext>
            </a:extLst>
          </p:cNvPr>
          <p:cNvSpPr>
            <a:spLocks noGrp="1"/>
          </p:cNvSpPr>
          <p:nvPr>
            <p:ph type="sldNum" sz="quarter" idx="12"/>
          </p:nvPr>
        </p:nvSpPr>
        <p:spPr/>
        <p:txBody>
          <a:bodyPr/>
          <a:lstStyle/>
          <a:p>
            <a:pPr>
              <a:defRPr/>
            </a:pPr>
            <a:fld id="{135ABD2E-31DA-4CA5-ABB0-8882A4FE82C8}" type="slidenum">
              <a:rPr lang="en-US" altLang="ja-JP" smtClean="0"/>
              <a:pPr>
                <a:defRPr/>
              </a:pPr>
              <a:t>10</a:t>
            </a:fld>
            <a:endParaRPr lang="en-US" altLang="ja-JP"/>
          </a:p>
        </p:txBody>
      </p:sp>
      <p:sp>
        <p:nvSpPr>
          <p:cNvPr id="6" name="フッター プレースホルダー 1">
            <a:extLst>
              <a:ext uri="{FF2B5EF4-FFF2-40B4-BE49-F238E27FC236}">
                <a16:creationId xmlns:a16="http://schemas.microsoft.com/office/drawing/2014/main" id="{3D10F99C-23FC-95DC-D8E2-4C1BA3860C51}"/>
              </a:ext>
            </a:extLst>
          </p:cNvPr>
          <p:cNvSpPr txBox="1">
            <a:spLocks/>
          </p:cNvSpPr>
          <p:nvPr/>
        </p:nvSpPr>
        <p:spPr bwMode="auto">
          <a:xfrm>
            <a:off x="4165600" y="6523615"/>
            <a:ext cx="386080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ja-JP"/>
            </a:defPPr>
            <a:lvl1pPr marL="0" algn="r" defTabSz="914400" rtl="0" eaLnBrk="0" latinLnBrk="0" hangingPunct="0">
              <a:defRPr kumimoji="1" sz="1400" kern="1200">
                <a:solidFill>
                  <a:srgbClr val="000000"/>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800">
                <a:solidFill>
                  <a:schemeClr val="bg1"/>
                </a:solidFill>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50809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20" grpId="0"/>
      <p:bldP spid="24" grpId="0" animBg="1"/>
      <p:bldP spid="25"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Box 16">
            <a:extLst>
              <a:ext uri="{FF2B5EF4-FFF2-40B4-BE49-F238E27FC236}">
                <a16:creationId xmlns:a16="http://schemas.microsoft.com/office/drawing/2014/main" id="{7CBF734D-DDFA-439B-BC02-8014827837EA}"/>
              </a:ext>
            </a:extLst>
          </p:cNvPr>
          <p:cNvSpPr txBox="1">
            <a:spLocks noChangeArrowheads="1"/>
          </p:cNvSpPr>
          <p:nvPr/>
        </p:nvSpPr>
        <p:spPr bwMode="auto">
          <a:xfrm>
            <a:off x="0" y="1400175"/>
            <a:ext cx="502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000" b="1" i="0" u="sng"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mn-cs"/>
                <a:sym typeface="Arial" panose="020B0604020202020204" pitchFamily="34" charset="0"/>
              </a:rPr>
              <a:t>世界の実績</a:t>
            </a:r>
            <a:endParaRPr kumimoji="0" lang="en-US" altLang="ja-JP" sz="2000" b="1" i="0" u="sng"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mn-cs"/>
              <a:sym typeface="Arial" panose="020B0604020202020204" pitchFamily="34" charset="0"/>
            </a:endParaRPr>
          </a:p>
        </p:txBody>
      </p:sp>
      <p:sp>
        <p:nvSpPr>
          <p:cNvPr id="135171" name="正方形/長方形 2">
            <a:extLst>
              <a:ext uri="{FF2B5EF4-FFF2-40B4-BE49-F238E27FC236}">
                <a16:creationId xmlns:a16="http://schemas.microsoft.com/office/drawing/2014/main" id="{21C93893-B3FA-406D-B749-92AC4722E649}"/>
              </a:ext>
            </a:extLst>
          </p:cNvPr>
          <p:cNvSpPr>
            <a:spLocks noChangeArrowheads="1"/>
          </p:cNvSpPr>
          <p:nvPr/>
        </p:nvSpPr>
        <p:spPr bwMode="auto">
          <a:xfrm>
            <a:off x="249238" y="1949450"/>
            <a:ext cx="52339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　</a:t>
            </a:r>
            <a:r>
              <a:rPr kumimoji="0" lang="en-US" altLang="ja-JP" sz="1800" b="0"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Arial" panose="020B0604020202020204" pitchFamily="34" charset="0"/>
                <a:sym typeface="Arial" panose="020B0604020202020204" pitchFamily="34" charset="0"/>
              </a:rPr>
              <a:t>1991</a:t>
            </a:r>
            <a:r>
              <a:rPr kumimoji="0" lang="ja-JP" altLang="en-US" sz="1800" b="0"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Arial" panose="020B0604020202020204" pitchFamily="34" charset="0"/>
                <a:sym typeface="Arial" panose="020B0604020202020204" pitchFamily="34" charset="0"/>
              </a:rPr>
              <a:t>年設立以来、四半世紀の歴史</a:t>
            </a:r>
            <a:endParaRPr kumimoji="0" lang="en-US" altLang="ja-JP" sz="1800" b="0"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　</a:t>
            </a:r>
            <a:endParaRPr kumimoji="0" lang="en-US" altLang="ja-JP" sz="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　</a:t>
            </a:r>
            <a:r>
              <a:rPr kumimoji="0" lang="ja-JP" altLang="en-US" sz="1800" b="0"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Arial" panose="020B0604020202020204" pitchFamily="34" charset="0"/>
                <a:sym typeface="Arial" panose="020B0604020202020204" pitchFamily="34" charset="0"/>
              </a:rPr>
              <a:t>世界中の</a:t>
            </a:r>
            <a:r>
              <a:rPr kumimoji="0" lang="en-US" altLang="ja-JP" sz="1800" b="0"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Arial" panose="020B0604020202020204" pitchFamily="34" charset="0"/>
                <a:sym typeface="Arial" panose="020B0604020202020204" pitchFamily="34" charset="0"/>
              </a:rPr>
              <a:t>1000</a:t>
            </a:r>
            <a:r>
              <a:rPr kumimoji="0" lang="ja-JP" altLang="en-US" sz="1800" b="0"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Arial" panose="020B0604020202020204" pitchFamily="34" charset="0"/>
                <a:sym typeface="Arial" panose="020B0604020202020204" pitchFamily="34" charset="0"/>
              </a:rPr>
              <a:t>社を超える</a:t>
            </a:r>
            <a:endParaRPr kumimoji="0" lang="en-US" altLang="ja-JP" sz="1800" b="0"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ja-JP" sz="1800" b="0"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Arial" panose="020B0604020202020204" pitchFamily="34" charset="0"/>
                <a:sym typeface="Arial" panose="020B0604020202020204" pitchFamily="34" charset="0"/>
              </a:rPr>
              <a:t>     </a:t>
            </a:r>
            <a:r>
              <a:rPr kumimoji="0" lang="ja-JP" altLang="en-US" sz="1800" b="0"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Arial" panose="020B0604020202020204" pitchFamily="34" charset="0"/>
                <a:sym typeface="Arial" panose="020B0604020202020204" pitchFamily="34" charset="0"/>
              </a:rPr>
              <a:t>ビジネスパートナーによる展開と活用</a:t>
            </a:r>
            <a:endParaRPr kumimoji="0" lang="en-US" altLang="ja-JP" sz="1800" b="0"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ja-JP" sz="20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135172" name="TextBox 16">
            <a:extLst>
              <a:ext uri="{FF2B5EF4-FFF2-40B4-BE49-F238E27FC236}">
                <a16:creationId xmlns:a16="http://schemas.microsoft.com/office/drawing/2014/main" id="{34584DA1-0FFF-461B-B693-21A73F47E768}"/>
              </a:ext>
            </a:extLst>
          </p:cNvPr>
          <p:cNvSpPr txBox="1">
            <a:spLocks noChangeArrowheads="1"/>
          </p:cNvSpPr>
          <p:nvPr/>
        </p:nvSpPr>
        <p:spPr bwMode="auto">
          <a:xfrm>
            <a:off x="5637213" y="1401763"/>
            <a:ext cx="6208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000" b="1" i="0" u="sng"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mn-cs"/>
                <a:sym typeface="Arial" panose="020B0604020202020204" pitchFamily="34" charset="0"/>
              </a:rPr>
              <a:t>国内の実績</a:t>
            </a:r>
            <a:endParaRPr kumimoji="0" lang="en-US" altLang="ja-JP" sz="2000" b="1" i="0" u="sng"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mn-cs"/>
              <a:sym typeface="Arial" panose="020B0604020202020204" pitchFamily="34" charset="0"/>
            </a:endParaRPr>
          </a:p>
        </p:txBody>
      </p:sp>
      <p:cxnSp>
        <p:nvCxnSpPr>
          <p:cNvPr id="5" name="直線コネクタ 4">
            <a:extLst>
              <a:ext uri="{FF2B5EF4-FFF2-40B4-BE49-F238E27FC236}">
                <a16:creationId xmlns:a16="http://schemas.microsoft.com/office/drawing/2014/main" id="{6C2B1475-198D-43E2-B225-0B8151DF55BF}"/>
              </a:ext>
            </a:extLst>
          </p:cNvPr>
          <p:cNvCxnSpPr>
            <a:cxnSpLocks/>
          </p:cNvCxnSpPr>
          <p:nvPr/>
        </p:nvCxnSpPr>
        <p:spPr>
          <a:xfrm>
            <a:off x="5029200" y="1970088"/>
            <a:ext cx="0" cy="4557712"/>
          </a:xfrm>
          <a:prstGeom prst="line">
            <a:avLst/>
          </a:prstGeom>
        </p:spPr>
        <p:style>
          <a:lnRef idx="1">
            <a:schemeClr val="accent1"/>
          </a:lnRef>
          <a:fillRef idx="0">
            <a:schemeClr val="accent1"/>
          </a:fillRef>
          <a:effectRef idx="0">
            <a:schemeClr val="accent1"/>
          </a:effectRef>
          <a:fontRef idx="minor">
            <a:schemeClr val="tx1"/>
          </a:fontRef>
        </p:style>
      </p:cxnSp>
      <p:pic>
        <p:nvPicPr>
          <p:cNvPr id="135174" name="Picture 4">
            <a:extLst>
              <a:ext uri="{FF2B5EF4-FFF2-40B4-BE49-F238E27FC236}">
                <a16:creationId xmlns:a16="http://schemas.microsoft.com/office/drawing/2014/main" id="{B24000BD-7DF0-449A-9C0D-6E3B54658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176588"/>
            <a:ext cx="4178300" cy="309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itle 1">
            <a:extLst>
              <a:ext uri="{FF2B5EF4-FFF2-40B4-BE49-F238E27FC236}">
                <a16:creationId xmlns:a16="http://schemas.microsoft.com/office/drawing/2014/main" id="{793C418A-D034-4652-8B29-3462F94A923C}"/>
              </a:ext>
            </a:extLst>
          </p:cNvPr>
          <p:cNvSpPr txBox="1">
            <a:spLocks/>
          </p:cNvSpPr>
          <p:nvPr/>
        </p:nvSpPr>
        <p:spPr>
          <a:xfrm>
            <a:off x="0" y="330200"/>
            <a:ext cx="12192000" cy="1143000"/>
          </a:xfrm>
          <a:prstGeom prst="rect">
            <a:avLst/>
          </a:prstGeom>
          <a:noFill/>
          <a:ln>
            <a:noFill/>
          </a:ln>
        </p:spPr>
        <p:txBody>
          <a:bodyPr lIns="91425" tIns="91425" rIns="91425" bIns="91425" anchor="ct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dk1"/>
              </a:buClr>
              <a:buFont typeface="Calibri"/>
              <a:buNone/>
              <a:defRPr sz="4400" b="0" i="0" u="none" strike="noStrike" cap="none" baseline="0">
                <a:solidFill>
                  <a:schemeClr val="dk1"/>
                </a:solidFill>
                <a:latin typeface="Calibri"/>
                <a:ea typeface="Calibri"/>
                <a:cs typeface="Calibri"/>
                <a:sym typeface="Calibri"/>
                <a:rtl val="0"/>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Calibri"/>
              <a:buNone/>
              <a:tabLst/>
              <a:defRPr/>
            </a:pPr>
            <a:r>
              <a:rPr kumimoji="0" lang="ja-JP" altLang="en-US" sz="1800" b="1" i="0" u="none" strike="noStrike" kern="0" cap="none" spc="0" normalizeH="0" baseline="0" noProof="0" dirty="0">
                <a:ln>
                  <a:noFill/>
                </a:ln>
                <a:solidFill>
                  <a:prstClr val="black">
                    <a:lumMod val="65000"/>
                    <a:lumOff val="35000"/>
                  </a:prstClr>
                </a:solidFill>
                <a:effectLst/>
                <a:uLnTx/>
                <a:uFillTx/>
                <a:latin typeface="ＭＳ Ｐゴシック" panose="020B0600070205080204" pitchFamily="50" charset="-128"/>
                <a:ea typeface="ＭＳ Ｐゴシック" panose="020B0600070205080204" pitchFamily="50" charset="-128"/>
                <a:cs typeface="Meiryo UI" pitchFamily="50" charset="-128"/>
                <a:sym typeface="Calibri"/>
                <a:rtl val="0"/>
              </a:rPr>
              <a:t>世界</a:t>
            </a:r>
            <a:r>
              <a:rPr kumimoji="0" lang="en-US" altLang="ja-JP" sz="1800" b="1" i="0" u="none" strike="noStrike" kern="0" cap="none" spc="0" normalizeH="0" baseline="0" noProof="0" dirty="0">
                <a:ln>
                  <a:noFill/>
                </a:ln>
                <a:solidFill>
                  <a:prstClr val="black">
                    <a:lumMod val="65000"/>
                    <a:lumOff val="35000"/>
                  </a:prstClr>
                </a:solidFill>
                <a:effectLst/>
                <a:uLnTx/>
                <a:uFillTx/>
                <a:latin typeface="ＭＳ Ｐゴシック" panose="020B0600070205080204" pitchFamily="50" charset="-128"/>
                <a:ea typeface="ＭＳ Ｐゴシック" panose="020B0600070205080204" pitchFamily="50" charset="-128"/>
                <a:cs typeface="Meiryo UI" pitchFamily="50" charset="-128"/>
                <a:sym typeface="Calibri"/>
                <a:rtl val="0"/>
              </a:rPr>
              <a:t>125</a:t>
            </a:r>
            <a:r>
              <a:rPr kumimoji="0" lang="ja-JP" altLang="en-US" sz="1800" b="1" i="0" u="none" strike="noStrike" kern="0" cap="none" spc="0" normalizeH="0" baseline="0" noProof="0" dirty="0">
                <a:ln>
                  <a:noFill/>
                </a:ln>
                <a:solidFill>
                  <a:prstClr val="black">
                    <a:lumMod val="65000"/>
                    <a:lumOff val="35000"/>
                  </a:prstClr>
                </a:solidFill>
                <a:effectLst/>
                <a:uLnTx/>
                <a:uFillTx/>
                <a:latin typeface="ＭＳ Ｐゴシック" panose="020B0600070205080204" pitchFamily="50" charset="-128"/>
                <a:ea typeface="ＭＳ Ｐゴシック" panose="020B0600070205080204" pitchFamily="50" charset="-128"/>
                <a:cs typeface="Meiryo UI" pitchFamily="50" charset="-128"/>
                <a:sym typeface="Calibri"/>
                <a:rtl val="0"/>
              </a:rPr>
              <a:t>ヶ国</a:t>
            </a:r>
            <a:r>
              <a:rPr kumimoji="0" lang="en-US" altLang="ja-JP" sz="1800" b="1" i="0" u="none" strike="noStrike" kern="0" cap="none" spc="0" normalizeH="0" baseline="0" noProof="0" dirty="0">
                <a:ln>
                  <a:noFill/>
                </a:ln>
                <a:solidFill>
                  <a:prstClr val="black">
                    <a:lumMod val="65000"/>
                    <a:lumOff val="35000"/>
                  </a:prstClr>
                </a:solidFill>
                <a:effectLst/>
                <a:uLnTx/>
                <a:uFillTx/>
                <a:latin typeface="ＭＳ Ｐゴシック" panose="020B0600070205080204" pitchFamily="50" charset="-128"/>
                <a:ea typeface="ＭＳ Ｐゴシック" panose="020B0600070205080204" pitchFamily="50" charset="-128"/>
                <a:cs typeface="Meiryo UI" pitchFamily="50" charset="-128"/>
                <a:sym typeface="Calibri"/>
                <a:rtl val="0"/>
              </a:rPr>
              <a:t>4</a:t>
            </a:r>
            <a:r>
              <a:rPr kumimoji="0" lang="ja-JP" altLang="en-US" sz="1800" b="1" i="0" u="none" strike="noStrike" kern="0" cap="none" spc="0" normalizeH="0" baseline="0" noProof="0" dirty="0">
                <a:ln>
                  <a:noFill/>
                </a:ln>
                <a:solidFill>
                  <a:prstClr val="black">
                    <a:lumMod val="65000"/>
                    <a:lumOff val="35000"/>
                  </a:prstClr>
                </a:solidFill>
                <a:effectLst/>
                <a:uLnTx/>
                <a:uFillTx/>
                <a:latin typeface="ＭＳ Ｐゴシック" panose="020B0600070205080204" pitchFamily="50" charset="-128"/>
                <a:ea typeface="ＭＳ Ｐゴシック" panose="020B0600070205080204" pitchFamily="50" charset="-128"/>
                <a:cs typeface="Meiryo UI" pitchFamily="50" charset="-128"/>
                <a:sym typeface="Calibri"/>
                <a:rtl val="0"/>
              </a:rPr>
              <a:t>万社の企業が導入する世界基準</a:t>
            </a:r>
            <a:endParaRPr kumimoji="0" lang="en-US" altLang="ja-JP" sz="1800" b="1" i="0" u="none" strike="noStrike" kern="0" cap="none" spc="0" normalizeH="0" baseline="0" noProof="0" dirty="0">
              <a:ln>
                <a:noFill/>
              </a:ln>
              <a:solidFill>
                <a:prstClr val="black">
                  <a:lumMod val="65000"/>
                  <a:lumOff val="35000"/>
                </a:prstClr>
              </a:solidFill>
              <a:effectLst/>
              <a:uLnTx/>
              <a:uFillTx/>
              <a:latin typeface="ＭＳ Ｐゴシック" panose="020B0600070205080204" pitchFamily="50" charset="-128"/>
              <a:ea typeface="ＭＳ Ｐゴシック" panose="020B0600070205080204" pitchFamily="50" charset="-128"/>
              <a:cs typeface="Meiryo UI" pitchFamily="50" charset="-128"/>
              <a:sym typeface="Calibri"/>
              <a:rtl val="0"/>
            </a:endParaRPr>
          </a:p>
          <a:p>
            <a:pPr marL="0" marR="0" lvl="0" indent="0" algn="ctr" defTabSz="914400" rtl="0" eaLnBrk="1" fontAlgn="auto" latinLnBrk="0" hangingPunct="1">
              <a:lnSpc>
                <a:spcPct val="100000"/>
              </a:lnSpc>
              <a:spcBef>
                <a:spcPts val="0"/>
              </a:spcBef>
              <a:spcAft>
                <a:spcPts val="0"/>
              </a:spcAft>
              <a:buClr>
                <a:srgbClr val="000000"/>
              </a:buClr>
              <a:buSzTx/>
              <a:buFont typeface="Calibri"/>
              <a:buNone/>
              <a:tabLst/>
              <a:defRPr/>
            </a:pPr>
            <a:r>
              <a:rPr kumimoji="0" lang="ja-JP" altLang="en-US" sz="3200" b="1" i="0" u="none" strike="noStrike" kern="0" cap="none" spc="0" normalizeH="0" baseline="0" noProof="0" dirty="0">
                <a:ln>
                  <a:noFill/>
                </a:ln>
                <a:solidFill>
                  <a:prstClr val="black">
                    <a:lumMod val="65000"/>
                    <a:lumOff val="35000"/>
                  </a:prstClr>
                </a:solidFill>
                <a:effectLst/>
                <a:uLnTx/>
                <a:uFillTx/>
                <a:latin typeface="ＭＳ Ｐゴシック" panose="020B0600070205080204" pitchFamily="50" charset="-128"/>
                <a:ea typeface="ＭＳ Ｐゴシック" panose="020B0600070205080204" pitchFamily="50" charset="-128"/>
                <a:cs typeface="Meiryo UI" pitchFamily="50" charset="-128"/>
                <a:sym typeface="Calibri"/>
                <a:rtl val="0"/>
              </a:rPr>
              <a:t>戦略的人材アセスメント　・　</a:t>
            </a:r>
            <a:r>
              <a:rPr kumimoji="0" lang="en-US" altLang="ja-JP" sz="3200" b="1" i="0" u="none" strike="noStrike" kern="0" cap="none" spc="0" normalizeH="0" baseline="0" noProof="0" dirty="0" err="1">
                <a:ln>
                  <a:noFill/>
                </a:ln>
                <a:solidFill>
                  <a:prstClr val="black">
                    <a:lumMod val="65000"/>
                    <a:lumOff val="35000"/>
                  </a:prstClr>
                </a:solidFill>
                <a:effectLst/>
                <a:uLnTx/>
                <a:uFillTx/>
                <a:latin typeface="ＭＳ Ｐゴシック" panose="020B0600070205080204" pitchFamily="50" charset="-128"/>
                <a:ea typeface="ＭＳ Ｐゴシック" panose="020B0600070205080204" pitchFamily="50" charset="-128"/>
                <a:cs typeface="Meiryo UI" pitchFamily="50" charset="-128"/>
                <a:sym typeface="Calibri"/>
                <a:rtl val="0"/>
              </a:rPr>
              <a:t>ProfileXT</a:t>
            </a:r>
            <a:r>
              <a:rPr kumimoji="0" lang="en-US" altLang="ja-JP" sz="3200" b="1" i="0" u="none" strike="noStrike" kern="0" cap="none" spc="0" normalizeH="0" baseline="0" noProof="0" dirty="0">
                <a:ln>
                  <a:noFill/>
                </a:ln>
                <a:solidFill>
                  <a:prstClr val="black">
                    <a:lumMod val="65000"/>
                    <a:lumOff val="35000"/>
                  </a:prstClr>
                </a:solidFill>
                <a:effectLst/>
                <a:uLnTx/>
                <a:uFillTx/>
                <a:latin typeface="ＭＳ Ｐゴシック" panose="020B0600070205080204" pitchFamily="50" charset="-128"/>
                <a:ea typeface="ＭＳ Ｐゴシック" panose="020B0600070205080204" pitchFamily="50" charset="-128"/>
                <a:cs typeface="Meiryo UI" pitchFamily="50" charset="-128"/>
                <a:sym typeface="Calibri"/>
                <a:rtl val="0"/>
              </a:rPr>
              <a:t>®</a:t>
            </a:r>
            <a:br>
              <a:rPr kumimoji="0" lang="en-US" altLang="ja-JP" sz="32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eiryo UI" pitchFamily="50" charset="-128"/>
                <a:sym typeface="Calibri"/>
                <a:rtl val="0"/>
              </a:rPr>
            </a:br>
            <a:endParaRPr kumimoji="0" lang="en-GB" altLang="ja-JP" sz="20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eiryo UI" pitchFamily="50" charset="-128"/>
              <a:sym typeface="Calibri"/>
              <a:rtl val="0"/>
            </a:endParaRPr>
          </a:p>
        </p:txBody>
      </p:sp>
      <p:sp>
        <p:nvSpPr>
          <p:cNvPr id="135176" name="正方形/長方形 2">
            <a:extLst>
              <a:ext uri="{FF2B5EF4-FFF2-40B4-BE49-F238E27FC236}">
                <a16:creationId xmlns:a16="http://schemas.microsoft.com/office/drawing/2014/main" id="{9F911964-FA66-423D-A7C5-41E2DADE24FA}"/>
              </a:ext>
            </a:extLst>
          </p:cNvPr>
          <p:cNvSpPr>
            <a:spLocks noChangeArrowheads="1"/>
          </p:cNvSpPr>
          <p:nvPr/>
        </p:nvSpPr>
        <p:spPr bwMode="auto">
          <a:xfrm>
            <a:off x="5334000" y="1978025"/>
            <a:ext cx="6477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　</a:t>
            </a:r>
            <a:r>
              <a:rPr kumimoji="0" lang="en-US" altLang="ja-JP" sz="1800" b="0"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Arial" panose="020B0604020202020204" pitchFamily="34" charset="0"/>
                <a:sym typeface="Arial" panose="020B0604020202020204" pitchFamily="34" charset="0"/>
              </a:rPr>
              <a:t>2011</a:t>
            </a:r>
            <a:r>
              <a:rPr kumimoji="0" lang="ja-JP" altLang="en-US" sz="1800" b="0"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Arial" panose="020B0604020202020204" pitchFamily="34" charset="0"/>
                <a:sym typeface="Arial" panose="020B0604020202020204" pitchFamily="34" charset="0"/>
              </a:rPr>
              <a:t>年日本上陸以来、製薬・通信・小売・金融・化学・　　　　</a:t>
            </a:r>
            <a:endParaRPr kumimoji="0" lang="en-US" altLang="ja-JP" sz="1800" b="0"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Arial" panose="020B0604020202020204" pitchFamily="34" charset="0"/>
                <a:sym typeface="Arial" panose="020B0604020202020204" pitchFamily="34" charset="0"/>
              </a:rPr>
              <a:t>　　 </a:t>
            </a:r>
            <a:r>
              <a:rPr kumimoji="0" lang="en-US" altLang="ja-JP" sz="1800" b="0"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Arial" panose="020B0604020202020204" pitchFamily="34" charset="0"/>
                <a:sym typeface="Arial" panose="020B0604020202020204" pitchFamily="34" charset="0"/>
              </a:rPr>
              <a:t>IT</a:t>
            </a:r>
            <a:r>
              <a:rPr kumimoji="0" lang="ja-JP" altLang="en-US" sz="1800" b="0"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Arial" panose="020B0604020202020204" pitchFamily="34" charset="0"/>
                <a:sym typeface="Arial" panose="020B0604020202020204" pitchFamily="34" charset="0"/>
              </a:rPr>
              <a:t>・アパレル・住宅等あらゆる業界・組織規模での実績</a:t>
            </a:r>
            <a:endParaRPr kumimoji="0" lang="en-US" altLang="ja-JP" sz="1800" b="0"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Arial" panose="020B0604020202020204" pitchFamily="34" charset="0"/>
              <a:sym typeface="Arial" panose="020B0604020202020204" pitchFamily="34" charset="0"/>
            </a:endParaRPr>
          </a:p>
        </p:txBody>
      </p:sp>
      <p:pic>
        <p:nvPicPr>
          <p:cNvPr id="6" name="図 5">
            <a:extLst>
              <a:ext uri="{FF2B5EF4-FFF2-40B4-BE49-F238E27FC236}">
                <a16:creationId xmlns:a16="http://schemas.microsoft.com/office/drawing/2014/main" id="{373D3CB0-DD54-4526-BF0C-789AE2158688}"/>
              </a:ext>
            </a:extLst>
          </p:cNvPr>
          <p:cNvPicPr>
            <a:picLocks noChangeAspect="1"/>
          </p:cNvPicPr>
          <p:nvPr/>
        </p:nvPicPr>
        <p:blipFill>
          <a:blip r:embed="rId4"/>
          <a:stretch>
            <a:fillRect/>
          </a:stretch>
        </p:blipFill>
        <p:spPr>
          <a:xfrm>
            <a:off x="7529379" y="3309012"/>
            <a:ext cx="2638692" cy="789252"/>
          </a:xfrm>
          <a:prstGeom prst="rect">
            <a:avLst/>
          </a:prstGeom>
          <a:ln>
            <a:solidFill>
              <a:schemeClr val="bg2">
                <a:lumMod val="40000"/>
                <a:lumOff val="60000"/>
              </a:schemeClr>
            </a:solidFill>
          </a:ln>
        </p:spPr>
      </p:pic>
      <p:sp>
        <p:nvSpPr>
          <p:cNvPr id="7" name="テキスト ボックス 6">
            <a:extLst>
              <a:ext uri="{FF2B5EF4-FFF2-40B4-BE49-F238E27FC236}">
                <a16:creationId xmlns:a16="http://schemas.microsoft.com/office/drawing/2014/main" id="{C3E40121-7AE0-4E01-8E02-10A17B13BC9E}"/>
              </a:ext>
            </a:extLst>
          </p:cNvPr>
          <p:cNvSpPr txBox="1"/>
          <p:nvPr/>
        </p:nvSpPr>
        <p:spPr>
          <a:xfrm>
            <a:off x="5808663" y="6350000"/>
            <a:ext cx="5632450" cy="369888"/>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各企業が</a:t>
            </a:r>
            <a:r>
              <a:rPr kumimoji="1" lang="en-US" altLang="ja-JP" sz="18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PXT</a:t>
            </a:r>
            <a:r>
              <a:rPr kumimoji="1" lang="ja-JP" altLang="en-US" sz="18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がもたらす導入効果を伝えています</a:t>
            </a:r>
          </a:p>
        </p:txBody>
      </p:sp>
      <p:sp>
        <p:nvSpPr>
          <p:cNvPr id="135179" name="Shape 219">
            <a:extLst>
              <a:ext uri="{FF2B5EF4-FFF2-40B4-BE49-F238E27FC236}">
                <a16:creationId xmlns:a16="http://schemas.microsoft.com/office/drawing/2014/main" id="{3AA53EFC-70FB-4C78-8C9D-91182C554963}"/>
              </a:ext>
            </a:extLst>
          </p:cNvPr>
          <p:cNvSpPr txBox="1">
            <a:spLocks noChangeArrowheads="1"/>
          </p:cNvSpPr>
          <p:nvPr/>
        </p:nvSpPr>
        <p:spPr bwMode="auto">
          <a:xfrm>
            <a:off x="177800" y="165100"/>
            <a:ext cx="7958138"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kumimoji="0" lang="ja-JP" altLang="en-US" sz="1800" b="0" i="0" u="none" strike="noStrike" kern="1200" cap="none" spc="0" normalizeH="0" baseline="0" noProof="0" dirty="0">
                <a:ln>
                  <a:noFill/>
                </a:ln>
                <a:solidFill>
                  <a:srgbClr val="7F7F7F"/>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 参考情報・</a:t>
            </a:r>
            <a:r>
              <a:rPr kumimoji="0" lang="en-US" altLang="ja-JP" sz="1800" b="0" i="0" u="none" strike="noStrike" kern="1200" cap="none" spc="0" normalizeH="0" baseline="0" noProof="0" dirty="0">
                <a:ln>
                  <a:noFill/>
                </a:ln>
                <a:solidFill>
                  <a:srgbClr val="7F7F7F"/>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PXT</a:t>
            </a:r>
            <a:r>
              <a:rPr kumimoji="0" lang="ja-JP" altLang="en-US" sz="1800" b="0" i="0" u="none" strike="noStrike" kern="1200" cap="none" spc="0" normalizeH="0" baseline="0" noProof="0" dirty="0">
                <a:ln>
                  <a:noFill/>
                </a:ln>
                <a:solidFill>
                  <a:srgbClr val="7F7F7F"/>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の</a:t>
            </a:r>
            <a:r>
              <a:rPr kumimoji="0" lang="ja-JP" altLang="en-US" sz="1800" b="0" i="0" u="none" strike="noStrike" kern="1200" cap="none" spc="0" normalizeH="0" baseline="0" noProof="0" dirty="0">
                <a:ln>
                  <a:noFill/>
                </a:ln>
                <a:solidFill>
                  <a:srgbClr val="7F7F7F"/>
                </a:solidFill>
                <a:effectLst/>
                <a:uLnTx/>
                <a:uFillTx/>
                <a:latin typeface="ＭＳ Ｐゴシック" panose="020B0600070205080204" pitchFamily="50" charset="-128"/>
                <a:ea typeface="ＭＳ Ｐゴシック" panose="020B0600070205080204" pitchFamily="50" charset="-128"/>
                <a:cs typeface="Calibri" panose="020F0502020204030204" pitchFamily="34" charset="0"/>
                <a:sym typeface="Calibri" panose="020F0502020204030204" pitchFamily="34" charset="0"/>
              </a:rPr>
              <a:t>実績＞</a:t>
            </a:r>
            <a:endParaRPr kumimoji="0" lang="en-US" altLang="ja-JP" sz="1800" b="0" i="0" u="none" strike="noStrike" kern="1200" cap="none" spc="0" normalizeH="0" baseline="0" noProof="0" dirty="0">
              <a:ln>
                <a:noFill/>
              </a:ln>
              <a:solidFill>
                <a:srgbClr val="7F7F7F"/>
              </a:solidFill>
              <a:effectLst/>
              <a:uLnTx/>
              <a:uFillTx/>
              <a:latin typeface="ＭＳ Ｐゴシック" panose="020B0600070205080204" pitchFamily="50" charset="-128"/>
              <a:ea typeface="ＭＳ Ｐゴシック" panose="020B0600070205080204" pitchFamily="50" charset="-128"/>
              <a:cs typeface="Calibri" panose="020F0502020204030204" pitchFamily="34" charset="0"/>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Pct val="25000"/>
              <a:buFontTx/>
              <a:buNone/>
              <a:tabLst/>
              <a:defRPr/>
            </a:pPr>
            <a:endParaRPr kumimoji="0" lang="en-US" altLang="ja-JP" sz="2000" b="1" i="0" u="none" strike="noStrike" kern="1200" cap="none" spc="0" normalizeH="0" baseline="0" noProof="0" dirty="0">
              <a:ln>
                <a:noFill/>
              </a:ln>
              <a:solidFill>
                <a:srgbClr val="595959"/>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135180" name="正方形/長方形 2">
            <a:extLst>
              <a:ext uri="{FF2B5EF4-FFF2-40B4-BE49-F238E27FC236}">
                <a16:creationId xmlns:a16="http://schemas.microsoft.com/office/drawing/2014/main" id="{082D1646-2A30-4E7A-BC7E-B24364F86AF1}"/>
              </a:ext>
            </a:extLst>
          </p:cNvPr>
          <p:cNvSpPr>
            <a:spLocks noChangeArrowheads="1"/>
          </p:cNvSpPr>
          <p:nvPr/>
        </p:nvSpPr>
        <p:spPr bwMode="auto">
          <a:xfrm>
            <a:off x="5334000" y="2641600"/>
            <a:ext cx="6056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　</a:t>
            </a:r>
            <a:r>
              <a:rPr kumimoji="0"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Arial" panose="020B0604020202020204" pitchFamily="34" charset="0"/>
                <a:sym typeface="Arial" panose="020B0604020202020204" pitchFamily="34" charset="0"/>
              </a:rPr>
              <a:t>70</a:t>
            </a:r>
            <a:r>
              <a:rPr kumimoji="0"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Arial" panose="020B0604020202020204" pitchFamily="34" charset="0"/>
                <a:sym typeface="Arial" panose="020B0604020202020204" pitchFamily="34" charset="0"/>
              </a:rPr>
              <a:t>社を超えるビジネスパートナー　（プロが認めるツール）</a:t>
            </a:r>
            <a:endParaRPr kumimoji="0"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Arial" panose="020B0604020202020204" pitchFamily="34" charset="0"/>
              <a:sym typeface="Arial" panose="020B0604020202020204" pitchFamily="34" charset="0"/>
            </a:endParaRPr>
          </a:p>
        </p:txBody>
      </p:sp>
      <p:pic>
        <p:nvPicPr>
          <p:cNvPr id="135181" name="図 8">
            <a:extLst>
              <a:ext uri="{FF2B5EF4-FFF2-40B4-BE49-F238E27FC236}">
                <a16:creationId xmlns:a16="http://schemas.microsoft.com/office/drawing/2014/main" id="{A76AC3FC-B17C-46E6-A607-1D912CC3AB1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46689" y="4706937"/>
            <a:ext cx="2173287" cy="11779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35182" name="図 9">
            <a:extLst>
              <a:ext uri="{FF2B5EF4-FFF2-40B4-BE49-F238E27FC236}">
                <a16:creationId xmlns:a16="http://schemas.microsoft.com/office/drawing/2014/main" id="{75FE1A9F-A317-4611-A1A3-DD00A90E313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44343" y="3246437"/>
            <a:ext cx="1492250" cy="11779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35183" name="図 11">
            <a:extLst>
              <a:ext uri="{FF2B5EF4-FFF2-40B4-BE49-F238E27FC236}">
                <a16:creationId xmlns:a16="http://schemas.microsoft.com/office/drawing/2014/main" id="{AB41A6FD-58EA-4BD9-A6D3-B7DE9F6076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36075" y="4556125"/>
            <a:ext cx="13081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84" name="図 12">
            <a:extLst>
              <a:ext uri="{FF2B5EF4-FFF2-40B4-BE49-F238E27FC236}">
                <a16:creationId xmlns:a16="http://schemas.microsoft.com/office/drawing/2014/main" id="{F2A86443-0930-457C-A55A-924A4B690C5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29913" y="4483100"/>
            <a:ext cx="1214437"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85" name="図 16">
            <a:extLst>
              <a:ext uri="{FF2B5EF4-FFF2-40B4-BE49-F238E27FC236}">
                <a16:creationId xmlns:a16="http://schemas.microsoft.com/office/drawing/2014/main" id="{5CD8EB06-7FC2-4B2D-9B64-BCACBF82DF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36075" y="5875338"/>
            <a:ext cx="12128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86" name="図 17">
            <a:extLst>
              <a:ext uri="{FF2B5EF4-FFF2-40B4-BE49-F238E27FC236}">
                <a16:creationId xmlns:a16="http://schemas.microsoft.com/office/drawing/2014/main" id="{CC029331-F875-4D16-A76B-2DA56528307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12300" y="5060950"/>
            <a:ext cx="757238"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87" name="図 19">
            <a:extLst>
              <a:ext uri="{FF2B5EF4-FFF2-40B4-BE49-F238E27FC236}">
                <a16:creationId xmlns:a16="http://schemas.microsoft.com/office/drawing/2014/main" id="{56279B4F-AD4B-45D8-B5D0-76DDCDC5BC9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666413" y="5843588"/>
            <a:ext cx="134143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88" name="図 21">
            <a:extLst>
              <a:ext uri="{FF2B5EF4-FFF2-40B4-BE49-F238E27FC236}">
                <a16:creationId xmlns:a16="http://schemas.microsoft.com/office/drawing/2014/main" id="{B56BA89B-D278-4655-A663-6782DAA6037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58513" y="5078413"/>
            <a:ext cx="7572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図 22">
            <a:extLst>
              <a:ext uri="{FF2B5EF4-FFF2-40B4-BE49-F238E27FC236}">
                <a16:creationId xmlns:a16="http://schemas.microsoft.com/office/drawing/2014/main" id="{92D7D427-B2FC-4B0C-97E6-02AFF0A095D7}"/>
              </a:ext>
            </a:extLst>
          </p:cNvPr>
          <p:cNvPicPr>
            <a:picLocks noChangeAspect="1"/>
          </p:cNvPicPr>
          <p:nvPr/>
        </p:nvPicPr>
        <p:blipFill>
          <a:blip r:embed="rId13"/>
          <a:stretch>
            <a:fillRect/>
          </a:stretch>
        </p:blipFill>
        <p:spPr>
          <a:xfrm>
            <a:off x="7650163" y="4357423"/>
            <a:ext cx="1212850" cy="1098550"/>
          </a:xfrm>
          <a:prstGeom prst="rect">
            <a:avLst/>
          </a:prstGeom>
          <a:ln>
            <a:solidFill>
              <a:schemeClr val="bg2">
                <a:lumMod val="40000"/>
                <a:lumOff val="60000"/>
              </a:schemeClr>
            </a:solidFill>
          </a:ln>
        </p:spPr>
      </p:pic>
      <p:sp>
        <p:nvSpPr>
          <p:cNvPr id="135190" name="スライド番号プレースホルダー 1">
            <a:extLst>
              <a:ext uri="{FF2B5EF4-FFF2-40B4-BE49-F238E27FC236}">
                <a16:creationId xmlns:a16="http://schemas.microsoft.com/office/drawing/2014/main" id="{42C88331-FE5A-49A8-A879-F0E9800FF306}"/>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9093904-0797-4EE7-9F25-D51D33715280}" type="slidenum">
              <a:rPr kumimoji="0" lang="en-US" altLang="ja-JP"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ja-JP"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37EFC1F2-9ED6-4085-9640-B5EDF0AC99AC}"/>
              </a:ext>
            </a:extLst>
          </p:cNvPr>
          <p:cNvPicPr>
            <a:picLocks noChangeAspect="1"/>
          </p:cNvPicPr>
          <p:nvPr/>
        </p:nvPicPr>
        <p:blipFill>
          <a:blip r:embed="rId14"/>
          <a:stretch>
            <a:fillRect/>
          </a:stretch>
        </p:blipFill>
        <p:spPr>
          <a:xfrm>
            <a:off x="10612379" y="3664928"/>
            <a:ext cx="1330383" cy="509668"/>
          </a:xfrm>
          <a:prstGeom prst="rect">
            <a:avLst/>
          </a:prstGeom>
        </p:spPr>
      </p:pic>
      <p:sp>
        <p:nvSpPr>
          <p:cNvPr id="4" name="フッター プレースホルダー 1">
            <a:extLst>
              <a:ext uri="{FF2B5EF4-FFF2-40B4-BE49-F238E27FC236}">
                <a16:creationId xmlns:a16="http://schemas.microsoft.com/office/drawing/2014/main" id="{BF906D08-8861-3763-2F7F-E9F65810F60A}"/>
              </a:ext>
            </a:extLst>
          </p:cNvPr>
          <p:cNvSpPr txBox="1">
            <a:spLocks/>
          </p:cNvSpPr>
          <p:nvPr/>
        </p:nvSpPr>
        <p:spPr>
          <a:xfrm>
            <a:off x="2622550" y="6463100"/>
            <a:ext cx="3860800" cy="365125"/>
          </a:xfrm>
          <a:prstGeom prst="rect">
            <a:avLst/>
          </a:prstGeom>
        </p:spPr>
        <p:txBody>
          <a:bodyPr vert="horz" lIns="91440" tIns="45720" rIns="91440" bIns="45720" rtlCol="0" anchor="ctr"/>
          <a:lstStyle>
            <a:defPPr>
              <a:defRPr lang="ja-JP"/>
            </a:defPPr>
            <a:lvl1pPr marL="0" algn="l" defTabSz="914400" rtl="0" eaLnBrk="1" fontAlgn="auto" latinLnBrk="0" hangingPunct="1">
              <a:spcBef>
                <a:spcPts val="0"/>
              </a:spcBef>
              <a:spcAft>
                <a:spcPts val="0"/>
              </a:spcAft>
              <a:defRPr kumimoji="0" sz="900" kern="1200">
                <a:solidFill>
                  <a:prstClr val="black">
                    <a:tint val="75000"/>
                  </a:prst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80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EAFF062-C323-4E4C-8443-A6566516F632}"/>
              </a:ext>
            </a:extLst>
          </p:cNvPr>
          <p:cNvSpPr/>
          <p:nvPr/>
        </p:nvSpPr>
        <p:spPr>
          <a:xfrm>
            <a:off x="0" y="1752600"/>
            <a:ext cx="12192000" cy="266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1555" name="タイトル 3">
            <a:extLst>
              <a:ext uri="{FF2B5EF4-FFF2-40B4-BE49-F238E27FC236}">
                <a16:creationId xmlns:a16="http://schemas.microsoft.com/office/drawing/2014/main" id="{B4BD719E-F4F7-45E9-880F-E219F305919B}"/>
              </a:ext>
            </a:extLst>
          </p:cNvPr>
          <p:cNvSpPr>
            <a:spLocks noGrp="1"/>
          </p:cNvSpPr>
          <p:nvPr>
            <p:ph type="ctrTitle" idx="4294967295"/>
          </p:nvPr>
        </p:nvSpPr>
        <p:spPr>
          <a:xfrm>
            <a:off x="0" y="2351087"/>
            <a:ext cx="12192000" cy="1470025"/>
          </a:xfrm>
        </p:spPr>
        <p:txBody>
          <a:bodyPr/>
          <a:lstStyle/>
          <a:p>
            <a:r>
              <a:rPr kumimoji="1" lang="ja-JP" altLang="en-US" sz="4000" b="1" dirty="0">
                <a:latin typeface="ＭＳ Ｐゴシック" panose="020B0600070205080204" pitchFamily="50" charset="-128"/>
              </a:rPr>
              <a:t>提案スコープ</a:t>
            </a:r>
          </a:p>
        </p:txBody>
      </p:sp>
      <p:sp>
        <p:nvSpPr>
          <p:cNvPr id="2" name="スライド番号プレースホルダー 1">
            <a:extLst>
              <a:ext uri="{FF2B5EF4-FFF2-40B4-BE49-F238E27FC236}">
                <a16:creationId xmlns:a16="http://schemas.microsoft.com/office/drawing/2014/main" id="{D1B19D98-DF2C-405E-AFED-EDCCA99DA71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BEF75-FF43-4DF7-B655-4DC0BB50B88E}" type="slidenum">
              <a:rPr kumimoji="0" lang="en-US" altLang="ja-JP" sz="14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ja-JP" sz="14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
        <p:nvSpPr>
          <p:cNvPr id="4" name="フッター プレースホルダー 1">
            <a:extLst>
              <a:ext uri="{FF2B5EF4-FFF2-40B4-BE49-F238E27FC236}">
                <a16:creationId xmlns:a16="http://schemas.microsoft.com/office/drawing/2014/main" id="{C11A7286-38FA-C6EE-5028-FC04565622CA}"/>
              </a:ext>
            </a:extLst>
          </p:cNvPr>
          <p:cNvSpPr txBox="1">
            <a:spLocks/>
          </p:cNvSpPr>
          <p:nvPr/>
        </p:nvSpPr>
        <p:spPr>
          <a:xfrm>
            <a:off x="4165600" y="6356350"/>
            <a:ext cx="3860800" cy="365125"/>
          </a:xfrm>
          <a:prstGeom prst="rect">
            <a:avLst/>
          </a:prstGeom>
        </p:spPr>
        <p:txBody>
          <a:bodyPr vert="horz" lIns="91440" tIns="45720" rIns="91440" bIns="45720" rtlCol="0" anchor="ctr"/>
          <a:lstStyle>
            <a:defPPr>
              <a:defRPr lang="ja-JP"/>
            </a:defPPr>
            <a:lvl1pPr marL="0" algn="l" defTabSz="914400" rtl="0" eaLnBrk="1" fontAlgn="auto" latinLnBrk="0" hangingPunct="1">
              <a:spcBef>
                <a:spcPts val="0"/>
              </a:spcBef>
              <a:spcAft>
                <a:spcPts val="0"/>
              </a:spcAft>
              <a:defRPr kumimoji="0" sz="900" kern="1200">
                <a:solidFill>
                  <a:prstClr val="black">
                    <a:tint val="75000"/>
                  </a:prst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80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02105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2">
            <a:extLst>
              <a:ext uri="{FF2B5EF4-FFF2-40B4-BE49-F238E27FC236}">
                <a16:creationId xmlns:a16="http://schemas.microsoft.com/office/drawing/2014/main" id="{824732A6-3079-4748-9656-E742912E562F}"/>
              </a:ext>
            </a:extLst>
          </p:cNvPr>
          <p:cNvSpPr txBox="1">
            <a:spLocks/>
          </p:cNvSpPr>
          <p:nvPr/>
        </p:nvSpPr>
        <p:spPr>
          <a:xfrm>
            <a:off x="683734" y="788981"/>
            <a:ext cx="11122577" cy="554204"/>
          </a:xfrm>
          <a:prstGeom prst="rect">
            <a:avLst/>
          </a:prstGeom>
        </p:spPr>
        <p:txBody>
          <a:bodyPr vert="horz" lIns="0" tIns="22860" rIns="0" bIns="22860" rtlCol="0">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200"/>
              </a:spcBef>
              <a:spcAft>
                <a:spcPts val="0"/>
              </a:spcAft>
              <a:buClrTx/>
              <a:buSzTx/>
              <a:buFont typeface="Arial" panose="020B0604020202020204" pitchFamily="34" charset="0"/>
              <a:buNone/>
              <a:tabLst/>
              <a:defRPr/>
            </a:pPr>
            <a:r>
              <a:rPr lang="ja-JP" altLang="en-US" dirty="0">
                <a:solidFill>
                  <a:srgbClr val="161717"/>
                </a:solidFill>
                <a:latin typeface="Meiryo UI"/>
                <a:ea typeface="Meiryo UI"/>
              </a:rPr>
              <a:t>経営</a:t>
            </a:r>
            <a:r>
              <a:rPr kumimoji="1" lang="ja-JP" altLang="en-US" sz="1600" b="0" i="0" u="none" strike="noStrike" kern="1200" cap="none" spc="0" normalizeH="0" baseline="0" noProof="0" dirty="0">
                <a:ln>
                  <a:noFill/>
                </a:ln>
                <a:solidFill>
                  <a:srgbClr val="161717"/>
                </a:solidFill>
                <a:effectLst/>
                <a:uLnTx/>
                <a:uFillTx/>
                <a:latin typeface="Meiryo UI"/>
                <a:ea typeface="Meiryo UI"/>
                <a:cs typeface="+mn-cs"/>
              </a:rPr>
              <a:t>人材の発掘と育成を、「モデル化」、「人材の見える化」、「戦略的な育成」、「登用への示唆」を全体スコープとして、特に今回は施策</a:t>
            </a:r>
            <a:r>
              <a:rPr kumimoji="1" lang="en-US" altLang="ja-JP" sz="1600" b="0" i="0" u="none" strike="noStrike" kern="1200" cap="none" spc="0" normalizeH="0" baseline="0" noProof="0" dirty="0">
                <a:ln>
                  <a:noFill/>
                </a:ln>
                <a:solidFill>
                  <a:srgbClr val="161717"/>
                </a:solidFill>
                <a:effectLst/>
                <a:uLnTx/>
                <a:uFillTx/>
                <a:latin typeface="Meiryo UI"/>
                <a:ea typeface="Meiryo UI"/>
                <a:cs typeface="+mn-cs"/>
              </a:rPr>
              <a:t>Ⅰ</a:t>
            </a:r>
            <a:r>
              <a:rPr kumimoji="1" lang="ja-JP" altLang="en-US" sz="1600" b="0" i="0" u="none" strike="noStrike" kern="1200" cap="none" spc="0" normalizeH="0" baseline="0" noProof="0" dirty="0">
                <a:ln>
                  <a:noFill/>
                </a:ln>
                <a:solidFill>
                  <a:srgbClr val="161717"/>
                </a:solidFill>
                <a:effectLst/>
                <a:uLnTx/>
                <a:uFillTx/>
                <a:latin typeface="Meiryo UI"/>
                <a:ea typeface="Meiryo UI"/>
                <a:cs typeface="+mn-cs"/>
              </a:rPr>
              <a:t>と</a:t>
            </a:r>
            <a:r>
              <a:rPr kumimoji="1" lang="en-US" altLang="ja-JP" sz="1600" b="0" i="0" u="none" strike="noStrike" kern="1200" cap="none" spc="0" normalizeH="0" baseline="0" noProof="0" dirty="0">
                <a:ln>
                  <a:noFill/>
                </a:ln>
                <a:solidFill>
                  <a:srgbClr val="161717"/>
                </a:solidFill>
                <a:effectLst/>
                <a:uLnTx/>
                <a:uFillTx/>
                <a:latin typeface="Meiryo UI"/>
                <a:ea typeface="Meiryo UI"/>
                <a:cs typeface="+mn-cs"/>
              </a:rPr>
              <a:t>Ⅱ</a:t>
            </a:r>
            <a:r>
              <a:rPr kumimoji="1" lang="ja-JP" altLang="en-US" sz="1600" b="0" i="0" u="none" strike="noStrike" kern="1200" cap="none" spc="0" normalizeH="0" baseline="0" noProof="0" dirty="0">
                <a:ln>
                  <a:noFill/>
                </a:ln>
                <a:solidFill>
                  <a:srgbClr val="161717"/>
                </a:solidFill>
                <a:effectLst/>
                <a:uLnTx/>
                <a:uFillTx/>
                <a:latin typeface="Meiryo UI"/>
                <a:ea typeface="Meiryo UI"/>
                <a:cs typeface="+mn-cs"/>
              </a:rPr>
              <a:t>を提案をさせていただきます。その後のプロセスにおいては、取得されたデータを活かしながら戦略的な育成へと繋げていきます。</a:t>
            </a:r>
          </a:p>
        </p:txBody>
      </p:sp>
      <p:sp>
        <p:nvSpPr>
          <p:cNvPr id="8" name="正方形/長方形 6">
            <a:extLst>
              <a:ext uri="{FF2B5EF4-FFF2-40B4-BE49-F238E27FC236}">
                <a16:creationId xmlns:a16="http://schemas.microsoft.com/office/drawing/2014/main" id="{43B86070-6A0A-473B-A77B-B80949928693}"/>
              </a:ext>
            </a:extLst>
          </p:cNvPr>
          <p:cNvSpPr>
            <a:spLocks noChangeArrowheads="1"/>
          </p:cNvSpPr>
          <p:nvPr/>
        </p:nvSpPr>
        <p:spPr bwMode="auto">
          <a:xfrm>
            <a:off x="1280323" y="1585699"/>
            <a:ext cx="9410700" cy="554204"/>
          </a:xfrm>
          <a:prstGeom prst="rect">
            <a:avLst/>
          </a:prstGeom>
          <a:solidFill>
            <a:srgbClr val="A4D0DC"/>
          </a:solidFill>
          <a:ln w="9525" algn="ctr">
            <a:solidFill>
              <a:schemeClr val="tx1"/>
            </a:solidFill>
            <a:round/>
            <a:headEnd/>
            <a:tailEnd/>
          </a:ln>
        </p:spPr>
        <p:txBody>
          <a:bodyPr lIns="90000" tIns="46800" rIns="90000" bIns="468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経営人材の発掘と育成における一連の取組</a:t>
            </a:r>
            <a:endParaRPr kumimoji="1" lang="en-US" altLang="ja-JP" sz="24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p:txBody>
      </p:sp>
      <p:sp>
        <p:nvSpPr>
          <p:cNvPr id="9" name="正方形/長方形 12">
            <a:extLst>
              <a:ext uri="{FF2B5EF4-FFF2-40B4-BE49-F238E27FC236}">
                <a16:creationId xmlns:a16="http://schemas.microsoft.com/office/drawing/2014/main" id="{C3F2C798-6E25-4736-AFEE-00067A9A2551}"/>
              </a:ext>
            </a:extLst>
          </p:cNvPr>
          <p:cNvSpPr>
            <a:spLocks noChangeArrowheads="1"/>
          </p:cNvSpPr>
          <p:nvPr/>
        </p:nvSpPr>
        <p:spPr bwMode="auto">
          <a:xfrm>
            <a:off x="1664679" y="4022451"/>
            <a:ext cx="1654642" cy="1232148"/>
          </a:xfrm>
          <a:prstGeom prst="rect">
            <a:avLst/>
          </a:prstGeom>
          <a:noFill/>
          <a:ln w="9525" algn="ctr">
            <a:solidFill>
              <a:schemeClr val="tx1"/>
            </a:solidFill>
            <a:round/>
            <a:headEnd/>
            <a:tailEnd/>
          </a:ln>
        </p:spPr>
        <p:txBody>
          <a:bodyPr lIns="90000" tIns="46800" rIns="90000" bIns="4680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1400" dirty="0">
                <a:solidFill>
                  <a:srgbClr val="000000"/>
                </a:solidFill>
                <a:latin typeface="Meiryo UI" pitchFamily="50" charset="-128"/>
                <a:ea typeface="Meiryo UI" pitchFamily="50" charset="-128"/>
                <a:cs typeface="Meiryo UI" pitchFamily="50" charset="-128"/>
              </a:rPr>
              <a:t>・候補者によるアセスメント実施</a:t>
            </a:r>
            <a:endParaRPr lang="en-US" altLang="ja-JP" sz="1400" dirty="0">
              <a:solidFill>
                <a:srgbClr val="000000"/>
              </a:solidFill>
              <a:latin typeface="Meiryo UI" pitchFamily="50" charset="-128"/>
              <a:ea typeface="Meiryo UI" pitchFamily="50" charset="-128"/>
              <a:cs typeface="Meiryo UI"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ja-JP" altLang="en-US" sz="1400" dirty="0">
                <a:solidFill>
                  <a:srgbClr val="000000"/>
                </a:solidFill>
                <a:latin typeface="Meiryo UI" pitchFamily="50" charset="-128"/>
                <a:ea typeface="Meiryo UI" pitchFamily="50" charset="-128"/>
                <a:cs typeface="Meiryo UI" pitchFamily="50" charset="-128"/>
              </a:rPr>
              <a:t>・貴社「経営人財の要件」を始点とした</a:t>
            </a:r>
            <a:r>
              <a:rPr kumimoji="1" lang="ja-JP" altLang="en-US" sz="14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モデル化</a:t>
            </a:r>
            <a:endParaRPr kumimoji="1" lang="en-US" altLang="ja-JP" sz="14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p:txBody>
      </p:sp>
      <p:sp>
        <p:nvSpPr>
          <p:cNvPr id="10" name="正方形/長方形 13">
            <a:extLst>
              <a:ext uri="{FF2B5EF4-FFF2-40B4-BE49-F238E27FC236}">
                <a16:creationId xmlns:a16="http://schemas.microsoft.com/office/drawing/2014/main" id="{AEFCEE7B-CDA1-4D28-9BFC-2B473273D55A}"/>
              </a:ext>
            </a:extLst>
          </p:cNvPr>
          <p:cNvSpPr>
            <a:spLocks noChangeArrowheads="1"/>
          </p:cNvSpPr>
          <p:nvPr/>
        </p:nvSpPr>
        <p:spPr bwMode="auto">
          <a:xfrm>
            <a:off x="8444358" y="4051697"/>
            <a:ext cx="1654642" cy="1232148"/>
          </a:xfrm>
          <a:prstGeom prst="rect">
            <a:avLst/>
          </a:prstGeom>
          <a:noFill/>
          <a:ln w="9525" algn="ctr">
            <a:solidFill>
              <a:schemeClr val="tx1"/>
            </a:solidFill>
            <a:round/>
            <a:headEnd/>
            <a:tailEnd/>
          </a:ln>
        </p:spPr>
        <p:txBody>
          <a:bodyPr lIns="90000" tIns="46800" rIns="90000" bIns="468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400" dirty="0">
                <a:solidFill>
                  <a:srgbClr val="000000"/>
                </a:solidFill>
                <a:latin typeface="Meiryo UI" pitchFamily="50" charset="-128"/>
                <a:ea typeface="Meiryo UI" pitchFamily="50" charset="-128"/>
                <a:cs typeface="Meiryo UI" pitchFamily="50" charset="-128"/>
              </a:rPr>
              <a:t>今後に</a:t>
            </a:r>
            <a:r>
              <a:rPr kumimoji="1" lang="ja-JP" altLang="en-US" sz="14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おける</a:t>
            </a:r>
            <a:endParaRPr kumimoji="1" lang="en-US" altLang="ja-JP" sz="14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データ活用の検討</a:t>
            </a:r>
            <a:endParaRPr kumimoji="1" lang="en-US" altLang="ja-JP" sz="14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p:txBody>
      </p:sp>
      <p:sp>
        <p:nvSpPr>
          <p:cNvPr id="11" name="正方形/長方形 14">
            <a:extLst>
              <a:ext uri="{FF2B5EF4-FFF2-40B4-BE49-F238E27FC236}">
                <a16:creationId xmlns:a16="http://schemas.microsoft.com/office/drawing/2014/main" id="{93B5EF6C-1584-4976-BDBB-CDBF4C4293FD}"/>
              </a:ext>
            </a:extLst>
          </p:cNvPr>
          <p:cNvSpPr>
            <a:spLocks noChangeArrowheads="1"/>
          </p:cNvSpPr>
          <p:nvPr/>
        </p:nvSpPr>
        <p:spPr bwMode="auto">
          <a:xfrm>
            <a:off x="3817825" y="4046844"/>
            <a:ext cx="1654642" cy="1232148"/>
          </a:xfrm>
          <a:prstGeom prst="rect">
            <a:avLst/>
          </a:prstGeom>
          <a:noFill/>
          <a:ln w="9525" algn="ctr">
            <a:solidFill>
              <a:schemeClr val="tx1"/>
            </a:solidFill>
            <a:round/>
            <a:headEnd/>
            <a:tailEnd/>
          </a:ln>
        </p:spPr>
        <p:txBody>
          <a:bodyPr lIns="90000" tIns="46800" rIns="90000" bIns="4680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候補者アセスメント結果とジョブマッチ</a:t>
            </a:r>
            <a:r>
              <a:rPr kumimoji="1" lang="en-US" altLang="ja-JP" sz="14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a:t>
            </a:r>
            <a:r>
              <a:rPr kumimoji="1" lang="ja-JP" altLang="en-US" sz="14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算出、人材ポートフォリオによる見える化</a:t>
            </a:r>
            <a:endParaRPr kumimoji="1" lang="en-US" altLang="ja-JP" sz="14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p:txBody>
      </p:sp>
      <p:sp>
        <p:nvSpPr>
          <p:cNvPr id="12" name="正方形/長方形 15">
            <a:extLst>
              <a:ext uri="{FF2B5EF4-FFF2-40B4-BE49-F238E27FC236}">
                <a16:creationId xmlns:a16="http://schemas.microsoft.com/office/drawing/2014/main" id="{E4C1C586-CE7A-4F9F-86E2-1015322D78EF}"/>
              </a:ext>
            </a:extLst>
          </p:cNvPr>
          <p:cNvSpPr>
            <a:spLocks noChangeArrowheads="1"/>
          </p:cNvSpPr>
          <p:nvPr/>
        </p:nvSpPr>
        <p:spPr bwMode="auto">
          <a:xfrm>
            <a:off x="6098163" y="4044820"/>
            <a:ext cx="1654642" cy="1232148"/>
          </a:xfrm>
          <a:prstGeom prst="rect">
            <a:avLst/>
          </a:prstGeom>
          <a:noFill/>
          <a:ln w="9525" algn="ctr">
            <a:solidFill>
              <a:schemeClr val="tx1"/>
            </a:solidFill>
            <a:round/>
            <a:headEnd/>
            <a:tailEnd/>
          </a:ln>
        </p:spPr>
        <p:txBody>
          <a:bodyPr lIns="90000" tIns="46800" rIns="90000" bIns="468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アセスメント結果の</a:t>
            </a:r>
            <a:endParaRPr kumimoji="1" lang="en-US" altLang="ja-JP" sz="14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フィードバックと、</a:t>
            </a:r>
            <a:br>
              <a:rPr kumimoji="1" lang="en-US" altLang="ja-JP" sz="14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br>
            <a:r>
              <a:rPr kumimoji="1" lang="ja-JP" altLang="en-US" sz="14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経営人材</a:t>
            </a:r>
            <a:endParaRPr kumimoji="1" lang="en-US" altLang="ja-JP" sz="14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育成プログラム</a:t>
            </a:r>
            <a:endParaRPr kumimoji="1" lang="en-US" altLang="ja-JP" sz="1400" b="0"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p:txBody>
      </p:sp>
      <p:sp>
        <p:nvSpPr>
          <p:cNvPr id="13" name="正方形/長方形 16">
            <a:extLst>
              <a:ext uri="{FF2B5EF4-FFF2-40B4-BE49-F238E27FC236}">
                <a16:creationId xmlns:a16="http://schemas.microsoft.com/office/drawing/2014/main" id="{152E98DB-A1C0-4CBA-95B8-399DF8D0C5D8}"/>
              </a:ext>
            </a:extLst>
          </p:cNvPr>
          <p:cNvSpPr>
            <a:spLocks noChangeArrowheads="1"/>
          </p:cNvSpPr>
          <p:nvPr/>
        </p:nvSpPr>
        <p:spPr bwMode="auto">
          <a:xfrm>
            <a:off x="1244230" y="2695597"/>
            <a:ext cx="9410699" cy="3031884"/>
          </a:xfrm>
          <a:prstGeom prst="rect">
            <a:avLst/>
          </a:prstGeom>
          <a:noFill/>
          <a:ln w="9525" algn="ctr">
            <a:solidFill>
              <a:schemeClr val="tx1"/>
            </a:solidFill>
            <a:round/>
            <a:headEnd/>
            <a:tailEnd/>
          </a:ln>
        </p:spPr>
        <p:txBody>
          <a:bodyPr lIns="90000" tIns="46800" rIns="90000" bIns="46800"/>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6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p:txBody>
      </p:sp>
      <p:sp>
        <p:nvSpPr>
          <p:cNvPr id="14" name="二等辺三角形 13">
            <a:extLst>
              <a:ext uri="{FF2B5EF4-FFF2-40B4-BE49-F238E27FC236}">
                <a16:creationId xmlns:a16="http://schemas.microsoft.com/office/drawing/2014/main" id="{2B2D598E-A81B-425D-AE0E-EE2192D90208}"/>
              </a:ext>
            </a:extLst>
          </p:cNvPr>
          <p:cNvSpPr/>
          <p:nvPr/>
        </p:nvSpPr>
        <p:spPr bwMode="auto">
          <a:xfrm rot="10800000">
            <a:off x="4752181" y="2294802"/>
            <a:ext cx="2687638" cy="139700"/>
          </a:xfrm>
          <a:prstGeom prst="triangle">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lIns="90000" tIns="46800" rIns="90000" bIns="4680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6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p:txBody>
      </p:sp>
      <p:sp>
        <p:nvSpPr>
          <p:cNvPr id="19" name="ホームベース 23">
            <a:extLst>
              <a:ext uri="{FF2B5EF4-FFF2-40B4-BE49-F238E27FC236}">
                <a16:creationId xmlns:a16="http://schemas.microsoft.com/office/drawing/2014/main" id="{CFD66763-9A4E-4D95-A76F-EB8509BF6780}"/>
              </a:ext>
            </a:extLst>
          </p:cNvPr>
          <p:cNvSpPr>
            <a:spLocks noChangeArrowheads="1"/>
          </p:cNvSpPr>
          <p:nvPr/>
        </p:nvSpPr>
        <p:spPr bwMode="auto">
          <a:xfrm>
            <a:off x="1244228" y="6061278"/>
            <a:ext cx="9410699" cy="481538"/>
          </a:xfrm>
          <a:prstGeom prst="homePlate">
            <a:avLst>
              <a:gd name="adj" fmla="val 54898"/>
            </a:avLst>
          </a:prstGeom>
          <a:solidFill>
            <a:srgbClr val="A4D0DC"/>
          </a:solidFill>
          <a:ln w="9525" algn="ctr">
            <a:solidFill>
              <a:schemeClr val="tx1"/>
            </a:solidFill>
            <a:round/>
            <a:headEnd/>
            <a:tailEnd/>
          </a:ln>
        </p:spPr>
        <p:txBody>
          <a:bodyPr lIns="90000" tIns="46800" rIns="90000" bIns="468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タレントマネジメント全般にアセスメントデータを</a:t>
            </a:r>
            <a:r>
              <a:rPr lang="ja-JP" altLang="en-US" sz="2400" b="1" dirty="0">
                <a:solidFill>
                  <a:srgbClr val="000000"/>
                </a:solidFill>
                <a:latin typeface="Meiryo UI" pitchFamily="50" charset="-128"/>
                <a:ea typeface="Meiryo UI" pitchFamily="50" charset="-128"/>
                <a:cs typeface="Meiryo UI" pitchFamily="50" charset="-128"/>
              </a:rPr>
              <a:t>活用します</a:t>
            </a:r>
            <a:endParaRPr kumimoji="1" lang="ja-JP" altLang="en-US" sz="2400" b="1" i="0" u="none" strike="noStrike" kern="120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endParaRPr>
          </a:p>
        </p:txBody>
      </p:sp>
      <p:sp>
        <p:nvSpPr>
          <p:cNvPr id="20" name="ホームベース 8">
            <a:extLst>
              <a:ext uri="{FF2B5EF4-FFF2-40B4-BE49-F238E27FC236}">
                <a16:creationId xmlns:a16="http://schemas.microsoft.com/office/drawing/2014/main" id="{722EFEF0-8E7A-4892-BCF6-DAEEDB78229C}"/>
              </a:ext>
            </a:extLst>
          </p:cNvPr>
          <p:cNvSpPr/>
          <p:nvPr/>
        </p:nvSpPr>
        <p:spPr bwMode="auto">
          <a:xfrm>
            <a:off x="1664679" y="3069201"/>
            <a:ext cx="1732697" cy="831298"/>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モデル化</a:t>
            </a:r>
          </a:p>
        </p:txBody>
      </p:sp>
      <p:sp>
        <p:nvSpPr>
          <p:cNvPr id="21" name="ホームベース 9">
            <a:extLst>
              <a:ext uri="{FF2B5EF4-FFF2-40B4-BE49-F238E27FC236}">
                <a16:creationId xmlns:a16="http://schemas.microsoft.com/office/drawing/2014/main" id="{7C9C1C61-E9A1-4B55-9D75-9E55731CF24C}"/>
              </a:ext>
            </a:extLst>
          </p:cNvPr>
          <p:cNvSpPr/>
          <p:nvPr/>
        </p:nvSpPr>
        <p:spPr bwMode="auto">
          <a:xfrm>
            <a:off x="3817825" y="3091482"/>
            <a:ext cx="1732890" cy="831298"/>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a:ln>
                  <a:noFill/>
                </a:ln>
                <a:solidFill>
                  <a:prstClr val="white"/>
                </a:solidFill>
                <a:effectLst/>
                <a:uLnTx/>
                <a:uFillTx/>
                <a:latin typeface="Meiryo UI" pitchFamily="50" charset="-128"/>
                <a:ea typeface="Meiryo UI" pitchFamily="50" charset="-128"/>
                <a:cs typeface="Meiryo UI" pitchFamily="50" charset="-128"/>
              </a:rPr>
              <a:t>人材の見える</a:t>
            </a:r>
            <a:r>
              <a:rPr kumimoji="1" lang="ja-JP" altLang="en-US" sz="14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化</a:t>
            </a:r>
            <a:endParaRPr kumimoji="1" lang="en-US" altLang="ja-JP" sz="14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22" name="ホームベース 10">
            <a:extLst>
              <a:ext uri="{FF2B5EF4-FFF2-40B4-BE49-F238E27FC236}">
                <a16:creationId xmlns:a16="http://schemas.microsoft.com/office/drawing/2014/main" id="{8D6103E0-B391-4E2D-A617-40F676F144F9}"/>
              </a:ext>
            </a:extLst>
          </p:cNvPr>
          <p:cNvSpPr/>
          <p:nvPr/>
        </p:nvSpPr>
        <p:spPr bwMode="auto">
          <a:xfrm>
            <a:off x="6080842" y="3096708"/>
            <a:ext cx="1732697" cy="831298"/>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戦略的な育成</a:t>
            </a:r>
            <a:endParaRPr kumimoji="1" lang="en-US" altLang="ja-JP" sz="14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23" name="ホームベース 11">
            <a:extLst>
              <a:ext uri="{FF2B5EF4-FFF2-40B4-BE49-F238E27FC236}">
                <a16:creationId xmlns:a16="http://schemas.microsoft.com/office/drawing/2014/main" id="{27DE3D34-5E71-488D-A903-7E4CA94330E6}"/>
              </a:ext>
            </a:extLst>
          </p:cNvPr>
          <p:cNvSpPr/>
          <p:nvPr/>
        </p:nvSpPr>
        <p:spPr bwMode="auto">
          <a:xfrm>
            <a:off x="8405331" y="3069201"/>
            <a:ext cx="1732697" cy="853579"/>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400" b="1" dirty="0">
                <a:solidFill>
                  <a:prstClr val="white"/>
                </a:solidFill>
                <a:latin typeface="Meiryo UI" pitchFamily="50" charset="-128"/>
                <a:ea typeface="Meiryo UI" pitchFamily="50" charset="-128"/>
                <a:cs typeface="Meiryo UI" pitchFamily="50" charset="-128"/>
              </a:rPr>
              <a:t>今後</a:t>
            </a:r>
            <a:r>
              <a:rPr kumimoji="1" lang="ja-JP" altLang="en-US" sz="14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への示唆</a:t>
            </a:r>
            <a:endParaRPr kumimoji="1" lang="en-US" altLang="ja-JP" sz="14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24" name="テキスト ボックス 325">
            <a:extLst>
              <a:ext uri="{FF2B5EF4-FFF2-40B4-BE49-F238E27FC236}">
                <a16:creationId xmlns:a16="http://schemas.microsoft.com/office/drawing/2014/main" id="{507A2BF9-1FA2-4D19-B435-1C6A7C01D2DC}"/>
              </a:ext>
            </a:extLst>
          </p:cNvPr>
          <p:cNvSpPr txBox="1">
            <a:spLocks noChangeArrowheads="1"/>
          </p:cNvSpPr>
          <p:nvPr/>
        </p:nvSpPr>
        <p:spPr bwMode="auto">
          <a:xfrm>
            <a:off x="2044784" y="2743900"/>
            <a:ext cx="9724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tl val="0"/>
              </a:rPr>
              <a:t>施策</a:t>
            </a: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tl val="0"/>
              </a:rPr>
              <a:t>Ⅰ</a:t>
            </a:r>
            <a:endPar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tl val="0"/>
            </a:endParaRPr>
          </a:p>
        </p:txBody>
      </p:sp>
      <p:sp>
        <p:nvSpPr>
          <p:cNvPr id="25" name="テキスト ボックス 325">
            <a:extLst>
              <a:ext uri="{FF2B5EF4-FFF2-40B4-BE49-F238E27FC236}">
                <a16:creationId xmlns:a16="http://schemas.microsoft.com/office/drawing/2014/main" id="{8A20259E-71ED-4852-96CC-358D596F9DB1}"/>
              </a:ext>
            </a:extLst>
          </p:cNvPr>
          <p:cNvSpPr txBox="1">
            <a:spLocks noChangeArrowheads="1"/>
          </p:cNvSpPr>
          <p:nvPr/>
        </p:nvSpPr>
        <p:spPr bwMode="auto">
          <a:xfrm>
            <a:off x="4051570" y="2740856"/>
            <a:ext cx="9724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tl val="0"/>
              </a:rPr>
              <a:t>施策</a:t>
            </a: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tl val="0"/>
              </a:rPr>
              <a:t>Ⅱ</a:t>
            </a:r>
          </a:p>
        </p:txBody>
      </p:sp>
      <p:sp>
        <p:nvSpPr>
          <p:cNvPr id="26" name="テキスト ボックス 325">
            <a:extLst>
              <a:ext uri="{FF2B5EF4-FFF2-40B4-BE49-F238E27FC236}">
                <a16:creationId xmlns:a16="http://schemas.microsoft.com/office/drawing/2014/main" id="{DD904FF8-1A00-433B-8597-1286838A6410}"/>
              </a:ext>
            </a:extLst>
          </p:cNvPr>
          <p:cNvSpPr txBox="1">
            <a:spLocks noChangeArrowheads="1"/>
          </p:cNvSpPr>
          <p:nvPr/>
        </p:nvSpPr>
        <p:spPr bwMode="auto">
          <a:xfrm>
            <a:off x="6380764" y="2738267"/>
            <a:ext cx="9724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tl val="0"/>
              </a:rPr>
              <a:t>施策</a:t>
            </a: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tl val="0"/>
              </a:rPr>
              <a:t>Ⅲ</a:t>
            </a:r>
          </a:p>
        </p:txBody>
      </p:sp>
      <p:sp>
        <p:nvSpPr>
          <p:cNvPr id="27" name="テキスト ボックス 325">
            <a:extLst>
              <a:ext uri="{FF2B5EF4-FFF2-40B4-BE49-F238E27FC236}">
                <a16:creationId xmlns:a16="http://schemas.microsoft.com/office/drawing/2014/main" id="{84B6CF62-7745-4476-A9FC-38A1D8419F8D}"/>
              </a:ext>
            </a:extLst>
          </p:cNvPr>
          <p:cNvSpPr txBox="1">
            <a:spLocks noChangeArrowheads="1"/>
          </p:cNvSpPr>
          <p:nvPr/>
        </p:nvSpPr>
        <p:spPr bwMode="auto">
          <a:xfrm>
            <a:off x="8693991" y="2754985"/>
            <a:ext cx="9724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tl val="0"/>
              </a:rPr>
              <a:t>施策</a:t>
            </a:r>
            <a:r>
              <a:rPr kumimoji="1" lang="en-US" altLang="ja-JP"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rtl val="0"/>
              </a:rPr>
              <a:t>Ⅳ</a:t>
            </a:r>
          </a:p>
        </p:txBody>
      </p:sp>
      <p:sp>
        <p:nvSpPr>
          <p:cNvPr id="28" name="正方形/長方形 27">
            <a:extLst>
              <a:ext uri="{FF2B5EF4-FFF2-40B4-BE49-F238E27FC236}">
                <a16:creationId xmlns:a16="http://schemas.microsoft.com/office/drawing/2014/main" id="{FC661029-86B0-0A40-ADEB-CDFF2BE7C6E2}"/>
              </a:ext>
            </a:extLst>
          </p:cNvPr>
          <p:cNvSpPr/>
          <p:nvPr/>
        </p:nvSpPr>
        <p:spPr>
          <a:xfrm>
            <a:off x="1034716" y="2613398"/>
            <a:ext cx="5686718" cy="2998382"/>
          </a:xfrm>
          <a:prstGeom prst="rect">
            <a:avLst/>
          </a:prstGeom>
          <a:noFill/>
          <a:ln w="38100">
            <a:solidFill>
              <a:srgbClr val="FF33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9" name="正方形/長方形 28">
            <a:extLst>
              <a:ext uri="{FF2B5EF4-FFF2-40B4-BE49-F238E27FC236}">
                <a16:creationId xmlns:a16="http://schemas.microsoft.com/office/drawing/2014/main" id="{22E94FE0-9373-364A-BB82-88F0892C7A0E}"/>
              </a:ext>
            </a:extLst>
          </p:cNvPr>
          <p:cNvSpPr/>
          <p:nvPr/>
        </p:nvSpPr>
        <p:spPr>
          <a:xfrm>
            <a:off x="9143345" y="2301568"/>
            <a:ext cx="967563" cy="298814"/>
          </a:xfrm>
          <a:prstGeom prst="rect">
            <a:avLst/>
          </a:prstGeom>
          <a:noFill/>
          <a:ln w="38100">
            <a:solidFill>
              <a:srgbClr val="FF33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0" name="テキスト ボックス 29">
            <a:extLst>
              <a:ext uri="{FF2B5EF4-FFF2-40B4-BE49-F238E27FC236}">
                <a16:creationId xmlns:a16="http://schemas.microsoft.com/office/drawing/2014/main" id="{31AE4E0C-07C9-CA41-8653-E5DE12C88F44}"/>
              </a:ext>
            </a:extLst>
          </p:cNvPr>
          <p:cNvSpPr txBox="1"/>
          <p:nvPr/>
        </p:nvSpPr>
        <p:spPr>
          <a:xfrm>
            <a:off x="10691023" y="2477981"/>
            <a:ext cx="914400" cy="195146"/>
          </a:xfrm>
          <a:prstGeom prst="rect">
            <a:avLst/>
          </a:prstGeom>
          <a:noFill/>
        </p:spPr>
        <p:txBody>
          <a:bodyPr wrap="none" lIns="0" rIns="0" rtlCol="0" anchor="ctr">
            <a:noAutofit/>
          </a:bodyPr>
          <a:lstStyle/>
          <a:p>
            <a:pPr marL="0" marR="0" lvl="0" indent="0" algn="ctr" defTabSz="228600" rtl="0" eaLnBrk="1" fontAlgn="auto" latinLnBrk="0" hangingPunct="1">
              <a:lnSpc>
                <a:spcPct val="110000"/>
              </a:lnSpc>
              <a:spcBef>
                <a:spcPts val="200"/>
              </a:spcBef>
              <a:spcAft>
                <a:spcPts val="0"/>
              </a:spcAft>
              <a:buClrTx/>
              <a:buSzTx/>
              <a:buFontTx/>
              <a:buNone/>
              <a:tabLst/>
              <a:defRPr/>
            </a:pPr>
            <a:r>
              <a:rPr kumimoji="1" lang="ja-JP" altLang="en-US" sz="1600" b="1" i="0" u="none" strike="noStrike" kern="1200" cap="none" spc="0" normalizeH="0" baseline="0" noProof="0">
                <a:ln>
                  <a:noFill/>
                </a:ln>
                <a:solidFill>
                  <a:srgbClr val="161717"/>
                </a:solidFill>
                <a:effectLst/>
                <a:uLnTx/>
                <a:uFillTx/>
                <a:latin typeface="Meiryo UI"/>
                <a:ea typeface="Meiryo UI"/>
                <a:cs typeface="+mn-cs"/>
              </a:rPr>
              <a:t>今回のご提案スコープ</a:t>
            </a:r>
            <a:endParaRPr kumimoji="1" lang="en-US" altLang="ja-JP" sz="1600" b="1" i="0" u="none" strike="noStrike" kern="1200" cap="none" spc="0" normalizeH="0" baseline="0" noProof="0" dirty="0">
              <a:ln>
                <a:noFill/>
              </a:ln>
              <a:solidFill>
                <a:srgbClr val="161717"/>
              </a:solidFill>
              <a:effectLst/>
              <a:uLnTx/>
              <a:uFillTx/>
              <a:latin typeface="Meiryo UI"/>
              <a:ea typeface="Meiryo UI"/>
              <a:cs typeface="+mn-cs"/>
            </a:endParaRPr>
          </a:p>
          <a:p>
            <a:pPr marL="0" marR="0" lvl="0" indent="0" algn="ctr" defTabSz="228600" rtl="0" eaLnBrk="1" fontAlgn="auto" latinLnBrk="0" hangingPunct="1">
              <a:lnSpc>
                <a:spcPct val="110000"/>
              </a:lnSpc>
              <a:spcBef>
                <a:spcPts val="200"/>
              </a:spcBef>
              <a:spcAft>
                <a:spcPts val="0"/>
              </a:spcAft>
              <a:buClrTx/>
              <a:buSzTx/>
              <a:buFontTx/>
              <a:buNone/>
              <a:tabLst/>
              <a:defRPr/>
            </a:pPr>
            <a:endParaRPr kumimoji="1" lang="en-US" altLang="ja-JP" sz="1600" b="0" i="0" u="none" strike="noStrike" kern="1200" cap="none" spc="0" normalizeH="0" baseline="0" noProof="0" dirty="0">
              <a:ln>
                <a:noFill/>
              </a:ln>
              <a:solidFill>
                <a:srgbClr val="161717"/>
              </a:solidFill>
              <a:effectLst/>
              <a:uLnTx/>
              <a:uFillTx/>
              <a:latin typeface="Meiryo UI"/>
              <a:ea typeface="Meiryo UI"/>
              <a:cs typeface="+mn-cs"/>
            </a:endParaRPr>
          </a:p>
        </p:txBody>
      </p:sp>
      <p:sp>
        <p:nvSpPr>
          <p:cNvPr id="31" name="タイトル 1">
            <a:extLst>
              <a:ext uri="{FF2B5EF4-FFF2-40B4-BE49-F238E27FC236}">
                <a16:creationId xmlns:a16="http://schemas.microsoft.com/office/drawing/2014/main" id="{F9ED19C2-4891-4277-B8CD-9B14F07F1EEC}"/>
              </a:ext>
            </a:extLst>
          </p:cNvPr>
          <p:cNvSpPr txBox="1">
            <a:spLocks/>
          </p:cNvSpPr>
          <p:nvPr/>
        </p:nvSpPr>
        <p:spPr>
          <a:xfrm>
            <a:off x="521684" y="54900"/>
            <a:ext cx="7914634" cy="836862"/>
          </a:xfrm>
          <a:prstGeom prst="rect">
            <a:avLst/>
          </a:prstGeom>
        </p:spPr>
        <p:txBody>
          <a:bodyPr vert="horz" lIns="45720" tIns="22860" rIns="45720" bIns="22860" rtlCol="0" anchor="ctr">
            <a:normAutofit/>
          </a:bodyPr>
          <a:lstStyle>
            <a:lvl1pPr algn="l" defTabSz="914400" rtl="0" eaLnBrk="1" latinLnBrk="0" hangingPunct="1">
              <a:lnSpc>
                <a:spcPct val="90000"/>
              </a:lnSpc>
              <a:spcBef>
                <a:spcPct val="0"/>
              </a:spcBef>
              <a:buNone/>
              <a:defRPr kumimoji="1" sz="2400" b="1" kern="1200">
                <a:solidFill>
                  <a:schemeClr val="accent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161717"/>
                </a:solidFill>
                <a:effectLst/>
                <a:uLnTx/>
                <a:uFillTx/>
                <a:latin typeface="Meiryo UI"/>
                <a:ea typeface="Meiryo UI"/>
                <a:cs typeface="+mj-cs"/>
              </a:rPr>
              <a:t>■提案のスコープ</a:t>
            </a:r>
          </a:p>
        </p:txBody>
      </p:sp>
      <p:sp>
        <p:nvSpPr>
          <p:cNvPr id="2" name="スライド番号プレースホルダー 1">
            <a:extLst>
              <a:ext uri="{FF2B5EF4-FFF2-40B4-BE49-F238E27FC236}">
                <a16:creationId xmlns:a16="http://schemas.microsoft.com/office/drawing/2014/main" id="{76BE4837-CD91-4EAA-A96B-4F9E1D050BB1}"/>
              </a:ext>
            </a:extLst>
          </p:cNvPr>
          <p:cNvSpPr>
            <a:spLocks noGrp="1"/>
          </p:cNvSpPr>
          <p:nvPr>
            <p:ph type="sldNum" sz="quarter" idx="12"/>
          </p:nvPr>
        </p:nvSpPr>
        <p:spPr/>
        <p:txBody>
          <a:bodyPr/>
          <a:lstStyle/>
          <a:p>
            <a:fld id="{9392F924-A74C-465E-92CF-B536D5605C51}" type="slidenum">
              <a:rPr kumimoji="1" lang="ja-JP" altLang="en-US" smtClean="0"/>
              <a:t>13</a:t>
            </a:fld>
            <a:endParaRPr kumimoji="1" lang="ja-JP" altLang="en-US"/>
          </a:p>
        </p:txBody>
      </p:sp>
      <p:sp>
        <p:nvSpPr>
          <p:cNvPr id="4" name="フッター プレースホルダー 1">
            <a:extLst>
              <a:ext uri="{FF2B5EF4-FFF2-40B4-BE49-F238E27FC236}">
                <a16:creationId xmlns:a16="http://schemas.microsoft.com/office/drawing/2014/main" id="{5F77ACC9-91FE-A625-6B03-F3A9BD9CA285}"/>
              </a:ext>
            </a:extLst>
          </p:cNvPr>
          <p:cNvSpPr txBox="1">
            <a:spLocks/>
          </p:cNvSpPr>
          <p:nvPr/>
        </p:nvSpPr>
        <p:spPr>
          <a:xfrm>
            <a:off x="4165600" y="6490162"/>
            <a:ext cx="3860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80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83830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2">
            <a:extLst>
              <a:ext uri="{FF2B5EF4-FFF2-40B4-BE49-F238E27FC236}">
                <a16:creationId xmlns:a16="http://schemas.microsoft.com/office/drawing/2014/main" id="{D601E6F9-A593-4F07-A674-EC2861928E4D}"/>
              </a:ext>
            </a:extLst>
          </p:cNvPr>
          <p:cNvSpPr txBox="1">
            <a:spLocks/>
          </p:cNvSpPr>
          <p:nvPr/>
        </p:nvSpPr>
        <p:spPr>
          <a:xfrm>
            <a:off x="508818" y="903395"/>
            <a:ext cx="11049807" cy="713798"/>
          </a:xfrm>
          <a:prstGeom prst="rect">
            <a:avLst/>
          </a:prstGeom>
        </p:spPr>
        <p:txBody>
          <a:bodyPr vert="horz" lIns="0" tIns="22860" rIns="0" bIns="22860" rtlCol="0">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2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srgbClr val="161717"/>
                </a:solidFill>
                <a:effectLst/>
                <a:uLnTx/>
                <a:uFillTx/>
                <a:latin typeface="Meiryo UI"/>
                <a:ea typeface="Meiryo UI"/>
                <a:cs typeface="+mn-cs"/>
              </a:rPr>
              <a:t>経営人材像・資質面の定義は下記の</a:t>
            </a:r>
            <a:r>
              <a:rPr kumimoji="1" lang="en-US" altLang="ja-JP" sz="1600" b="0" i="0" u="none" strike="noStrike" kern="1200" cap="none" spc="0" normalizeH="0" baseline="0" noProof="0" dirty="0">
                <a:ln>
                  <a:noFill/>
                </a:ln>
                <a:solidFill>
                  <a:srgbClr val="161717"/>
                </a:solidFill>
                <a:effectLst/>
                <a:uLnTx/>
                <a:uFillTx/>
                <a:latin typeface="Meiryo UI"/>
                <a:ea typeface="Meiryo UI"/>
                <a:cs typeface="+mn-cs"/>
              </a:rPr>
              <a:t>3</a:t>
            </a:r>
            <a:r>
              <a:rPr kumimoji="1" lang="ja-JP" altLang="en-US" sz="1600" b="0" i="0" u="none" strike="noStrike" kern="1200" cap="none" spc="0" normalizeH="0" baseline="0" noProof="0" dirty="0">
                <a:ln>
                  <a:noFill/>
                </a:ln>
                <a:solidFill>
                  <a:srgbClr val="161717"/>
                </a:solidFill>
                <a:effectLst/>
                <a:uLnTx/>
                <a:uFillTx/>
                <a:latin typeface="Meiryo UI"/>
                <a:ea typeface="Meiryo UI"/>
                <a:cs typeface="+mn-cs"/>
              </a:rPr>
              <a:t>つのアプローチを組み合わせて考えていきます。</a:t>
            </a:r>
            <a:r>
              <a:rPr lang="ja-JP" altLang="en-US" dirty="0">
                <a:solidFill>
                  <a:srgbClr val="161717"/>
                </a:solidFill>
                <a:latin typeface="Meiryo UI"/>
                <a:ea typeface="Meiryo UI"/>
              </a:rPr>
              <a:t>貴社・経営人材像</a:t>
            </a:r>
            <a:r>
              <a:rPr kumimoji="1" lang="ja-JP" altLang="en-US" sz="1600" b="0" i="0" u="none" strike="noStrike" kern="1200" cap="none" spc="0" normalizeH="0" baseline="0" noProof="0" dirty="0">
                <a:ln>
                  <a:noFill/>
                </a:ln>
                <a:solidFill>
                  <a:srgbClr val="161717"/>
                </a:solidFill>
                <a:effectLst/>
                <a:uLnTx/>
                <a:uFillTx/>
                <a:latin typeface="Meiryo UI"/>
                <a:ea typeface="Meiryo UI"/>
                <a:cs typeface="+mn-cs"/>
              </a:rPr>
              <a:t>を</a:t>
            </a:r>
            <a:r>
              <a:rPr kumimoji="1" lang="en-US" altLang="ja-JP" sz="1600" b="0" i="0" u="none" strike="noStrike" kern="1200" cap="none" spc="0" normalizeH="0" baseline="0" noProof="0" dirty="0">
                <a:ln>
                  <a:noFill/>
                </a:ln>
                <a:solidFill>
                  <a:srgbClr val="161717"/>
                </a:solidFill>
                <a:effectLst/>
                <a:uLnTx/>
                <a:uFillTx/>
                <a:latin typeface="Meiryo UI"/>
                <a:ea typeface="Meiryo UI"/>
                <a:cs typeface="+mn-cs"/>
              </a:rPr>
              <a:t>PXT</a:t>
            </a:r>
            <a:r>
              <a:rPr kumimoji="1" lang="ja-JP" altLang="en-US" sz="1600" b="0" i="0" u="none" strike="noStrike" kern="1200" cap="none" spc="0" normalizeH="0" baseline="0" noProof="0" dirty="0">
                <a:ln>
                  <a:noFill/>
                </a:ln>
                <a:solidFill>
                  <a:srgbClr val="161717"/>
                </a:solidFill>
                <a:effectLst/>
                <a:uLnTx/>
                <a:uFillTx/>
                <a:latin typeface="Meiryo UI"/>
                <a:ea typeface="Meiryo UI"/>
                <a:cs typeface="+mn-cs"/>
              </a:rPr>
              <a:t>・パフォーマンスモデルとして数値化することは、組織内の共通基盤を構築することや、維持・メンテナンスの観点で有益です。</a:t>
            </a:r>
          </a:p>
        </p:txBody>
      </p:sp>
      <p:sp>
        <p:nvSpPr>
          <p:cNvPr id="8" name="フローチャート: 処理 7">
            <a:extLst>
              <a:ext uri="{FF2B5EF4-FFF2-40B4-BE49-F238E27FC236}">
                <a16:creationId xmlns:a16="http://schemas.microsoft.com/office/drawing/2014/main" id="{1084A361-3ED8-4ACE-A485-5940D32C2069}"/>
              </a:ext>
            </a:extLst>
          </p:cNvPr>
          <p:cNvSpPr/>
          <p:nvPr/>
        </p:nvSpPr>
        <p:spPr bwMode="auto">
          <a:xfrm>
            <a:off x="828444" y="3190192"/>
            <a:ext cx="2437695" cy="1345256"/>
          </a:xfrm>
          <a:prstGeom prst="flowChartProcess">
            <a:avLst/>
          </a:prstGeom>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prstClr val="black"/>
                </a:solidFill>
                <a:effectLst/>
                <a:uLnTx/>
                <a:uFillTx/>
                <a:latin typeface="+mj-lt"/>
                <a:ea typeface="Meiryo UI" panose="020B0604030504040204" pitchFamily="50" charset="-128"/>
                <a:cs typeface="+mn-cs"/>
                <a:sym typeface="Arial"/>
                <a:rtl val="0"/>
              </a:rPr>
              <a:t>成果を</a:t>
            </a:r>
            <a:br>
              <a:rPr kumimoji="0" lang="en-US" altLang="ja-JP" sz="2000" b="0" i="0" u="none" strike="noStrike" kern="0" cap="none" spc="0" normalizeH="0" baseline="0" noProof="0" dirty="0">
                <a:ln>
                  <a:noFill/>
                </a:ln>
                <a:solidFill>
                  <a:prstClr val="black"/>
                </a:solidFill>
                <a:effectLst/>
                <a:uLnTx/>
                <a:uFillTx/>
                <a:latin typeface="+mj-lt"/>
                <a:ea typeface="Meiryo UI" panose="020B0604030504040204" pitchFamily="50" charset="-128"/>
                <a:cs typeface="+mn-cs"/>
                <a:sym typeface="Arial"/>
                <a:rtl val="0"/>
              </a:rPr>
            </a:br>
            <a:r>
              <a:rPr kumimoji="0" lang="ja-JP" altLang="en-US" sz="2000" b="0" i="0" u="none" strike="noStrike" kern="0" cap="none" spc="0" normalizeH="0" baseline="0" noProof="0" dirty="0">
                <a:ln>
                  <a:noFill/>
                </a:ln>
                <a:solidFill>
                  <a:prstClr val="black"/>
                </a:solidFill>
                <a:effectLst/>
                <a:uLnTx/>
                <a:uFillTx/>
                <a:latin typeface="+mj-lt"/>
                <a:ea typeface="Meiryo UI" panose="020B0604030504040204" pitchFamily="50" charset="-128"/>
                <a:cs typeface="+mn-cs"/>
                <a:sym typeface="Arial"/>
                <a:rtl val="0"/>
              </a:rPr>
              <a:t>上げている人材を</a:t>
            </a:r>
            <a:br>
              <a:rPr kumimoji="0" lang="en-US" altLang="ja-JP" sz="2000" b="0" i="0" u="none" strike="noStrike" kern="0" cap="none" spc="0" normalizeH="0" baseline="0" noProof="0" dirty="0">
                <a:ln>
                  <a:noFill/>
                </a:ln>
                <a:solidFill>
                  <a:prstClr val="black"/>
                </a:solidFill>
                <a:effectLst/>
                <a:uLnTx/>
                <a:uFillTx/>
                <a:latin typeface="+mj-lt"/>
                <a:ea typeface="Meiryo UI" panose="020B0604030504040204" pitchFamily="50" charset="-128"/>
                <a:cs typeface="+mn-cs"/>
                <a:sym typeface="Arial"/>
                <a:rtl val="0"/>
              </a:rPr>
            </a:br>
            <a:r>
              <a:rPr kumimoji="0" lang="ja-JP" altLang="en-US" sz="2000" b="0" i="0" u="none" strike="noStrike" kern="0" cap="none" spc="0" normalizeH="0" baseline="0" noProof="0" dirty="0">
                <a:ln>
                  <a:noFill/>
                </a:ln>
                <a:solidFill>
                  <a:prstClr val="black"/>
                </a:solidFill>
                <a:effectLst/>
                <a:uLnTx/>
                <a:uFillTx/>
                <a:latin typeface="+mj-lt"/>
                <a:ea typeface="Meiryo UI" panose="020B0604030504040204" pitchFamily="50" charset="-128"/>
                <a:cs typeface="+mn-cs"/>
                <a:sym typeface="Arial"/>
                <a:rtl val="0"/>
              </a:rPr>
              <a:t>ベンチマークする</a:t>
            </a:r>
          </a:p>
        </p:txBody>
      </p:sp>
      <p:sp>
        <p:nvSpPr>
          <p:cNvPr id="9" name="フローチャート: 処理 8">
            <a:extLst>
              <a:ext uri="{FF2B5EF4-FFF2-40B4-BE49-F238E27FC236}">
                <a16:creationId xmlns:a16="http://schemas.microsoft.com/office/drawing/2014/main" id="{DF4EFF73-6C23-4BCD-A850-044D9FBC6597}"/>
              </a:ext>
            </a:extLst>
          </p:cNvPr>
          <p:cNvSpPr/>
          <p:nvPr/>
        </p:nvSpPr>
        <p:spPr bwMode="auto">
          <a:xfrm>
            <a:off x="4903224" y="3187121"/>
            <a:ext cx="2438820" cy="1345255"/>
          </a:xfrm>
          <a:prstGeom prst="flowChartProcess">
            <a:avLst/>
          </a:prstGeom>
          <a:ln/>
        </p:spPr>
        <p:style>
          <a:lnRef idx="2">
            <a:schemeClr val="dk1"/>
          </a:lnRef>
          <a:fillRef idx="1">
            <a:schemeClr val="lt1"/>
          </a:fillRef>
          <a:effectRef idx="0">
            <a:schemeClr val="dk1"/>
          </a:effectRef>
          <a:fontRef idx="minor">
            <a:schemeClr val="dk1"/>
          </a:fontRef>
        </p:style>
        <p:txBody>
          <a:bodyPr anchor="ctr"/>
          <a:lstStyle/>
          <a:p>
            <a:pPr lvl="0" algn="ctr" defTabSz="914400">
              <a:defRPr/>
            </a:pPr>
            <a:r>
              <a:rPr lang="ja-JP" altLang="en-US" sz="2000" kern="0" dirty="0">
                <a:solidFill>
                  <a:prstClr val="black"/>
                </a:solidFill>
                <a:latin typeface="+mj-lt"/>
                <a:ea typeface="Meiryo UI" panose="020B0604030504040204" pitchFamily="50" charset="-128"/>
                <a:sym typeface="Arial"/>
                <a:rtl val="0"/>
              </a:rPr>
              <a:t>職務ライブラリー　　　モデルを活用する</a:t>
            </a:r>
          </a:p>
        </p:txBody>
      </p:sp>
      <p:sp>
        <p:nvSpPr>
          <p:cNvPr id="10" name="角丸四角形 1">
            <a:extLst>
              <a:ext uri="{FF2B5EF4-FFF2-40B4-BE49-F238E27FC236}">
                <a16:creationId xmlns:a16="http://schemas.microsoft.com/office/drawing/2014/main" id="{F460FC52-D3B7-431D-A11F-3ACE2850619F}"/>
              </a:ext>
            </a:extLst>
          </p:cNvPr>
          <p:cNvSpPr/>
          <p:nvPr/>
        </p:nvSpPr>
        <p:spPr bwMode="auto">
          <a:xfrm>
            <a:off x="760949" y="2350622"/>
            <a:ext cx="2572686" cy="648382"/>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800" b="1" kern="0" dirty="0">
                <a:solidFill>
                  <a:prstClr val="black"/>
                </a:solidFill>
                <a:latin typeface="+mj-lt"/>
                <a:ea typeface="Meiryo UI" panose="020B0604030504040204" pitchFamily="50" charset="-128"/>
                <a:sym typeface="Arial"/>
                <a:rtl val="0"/>
              </a:rPr>
              <a:t>現場における人材の</a:t>
            </a:r>
            <a:endParaRPr lang="en-US" altLang="ja-JP" sz="1800" b="1" kern="0" dirty="0">
              <a:solidFill>
                <a:prstClr val="black"/>
              </a:solidFill>
              <a:latin typeface="+mj-lt"/>
              <a:ea typeface="Meiryo UI" panose="020B0604030504040204" pitchFamily="50" charset="-128"/>
              <a:sym typeface="Arial"/>
              <a:rtl val="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black"/>
                </a:solidFill>
                <a:effectLst/>
                <a:uLnTx/>
                <a:uFillTx/>
                <a:latin typeface="+mj-lt"/>
                <a:ea typeface="Meiryo UI" panose="020B0604030504040204" pitchFamily="50" charset="-128"/>
                <a:cs typeface="+mn-cs"/>
                <a:sym typeface="Arial"/>
                <a:rtl val="0"/>
              </a:rPr>
              <a:t>アセスメント結果活用</a:t>
            </a:r>
            <a:endParaRPr kumimoji="0" lang="en-US" altLang="ja-JP" sz="1800" b="1" i="0" u="none" strike="noStrike" kern="0" cap="none" spc="0" normalizeH="0" baseline="0" noProof="0" dirty="0">
              <a:ln>
                <a:noFill/>
              </a:ln>
              <a:solidFill>
                <a:prstClr val="black"/>
              </a:solidFill>
              <a:effectLst/>
              <a:uLnTx/>
              <a:uFillTx/>
              <a:latin typeface="+mj-lt"/>
              <a:ea typeface="Meiryo UI" panose="020B0604030504040204" pitchFamily="50" charset="-128"/>
              <a:cs typeface="+mn-cs"/>
              <a:sym typeface="Arial"/>
              <a:rtl val="0"/>
            </a:endParaRPr>
          </a:p>
        </p:txBody>
      </p:sp>
      <p:sp>
        <p:nvSpPr>
          <p:cNvPr id="11" name="角丸四角形 17">
            <a:extLst>
              <a:ext uri="{FF2B5EF4-FFF2-40B4-BE49-F238E27FC236}">
                <a16:creationId xmlns:a16="http://schemas.microsoft.com/office/drawing/2014/main" id="{97F5AA34-F8A7-4C0C-A6CD-9CE5BF5B3268}"/>
              </a:ext>
            </a:extLst>
          </p:cNvPr>
          <p:cNvSpPr/>
          <p:nvPr/>
        </p:nvSpPr>
        <p:spPr bwMode="auto">
          <a:xfrm>
            <a:off x="4814027" y="2425355"/>
            <a:ext cx="2571560" cy="648382"/>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800" b="1" kern="0" dirty="0">
                <a:solidFill>
                  <a:prstClr val="black"/>
                </a:solidFill>
                <a:latin typeface="+mj-lt"/>
                <a:ea typeface="Meiryo UI" panose="020B0604030504040204" pitchFamily="50" charset="-128"/>
                <a:sym typeface="Arial"/>
                <a:rtl val="0"/>
              </a:rPr>
              <a:t>外部モデルを参考にする</a:t>
            </a:r>
            <a:endParaRPr kumimoji="0" lang="en-US" altLang="ja-JP" sz="1800" b="1" i="0" u="none" strike="noStrike" kern="0" cap="none" spc="0" normalizeH="0" baseline="0" noProof="0" dirty="0">
              <a:ln>
                <a:noFill/>
              </a:ln>
              <a:solidFill>
                <a:prstClr val="black"/>
              </a:solidFill>
              <a:effectLst/>
              <a:uLnTx/>
              <a:uFillTx/>
              <a:latin typeface="+mj-lt"/>
              <a:ea typeface="Meiryo UI" panose="020B0604030504040204" pitchFamily="50" charset="-128"/>
              <a:cs typeface="+mn-cs"/>
              <a:sym typeface="Arial"/>
              <a:rtl val="0"/>
            </a:endParaRPr>
          </a:p>
        </p:txBody>
      </p:sp>
      <p:sp>
        <p:nvSpPr>
          <p:cNvPr id="12" name="テキスト ボックス 11">
            <a:extLst>
              <a:ext uri="{FF2B5EF4-FFF2-40B4-BE49-F238E27FC236}">
                <a16:creationId xmlns:a16="http://schemas.microsoft.com/office/drawing/2014/main" id="{087A75A9-3615-487A-95BE-B36CEB1A3BB8}"/>
              </a:ext>
            </a:extLst>
          </p:cNvPr>
          <p:cNvSpPr txBox="1"/>
          <p:nvPr/>
        </p:nvSpPr>
        <p:spPr bwMode="auto">
          <a:xfrm>
            <a:off x="1005057" y="1808447"/>
            <a:ext cx="2084471" cy="461665"/>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2060"/>
                </a:solidFill>
                <a:uLnTx/>
                <a:uFillTx/>
                <a:latin typeface="+mj-lt"/>
                <a:ea typeface="Meiryo UI" panose="020B0604030504040204" pitchFamily="50" charset="-128"/>
                <a:cs typeface="Arial"/>
                <a:sym typeface="Arial"/>
                <a:rtl val="0"/>
              </a:rPr>
              <a:t>①現職者分析</a:t>
            </a:r>
          </a:p>
        </p:txBody>
      </p:sp>
      <p:sp>
        <p:nvSpPr>
          <p:cNvPr id="13" name="テキスト ボックス 12">
            <a:extLst>
              <a:ext uri="{FF2B5EF4-FFF2-40B4-BE49-F238E27FC236}">
                <a16:creationId xmlns:a16="http://schemas.microsoft.com/office/drawing/2014/main" id="{84A6B648-D5E0-4BBF-B24F-49E50AED6186}"/>
              </a:ext>
            </a:extLst>
          </p:cNvPr>
          <p:cNvSpPr txBox="1"/>
          <p:nvPr/>
        </p:nvSpPr>
        <p:spPr bwMode="auto">
          <a:xfrm>
            <a:off x="4538911" y="1837538"/>
            <a:ext cx="2889913" cy="461665"/>
          </a:xfrm>
          <a:prstGeom prst="rect">
            <a:avLst/>
          </a:prstGeom>
          <a:noFill/>
        </p:spPr>
        <p:txBody>
          <a:bodyPr>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uLnTx/>
                <a:uFillTx/>
                <a:latin typeface="+mj-lt"/>
                <a:ea typeface="Meiryo UI" panose="020B0604030504040204" pitchFamily="50" charset="-128"/>
                <a:cs typeface="Arial"/>
                <a:rtl val="0"/>
              </a:defRPr>
            </a:lvl1pPr>
          </a:lstStyle>
          <a:p>
            <a:r>
              <a:rPr lang="ja-JP" altLang="en-US" dirty="0">
                <a:sym typeface="Arial"/>
              </a:rPr>
              <a:t>②職務ライブラリ</a:t>
            </a:r>
          </a:p>
        </p:txBody>
      </p:sp>
      <p:sp>
        <p:nvSpPr>
          <p:cNvPr id="14" name="フローチャート: 処理 13">
            <a:extLst>
              <a:ext uri="{FF2B5EF4-FFF2-40B4-BE49-F238E27FC236}">
                <a16:creationId xmlns:a16="http://schemas.microsoft.com/office/drawing/2014/main" id="{5E3876DF-9474-41EF-9333-4D6020779559}"/>
              </a:ext>
            </a:extLst>
          </p:cNvPr>
          <p:cNvSpPr/>
          <p:nvPr/>
        </p:nvSpPr>
        <p:spPr bwMode="auto">
          <a:xfrm>
            <a:off x="8894258" y="3187120"/>
            <a:ext cx="2438820" cy="1345255"/>
          </a:xfrm>
          <a:prstGeom prst="flowChartProcess">
            <a:avLst/>
          </a:prstGeom>
          <a:ln/>
        </p:spPr>
        <p:style>
          <a:lnRef idx="2">
            <a:schemeClr val="dk1"/>
          </a:lnRef>
          <a:fillRef idx="1">
            <a:schemeClr val="lt1"/>
          </a:fillRef>
          <a:effectRef idx="0">
            <a:schemeClr val="dk1"/>
          </a:effectRef>
          <a:fontRef idx="minor">
            <a:schemeClr val="dk1"/>
          </a:fontRef>
        </p:style>
        <p:txBody>
          <a:bodyPr anchor="ctr"/>
          <a:lstStyle/>
          <a:p>
            <a:pPr lvl="0" algn="ctr" defTabSz="914400">
              <a:defRPr/>
            </a:pPr>
            <a:r>
              <a:rPr lang="ja-JP" altLang="en-US" sz="2000" kern="0" dirty="0">
                <a:solidFill>
                  <a:prstClr val="black"/>
                </a:solidFill>
                <a:latin typeface="+mj-lt"/>
                <a:ea typeface="Meiryo UI" panose="020B0604030504040204" pitchFamily="50" charset="-128"/>
                <a:sym typeface="Arial"/>
                <a:rtl val="0"/>
              </a:rPr>
              <a:t>幹部人材への期待を</a:t>
            </a:r>
          </a:p>
          <a:p>
            <a:pPr lvl="0" algn="ctr" defTabSz="914400">
              <a:defRPr/>
            </a:pPr>
            <a:r>
              <a:rPr lang="ja-JP" altLang="en-US" sz="2000" kern="0" dirty="0">
                <a:solidFill>
                  <a:prstClr val="black"/>
                </a:solidFill>
                <a:latin typeface="+mj-lt"/>
                <a:ea typeface="Meiryo UI" panose="020B0604030504040204" pitchFamily="50" charset="-128"/>
                <a:sym typeface="Arial"/>
                <a:rtl val="0"/>
              </a:rPr>
              <a:t>モデルに反映する</a:t>
            </a:r>
          </a:p>
          <a:p>
            <a:pPr lvl="0" algn="ctr" defTabSz="914400">
              <a:defRPr/>
            </a:pPr>
            <a:r>
              <a:rPr lang="en-US" altLang="ja-JP" sz="2000" kern="0" dirty="0">
                <a:solidFill>
                  <a:prstClr val="black"/>
                </a:solidFill>
                <a:latin typeface="+mj-lt"/>
                <a:ea typeface="Meiryo UI" panose="020B0604030504040204" pitchFamily="50" charset="-128"/>
                <a:sym typeface="Arial"/>
                <a:rtl val="0"/>
              </a:rPr>
              <a:t>57</a:t>
            </a:r>
            <a:r>
              <a:rPr lang="ja-JP" altLang="en-US" sz="2000" kern="0" dirty="0">
                <a:solidFill>
                  <a:prstClr val="black"/>
                </a:solidFill>
                <a:latin typeface="+mj-lt"/>
                <a:ea typeface="Meiryo UI" panose="020B0604030504040204" pitchFamily="50" charset="-128"/>
                <a:sym typeface="Arial"/>
                <a:rtl val="0"/>
              </a:rPr>
              <a:t>問のサーベイ質問</a:t>
            </a:r>
          </a:p>
        </p:txBody>
      </p:sp>
      <p:sp>
        <p:nvSpPr>
          <p:cNvPr id="15" name="角丸四角形 17">
            <a:extLst>
              <a:ext uri="{FF2B5EF4-FFF2-40B4-BE49-F238E27FC236}">
                <a16:creationId xmlns:a16="http://schemas.microsoft.com/office/drawing/2014/main" id="{A93D0277-3E8C-493F-BD3D-E3FD9EA4B25F}"/>
              </a:ext>
            </a:extLst>
          </p:cNvPr>
          <p:cNvSpPr/>
          <p:nvPr/>
        </p:nvSpPr>
        <p:spPr bwMode="auto">
          <a:xfrm>
            <a:off x="8827888" y="2425355"/>
            <a:ext cx="2571560" cy="648382"/>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800" b="1" kern="0" dirty="0">
                <a:solidFill>
                  <a:prstClr val="black"/>
                </a:solidFill>
                <a:latin typeface="+mj-lt"/>
                <a:ea typeface="Meiryo UI" panose="020B0604030504040204" pitchFamily="50" charset="-128"/>
                <a:sym typeface="Arial"/>
                <a:rtl val="0"/>
              </a:rPr>
              <a:t>あるべき姿を描く</a:t>
            </a:r>
            <a:endParaRPr lang="en-US" altLang="ja-JP" sz="1800" b="1" kern="0" dirty="0">
              <a:solidFill>
                <a:prstClr val="black"/>
              </a:solidFill>
              <a:latin typeface="+mj-lt"/>
              <a:ea typeface="Meiryo UI" panose="020B0604030504040204" pitchFamily="50" charset="-128"/>
              <a:sym typeface="Arial"/>
              <a:rtl val="0"/>
            </a:endParaRPr>
          </a:p>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800" b="1" kern="0" dirty="0">
                <a:solidFill>
                  <a:prstClr val="black"/>
                </a:solidFill>
                <a:latin typeface="+mj-lt"/>
                <a:ea typeface="Meiryo UI" panose="020B0604030504040204" pitchFamily="50" charset="-128"/>
                <a:sym typeface="Arial"/>
                <a:rtl val="0"/>
              </a:rPr>
              <a:t>（</a:t>
            </a:r>
            <a:r>
              <a:rPr lang="en-US" altLang="ja-JP" sz="1800" b="1" kern="0" dirty="0">
                <a:solidFill>
                  <a:prstClr val="black"/>
                </a:solidFill>
                <a:latin typeface="+mj-lt"/>
                <a:ea typeface="Meiryo UI" panose="020B0604030504040204" pitchFamily="50" charset="-128"/>
                <a:sym typeface="Arial"/>
                <a:rtl val="0"/>
              </a:rPr>
              <a:t>To be)</a:t>
            </a:r>
            <a:endParaRPr kumimoji="0" lang="en-US" altLang="ja-JP" sz="1800" b="1" i="0" u="none" strike="noStrike" kern="0" cap="none" spc="0" normalizeH="0" baseline="0" noProof="0" dirty="0">
              <a:ln>
                <a:noFill/>
              </a:ln>
              <a:solidFill>
                <a:prstClr val="black"/>
              </a:solidFill>
              <a:effectLst/>
              <a:uLnTx/>
              <a:uFillTx/>
              <a:latin typeface="+mj-lt"/>
              <a:ea typeface="Meiryo UI" panose="020B0604030504040204" pitchFamily="50" charset="-128"/>
              <a:cs typeface="+mn-cs"/>
              <a:sym typeface="Arial"/>
              <a:rtl val="0"/>
            </a:endParaRPr>
          </a:p>
        </p:txBody>
      </p:sp>
      <p:sp>
        <p:nvSpPr>
          <p:cNvPr id="16" name="テキスト ボックス 15">
            <a:extLst>
              <a:ext uri="{FF2B5EF4-FFF2-40B4-BE49-F238E27FC236}">
                <a16:creationId xmlns:a16="http://schemas.microsoft.com/office/drawing/2014/main" id="{88FC0881-E60C-47D4-8FDE-DC781A8748DC}"/>
              </a:ext>
            </a:extLst>
          </p:cNvPr>
          <p:cNvSpPr txBox="1"/>
          <p:nvPr/>
        </p:nvSpPr>
        <p:spPr bwMode="auto">
          <a:xfrm>
            <a:off x="8579150" y="1820365"/>
            <a:ext cx="2889913" cy="461665"/>
          </a:xfrm>
          <a:prstGeom prst="rect">
            <a:avLst/>
          </a:prstGeom>
          <a:noFill/>
        </p:spPr>
        <p:txBody>
          <a:bodyPr>
            <a:spAutoFit/>
          </a:bodyPr>
          <a:lstStyle>
            <a:defPPr>
              <a:defRPr lang="en-US"/>
            </a:defPPr>
            <a:lvl1pPr marR="0" lvl="0" indent="0" algn="ctr" defTabSz="914400"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uLnTx/>
                <a:uFillTx/>
                <a:latin typeface="+mj-lt"/>
                <a:ea typeface="Meiryo UI" panose="020B0604030504040204" pitchFamily="50" charset="-128"/>
                <a:cs typeface="Arial"/>
                <a:rtl val="0"/>
              </a:defRPr>
            </a:lvl1pPr>
          </a:lstStyle>
          <a:p>
            <a:r>
              <a:rPr lang="ja-JP" altLang="en-US" dirty="0">
                <a:sym typeface="Arial"/>
              </a:rPr>
              <a:t>③職務サーベイ</a:t>
            </a:r>
          </a:p>
        </p:txBody>
      </p:sp>
      <p:sp>
        <p:nvSpPr>
          <p:cNvPr id="18" name="角丸四角形 29">
            <a:extLst>
              <a:ext uri="{FF2B5EF4-FFF2-40B4-BE49-F238E27FC236}">
                <a16:creationId xmlns:a16="http://schemas.microsoft.com/office/drawing/2014/main" id="{11068DA7-DC9B-4AD9-B087-E0AF6ED346C2}"/>
              </a:ext>
            </a:extLst>
          </p:cNvPr>
          <p:cNvSpPr>
            <a:spLocks noChangeArrowheads="1"/>
          </p:cNvSpPr>
          <p:nvPr/>
        </p:nvSpPr>
        <p:spPr bwMode="auto">
          <a:xfrm>
            <a:off x="1297172" y="5911485"/>
            <a:ext cx="10035906" cy="484595"/>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228600">
              <a:spcBef>
                <a:spcPct val="0"/>
              </a:spcBef>
              <a:buFontTx/>
              <a:buNone/>
            </a:pPr>
            <a:r>
              <a:rPr kumimoji="0" lang="ja-JP" altLang="en-US" sz="2000" dirty="0">
                <a:solidFill>
                  <a:srgbClr val="FFFFFF"/>
                </a:solidFill>
                <a:latin typeface="Meiryo UI"/>
                <a:ea typeface="Meiryo UI"/>
              </a:rPr>
              <a:t>３つのアプローチを組み合わせを協議の元、パフォーマンスモデルを定義します</a:t>
            </a:r>
            <a:endParaRPr kumimoji="0" lang="en-US" altLang="ja-JP" sz="2000" dirty="0">
              <a:solidFill>
                <a:srgbClr val="FFFFFF"/>
              </a:solidFill>
              <a:latin typeface="Meiryo UI"/>
              <a:ea typeface="Meiryo UI"/>
            </a:endParaRPr>
          </a:p>
        </p:txBody>
      </p:sp>
      <p:grpSp>
        <p:nvGrpSpPr>
          <p:cNvPr id="17" name="グループ化 16">
            <a:extLst>
              <a:ext uri="{FF2B5EF4-FFF2-40B4-BE49-F238E27FC236}">
                <a16:creationId xmlns:a16="http://schemas.microsoft.com/office/drawing/2014/main" id="{291EC3B4-B315-44EF-A737-BB400877557D}"/>
              </a:ext>
            </a:extLst>
          </p:cNvPr>
          <p:cNvGrpSpPr/>
          <p:nvPr/>
        </p:nvGrpSpPr>
        <p:grpSpPr bwMode="auto">
          <a:xfrm>
            <a:off x="6751181" y="262845"/>
            <a:ext cx="4932000" cy="180000"/>
            <a:chOff x="467544" y="3861048"/>
            <a:chExt cx="5760640" cy="1008112"/>
          </a:xfrm>
          <a:solidFill>
            <a:srgbClr val="A4D0DC"/>
          </a:solidFill>
        </p:grpSpPr>
        <p:sp>
          <p:nvSpPr>
            <p:cNvPr id="19" name="ホームベース 8">
              <a:extLst>
                <a:ext uri="{FF2B5EF4-FFF2-40B4-BE49-F238E27FC236}">
                  <a16:creationId xmlns:a16="http://schemas.microsoft.com/office/drawing/2014/main" id="{EB621A27-139D-4E11-A86A-23B8798924B2}"/>
                </a:ext>
              </a:extLst>
            </p:cNvPr>
            <p:cNvSpPr/>
            <p:nvPr/>
          </p:nvSpPr>
          <p:spPr bwMode="auto">
            <a:xfrm>
              <a:off x="467544" y="3861048"/>
              <a:ext cx="1440000" cy="1008112"/>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algn="ctr" defTabSz="914400" eaLnBrk="0" fontAlgn="base" hangingPunct="0">
                <a:spcBef>
                  <a:spcPct val="0"/>
                </a:spcBef>
                <a:spcAft>
                  <a:spcPct val="0"/>
                </a:spcAft>
              </a:pPr>
              <a:r>
                <a:rPr lang="ja-JP" altLang="en-US" sz="1200" b="1" dirty="0">
                  <a:solidFill>
                    <a:srgbClr val="FFFF00"/>
                  </a:solidFill>
                  <a:latin typeface="Meiryo UI" pitchFamily="50" charset="-128"/>
                  <a:ea typeface="Meiryo UI" pitchFamily="50" charset="-128"/>
                </a:rPr>
                <a:t>モデル</a:t>
              </a:r>
              <a:r>
                <a:rPr kumimoji="1" lang="ja-JP" altLang="en-US" sz="1200" b="1" dirty="0">
                  <a:solidFill>
                    <a:srgbClr val="FFFF00"/>
                  </a:solidFill>
                  <a:latin typeface="Meiryo UI" pitchFamily="50" charset="-128"/>
                  <a:ea typeface="Meiryo UI" pitchFamily="50" charset="-128"/>
                </a:rPr>
                <a:t>化</a:t>
              </a:r>
            </a:p>
          </p:txBody>
        </p:sp>
        <p:sp>
          <p:nvSpPr>
            <p:cNvPr id="20" name="ホームベース 9">
              <a:extLst>
                <a:ext uri="{FF2B5EF4-FFF2-40B4-BE49-F238E27FC236}">
                  <a16:creationId xmlns:a16="http://schemas.microsoft.com/office/drawing/2014/main" id="{FDBE627B-E285-4D37-AC55-EC651EFFCFDF}"/>
                </a:ext>
              </a:extLst>
            </p:cNvPr>
            <p:cNvSpPr/>
            <p:nvPr/>
          </p:nvSpPr>
          <p:spPr bwMode="auto">
            <a:xfrm>
              <a:off x="1907704" y="3861048"/>
              <a:ext cx="1440160" cy="1008112"/>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algn="ctr" defTabSz="914400" eaLnBrk="0" fontAlgn="base" hangingPunct="0">
                <a:spcBef>
                  <a:spcPct val="0"/>
                </a:spcBef>
                <a:spcAft>
                  <a:spcPct val="0"/>
                </a:spcAft>
              </a:pPr>
              <a:r>
                <a:rPr lang="ja-JP" altLang="en-US" sz="1200" b="1" dirty="0">
                  <a:solidFill>
                    <a:schemeClr val="bg1"/>
                  </a:solidFill>
                  <a:latin typeface="Meiryo UI" pitchFamily="50" charset="-128"/>
                  <a:ea typeface="Meiryo UI" pitchFamily="50" charset="-128"/>
                </a:rPr>
                <a:t>見える化</a:t>
              </a:r>
              <a:endParaRPr kumimoji="1" lang="en-US" altLang="ja-JP" sz="1200" b="1" dirty="0">
                <a:solidFill>
                  <a:schemeClr val="bg1"/>
                </a:solidFill>
                <a:latin typeface="Meiryo UI" pitchFamily="50" charset="-128"/>
                <a:ea typeface="Meiryo UI" pitchFamily="50" charset="-128"/>
              </a:endParaRPr>
            </a:p>
          </p:txBody>
        </p:sp>
        <p:sp>
          <p:nvSpPr>
            <p:cNvPr id="21" name="ホームベース 10">
              <a:extLst>
                <a:ext uri="{FF2B5EF4-FFF2-40B4-BE49-F238E27FC236}">
                  <a16:creationId xmlns:a16="http://schemas.microsoft.com/office/drawing/2014/main" id="{2B23ACFE-4303-470D-A8E5-D2E730467CB7}"/>
                </a:ext>
              </a:extLst>
            </p:cNvPr>
            <p:cNvSpPr/>
            <p:nvPr/>
          </p:nvSpPr>
          <p:spPr bwMode="auto">
            <a:xfrm>
              <a:off x="3335502" y="3861048"/>
              <a:ext cx="1440000" cy="1008112"/>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200" b="1" dirty="0">
                  <a:solidFill>
                    <a:schemeClr val="bg1"/>
                  </a:solidFill>
                  <a:latin typeface="Meiryo UI" pitchFamily="50" charset="-128"/>
                  <a:ea typeface="Meiryo UI" pitchFamily="50" charset="-128"/>
                  <a:cs typeface="Meiryo UI" pitchFamily="50" charset="-128"/>
                </a:rPr>
                <a:t>戦略的な育成</a:t>
              </a:r>
              <a:endParaRPr kumimoji="1" lang="en-US" altLang="ja-JP" sz="1200" b="1"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22" name="ホームベース 11">
              <a:extLst>
                <a:ext uri="{FF2B5EF4-FFF2-40B4-BE49-F238E27FC236}">
                  <a16:creationId xmlns:a16="http://schemas.microsoft.com/office/drawing/2014/main" id="{619F53CA-6A69-40BF-B636-E91FF404B2B2}"/>
                </a:ext>
              </a:extLst>
            </p:cNvPr>
            <p:cNvSpPr/>
            <p:nvPr/>
          </p:nvSpPr>
          <p:spPr bwMode="auto">
            <a:xfrm>
              <a:off x="4788184" y="3861048"/>
              <a:ext cx="1440000" cy="1008112"/>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200" b="1" dirty="0">
                  <a:solidFill>
                    <a:schemeClr val="bg1"/>
                  </a:solidFill>
                  <a:latin typeface="Meiryo UI" pitchFamily="50" charset="-128"/>
                  <a:ea typeface="Meiryo UI" pitchFamily="50" charset="-128"/>
                  <a:cs typeface="Meiryo UI" pitchFamily="50" charset="-128"/>
                </a:rPr>
                <a:t>今後</a:t>
              </a:r>
              <a:r>
                <a:rPr kumimoji="1" lang="ja-JP" altLang="en-US" sz="1200" b="1" dirty="0">
                  <a:solidFill>
                    <a:schemeClr val="bg1"/>
                  </a:solidFill>
                  <a:latin typeface="Meiryo UI" pitchFamily="50" charset="-128"/>
                  <a:ea typeface="Meiryo UI" pitchFamily="50" charset="-128"/>
                  <a:cs typeface="Meiryo UI" pitchFamily="50" charset="-128"/>
                </a:rPr>
                <a:t>への示唆</a:t>
              </a:r>
              <a:endParaRPr kumimoji="1" lang="en-US" altLang="ja-JP" sz="1200" b="1"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grpSp>
      <p:sp>
        <p:nvSpPr>
          <p:cNvPr id="23" name="タイトル 1">
            <a:extLst>
              <a:ext uri="{FF2B5EF4-FFF2-40B4-BE49-F238E27FC236}">
                <a16:creationId xmlns:a16="http://schemas.microsoft.com/office/drawing/2014/main" id="{E10536A6-F718-4CCA-BEC9-60AEAD371BEF}"/>
              </a:ext>
            </a:extLst>
          </p:cNvPr>
          <p:cNvSpPr txBox="1">
            <a:spLocks/>
          </p:cNvSpPr>
          <p:nvPr/>
        </p:nvSpPr>
        <p:spPr>
          <a:xfrm>
            <a:off x="508819" y="114414"/>
            <a:ext cx="7914634" cy="836862"/>
          </a:xfrm>
          <a:prstGeom prst="rect">
            <a:avLst/>
          </a:prstGeom>
        </p:spPr>
        <p:txBody>
          <a:bodyPr vert="horz" lIns="45720" tIns="22860" rIns="45720" bIns="22860" rtlCol="0" anchor="ctr">
            <a:normAutofit/>
          </a:bodyPr>
          <a:lstStyle>
            <a:lvl1pPr algn="l" defTabSz="914400" rtl="0" eaLnBrk="1" latinLnBrk="0" hangingPunct="1">
              <a:lnSpc>
                <a:spcPct val="90000"/>
              </a:lnSpc>
              <a:spcBef>
                <a:spcPct val="0"/>
              </a:spcBef>
              <a:buNone/>
              <a:defRPr kumimoji="1" sz="2400" b="1" kern="1200">
                <a:solidFill>
                  <a:schemeClr val="accent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dirty="0">
                <a:solidFill>
                  <a:srgbClr val="161717"/>
                </a:solidFill>
                <a:latin typeface="Meiryo UI"/>
                <a:ea typeface="Meiryo UI"/>
              </a:rPr>
              <a:t>①　モデル化（パフォーマンスモデル）</a:t>
            </a:r>
            <a:endParaRPr kumimoji="1" lang="ja-JP" altLang="en-US" sz="2400" b="1" i="0" u="none" strike="noStrike" kern="1200" cap="none" spc="0" normalizeH="0" baseline="0" noProof="0" dirty="0">
              <a:ln>
                <a:noFill/>
              </a:ln>
              <a:solidFill>
                <a:srgbClr val="161717"/>
              </a:solidFill>
              <a:effectLst/>
              <a:uLnTx/>
              <a:uFillTx/>
              <a:latin typeface="Meiryo UI"/>
              <a:ea typeface="Meiryo UI"/>
              <a:cs typeface="+mj-cs"/>
            </a:endParaRPr>
          </a:p>
        </p:txBody>
      </p:sp>
      <p:sp>
        <p:nvSpPr>
          <p:cNvPr id="25" name="角丸四角形 29">
            <a:extLst>
              <a:ext uri="{FF2B5EF4-FFF2-40B4-BE49-F238E27FC236}">
                <a16:creationId xmlns:a16="http://schemas.microsoft.com/office/drawing/2014/main" id="{DD5447F9-6113-4047-87DC-2D84ACAA9C6D}"/>
              </a:ext>
            </a:extLst>
          </p:cNvPr>
          <p:cNvSpPr>
            <a:spLocks noChangeArrowheads="1"/>
          </p:cNvSpPr>
          <p:nvPr/>
        </p:nvSpPr>
        <p:spPr bwMode="auto">
          <a:xfrm>
            <a:off x="602334" y="4777889"/>
            <a:ext cx="2889914" cy="713798"/>
          </a:xfrm>
          <a:prstGeom prst="roundRect">
            <a:avLst>
              <a:gd name="adj" fmla="val 16667"/>
            </a:avLst>
          </a:prstGeom>
          <a:solidFill>
            <a:srgbClr val="FFFFFF"/>
          </a:solidFill>
          <a:ln w="12700" cap="flat" cmpd="sng" algn="ctr">
            <a:solidFill>
              <a:srgbClr val="FF66FF"/>
            </a:solidFill>
            <a:prstDash val="dash"/>
            <a:miter lim="800000"/>
          </a:ln>
          <a:effec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228600" eaLnBrk="1" fontAlgn="auto" latinLnBrk="0" hangingPunct="1">
              <a:lnSpc>
                <a:spcPct val="100000"/>
              </a:lnSpc>
              <a:spcBef>
                <a:spcPct val="0"/>
              </a:spcBef>
              <a:spcAft>
                <a:spcPts val="0"/>
              </a:spcAft>
              <a:buClrTx/>
              <a:buSzTx/>
              <a:buFontTx/>
              <a:buNone/>
              <a:tabLst/>
              <a:defRPr/>
            </a:pPr>
            <a:r>
              <a:rPr kumimoji="0" lang="ja-JP" altLang="en-US" sz="2000" b="0" i="0" u="none" strike="noStrike" kern="0" cap="none" spc="0" normalizeH="0" baseline="0" noProof="0" dirty="0">
                <a:ln>
                  <a:noFill/>
                </a:ln>
                <a:solidFill>
                  <a:srgbClr val="161717"/>
                </a:solidFill>
                <a:effectLst/>
                <a:uLnTx/>
                <a:uFillTx/>
                <a:latin typeface="Meiryo UI"/>
                <a:ea typeface="Meiryo UI"/>
                <a:cs typeface="+mn-cs"/>
              </a:rPr>
              <a:t>現職者データの活用</a:t>
            </a:r>
            <a:endParaRPr kumimoji="0" lang="en-US" altLang="ja-JP" sz="2000" b="0" i="0" u="none" strike="noStrike" kern="0" cap="none" spc="0" normalizeH="0" baseline="0" noProof="0" dirty="0">
              <a:ln>
                <a:noFill/>
              </a:ln>
              <a:solidFill>
                <a:srgbClr val="161717"/>
              </a:solidFill>
              <a:effectLst/>
              <a:uLnTx/>
              <a:uFillTx/>
              <a:latin typeface="Meiryo UI"/>
              <a:ea typeface="Meiryo UI"/>
              <a:cs typeface="+mn-cs"/>
            </a:endParaRPr>
          </a:p>
        </p:txBody>
      </p:sp>
      <p:sp>
        <p:nvSpPr>
          <p:cNvPr id="24" name="角丸四角形 29">
            <a:extLst>
              <a:ext uri="{FF2B5EF4-FFF2-40B4-BE49-F238E27FC236}">
                <a16:creationId xmlns:a16="http://schemas.microsoft.com/office/drawing/2014/main" id="{7A9BA7B5-C29B-4B35-8C8E-13B9273A7E83}"/>
              </a:ext>
            </a:extLst>
          </p:cNvPr>
          <p:cNvSpPr>
            <a:spLocks noChangeArrowheads="1"/>
          </p:cNvSpPr>
          <p:nvPr/>
        </p:nvSpPr>
        <p:spPr bwMode="auto">
          <a:xfrm>
            <a:off x="4677677" y="4771972"/>
            <a:ext cx="2889914" cy="713798"/>
          </a:xfrm>
          <a:prstGeom prst="roundRect">
            <a:avLst>
              <a:gd name="adj" fmla="val 16667"/>
            </a:avLst>
          </a:prstGeom>
          <a:solidFill>
            <a:srgbClr val="FFFFFF"/>
          </a:solidFill>
          <a:ln w="12700" cap="flat" cmpd="sng" algn="ctr">
            <a:solidFill>
              <a:srgbClr val="FF66FF"/>
            </a:solidFill>
            <a:prstDash val="dash"/>
            <a:miter lim="800000"/>
          </a:ln>
          <a:effec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228600" eaLnBrk="1" fontAlgn="auto" latinLnBrk="0" hangingPunct="1">
              <a:lnSpc>
                <a:spcPct val="100000"/>
              </a:lnSpc>
              <a:spcBef>
                <a:spcPct val="0"/>
              </a:spcBef>
              <a:spcAft>
                <a:spcPts val="0"/>
              </a:spcAft>
              <a:buClrTx/>
              <a:buSzTx/>
              <a:buFontTx/>
              <a:buNone/>
              <a:tabLst/>
              <a:defRPr/>
            </a:pPr>
            <a:r>
              <a:rPr kumimoji="0" lang="ja-JP" altLang="en-US" sz="2000" kern="0" dirty="0">
                <a:solidFill>
                  <a:srgbClr val="161717"/>
                </a:solidFill>
                <a:latin typeface="Meiryo UI"/>
                <a:ea typeface="Meiryo UI"/>
              </a:rPr>
              <a:t>外部モデル・</a:t>
            </a:r>
            <a:endParaRPr kumimoji="0" lang="en-US" altLang="ja-JP" sz="2000" b="0" i="0" u="none" strike="noStrike" kern="0" cap="none" spc="0" normalizeH="0" baseline="0" noProof="0" dirty="0">
              <a:ln>
                <a:noFill/>
              </a:ln>
              <a:solidFill>
                <a:srgbClr val="161717"/>
              </a:solidFill>
              <a:effectLst/>
              <a:uLnTx/>
              <a:uFillTx/>
              <a:latin typeface="Meiryo UI"/>
              <a:ea typeface="Meiryo UI"/>
              <a:cs typeface="+mn-cs"/>
            </a:endParaRPr>
          </a:p>
          <a:p>
            <a:pPr marL="0" marR="0" lvl="0" indent="0" algn="ctr" defTabSz="228600" eaLnBrk="1" fontAlgn="auto" latinLnBrk="0" hangingPunct="1">
              <a:lnSpc>
                <a:spcPct val="100000"/>
              </a:lnSpc>
              <a:spcBef>
                <a:spcPct val="0"/>
              </a:spcBef>
              <a:spcAft>
                <a:spcPts val="0"/>
              </a:spcAft>
              <a:buClrTx/>
              <a:buSzTx/>
              <a:buFontTx/>
              <a:buNone/>
              <a:tabLst/>
              <a:defRPr/>
            </a:pPr>
            <a:r>
              <a:rPr kumimoji="0" lang="ja-JP" altLang="en-US" sz="2000" kern="0" dirty="0">
                <a:solidFill>
                  <a:srgbClr val="161717"/>
                </a:solidFill>
                <a:latin typeface="Meiryo UI"/>
                <a:ea typeface="Meiryo UI"/>
              </a:rPr>
              <a:t>変革人材モデル</a:t>
            </a:r>
            <a:r>
              <a:rPr kumimoji="0" lang="ja-JP" altLang="en-US" sz="2000" b="0" i="0" u="none" strike="noStrike" kern="0" cap="none" spc="0" normalizeH="0" baseline="0" noProof="0" dirty="0">
                <a:ln>
                  <a:noFill/>
                </a:ln>
                <a:solidFill>
                  <a:srgbClr val="161717"/>
                </a:solidFill>
                <a:effectLst/>
                <a:uLnTx/>
                <a:uFillTx/>
                <a:latin typeface="Meiryo UI"/>
                <a:ea typeface="Meiryo UI"/>
                <a:cs typeface="+mn-cs"/>
              </a:rPr>
              <a:t>など</a:t>
            </a:r>
            <a:endParaRPr kumimoji="0" lang="en-US" altLang="ja-JP" sz="2000" b="0" i="0" u="none" strike="noStrike" kern="0" cap="none" spc="0" normalizeH="0" baseline="0" noProof="0" dirty="0">
              <a:ln>
                <a:noFill/>
              </a:ln>
              <a:solidFill>
                <a:srgbClr val="161717"/>
              </a:solidFill>
              <a:effectLst/>
              <a:uLnTx/>
              <a:uFillTx/>
              <a:latin typeface="Meiryo UI"/>
              <a:ea typeface="Meiryo UI"/>
              <a:cs typeface="+mn-cs"/>
            </a:endParaRPr>
          </a:p>
        </p:txBody>
      </p:sp>
      <p:sp>
        <p:nvSpPr>
          <p:cNvPr id="26" name="角丸四角形 29">
            <a:extLst>
              <a:ext uri="{FF2B5EF4-FFF2-40B4-BE49-F238E27FC236}">
                <a16:creationId xmlns:a16="http://schemas.microsoft.com/office/drawing/2014/main" id="{1EC7D32D-ACDB-450F-969E-44A6C88B9962}"/>
              </a:ext>
            </a:extLst>
          </p:cNvPr>
          <p:cNvSpPr>
            <a:spLocks noChangeArrowheads="1"/>
          </p:cNvSpPr>
          <p:nvPr/>
        </p:nvSpPr>
        <p:spPr bwMode="auto">
          <a:xfrm>
            <a:off x="8668711" y="4771972"/>
            <a:ext cx="2889914" cy="713798"/>
          </a:xfrm>
          <a:prstGeom prst="roundRect">
            <a:avLst>
              <a:gd name="adj" fmla="val 16667"/>
            </a:avLst>
          </a:prstGeom>
          <a:solidFill>
            <a:srgbClr val="FFFFFF"/>
          </a:solidFill>
          <a:ln w="12700" cap="flat" cmpd="sng" algn="ctr">
            <a:solidFill>
              <a:srgbClr val="FF66FF"/>
            </a:solidFill>
            <a:prstDash val="dash"/>
            <a:miter lim="800000"/>
          </a:ln>
          <a:effec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228600" eaLnBrk="1" fontAlgn="auto" latinLnBrk="0" hangingPunct="1">
              <a:lnSpc>
                <a:spcPct val="100000"/>
              </a:lnSpc>
              <a:spcBef>
                <a:spcPct val="0"/>
              </a:spcBef>
              <a:spcAft>
                <a:spcPts val="0"/>
              </a:spcAft>
              <a:buClrTx/>
              <a:buSzTx/>
              <a:buFontTx/>
              <a:buNone/>
              <a:tabLst/>
              <a:defRPr/>
            </a:pPr>
            <a:r>
              <a:rPr kumimoji="0" lang="ja-JP" altLang="en-US" sz="2000" b="0" i="0" u="none" strike="noStrike" kern="0" cap="none" spc="0" normalizeH="0" baseline="0" noProof="0" dirty="0">
                <a:ln>
                  <a:noFill/>
                </a:ln>
                <a:solidFill>
                  <a:srgbClr val="161717"/>
                </a:solidFill>
                <a:effectLst/>
                <a:uLnTx/>
                <a:uFillTx/>
                <a:latin typeface="Meiryo UI"/>
                <a:ea typeface="Meiryo UI"/>
                <a:cs typeface="+mn-cs"/>
              </a:rPr>
              <a:t>関係者による</a:t>
            </a:r>
            <a:endParaRPr kumimoji="0" lang="en-US" altLang="ja-JP" sz="2000" b="0" i="0" u="none" strike="noStrike" kern="0" cap="none" spc="0" normalizeH="0" baseline="0" noProof="0" dirty="0">
              <a:ln>
                <a:noFill/>
              </a:ln>
              <a:solidFill>
                <a:srgbClr val="161717"/>
              </a:solidFill>
              <a:effectLst/>
              <a:uLnTx/>
              <a:uFillTx/>
              <a:latin typeface="Meiryo UI"/>
              <a:ea typeface="Meiryo UI"/>
              <a:cs typeface="+mn-cs"/>
            </a:endParaRPr>
          </a:p>
          <a:p>
            <a:pPr marL="0" marR="0" lvl="0" indent="0" algn="ctr" defTabSz="228600" eaLnBrk="1" fontAlgn="auto" latinLnBrk="0" hangingPunct="1">
              <a:lnSpc>
                <a:spcPct val="100000"/>
              </a:lnSpc>
              <a:spcBef>
                <a:spcPct val="0"/>
              </a:spcBef>
              <a:spcAft>
                <a:spcPts val="0"/>
              </a:spcAft>
              <a:buClrTx/>
              <a:buSzTx/>
              <a:buFontTx/>
              <a:buNone/>
              <a:tabLst/>
              <a:defRPr/>
            </a:pPr>
            <a:r>
              <a:rPr kumimoji="0" lang="ja-JP" altLang="en-US" sz="2000" b="0" i="0" u="none" strike="noStrike" kern="0" cap="none" spc="0" normalizeH="0" baseline="0" noProof="0" dirty="0">
                <a:ln>
                  <a:noFill/>
                </a:ln>
                <a:solidFill>
                  <a:srgbClr val="161717"/>
                </a:solidFill>
                <a:effectLst/>
                <a:uLnTx/>
                <a:uFillTx/>
                <a:latin typeface="Meiryo UI"/>
                <a:ea typeface="Meiryo UI"/>
                <a:cs typeface="+mn-cs"/>
              </a:rPr>
              <a:t>ご協力</a:t>
            </a:r>
            <a:endParaRPr kumimoji="0" lang="en-US" altLang="ja-JP" sz="2000" b="0" i="0" u="none" strike="noStrike" kern="0" cap="none" spc="0" normalizeH="0" baseline="0" noProof="0" dirty="0">
              <a:ln>
                <a:noFill/>
              </a:ln>
              <a:solidFill>
                <a:srgbClr val="161717"/>
              </a:solidFill>
              <a:effectLst/>
              <a:uLnTx/>
              <a:uFillTx/>
              <a:latin typeface="Meiryo UI"/>
              <a:ea typeface="Meiryo UI"/>
              <a:cs typeface="+mn-cs"/>
            </a:endParaRPr>
          </a:p>
        </p:txBody>
      </p:sp>
      <p:sp>
        <p:nvSpPr>
          <p:cNvPr id="2" name="スライド番号プレースホルダー 1">
            <a:extLst>
              <a:ext uri="{FF2B5EF4-FFF2-40B4-BE49-F238E27FC236}">
                <a16:creationId xmlns:a16="http://schemas.microsoft.com/office/drawing/2014/main" id="{B029A730-A301-4BE6-B063-4FE718BFC300}"/>
              </a:ext>
            </a:extLst>
          </p:cNvPr>
          <p:cNvSpPr>
            <a:spLocks noGrp="1"/>
          </p:cNvSpPr>
          <p:nvPr>
            <p:ph type="sldNum" sz="quarter" idx="12"/>
          </p:nvPr>
        </p:nvSpPr>
        <p:spPr/>
        <p:txBody>
          <a:bodyPr/>
          <a:lstStyle/>
          <a:p>
            <a:fld id="{9392F924-A74C-465E-92CF-B536D5605C51}" type="slidenum">
              <a:rPr kumimoji="1" lang="ja-JP" altLang="en-US" smtClean="0"/>
              <a:t>14</a:t>
            </a:fld>
            <a:endParaRPr kumimoji="1" lang="ja-JP" altLang="en-US"/>
          </a:p>
        </p:txBody>
      </p:sp>
      <p:sp>
        <p:nvSpPr>
          <p:cNvPr id="4" name="フッター プレースホルダー 1">
            <a:extLst>
              <a:ext uri="{FF2B5EF4-FFF2-40B4-BE49-F238E27FC236}">
                <a16:creationId xmlns:a16="http://schemas.microsoft.com/office/drawing/2014/main" id="{3E2AAFC6-56B7-B6DD-81C0-99245B2B75DB}"/>
              </a:ext>
            </a:extLst>
          </p:cNvPr>
          <p:cNvSpPr txBox="1">
            <a:spLocks/>
          </p:cNvSpPr>
          <p:nvPr/>
        </p:nvSpPr>
        <p:spPr>
          <a:xfrm>
            <a:off x="4165600" y="6356350"/>
            <a:ext cx="3860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80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79951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EFD358B3-CB08-43E6-BC02-DDBE1D0B72E1}"/>
              </a:ext>
            </a:extLst>
          </p:cNvPr>
          <p:cNvSpPr/>
          <p:nvPr/>
        </p:nvSpPr>
        <p:spPr>
          <a:xfrm>
            <a:off x="6096000" y="647700"/>
            <a:ext cx="6010275" cy="6213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218116" name="図 3">
            <a:extLst>
              <a:ext uri="{FF2B5EF4-FFF2-40B4-BE49-F238E27FC236}">
                <a16:creationId xmlns:a16="http://schemas.microsoft.com/office/drawing/2014/main" id="{3CC3CF18-52CC-4E62-8DC1-A1B4591B73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687" y="1705864"/>
            <a:ext cx="3669458" cy="480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8117" name="グループ化 15">
            <a:extLst>
              <a:ext uri="{FF2B5EF4-FFF2-40B4-BE49-F238E27FC236}">
                <a16:creationId xmlns:a16="http://schemas.microsoft.com/office/drawing/2014/main" id="{EB699556-A525-428D-A157-99850C2C892C}"/>
              </a:ext>
            </a:extLst>
          </p:cNvPr>
          <p:cNvGrpSpPr>
            <a:grpSpLocks/>
          </p:cNvGrpSpPr>
          <p:nvPr/>
        </p:nvGrpSpPr>
        <p:grpSpPr bwMode="auto">
          <a:xfrm>
            <a:off x="6211888" y="769938"/>
            <a:ext cx="5751512" cy="2203449"/>
            <a:chOff x="-765025" y="1651935"/>
            <a:chExt cx="5752611" cy="2204585"/>
          </a:xfrm>
        </p:grpSpPr>
        <p:pic>
          <p:nvPicPr>
            <p:cNvPr id="218126" name="図 4">
              <a:extLst>
                <a:ext uri="{FF2B5EF4-FFF2-40B4-BE49-F238E27FC236}">
                  <a16:creationId xmlns:a16="http://schemas.microsoft.com/office/drawing/2014/main" id="{D0E88ED3-677F-4A59-B346-AE3FAFB75B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057" y="2348508"/>
              <a:ext cx="1733532" cy="114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27" name="角丸四角形 29">
              <a:extLst>
                <a:ext uri="{FF2B5EF4-FFF2-40B4-BE49-F238E27FC236}">
                  <a16:creationId xmlns:a16="http://schemas.microsoft.com/office/drawing/2014/main" id="{EDF6592C-9AAB-46D2-9BCE-13010B7B203C}"/>
                </a:ext>
              </a:extLst>
            </p:cNvPr>
            <p:cNvSpPr>
              <a:spLocks noChangeArrowheads="1"/>
            </p:cNvSpPr>
            <p:nvPr/>
          </p:nvSpPr>
          <p:spPr bwMode="auto">
            <a:xfrm>
              <a:off x="-765025" y="1717219"/>
              <a:ext cx="2164129" cy="442912"/>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ライブラリーモデル</a:t>
              </a:r>
              <a:endParaRPr kumimoji="0" lang="en-US" altLang="ja-JP" sz="20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endParaRPr>
            </a:p>
          </p:txBody>
        </p:sp>
        <p:pic>
          <p:nvPicPr>
            <p:cNvPr id="218128" name="図 18">
              <a:extLst>
                <a:ext uri="{FF2B5EF4-FFF2-40B4-BE49-F238E27FC236}">
                  <a16:creationId xmlns:a16="http://schemas.microsoft.com/office/drawing/2014/main" id="{254187FA-BF4F-4852-A6AA-05C1C0B1CEA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58307" y="2588344"/>
              <a:ext cx="927933" cy="12681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 name="正方形/長方形 3">
              <a:extLst>
                <a:ext uri="{FF2B5EF4-FFF2-40B4-BE49-F238E27FC236}">
                  <a16:creationId xmlns:a16="http://schemas.microsoft.com/office/drawing/2014/main" id="{CF65535A-5BA4-49F3-BE04-4BB8BFD82DD0}"/>
                </a:ext>
              </a:extLst>
            </p:cNvPr>
            <p:cNvSpPr>
              <a:spLocks noChangeArrowheads="1"/>
            </p:cNvSpPr>
            <p:nvPr/>
          </p:nvSpPr>
          <p:spPr bwMode="auto">
            <a:xfrm>
              <a:off x="1557931" y="1651935"/>
              <a:ext cx="3429655" cy="83142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r>
                <a:rPr kumimoji="0" lang="ja-JP" altLang="en-US"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ライブラリーモデルは、米国版</a:t>
              </a:r>
              <a:r>
                <a:rPr kumimoji="0" lang="en-US" altLang="ja-JP" sz="1600" b="1" i="0" u="none" strike="noStrike" kern="0" cap="none" spc="0" normalizeH="0" baseline="0" noProof="0" dirty="0" err="1">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Onet</a:t>
              </a:r>
              <a:r>
                <a:rPr kumimoji="0" lang="ja-JP" altLang="en-US"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に準拠して作成されています</a:t>
              </a:r>
              <a:endParaRPr kumimoji="0" lang="en-US" altLang="ja-JP"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r>
                <a:rPr kumimoji="0" lang="en-US" altLang="ja-JP" sz="1600" b="1" kern="0" dirty="0">
                  <a:solidFill>
                    <a:srgbClr val="000000"/>
                  </a:solidFill>
                  <a:latin typeface="ＭＳ Ｐゴシック" panose="020B0600070205080204" pitchFamily="50" charset="-128"/>
                  <a:ea typeface="ＭＳ Ｐゴシック" panose="020B0600070205080204" pitchFamily="50" charset="-128"/>
                  <a:cs typeface="Arial"/>
                  <a:sym typeface="Arial"/>
                  <a:rtl val="0"/>
                </a:rPr>
                <a:t>GAC</a:t>
              </a:r>
              <a:r>
                <a:rPr kumimoji="0" lang="ja-JP" altLang="en-US" sz="1600" b="1" kern="0" dirty="0">
                  <a:solidFill>
                    <a:srgbClr val="000000"/>
                  </a:solidFill>
                  <a:latin typeface="ＭＳ Ｐゴシック" panose="020B0600070205080204" pitchFamily="50" charset="-128"/>
                  <a:ea typeface="ＭＳ Ｐゴシック" panose="020B0600070205080204" pitchFamily="50" charset="-128"/>
                  <a:cs typeface="Arial"/>
                  <a:sym typeface="Arial"/>
                  <a:rtl val="0"/>
                </a:rPr>
                <a:t>に格納されています</a:t>
              </a:r>
              <a:endParaRPr kumimoji="0" lang="en-US" altLang="ja-JP"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p:txBody>
        </p:sp>
        <p:sp>
          <p:nvSpPr>
            <p:cNvPr id="21" name="テキスト ボックス 20">
              <a:extLst>
                <a:ext uri="{FF2B5EF4-FFF2-40B4-BE49-F238E27FC236}">
                  <a16:creationId xmlns:a16="http://schemas.microsoft.com/office/drawing/2014/main" id="{64F80DAB-F36C-4158-BF62-36BFDFB051DA}"/>
                </a:ext>
              </a:extLst>
            </p:cNvPr>
            <p:cNvSpPr txBox="1"/>
            <p:nvPr/>
          </p:nvSpPr>
          <p:spPr bwMode="auto">
            <a:xfrm>
              <a:off x="979970" y="3005182"/>
              <a:ext cx="2942200" cy="46220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Arial"/>
                  <a:sym typeface="Arial"/>
                  <a:rtl val="0"/>
                </a:rPr>
                <a:t>応用して設計</a:t>
              </a:r>
              <a:endParaRPr kumimoji="0" lang="en-US" altLang="ja-JP" sz="2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Arial"/>
                <a:sym typeface="Arial"/>
                <a:rtl val="0"/>
              </a:endParaRPr>
            </a:p>
          </p:txBody>
        </p:sp>
      </p:grpSp>
      <p:sp>
        <p:nvSpPr>
          <p:cNvPr id="218118" name="角丸四角形 29">
            <a:extLst>
              <a:ext uri="{FF2B5EF4-FFF2-40B4-BE49-F238E27FC236}">
                <a16:creationId xmlns:a16="http://schemas.microsoft.com/office/drawing/2014/main" id="{AC1BC450-02BC-4DE1-A13A-F3941A3860E9}"/>
              </a:ext>
            </a:extLst>
          </p:cNvPr>
          <p:cNvSpPr>
            <a:spLocks noChangeArrowheads="1"/>
          </p:cNvSpPr>
          <p:nvPr/>
        </p:nvSpPr>
        <p:spPr bwMode="auto">
          <a:xfrm>
            <a:off x="6240463" y="4517989"/>
            <a:ext cx="1981200" cy="441325"/>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国内研究モデル</a:t>
            </a:r>
            <a:endParaRPr kumimoji="0" lang="en-US" altLang="ja-JP" sz="20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endParaRPr>
          </a:p>
        </p:txBody>
      </p:sp>
      <p:cxnSp>
        <p:nvCxnSpPr>
          <p:cNvPr id="26" name="Straight Arrow Connector 33">
            <a:extLst>
              <a:ext uri="{FF2B5EF4-FFF2-40B4-BE49-F238E27FC236}">
                <a16:creationId xmlns:a16="http://schemas.microsoft.com/office/drawing/2014/main" id="{A30B8C30-5066-4405-904A-96FAA20C069B}"/>
              </a:ext>
            </a:extLst>
          </p:cNvPr>
          <p:cNvCxnSpPr>
            <a:cxnSpLocks/>
          </p:cNvCxnSpPr>
          <p:nvPr/>
        </p:nvCxnSpPr>
        <p:spPr>
          <a:xfrm>
            <a:off x="8870950" y="1905000"/>
            <a:ext cx="698500" cy="0"/>
          </a:xfrm>
          <a:prstGeom prst="straightConnector1">
            <a:avLst/>
          </a:prstGeom>
          <a:ln w="31750">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正方形/長方形 3">
            <a:extLst>
              <a:ext uri="{FF2B5EF4-FFF2-40B4-BE49-F238E27FC236}">
                <a16:creationId xmlns:a16="http://schemas.microsoft.com/office/drawing/2014/main" id="{EA3A0E75-CCDF-4AA1-AFA8-DECA38A8D221}"/>
              </a:ext>
            </a:extLst>
          </p:cNvPr>
          <p:cNvSpPr>
            <a:spLocks noChangeArrowheads="1"/>
          </p:cNvSpPr>
          <p:nvPr/>
        </p:nvSpPr>
        <p:spPr bwMode="auto">
          <a:xfrm>
            <a:off x="6288088" y="3162300"/>
            <a:ext cx="5865812" cy="116840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altLang="ja-JP" sz="1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CEO</a:t>
            </a:r>
          </a:p>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altLang="ja-JP" sz="1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COO</a:t>
            </a:r>
          </a:p>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altLang="ja-JP" sz="1400" b="1" kern="0" dirty="0">
                <a:solidFill>
                  <a:srgbClr val="000000"/>
                </a:solidFill>
                <a:latin typeface="ＭＳ Ｐゴシック" panose="020B0600070205080204" pitchFamily="50" charset="-128"/>
                <a:ea typeface="ＭＳ Ｐゴシック" panose="020B0600070205080204" pitchFamily="50" charset="-128"/>
                <a:cs typeface="Arial"/>
                <a:sym typeface="Arial"/>
                <a:rtl val="0"/>
              </a:rPr>
              <a:t>Marketing manager</a:t>
            </a:r>
            <a:endParaRPr kumimoji="0" lang="en-US" altLang="ja-JP" sz="1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altLang="ja-JP" sz="1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Computer Security Specialist</a:t>
            </a:r>
          </a:p>
          <a:p>
            <a:pPr marL="285750" marR="0" lvl="0" indent="-2857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altLang="ja-JP" sz="1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Sales Manager</a:t>
            </a:r>
          </a:p>
        </p:txBody>
      </p:sp>
      <p:sp>
        <p:nvSpPr>
          <p:cNvPr id="29" name="正方形/長方形 3">
            <a:extLst>
              <a:ext uri="{FF2B5EF4-FFF2-40B4-BE49-F238E27FC236}">
                <a16:creationId xmlns:a16="http://schemas.microsoft.com/office/drawing/2014/main" id="{F154858C-3B3F-41A3-8FF0-761B2E0531E9}"/>
              </a:ext>
            </a:extLst>
          </p:cNvPr>
          <p:cNvSpPr>
            <a:spLocks noChangeArrowheads="1"/>
          </p:cNvSpPr>
          <p:nvPr/>
        </p:nvSpPr>
        <p:spPr bwMode="auto">
          <a:xfrm>
            <a:off x="6240463" y="5102225"/>
            <a:ext cx="5865812" cy="1077218"/>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r>
              <a:rPr kumimoji="0" lang="ja-JP" altLang="en-US" sz="1600" b="1" kern="0" dirty="0">
                <a:solidFill>
                  <a:srgbClr val="000000"/>
                </a:solidFill>
                <a:latin typeface="ＭＳ Ｐゴシック" panose="020B0600070205080204" pitchFamily="50" charset="-128"/>
                <a:ea typeface="ＭＳ Ｐゴシック" panose="020B0600070205080204" pitchFamily="50" charset="-128"/>
                <a:cs typeface="Arial"/>
                <a:sym typeface="Arial"/>
                <a:rtl val="0"/>
              </a:rPr>
              <a:t>事業フェーズ毎の経営人材モデル（創業期・安定期・変革期）がこの度のプロジェクトにおいては参考になると思われます。</a:t>
            </a:r>
            <a:endParaRPr kumimoji="0" lang="en-US" altLang="ja-JP"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r>
              <a:rPr kumimoji="0" lang="ja-JP" altLang="en-US"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デジタル関連においては、</a:t>
            </a:r>
            <a:r>
              <a:rPr kumimoji="0" lang="en-US" altLang="ja-JP"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DX</a:t>
            </a:r>
            <a:r>
              <a:rPr kumimoji="0" lang="ja-JP" altLang="en-US"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推進人材、</a:t>
            </a:r>
            <a:r>
              <a:rPr kumimoji="0" lang="en-US" altLang="ja-JP"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IT</a:t>
            </a:r>
            <a:r>
              <a:rPr kumimoji="0" lang="ja-JP" altLang="en-US"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アーキテクト、テクニカルエキスパートなどのモデルが存在しています。</a:t>
            </a:r>
            <a:endParaRPr kumimoji="0" lang="en-US" altLang="ja-JP"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p:txBody>
      </p:sp>
      <p:sp>
        <p:nvSpPr>
          <p:cNvPr id="218122" name="スライド番号プレースホルダー 1">
            <a:extLst>
              <a:ext uri="{FF2B5EF4-FFF2-40B4-BE49-F238E27FC236}">
                <a16:creationId xmlns:a16="http://schemas.microsoft.com/office/drawing/2014/main" id="{51AC1CCF-BCAA-45A0-A72E-9A731910BCC3}"/>
              </a:ext>
            </a:extLst>
          </p:cNvPr>
          <p:cNvSpPr>
            <a:spLocks noGrp="1" noChangeArrowheads="1"/>
          </p:cNvSpPr>
          <p:nvPr>
            <p:ph type="sldNum" sz="quarter" idx="12"/>
          </p:nvPr>
        </p:nvSpPr>
        <p:spPr bwMode="auto">
          <a:xfrm>
            <a:off x="9220200" y="63976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793D7B4-334D-4C4D-8A08-7C8E2B01DD41}" type="slidenum">
              <a:rPr kumimoji="1" lang="ja-JP" altLang="en-US" sz="900" b="0" i="0" u="none" strike="noStrike" kern="1200" cap="none" spc="0" normalizeH="0" baseline="0" noProof="0" smtClean="0">
                <a:ln>
                  <a:noFill/>
                </a:ln>
                <a:solidFill>
                  <a:srgbClr val="898989"/>
                </a:solidFill>
                <a:effectLst/>
                <a:uLnTx/>
                <a:uFillTx/>
                <a:latin typeface="Arial" panose="020B0604020202020204" pitchFamily="34" charset="0"/>
                <a:ea typeface="ＭＳ Ｐゴシック" panose="020B0600070205080204" pitchFamily="50" charset="-128"/>
                <a:cs typeface="+mn-cs"/>
                <a:sym typeface="Calibri" panose="020F050202020403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1" lang="ja-JP" altLang="en-US" sz="900" b="0" i="0" u="none" strike="noStrike" kern="1200" cap="none" spc="0" normalizeH="0" baseline="0" noProof="0" dirty="0">
              <a:ln>
                <a:noFill/>
              </a:ln>
              <a:solidFill>
                <a:srgbClr val="898989"/>
              </a:solidFill>
              <a:effectLst/>
              <a:uLnTx/>
              <a:uFillTx/>
              <a:latin typeface="Arial" panose="020B0604020202020204" pitchFamily="34" charset="0"/>
              <a:ea typeface="ＭＳ Ｐゴシック" panose="020B0600070205080204" pitchFamily="50" charset="-128"/>
              <a:cs typeface="+mn-cs"/>
              <a:sym typeface="Calibri" panose="020F0502020204030204" pitchFamily="34" charset="0"/>
            </a:endParaRPr>
          </a:p>
        </p:txBody>
      </p:sp>
      <p:sp>
        <p:nvSpPr>
          <p:cNvPr id="34" name="正方形/長方形 33">
            <a:extLst>
              <a:ext uri="{FF2B5EF4-FFF2-40B4-BE49-F238E27FC236}">
                <a16:creationId xmlns:a16="http://schemas.microsoft.com/office/drawing/2014/main" id="{D2A54235-6345-41AF-8F4D-825E5C515151}"/>
              </a:ext>
            </a:extLst>
          </p:cNvPr>
          <p:cNvSpPr/>
          <p:nvPr/>
        </p:nvSpPr>
        <p:spPr>
          <a:xfrm>
            <a:off x="459610" y="1628775"/>
            <a:ext cx="1012825" cy="27622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Arial"/>
                <a:sym typeface="Calibri"/>
                <a:rtl val="0"/>
              </a:rPr>
              <a:t>＜モデル例＞</a:t>
            </a:r>
            <a:endParaRPr kumimoji="0" lang="en-US" altLang="ja-JP" sz="1200" b="0"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Arial"/>
              <a:sym typeface="Calibri"/>
              <a:rtl val="0"/>
            </a:endParaRPr>
          </a:p>
        </p:txBody>
      </p:sp>
      <p:sp>
        <p:nvSpPr>
          <p:cNvPr id="19" name="正方形/長方形 3">
            <a:extLst>
              <a:ext uri="{FF2B5EF4-FFF2-40B4-BE49-F238E27FC236}">
                <a16:creationId xmlns:a16="http://schemas.microsoft.com/office/drawing/2014/main" id="{75D1AB75-211B-4B11-9305-C5C31282BC5A}"/>
              </a:ext>
            </a:extLst>
          </p:cNvPr>
          <p:cNvSpPr>
            <a:spLocks noChangeArrowheads="1"/>
          </p:cNvSpPr>
          <p:nvPr/>
        </p:nvSpPr>
        <p:spPr bwMode="auto">
          <a:xfrm>
            <a:off x="6288088" y="2819400"/>
            <a:ext cx="5675312" cy="33972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r>
              <a:rPr kumimoji="0" lang="en-US" altLang="ja-JP" sz="1600" b="1" kern="0" dirty="0">
                <a:solidFill>
                  <a:srgbClr val="000000"/>
                </a:solidFill>
                <a:latin typeface="ＭＳ Ｐゴシック" panose="020B0600070205080204" pitchFamily="50" charset="-128"/>
                <a:ea typeface="ＭＳ Ｐゴシック" panose="020B0600070205080204" pitchFamily="50" charset="-128"/>
                <a:cs typeface="Arial"/>
                <a:sym typeface="Arial"/>
                <a:rtl val="0"/>
              </a:rPr>
              <a:t>GAC</a:t>
            </a:r>
            <a:r>
              <a:rPr kumimoji="0" lang="ja-JP" altLang="en-US" sz="1600" b="1" kern="0" dirty="0">
                <a:solidFill>
                  <a:srgbClr val="000000"/>
                </a:solidFill>
                <a:latin typeface="ＭＳ Ｐゴシック" panose="020B0600070205080204" pitchFamily="50" charset="-128"/>
                <a:ea typeface="ＭＳ Ｐゴシック" panose="020B0600070205080204" pitchFamily="50" charset="-128"/>
                <a:cs typeface="Arial"/>
                <a:sym typeface="Arial"/>
                <a:rtl val="0"/>
              </a:rPr>
              <a:t>ライブラリーの例</a:t>
            </a:r>
            <a:endParaRPr kumimoji="0" lang="en-US" altLang="ja-JP"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p:txBody>
      </p:sp>
      <p:sp>
        <p:nvSpPr>
          <p:cNvPr id="23" name="角丸四角形 29">
            <a:extLst>
              <a:ext uri="{FF2B5EF4-FFF2-40B4-BE49-F238E27FC236}">
                <a16:creationId xmlns:a16="http://schemas.microsoft.com/office/drawing/2014/main" id="{48C409CB-F9A8-4FDB-AEC4-E545D8FFA3B4}"/>
              </a:ext>
            </a:extLst>
          </p:cNvPr>
          <p:cNvSpPr>
            <a:spLocks noChangeArrowheads="1"/>
          </p:cNvSpPr>
          <p:nvPr/>
        </p:nvSpPr>
        <p:spPr bwMode="auto">
          <a:xfrm>
            <a:off x="9224636" y="3284537"/>
            <a:ext cx="2665412" cy="1029590"/>
          </a:xfrm>
          <a:prstGeom prst="roundRect">
            <a:avLst>
              <a:gd name="adj" fmla="val 16667"/>
            </a:avLst>
          </a:prstGeom>
          <a:solidFill>
            <a:schemeClr val="accent2">
              <a:lumMod val="75000"/>
            </a:schemeClr>
          </a:solidFill>
          <a:ln>
            <a:noFill/>
          </a:ln>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000" dirty="0">
                <a:solidFill>
                  <a:srgbClr val="FFFFFF"/>
                </a:solidFill>
                <a:latin typeface="HGPｺﾞｼｯｸE" panose="020B0900000000000000" pitchFamily="50" charset="-128"/>
                <a:ea typeface="HGPｺﾞｼｯｸE" panose="020B0900000000000000" pitchFamily="50" charset="-128"/>
              </a:rPr>
              <a:t>外部モデルを</a:t>
            </a:r>
            <a:endParaRPr kumimoji="0" lang="en-US" altLang="ja-JP" sz="2000" dirty="0">
              <a:solidFill>
                <a:srgbClr val="FFFFFF"/>
              </a:solidFill>
              <a:latin typeface="HGPｺﾞｼｯｸE" panose="020B0900000000000000" pitchFamily="50" charset="-128"/>
              <a:ea typeface="HGPｺﾞｼｯｸE" panose="020B09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参考に貴社モデルを</a:t>
            </a:r>
            <a:endParaRPr kumimoji="0" lang="en-US" altLang="ja-JP" sz="20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0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作成します　</a:t>
            </a:r>
            <a:endParaRPr kumimoji="0" lang="en-US" altLang="ja-JP" sz="20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endParaRPr>
          </a:p>
        </p:txBody>
      </p:sp>
      <p:sp>
        <p:nvSpPr>
          <p:cNvPr id="24" name="タイトル 1">
            <a:extLst>
              <a:ext uri="{FF2B5EF4-FFF2-40B4-BE49-F238E27FC236}">
                <a16:creationId xmlns:a16="http://schemas.microsoft.com/office/drawing/2014/main" id="{DB4DDA29-A050-4811-A3AB-087CBA2BD96E}"/>
              </a:ext>
            </a:extLst>
          </p:cNvPr>
          <p:cNvSpPr txBox="1">
            <a:spLocks/>
          </p:cNvSpPr>
          <p:nvPr/>
        </p:nvSpPr>
        <p:spPr>
          <a:xfrm>
            <a:off x="508819" y="133072"/>
            <a:ext cx="7914634" cy="836862"/>
          </a:xfrm>
          <a:prstGeom prst="rect">
            <a:avLst/>
          </a:prstGeom>
        </p:spPr>
        <p:txBody>
          <a:bodyPr vert="horz" lIns="45720" tIns="22860" rIns="45720" bIns="22860" rtlCol="0" anchor="ctr">
            <a:normAutofit/>
          </a:bodyPr>
          <a:lstStyle>
            <a:lvl1pPr algn="l" defTabSz="914400" rtl="0" eaLnBrk="1" latinLnBrk="0" hangingPunct="1">
              <a:lnSpc>
                <a:spcPct val="90000"/>
              </a:lnSpc>
              <a:spcBef>
                <a:spcPct val="0"/>
              </a:spcBef>
              <a:buNone/>
              <a:defRPr kumimoji="1" sz="2400" b="1" kern="1200">
                <a:solidFill>
                  <a:schemeClr val="accent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ja-JP" altLang="en-US" dirty="0">
                <a:solidFill>
                  <a:srgbClr val="161717"/>
                </a:solidFill>
                <a:latin typeface="Meiryo UI"/>
                <a:ea typeface="Meiryo UI"/>
              </a:rPr>
              <a:t>ライブラリーモデルとは？</a:t>
            </a:r>
            <a:endParaRPr kumimoji="1" lang="ja-JP" altLang="en-US" sz="2400" b="1" i="0" u="none" strike="noStrike" kern="1200" cap="none" spc="0" normalizeH="0" baseline="0" noProof="0" dirty="0">
              <a:ln>
                <a:noFill/>
              </a:ln>
              <a:solidFill>
                <a:srgbClr val="161717"/>
              </a:solidFill>
              <a:effectLst/>
              <a:uLnTx/>
              <a:uFillTx/>
              <a:latin typeface="Meiryo UI"/>
              <a:ea typeface="Meiryo UI"/>
              <a:cs typeface="+mj-cs"/>
            </a:endParaRPr>
          </a:p>
        </p:txBody>
      </p:sp>
      <p:sp>
        <p:nvSpPr>
          <p:cNvPr id="25" name="コンテンツ プレースホルダー 2">
            <a:extLst>
              <a:ext uri="{FF2B5EF4-FFF2-40B4-BE49-F238E27FC236}">
                <a16:creationId xmlns:a16="http://schemas.microsoft.com/office/drawing/2014/main" id="{F2D6AE89-F4C3-4661-8F41-BB30B9807A31}"/>
              </a:ext>
            </a:extLst>
          </p:cNvPr>
          <p:cNvSpPr txBox="1">
            <a:spLocks/>
          </p:cNvSpPr>
          <p:nvPr/>
        </p:nvSpPr>
        <p:spPr>
          <a:xfrm>
            <a:off x="508819" y="861431"/>
            <a:ext cx="5428385" cy="713798"/>
          </a:xfrm>
          <a:prstGeom prst="rect">
            <a:avLst/>
          </a:prstGeom>
        </p:spPr>
        <p:txBody>
          <a:bodyPr vert="horz" lIns="0" tIns="22860" rIns="0" bIns="22860" rtlCol="0">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200"/>
              </a:spcBef>
              <a:spcAft>
                <a:spcPts val="0"/>
              </a:spcAft>
              <a:buClrTx/>
              <a:buSzTx/>
              <a:buFont typeface="Arial" panose="020B0604020202020204" pitchFamily="34" charset="0"/>
              <a:buNone/>
              <a:tabLst/>
              <a:defRPr/>
            </a:pPr>
            <a:r>
              <a:rPr lang="ja-JP" altLang="en-US" sz="1400" dirty="0">
                <a:solidFill>
                  <a:srgbClr val="161717"/>
                </a:solidFill>
                <a:latin typeface="Meiryo UI"/>
                <a:ea typeface="Meiryo UI"/>
              </a:rPr>
              <a:t>貴社・人材モデルを作成する際に参考にしていただける情報です</a:t>
            </a:r>
            <a:r>
              <a:rPr kumimoji="1" lang="ja-JP" altLang="en-US" sz="1400" b="0" i="0" u="none" strike="noStrike" kern="1200" cap="none" spc="0" normalizeH="0" baseline="0" noProof="0" dirty="0">
                <a:ln>
                  <a:noFill/>
                </a:ln>
                <a:solidFill>
                  <a:srgbClr val="161717"/>
                </a:solidFill>
                <a:effectLst/>
                <a:uLnTx/>
                <a:uFillTx/>
                <a:latin typeface="Meiryo UI"/>
                <a:ea typeface="Meiryo UI"/>
                <a:cs typeface="+mn-cs"/>
              </a:rPr>
              <a:t>。ライブラリーモデルと国内研究モデルの</a:t>
            </a:r>
            <a:r>
              <a:rPr kumimoji="1" lang="en-US" altLang="ja-JP" sz="1400" b="0" i="0" u="none" strike="noStrike" kern="1200" cap="none" spc="0" normalizeH="0" baseline="0" noProof="0" dirty="0">
                <a:ln>
                  <a:noFill/>
                </a:ln>
                <a:solidFill>
                  <a:srgbClr val="161717"/>
                </a:solidFill>
                <a:effectLst/>
                <a:uLnTx/>
                <a:uFillTx/>
                <a:latin typeface="Meiryo UI"/>
                <a:ea typeface="Meiryo UI"/>
                <a:cs typeface="+mn-cs"/>
              </a:rPr>
              <a:t>2</a:t>
            </a:r>
            <a:r>
              <a:rPr kumimoji="1" lang="ja-JP" altLang="en-US" sz="1400" b="0" i="0" u="none" strike="noStrike" kern="1200" cap="none" spc="0" normalizeH="0" baseline="0" noProof="0" dirty="0">
                <a:ln>
                  <a:noFill/>
                </a:ln>
                <a:solidFill>
                  <a:srgbClr val="161717"/>
                </a:solidFill>
                <a:effectLst/>
                <a:uLnTx/>
                <a:uFillTx/>
                <a:latin typeface="Meiryo UI"/>
                <a:ea typeface="Meiryo UI"/>
                <a:cs typeface="+mn-cs"/>
              </a:rPr>
              <a:t>種類で構成されています。</a:t>
            </a:r>
          </a:p>
        </p:txBody>
      </p:sp>
      <p:sp>
        <p:nvSpPr>
          <p:cNvPr id="2" name="フッター プレースホルダー 1">
            <a:extLst>
              <a:ext uri="{FF2B5EF4-FFF2-40B4-BE49-F238E27FC236}">
                <a16:creationId xmlns:a16="http://schemas.microsoft.com/office/drawing/2014/main" id="{1A193E23-2019-D8BB-162B-A4199D837A35}"/>
              </a:ext>
            </a:extLst>
          </p:cNvPr>
          <p:cNvSpPr>
            <a:spLocks noGrp="1"/>
          </p:cNvSpPr>
          <p:nvPr>
            <p:ph type="ftr" sz="quarter" idx="11"/>
          </p:nvPr>
        </p:nvSpPr>
        <p:spPr/>
        <p:txBody>
          <a:bodyPr/>
          <a:lstStyle/>
          <a:p>
            <a:pPr>
              <a:defRPr/>
            </a:pPr>
            <a:r>
              <a:rPr lang="en-US" altLang="ja-JP"/>
              <a:t>Copyright©️ 2023 HRD, Inc. All Rights Reserved. Strictly Confidential.</a:t>
            </a:r>
            <a:endParaRPr lang="ja-JP" altLang="en-US"/>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7266A668-3738-4BFF-9AF8-9076D8EAEB6B}"/>
              </a:ext>
            </a:extLst>
          </p:cNvPr>
          <p:cNvSpPr/>
          <p:nvPr/>
        </p:nvSpPr>
        <p:spPr>
          <a:xfrm>
            <a:off x="0" y="1430867"/>
            <a:ext cx="12192000" cy="53112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ja-JP" altLang="en-US" sz="2000" b="1"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97636" name="図 1">
            <a:extLst>
              <a:ext uri="{FF2B5EF4-FFF2-40B4-BE49-F238E27FC236}">
                <a16:creationId xmlns:a16="http://schemas.microsoft.com/office/drawing/2014/main" id="{4944F10E-F4EC-4787-B219-B4F5B7323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301" y="2716371"/>
            <a:ext cx="3460764" cy="229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637" name="図 2">
            <a:extLst>
              <a:ext uri="{FF2B5EF4-FFF2-40B4-BE49-F238E27FC236}">
                <a16:creationId xmlns:a16="http://schemas.microsoft.com/office/drawing/2014/main" id="{50BAE534-090E-4AFE-9E5F-5ED0A18E1B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64" y="3542346"/>
            <a:ext cx="4040496" cy="206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8">
            <a:extLst>
              <a:ext uri="{FF2B5EF4-FFF2-40B4-BE49-F238E27FC236}">
                <a16:creationId xmlns:a16="http://schemas.microsoft.com/office/drawing/2014/main" id="{87CB9233-BC5F-4FC5-81D4-B47D1693C95B}"/>
              </a:ext>
            </a:extLst>
          </p:cNvPr>
          <p:cNvSpPr>
            <a:spLocks noChangeArrowheads="1"/>
          </p:cNvSpPr>
          <p:nvPr/>
        </p:nvSpPr>
        <p:spPr bwMode="auto">
          <a:xfrm>
            <a:off x="331890" y="1585955"/>
            <a:ext cx="5282672" cy="584775"/>
          </a:xfrm>
          <a:prstGeom prst="rect">
            <a:avLst/>
          </a:prstGeom>
          <a:noFill/>
          <a:ln>
            <a:noFill/>
          </a:ln>
          <a:effectLst/>
        </p:spPr>
        <p:txBody>
          <a:bodyPr wrap="square">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342900" marR="0" lvl="0" indent="-342900" algn="l" defTabSz="914400" rtl="0" eaLnBrk="1" fontAlgn="auto" latinLnBrk="0" hangingPunct="1">
              <a:lnSpc>
                <a:spcPct val="90000"/>
              </a:lnSpc>
              <a:spcBef>
                <a:spcPct val="20000"/>
              </a:spcBef>
              <a:spcAft>
                <a:spcPts val="0"/>
              </a:spcAft>
              <a:buClrTx/>
              <a:buSzTx/>
              <a:buFont typeface="Wingdings" panose="05000000000000000000" pitchFamily="2" charset="2"/>
              <a:buChar char="l"/>
              <a:tabLst/>
              <a:defRPr/>
            </a:pPr>
            <a:r>
              <a:rPr kumimoji="1" lang="ja-JP" altLang="en-US" sz="16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モデル設計の流れ</a:t>
            </a:r>
            <a:endParaRPr kumimoji="1" lang="en-US" altLang="ja-JP" sz="16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a:p>
            <a:pPr marL="0" marR="0" lvl="0" indent="0" algn="l" defTabSz="914400" rtl="0" eaLnBrk="1" fontAlgn="auto" latinLnBrk="0" hangingPunct="1">
              <a:lnSpc>
                <a:spcPct val="90000"/>
              </a:lnSpc>
              <a:spcBef>
                <a:spcPct val="20000"/>
              </a:spcBef>
              <a:spcAft>
                <a:spcPts val="0"/>
              </a:spcAft>
              <a:buClrTx/>
              <a:buSzTx/>
              <a:buFontTx/>
              <a:buNone/>
              <a:tabLst/>
              <a:defRPr/>
            </a:pPr>
            <a:endParaRPr kumimoji="1" lang="en-US" altLang="ja-JP" sz="16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p:txBody>
      </p:sp>
      <p:sp>
        <p:nvSpPr>
          <p:cNvPr id="9" name="テキスト ボックス 25">
            <a:extLst>
              <a:ext uri="{FF2B5EF4-FFF2-40B4-BE49-F238E27FC236}">
                <a16:creationId xmlns:a16="http://schemas.microsoft.com/office/drawing/2014/main" id="{A22F7148-8FED-4D82-AD89-B96AE5DC47F9}"/>
              </a:ext>
            </a:extLst>
          </p:cNvPr>
          <p:cNvSpPr txBox="1">
            <a:spLocks noChangeArrowheads="1"/>
          </p:cNvSpPr>
          <p:nvPr/>
        </p:nvSpPr>
        <p:spPr bwMode="auto">
          <a:xfrm>
            <a:off x="346075" y="198789"/>
            <a:ext cx="8551863" cy="45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57175" marR="0" lvl="0" indent="-257175" algn="l" defTabSz="685800" rtl="0" eaLnBrk="1" fontAlgn="base" latinLnBrk="0" hangingPunct="1">
              <a:lnSpc>
                <a:spcPct val="100000"/>
              </a:lnSpc>
              <a:spcBef>
                <a:spcPts val="900"/>
              </a:spcBef>
              <a:spcAft>
                <a:spcPct val="0"/>
              </a:spcAft>
              <a:buClrTx/>
              <a:buSzTx/>
              <a:buFont typeface="Wingdings" panose="05000000000000000000" pitchFamily="2" charset="2"/>
              <a:buChar char="n"/>
              <a:tabLst/>
              <a:defRPr/>
            </a:pPr>
            <a:r>
              <a:rPr kumimoji="1" lang="ja-JP" altLang="en-US"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モデル設計の流れ</a:t>
            </a:r>
            <a:endParaRPr kumimoji="1" lang="en-US" altLang="ja-JP"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10" name="テキスト ボックス 9">
            <a:extLst>
              <a:ext uri="{FF2B5EF4-FFF2-40B4-BE49-F238E27FC236}">
                <a16:creationId xmlns:a16="http://schemas.microsoft.com/office/drawing/2014/main" id="{CE0F6B5E-BD03-452A-92FD-D0437FBDEB24}"/>
              </a:ext>
            </a:extLst>
          </p:cNvPr>
          <p:cNvSpPr txBox="1"/>
          <p:nvPr/>
        </p:nvSpPr>
        <p:spPr>
          <a:xfrm>
            <a:off x="346075" y="708456"/>
            <a:ext cx="11368087" cy="584775"/>
          </a:xfrm>
          <a:prstGeom prst="rect">
            <a:avLst/>
          </a:prstGeom>
          <a:noFill/>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人物モデル設計においては、事前に職務サーベイ実施いただいた上で、現職者モデル・</a:t>
            </a:r>
            <a:r>
              <a:rPr lang="ja-JP" altLang="en-US" sz="1600" kern="0" dirty="0">
                <a:solidFill>
                  <a:srgbClr val="000000"/>
                </a:solidFill>
                <a:latin typeface="Meiryo UI" panose="020B0604030504040204" pitchFamily="50" charset="-128"/>
                <a:ea typeface="Meiryo UI" panose="020B0604030504040204" pitchFamily="50" charset="-128"/>
                <a:cs typeface="Arial"/>
                <a:sym typeface="Arial"/>
                <a:rtl val="0"/>
              </a:rPr>
              <a:t>外部モデル</a:t>
            </a:r>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・サーベイモデルを集約いたします。</a:t>
            </a: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集約された情報を元に関係者によりモデル設計ミーティングを実施いたします。</a:t>
            </a: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1" name="二等辺三角形 10">
            <a:extLst>
              <a:ext uri="{FF2B5EF4-FFF2-40B4-BE49-F238E27FC236}">
                <a16:creationId xmlns:a16="http://schemas.microsoft.com/office/drawing/2014/main" id="{69640142-E64E-427C-BA7C-4396B728CC23}"/>
              </a:ext>
            </a:extLst>
          </p:cNvPr>
          <p:cNvSpPr/>
          <p:nvPr/>
        </p:nvSpPr>
        <p:spPr bwMode="auto">
          <a:xfrm>
            <a:off x="7089262" y="4004523"/>
            <a:ext cx="1584000" cy="216000"/>
          </a:xfrm>
          <a:prstGeom prst="triangle">
            <a:avLst/>
          </a:prstGeom>
          <a:solidFill>
            <a:schemeClr val="tx1">
              <a:lumMod val="50000"/>
              <a:lumOff val="50000"/>
            </a:schemeClr>
          </a:solidFill>
          <a:ln w="9525" cap="flat" cmpd="sng" algn="ctr">
            <a:noFill/>
            <a:prstDash val="solid"/>
            <a:round/>
            <a:headEnd type="none" w="med" len="med"/>
            <a:tailEnd type="none" w="med" len="med"/>
          </a:ln>
          <a:effectLst/>
          <a:scene3d>
            <a:camera prst="orthographicFront">
              <a:rot lat="0" lon="0" rev="16200000"/>
            </a:camera>
            <a:lightRig rig="threePt" dir="t"/>
          </a:scene3d>
        </p:spPr>
        <p:txBody>
          <a:bodyPr lIns="90000" tIns="46800" rIns="90000" bIns="468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 name="TextBox 16">
            <a:extLst>
              <a:ext uri="{FF2B5EF4-FFF2-40B4-BE49-F238E27FC236}">
                <a16:creationId xmlns:a16="http://schemas.microsoft.com/office/drawing/2014/main" id="{039EEB65-637F-4F4E-BD1D-144886DE5D19}"/>
              </a:ext>
            </a:extLst>
          </p:cNvPr>
          <p:cNvSpPr txBox="1">
            <a:spLocks noChangeArrowheads="1"/>
          </p:cNvSpPr>
          <p:nvPr/>
        </p:nvSpPr>
        <p:spPr bwMode="auto">
          <a:xfrm>
            <a:off x="5332420" y="2115844"/>
            <a:ext cx="212330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②モデルの集約</a:t>
            </a:r>
            <a:endParaRPr kumimoji="0" lang="en-US" altLang="ja-JP" sz="14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21" name="TextBox 16">
            <a:extLst>
              <a:ext uri="{FF2B5EF4-FFF2-40B4-BE49-F238E27FC236}">
                <a16:creationId xmlns:a16="http://schemas.microsoft.com/office/drawing/2014/main" id="{643FD5F8-DA1B-4DAC-96F4-6F3BA46ACDBC}"/>
              </a:ext>
            </a:extLst>
          </p:cNvPr>
          <p:cNvSpPr txBox="1">
            <a:spLocks noChangeArrowheads="1"/>
          </p:cNvSpPr>
          <p:nvPr/>
        </p:nvSpPr>
        <p:spPr bwMode="auto">
          <a:xfrm>
            <a:off x="109760" y="2115844"/>
            <a:ext cx="38585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①サーベイの事前回答</a:t>
            </a:r>
            <a:endParaRPr kumimoji="0" lang="en-US" altLang="ja-JP" sz="14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pic>
        <p:nvPicPr>
          <p:cNvPr id="7" name="グラフィックス 6" descr="会議 単色塗りつぶし">
            <a:extLst>
              <a:ext uri="{FF2B5EF4-FFF2-40B4-BE49-F238E27FC236}">
                <a16:creationId xmlns:a16="http://schemas.microsoft.com/office/drawing/2014/main" id="{507D1FB1-48BD-4A1E-8F18-A91A5CCA87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1756" y="2632505"/>
            <a:ext cx="1057849" cy="1057849"/>
          </a:xfrm>
          <a:prstGeom prst="rect">
            <a:avLst/>
          </a:prstGeom>
        </p:spPr>
      </p:pic>
      <p:sp>
        <p:nvSpPr>
          <p:cNvPr id="25" name="TextBox 16">
            <a:extLst>
              <a:ext uri="{FF2B5EF4-FFF2-40B4-BE49-F238E27FC236}">
                <a16:creationId xmlns:a16="http://schemas.microsoft.com/office/drawing/2014/main" id="{75D0353C-7A32-450E-87AB-0DB5C649987A}"/>
              </a:ext>
            </a:extLst>
          </p:cNvPr>
          <p:cNvSpPr txBox="1">
            <a:spLocks noChangeArrowheads="1"/>
          </p:cNvSpPr>
          <p:nvPr/>
        </p:nvSpPr>
        <p:spPr bwMode="auto">
          <a:xfrm>
            <a:off x="8879843" y="2152353"/>
            <a:ext cx="29802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③　モデル設計ミーティング</a:t>
            </a:r>
            <a:endParaRPr kumimoji="0" lang="en-US" altLang="ja-JP" sz="14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15" name="スライド番号プレースホルダー 14">
            <a:extLst>
              <a:ext uri="{FF2B5EF4-FFF2-40B4-BE49-F238E27FC236}">
                <a16:creationId xmlns:a16="http://schemas.microsoft.com/office/drawing/2014/main" id="{97770CB3-96C8-446C-BC11-AE6CBDE2B9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0C3F78-12E8-4B68-85F6-626074DAB407}" type="slidenum">
              <a:rPr kumimoji="1" lang="en-US" altLang="ja-JP" sz="1200" b="1"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Arial" panose="020B0604020202020204" pitchFamily="34" charset="0"/>
                <a:sym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en-US" altLang="ja-JP" sz="1200" b="1"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図 8">
            <a:extLst>
              <a:ext uri="{FF2B5EF4-FFF2-40B4-BE49-F238E27FC236}">
                <a16:creationId xmlns:a16="http://schemas.microsoft.com/office/drawing/2014/main" id="{4C3E9F2B-EB0A-47A6-B9C5-1B4052610D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8234" y="4422389"/>
            <a:ext cx="1894582" cy="140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角丸四角形 29">
            <a:extLst>
              <a:ext uri="{FF2B5EF4-FFF2-40B4-BE49-F238E27FC236}">
                <a16:creationId xmlns:a16="http://schemas.microsoft.com/office/drawing/2014/main" id="{F5C3577E-10D8-47AC-B722-A559BFBE3FDF}"/>
              </a:ext>
            </a:extLst>
          </p:cNvPr>
          <p:cNvSpPr>
            <a:spLocks noChangeArrowheads="1"/>
          </p:cNvSpPr>
          <p:nvPr/>
        </p:nvSpPr>
        <p:spPr bwMode="auto">
          <a:xfrm>
            <a:off x="5495311" y="2797332"/>
            <a:ext cx="1749302" cy="631668"/>
          </a:xfrm>
          <a:prstGeom prst="roundRect">
            <a:avLst>
              <a:gd name="adj" fmla="val 16667"/>
            </a:avLst>
          </a:prstGeom>
          <a:solidFill>
            <a:srgbClr val="002060"/>
          </a:solidFill>
          <a:ln w="12700" algn="ctr">
            <a:solidFill>
              <a:srgbClr val="000000"/>
            </a:solidFill>
            <a:round/>
            <a:headEnd/>
            <a:tailEnd/>
          </a:ln>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Arial"/>
                <a:sym typeface="Arial"/>
                <a:rtl val="0"/>
              </a:rPr>
              <a:t>現職者モデル</a:t>
            </a:r>
            <a:endParaRPr kumimoji="0" lang="en-US" altLang="ja-JP" sz="16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28" name="角丸四角形 29">
            <a:extLst>
              <a:ext uri="{FF2B5EF4-FFF2-40B4-BE49-F238E27FC236}">
                <a16:creationId xmlns:a16="http://schemas.microsoft.com/office/drawing/2014/main" id="{786D2ABE-9C84-42A4-97C1-F8F97C29953B}"/>
              </a:ext>
            </a:extLst>
          </p:cNvPr>
          <p:cNvSpPr>
            <a:spLocks noChangeArrowheads="1"/>
          </p:cNvSpPr>
          <p:nvPr/>
        </p:nvSpPr>
        <p:spPr bwMode="auto">
          <a:xfrm>
            <a:off x="5519421" y="3950498"/>
            <a:ext cx="1749302" cy="637946"/>
          </a:xfrm>
          <a:prstGeom prst="roundRect">
            <a:avLst>
              <a:gd name="adj" fmla="val 16667"/>
            </a:avLst>
          </a:prstGeom>
          <a:solidFill>
            <a:srgbClr val="002060"/>
          </a:solidFill>
          <a:ln w="12700" algn="ctr">
            <a:solidFill>
              <a:srgbClr val="000000"/>
            </a:solidFill>
            <a:round/>
            <a:headEnd/>
            <a:tailEnd/>
          </a:ln>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Arial"/>
                <a:sym typeface="Arial"/>
                <a:rtl val="0"/>
              </a:rPr>
              <a:t>外部モデル</a:t>
            </a:r>
            <a:endParaRPr kumimoji="0" lang="en-US" altLang="ja-JP" sz="16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29" name="角丸四角形 29">
            <a:extLst>
              <a:ext uri="{FF2B5EF4-FFF2-40B4-BE49-F238E27FC236}">
                <a16:creationId xmlns:a16="http://schemas.microsoft.com/office/drawing/2014/main" id="{4B0A8F10-2D85-44B7-BBC0-7FCB8EB866CD}"/>
              </a:ext>
            </a:extLst>
          </p:cNvPr>
          <p:cNvSpPr>
            <a:spLocks noChangeArrowheads="1"/>
          </p:cNvSpPr>
          <p:nvPr/>
        </p:nvSpPr>
        <p:spPr bwMode="auto">
          <a:xfrm>
            <a:off x="5519421" y="5107587"/>
            <a:ext cx="1749302" cy="637946"/>
          </a:xfrm>
          <a:prstGeom prst="roundRect">
            <a:avLst>
              <a:gd name="adj" fmla="val 16667"/>
            </a:avLst>
          </a:prstGeom>
          <a:solidFill>
            <a:srgbClr val="002060"/>
          </a:solidFill>
          <a:ln w="12700" algn="ctr">
            <a:solidFill>
              <a:srgbClr val="000000"/>
            </a:solidFill>
            <a:round/>
            <a:headEnd/>
            <a:tailEnd/>
          </a:ln>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Arial"/>
                <a:sym typeface="Arial"/>
                <a:rtl val="0"/>
              </a:rPr>
              <a:t>職務サーベイモデル</a:t>
            </a:r>
            <a:endParaRPr kumimoji="0" lang="en-US" altLang="ja-JP" sz="16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2" name="乗算記号 1">
            <a:extLst>
              <a:ext uri="{FF2B5EF4-FFF2-40B4-BE49-F238E27FC236}">
                <a16:creationId xmlns:a16="http://schemas.microsoft.com/office/drawing/2014/main" id="{4A73B21C-8C5D-4E01-A780-A7EF393DB8D1}"/>
              </a:ext>
            </a:extLst>
          </p:cNvPr>
          <p:cNvSpPr/>
          <p:nvPr/>
        </p:nvSpPr>
        <p:spPr>
          <a:xfrm>
            <a:off x="6095249" y="3432512"/>
            <a:ext cx="596925" cy="47500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1" name="乗算記号 30">
            <a:extLst>
              <a:ext uri="{FF2B5EF4-FFF2-40B4-BE49-F238E27FC236}">
                <a16:creationId xmlns:a16="http://schemas.microsoft.com/office/drawing/2014/main" id="{4059A179-4F37-4192-BDE5-5B953C01B8DB}"/>
              </a:ext>
            </a:extLst>
          </p:cNvPr>
          <p:cNvSpPr/>
          <p:nvPr/>
        </p:nvSpPr>
        <p:spPr>
          <a:xfrm>
            <a:off x="6071499" y="4632584"/>
            <a:ext cx="596925" cy="47500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矢印: 左カーブ 3">
            <a:extLst>
              <a:ext uri="{FF2B5EF4-FFF2-40B4-BE49-F238E27FC236}">
                <a16:creationId xmlns:a16="http://schemas.microsoft.com/office/drawing/2014/main" id="{F20BAEEC-B3B4-4DA2-B41C-7A42F2FE5585}"/>
              </a:ext>
            </a:extLst>
          </p:cNvPr>
          <p:cNvSpPr/>
          <p:nvPr/>
        </p:nvSpPr>
        <p:spPr>
          <a:xfrm>
            <a:off x="11181973" y="4058810"/>
            <a:ext cx="596925" cy="76997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2" name="TextBox 16">
            <a:extLst>
              <a:ext uri="{FF2B5EF4-FFF2-40B4-BE49-F238E27FC236}">
                <a16:creationId xmlns:a16="http://schemas.microsoft.com/office/drawing/2014/main" id="{6F71CD5B-389F-48D9-86DE-511E335599E0}"/>
              </a:ext>
            </a:extLst>
          </p:cNvPr>
          <p:cNvSpPr txBox="1">
            <a:spLocks noChangeArrowheads="1"/>
          </p:cNvSpPr>
          <p:nvPr/>
        </p:nvSpPr>
        <p:spPr bwMode="auto">
          <a:xfrm>
            <a:off x="9176579" y="2503884"/>
            <a:ext cx="2808061"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事前の準備を元にして、外部ファシリテーターのガイドの元、関係者によるインタビューセッションを通じて、人物像を定義します。</a:t>
            </a:r>
            <a:endParaRPr kumimoji="0"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33" name="正方形/長方形 11">
            <a:extLst>
              <a:ext uri="{FF2B5EF4-FFF2-40B4-BE49-F238E27FC236}">
                <a16:creationId xmlns:a16="http://schemas.microsoft.com/office/drawing/2014/main" id="{C12791F0-E935-40D4-BD39-25A909A3D3B1}"/>
              </a:ext>
            </a:extLst>
          </p:cNvPr>
          <p:cNvSpPr>
            <a:spLocks noChangeArrowheads="1"/>
          </p:cNvSpPr>
          <p:nvPr/>
        </p:nvSpPr>
        <p:spPr bwMode="auto">
          <a:xfrm>
            <a:off x="8316385" y="3963274"/>
            <a:ext cx="2469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rPr>
              <a:t>人物像の定義</a:t>
            </a:r>
            <a:endParaRPr kumimoji="0"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endParaRPr>
          </a:p>
        </p:txBody>
      </p:sp>
      <p:sp>
        <p:nvSpPr>
          <p:cNvPr id="34" name="正方形/長方形 11">
            <a:extLst>
              <a:ext uri="{FF2B5EF4-FFF2-40B4-BE49-F238E27FC236}">
                <a16:creationId xmlns:a16="http://schemas.microsoft.com/office/drawing/2014/main" id="{7A8D04EB-D5E9-4D31-A309-123C85AE100E}"/>
              </a:ext>
            </a:extLst>
          </p:cNvPr>
          <p:cNvSpPr>
            <a:spLocks noChangeArrowheads="1"/>
          </p:cNvSpPr>
          <p:nvPr/>
        </p:nvSpPr>
        <p:spPr bwMode="auto">
          <a:xfrm>
            <a:off x="731155" y="6047055"/>
            <a:ext cx="40404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rPr>
              <a:t>⁻職務サーベイのイメージ⁻</a:t>
            </a:r>
            <a:endParaRPr kumimoji="0"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endParaRPr>
          </a:p>
        </p:txBody>
      </p:sp>
      <p:grpSp>
        <p:nvGrpSpPr>
          <p:cNvPr id="24" name="グループ化 23">
            <a:extLst>
              <a:ext uri="{FF2B5EF4-FFF2-40B4-BE49-F238E27FC236}">
                <a16:creationId xmlns:a16="http://schemas.microsoft.com/office/drawing/2014/main" id="{C64B1DC5-DFC7-41AB-A5DC-B34C69F7800D}"/>
              </a:ext>
            </a:extLst>
          </p:cNvPr>
          <p:cNvGrpSpPr/>
          <p:nvPr/>
        </p:nvGrpSpPr>
        <p:grpSpPr bwMode="auto">
          <a:xfrm>
            <a:off x="6751181" y="262845"/>
            <a:ext cx="4932000" cy="180000"/>
            <a:chOff x="467544" y="3861048"/>
            <a:chExt cx="5760640" cy="1008112"/>
          </a:xfrm>
          <a:solidFill>
            <a:srgbClr val="A4D0DC"/>
          </a:solidFill>
        </p:grpSpPr>
        <p:sp>
          <p:nvSpPr>
            <p:cNvPr id="26" name="ホームベース 8">
              <a:extLst>
                <a:ext uri="{FF2B5EF4-FFF2-40B4-BE49-F238E27FC236}">
                  <a16:creationId xmlns:a16="http://schemas.microsoft.com/office/drawing/2014/main" id="{42F26473-CDC6-49A0-8E40-25695F75139A}"/>
                </a:ext>
              </a:extLst>
            </p:cNvPr>
            <p:cNvSpPr/>
            <p:nvPr/>
          </p:nvSpPr>
          <p:spPr bwMode="auto">
            <a:xfrm>
              <a:off x="467544" y="3861048"/>
              <a:ext cx="1440000" cy="1008112"/>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algn="ctr" defTabSz="914400" eaLnBrk="0" fontAlgn="base" hangingPunct="0">
                <a:spcBef>
                  <a:spcPct val="0"/>
                </a:spcBef>
                <a:spcAft>
                  <a:spcPct val="0"/>
                </a:spcAft>
              </a:pPr>
              <a:r>
                <a:rPr lang="ja-JP" altLang="en-US" sz="1200" b="1" dirty="0">
                  <a:solidFill>
                    <a:srgbClr val="FFFF00"/>
                  </a:solidFill>
                  <a:latin typeface="Meiryo UI" pitchFamily="50" charset="-128"/>
                  <a:ea typeface="Meiryo UI" pitchFamily="50" charset="-128"/>
                </a:rPr>
                <a:t>モデル</a:t>
              </a:r>
              <a:r>
                <a:rPr kumimoji="1" lang="ja-JP" altLang="en-US" sz="1200" b="1" dirty="0">
                  <a:solidFill>
                    <a:srgbClr val="FFFF00"/>
                  </a:solidFill>
                  <a:latin typeface="Meiryo UI" pitchFamily="50" charset="-128"/>
                  <a:ea typeface="Meiryo UI" pitchFamily="50" charset="-128"/>
                </a:rPr>
                <a:t>化</a:t>
              </a:r>
            </a:p>
          </p:txBody>
        </p:sp>
        <p:sp>
          <p:nvSpPr>
            <p:cNvPr id="27" name="ホームベース 9">
              <a:extLst>
                <a:ext uri="{FF2B5EF4-FFF2-40B4-BE49-F238E27FC236}">
                  <a16:creationId xmlns:a16="http://schemas.microsoft.com/office/drawing/2014/main" id="{264268E5-0BC8-48D1-A98A-963CF9F09FDE}"/>
                </a:ext>
              </a:extLst>
            </p:cNvPr>
            <p:cNvSpPr/>
            <p:nvPr/>
          </p:nvSpPr>
          <p:spPr bwMode="auto">
            <a:xfrm>
              <a:off x="1907704" y="3861048"/>
              <a:ext cx="1440160" cy="1008112"/>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algn="ctr" defTabSz="914400" eaLnBrk="0" fontAlgn="base" hangingPunct="0">
                <a:spcBef>
                  <a:spcPct val="0"/>
                </a:spcBef>
                <a:spcAft>
                  <a:spcPct val="0"/>
                </a:spcAft>
              </a:pPr>
              <a:r>
                <a:rPr lang="ja-JP" altLang="en-US" sz="1200" b="1" dirty="0">
                  <a:solidFill>
                    <a:schemeClr val="bg1"/>
                  </a:solidFill>
                  <a:latin typeface="Meiryo UI" pitchFamily="50" charset="-128"/>
                  <a:ea typeface="Meiryo UI" pitchFamily="50" charset="-128"/>
                </a:rPr>
                <a:t>見える化</a:t>
              </a:r>
              <a:endParaRPr kumimoji="1" lang="en-US" altLang="ja-JP" sz="1200" b="1" dirty="0">
                <a:solidFill>
                  <a:schemeClr val="bg1"/>
                </a:solidFill>
                <a:latin typeface="Meiryo UI" pitchFamily="50" charset="-128"/>
                <a:ea typeface="Meiryo UI" pitchFamily="50" charset="-128"/>
              </a:endParaRPr>
            </a:p>
          </p:txBody>
        </p:sp>
        <p:sp>
          <p:nvSpPr>
            <p:cNvPr id="30" name="ホームベース 10">
              <a:extLst>
                <a:ext uri="{FF2B5EF4-FFF2-40B4-BE49-F238E27FC236}">
                  <a16:creationId xmlns:a16="http://schemas.microsoft.com/office/drawing/2014/main" id="{F0298E72-9BD2-4845-8493-1F2A212B167D}"/>
                </a:ext>
              </a:extLst>
            </p:cNvPr>
            <p:cNvSpPr/>
            <p:nvPr/>
          </p:nvSpPr>
          <p:spPr bwMode="auto">
            <a:xfrm>
              <a:off x="3335502" y="3861048"/>
              <a:ext cx="1440000" cy="1008112"/>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200" b="1" dirty="0">
                  <a:solidFill>
                    <a:schemeClr val="bg1"/>
                  </a:solidFill>
                  <a:latin typeface="Meiryo UI" pitchFamily="50" charset="-128"/>
                  <a:ea typeface="Meiryo UI" pitchFamily="50" charset="-128"/>
                  <a:cs typeface="Meiryo UI" pitchFamily="50" charset="-128"/>
                </a:rPr>
                <a:t>戦略的な育成</a:t>
              </a:r>
              <a:endParaRPr kumimoji="1" lang="en-US" altLang="ja-JP" sz="1200" b="1"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35" name="ホームベース 11">
              <a:extLst>
                <a:ext uri="{FF2B5EF4-FFF2-40B4-BE49-F238E27FC236}">
                  <a16:creationId xmlns:a16="http://schemas.microsoft.com/office/drawing/2014/main" id="{A293B42C-10AF-4AAF-839B-3AE7E8E44C58}"/>
                </a:ext>
              </a:extLst>
            </p:cNvPr>
            <p:cNvSpPr/>
            <p:nvPr/>
          </p:nvSpPr>
          <p:spPr bwMode="auto">
            <a:xfrm>
              <a:off x="4788184" y="3861048"/>
              <a:ext cx="1440000" cy="1008112"/>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200" b="1" dirty="0">
                  <a:solidFill>
                    <a:schemeClr val="bg1"/>
                  </a:solidFill>
                  <a:latin typeface="Meiryo UI" pitchFamily="50" charset="-128"/>
                  <a:ea typeface="Meiryo UI" pitchFamily="50" charset="-128"/>
                  <a:cs typeface="Meiryo UI" pitchFamily="50" charset="-128"/>
                </a:rPr>
                <a:t>今後</a:t>
              </a:r>
              <a:r>
                <a:rPr kumimoji="1" lang="ja-JP" altLang="en-US" sz="1200" b="1" dirty="0">
                  <a:solidFill>
                    <a:schemeClr val="bg1"/>
                  </a:solidFill>
                  <a:latin typeface="Meiryo UI" pitchFamily="50" charset="-128"/>
                  <a:ea typeface="Meiryo UI" pitchFamily="50" charset="-128"/>
                  <a:cs typeface="Meiryo UI" pitchFamily="50" charset="-128"/>
                </a:rPr>
                <a:t>への示唆</a:t>
              </a:r>
              <a:endParaRPr kumimoji="1" lang="en-US" altLang="ja-JP" sz="1200" b="1"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grpSp>
      <p:sp>
        <p:nvSpPr>
          <p:cNvPr id="36" name="角丸四角形 29">
            <a:extLst>
              <a:ext uri="{FF2B5EF4-FFF2-40B4-BE49-F238E27FC236}">
                <a16:creationId xmlns:a16="http://schemas.microsoft.com/office/drawing/2014/main" id="{A9425086-D3D0-47A7-A4C6-E1ACE75BD19A}"/>
              </a:ext>
            </a:extLst>
          </p:cNvPr>
          <p:cNvSpPr>
            <a:spLocks noChangeArrowheads="1"/>
          </p:cNvSpPr>
          <p:nvPr/>
        </p:nvSpPr>
        <p:spPr bwMode="auto">
          <a:xfrm>
            <a:off x="8134021" y="5987940"/>
            <a:ext cx="2979431" cy="548101"/>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228600">
              <a:spcBef>
                <a:spcPct val="0"/>
              </a:spcBef>
              <a:buFontTx/>
              <a:buNone/>
            </a:pPr>
            <a:r>
              <a:rPr kumimoji="0" lang="ja-JP" altLang="en-US" sz="1400" dirty="0">
                <a:solidFill>
                  <a:srgbClr val="FFFFFF"/>
                </a:solidFill>
                <a:latin typeface="Meiryo UI"/>
                <a:ea typeface="Meiryo UI"/>
              </a:rPr>
              <a:t>人物像の定義と共に経営人材育成</a:t>
            </a:r>
            <a:endParaRPr kumimoji="0" lang="en-US" altLang="ja-JP" sz="1400" dirty="0">
              <a:solidFill>
                <a:srgbClr val="FFFFFF"/>
              </a:solidFill>
              <a:latin typeface="Meiryo UI"/>
              <a:ea typeface="Meiryo UI"/>
            </a:endParaRPr>
          </a:p>
          <a:p>
            <a:pPr algn="ctr" defTabSz="228600">
              <a:spcBef>
                <a:spcPct val="0"/>
              </a:spcBef>
              <a:buFontTx/>
              <a:buNone/>
            </a:pPr>
            <a:r>
              <a:rPr kumimoji="0" lang="ja-JP" altLang="en-US" sz="1400" dirty="0">
                <a:solidFill>
                  <a:srgbClr val="FFFFFF"/>
                </a:solidFill>
                <a:latin typeface="Meiryo UI"/>
                <a:ea typeface="Meiryo UI"/>
              </a:rPr>
              <a:t>の要点も確認し、今後に繋げます</a:t>
            </a:r>
            <a:endParaRPr kumimoji="0" lang="en-US" altLang="ja-JP" sz="1400" dirty="0">
              <a:solidFill>
                <a:srgbClr val="FFFFFF"/>
              </a:solidFill>
              <a:latin typeface="Meiryo UI"/>
              <a:ea typeface="Meiryo UI"/>
            </a:endParaRPr>
          </a:p>
        </p:txBody>
      </p:sp>
      <p:sp>
        <p:nvSpPr>
          <p:cNvPr id="6" name="フッター プレースホルダー 1">
            <a:extLst>
              <a:ext uri="{FF2B5EF4-FFF2-40B4-BE49-F238E27FC236}">
                <a16:creationId xmlns:a16="http://schemas.microsoft.com/office/drawing/2014/main" id="{1199A60B-1422-DBAC-F6B3-95B9C0C350E8}"/>
              </a:ext>
            </a:extLst>
          </p:cNvPr>
          <p:cNvSpPr txBox="1">
            <a:spLocks/>
          </p:cNvSpPr>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marL="0" algn="r" defTabSz="914400" rtl="0" eaLnBrk="1" latinLnBrk="0" hangingPunct="1">
              <a:defRPr kumimoji="1" sz="1200" b="1" kern="1200">
                <a:solidFill>
                  <a:srgbClr val="898989"/>
                </a:solidFill>
                <a:latin typeface="Calibri" panose="020F0502020204030204" pitchFamily="34" charset="0"/>
                <a:ea typeface="+mn-ea"/>
                <a:cs typeface="Arial" panose="020B0604020202020204" pitchFamily="34" charset="0"/>
                <a:sym typeface="Arial" panose="020B0604020202020204"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800" b="0">
                <a:latin typeface="メイリオ" panose="020B0604030504040204" pitchFamily="50" charset="-128"/>
                <a:ea typeface="メイリオ" panose="020B0604030504040204" pitchFamily="50" charset="-128"/>
              </a:rPr>
              <a:t>Copyright©️ 2023 HRD, Inc. All Rights Reserved. Strictly Confidential.</a:t>
            </a:r>
            <a:endParaRPr lang="ja-JP" altLang="ja-JP" sz="800" b="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39966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F63721B0-F4B2-4A39-88DD-E49CAA52D571}"/>
              </a:ext>
            </a:extLst>
          </p:cNvPr>
          <p:cNvSpPr txBox="1">
            <a:spLocks/>
          </p:cNvSpPr>
          <p:nvPr/>
        </p:nvSpPr>
        <p:spPr>
          <a:xfrm>
            <a:off x="834700" y="162849"/>
            <a:ext cx="7914634" cy="836862"/>
          </a:xfrm>
          <a:prstGeom prst="rect">
            <a:avLst/>
          </a:prstGeom>
        </p:spPr>
        <p:txBody>
          <a:bodyPr vert="horz" lIns="45720" tIns="22860" rIns="45720" bIns="22860" rtlCol="0" anchor="ctr">
            <a:normAutofit/>
          </a:bodyPr>
          <a:lstStyle>
            <a:lvl1pPr algn="l" defTabSz="914400" rtl="0" eaLnBrk="1" latinLnBrk="0" hangingPunct="1">
              <a:lnSpc>
                <a:spcPct val="90000"/>
              </a:lnSpc>
              <a:spcBef>
                <a:spcPct val="0"/>
              </a:spcBef>
              <a:buNone/>
              <a:defRPr kumimoji="1" sz="2400" b="1" kern="1200">
                <a:solidFill>
                  <a:schemeClr val="accent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srgbClr val="161717"/>
                </a:solidFill>
                <a:effectLst/>
                <a:uLnTx/>
                <a:uFillTx/>
                <a:latin typeface="Meiryo UI"/>
                <a:ea typeface="Meiryo UI"/>
                <a:cs typeface="+mj-cs"/>
              </a:rPr>
              <a:t>モデル設計の進め方（他社事例</a:t>
            </a:r>
            <a:r>
              <a:rPr lang="ja-JP" altLang="en-US" dirty="0">
                <a:solidFill>
                  <a:srgbClr val="161717"/>
                </a:solidFill>
                <a:latin typeface="Meiryo UI"/>
                <a:ea typeface="Meiryo UI"/>
              </a:rPr>
              <a:t>）</a:t>
            </a:r>
            <a:endParaRPr kumimoji="1" lang="ja-JP" altLang="en-US" sz="2400" b="1" i="0" u="none" strike="noStrike" kern="1200" cap="none" spc="0" normalizeH="0" baseline="0" noProof="0" dirty="0">
              <a:ln>
                <a:noFill/>
              </a:ln>
              <a:solidFill>
                <a:srgbClr val="161717"/>
              </a:solidFill>
              <a:effectLst/>
              <a:uLnTx/>
              <a:uFillTx/>
              <a:latin typeface="Meiryo UI"/>
              <a:ea typeface="Meiryo UI"/>
              <a:cs typeface="+mj-cs"/>
            </a:endParaRPr>
          </a:p>
        </p:txBody>
      </p:sp>
      <p:sp>
        <p:nvSpPr>
          <p:cNvPr id="6" name="テキスト ボックス 5">
            <a:extLst>
              <a:ext uri="{FF2B5EF4-FFF2-40B4-BE49-F238E27FC236}">
                <a16:creationId xmlns:a16="http://schemas.microsoft.com/office/drawing/2014/main" id="{92C38809-F86D-4C81-ABD2-66DDF9FC522E}"/>
              </a:ext>
            </a:extLst>
          </p:cNvPr>
          <p:cNvSpPr txBox="1"/>
          <p:nvPr/>
        </p:nvSpPr>
        <p:spPr>
          <a:xfrm>
            <a:off x="834699" y="930708"/>
            <a:ext cx="10604825" cy="61838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ある企業では</a:t>
            </a:r>
            <a:r>
              <a:rPr lang="ja-JP" altLang="en-US" dirty="0">
                <a:solidFill>
                  <a:prstClr val="black"/>
                </a:solidFill>
                <a:latin typeface="Meiryo UI" panose="020B0604030504040204" pitchFamily="50" charset="-128"/>
                <a:ea typeface="Meiryo UI" panose="020B0604030504040204" pitchFamily="50" charset="-128"/>
              </a:rPr>
              <a:t>自社の</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経営</a:t>
            </a:r>
            <a:r>
              <a:rPr lang="ja-JP" altLang="en-US" dirty="0">
                <a:solidFill>
                  <a:prstClr val="black"/>
                </a:solidFill>
                <a:latin typeface="Meiryo UI" panose="020B0604030504040204" pitchFamily="50" charset="-128"/>
                <a:ea typeface="Meiryo UI" panose="020B0604030504040204" pitchFamily="50" charset="-128"/>
              </a:rPr>
              <a:t>者</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に求める人材定義をパフォーマンスモデルに紐づけました。人材マネジメント上の「共通の情報」、「共通の基準」を持ち、各ステークホルダーと「共通言語」として機能させる</a:t>
            </a:r>
            <a:r>
              <a:rPr lang="ja-JP" altLang="en-US" dirty="0">
                <a:solidFill>
                  <a:prstClr val="black"/>
                </a:solidFill>
                <a:latin typeface="Meiryo UI" panose="020B0604030504040204" pitchFamily="50" charset="-128"/>
                <a:ea typeface="Meiryo UI" panose="020B0604030504040204" pitchFamily="50" charset="-128"/>
              </a:rPr>
              <a:t>ことを目的としています</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。このモデルの構築により、これまでの評価軸に加えた、客観評価を</a:t>
            </a:r>
            <a:r>
              <a:rPr lang="ja-JP" altLang="en-US" dirty="0">
                <a:solidFill>
                  <a:prstClr val="black"/>
                </a:solidFill>
                <a:latin typeface="Meiryo UI" panose="020B0604030504040204" pitchFamily="50" charset="-128"/>
                <a:ea typeface="Meiryo UI" panose="020B0604030504040204" pitchFamily="50" charset="-128"/>
              </a:rPr>
              <a:t>獲得する</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ことに成功しています。</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3" name="図 12">
            <a:extLst>
              <a:ext uri="{FF2B5EF4-FFF2-40B4-BE49-F238E27FC236}">
                <a16:creationId xmlns:a16="http://schemas.microsoft.com/office/drawing/2014/main" id="{F78AC235-426B-475D-A602-40D62DE089B4}"/>
              </a:ext>
            </a:extLst>
          </p:cNvPr>
          <p:cNvPicPr>
            <a:picLocks noChangeAspect="1"/>
          </p:cNvPicPr>
          <p:nvPr/>
        </p:nvPicPr>
        <p:blipFill>
          <a:blip r:embed="rId2"/>
          <a:stretch>
            <a:fillRect/>
          </a:stretch>
        </p:blipFill>
        <p:spPr>
          <a:xfrm>
            <a:off x="1504816" y="2456800"/>
            <a:ext cx="9223595" cy="2530587"/>
          </a:xfrm>
          <a:prstGeom prst="rect">
            <a:avLst/>
          </a:prstGeom>
        </p:spPr>
      </p:pic>
      <p:sp>
        <p:nvSpPr>
          <p:cNvPr id="14" name="正方形/長方形 11">
            <a:extLst>
              <a:ext uri="{FF2B5EF4-FFF2-40B4-BE49-F238E27FC236}">
                <a16:creationId xmlns:a16="http://schemas.microsoft.com/office/drawing/2014/main" id="{397B905F-2126-40F2-9A67-F3C5266AE513}"/>
              </a:ext>
            </a:extLst>
          </p:cNvPr>
          <p:cNvSpPr>
            <a:spLocks noChangeArrowheads="1"/>
          </p:cNvSpPr>
          <p:nvPr/>
        </p:nvSpPr>
        <p:spPr bwMode="auto">
          <a:xfrm>
            <a:off x="2460779" y="5069172"/>
            <a:ext cx="79895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　</a:t>
            </a:r>
            <a:r>
              <a:rPr kumimoji="0"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事例：「○」は</a:t>
            </a:r>
            <a:r>
              <a:rPr kumimoji="0"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PXT</a:t>
            </a:r>
            <a:r>
              <a:rPr kumimoji="0"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スコアにて「</a:t>
            </a:r>
            <a:r>
              <a:rPr kumimoji="0"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6-10</a:t>
            </a:r>
            <a:r>
              <a:rPr kumimoji="0"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」のレンジ。★は「</a:t>
            </a:r>
            <a:r>
              <a:rPr kumimoji="0"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1-5</a:t>
            </a:r>
            <a:r>
              <a:rPr kumimoji="0"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」のレンジ。△は「</a:t>
            </a:r>
            <a:r>
              <a:rPr kumimoji="0" lang="en-US" altLang="ja-JP"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4-7</a:t>
            </a:r>
            <a:r>
              <a:rPr kumimoji="0" lang="ja-JP" altLang="en-US" sz="12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」であることを示しています。</a:t>
            </a:r>
            <a:endParaRPr kumimoji="0"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endParaRPr>
          </a:p>
        </p:txBody>
      </p:sp>
      <p:cxnSp>
        <p:nvCxnSpPr>
          <p:cNvPr id="15" name="直線コネクタ 14">
            <a:extLst>
              <a:ext uri="{FF2B5EF4-FFF2-40B4-BE49-F238E27FC236}">
                <a16:creationId xmlns:a16="http://schemas.microsoft.com/office/drawing/2014/main" id="{AC685763-86B0-412E-A657-7D028A587FC6}"/>
              </a:ext>
            </a:extLst>
          </p:cNvPr>
          <p:cNvCxnSpPr/>
          <p:nvPr/>
        </p:nvCxnSpPr>
        <p:spPr>
          <a:xfrm>
            <a:off x="1053071" y="2457785"/>
            <a:ext cx="0" cy="2530587"/>
          </a:xfrm>
          <a:prstGeom prst="line">
            <a:avLst/>
          </a:prstGeom>
          <a:noFill/>
          <a:ln w="6350" cap="flat" cmpd="sng" algn="ctr">
            <a:solidFill>
              <a:srgbClr val="0E106A"/>
            </a:solidFill>
            <a:prstDash val="solid"/>
            <a:miter lim="800000"/>
          </a:ln>
          <a:effectLst/>
        </p:spPr>
      </p:cxnSp>
      <p:cxnSp>
        <p:nvCxnSpPr>
          <p:cNvPr id="16" name="直線コネクタ 15">
            <a:extLst>
              <a:ext uri="{FF2B5EF4-FFF2-40B4-BE49-F238E27FC236}">
                <a16:creationId xmlns:a16="http://schemas.microsoft.com/office/drawing/2014/main" id="{53FD3222-85CC-4612-8814-AE15F993533D}"/>
              </a:ext>
            </a:extLst>
          </p:cNvPr>
          <p:cNvCxnSpPr>
            <a:cxnSpLocks/>
          </p:cNvCxnSpPr>
          <p:nvPr/>
        </p:nvCxnSpPr>
        <p:spPr>
          <a:xfrm rot="16200000">
            <a:off x="6096000" y="-1521873"/>
            <a:ext cx="0" cy="7622376"/>
          </a:xfrm>
          <a:prstGeom prst="line">
            <a:avLst/>
          </a:prstGeom>
          <a:noFill/>
          <a:ln w="6350" cap="flat" cmpd="sng" algn="ctr">
            <a:solidFill>
              <a:srgbClr val="0E106A"/>
            </a:solidFill>
            <a:prstDash val="solid"/>
            <a:miter lim="800000"/>
          </a:ln>
          <a:effectLst/>
        </p:spPr>
      </p:cxnSp>
      <p:sp>
        <p:nvSpPr>
          <p:cNvPr id="17" name="正方形/長方形 16">
            <a:extLst>
              <a:ext uri="{FF2B5EF4-FFF2-40B4-BE49-F238E27FC236}">
                <a16:creationId xmlns:a16="http://schemas.microsoft.com/office/drawing/2014/main" id="{4589A07F-FAA3-441D-8C29-EA91A85247E1}"/>
              </a:ext>
            </a:extLst>
          </p:cNvPr>
          <p:cNvSpPr/>
          <p:nvPr/>
        </p:nvSpPr>
        <p:spPr>
          <a:xfrm>
            <a:off x="4974039" y="2059377"/>
            <a:ext cx="2156956" cy="410060"/>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srgbClr val="0E106A"/>
                </a:solidFill>
                <a:effectLst/>
                <a:uLnTx/>
                <a:uFillTx/>
                <a:latin typeface="Meiryo UI"/>
                <a:ea typeface="Meiryo UI"/>
                <a:cs typeface="+mn-cs"/>
              </a:rPr>
              <a:t>PXT</a:t>
            </a:r>
            <a:r>
              <a:rPr kumimoji="0" lang="ja-JP" altLang="en-US" sz="1600" b="1" i="0" u="none" strike="noStrike" kern="0" cap="none" spc="0" normalizeH="0" baseline="0" noProof="0" dirty="0">
                <a:ln>
                  <a:noFill/>
                </a:ln>
                <a:solidFill>
                  <a:srgbClr val="0E106A"/>
                </a:solidFill>
                <a:effectLst/>
                <a:uLnTx/>
                <a:uFillTx/>
                <a:latin typeface="Meiryo UI"/>
                <a:ea typeface="Meiryo UI"/>
                <a:cs typeface="+mn-cs"/>
              </a:rPr>
              <a:t>項目</a:t>
            </a:r>
          </a:p>
        </p:txBody>
      </p:sp>
      <p:sp>
        <p:nvSpPr>
          <p:cNvPr id="18" name="正方形/長方形 17">
            <a:extLst>
              <a:ext uri="{FF2B5EF4-FFF2-40B4-BE49-F238E27FC236}">
                <a16:creationId xmlns:a16="http://schemas.microsoft.com/office/drawing/2014/main" id="{0D961605-0D3B-4844-B6ED-2AE18B3ADB4B}"/>
              </a:ext>
            </a:extLst>
          </p:cNvPr>
          <p:cNvSpPr/>
          <p:nvPr/>
        </p:nvSpPr>
        <p:spPr>
          <a:xfrm>
            <a:off x="834699" y="2757596"/>
            <a:ext cx="451745" cy="1930964"/>
          </a:xfrm>
          <a:prstGeom prst="rect">
            <a:avLst/>
          </a:prstGeom>
          <a:solidFill>
            <a:srgbClr val="FFFFFF"/>
          </a:solidFill>
          <a:ln w="12700" cap="flat" cmpd="sng" algn="ctr">
            <a:solidFill>
              <a:srgbClr val="FFFFFF"/>
            </a:solidFill>
            <a:prstDash val="solid"/>
            <a:miter lim="800000"/>
          </a:ln>
          <a:effectLst/>
        </p:spPr>
        <p:txBody>
          <a:bodyPr vert="eaVert"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0E106A"/>
                </a:solidFill>
                <a:effectLst/>
                <a:uLnTx/>
                <a:uFillTx/>
                <a:latin typeface="Meiryo UI"/>
                <a:ea typeface="Meiryo UI"/>
                <a:cs typeface="+mn-cs"/>
              </a:rPr>
              <a:t>コンピテンシー</a:t>
            </a:r>
          </a:p>
        </p:txBody>
      </p:sp>
      <p:sp>
        <p:nvSpPr>
          <p:cNvPr id="19" name="角丸四角形 29">
            <a:extLst>
              <a:ext uri="{FF2B5EF4-FFF2-40B4-BE49-F238E27FC236}">
                <a16:creationId xmlns:a16="http://schemas.microsoft.com/office/drawing/2014/main" id="{80D570E4-1323-4958-907C-D76B72ADE21E}"/>
              </a:ext>
            </a:extLst>
          </p:cNvPr>
          <p:cNvSpPr>
            <a:spLocks noChangeArrowheads="1"/>
          </p:cNvSpPr>
          <p:nvPr/>
        </p:nvSpPr>
        <p:spPr bwMode="auto">
          <a:xfrm>
            <a:off x="1169581" y="5709138"/>
            <a:ext cx="10100931" cy="679266"/>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関係者による議論とインタビューで先方コンピテンシーと</a:t>
            </a:r>
            <a:r>
              <a:rPr kumimoji="0" lang="en-US" altLang="ja-JP" sz="18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PXT</a:t>
            </a:r>
            <a:r>
              <a:rPr kumimoji="0" lang="ja-JP" altLang="en-US" sz="18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rPr>
              <a:t>のマッピングを実現しています</a:t>
            </a:r>
            <a:endParaRPr kumimoji="0" lang="en-US" altLang="ja-JP" sz="18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mn-cs"/>
            </a:endParaRPr>
          </a:p>
        </p:txBody>
      </p:sp>
      <p:grpSp>
        <p:nvGrpSpPr>
          <p:cNvPr id="11" name="グループ化 10">
            <a:extLst>
              <a:ext uri="{FF2B5EF4-FFF2-40B4-BE49-F238E27FC236}">
                <a16:creationId xmlns:a16="http://schemas.microsoft.com/office/drawing/2014/main" id="{27F22CC3-3472-4257-9E64-4C4E19F4371A}"/>
              </a:ext>
            </a:extLst>
          </p:cNvPr>
          <p:cNvGrpSpPr/>
          <p:nvPr/>
        </p:nvGrpSpPr>
        <p:grpSpPr bwMode="auto">
          <a:xfrm>
            <a:off x="6751181" y="262845"/>
            <a:ext cx="4932000" cy="180000"/>
            <a:chOff x="467544" y="3861048"/>
            <a:chExt cx="5760640" cy="1008112"/>
          </a:xfrm>
          <a:solidFill>
            <a:srgbClr val="A4D0DC"/>
          </a:solidFill>
        </p:grpSpPr>
        <p:sp>
          <p:nvSpPr>
            <p:cNvPr id="12" name="ホームベース 8">
              <a:extLst>
                <a:ext uri="{FF2B5EF4-FFF2-40B4-BE49-F238E27FC236}">
                  <a16:creationId xmlns:a16="http://schemas.microsoft.com/office/drawing/2014/main" id="{1EAAC329-7D71-4F54-8A17-714F3F4753F2}"/>
                </a:ext>
              </a:extLst>
            </p:cNvPr>
            <p:cNvSpPr/>
            <p:nvPr/>
          </p:nvSpPr>
          <p:spPr bwMode="auto">
            <a:xfrm>
              <a:off x="467544" y="3861048"/>
              <a:ext cx="1440000" cy="1008112"/>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00"/>
                  </a:solidFill>
                  <a:effectLst/>
                  <a:uLnTx/>
                  <a:uFillTx/>
                  <a:latin typeface="Meiryo UI" pitchFamily="50" charset="-128"/>
                  <a:ea typeface="Meiryo UI" pitchFamily="50" charset="-128"/>
                  <a:cs typeface="+mn-cs"/>
                </a:rPr>
                <a:t>モデル化</a:t>
              </a:r>
            </a:p>
          </p:txBody>
        </p:sp>
        <p:sp>
          <p:nvSpPr>
            <p:cNvPr id="20" name="ホームベース 9">
              <a:extLst>
                <a:ext uri="{FF2B5EF4-FFF2-40B4-BE49-F238E27FC236}">
                  <a16:creationId xmlns:a16="http://schemas.microsoft.com/office/drawing/2014/main" id="{607B0831-62DC-4595-A8E0-44B66FF38313}"/>
                </a:ext>
              </a:extLst>
            </p:cNvPr>
            <p:cNvSpPr/>
            <p:nvPr/>
          </p:nvSpPr>
          <p:spPr bwMode="auto">
            <a:xfrm>
              <a:off x="1907704" y="3861048"/>
              <a:ext cx="1440160" cy="1008112"/>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n-cs"/>
                </a:rPr>
                <a:t>見える化</a:t>
              </a:r>
              <a:endParaRPr kumimoji="1" lang="en-US" altLang="ja-JP" sz="12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n-cs"/>
              </a:endParaRPr>
            </a:p>
          </p:txBody>
        </p:sp>
        <p:sp>
          <p:nvSpPr>
            <p:cNvPr id="21" name="ホームベース 10">
              <a:extLst>
                <a:ext uri="{FF2B5EF4-FFF2-40B4-BE49-F238E27FC236}">
                  <a16:creationId xmlns:a16="http://schemas.microsoft.com/office/drawing/2014/main" id="{EBA3ECD6-5F69-4FF5-9C39-5F15D98F5235}"/>
                </a:ext>
              </a:extLst>
            </p:cNvPr>
            <p:cNvSpPr/>
            <p:nvPr/>
          </p:nvSpPr>
          <p:spPr bwMode="auto">
            <a:xfrm>
              <a:off x="3335502" y="3861048"/>
              <a:ext cx="1440000" cy="1008112"/>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戦略的な育成</a:t>
              </a:r>
              <a:endParaRPr kumimoji="1" lang="en-US" altLang="ja-JP" sz="12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sp>
          <p:nvSpPr>
            <p:cNvPr id="22" name="ホームベース 11">
              <a:extLst>
                <a:ext uri="{FF2B5EF4-FFF2-40B4-BE49-F238E27FC236}">
                  <a16:creationId xmlns:a16="http://schemas.microsoft.com/office/drawing/2014/main" id="{FFB4A2EA-020B-4A54-8A89-DAAFEB7197E0}"/>
                </a:ext>
              </a:extLst>
            </p:cNvPr>
            <p:cNvSpPr/>
            <p:nvPr/>
          </p:nvSpPr>
          <p:spPr bwMode="auto">
            <a:xfrm>
              <a:off x="4788184" y="3861048"/>
              <a:ext cx="1440000" cy="1008112"/>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200" b="1" dirty="0">
                  <a:solidFill>
                    <a:prstClr val="white"/>
                  </a:solidFill>
                  <a:latin typeface="Meiryo UI" pitchFamily="50" charset="-128"/>
                  <a:ea typeface="Meiryo UI" pitchFamily="50" charset="-128"/>
                  <a:cs typeface="Meiryo UI" pitchFamily="50" charset="-128"/>
                </a:rPr>
                <a:t>今後</a:t>
              </a:r>
              <a:r>
                <a:rPr kumimoji="1" lang="ja-JP" altLang="en-US" sz="12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rPr>
                <a:t>への示唆</a:t>
              </a:r>
              <a:endParaRPr kumimoji="1" lang="en-US" altLang="ja-JP" sz="1200" b="1" i="0" u="none" strike="noStrike" kern="1200" cap="none" spc="0" normalizeH="0" baseline="0" noProof="0" dirty="0">
                <a:ln>
                  <a:noFill/>
                </a:ln>
                <a:solidFill>
                  <a:prstClr val="white"/>
                </a:solidFill>
                <a:effectLst/>
                <a:uLnTx/>
                <a:uFillTx/>
                <a:latin typeface="Meiryo UI" pitchFamily="50" charset="-128"/>
                <a:ea typeface="Meiryo UI" pitchFamily="50" charset="-128"/>
                <a:cs typeface="Meiryo UI" pitchFamily="50" charset="-128"/>
              </a:endParaRPr>
            </a:p>
          </p:txBody>
        </p:sp>
      </p:grpSp>
      <p:sp>
        <p:nvSpPr>
          <p:cNvPr id="2" name="スライド番号プレースホルダー 1">
            <a:extLst>
              <a:ext uri="{FF2B5EF4-FFF2-40B4-BE49-F238E27FC236}">
                <a16:creationId xmlns:a16="http://schemas.microsoft.com/office/drawing/2014/main" id="{F1B5641C-7F07-4DB9-B7DF-130C8F383C2C}"/>
              </a:ext>
            </a:extLst>
          </p:cNvPr>
          <p:cNvSpPr>
            <a:spLocks noGrp="1"/>
          </p:cNvSpPr>
          <p:nvPr>
            <p:ph type="sldNum" sz="quarter" idx="12"/>
          </p:nvPr>
        </p:nvSpPr>
        <p:spPr/>
        <p:txBody>
          <a:bodyPr/>
          <a:lstStyle/>
          <a:p>
            <a:fld id="{9392F924-A74C-465E-92CF-B536D5605C51}" type="slidenum">
              <a:rPr kumimoji="1" lang="ja-JP" altLang="en-US" smtClean="0"/>
              <a:t>17</a:t>
            </a:fld>
            <a:endParaRPr kumimoji="1" lang="ja-JP" altLang="en-US"/>
          </a:p>
        </p:txBody>
      </p:sp>
      <p:sp>
        <p:nvSpPr>
          <p:cNvPr id="4" name="フッター プレースホルダー 1">
            <a:extLst>
              <a:ext uri="{FF2B5EF4-FFF2-40B4-BE49-F238E27FC236}">
                <a16:creationId xmlns:a16="http://schemas.microsoft.com/office/drawing/2014/main" id="{4360D774-ABBF-3056-2E99-2EEAA9C1E54A}"/>
              </a:ext>
            </a:extLst>
          </p:cNvPr>
          <p:cNvSpPr txBox="1">
            <a:spLocks/>
          </p:cNvSpPr>
          <p:nvPr/>
        </p:nvSpPr>
        <p:spPr>
          <a:xfrm>
            <a:off x="4165600" y="6356350"/>
            <a:ext cx="3860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80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02787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タイトル 1">
            <a:extLst>
              <a:ext uri="{FF2B5EF4-FFF2-40B4-BE49-F238E27FC236}">
                <a16:creationId xmlns:a16="http://schemas.microsoft.com/office/drawing/2014/main" id="{FC320960-D8A5-4EF2-8ED8-8DFE2443115F}"/>
              </a:ext>
            </a:extLst>
          </p:cNvPr>
          <p:cNvSpPr txBox="1">
            <a:spLocks/>
          </p:cNvSpPr>
          <p:nvPr/>
        </p:nvSpPr>
        <p:spPr>
          <a:xfrm>
            <a:off x="680010" y="113738"/>
            <a:ext cx="7914634" cy="836862"/>
          </a:xfrm>
          <a:prstGeom prst="rect">
            <a:avLst/>
          </a:prstGeom>
        </p:spPr>
        <p:txBody>
          <a:bodyPr vert="horz" lIns="45720" tIns="22860" rIns="45720" bIns="22860" rtlCol="0" anchor="ctr">
            <a:normAutofit/>
          </a:bodyPr>
          <a:lstStyle>
            <a:lvl1pPr algn="l" defTabSz="914400" rtl="0" eaLnBrk="1" latinLnBrk="0" hangingPunct="1">
              <a:lnSpc>
                <a:spcPct val="90000"/>
              </a:lnSpc>
              <a:spcBef>
                <a:spcPct val="0"/>
              </a:spcBef>
              <a:buNone/>
              <a:defRPr kumimoji="1" sz="2400" b="1" kern="1200">
                <a:solidFill>
                  <a:schemeClr val="accent6"/>
                </a:solidFill>
                <a:latin typeface="+mj-lt"/>
                <a:ea typeface="+mj-ea"/>
                <a:cs typeface="+mj-cs"/>
              </a:defRPr>
            </a:lvl1pPr>
          </a:lstStyle>
          <a:p>
            <a:r>
              <a:rPr lang="ja-JP" altLang="en-US" dirty="0">
                <a:solidFill>
                  <a:srgbClr val="161717"/>
                </a:solidFill>
                <a:latin typeface="Meiryo UI"/>
                <a:ea typeface="Meiryo UI"/>
              </a:rPr>
              <a:t>②</a:t>
            </a:r>
            <a:r>
              <a:rPr lang="en-US" altLang="ja-JP" dirty="0">
                <a:solidFill>
                  <a:srgbClr val="161717"/>
                </a:solidFill>
                <a:latin typeface="Meiryo UI"/>
                <a:ea typeface="Meiryo UI"/>
              </a:rPr>
              <a:t>-1</a:t>
            </a:r>
            <a:r>
              <a:rPr lang="ja-JP" altLang="en-US" dirty="0">
                <a:solidFill>
                  <a:srgbClr val="161717"/>
                </a:solidFill>
                <a:latin typeface="Meiryo UI"/>
                <a:ea typeface="Meiryo UI"/>
              </a:rPr>
              <a:t>　見える化（アセスメント結果報告）</a:t>
            </a:r>
          </a:p>
        </p:txBody>
      </p:sp>
      <p:grpSp>
        <p:nvGrpSpPr>
          <p:cNvPr id="27" name="グループ化 26">
            <a:extLst>
              <a:ext uri="{FF2B5EF4-FFF2-40B4-BE49-F238E27FC236}">
                <a16:creationId xmlns:a16="http://schemas.microsoft.com/office/drawing/2014/main" id="{A9C55740-B974-4189-B456-7F33FB5B2DC5}"/>
              </a:ext>
            </a:extLst>
          </p:cNvPr>
          <p:cNvGrpSpPr/>
          <p:nvPr/>
        </p:nvGrpSpPr>
        <p:grpSpPr bwMode="auto">
          <a:xfrm>
            <a:off x="6751181" y="262845"/>
            <a:ext cx="4932000" cy="180000"/>
            <a:chOff x="467544" y="3861048"/>
            <a:chExt cx="5760640" cy="1008112"/>
          </a:xfrm>
          <a:solidFill>
            <a:srgbClr val="A4D0DC"/>
          </a:solidFill>
        </p:grpSpPr>
        <p:sp>
          <p:nvSpPr>
            <p:cNvPr id="28" name="ホームベース 8">
              <a:extLst>
                <a:ext uri="{FF2B5EF4-FFF2-40B4-BE49-F238E27FC236}">
                  <a16:creationId xmlns:a16="http://schemas.microsoft.com/office/drawing/2014/main" id="{5E327CF8-18AC-43C1-B836-BDCB4B325A4D}"/>
                </a:ext>
              </a:extLst>
            </p:cNvPr>
            <p:cNvSpPr/>
            <p:nvPr/>
          </p:nvSpPr>
          <p:spPr bwMode="auto">
            <a:xfrm>
              <a:off x="467544" y="3861048"/>
              <a:ext cx="1440000" cy="1008112"/>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algn="ctr" defTabSz="914400" eaLnBrk="0" fontAlgn="base" hangingPunct="0">
                <a:spcBef>
                  <a:spcPct val="0"/>
                </a:spcBef>
                <a:spcAft>
                  <a:spcPct val="0"/>
                </a:spcAft>
              </a:pPr>
              <a:r>
                <a:rPr lang="ja-JP" altLang="en-US" sz="1200" b="1" dirty="0">
                  <a:solidFill>
                    <a:srgbClr val="FFFF00"/>
                  </a:solidFill>
                  <a:latin typeface="Meiryo UI" pitchFamily="50" charset="-128"/>
                  <a:ea typeface="Meiryo UI" pitchFamily="50" charset="-128"/>
                </a:rPr>
                <a:t>モデル</a:t>
              </a:r>
              <a:r>
                <a:rPr kumimoji="1" lang="ja-JP" altLang="en-US" sz="1200" b="1" dirty="0">
                  <a:solidFill>
                    <a:srgbClr val="FFFF00"/>
                  </a:solidFill>
                  <a:latin typeface="Meiryo UI" pitchFamily="50" charset="-128"/>
                  <a:ea typeface="Meiryo UI" pitchFamily="50" charset="-128"/>
                </a:rPr>
                <a:t>化</a:t>
              </a:r>
            </a:p>
          </p:txBody>
        </p:sp>
        <p:sp>
          <p:nvSpPr>
            <p:cNvPr id="29" name="ホームベース 9">
              <a:extLst>
                <a:ext uri="{FF2B5EF4-FFF2-40B4-BE49-F238E27FC236}">
                  <a16:creationId xmlns:a16="http://schemas.microsoft.com/office/drawing/2014/main" id="{E7D8FB2C-CF21-475A-9B8F-FB2DC39C632E}"/>
                </a:ext>
              </a:extLst>
            </p:cNvPr>
            <p:cNvSpPr/>
            <p:nvPr/>
          </p:nvSpPr>
          <p:spPr bwMode="auto">
            <a:xfrm>
              <a:off x="1907704" y="3861048"/>
              <a:ext cx="1440160" cy="1008112"/>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algn="ctr" defTabSz="914400" eaLnBrk="0" fontAlgn="base" hangingPunct="0">
                <a:spcBef>
                  <a:spcPct val="0"/>
                </a:spcBef>
                <a:spcAft>
                  <a:spcPct val="0"/>
                </a:spcAft>
              </a:pPr>
              <a:r>
                <a:rPr lang="ja-JP" altLang="en-US" sz="1200" b="1" dirty="0">
                  <a:solidFill>
                    <a:srgbClr val="FFFF00"/>
                  </a:solidFill>
                  <a:latin typeface="Meiryo UI" pitchFamily="50" charset="-128"/>
                  <a:ea typeface="Meiryo UI" pitchFamily="50" charset="-128"/>
                </a:rPr>
                <a:t>見える化</a:t>
              </a:r>
              <a:endParaRPr kumimoji="1" lang="en-US" altLang="ja-JP" sz="1200" b="1" dirty="0">
                <a:solidFill>
                  <a:srgbClr val="FFFF00"/>
                </a:solidFill>
                <a:latin typeface="Meiryo UI" pitchFamily="50" charset="-128"/>
                <a:ea typeface="Meiryo UI" pitchFamily="50" charset="-128"/>
              </a:endParaRPr>
            </a:p>
          </p:txBody>
        </p:sp>
        <p:sp>
          <p:nvSpPr>
            <p:cNvPr id="30" name="ホームベース 10">
              <a:extLst>
                <a:ext uri="{FF2B5EF4-FFF2-40B4-BE49-F238E27FC236}">
                  <a16:creationId xmlns:a16="http://schemas.microsoft.com/office/drawing/2014/main" id="{253678DB-7B37-40E7-948B-E4EBB3AE1859}"/>
                </a:ext>
              </a:extLst>
            </p:cNvPr>
            <p:cNvSpPr/>
            <p:nvPr/>
          </p:nvSpPr>
          <p:spPr bwMode="auto">
            <a:xfrm>
              <a:off x="3335502" y="3861048"/>
              <a:ext cx="1440000" cy="1008112"/>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200" b="1" dirty="0">
                  <a:solidFill>
                    <a:schemeClr val="bg1"/>
                  </a:solidFill>
                  <a:latin typeface="Meiryo UI" pitchFamily="50" charset="-128"/>
                  <a:ea typeface="Meiryo UI" pitchFamily="50" charset="-128"/>
                  <a:cs typeface="Meiryo UI" pitchFamily="50" charset="-128"/>
                </a:rPr>
                <a:t>戦略的な育成</a:t>
              </a:r>
              <a:endParaRPr kumimoji="1" lang="en-US" altLang="ja-JP" sz="1200" b="1"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31" name="ホームベース 11">
              <a:extLst>
                <a:ext uri="{FF2B5EF4-FFF2-40B4-BE49-F238E27FC236}">
                  <a16:creationId xmlns:a16="http://schemas.microsoft.com/office/drawing/2014/main" id="{E42102E2-31FD-4E86-B3CD-49C66DDE22A9}"/>
                </a:ext>
              </a:extLst>
            </p:cNvPr>
            <p:cNvSpPr/>
            <p:nvPr/>
          </p:nvSpPr>
          <p:spPr bwMode="auto">
            <a:xfrm>
              <a:off x="4788184" y="3861048"/>
              <a:ext cx="1440000" cy="1008112"/>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200" b="1" dirty="0">
                  <a:solidFill>
                    <a:schemeClr val="bg1"/>
                  </a:solidFill>
                  <a:latin typeface="Meiryo UI" pitchFamily="50" charset="-128"/>
                  <a:ea typeface="Meiryo UI" pitchFamily="50" charset="-128"/>
                  <a:cs typeface="Meiryo UI" pitchFamily="50" charset="-128"/>
                </a:rPr>
                <a:t>今後</a:t>
              </a:r>
              <a:r>
                <a:rPr kumimoji="1" lang="ja-JP" altLang="en-US" sz="1200" b="1" dirty="0">
                  <a:solidFill>
                    <a:schemeClr val="bg1"/>
                  </a:solidFill>
                  <a:latin typeface="Meiryo UI" pitchFamily="50" charset="-128"/>
                  <a:ea typeface="Meiryo UI" pitchFamily="50" charset="-128"/>
                  <a:cs typeface="Meiryo UI" pitchFamily="50" charset="-128"/>
                </a:rPr>
                <a:t>への示唆</a:t>
              </a:r>
              <a:endParaRPr kumimoji="1" lang="en-US" altLang="ja-JP" sz="1200" b="1"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grpSp>
      <p:sp>
        <p:nvSpPr>
          <p:cNvPr id="32" name="テキスト ボックス 31">
            <a:extLst>
              <a:ext uri="{FF2B5EF4-FFF2-40B4-BE49-F238E27FC236}">
                <a16:creationId xmlns:a16="http://schemas.microsoft.com/office/drawing/2014/main" id="{CA8404B5-E68A-4275-B2ED-334FF4FD14D4}"/>
              </a:ext>
            </a:extLst>
          </p:cNvPr>
          <p:cNvSpPr txBox="1"/>
          <p:nvPr/>
        </p:nvSpPr>
        <p:spPr>
          <a:xfrm>
            <a:off x="680010" y="754299"/>
            <a:ext cx="10831980" cy="618380"/>
          </a:xfrm>
          <a:prstGeom prst="rect">
            <a:avLst/>
          </a:prstGeom>
          <a:noFill/>
        </p:spPr>
        <p:txBody>
          <a:bodyPr wrap="square" rtlCol="0">
            <a:noAutofit/>
          </a:bodyPr>
          <a:lstStyle/>
          <a:p>
            <a:pPr>
              <a:spcBef>
                <a:spcPts val="600"/>
              </a:spcBef>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候補者アセスメント結果全体像と個別の結果を報告いたします。</a:t>
            </a:r>
            <a:r>
              <a:rPr kumimoji="1" lang="en-US" altLang="ja-JP"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PXT</a:t>
            </a:r>
            <a:r>
              <a:rPr lang="ja-JP" altLang="en-US" sz="1800" kern="0" dirty="0">
                <a:solidFill>
                  <a:srgbClr val="000000"/>
                </a:solidFill>
                <a:latin typeface="Meiryo UI" panose="020B0604030504040204" pitchFamily="50" charset="-128"/>
                <a:ea typeface="Meiryo UI" panose="020B0604030504040204" pitchFamily="50" charset="-128"/>
                <a:cs typeface="Arial"/>
                <a:sym typeface="Arial"/>
                <a:rtl val="0"/>
              </a:rPr>
              <a:t>結果の個人面については</a:t>
            </a:r>
            <a:r>
              <a:rPr kumimoji="1" lang="ja-JP" altLang="en-US"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貴社アセスメントプラットフォーム（</a:t>
            </a:r>
            <a:r>
              <a:rPr kumimoji="1" lang="en-US" altLang="ja-JP"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GAC</a:t>
            </a:r>
            <a:r>
              <a:rPr kumimoji="1" lang="ja-JP" altLang="en-US"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・グローバルアセスメントセンター）に格納して納品</a:t>
            </a:r>
            <a:r>
              <a:rPr lang="ja-JP" altLang="en-US" sz="1800" kern="0" dirty="0">
                <a:solidFill>
                  <a:srgbClr val="000000"/>
                </a:solidFill>
                <a:latin typeface="Meiryo UI" panose="020B0604030504040204" pitchFamily="50" charset="-128"/>
                <a:ea typeface="Meiryo UI" panose="020B0604030504040204" pitchFamily="50" charset="-128"/>
                <a:cs typeface="Arial"/>
                <a:sym typeface="Arial"/>
                <a:rtl val="0"/>
              </a:rPr>
              <a:t>いたします</a:t>
            </a:r>
            <a:r>
              <a:rPr kumimoji="1" lang="ja-JP" altLang="en-US"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正方形/長方形 21">
            <a:extLst>
              <a:ext uri="{FF2B5EF4-FFF2-40B4-BE49-F238E27FC236}">
                <a16:creationId xmlns:a16="http://schemas.microsoft.com/office/drawing/2014/main" id="{D34277C9-D59B-4F82-A649-988BEF6632CB}"/>
              </a:ext>
            </a:extLst>
          </p:cNvPr>
          <p:cNvSpPr/>
          <p:nvPr/>
        </p:nvSpPr>
        <p:spPr>
          <a:xfrm>
            <a:off x="1" y="1575086"/>
            <a:ext cx="12192000" cy="52049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ja-JP" altLang="en-US" sz="2000" b="1"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34" name="図 33">
            <a:extLst>
              <a:ext uri="{FF2B5EF4-FFF2-40B4-BE49-F238E27FC236}">
                <a16:creationId xmlns:a16="http://schemas.microsoft.com/office/drawing/2014/main" id="{D620FE64-FD5D-49C7-923C-53844053B071}"/>
              </a:ext>
            </a:extLst>
          </p:cNvPr>
          <p:cNvPicPr>
            <a:picLocks noChangeAspect="1"/>
          </p:cNvPicPr>
          <p:nvPr/>
        </p:nvPicPr>
        <p:blipFill>
          <a:blip r:embed="rId2"/>
          <a:stretch>
            <a:fillRect/>
          </a:stretch>
        </p:blipFill>
        <p:spPr>
          <a:xfrm>
            <a:off x="375783" y="2582392"/>
            <a:ext cx="3347619" cy="1802368"/>
          </a:xfrm>
          <a:prstGeom prst="rect">
            <a:avLst/>
          </a:prstGeom>
          <a:ln w="25400">
            <a:solidFill>
              <a:schemeClr val="accent1"/>
            </a:solidFill>
          </a:ln>
        </p:spPr>
      </p:pic>
      <p:sp>
        <p:nvSpPr>
          <p:cNvPr id="36" name="TextBox 16">
            <a:extLst>
              <a:ext uri="{FF2B5EF4-FFF2-40B4-BE49-F238E27FC236}">
                <a16:creationId xmlns:a16="http://schemas.microsoft.com/office/drawing/2014/main" id="{5DF19C08-C650-450A-8474-4D1DCA78D16A}"/>
              </a:ext>
            </a:extLst>
          </p:cNvPr>
          <p:cNvSpPr txBox="1">
            <a:spLocks noChangeArrowheads="1"/>
          </p:cNvSpPr>
          <p:nvPr/>
        </p:nvSpPr>
        <p:spPr bwMode="auto">
          <a:xfrm>
            <a:off x="1198576" y="1816759"/>
            <a:ext cx="38585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0" lang="ja-JP" altLang="en-US" sz="2000" b="1" u="sng"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候補者全体像の報告</a:t>
            </a:r>
            <a:endParaRPr kumimoji="0" lang="en-US" altLang="ja-JP" sz="2000" b="1" u="sng"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37" name="TextBox 16">
            <a:extLst>
              <a:ext uri="{FF2B5EF4-FFF2-40B4-BE49-F238E27FC236}">
                <a16:creationId xmlns:a16="http://schemas.microsoft.com/office/drawing/2014/main" id="{1C4BDE7E-CE17-4633-BFC0-6A223EAB1E20}"/>
              </a:ext>
            </a:extLst>
          </p:cNvPr>
          <p:cNvSpPr txBox="1">
            <a:spLocks noChangeArrowheads="1"/>
          </p:cNvSpPr>
          <p:nvPr/>
        </p:nvSpPr>
        <p:spPr bwMode="auto">
          <a:xfrm>
            <a:off x="7396176" y="1963506"/>
            <a:ext cx="38585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kumimoji="0" lang="ja-JP" altLang="en-US" sz="2000" b="1" u="sng"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個別の報告</a:t>
            </a:r>
            <a:endParaRPr kumimoji="0" lang="en-US" altLang="ja-JP" sz="2000" b="1" u="sng"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38" name="スライド番号プレースホルダー 8">
            <a:extLst>
              <a:ext uri="{FF2B5EF4-FFF2-40B4-BE49-F238E27FC236}">
                <a16:creationId xmlns:a16="http://schemas.microsoft.com/office/drawing/2014/main" id="{14ACD84E-B2A2-4E54-894F-A66304D96471}"/>
              </a:ext>
            </a:extLst>
          </p:cNvPr>
          <p:cNvSpPr>
            <a:spLocks noGrp="1"/>
          </p:cNvSpPr>
          <p:nvPr>
            <p:ph type="sldNum" sz="quarter" idx="12"/>
          </p:nvPr>
        </p:nvSpPr>
        <p:spPr>
          <a:xfrm>
            <a:off x="8737600" y="6356350"/>
            <a:ext cx="2844800" cy="365125"/>
          </a:xfrm>
        </p:spPr>
        <p:txBody>
          <a:bodyPr/>
          <a:lstStyle/>
          <a:p>
            <a:pPr>
              <a:defRPr/>
            </a:pPr>
            <a:fld id="{B57747F7-0A67-459A-BB78-888BAEACD0AE}" type="slidenum">
              <a:rPr lang="en-US" altLang="ja-JP" smtClean="0"/>
              <a:pPr>
                <a:defRPr/>
              </a:pPr>
              <a:t>18</a:t>
            </a:fld>
            <a:endParaRPr lang="en-US" altLang="ja-JP"/>
          </a:p>
        </p:txBody>
      </p:sp>
      <p:pic>
        <p:nvPicPr>
          <p:cNvPr id="39" name="図 38">
            <a:extLst>
              <a:ext uri="{FF2B5EF4-FFF2-40B4-BE49-F238E27FC236}">
                <a16:creationId xmlns:a16="http://schemas.microsoft.com/office/drawing/2014/main" id="{0074E133-804D-4A7B-A770-F6859085FF87}"/>
              </a:ext>
            </a:extLst>
          </p:cNvPr>
          <p:cNvPicPr>
            <a:picLocks noChangeAspect="1"/>
          </p:cNvPicPr>
          <p:nvPr/>
        </p:nvPicPr>
        <p:blipFill>
          <a:blip r:embed="rId3"/>
          <a:stretch>
            <a:fillRect/>
          </a:stretch>
        </p:blipFill>
        <p:spPr>
          <a:xfrm>
            <a:off x="7230747" y="2559724"/>
            <a:ext cx="4189412" cy="3600517"/>
          </a:xfrm>
          <a:prstGeom prst="rect">
            <a:avLst/>
          </a:prstGeom>
          <a:ln w="25400">
            <a:solidFill>
              <a:schemeClr val="accent1"/>
            </a:solidFill>
          </a:ln>
        </p:spPr>
      </p:pic>
      <p:sp>
        <p:nvSpPr>
          <p:cNvPr id="40" name="正方形/長方形 11">
            <a:extLst>
              <a:ext uri="{FF2B5EF4-FFF2-40B4-BE49-F238E27FC236}">
                <a16:creationId xmlns:a16="http://schemas.microsoft.com/office/drawing/2014/main" id="{162B45E8-4BF4-4CD5-813E-E8E6FB9EEB81}"/>
              </a:ext>
            </a:extLst>
          </p:cNvPr>
          <p:cNvSpPr>
            <a:spLocks noChangeArrowheads="1"/>
          </p:cNvSpPr>
          <p:nvPr/>
        </p:nvSpPr>
        <p:spPr bwMode="auto">
          <a:xfrm>
            <a:off x="711751" y="6313277"/>
            <a:ext cx="52709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rPr>
              <a:t>⁻報告書のイメージ⁻</a:t>
            </a:r>
            <a:endParaRPr kumimoji="0"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endParaRPr>
          </a:p>
        </p:txBody>
      </p:sp>
      <p:sp>
        <p:nvSpPr>
          <p:cNvPr id="41" name="正方形/長方形 11">
            <a:extLst>
              <a:ext uri="{FF2B5EF4-FFF2-40B4-BE49-F238E27FC236}">
                <a16:creationId xmlns:a16="http://schemas.microsoft.com/office/drawing/2014/main" id="{5B657DAC-0464-4E38-A97F-02BAA0C52FC5}"/>
              </a:ext>
            </a:extLst>
          </p:cNvPr>
          <p:cNvSpPr>
            <a:spLocks noChangeArrowheads="1"/>
          </p:cNvSpPr>
          <p:nvPr/>
        </p:nvSpPr>
        <p:spPr bwMode="auto">
          <a:xfrm>
            <a:off x="7230747" y="6255265"/>
            <a:ext cx="4189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rPr>
              <a:t>⁻</a:t>
            </a:r>
            <a:r>
              <a:rPr kumimoji="0"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rPr>
              <a:t>GAC</a:t>
            </a:r>
            <a:r>
              <a:rPr kumimoji="0"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rPr>
              <a:t>による個別報告のイメージ⁻</a:t>
            </a:r>
            <a:endParaRPr kumimoji="0"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endParaRPr>
          </a:p>
        </p:txBody>
      </p:sp>
      <p:pic>
        <p:nvPicPr>
          <p:cNvPr id="42" name="図 41">
            <a:extLst>
              <a:ext uri="{FF2B5EF4-FFF2-40B4-BE49-F238E27FC236}">
                <a16:creationId xmlns:a16="http://schemas.microsoft.com/office/drawing/2014/main" id="{4F3B3ED3-8B10-4950-ADA2-8A6455503E6E}"/>
              </a:ext>
            </a:extLst>
          </p:cNvPr>
          <p:cNvPicPr>
            <a:picLocks noChangeAspect="1"/>
          </p:cNvPicPr>
          <p:nvPr/>
        </p:nvPicPr>
        <p:blipFill>
          <a:blip r:embed="rId4"/>
          <a:stretch>
            <a:fillRect/>
          </a:stretch>
        </p:blipFill>
        <p:spPr>
          <a:xfrm>
            <a:off x="1401508" y="2976103"/>
            <a:ext cx="4643788" cy="3127598"/>
          </a:xfrm>
          <a:prstGeom prst="rect">
            <a:avLst/>
          </a:prstGeom>
          <a:ln w="25400">
            <a:solidFill>
              <a:srgbClr val="002060"/>
            </a:solidFill>
          </a:ln>
        </p:spPr>
      </p:pic>
      <p:sp>
        <p:nvSpPr>
          <p:cNvPr id="3" name="フッター プレースホルダー 1">
            <a:extLst>
              <a:ext uri="{FF2B5EF4-FFF2-40B4-BE49-F238E27FC236}">
                <a16:creationId xmlns:a16="http://schemas.microsoft.com/office/drawing/2014/main" id="{3B6E843F-99D9-5620-0460-5B6E99756118}"/>
              </a:ext>
            </a:extLst>
          </p:cNvPr>
          <p:cNvSpPr txBox="1">
            <a:spLocks/>
          </p:cNvSpPr>
          <p:nvPr/>
        </p:nvSpPr>
        <p:spPr>
          <a:xfrm>
            <a:off x="4165600" y="6356350"/>
            <a:ext cx="3860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80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81196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8">
            <a:extLst>
              <a:ext uri="{FF2B5EF4-FFF2-40B4-BE49-F238E27FC236}">
                <a16:creationId xmlns:a16="http://schemas.microsoft.com/office/drawing/2014/main" id="{4E5D9A1F-F81E-4197-BD42-1BCB54E1F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332" y="2178036"/>
            <a:ext cx="1694791" cy="1644430"/>
          </a:xfrm>
          <a:prstGeom prst="rect">
            <a:avLst/>
          </a:prstGeom>
          <a:noFill/>
          <a:ln w="9525">
            <a:solidFill>
              <a:srgbClr val="161717"/>
            </a:solidFill>
            <a:miter lim="800000"/>
            <a:headEnd/>
            <a:tailEnd/>
          </a:ln>
          <a:extLst>
            <a:ext uri="{909E8E84-426E-40DD-AFC4-6F175D3DCCD1}">
              <a14:hiddenFill xmlns:a14="http://schemas.microsoft.com/office/drawing/2010/main">
                <a:solidFill>
                  <a:schemeClr val="accent1"/>
                </a:solidFill>
              </a14:hiddenFill>
            </a:ext>
          </a:extLst>
        </p:spPr>
      </p:pic>
      <p:sp>
        <p:nvSpPr>
          <p:cNvPr id="16" name="正方形/長方形 11">
            <a:extLst>
              <a:ext uri="{FF2B5EF4-FFF2-40B4-BE49-F238E27FC236}">
                <a16:creationId xmlns:a16="http://schemas.microsoft.com/office/drawing/2014/main" id="{C083CEFF-8BCB-4D76-932B-B453FE376226}"/>
              </a:ext>
            </a:extLst>
          </p:cNvPr>
          <p:cNvSpPr>
            <a:spLocks noChangeArrowheads="1"/>
          </p:cNvSpPr>
          <p:nvPr/>
        </p:nvSpPr>
        <p:spPr bwMode="auto">
          <a:xfrm>
            <a:off x="555831" y="1685483"/>
            <a:ext cx="25116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228600"/>
            <a:r>
              <a:rPr kumimoji="0" lang="ja-JP" altLang="en-US" sz="1600" b="1"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各人のアセスメント結果</a:t>
            </a:r>
            <a:endParaRPr kumimoji="0" lang="en-US" altLang="ja-JP" sz="1600" b="1"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pic>
        <p:nvPicPr>
          <p:cNvPr id="17" name="Picture 13" descr="C:\Users\mizutani\AppData\Local\Temp\SNAGHTML4e8b01.PNG">
            <a:extLst>
              <a:ext uri="{FF2B5EF4-FFF2-40B4-BE49-F238E27FC236}">
                <a16:creationId xmlns:a16="http://schemas.microsoft.com/office/drawing/2014/main" id="{ADA096FC-965A-4C86-B280-F7D123E0F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332" y="4948622"/>
            <a:ext cx="1750701" cy="16055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 name="二等辺三角形 17">
            <a:extLst>
              <a:ext uri="{FF2B5EF4-FFF2-40B4-BE49-F238E27FC236}">
                <a16:creationId xmlns:a16="http://schemas.microsoft.com/office/drawing/2014/main" id="{547B15D7-0748-4729-A283-493346AAAEB3}"/>
              </a:ext>
            </a:extLst>
          </p:cNvPr>
          <p:cNvSpPr/>
          <p:nvPr/>
        </p:nvSpPr>
        <p:spPr>
          <a:xfrm rot="5400000" flipH="1">
            <a:off x="2102406" y="3767591"/>
            <a:ext cx="2149064" cy="212998"/>
          </a:xfrm>
          <a:prstGeom prst="triangle">
            <a:avLst/>
          </a:prstGeom>
          <a:solidFill>
            <a:srgbClr val="161717">
              <a:lumMod val="40000"/>
              <a:lumOff val="60000"/>
            </a:srgbClr>
          </a:solidFill>
          <a:ln w="12700" cap="flat" cmpd="sng" algn="ctr">
            <a:noFill/>
            <a:prstDash val="solid"/>
            <a:miter lim="800000"/>
          </a:ln>
          <a:effectLst/>
        </p:spPr>
        <p:txBody>
          <a:bodyPr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a:ea typeface="Meiryo UI"/>
              <a:cs typeface="+mn-cs"/>
              <a:sym typeface="Arial"/>
              <a:rtl val="0"/>
            </a:endParaRPr>
          </a:p>
        </p:txBody>
      </p:sp>
      <p:sp>
        <p:nvSpPr>
          <p:cNvPr id="19" name="十字形 18">
            <a:extLst>
              <a:ext uri="{FF2B5EF4-FFF2-40B4-BE49-F238E27FC236}">
                <a16:creationId xmlns:a16="http://schemas.microsoft.com/office/drawing/2014/main" id="{1985B8A1-0553-4EAB-908E-BF6E40AFB6EB}"/>
              </a:ext>
            </a:extLst>
          </p:cNvPr>
          <p:cNvSpPr/>
          <p:nvPr/>
        </p:nvSpPr>
        <p:spPr>
          <a:xfrm>
            <a:off x="1674284" y="3914873"/>
            <a:ext cx="274791" cy="267319"/>
          </a:xfrm>
          <a:prstGeom prst="plus">
            <a:avLst>
              <a:gd name="adj" fmla="val 38644"/>
            </a:avLst>
          </a:prstGeom>
          <a:solidFill>
            <a:srgbClr val="0E106A"/>
          </a:solidFill>
          <a:ln w="12700" cap="flat" cmpd="sng" algn="ctr">
            <a:solidFill>
              <a:srgbClr val="0E106A">
                <a:shade val="50000"/>
              </a:srgbClr>
            </a:solidFill>
            <a:prstDash val="solid"/>
            <a:miter lim="800000"/>
          </a:ln>
          <a:effectLst/>
        </p:spPr>
        <p:txBody>
          <a:bodyPr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ja-JP" altLang="en-US" sz="1050" b="0" i="0" u="none" strike="noStrike" kern="0" cap="none" spc="0" normalizeH="0" baseline="0" noProof="0">
              <a:ln>
                <a:noFill/>
              </a:ln>
              <a:solidFill>
                <a:srgbClr val="FFFFFF"/>
              </a:solidFill>
              <a:effectLst/>
              <a:uLnTx/>
              <a:uFillTx/>
              <a:latin typeface="Meiryo UI"/>
              <a:ea typeface="Meiryo UI"/>
              <a:cs typeface="+mn-cs"/>
              <a:sym typeface="Arial"/>
              <a:rtl val="0"/>
            </a:endParaRPr>
          </a:p>
        </p:txBody>
      </p:sp>
      <p:pic>
        <p:nvPicPr>
          <p:cNvPr id="20" name="Picture 2">
            <a:extLst>
              <a:ext uri="{FF2B5EF4-FFF2-40B4-BE49-F238E27FC236}">
                <a16:creationId xmlns:a16="http://schemas.microsoft.com/office/drawing/2014/main" id="{80775A0C-59A1-401F-8FA7-C1CFA8BBF3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6845" y="1974349"/>
            <a:ext cx="3362638" cy="4401705"/>
          </a:xfrm>
          <a:prstGeom prst="rect">
            <a:avLst/>
          </a:prstGeom>
          <a:solidFill>
            <a:srgbClr val="FFFFFF"/>
          </a:solidFill>
          <a:ln w="9525">
            <a:solidFill>
              <a:srgbClr val="000000"/>
            </a:solidFill>
            <a:miter lim="800000"/>
            <a:headEnd/>
            <a:tailEnd/>
          </a:ln>
        </p:spPr>
      </p:pic>
      <p:sp>
        <p:nvSpPr>
          <p:cNvPr id="21" name="ホームベース 21">
            <a:extLst>
              <a:ext uri="{FF2B5EF4-FFF2-40B4-BE49-F238E27FC236}">
                <a16:creationId xmlns:a16="http://schemas.microsoft.com/office/drawing/2014/main" id="{4E5809FA-EA61-4515-A88F-D4438567FC7F}"/>
              </a:ext>
            </a:extLst>
          </p:cNvPr>
          <p:cNvSpPr>
            <a:spLocks noChangeArrowheads="1"/>
          </p:cNvSpPr>
          <p:nvPr/>
        </p:nvSpPr>
        <p:spPr bwMode="auto">
          <a:xfrm>
            <a:off x="8228727" y="1576813"/>
            <a:ext cx="2882075" cy="586885"/>
          </a:xfrm>
          <a:prstGeom prst="homePlate">
            <a:avLst>
              <a:gd name="adj" fmla="val 0"/>
            </a:avLst>
          </a:prstGeom>
          <a:solidFill>
            <a:srgbClr val="68B0C4">
              <a:lumMod val="75000"/>
            </a:srgbClr>
          </a:solidFill>
          <a:ln w="76200" algn="ctr">
            <a:solidFill>
              <a:srgbClr val="FFFFFF"/>
            </a:solidFill>
            <a:miter lim="800000"/>
            <a:headEnd/>
            <a:tailEnd/>
          </a:ln>
        </p:spPr>
        <p:txBody>
          <a:bodyPr lIns="2123" tIns="26970" rIns="2123" bIns="26970" anchor="ctr"/>
          <a:lstStyle>
            <a:lvl1pPr defTabSz="631825">
              <a:defRPr kumimoji="1">
                <a:solidFill>
                  <a:schemeClr val="tx1"/>
                </a:solidFill>
                <a:latin typeface="Arial" panose="020B0604020202020204" pitchFamily="34" charset="0"/>
                <a:ea typeface="ＭＳ Ｐゴシック" panose="020B0600070205080204" pitchFamily="50" charset="-128"/>
              </a:defRPr>
            </a:lvl1pPr>
            <a:lvl2pPr marL="742950" indent="-285750" defTabSz="631825">
              <a:defRPr kumimoji="1">
                <a:solidFill>
                  <a:schemeClr val="tx1"/>
                </a:solidFill>
                <a:latin typeface="Arial" panose="020B0604020202020204" pitchFamily="34" charset="0"/>
                <a:ea typeface="ＭＳ Ｐゴシック" panose="020B0600070205080204" pitchFamily="50" charset="-128"/>
              </a:defRPr>
            </a:lvl2pPr>
            <a:lvl3pPr marL="1143000" indent="-228600" defTabSz="631825">
              <a:defRPr kumimoji="1">
                <a:solidFill>
                  <a:schemeClr val="tx1"/>
                </a:solidFill>
                <a:latin typeface="Arial" panose="020B0604020202020204" pitchFamily="34" charset="0"/>
                <a:ea typeface="ＭＳ Ｐゴシック" panose="020B0600070205080204" pitchFamily="50" charset="-128"/>
              </a:defRPr>
            </a:lvl3pPr>
            <a:lvl4pPr marL="1600200" indent="-228600" defTabSz="631825">
              <a:defRPr kumimoji="1">
                <a:solidFill>
                  <a:schemeClr val="tx1"/>
                </a:solidFill>
                <a:latin typeface="Arial" panose="020B0604020202020204" pitchFamily="34" charset="0"/>
                <a:ea typeface="ＭＳ Ｐゴシック" panose="020B0600070205080204" pitchFamily="50" charset="-128"/>
              </a:defRPr>
            </a:lvl4pPr>
            <a:lvl5pPr marL="2057400" indent="-228600" defTabSz="631825">
              <a:defRPr kumimoji="1">
                <a:solidFill>
                  <a:schemeClr val="tx1"/>
                </a:solidFill>
                <a:latin typeface="Arial" panose="020B0604020202020204" pitchFamily="34" charset="0"/>
                <a:ea typeface="ＭＳ Ｐゴシック" panose="020B0600070205080204" pitchFamily="50" charset="-128"/>
              </a:defRPr>
            </a:lvl5pPr>
            <a:lvl6pPr marL="25146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31825"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ジョブマッチ％の算出</a:t>
            </a:r>
            <a:endParaRPr kumimoji="1" lang="en-US" altLang="ja-JP" sz="105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23" name="正方形/長方形 11">
            <a:extLst>
              <a:ext uri="{FF2B5EF4-FFF2-40B4-BE49-F238E27FC236}">
                <a16:creationId xmlns:a16="http://schemas.microsoft.com/office/drawing/2014/main" id="{4BA8ACDC-1C42-4B3B-BCC7-C550023D8276}"/>
              </a:ext>
            </a:extLst>
          </p:cNvPr>
          <p:cNvSpPr>
            <a:spLocks noChangeArrowheads="1"/>
          </p:cNvSpPr>
          <p:nvPr/>
        </p:nvSpPr>
        <p:spPr bwMode="auto">
          <a:xfrm>
            <a:off x="527878" y="4334980"/>
            <a:ext cx="251169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defTabSz="228600"/>
            <a:r>
              <a:rPr kumimoji="0" lang="ja-JP" altLang="en-US" sz="1600" b="1"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パフォーマンスモデル</a:t>
            </a:r>
            <a:endParaRPr kumimoji="0" lang="en-US" altLang="ja-JP" sz="1600" b="1"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algn="ctr" defTabSz="228600"/>
            <a:r>
              <a:rPr kumimoji="0" lang="ja-JP" altLang="en-US" sz="1100"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コンピテンシーと紐づけ作成</a:t>
            </a:r>
          </a:p>
        </p:txBody>
      </p:sp>
      <p:sp>
        <p:nvSpPr>
          <p:cNvPr id="24" name="テキスト ボックス 23">
            <a:extLst>
              <a:ext uri="{FF2B5EF4-FFF2-40B4-BE49-F238E27FC236}">
                <a16:creationId xmlns:a16="http://schemas.microsoft.com/office/drawing/2014/main" id="{D2D89AB9-0853-4F6F-8E94-930ADE7AAB26}"/>
              </a:ext>
            </a:extLst>
          </p:cNvPr>
          <p:cNvSpPr txBox="1"/>
          <p:nvPr/>
        </p:nvSpPr>
        <p:spPr>
          <a:xfrm>
            <a:off x="9263297" y="1998754"/>
            <a:ext cx="914400" cy="914400"/>
          </a:xfrm>
          <a:prstGeom prst="rect">
            <a:avLst/>
          </a:prstGeom>
          <a:noFill/>
        </p:spPr>
        <p:txBody>
          <a:bodyPr wrap="none" lIns="0" rIns="0" rtlCol="0" anchor="ctr">
            <a:noAutofit/>
          </a:bodyPr>
          <a:lstStyle/>
          <a:p>
            <a:pPr algn="ctr" defTabSz="228600">
              <a:lnSpc>
                <a:spcPct val="110000"/>
              </a:lnSpc>
              <a:spcBef>
                <a:spcPts val="200"/>
              </a:spcBef>
            </a:pPr>
            <a:r>
              <a:rPr lang="ja-JP" altLang="en-US" sz="1600" dirty="0">
                <a:solidFill>
                  <a:srgbClr val="161717"/>
                </a:solidFill>
                <a:latin typeface="Meiryo UI"/>
                <a:ea typeface="Meiryo UI"/>
              </a:rPr>
              <a:t>経営人材像とどの程度近しいか？</a:t>
            </a:r>
            <a:endParaRPr lang="en-US" altLang="ja-JP" sz="1600" dirty="0">
              <a:solidFill>
                <a:srgbClr val="161717"/>
              </a:solidFill>
              <a:latin typeface="Meiryo UI"/>
              <a:ea typeface="Meiryo UI"/>
            </a:endParaRPr>
          </a:p>
        </p:txBody>
      </p:sp>
      <p:sp>
        <p:nvSpPr>
          <p:cNvPr id="26" name="タイトル 1">
            <a:extLst>
              <a:ext uri="{FF2B5EF4-FFF2-40B4-BE49-F238E27FC236}">
                <a16:creationId xmlns:a16="http://schemas.microsoft.com/office/drawing/2014/main" id="{FC320960-D8A5-4EF2-8ED8-8DFE2443115F}"/>
              </a:ext>
            </a:extLst>
          </p:cNvPr>
          <p:cNvSpPr txBox="1">
            <a:spLocks/>
          </p:cNvSpPr>
          <p:nvPr/>
        </p:nvSpPr>
        <p:spPr>
          <a:xfrm>
            <a:off x="680010" y="113738"/>
            <a:ext cx="7914634" cy="836862"/>
          </a:xfrm>
          <a:prstGeom prst="rect">
            <a:avLst/>
          </a:prstGeom>
        </p:spPr>
        <p:txBody>
          <a:bodyPr vert="horz" lIns="45720" tIns="22860" rIns="45720" bIns="22860" rtlCol="0" anchor="ctr">
            <a:normAutofit/>
          </a:bodyPr>
          <a:lstStyle>
            <a:lvl1pPr algn="l" defTabSz="914400" rtl="0" eaLnBrk="1" latinLnBrk="0" hangingPunct="1">
              <a:lnSpc>
                <a:spcPct val="90000"/>
              </a:lnSpc>
              <a:spcBef>
                <a:spcPct val="0"/>
              </a:spcBef>
              <a:buNone/>
              <a:defRPr kumimoji="1" sz="2400" b="1" kern="1200">
                <a:solidFill>
                  <a:schemeClr val="accent6"/>
                </a:solidFill>
                <a:latin typeface="+mj-lt"/>
                <a:ea typeface="+mj-ea"/>
                <a:cs typeface="+mj-cs"/>
              </a:defRPr>
            </a:lvl1pPr>
          </a:lstStyle>
          <a:p>
            <a:r>
              <a:rPr lang="ja-JP" altLang="en-US" dirty="0">
                <a:solidFill>
                  <a:srgbClr val="161717"/>
                </a:solidFill>
                <a:latin typeface="Meiryo UI"/>
                <a:ea typeface="Meiryo UI"/>
              </a:rPr>
              <a:t>②</a:t>
            </a:r>
            <a:r>
              <a:rPr lang="en-US" altLang="ja-JP" dirty="0">
                <a:solidFill>
                  <a:srgbClr val="161717"/>
                </a:solidFill>
                <a:latin typeface="Meiryo UI"/>
                <a:ea typeface="Meiryo UI"/>
              </a:rPr>
              <a:t>-2</a:t>
            </a:r>
            <a:r>
              <a:rPr lang="ja-JP" altLang="en-US" dirty="0">
                <a:solidFill>
                  <a:srgbClr val="161717"/>
                </a:solidFill>
                <a:latin typeface="Meiryo UI"/>
                <a:ea typeface="Meiryo UI"/>
              </a:rPr>
              <a:t>　見える化（ジョブマッチ</a:t>
            </a:r>
            <a:r>
              <a:rPr lang="en-US" altLang="ja-JP" dirty="0">
                <a:solidFill>
                  <a:srgbClr val="161717"/>
                </a:solidFill>
                <a:latin typeface="Meiryo UI"/>
                <a:ea typeface="Meiryo UI"/>
              </a:rPr>
              <a:t>%</a:t>
            </a:r>
            <a:r>
              <a:rPr lang="ja-JP" altLang="en-US" dirty="0">
                <a:solidFill>
                  <a:srgbClr val="161717"/>
                </a:solidFill>
                <a:latin typeface="Meiryo UI"/>
                <a:ea typeface="Meiryo UI"/>
              </a:rPr>
              <a:t>算出）</a:t>
            </a:r>
          </a:p>
        </p:txBody>
      </p:sp>
      <p:grpSp>
        <p:nvGrpSpPr>
          <p:cNvPr id="27" name="グループ化 26">
            <a:extLst>
              <a:ext uri="{FF2B5EF4-FFF2-40B4-BE49-F238E27FC236}">
                <a16:creationId xmlns:a16="http://schemas.microsoft.com/office/drawing/2014/main" id="{A9C55740-B974-4189-B456-7F33FB5B2DC5}"/>
              </a:ext>
            </a:extLst>
          </p:cNvPr>
          <p:cNvGrpSpPr/>
          <p:nvPr/>
        </p:nvGrpSpPr>
        <p:grpSpPr bwMode="auto">
          <a:xfrm>
            <a:off x="6751181" y="262845"/>
            <a:ext cx="4932000" cy="180000"/>
            <a:chOff x="467544" y="3861048"/>
            <a:chExt cx="5760640" cy="1008112"/>
          </a:xfrm>
          <a:solidFill>
            <a:srgbClr val="A4D0DC"/>
          </a:solidFill>
        </p:grpSpPr>
        <p:sp>
          <p:nvSpPr>
            <p:cNvPr id="28" name="ホームベース 8">
              <a:extLst>
                <a:ext uri="{FF2B5EF4-FFF2-40B4-BE49-F238E27FC236}">
                  <a16:creationId xmlns:a16="http://schemas.microsoft.com/office/drawing/2014/main" id="{5E327CF8-18AC-43C1-B836-BDCB4B325A4D}"/>
                </a:ext>
              </a:extLst>
            </p:cNvPr>
            <p:cNvSpPr/>
            <p:nvPr/>
          </p:nvSpPr>
          <p:spPr bwMode="auto">
            <a:xfrm>
              <a:off x="467544" y="3861048"/>
              <a:ext cx="1440000" cy="1008112"/>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algn="ctr" defTabSz="914400" eaLnBrk="0" fontAlgn="base" hangingPunct="0">
                <a:spcBef>
                  <a:spcPct val="0"/>
                </a:spcBef>
                <a:spcAft>
                  <a:spcPct val="0"/>
                </a:spcAft>
              </a:pPr>
              <a:r>
                <a:rPr lang="ja-JP" altLang="en-US" sz="1200" b="1" dirty="0">
                  <a:solidFill>
                    <a:srgbClr val="FFFF00"/>
                  </a:solidFill>
                  <a:latin typeface="Meiryo UI" pitchFamily="50" charset="-128"/>
                  <a:ea typeface="Meiryo UI" pitchFamily="50" charset="-128"/>
                </a:rPr>
                <a:t>モデル</a:t>
              </a:r>
              <a:r>
                <a:rPr kumimoji="1" lang="ja-JP" altLang="en-US" sz="1200" b="1" dirty="0">
                  <a:solidFill>
                    <a:srgbClr val="FFFF00"/>
                  </a:solidFill>
                  <a:latin typeface="Meiryo UI" pitchFamily="50" charset="-128"/>
                  <a:ea typeface="Meiryo UI" pitchFamily="50" charset="-128"/>
                </a:rPr>
                <a:t>化</a:t>
              </a:r>
            </a:p>
          </p:txBody>
        </p:sp>
        <p:sp>
          <p:nvSpPr>
            <p:cNvPr id="29" name="ホームベース 9">
              <a:extLst>
                <a:ext uri="{FF2B5EF4-FFF2-40B4-BE49-F238E27FC236}">
                  <a16:creationId xmlns:a16="http://schemas.microsoft.com/office/drawing/2014/main" id="{E7D8FB2C-CF21-475A-9B8F-FB2DC39C632E}"/>
                </a:ext>
              </a:extLst>
            </p:cNvPr>
            <p:cNvSpPr/>
            <p:nvPr/>
          </p:nvSpPr>
          <p:spPr bwMode="auto">
            <a:xfrm>
              <a:off x="1907704" y="3861048"/>
              <a:ext cx="1440160" cy="1008112"/>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algn="ctr" defTabSz="914400" eaLnBrk="0" fontAlgn="base" hangingPunct="0">
                <a:spcBef>
                  <a:spcPct val="0"/>
                </a:spcBef>
                <a:spcAft>
                  <a:spcPct val="0"/>
                </a:spcAft>
              </a:pPr>
              <a:r>
                <a:rPr lang="ja-JP" altLang="en-US" sz="1200" b="1" dirty="0">
                  <a:solidFill>
                    <a:srgbClr val="FFFF00"/>
                  </a:solidFill>
                  <a:latin typeface="Meiryo UI" pitchFamily="50" charset="-128"/>
                  <a:ea typeface="Meiryo UI" pitchFamily="50" charset="-128"/>
                </a:rPr>
                <a:t>見える化</a:t>
              </a:r>
              <a:endParaRPr kumimoji="1" lang="en-US" altLang="ja-JP" sz="1200" b="1" dirty="0">
                <a:solidFill>
                  <a:srgbClr val="FFFF00"/>
                </a:solidFill>
                <a:latin typeface="Meiryo UI" pitchFamily="50" charset="-128"/>
                <a:ea typeface="Meiryo UI" pitchFamily="50" charset="-128"/>
              </a:endParaRPr>
            </a:p>
          </p:txBody>
        </p:sp>
        <p:sp>
          <p:nvSpPr>
            <p:cNvPr id="30" name="ホームベース 10">
              <a:extLst>
                <a:ext uri="{FF2B5EF4-FFF2-40B4-BE49-F238E27FC236}">
                  <a16:creationId xmlns:a16="http://schemas.microsoft.com/office/drawing/2014/main" id="{253678DB-7B37-40E7-948B-E4EBB3AE1859}"/>
                </a:ext>
              </a:extLst>
            </p:cNvPr>
            <p:cNvSpPr/>
            <p:nvPr/>
          </p:nvSpPr>
          <p:spPr bwMode="auto">
            <a:xfrm>
              <a:off x="3335502" y="3861048"/>
              <a:ext cx="1440000" cy="1008112"/>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200" b="1" dirty="0">
                  <a:solidFill>
                    <a:schemeClr val="bg1"/>
                  </a:solidFill>
                  <a:latin typeface="Meiryo UI" pitchFamily="50" charset="-128"/>
                  <a:ea typeface="Meiryo UI" pitchFamily="50" charset="-128"/>
                  <a:cs typeface="Meiryo UI" pitchFamily="50" charset="-128"/>
                </a:rPr>
                <a:t>戦略的な育成</a:t>
              </a:r>
              <a:endParaRPr kumimoji="1" lang="en-US" altLang="ja-JP" sz="1200" b="1"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sp>
          <p:nvSpPr>
            <p:cNvPr id="31" name="ホームベース 11">
              <a:extLst>
                <a:ext uri="{FF2B5EF4-FFF2-40B4-BE49-F238E27FC236}">
                  <a16:creationId xmlns:a16="http://schemas.microsoft.com/office/drawing/2014/main" id="{E42102E2-31FD-4E86-B3CD-49C66DDE22A9}"/>
                </a:ext>
              </a:extLst>
            </p:cNvPr>
            <p:cNvSpPr/>
            <p:nvPr/>
          </p:nvSpPr>
          <p:spPr bwMode="auto">
            <a:xfrm>
              <a:off x="4788184" y="3861048"/>
              <a:ext cx="1440000" cy="1008112"/>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200" b="1" dirty="0">
                  <a:solidFill>
                    <a:schemeClr val="bg1"/>
                  </a:solidFill>
                  <a:latin typeface="Meiryo UI" pitchFamily="50" charset="-128"/>
                  <a:ea typeface="Meiryo UI" pitchFamily="50" charset="-128"/>
                  <a:cs typeface="Meiryo UI" pitchFamily="50" charset="-128"/>
                </a:rPr>
                <a:t>今後</a:t>
              </a:r>
              <a:r>
                <a:rPr kumimoji="1" lang="ja-JP" altLang="en-US" sz="1200" b="1" dirty="0">
                  <a:solidFill>
                    <a:schemeClr val="bg1"/>
                  </a:solidFill>
                  <a:latin typeface="Meiryo UI" pitchFamily="50" charset="-128"/>
                  <a:ea typeface="Meiryo UI" pitchFamily="50" charset="-128"/>
                  <a:cs typeface="Meiryo UI" pitchFamily="50" charset="-128"/>
                </a:rPr>
                <a:t>への示唆</a:t>
              </a:r>
              <a:endParaRPr kumimoji="1" lang="en-US" altLang="ja-JP" sz="1200" b="1" i="0" u="none" strike="noStrike" kern="1200" cap="none" spc="0" normalizeH="0" baseline="0" noProof="0" dirty="0">
                <a:ln>
                  <a:noFill/>
                </a:ln>
                <a:solidFill>
                  <a:schemeClr val="bg1"/>
                </a:solidFill>
                <a:effectLst/>
                <a:uLnTx/>
                <a:uFillTx/>
                <a:latin typeface="Meiryo UI" pitchFamily="50" charset="-128"/>
                <a:ea typeface="Meiryo UI" pitchFamily="50" charset="-128"/>
                <a:cs typeface="Meiryo UI" pitchFamily="50" charset="-128"/>
              </a:endParaRPr>
            </a:p>
          </p:txBody>
        </p:sp>
      </p:grpSp>
      <p:sp>
        <p:nvSpPr>
          <p:cNvPr id="32" name="テキスト ボックス 31">
            <a:extLst>
              <a:ext uri="{FF2B5EF4-FFF2-40B4-BE49-F238E27FC236}">
                <a16:creationId xmlns:a16="http://schemas.microsoft.com/office/drawing/2014/main" id="{CA8404B5-E68A-4275-B2ED-334FF4FD14D4}"/>
              </a:ext>
            </a:extLst>
          </p:cNvPr>
          <p:cNvSpPr txBox="1"/>
          <p:nvPr/>
        </p:nvSpPr>
        <p:spPr>
          <a:xfrm>
            <a:off x="680010" y="899407"/>
            <a:ext cx="10604825" cy="61838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ja-JP" altLang="en-US" dirty="0">
                <a:solidFill>
                  <a:prstClr val="black"/>
                </a:solidFill>
                <a:latin typeface="Meiryo UI" panose="020B0604030504040204" pitchFamily="50" charset="-128"/>
                <a:ea typeface="Meiryo UI" panose="020B0604030504040204" pitchFamily="50" charset="-128"/>
              </a:rPr>
              <a:t>作成された</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パフォーマンスモデルと、候補者アセスメント結果を照らし合わせて、ジョブマッチ％（経営人材像にどの程度近しいか）を算出します。</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25" name="図 24">
            <a:extLst>
              <a:ext uri="{FF2B5EF4-FFF2-40B4-BE49-F238E27FC236}">
                <a16:creationId xmlns:a16="http://schemas.microsoft.com/office/drawing/2014/main" id="{7AC8C161-E3D7-49D7-981D-D2B59B81374D}"/>
              </a:ext>
            </a:extLst>
          </p:cNvPr>
          <p:cNvPicPr>
            <a:picLocks noChangeAspect="1"/>
          </p:cNvPicPr>
          <p:nvPr/>
        </p:nvPicPr>
        <p:blipFill>
          <a:blip r:embed="rId5"/>
          <a:stretch>
            <a:fillRect/>
          </a:stretch>
        </p:blipFill>
        <p:spPr>
          <a:xfrm>
            <a:off x="7776143" y="4048532"/>
            <a:ext cx="4067448" cy="2203751"/>
          </a:xfrm>
          <a:prstGeom prst="rect">
            <a:avLst/>
          </a:prstGeom>
          <a:ln w="12700">
            <a:solidFill>
              <a:schemeClr val="accent1">
                <a:shade val="95000"/>
                <a:satMod val="105000"/>
              </a:schemeClr>
            </a:solidFill>
          </a:ln>
        </p:spPr>
      </p:pic>
      <p:sp>
        <p:nvSpPr>
          <p:cNvPr id="33" name="二等辺三角形 32">
            <a:extLst>
              <a:ext uri="{FF2B5EF4-FFF2-40B4-BE49-F238E27FC236}">
                <a16:creationId xmlns:a16="http://schemas.microsoft.com/office/drawing/2014/main" id="{CB36F7BF-2A98-4B0C-AA49-C0E9A90E69E6}"/>
              </a:ext>
            </a:extLst>
          </p:cNvPr>
          <p:cNvSpPr/>
          <p:nvPr/>
        </p:nvSpPr>
        <p:spPr>
          <a:xfrm rot="10800000" flipH="1">
            <a:off x="8735335" y="2879607"/>
            <a:ext cx="2149064" cy="212998"/>
          </a:xfrm>
          <a:prstGeom prst="triangle">
            <a:avLst/>
          </a:prstGeom>
          <a:solidFill>
            <a:srgbClr val="161717">
              <a:lumMod val="40000"/>
              <a:lumOff val="60000"/>
            </a:srgbClr>
          </a:solidFill>
          <a:ln w="12700" cap="flat" cmpd="sng" algn="ctr">
            <a:noFill/>
            <a:prstDash val="solid"/>
            <a:miter lim="800000"/>
          </a:ln>
          <a:effectLst/>
        </p:spPr>
        <p:txBody>
          <a:bodyPr anchor="ctr"/>
          <a:lstStyle/>
          <a:p>
            <a:pPr marL="0" marR="0" lvl="0" indent="0" algn="ctr" defTabSz="2286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Meiryo UI"/>
              <a:ea typeface="Meiryo UI"/>
              <a:cs typeface="+mn-cs"/>
              <a:sym typeface="Arial"/>
              <a:rtl val="0"/>
            </a:endParaRPr>
          </a:p>
        </p:txBody>
      </p:sp>
      <p:sp>
        <p:nvSpPr>
          <p:cNvPr id="34" name="ホームベース 21">
            <a:extLst>
              <a:ext uri="{FF2B5EF4-FFF2-40B4-BE49-F238E27FC236}">
                <a16:creationId xmlns:a16="http://schemas.microsoft.com/office/drawing/2014/main" id="{F8A7864B-41E7-4054-AD1D-6D68FC986175}"/>
              </a:ext>
            </a:extLst>
          </p:cNvPr>
          <p:cNvSpPr>
            <a:spLocks noChangeArrowheads="1"/>
          </p:cNvSpPr>
          <p:nvPr/>
        </p:nvSpPr>
        <p:spPr bwMode="auto">
          <a:xfrm>
            <a:off x="7776143" y="3343889"/>
            <a:ext cx="4067448" cy="586885"/>
          </a:xfrm>
          <a:prstGeom prst="homePlate">
            <a:avLst>
              <a:gd name="adj" fmla="val 0"/>
            </a:avLst>
          </a:prstGeom>
          <a:solidFill>
            <a:srgbClr val="68B0C4">
              <a:lumMod val="75000"/>
            </a:srgbClr>
          </a:solidFill>
          <a:ln w="76200" algn="ctr">
            <a:solidFill>
              <a:srgbClr val="FFFFFF"/>
            </a:solidFill>
            <a:miter lim="800000"/>
            <a:headEnd/>
            <a:tailEnd/>
          </a:ln>
        </p:spPr>
        <p:txBody>
          <a:bodyPr lIns="2123" tIns="26970" rIns="2123" bIns="26970" anchor="ctr"/>
          <a:lstStyle>
            <a:lvl1pPr defTabSz="631825">
              <a:defRPr kumimoji="1">
                <a:solidFill>
                  <a:schemeClr val="tx1"/>
                </a:solidFill>
                <a:latin typeface="Arial" panose="020B0604020202020204" pitchFamily="34" charset="0"/>
                <a:ea typeface="ＭＳ Ｐゴシック" panose="020B0600070205080204" pitchFamily="50" charset="-128"/>
              </a:defRPr>
            </a:lvl1pPr>
            <a:lvl2pPr marL="742950" indent="-285750" defTabSz="631825">
              <a:defRPr kumimoji="1">
                <a:solidFill>
                  <a:schemeClr val="tx1"/>
                </a:solidFill>
                <a:latin typeface="Arial" panose="020B0604020202020204" pitchFamily="34" charset="0"/>
                <a:ea typeface="ＭＳ Ｐゴシック" panose="020B0600070205080204" pitchFamily="50" charset="-128"/>
              </a:defRPr>
            </a:lvl2pPr>
            <a:lvl3pPr marL="1143000" indent="-228600" defTabSz="631825">
              <a:defRPr kumimoji="1">
                <a:solidFill>
                  <a:schemeClr val="tx1"/>
                </a:solidFill>
                <a:latin typeface="Arial" panose="020B0604020202020204" pitchFamily="34" charset="0"/>
                <a:ea typeface="ＭＳ Ｐゴシック" panose="020B0600070205080204" pitchFamily="50" charset="-128"/>
              </a:defRPr>
            </a:lvl3pPr>
            <a:lvl4pPr marL="1600200" indent="-228600" defTabSz="631825">
              <a:defRPr kumimoji="1">
                <a:solidFill>
                  <a:schemeClr val="tx1"/>
                </a:solidFill>
                <a:latin typeface="Arial" panose="020B0604020202020204" pitchFamily="34" charset="0"/>
                <a:ea typeface="ＭＳ Ｐゴシック" panose="020B0600070205080204" pitchFamily="50" charset="-128"/>
              </a:defRPr>
            </a:lvl4pPr>
            <a:lvl5pPr marL="2057400" indent="-228600" defTabSz="631825">
              <a:defRPr kumimoji="1">
                <a:solidFill>
                  <a:schemeClr val="tx1"/>
                </a:solidFill>
                <a:latin typeface="Arial" panose="020B0604020202020204" pitchFamily="34" charset="0"/>
                <a:ea typeface="ＭＳ Ｐゴシック" panose="020B0600070205080204" pitchFamily="50" charset="-128"/>
              </a:defRPr>
            </a:lvl5pPr>
            <a:lvl6pPr marL="25146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31825"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ジョブマッチ％</a:t>
            </a:r>
            <a:r>
              <a:rPr lang="ja-JP" altLang="en-US" sz="2000" b="1" kern="0" dirty="0">
                <a:solidFill>
                  <a:srgbClr val="FFFFFF"/>
                </a:solidFill>
                <a:latin typeface="Meiryo UI" panose="020B0604030504040204" pitchFamily="50" charset="-128"/>
                <a:ea typeface="Meiryo UI" panose="020B0604030504040204" pitchFamily="50" charset="-128"/>
              </a:rPr>
              <a:t>ランキング</a:t>
            </a:r>
            <a:endParaRPr kumimoji="1" lang="en-US" altLang="ja-JP" sz="105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E4629F82-4319-47D4-B7AE-A06404EF6AC3}"/>
              </a:ext>
            </a:extLst>
          </p:cNvPr>
          <p:cNvSpPr>
            <a:spLocks noGrp="1"/>
          </p:cNvSpPr>
          <p:nvPr>
            <p:ph type="sldNum" sz="quarter" idx="12"/>
          </p:nvPr>
        </p:nvSpPr>
        <p:spPr/>
        <p:txBody>
          <a:bodyPr/>
          <a:lstStyle/>
          <a:p>
            <a:fld id="{9392F924-A74C-465E-92CF-B536D5605C51}" type="slidenum">
              <a:rPr kumimoji="1" lang="ja-JP" altLang="en-US" smtClean="0"/>
              <a:t>19</a:t>
            </a:fld>
            <a:endParaRPr kumimoji="1" lang="ja-JP" altLang="en-US"/>
          </a:p>
        </p:txBody>
      </p:sp>
      <p:sp>
        <p:nvSpPr>
          <p:cNvPr id="4" name="フッター プレースホルダー 1">
            <a:extLst>
              <a:ext uri="{FF2B5EF4-FFF2-40B4-BE49-F238E27FC236}">
                <a16:creationId xmlns:a16="http://schemas.microsoft.com/office/drawing/2014/main" id="{A432AD52-D233-73B3-43C7-A614A21BA28F}"/>
              </a:ext>
            </a:extLst>
          </p:cNvPr>
          <p:cNvSpPr txBox="1">
            <a:spLocks/>
          </p:cNvSpPr>
          <p:nvPr/>
        </p:nvSpPr>
        <p:spPr>
          <a:xfrm>
            <a:off x="4165600" y="6356350"/>
            <a:ext cx="3860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80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63011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スライド番号プレースホルダー 2">
            <a:extLst>
              <a:ext uri="{FF2B5EF4-FFF2-40B4-BE49-F238E27FC236}">
                <a16:creationId xmlns:a16="http://schemas.microsoft.com/office/drawing/2014/main" id="{433637F3-B996-4492-9C51-1FAE176C188A}"/>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Pct val="25000"/>
              <a:buFontTx/>
              <a:buNone/>
              <a:tabLst/>
              <a:defRPr/>
            </a:pPr>
            <a:fld id="{2F718133-2020-48A7-8FF7-64F8F1043307}" type="slidenum">
              <a:rPr kumimoji="0" lang="en-US" altLang="ja-JP" sz="1200" b="0" i="0" u="none" strike="noStrike" kern="1200" cap="none" spc="0" normalizeH="0" baseline="0" noProof="0" smtClean="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Pct val="25000"/>
                <a:buFontTx/>
                <a:buNone/>
                <a:tabLst/>
                <a:defRPr/>
              </a:pPr>
              <a:t>2</a:t>
            </a:fld>
            <a:endParaRPr kumimoji="0" lang="en-US" altLang="ja-JP" sz="1200" b="0" i="0" u="none" strike="noStrike" kern="1200" cap="none" spc="0" normalizeH="0" baseline="0" noProof="0" dirty="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194564" name="正方形/長方形 22">
            <a:extLst>
              <a:ext uri="{FF2B5EF4-FFF2-40B4-BE49-F238E27FC236}">
                <a16:creationId xmlns:a16="http://schemas.microsoft.com/office/drawing/2014/main" id="{2BD81A3F-7733-486B-8CE6-38420E0012C0}"/>
              </a:ext>
            </a:extLst>
          </p:cNvPr>
          <p:cNvSpPr>
            <a:spLocks noChangeArrowheads="1"/>
          </p:cNvSpPr>
          <p:nvPr/>
        </p:nvSpPr>
        <p:spPr bwMode="auto">
          <a:xfrm>
            <a:off x="597195" y="464097"/>
            <a:ext cx="1099760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本資料は、幹部人材の登用・育成において、資質面を測定するアセスメントツールを活用</a:t>
            </a:r>
            <a:r>
              <a:rPr lang="ja-JP" altLang="en-US"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したい、</a:t>
            </a: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という貴社ご要望に答える形で</a:t>
            </a:r>
            <a:r>
              <a:rPr lang="ja-JP" altLang="en-US"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作成</a:t>
            </a: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されました。</a:t>
            </a:r>
            <a:endPar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ja-JP" altLang="en-US"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今後の事業を牽引する次期経営者選抜と育成を推進される中、幹部人財像の定義、候補者の特定や開発ポイントの明確化を踏まえた戦略的な育成から登用への流れにおいて、アセスメントツールの活用は極めて有益です</a:t>
            </a:r>
            <a:r>
              <a:rPr kumimoji="1"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a:t>
            </a:r>
            <a:endParaRPr kumimoji="1"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Arial" panose="020B0604020202020204" pitchFamily="34" charset="0"/>
                <a:sym typeface="Arial" panose="020B0604020202020204" pitchFamily="34" charset="0"/>
              </a:rPr>
              <a:t>直近の取組と中期的な取組の</a:t>
            </a:r>
            <a:r>
              <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Arial" panose="020B0604020202020204" pitchFamily="34" charset="0"/>
                <a:sym typeface="Arial" panose="020B0604020202020204" pitchFamily="34" charset="0"/>
              </a:rPr>
              <a:t>2</a:t>
            </a: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Arial" panose="020B0604020202020204" pitchFamily="34" charset="0"/>
                <a:sym typeface="Arial" panose="020B0604020202020204" pitchFamily="34" charset="0"/>
              </a:rPr>
              <a:t>つの軸の観点で</a:t>
            </a:r>
            <a:r>
              <a:rPr lang="ja-JP" altLang="en-US" dirty="0">
                <a:solidFill>
                  <a:srgbClr val="000000"/>
                </a:solidFill>
                <a:latin typeface="ＭＳ Ｐゴシック" panose="020B0600070205080204" pitchFamily="50" charset="-128"/>
                <a:ea typeface="Meiryo UI" panose="020B0604030504040204" pitchFamily="50" charset="-128"/>
                <a:cs typeface="Arial" panose="020B0604020202020204" pitchFamily="34" charset="0"/>
                <a:sym typeface="Arial" panose="020B0604020202020204" pitchFamily="34" charset="0"/>
              </a:rPr>
              <a:t>ご提案致します</a:t>
            </a: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Arial" panose="020B0604020202020204" pitchFamily="34" charset="0"/>
                <a:sym typeface="Arial" panose="020B0604020202020204" pitchFamily="34" charset="0"/>
              </a:rPr>
              <a:t>。</a:t>
            </a:r>
            <a:endPar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194565" name="TextBox 16">
            <a:extLst>
              <a:ext uri="{FF2B5EF4-FFF2-40B4-BE49-F238E27FC236}">
                <a16:creationId xmlns:a16="http://schemas.microsoft.com/office/drawing/2014/main" id="{3FBA9561-1328-40AF-A615-6D1586E5E441}"/>
              </a:ext>
            </a:extLst>
          </p:cNvPr>
          <p:cNvSpPr txBox="1">
            <a:spLocks noChangeArrowheads="1"/>
          </p:cNvSpPr>
          <p:nvPr/>
        </p:nvSpPr>
        <p:spPr bwMode="auto">
          <a:xfrm>
            <a:off x="728837" y="2472731"/>
            <a:ext cx="19002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b="0" i="0" u="sng"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mn-cs"/>
                <a:sym typeface="Arial" panose="020B0604020202020204" pitchFamily="34" charset="0"/>
              </a:rPr>
              <a:t>資料の構成</a:t>
            </a:r>
            <a:endParaRPr kumimoji="0" lang="en-US" altLang="ja-JP" b="0" i="0" u="sng"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mn-cs"/>
              <a:sym typeface="Arial" panose="020B0604020202020204" pitchFamily="34" charset="0"/>
            </a:endParaRPr>
          </a:p>
        </p:txBody>
      </p:sp>
      <p:sp>
        <p:nvSpPr>
          <p:cNvPr id="6" name="TextBox 16">
            <a:extLst>
              <a:ext uri="{FF2B5EF4-FFF2-40B4-BE49-F238E27FC236}">
                <a16:creationId xmlns:a16="http://schemas.microsoft.com/office/drawing/2014/main" id="{4F798D65-76E8-4BE6-A4A0-24CE8D7BF954}"/>
              </a:ext>
            </a:extLst>
          </p:cNvPr>
          <p:cNvSpPr txBox="1">
            <a:spLocks noChangeArrowheads="1"/>
          </p:cNvSpPr>
          <p:nvPr/>
        </p:nvSpPr>
        <p:spPr bwMode="auto">
          <a:xfrm>
            <a:off x="2738141" y="2472731"/>
            <a:ext cx="8856663" cy="2923877"/>
          </a:xfrm>
          <a:prstGeom prst="rect">
            <a:avLst/>
          </a:prstGeom>
          <a:noFill/>
          <a:ln>
            <a:noFill/>
          </a:ln>
        </p:spPr>
        <p:txBody>
          <a:bodyPr>
            <a:spAutoFit/>
          </a:bodyPr>
          <a:lstStyle>
            <a:lvl1pPr>
              <a:spcBef>
                <a:spcPct val="20000"/>
              </a:spcBef>
              <a:buChar char="•"/>
              <a:defRPr sz="2500">
                <a:solidFill>
                  <a:srgbClr val="1F474F"/>
                </a:solidFill>
                <a:latin typeface="Arial" pitchFamily="34" charset="0"/>
              </a:defRPr>
            </a:lvl1pPr>
            <a:lvl2pPr marL="742950" indent="-285750">
              <a:spcBef>
                <a:spcPct val="20000"/>
              </a:spcBef>
              <a:buChar char="–"/>
              <a:defRPr sz="2200">
                <a:solidFill>
                  <a:srgbClr val="1F474F"/>
                </a:solidFill>
                <a:latin typeface="Arial" pitchFamily="34" charset="0"/>
              </a:defRPr>
            </a:lvl2pPr>
            <a:lvl3pPr marL="1143000" indent="-228600">
              <a:spcBef>
                <a:spcPct val="20000"/>
              </a:spcBef>
              <a:buChar char="•"/>
              <a:defRPr sz="2200">
                <a:solidFill>
                  <a:srgbClr val="1F474F"/>
                </a:solidFill>
                <a:latin typeface="Arial" pitchFamily="34" charset="0"/>
              </a:defRPr>
            </a:lvl3pPr>
            <a:lvl4pPr marL="1600200" indent="-228600">
              <a:spcBef>
                <a:spcPct val="20000"/>
              </a:spcBef>
              <a:buChar char="–"/>
              <a:defRPr sz="1900">
                <a:solidFill>
                  <a:srgbClr val="1F474F"/>
                </a:solidFill>
                <a:latin typeface="Arial" pitchFamily="34" charset="0"/>
              </a:defRPr>
            </a:lvl4pPr>
            <a:lvl5pPr marL="2057400" indent="-228600">
              <a:spcBef>
                <a:spcPct val="20000"/>
              </a:spcBef>
              <a:buChar char="»"/>
              <a:defRPr sz="1600">
                <a:solidFill>
                  <a:srgbClr val="1F474F"/>
                </a:solidFill>
                <a:latin typeface="Arial" pitchFamily="34" charset="0"/>
              </a:defRPr>
            </a:lvl5pPr>
            <a:lvl6pPr marL="2514600" indent="-228600" eaLnBrk="0" fontAlgn="base" hangingPunct="0">
              <a:spcBef>
                <a:spcPct val="20000"/>
              </a:spcBef>
              <a:spcAft>
                <a:spcPct val="0"/>
              </a:spcAft>
              <a:buChar char="»"/>
              <a:defRPr sz="1600">
                <a:solidFill>
                  <a:srgbClr val="1F474F"/>
                </a:solidFill>
                <a:latin typeface="Arial" pitchFamily="34" charset="0"/>
              </a:defRPr>
            </a:lvl6pPr>
            <a:lvl7pPr marL="2971800" indent="-228600" eaLnBrk="0" fontAlgn="base" hangingPunct="0">
              <a:spcBef>
                <a:spcPct val="20000"/>
              </a:spcBef>
              <a:spcAft>
                <a:spcPct val="0"/>
              </a:spcAft>
              <a:buChar char="»"/>
              <a:defRPr sz="1600">
                <a:solidFill>
                  <a:srgbClr val="1F474F"/>
                </a:solidFill>
                <a:latin typeface="Arial" pitchFamily="34" charset="0"/>
              </a:defRPr>
            </a:lvl7pPr>
            <a:lvl8pPr marL="3429000" indent="-228600" eaLnBrk="0" fontAlgn="base" hangingPunct="0">
              <a:spcBef>
                <a:spcPct val="20000"/>
              </a:spcBef>
              <a:spcAft>
                <a:spcPct val="0"/>
              </a:spcAft>
              <a:buChar char="»"/>
              <a:defRPr sz="1600">
                <a:solidFill>
                  <a:srgbClr val="1F474F"/>
                </a:solidFill>
                <a:latin typeface="Arial" pitchFamily="34" charset="0"/>
              </a:defRPr>
            </a:lvl8pPr>
            <a:lvl9pPr marL="3886200" indent="-228600" eaLnBrk="0" fontAlgn="base" hangingPunct="0">
              <a:spcBef>
                <a:spcPct val="20000"/>
              </a:spcBef>
              <a:spcAft>
                <a:spcPct val="0"/>
              </a:spcAft>
              <a:buChar char="»"/>
              <a:defRPr sz="1600">
                <a:solidFill>
                  <a:srgbClr val="1F474F"/>
                </a:solidFill>
                <a:latin typeface="Arial" pitchFamily="34" charset="0"/>
              </a:defRPr>
            </a:lvl9pPr>
          </a:lstStyle>
          <a:p>
            <a:pPr marL="457200" marR="0" lvl="0" indent="-457200" algn="l" defTabSz="914400" rtl="0" eaLnBrk="1" fontAlgn="auto" latinLnBrk="0" hangingPunct="1">
              <a:lnSpc>
                <a:spcPct val="100000"/>
              </a:lnSpc>
              <a:spcBef>
                <a:spcPct val="0"/>
              </a:spcBef>
              <a:spcAft>
                <a:spcPts val="0"/>
              </a:spcAft>
              <a:buClrTx/>
              <a:buSzTx/>
              <a:buFont typeface="+mj-lt"/>
              <a:buAutoNum type="arabicPeriod"/>
              <a:tabLst/>
              <a:defRPr/>
            </a:pPr>
            <a:r>
              <a:rPr kumimoji="0" lang="ja-JP" altLang="en-US" sz="3200" b="1" kern="0" dirty="0">
                <a:solidFill>
                  <a:srgbClr val="000000"/>
                </a:solidFill>
                <a:latin typeface="Meiryo UI" pitchFamily="50" charset="-128"/>
                <a:ea typeface="Meiryo UI" pitchFamily="50" charset="-128"/>
                <a:cs typeface="Meiryo UI" pitchFamily="50" charset="-128"/>
                <a:sym typeface="Arial"/>
                <a:rtl val="0"/>
              </a:rPr>
              <a:t>背景と解決策</a:t>
            </a:r>
            <a:r>
              <a:rPr kumimoji="0" lang="ja-JP" altLang="en-US" sz="32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rPr>
              <a:t>の方向性</a:t>
            </a:r>
            <a:endParaRPr kumimoji="0" lang="en-US" altLang="ja-JP" sz="32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endParaRPr>
          </a:p>
          <a:p>
            <a:pPr marL="457200" marR="0" lvl="0" indent="-457200" algn="l" defTabSz="914400" rtl="0" eaLnBrk="1" fontAlgn="auto" latinLnBrk="0" hangingPunct="1">
              <a:lnSpc>
                <a:spcPct val="100000"/>
              </a:lnSpc>
              <a:spcBef>
                <a:spcPct val="0"/>
              </a:spcBef>
              <a:spcAft>
                <a:spcPts val="0"/>
              </a:spcAft>
              <a:buClrTx/>
              <a:buSzTx/>
              <a:buFont typeface="+mj-lt"/>
              <a:buAutoNum type="arabicPeriod"/>
              <a:tabLst/>
              <a:defRPr/>
            </a:pPr>
            <a:r>
              <a:rPr kumimoji="0" lang="ja-JP" altLang="en-US" sz="32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rPr>
              <a:t>提案スコープ</a:t>
            </a:r>
            <a:endParaRPr kumimoji="0" lang="en-US" altLang="ja-JP" sz="3200" b="1" kern="0" dirty="0">
              <a:solidFill>
                <a:srgbClr val="000000"/>
              </a:solidFill>
              <a:latin typeface="Meiryo UI" pitchFamily="50" charset="-128"/>
              <a:ea typeface="Meiryo UI" pitchFamily="50" charset="-128"/>
              <a:cs typeface="Meiryo UI" pitchFamily="50" charset="-128"/>
              <a:sym typeface="Arial"/>
              <a:rtl val="0"/>
            </a:endParaRPr>
          </a:p>
          <a:p>
            <a:pPr marL="457200" marR="0" lvl="0" indent="-457200" algn="l" defTabSz="914400" rtl="0" eaLnBrk="1" fontAlgn="auto" latinLnBrk="0" hangingPunct="1">
              <a:lnSpc>
                <a:spcPct val="100000"/>
              </a:lnSpc>
              <a:spcBef>
                <a:spcPct val="0"/>
              </a:spcBef>
              <a:spcAft>
                <a:spcPts val="0"/>
              </a:spcAft>
              <a:buClrTx/>
              <a:buSzTx/>
              <a:buFont typeface="+mj-lt"/>
              <a:buAutoNum type="arabicPeriod"/>
              <a:tabLst/>
              <a:defRPr/>
            </a:pPr>
            <a:r>
              <a:rPr kumimoji="0" lang="ja-JP" altLang="en-US" sz="32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rPr>
              <a:t>スケジュール案</a:t>
            </a:r>
            <a:endParaRPr kumimoji="0" lang="en-US" altLang="ja-JP" sz="32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endParaRPr>
          </a:p>
          <a:p>
            <a:pPr marL="457200" marR="0" lvl="0" indent="-457200" algn="l" defTabSz="914400" rtl="0" eaLnBrk="1" fontAlgn="auto" latinLnBrk="0" hangingPunct="1">
              <a:lnSpc>
                <a:spcPct val="100000"/>
              </a:lnSpc>
              <a:spcBef>
                <a:spcPct val="0"/>
              </a:spcBef>
              <a:spcAft>
                <a:spcPts val="0"/>
              </a:spcAft>
              <a:buClrTx/>
              <a:buSzTx/>
              <a:buFont typeface="+mj-lt"/>
              <a:buAutoNum type="arabicPeriod"/>
              <a:tabLst/>
              <a:defRPr/>
            </a:pPr>
            <a:r>
              <a:rPr kumimoji="0" lang="ja-JP" altLang="en-US" sz="3200" b="1" kern="0" dirty="0">
                <a:solidFill>
                  <a:srgbClr val="000000"/>
                </a:solidFill>
                <a:latin typeface="Meiryo UI" pitchFamily="50" charset="-128"/>
                <a:ea typeface="Meiryo UI" pitchFamily="50" charset="-128"/>
                <a:cs typeface="Meiryo UI" pitchFamily="50" charset="-128"/>
                <a:sym typeface="Arial"/>
                <a:rtl val="0"/>
              </a:rPr>
              <a:t>プロジェクト体制</a:t>
            </a:r>
            <a:endParaRPr kumimoji="0" lang="en-US" altLang="ja-JP" sz="3200" b="1" kern="0" dirty="0">
              <a:solidFill>
                <a:srgbClr val="000000"/>
              </a:solidFill>
              <a:latin typeface="Meiryo UI" pitchFamily="50" charset="-128"/>
              <a:ea typeface="Meiryo UI" pitchFamily="50" charset="-128"/>
              <a:cs typeface="Meiryo UI" pitchFamily="50" charset="-128"/>
              <a:sym typeface="Arial"/>
              <a:rtl val="0"/>
            </a:endParaRPr>
          </a:p>
          <a:p>
            <a:pPr marR="0" lvl="0" algn="l" defTabSz="914400" rtl="0" eaLnBrk="1" fontAlgn="auto" latinLnBrk="0" hangingPunct="1">
              <a:lnSpc>
                <a:spcPct val="100000"/>
              </a:lnSpc>
              <a:spcBef>
                <a:spcPct val="0"/>
              </a:spcBef>
              <a:spcAft>
                <a:spcPts val="0"/>
              </a:spcAft>
              <a:buClrTx/>
              <a:buSzTx/>
              <a:buNone/>
              <a:tabLst/>
              <a:defRPr/>
            </a:pPr>
            <a:endParaRPr kumimoji="0" lang="en-US" altLang="ja-JP" sz="3200" b="1" kern="0" dirty="0">
              <a:solidFill>
                <a:srgbClr val="000000"/>
              </a:solidFill>
              <a:latin typeface="Meiryo UI" pitchFamily="50" charset="-128"/>
              <a:ea typeface="Meiryo UI" pitchFamily="50" charset="-128"/>
              <a:cs typeface="Meiryo UI" pitchFamily="50" charset="-128"/>
              <a:sym typeface="Arial"/>
              <a:rtl val="0"/>
            </a:endParaRPr>
          </a:p>
          <a:p>
            <a:pPr marR="0" lvl="0" algn="l" defTabSz="914400" rtl="0" eaLnBrk="1" fontAlgn="auto" latinLnBrk="0" hangingPunct="1">
              <a:lnSpc>
                <a:spcPct val="100000"/>
              </a:lnSpc>
              <a:spcBef>
                <a:spcPct val="0"/>
              </a:spcBef>
              <a:spcAft>
                <a:spcPts val="0"/>
              </a:spcAft>
              <a:buClrTx/>
              <a:buSzTx/>
              <a:buNone/>
              <a:tabLst/>
              <a:defRPr/>
            </a:pPr>
            <a:r>
              <a:rPr kumimoji="0" lang="en-US" altLang="ja-JP" sz="2400" b="1" kern="0" dirty="0">
                <a:solidFill>
                  <a:srgbClr val="000000"/>
                </a:solidFill>
                <a:latin typeface="Meiryo UI" pitchFamily="50" charset="-128"/>
                <a:ea typeface="Meiryo UI" pitchFamily="50" charset="-128"/>
                <a:cs typeface="Meiryo UI" pitchFamily="50" charset="-128"/>
                <a:sym typeface="Arial"/>
                <a:rtl val="0"/>
              </a:rPr>
              <a:t>Appendix</a:t>
            </a:r>
            <a:r>
              <a:rPr kumimoji="0" lang="ja-JP" altLang="en-US" sz="2400" b="1" kern="0" dirty="0">
                <a:solidFill>
                  <a:srgbClr val="000000"/>
                </a:solidFill>
                <a:latin typeface="Meiryo UI" pitchFamily="50" charset="-128"/>
                <a:ea typeface="Meiryo UI" pitchFamily="50" charset="-128"/>
                <a:cs typeface="Meiryo UI" pitchFamily="50" charset="-128"/>
                <a:sym typeface="Arial"/>
                <a:rtl val="0"/>
              </a:rPr>
              <a:t>：参考資料</a:t>
            </a:r>
            <a:endParaRPr kumimoji="0" lang="en-US" altLang="ja-JP" sz="3200" b="1" kern="0" dirty="0">
              <a:solidFill>
                <a:srgbClr val="000000"/>
              </a:solidFill>
              <a:latin typeface="Meiryo UI" pitchFamily="50" charset="-128"/>
              <a:ea typeface="Meiryo UI" pitchFamily="50" charset="-128"/>
              <a:cs typeface="Meiryo UI" pitchFamily="50" charset="-128"/>
              <a:sym typeface="Arial"/>
              <a:rtl val="0"/>
            </a:endParaRPr>
          </a:p>
        </p:txBody>
      </p:sp>
      <p:sp>
        <p:nvSpPr>
          <p:cNvPr id="2" name="フッター プレースホルダー 1">
            <a:extLst>
              <a:ext uri="{FF2B5EF4-FFF2-40B4-BE49-F238E27FC236}">
                <a16:creationId xmlns:a16="http://schemas.microsoft.com/office/drawing/2014/main" id="{79146357-ABF0-2092-6FA2-6AD67EFA0D3F}"/>
              </a:ext>
            </a:extLst>
          </p:cNvPr>
          <p:cNvSpPr>
            <a:spLocks noGrp="1"/>
          </p:cNvSpPr>
          <p:nvPr>
            <p:ph type="ftr" idx="12"/>
          </p:nvPr>
        </p:nvSpPr>
        <p:spPr/>
        <p:txBody>
          <a:bodyPr/>
          <a:lstStyle/>
          <a:p>
            <a:pPr>
              <a:defRPr/>
            </a:pPr>
            <a:r>
              <a:rPr lang="en-US" altLang="ja-JP" sz="800" dirty="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図 2">
            <a:extLst>
              <a:ext uri="{FF2B5EF4-FFF2-40B4-BE49-F238E27FC236}">
                <a16:creationId xmlns:a16="http://schemas.microsoft.com/office/drawing/2014/main" id="{EE60BEC9-1C43-4D70-B49C-223FDD226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725" y="2062488"/>
            <a:ext cx="3257549" cy="3393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5" name="Text Placeholder 1">
            <a:extLst>
              <a:ext uri="{FF2B5EF4-FFF2-40B4-BE49-F238E27FC236}">
                <a16:creationId xmlns:a16="http://schemas.microsoft.com/office/drawing/2014/main" id="{7F755F43-4AAF-4CAD-A1D1-377EDDC763BC}"/>
              </a:ext>
            </a:extLst>
          </p:cNvPr>
          <p:cNvSpPr txBox="1">
            <a:spLocks/>
          </p:cNvSpPr>
          <p:nvPr/>
        </p:nvSpPr>
        <p:spPr bwMode="auto">
          <a:xfrm>
            <a:off x="379413" y="627062"/>
            <a:ext cx="1164601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defTabSz="914400" rtl="0" eaLnBrk="1" fontAlgn="base" latinLnBrk="0" hangingPunct="1">
              <a:lnSpc>
                <a:spcPct val="100000"/>
              </a:lnSpc>
              <a:spcBef>
                <a:spcPct val="20000"/>
              </a:spcBef>
              <a:spcAft>
                <a:spcPct val="0"/>
              </a:spcAft>
              <a:buClrTx/>
              <a:buSzTx/>
              <a:buFontTx/>
              <a:buNone/>
              <a:tabLst/>
              <a:defRPr/>
            </a:pPr>
            <a:r>
              <a:rPr kumimoji="1" lang="ja-JP" altLang="en-US" sz="1800" b="1" i="0" u="none" strike="noStrike" kern="1200" cap="none" spc="0" normalizeH="0" baseline="0" noProof="0" dirty="0">
                <a:ln>
                  <a:noFill/>
                </a:ln>
                <a:solidFill>
                  <a:srgbClr val="595959"/>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構築した職務モデルと個人のマッチングから、育成用のレポートが出力されます。このレポートを活用して、上司から　　部下のへのコーチングを行うことができます。また、個別学習としてアセスメントの理解を促す、</a:t>
            </a:r>
            <a:r>
              <a:rPr kumimoji="1" lang="en-US" altLang="ja-JP" sz="1800" b="1" i="0" u="none" strike="noStrike" kern="1200" cap="none" spc="0" normalizeH="0" baseline="0" noProof="0" dirty="0">
                <a:ln>
                  <a:noFill/>
                </a:ln>
                <a:solidFill>
                  <a:srgbClr val="595959"/>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e-</a:t>
            </a:r>
            <a:r>
              <a:rPr kumimoji="1" lang="ja-JP" altLang="en-US" sz="1800" b="1" i="0" u="none" strike="noStrike" kern="1200" cap="none" spc="0" normalizeH="0" baseline="0" noProof="0" dirty="0">
                <a:ln>
                  <a:noFill/>
                </a:ln>
                <a:solidFill>
                  <a:srgbClr val="595959"/>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ラーニングコンテンツも準備されています。（</a:t>
            </a:r>
            <a:r>
              <a:rPr kumimoji="1" lang="en-US" altLang="ja-JP" sz="1800" b="1" i="0" u="none" strike="noStrike" kern="1200" cap="none" spc="0" normalizeH="0" baseline="0" noProof="0" dirty="0">
                <a:ln>
                  <a:noFill/>
                </a:ln>
                <a:solidFill>
                  <a:srgbClr val="595959"/>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e-</a:t>
            </a:r>
            <a:r>
              <a:rPr kumimoji="1" lang="ja-JP" altLang="en-US" sz="1800" b="1" i="0" u="none" strike="noStrike" kern="1200" cap="none" spc="0" normalizeH="0" baseline="0" noProof="0" dirty="0">
                <a:ln>
                  <a:noFill/>
                </a:ln>
                <a:solidFill>
                  <a:srgbClr val="595959"/>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ラーニングについては、後述いたします）</a:t>
            </a:r>
            <a:endParaRPr kumimoji="1" lang="en-US" altLang="ja-JP" sz="1800" b="1" i="0" u="none" strike="noStrike" kern="1200" cap="none" spc="0" normalizeH="0" baseline="0" noProof="0" dirty="0">
              <a:ln>
                <a:noFill/>
              </a:ln>
              <a:solidFill>
                <a:srgbClr val="595959"/>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endParaRPr>
          </a:p>
        </p:txBody>
      </p:sp>
      <p:sp>
        <p:nvSpPr>
          <p:cNvPr id="11" name="正方形/長方形 10">
            <a:extLst>
              <a:ext uri="{FF2B5EF4-FFF2-40B4-BE49-F238E27FC236}">
                <a16:creationId xmlns:a16="http://schemas.microsoft.com/office/drawing/2014/main" id="{D8CFD15C-3B19-423E-916A-C9587CA38436}"/>
              </a:ext>
            </a:extLst>
          </p:cNvPr>
          <p:cNvSpPr/>
          <p:nvPr/>
        </p:nvSpPr>
        <p:spPr>
          <a:xfrm>
            <a:off x="6240463" y="3860800"/>
            <a:ext cx="215900" cy="144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41" name="正方形/長方形 40">
            <a:extLst>
              <a:ext uri="{FF2B5EF4-FFF2-40B4-BE49-F238E27FC236}">
                <a16:creationId xmlns:a16="http://schemas.microsoft.com/office/drawing/2014/main" id="{96A76462-37BB-4CBA-925D-C988075D054B}"/>
              </a:ext>
            </a:extLst>
          </p:cNvPr>
          <p:cNvSpPr/>
          <p:nvPr/>
        </p:nvSpPr>
        <p:spPr>
          <a:xfrm>
            <a:off x="6249988" y="4645025"/>
            <a:ext cx="215900" cy="142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42" name="正方形/長方形 41">
            <a:extLst>
              <a:ext uri="{FF2B5EF4-FFF2-40B4-BE49-F238E27FC236}">
                <a16:creationId xmlns:a16="http://schemas.microsoft.com/office/drawing/2014/main" id="{8CC24909-17C1-4823-A899-BAE52308396F}"/>
              </a:ext>
            </a:extLst>
          </p:cNvPr>
          <p:cNvSpPr/>
          <p:nvPr/>
        </p:nvSpPr>
        <p:spPr>
          <a:xfrm>
            <a:off x="6249988" y="4256088"/>
            <a:ext cx="215900" cy="144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43" name="正方形/長方形 42">
            <a:extLst>
              <a:ext uri="{FF2B5EF4-FFF2-40B4-BE49-F238E27FC236}">
                <a16:creationId xmlns:a16="http://schemas.microsoft.com/office/drawing/2014/main" id="{24A99F7B-2EE2-409F-A381-3E604E65389E}"/>
              </a:ext>
            </a:extLst>
          </p:cNvPr>
          <p:cNvSpPr/>
          <p:nvPr/>
        </p:nvSpPr>
        <p:spPr>
          <a:xfrm>
            <a:off x="7391400" y="5300663"/>
            <a:ext cx="217488" cy="144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46" name="正方形/長方形 45">
            <a:extLst>
              <a:ext uri="{FF2B5EF4-FFF2-40B4-BE49-F238E27FC236}">
                <a16:creationId xmlns:a16="http://schemas.microsoft.com/office/drawing/2014/main" id="{6A4FF99D-88E7-4B67-9A55-B36D1F7BB78D}"/>
              </a:ext>
            </a:extLst>
          </p:cNvPr>
          <p:cNvSpPr/>
          <p:nvPr/>
        </p:nvSpPr>
        <p:spPr>
          <a:xfrm>
            <a:off x="7367588" y="6021388"/>
            <a:ext cx="215900" cy="144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pic>
        <p:nvPicPr>
          <p:cNvPr id="177162" name="図 4">
            <a:extLst>
              <a:ext uri="{FF2B5EF4-FFF2-40B4-BE49-F238E27FC236}">
                <a16:creationId xmlns:a16="http://schemas.microsoft.com/office/drawing/2014/main" id="{5540190C-00DF-4338-9B1C-6F655B345F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5313" y="1826789"/>
            <a:ext cx="4570412"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四角形吹き出し 8">
            <a:extLst>
              <a:ext uri="{FF2B5EF4-FFF2-40B4-BE49-F238E27FC236}">
                <a16:creationId xmlns:a16="http://schemas.microsoft.com/office/drawing/2014/main" id="{50D33E20-081B-4360-84C0-495A3188E4C4}"/>
              </a:ext>
            </a:extLst>
          </p:cNvPr>
          <p:cNvSpPr/>
          <p:nvPr/>
        </p:nvSpPr>
        <p:spPr>
          <a:xfrm>
            <a:off x="5452272" y="1706933"/>
            <a:ext cx="5014912" cy="1162050"/>
          </a:xfrm>
          <a:prstGeom prst="wedgeRectCallout">
            <a:avLst>
              <a:gd name="adj1" fmla="val -88179"/>
              <a:gd name="adj2" fmla="val 9834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18" name="ホームベース 21">
            <a:extLst>
              <a:ext uri="{FF2B5EF4-FFF2-40B4-BE49-F238E27FC236}">
                <a16:creationId xmlns:a16="http://schemas.microsoft.com/office/drawing/2014/main" id="{978F5742-DFCB-4218-B86B-4CED00913BC3}"/>
              </a:ext>
            </a:extLst>
          </p:cNvPr>
          <p:cNvSpPr/>
          <p:nvPr/>
        </p:nvSpPr>
        <p:spPr>
          <a:xfrm>
            <a:off x="974724" y="5495579"/>
            <a:ext cx="4128903" cy="1101725"/>
          </a:xfrm>
          <a:prstGeom prst="homePlate">
            <a:avLst>
              <a:gd name="adj" fmla="val 0"/>
            </a:avLst>
          </a:prstGeom>
          <a:solidFill>
            <a:srgbClr val="00B0F0"/>
          </a:solidFill>
          <a:ln w="76200" cap="flat" cmpd="sng" algn="ctr">
            <a:solidFill>
              <a:sysClr val="window" lastClr="FFFFFF"/>
            </a:solidFill>
            <a:prstDash val="solid"/>
            <a:miter lim="800000"/>
          </a:ln>
          <a:effectLst/>
        </p:spPr>
        <p:txBody>
          <a:bodyPr lIns="2123" tIns="26970" rIns="2123" bIns="26970" anchor="ctr"/>
          <a:lstStyle>
            <a:lvl1pPr defTabSz="631825">
              <a:defRPr kumimoji="1">
                <a:solidFill>
                  <a:schemeClr val="tx1"/>
                </a:solidFill>
                <a:latin typeface="Arial" panose="020B0604020202020204" pitchFamily="34" charset="0"/>
                <a:ea typeface="ＭＳ Ｐゴシック" panose="020B0600070205080204" pitchFamily="50" charset="-128"/>
              </a:defRPr>
            </a:lvl1pPr>
            <a:lvl2pPr marL="742950" indent="-285750" defTabSz="631825">
              <a:defRPr kumimoji="1">
                <a:solidFill>
                  <a:schemeClr val="tx1"/>
                </a:solidFill>
                <a:latin typeface="Arial" panose="020B0604020202020204" pitchFamily="34" charset="0"/>
                <a:ea typeface="ＭＳ Ｐゴシック" panose="020B0600070205080204" pitchFamily="50" charset="-128"/>
              </a:defRPr>
            </a:lvl2pPr>
            <a:lvl3pPr marL="1143000" indent="-228600" defTabSz="631825">
              <a:defRPr kumimoji="1">
                <a:solidFill>
                  <a:schemeClr val="tx1"/>
                </a:solidFill>
                <a:latin typeface="Arial" panose="020B0604020202020204" pitchFamily="34" charset="0"/>
                <a:ea typeface="ＭＳ Ｐゴシック" panose="020B0600070205080204" pitchFamily="50" charset="-128"/>
              </a:defRPr>
            </a:lvl3pPr>
            <a:lvl4pPr marL="1600200" indent="-228600" defTabSz="631825">
              <a:defRPr kumimoji="1">
                <a:solidFill>
                  <a:schemeClr val="tx1"/>
                </a:solidFill>
                <a:latin typeface="Arial" panose="020B0604020202020204" pitchFamily="34" charset="0"/>
                <a:ea typeface="ＭＳ Ｐゴシック" panose="020B0600070205080204" pitchFamily="50" charset="-128"/>
              </a:defRPr>
            </a:lvl4pPr>
            <a:lvl5pPr marL="2057400" indent="-228600" defTabSz="631825">
              <a:defRPr kumimoji="1">
                <a:solidFill>
                  <a:schemeClr val="tx1"/>
                </a:solidFill>
                <a:latin typeface="Arial" panose="020B0604020202020204" pitchFamily="34" charset="0"/>
                <a:ea typeface="ＭＳ Ｐゴシック" panose="020B0600070205080204" pitchFamily="50" charset="-128"/>
              </a:defRPr>
            </a:lvl5pPr>
            <a:lvl6pPr marL="25146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31825" rtl="0" eaLnBrk="1" fontAlgn="base" latinLnBrk="0" hangingPunct="1">
              <a:lnSpc>
                <a:spcPct val="100000"/>
              </a:lnSpc>
              <a:spcBef>
                <a:spcPct val="0"/>
              </a:spcBef>
              <a:spcAft>
                <a:spcPct val="0"/>
              </a:spcAft>
              <a:buClrTx/>
              <a:buSzTx/>
              <a:buFontTx/>
              <a:buNone/>
              <a:tabLst/>
              <a:defRPr/>
            </a:pPr>
            <a:r>
              <a:rPr kumimoji="0" lang="ja-JP" altLang="en-US" sz="25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ＭＳ Ｐゴシック" panose="020B0600070205080204" pitchFamily="50" charset="-128"/>
                <a:ea typeface="Meiryo UI" panose="020B0604030504040204" pitchFamily="50" charset="-128"/>
                <a:cs typeface="+mn-cs"/>
                <a:sym typeface="Arial" panose="020B0604020202020204" pitchFamily="34" charset="0"/>
              </a:rPr>
              <a:t>個別コーチング用　　　　　</a:t>
            </a:r>
            <a:endParaRPr kumimoji="0" lang="en-US" altLang="ja-JP" sz="25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ＭＳ Ｐゴシック" panose="020B0600070205080204" pitchFamily="50" charset="-128"/>
              <a:ea typeface="Meiryo UI" panose="020B0604030504040204" pitchFamily="50" charset="-128"/>
              <a:cs typeface="+mn-cs"/>
              <a:sym typeface="Arial" panose="020B0604020202020204" pitchFamily="34" charset="0"/>
            </a:endParaRPr>
          </a:p>
          <a:p>
            <a:pPr marL="0" marR="0" lvl="0" indent="0" algn="ctr" defTabSz="631825" rtl="0" eaLnBrk="1" fontAlgn="base" latinLnBrk="0" hangingPunct="1">
              <a:lnSpc>
                <a:spcPct val="100000"/>
              </a:lnSpc>
              <a:spcBef>
                <a:spcPct val="0"/>
              </a:spcBef>
              <a:spcAft>
                <a:spcPct val="0"/>
              </a:spcAft>
              <a:buClrTx/>
              <a:buSzTx/>
              <a:buFontTx/>
              <a:buNone/>
              <a:tabLst/>
              <a:defRPr/>
            </a:pPr>
            <a:r>
              <a:rPr kumimoji="0" lang="ja-JP" altLang="en-US" sz="25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ＭＳ Ｐゴシック" panose="020B0600070205080204" pitchFamily="50" charset="-128"/>
                <a:ea typeface="Meiryo UI" panose="020B0604030504040204" pitchFamily="50" charset="-128"/>
                <a:cs typeface="+mn-cs"/>
                <a:sym typeface="Arial" panose="020B0604020202020204" pitchFamily="34" charset="0"/>
              </a:rPr>
              <a:t>のレポート</a:t>
            </a:r>
            <a:r>
              <a:rPr kumimoji="0" lang="ja-JP" altLang="en-US" sz="2500" b="1" dirty="0">
                <a:solidFill>
                  <a:srgbClr val="FFFFFF"/>
                </a:solidFill>
                <a:effectLst>
                  <a:outerShdw blurRad="38100" dist="38100" dir="2700000" algn="tl">
                    <a:srgbClr val="000000"/>
                  </a:outerShdw>
                </a:effectLst>
                <a:latin typeface="ＭＳ Ｐゴシック" panose="020B0600070205080204" pitchFamily="50" charset="-128"/>
                <a:ea typeface="Meiryo UI" panose="020B0604030504040204" pitchFamily="50" charset="-128"/>
                <a:sym typeface="Arial" panose="020B0604020202020204" pitchFamily="34" charset="0"/>
              </a:rPr>
              <a:t>が出力されます</a:t>
            </a:r>
            <a:endParaRPr kumimoji="0" lang="en-US" altLang="ja-JP" sz="25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ＭＳ Ｐゴシック" panose="020B0600070205080204" pitchFamily="50" charset="-128"/>
              <a:ea typeface="Meiryo UI" panose="020B0604030504040204" pitchFamily="50" charset="-128"/>
              <a:cs typeface="+mn-cs"/>
              <a:sym typeface="Arial" panose="020B0604020202020204" pitchFamily="34" charset="0"/>
            </a:endParaRPr>
          </a:p>
        </p:txBody>
      </p:sp>
      <p:sp>
        <p:nvSpPr>
          <p:cNvPr id="177165" name="Shape 219">
            <a:extLst>
              <a:ext uri="{FF2B5EF4-FFF2-40B4-BE49-F238E27FC236}">
                <a16:creationId xmlns:a16="http://schemas.microsoft.com/office/drawing/2014/main" id="{304B1EB8-DC50-4C5B-8179-40EBE6B17143}"/>
              </a:ext>
            </a:extLst>
          </p:cNvPr>
          <p:cNvSpPr txBox="1">
            <a:spLocks noChangeArrowheads="1"/>
          </p:cNvSpPr>
          <p:nvPr/>
        </p:nvSpPr>
        <p:spPr bwMode="auto">
          <a:xfrm>
            <a:off x="252413" y="139700"/>
            <a:ext cx="795813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kumimoji="0" lang="ja-JP" altLang="en-US" sz="1800" b="0" i="0" u="none" strike="noStrike" kern="1200" cap="none" spc="0" normalizeH="0" baseline="0" noProof="0" dirty="0">
                <a:ln>
                  <a:noFill/>
                </a:ln>
                <a:solidFill>
                  <a:srgbClr val="7F7F7F"/>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＜個人結果のレポート</a:t>
            </a:r>
            <a:r>
              <a:rPr kumimoji="0" lang="ja-JP" altLang="en-US" sz="1800" b="0" i="0" u="none" strike="noStrike" kern="1200" cap="none" spc="0" normalizeH="0" baseline="0" noProof="0" dirty="0">
                <a:ln>
                  <a:noFill/>
                </a:ln>
                <a:solidFill>
                  <a:srgbClr val="7F7F7F"/>
                </a:solidFill>
                <a:effectLst/>
                <a:uLnTx/>
                <a:uFillTx/>
                <a:latin typeface="ＭＳ Ｐゴシック" panose="020B0600070205080204" pitchFamily="50" charset="-128"/>
                <a:ea typeface="ＭＳ Ｐゴシック" panose="020B0600070205080204" pitchFamily="50" charset="-128"/>
                <a:cs typeface="+mn-cs"/>
                <a:sym typeface="Calibri" panose="020F0502020204030204" pitchFamily="34" charset="0"/>
              </a:rPr>
              <a:t>＞</a:t>
            </a:r>
            <a:endParaRPr kumimoji="0" lang="en-US" altLang="ja-JP" sz="1800" b="0" i="0" u="none" strike="noStrike" kern="1200" cap="none" spc="0" normalizeH="0" baseline="0" noProof="0" dirty="0">
              <a:ln>
                <a:noFill/>
              </a:ln>
              <a:solidFill>
                <a:srgbClr val="7F7F7F"/>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Pct val="25000"/>
              <a:buFontTx/>
              <a:buNone/>
              <a:tabLst/>
              <a:defRPr/>
            </a:pPr>
            <a:endParaRPr kumimoji="0" lang="en-US" altLang="ja-JP" sz="2000" b="1" i="0" u="none" strike="noStrike" kern="1200" cap="none" spc="0" normalizeH="0" baseline="0" noProof="0" dirty="0">
              <a:ln>
                <a:noFill/>
              </a:ln>
              <a:solidFill>
                <a:srgbClr val="595959"/>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pic>
        <p:nvPicPr>
          <p:cNvPr id="177166" name="図 5">
            <a:extLst>
              <a:ext uri="{FF2B5EF4-FFF2-40B4-BE49-F238E27FC236}">
                <a16:creationId xmlns:a16="http://schemas.microsoft.com/office/drawing/2014/main" id="{812BFA69-B9DA-485E-8567-41DEF36415B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86438" y="3274743"/>
            <a:ext cx="5935662" cy="3344863"/>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2" name="フッター プレースホルダー 1">
            <a:extLst>
              <a:ext uri="{FF2B5EF4-FFF2-40B4-BE49-F238E27FC236}">
                <a16:creationId xmlns:a16="http://schemas.microsoft.com/office/drawing/2014/main" id="{8EEC781E-3B9C-596E-DDAD-FB8EAC8EFFD4}"/>
              </a:ext>
            </a:extLst>
          </p:cNvPr>
          <p:cNvSpPr txBox="1">
            <a:spLocks/>
          </p:cNvSpPr>
          <p:nvPr/>
        </p:nvSpPr>
        <p:spPr>
          <a:xfrm>
            <a:off x="4165600" y="6557068"/>
            <a:ext cx="3860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80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61169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5E20FA19-F748-4975-89E3-8C947D9F000D}"/>
              </a:ext>
            </a:extLst>
          </p:cNvPr>
          <p:cNvSpPr>
            <a:spLocks noGrp="1"/>
          </p:cNvSpPr>
          <p:nvPr>
            <p:ph type="sldNum" idx="13"/>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A2825DE5-7CF0-4DD0-B2B0-3CC41FC449B0}" type="slidenum">
              <a:rPr kumimoji="1" lang="en-US" altLang="ja-JP" sz="1200" b="0" i="0" u="none" strike="noStrike" kern="1200" cap="none" spc="0" normalizeH="0" baseline="0" noProof="0" smtClean="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Pct val="25000"/>
                <a:buFontTx/>
                <a:buNone/>
                <a:tabLst/>
                <a:defRPr/>
              </a:pPr>
              <a:t>21</a:t>
            </a:fld>
            <a:endParaRPr kumimoji="1" lang="en-US" altLang="ja-JP" sz="1200" b="0" i="0" u="none" strike="noStrike" kern="1200" cap="none" spc="0" normalizeH="0" baseline="0" noProof="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63" name="正方形/長方形 2">
            <a:extLst>
              <a:ext uri="{FF2B5EF4-FFF2-40B4-BE49-F238E27FC236}">
                <a16:creationId xmlns:a16="http://schemas.microsoft.com/office/drawing/2014/main" id="{48942C98-A7C8-40FA-8C9E-11428C390567}"/>
              </a:ext>
            </a:extLst>
          </p:cNvPr>
          <p:cNvSpPr>
            <a:spLocks noChangeArrowheads="1"/>
          </p:cNvSpPr>
          <p:nvPr/>
        </p:nvSpPr>
        <p:spPr bwMode="auto">
          <a:xfrm>
            <a:off x="7022850" y="4201364"/>
            <a:ext cx="4539983"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285750" marR="0" lvl="0" indent="-285750" algn="l" defTabSz="228600" rtl="0" eaLnBrk="1" fontAlgn="auto" latinLnBrk="0" hangingPunct="1">
              <a:lnSpc>
                <a:spcPct val="100000"/>
              </a:lnSpc>
              <a:spcBef>
                <a:spcPct val="0"/>
              </a:spcBef>
              <a:spcAft>
                <a:spcPts val="0"/>
              </a:spcAft>
              <a:buClrTx/>
              <a:buSzTx/>
              <a:buFont typeface="Arial" pitchFamily="34" charset="0"/>
              <a:buChar char="•"/>
              <a:tabLst/>
              <a:defRPr/>
            </a:pPr>
            <a:r>
              <a:rPr kumimoji="0"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知識・行動は育成にて伸ばすことが可能</a:t>
            </a:r>
            <a:endParaRPr kumimoji="0" lang="en-US" altLang="ja-JP"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85750" marR="0" lvl="0" indent="-285750" algn="l" defTabSz="228600" rtl="0" eaLnBrk="1" fontAlgn="auto" latinLnBrk="0" hangingPunct="1">
              <a:lnSpc>
                <a:spcPct val="100000"/>
              </a:lnSpc>
              <a:spcBef>
                <a:spcPct val="0"/>
              </a:spcBef>
              <a:spcAft>
                <a:spcPts val="0"/>
              </a:spcAft>
              <a:buClrTx/>
              <a:buSzTx/>
              <a:buFont typeface="Arial" pitchFamily="34" charset="0"/>
              <a:buChar char="•"/>
              <a:tabLst/>
              <a:defRPr/>
            </a:pPr>
            <a:endParaRPr kumimoji="0" lang="en-US" altLang="ja-JP"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85750" marR="0" lvl="0" indent="-285750" algn="l" defTabSz="228600" rtl="0" eaLnBrk="1" fontAlgn="auto" latinLnBrk="0" hangingPunct="1">
              <a:lnSpc>
                <a:spcPct val="100000"/>
              </a:lnSpc>
              <a:spcBef>
                <a:spcPct val="0"/>
              </a:spcBef>
              <a:spcAft>
                <a:spcPts val="0"/>
              </a:spcAft>
              <a:buClrTx/>
              <a:buSzTx/>
              <a:buFont typeface="Arial" pitchFamily="34" charset="0"/>
              <a:buChar char="•"/>
              <a:tabLst/>
              <a:defRPr/>
            </a:pPr>
            <a:r>
              <a:rPr kumimoji="0"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資質そのものは比較的変わりにくい項目ではありますが、本人の行動そのものは、</a:t>
            </a:r>
            <a:r>
              <a:rPr kumimoji="0" lang="ja-JP" altLang="en-US" sz="16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知識・スキルを習得するなどして行動適応でカバーできる領域</a:t>
            </a:r>
            <a:endParaRPr kumimoji="0" lang="en-US" altLang="ja-JP" sz="1600" b="1" i="0" u="sng"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85750" marR="0" lvl="0" indent="-285750" algn="l" defTabSz="228600" rtl="0" eaLnBrk="1" fontAlgn="auto" latinLnBrk="0" hangingPunct="1">
              <a:lnSpc>
                <a:spcPct val="100000"/>
              </a:lnSpc>
              <a:spcBef>
                <a:spcPct val="0"/>
              </a:spcBef>
              <a:spcAft>
                <a:spcPts val="0"/>
              </a:spcAft>
              <a:buClrTx/>
              <a:buSzTx/>
              <a:buFont typeface="Arial" pitchFamily="34" charset="0"/>
              <a:buChar char="•"/>
              <a:tabLst/>
              <a:defRPr/>
            </a:pPr>
            <a:endParaRPr kumimoji="0" lang="en-US" altLang="ja-JP"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0" marR="0" lvl="0" indent="0" algn="ctr" defTabSz="228600" rtl="0" eaLnBrk="1" fontAlgn="auto" latinLnBrk="0" hangingPunct="1">
              <a:lnSpc>
                <a:spcPct val="100000"/>
              </a:lnSpc>
              <a:spcBef>
                <a:spcPct val="0"/>
              </a:spcBef>
              <a:spcAft>
                <a:spcPts val="0"/>
              </a:spcAft>
              <a:buClrTx/>
              <a:buSzTx/>
              <a:buFont typeface="Arial" pitchFamily="34" charset="0"/>
              <a:buNone/>
              <a:tabLst/>
              <a:defRPr/>
            </a:pPr>
            <a:r>
              <a:rPr kumimoji="0" lang="ja-JP" altLang="en-US" sz="16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Arial"/>
                <a:sym typeface="Arial"/>
                <a:rtl val="0"/>
              </a:rPr>
              <a:t>登用候補者としてを個別に見ることで、</a:t>
            </a:r>
            <a:endParaRPr kumimoji="0" lang="en-US" altLang="ja-JP" sz="16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Arial"/>
              <a:sym typeface="Arial"/>
              <a:rtl val="0"/>
            </a:endParaRPr>
          </a:p>
          <a:p>
            <a:pPr marL="0" marR="0" lvl="0" indent="0" algn="ctr" defTabSz="228600" rtl="0" eaLnBrk="1" fontAlgn="auto" latinLnBrk="0" hangingPunct="1">
              <a:lnSpc>
                <a:spcPct val="100000"/>
              </a:lnSpc>
              <a:spcBef>
                <a:spcPct val="0"/>
              </a:spcBef>
              <a:spcAft>
                <a:spcPts val="0"/>
              </a:spcAft>
              <a:buClrTx/>
              <a:buSzTx/>
              <a:buFont typeface="Arial" pitchFamily="34" charset="0"/>
              <a:buNone/>
              <a:tabLst/>
              <a:defRPr/>
            </a:pPr>
            <a:r>
              <a:rPr kumimoji="0" lang="ja-JP" altLang="en-US" sz="16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Arial"/>
                <a:sym typeface="Arial"/>
                <a:rtl val="0"/>
              </a:rPr>
              <a:t>今後の人事判断や、</a:t>
            </a:r>
            <a:endParaRPr kumimoji="0" lang="en-US" altLang="ja-JP" sz="16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Arial"/>
              <a:sym typeface="Arial"/>
              <a:rtl val="0"/>
            </a:endParaRPr>
          </a:p>
          <a:p>
            <a:pPr marL="0" marR="0" lvl="0" indent="0" algn="ctr" defTabSz="228600" rtl="0" eaLnBrk="1" fontAlgn="auto" latinLnBrk="0" hangingPunct="1">
              <a:lnSpc>
                <a:spcPct val="100000"/>
              </a:lnSpc>
              <a:spcBef>
                <a:spcPct val="0"/>
              </a:spcBef>
              <a:spcAft>
                <a:spcPts val="0"/>
              </a:spcAft>
              <a:buClrTx/>
              <a:buSzTx/>
              <a:buFont typeface="Arial" pitchFamily="34" charset="0"/>
              <a:buNone/>
              <a:tabLst/>
              <a:defRPr/>
            </a:pPr>
            <a:r>
              <a:rPr kumimoji="0" lang="ja-JP" altLang="en-US" sz="16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Arial"/>
                <a:sym typeface="Arial"/>
                <a:rtl val="0"/>
              </a:rPr>
              <a:t>その後の行く育成施策に繋げていくことが可能</a:t>
            </a:r>
            <a:endParaRPr kumimoji="0" lang="en-US" altLang="ja-JP" sz="1600" b="1" i="0" u="none" strike="noStrike" kern="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Arial"/>
              <a:sym typeface="Arial"/>
              <a:rtl val="0"/>
            </a:endParaRPr>
          </a:p>
          <a:p>
            <a:pPr marL="457200" marR="0" lvl="0" indent="-457200" algn="l" defTabSz="228600" rtl="0" eaLnBrk="1" fontAlgn="auto" latinLnBrk="0" hangingPunct="1">
              <a:lnSpc>
                <a:spcPct val="100000"/>
              </a:lnSpc>
              <a:spcBef>
                <a:spcPct val="0"/>
              </a:spcBef>
              <a:spcAft>
                <a:spcPts val="0"/>
              </a:spcAft>
              <a:buClrTx/>
              <a:buSzTx/>
              <a:buFont typeface="Arial" pitchFamily="34" charset="0"/>
              <a:buChar char="•"/>
              <a:tabLst/>
              <a:defRPr/>
            </a:pPr>
            <a:endParaRPr kumimoji="0" lang="en-US" altLang="ja-JP" sz="28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sym typeface="Arial"/>
              <a:rtl val="0"/>
            </a:endParaRPr>
          </a:p>
        </p:txBody>
      </p:sp>
      <p:grpSp>
        <p:nvGrpSpPr>
          <p:cNvPr id="64" name="グループ化 63">
            <a:extLst>
              <a:ext uri="{FF2B5EF4-FFF2-40B4-BE49-F238E27FC236}">
                <a16:creationId xmlns:a16="http://schemas.microsoft.com/office/drawing/2014/main" id="{EE0FF83B-9E23-4544-B80E-C294EDE3FEB4}"/>
              </a:ext>
            </a:extLst>
          </p:cNvPr>
          <p:cNvGrpSpPr/>
          <p:nvPr/>
        </p:nvGrpSpPr>
        <p:grpSpPr>
          <a:xfrm>
            <a:off x="1637637" y="2783291"/>
            <a:ext cx="4793734" cy="3571898"/>
            <a:chOff x="216326" y="2318093"/>
            <a:chExt cx="5152901" cy="4781472"/>
          </a:xfrm>
        </p:grpSpPr>
        <p:grpSp>
          <p:nvGrpSpPr>
            <p:cNvPr id="65" name="グループ化 64">
              <a:extLst>
                <a:ext uri="{FF2B5EF4-FFF2-40B4-BE49-F238E27FC236}">
                  <a16:creationId xmlns:a16="http://schemas.microsoft.com/office/drawing/2014/main" id="{AB93AD85-0EC2-4463-A670-1FFC460C8EC6}"/>
                </a:ext>
              </a:extLst>
            </p:cNvPr>
            <p:cNvGrpSpPr/>
            <p:nvPr/>
          </p:nvGrpSpPr>
          <p:grpSpPr>
            <a:xfrm>
              <a:off x="216326" y="2511418"/>
              <a:ext cx="4661955" cy="3859587"/>
              <a:chOff x="499090" y="2393148"/>
              <a:chExt cx="4661955" cy="3859587"/>
            </a:xfrm>
          </p:grpSpPr>
          <p:grpSp>
            <p:nvGrpSpPr>
              <p:cNvPr id="70" name="グループ化 69">
                <a:extLst>
                  <a:ext uri="{FF2B5EF4-FFF2-40B4-BE49-F238E27FC236}">
                    <a16:creationId xmlns:a16="http://schemas.microsoft.com/office/drawing/2014/main" id="{B84C7C8C-AFA8-478C-B13F-EE07CCD1753B}"/>
                  </a:ext>
                </a:extLst>
              </p:cNvPr>
              <p:cNvGrpSpPr/>
              <p:nvPr/>
            </p:nvGrpSpPr>
            <p:grpSpPr>
              <a:xfrm>
                <a:off x="499090" y="2393148"/>
                <a:ext cx="4661955" cy="3859587"/>
                <a:chOff x="451694" y="1941084"/>
                <a:chExt cx="5158040" cy="4181219"/>
              </a:xfrm>
            </p:grpSpPr>
            <p:graphicFrame>
              <p:nvGraphicFramePr>
                <p:cNvPr id="74" name="オブジェクト 73">
                  <a:extLst>
                    <a:ext uri="{FF2B5EF4-FFF2-40B4-BE49-F238E27FC236}">
                      <a16:creationId xmlns:a16="http://schemas.microsoft.com/office/drawing/2014/main" id="{5CF93BCA-BE27-47D8-9C5F-0418C81EEE56}"/>
                    </a:ext>
                  </a:extLst>
                </p:cNvPr>
                <p:cNvGraphicFramePr>
                  <a:graphicFrameLocks noChangeAspect="1"/>
                </p:cNvGraphicFramePr>
                <p:nvPr/>
              </p:nvGraphicFramePr>
              <p:xfrm>
                <a:off x="451694" y="1941084"/>
                <a:ext cx="5158040" cy="4181219"/>
              </p:xfrm>
              <a:graphic>
                <a:graphicData uri="http://schemas.openxmlformats.org/presentationml/2006/ole">
                  <mc:AlternateContent xmlns:mc="http://schemas.openxmlformats.org/markup-compatibility/2006">
                    <mc:Choice xmlns:v="urn:schemas-microsoft-com:vml" Requires="v">
                      <p:oleObj name="ワークシート" r:id="rId2" imgW="7629635" imgH="5867400" progId="Excel.Sheet.12">
                        <p:embed/>
                      </p:oleObj>
                    </mc:Choice>
                    <mc:Fallback>
                      <p:oleObj name="ワークシート" r:id="rId2" imgW="7629635" imgH="5867400" progId="Excel.Sheet.12">
                        <p:embed/>
                        <p:pic>
                          <p:nvPicPr>
                            <p:cNvPr id="74" name="オブジェクト 73">
                              <a:extLst>
                                <a:ext uri="{FF2B5EF4-FFF2-40B4-BE49-F238E27FC236}">
                                  <a16:creationId xmlns:a16="http://schemas.microsoft.com/office/drawing/2014/main" id="{5CF93BCA-BE27-47D8-9C5F-0418C81EEE56}"/>
                                </a:ext>
                              </a:extLst>
                            </p:cNvPr>
                            <p:cNvPicPr/>
                            <p:nvPr/>
                          </p:nvPicPr>
                          <p:blipFill>
                            <a:blip r:embed="rId3"/>
                            <a:stretch>
                              <a:fillRect/>
                            </a:stretch>
                          </p:blipFill>
                          <p:spPr>
                            <a:xfrm>
                              <a:off x="451694" y="1941084"/>
                              <a:ext cx="5158040" cy="4181219"/>
                            </a:xfrm>
                            <a:prstGeom prst="rect">
                              <a:avLst/>
                            </a:prstGeom>
                          </p:spPr>
                        </p:pic>
                      </p:oleObj>
                    </mc:Fallback>
                  </mc:AlternateContent>
                </a:graphicData>
              </a:graphic>
            </p:graphicFrame>
            <p:sp>
              <p:nvSpPr>
                <p:cNvPr id="75" name="角丸四角形 2">
                  <a:extLst>
                    <a:ext uri="{FF2B5EF4-FFF2-40B4-BE49-F238E27FC236}">
                      <a16:creationId xmlns:a16="http://schemas.microsoft.com/office/drawing/2014/main" id="{1032C62B-43F5-49AC-A83E-83032401A1DB}"/>
                    </a:ext>
                  </a:extLst>
                </p:cNvPr>
                <p:cNvSpPr/>
                <p:nvPr/>
              </p:nvSpPr>
              <p:spPr>
                <a:xfrm>
                  <a:off x="2940919" y="1968809"/>
                  <a:ext cx="2300660" cy="858249"/>
                </a:xfrm>
                <a:prstGeom prst="roundRect">
                  <a:avLst/>
                </a:prstGeom>
                <a:noFill/>
                <a:ln w="44450" cap="flat" cmpd="sng" algn="ctr">
                  <a:solidFill>
                    <a:srgbClr val="00B0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292"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76" name="角丸四角形 20">
                  <a:extLst>
                    <a:ext uri="{FF2B5EF4-FFF2-40B4-BE49-F238E27FC236}">
                      <a16:creationId xmlns:a16="http://schemas.microsoft.com/office/drawing/2014/main" id="{B2792452-FC89-43DE-9FAC-872C0E3D34E6}"/>
                    </a:ext>
                  </a:extLst>
                </p:cNvPr>
                <p:cNvSpPr/>
                <p:nvPr/>
              </p:nvSpPr>
              <p:spPr>
                <a:xfrm>
                  <a:off x="3153345" y="2880540"/>
                  <a:ext cx="2088232" cy="1368152"/>
                </a:xfrm>
                <a:prstGeom prst="roundRect">
                  <a:avLst/>
                </a:prstGeom>
                <a:solidFill>
                  <a:srgbClr val="4BACC6">
                    <a:alpha val="16078"/>
                  </a:srgbClr>
                </a:solidFill>
                <a:ln w="38100" cap="flat" cmpd="sng" algn="ctr">
                  <a:solidFill>
                    <a:srgbClr val="00B0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Arial"/>
                      <a:ea typeface="Meiryo UI" panose="020B0604030504040204" pitchFamily="50" charset="-128"/>
                      <a:cs typeface="+mn-cs"/>
                      <a:sym typeface="Arial"/>
                      <a:rtl val="0"/>
                    </a:rPr>
                    <a:t>登用候補者</a:t>
                  </a:r>
                  <a:endParaRPr kumimoji="0" lang="en-US" altLang="ja-JP" sz="2400" b="1" i="0" u="none" strike="noStrike" kern="0" cap="none" spc="0" normalizeH="0" baseline="0" noProof="0" dirty="0">
                    <a:ln>
                      <a:noFill/>
                    </a:ln>
                    <a:solidFill>
                      <a:srgbClr val="0070C0"/>
                    </a:solidFill>
                    <a:effectLst>
                      <a:outerShdw blurRad="38100" dist="38100" dir="2700000" algn="tl">
                        <a:srgbClr val="000000">
                          <a:alpha val="43137"/>
                        </a:srgbClr>
                      </a:outerShdw>
                    </a:effectLst>
                    <a:uLnTx/>
                    <a:uFillTx/>
                    <a:latin typeface="Arial"/>
                    <a:ea typeface="Meiryo UI" panose="020B0604030504040204" pitchFamily="50" charset="-128"/>
                    <a:cs typeface="+mn-cs"/>
                    <a:sym typeface="Arial"/>
                    <a:rtl val="0"/>
                  </a:endParaRPr>
                </a:p>
              </p:txBody>
            </p:sp>
            <p:sp>
              <p:nvSpPr>
                <p:cNvPr id="77" name="角丸四角形 21">
                  <a:extLst>
                    <a:ext uri="{FF2B5EF4-FFF2-40B4-BE49-F238E27FC236}">
                      <a16:creationId xmlns:a16="http://schemas.microsoft.com/office/drawing/2014/main" id="{8C66AC10-60CC-498E-A750-CF218365B74C}"/>
                    </a:ext>
                  </a:extLst>
                </p:cNvPr>
                <p:cNvSpPr/>
                <p:nvPr/>
              </p:nvSpPr>
              <p:spPr>
                <a:xfrm>
                  <a:off x="3153345" y="4276296"/>
                  <a:ext cx="2046866" cy="807403"/>
                </a:xfrm>
                <a:prstGeom prst="roundRect">
                  <a:avLst/>
                </a:prstGeom>
                <a:solidFill>
                  <a:srgbClr val="8064A2">
                    <a:alpha val="16863"/>
                  </a:srgbClr>
                </a:solidFill>
                <a:ln w="38100" cap="flat" cmpd="sng" algn="ctr">
                  <a:solidFill>
                    <a:srgbClr val="8064A2">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77" b="1" i="0" u="none" strike="noStrike" kern="0" cap="none" spc="0" normalizeH="0" baseline="0" noProof="0" dirty="0">
                      <a:ln>
                        <a:noFill/>
                      </a:ln>
                      <a:solidFill>
                        <a:srgbClr val="7030A0"/>
                      </a:solidFill>
                      <a:effectLst>
                        <a:outerShdw blurRad="38100" dist="38100" dir="2700000" algn="tl">
                          <a:srgbClr val="000000">
                            <a:alpha val="43137"/>
                          </a:srgbClr>
                        </a:outerShdw>
                      </a:effectLst>
                      <a:uLnTx/>
                      <a:uFillTx/>
                      <a:latin typeface="Arial"/>
                      <a:ea typeface="Meiryo UI" panose="020B0604030504040204" pitchFamily="50" charset="-128"/>
                      <a:cs typeface="+mn-cs"/>
                      <a:sym typeface="Arial"/>
                      <a:rtl val="0"/>
                    </a:rPr>
                    <a:t>ハイポテンシャル層</a:t>
                  </a:r>
                  <a:endParaRPr kumimoji="0" lang="en-US" altLang="ja-JP" sz="1477" b="1" i="0" u="none" strike="noStrike" kern="0" cap="none" spc="0" normalizeH="0" baseline="0" noProof="0" dirty="0">
                    <a:ln>
                      <a:noFill/>
                    </a:ln>
                    <a:solidFill>
                      <a:srgbClr val="7030A0"/>
                    </a:solidFill>
                    <a:effectLst>
                      <a:outerShdw blurRad="38100" dist="38100" dir="2700000" algn="tl">
                        <a:srgbClr val="000000">
                          <a:alpha val="43137"/>
                        </a:srgbClr>
                      </a:outerShdw>
                    </a:effectLst>
                    <a:uLnTx/>
                    <a:uFillTx/>
                    <a:latin typeface="Arial"/>
                    <a:ea typeface="Meiryo UI" panose="020B0604030504040204" pitchFamily="50" charset="-128"/>
                    <a:cs typeface="+mn-cs"/>
                    <a:sym typeface="Arial"/>
                    <a:rtl val="0"/>
                  </a:endParaRPr>
                </a:p>
              </p:txBody>
            </p:sp>
            <p:sp>
              <p:nvSpPr>
                <p:cNvPr id="78" name="角丸四角形 22">
                  <a:extLst>
                    <a:ext uri="{FF2B5EF4-FFF2-40B4-BE49-F238E27FC236}">
                      <a16:creationId xmlns:a16="http://schemas.microsoft.com/office/drawing/2014/main" id="{61867547-B363-40A3-BB75-A8EE2AF78F20}"/>
                    </a:ext>
                  </a:extLst>
                </p:cNvPr>
                <p:cNvSpPr/>
                <p:nvPr/>
              </p:nvSpPr>
              <p:spPr>
                <a:xfrm>
                  <a:off x="1458753" y="2808624"/>
                  <a:ext cx="1633306" cy="2235413"/>
                </a:xfrm>
                <a:prstGeom prst="roundRect">
                  <a:avLst/>
                </a:prstGeom>
                <a:solidFill>
                  <a:srgbClr val="9BBB59">
                    <a:lumMod val="75000"/>
                    <a:alpha val="16863"/>
                  </a:srgbClr>
                </a:solidFill>
                <a:ln w="38100" cap="flat" cmpd="sng" algn="ctr">
                  <a:solidFill>
                    <a:srgbClr val="00B05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92" b="1" i="0" u="none" strike="noStrike" kern="0" cap="none" spc="0" normalizeH="0" baseline="0" noProof="0" dirty="0">
                      <a:ln>
                        <a:noFill/>
                      </a:ln>
                      <a:solidFill>
                        <a:srgbClr val="00B050"/>
                      </a:solidFill>
                      <a:effectLst>
                        <a:outerShdw blurRad="38100" dist="38100" dir="2700000" algn="tl">
                          <a:srgbClr val="000000">
                            <a:alpha val="43137"/>
                          </a:srgbClr>
                        </a:outerShdw>
                      </a:effectLst>
                      <a:uLnTx/>
                      <a:uFillTx/>
                      <a:latin typeface="Arial"/>
                      <a:ea typeface="Meiryo UI" panose="020B0604030504040204" pitchFamily="50" charset="-128"/>
                      <a:cs typeface="+mn-cs"/>
                      <a:sym typeface="Arial"/>
                      <a:rtl val="0"/>
                    </a:rPr>
                    <a:t>ミッドポテンシャル層</a:t>
                  </a:r>
                  <a:endParaRPr kumimoji="0" lang="en-US" altLang="ja-JP" sz="1292" b="1" i="0" u="none" strike="noStrike" kern="0" cap="none" spc="0" normalizeH="0" baseline="0" noProof="0" dirty="0">
                    <a:ln>
                      <a:noFill/>
                    </a:ln>
                    <a:solidFill>
                      <a:srgbClr val="00B050"/>
                    </a:solidFill>
                    <a:effectLst>
                      <a:outerShdw blurRad="38100" dist="38100" dir="2700000" algn="tl">
                        <a:srgbClr val="000000">
                          <a:alpha val="43137"/>
                        </a:srgbClr>
                      </a:outerShdw>
                    </a:effectLst>
                    <a:uLnTx/>
                    <a:uFillTx/>
                    <a:latin typeface="Arial"/>
                    <a:ea typeface="Meiryo UI" panose="020B0604030504040204" pitchFamily="50" charset="-128"/>
                    <a:cs typeface="+mn-cs"/>
                    <a:sym typeface="Arial"/>
                    <a:rtl val="0"/>
                  </a:endParaRPr>
                </a:p>
              </p:txBody>
            </p:sp>
          </p:grpSp>
          <p:sp>
            <p:nvSpPr>
              <p:cNvPr id="71" name="角丸四角形 1">
                <a:extLst>
                  <a:ext uri="{FF2B5EF4-FFF2-40B4-BE49-F238E27FC236}">
                    <a16:creationId xmlns:a16="http://schemas.microsoft.com/office/drawing/2014/main" id="{BFC2B91A-F8CE-496C-915D-71D17FF96C00}"/>
                  </a:ext>
                </a:extLst>
              </p:cNvPr>
              <p:cNvSpPr/>
              <p:nvPr/>
            </p:nvSpPr>
            <p:spPr>
              <a:xfrm>
                <a:off x="543488" y="6124886"/>
                <a:ext cx="1090910" cy="120688"/>
              </a:xfrm>
              <a:prstGeom prst="roundRect">
                <a:avLst/>
              </a:prstGeom>
              <a:solidFill>
                <a:srgbClr val="FFFFFF">
                  <a:lumMod val="85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738"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Meiryo UI" panose="020B0604030504040204" pitchFamily="50" charset="-128"/>
                    <a:sym typeface="Arial"/>
                    <a:rtl val="0"/>
                  </a:rPr>
                  <a:t>ジョブマッチ　</a:t>
                </a:r>
                <a:r>
                  <a:rPr kumimoji="0" lang="en-US" altLang="ja-JP" sz="738"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Meiryo UI" panose="020B0604030504040204" pitchFamily="50" charset="-128"/>
                    <a:sym typeface="Arial"/>
                    <a:rtl val="0"/>
                  </a:rPr>
                  <a:t>LOW</a:t>
                </a:r>
                <a:endParaRPr kumimoji="0" lang="ja-JP" altLang="en-US" sz="738"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Meiryo UI" panose="020B0604030504040204" pitchFamily="50" charset="-128"/>
                  <a:sym typeface="Arial"/>
                  <a:rtl val="0"/>
                </a:endParaRPr>
              </a:p>
            </p:txBody>
          </p:sp>
          <p:sp>
            <p:nvSpPr>
              <p:cNvPr id="72" name="角丸四角形 25">
                <a:extLst>
                  <a:ext uri="{FF2B5EF4-FFF2-40B4-BE49-F238E27FC236}">
                    <a16:creationId xmlns:a16="http://schemas.microsoft.com/office/drawing/2014/main" id="{A21E21C8-DFB9-4766-B4B4-3B0ECB32622F}"/>
                  </a:ext>
                </a:extLst>
              </p:cNvPr>
              <p:cNvSpPr/>
              <p:nvPr/>
            </p:nvSpPr>
            <p:spPr>
              <a:xfrm>
                <a:off x="1944403" y="6114547"/>
                <a:ext cx="1481112" cy="120688"/>
              </a:xfrm>
              <a:prstGeom prst="roundRect">
                <a:avLst/>
              </a:prstGeom>
              <a:solidFill>
                <a:srgbClr val="1F497D">
                  <a:lumMod val="20000"/>
                  <a:lumOff val="8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738"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Meiryo UI" panose="020B0604030504040204" pitchFamily="50" charset="-128"/>
                    <a:sym typeface="Arial"/>
                    <a:rtl val="0"/>
                  </a:rPr>
                  <a:t>ジョブマッチ　</a:t>
                </a:r>
                <a:r>
                  <a:rPr kumimoji="0" lang="en-US" altLang="ja-JP" sz="738"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Meiryo UI" panose="020B0604030504040204" pitchFamily="50" charset="-128"/>
                    <a:sym typeface="Arial"/>
                    <a:rtl val="0"/>
                  </a:rPr>
                  <a:t>MID</a:t>
                </a:r>
                <a:endParaRPr kumimoji="0" lang="ja-JP" altLang="en-US" sz="738"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Meiryo UI" panose="020B0604030504040204" pitchFamily="50" charset="-128"/>
                  <a:sym typeface="Arial"/>
                  <a:rtl val="0"/>
                </a:endParaRPr>
              </a:p>
            </p:txBody>
          </p:sp>
          <p:sp>
            <p:nvSpPr>
              <p:cNvPr id="73" name="角丸四角形 26">
                <a:extLst>
                  <a:ext uri="{FF2B5EF4-FFF2-40B4-BE49-F238E27FC236}">
                    <a16:creationId xmlns:a16="http://schemas.microsoft.com/office/drawing/2014/main" id="{1A463776-565C-4A6E-A704-91A14CBB77C0}"/>
                  </a:ext>
                </a:extLst>
              </p:cNvPr>
              <p:cNvSpPr/>
              <p:nvPr/>
            </p:nvSpPr>
            <p:spPr>
              <a:xfrm>
                <a:off x="3425515" y="6132047"/>
                <a:ext cx="1481112" cy="120688"/>
              </a:xfrm>
              <a:prstGeom prst="roundRect">
                <a:avLst/>
              </a:prstGeom>
              <a:solidFill>
                <a:srgbClr val="F79646">
                  <a:lumMod val="20000"/>
                  <a:lumOff val="80000"/>
                </a:srgb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738"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Meiryo UI" panose="020B0604030504040204" pitchFamily="50" charset="-128"/>
                    <a:sym typeface="Arial"/>
                    <a:rtl val="0"/>
                  </a:rPr>
                  <a:t>ジョブマッチ　</a:t>
                </a:r>
                <a:r>
                  <a:rPr kumimoji="0" lang="en-US" altLang="ja-JP" sz="738"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Meiryo UI" panose="020B0604030504040204" pitchFamily="50" charset="-128"/>
                    <a:sym typeface="Arial"/>
                    <a:rtl val="0"/>
                  </a:rPr>
                  <a:t>HIGH</a:t>
                </a:r>
                <a:endParaRPr kumimoji="0" lang="ja-JP" altLang="en-US" sz="738"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Meiryo UI" panose="020B0604030504040204" pitchFamily="50" charset="-128"/>
                  <a:sym typeface="Arial"/>
                  <a:rtl val="0"/>
                </a:endParaRPr>
              </a:p>
            </p:txBody>
          </p:sp>
        </p:grpSp>
        <p:cxnSp>
          <p:nvCxnSpPr>
            <p:cNvPr id="66" name="直線コネクタ 65">
              <a:extLst>
                <a:ext uri="{FF2B5EF4-FFF2-40B4-BE49-F238E27FC236}">
                  <a16:creationId xmlns:a16="http://schemas.microsoft.com/office/drawing/2014/main" id="{645CC4F0-BE18-4EAE-B9A2-42A0C773B0F5}"/>
                </a:ext>
              </a:extLst>
            </p:cNvPr>
            <p:cNvCxnSpPr>
              <a:cxnSpLocks/>
            </p:cNvCxnSpPr>
            <p:nvPr/>
          </p:nvCxnSpPr>
          <p:spPr>
            <a:xfrm>
              <a:off x="5135854" y="2318093"/>
              <a:ext cx="0" cy="4032000"/>
            </a:xfrm>
            <a:prstGeom prst="line">
              <a:avLst/>
            </a:prstGeom>
            <a:noFill/>
            <a:ln w="6350" cap="flat" cmpd="sng" algn="ctr">
              <a:solidFill>
                <a:srgbClr val="0E106A"/>
              </a:solidFill>
              <a:prstDash val="solid"/>
              <a:miter lim="800000"/>
            </a:ln>
            <a:effectLst/>
          </p:spPr>
        </p:cxnSp>
        <p:cxnSp>
          <p:nvCxnSpPr>
            <p:cNvPr id="67" name="直線コネクタ 66">
              <a:extLst>
                <a:ext uri="{FF2B5EF4-FFF2-40B4-BE49-F238E27FC236}">
                  <a16:creationId xmlns:a16="http://schemas.microsoft.com/office/drawing/2014/main" id="{B036D795-09E9-48F1-B904-91BA8EA09970}"/>
                </a:ext>
              </a:extLst>
            </p:cNvPr>
            <p:cNvCxnSpPr>
              <a:cxnSpLocks/>
            </p:cNvCxnSpPr>
            <p:nvPr/>
          </p:nvCxnSpPr>
          <p:spPr>
            <a:xfrm rot="16200000">
              <a:off x="2658139" y="4568438"/>
              <a:ext cx="0" cy="4680000"/>
            </a:xfrm>
            <a:prstGeom prst="line">
              <a:avLst/>
            </a:prstGeom>
            <a:noFill/>
            <a:ln w="6350" cap="flat" cmpd="sng" algn="ctr">
              <a:solidFill>
                <a:srgbClr val="0E106A"/>
              </a:solidFill>
              <a:prstDash val="solid"/>
              <a:miter lim="800000"/>
            </a:ln>
            <a:effectLst/>
          </p:spPr>
        </p:cxnSp>
        <p:sp>
          <p:nvSpPr>
            <p:cNvPr id="68" name="正方形/長方形 67">
              <a:extLst>
                <a:ext uri="{FF2B5EF4-FFF2-40B4-BE49-F238E27FC236}">
                  <a16:creationId xmlns:a16="http://schemas.microsoft.com/office/drawing/2014/main" id="{1E037038-CC23-4468-AA44-305B89449683}"/>
                </a:ext>
              </a:extLst>
            </p:cNvPr>
            <p:cNvSpPr/>
            <p:nvPr/>
          </p:nvSpPr>
          <p:spPr>
            <a:xfrm>
              <a:off x="1444879" y="6689505"/>
              <a:ext cx="2156956" cy="410060"/>
            </a:xfrm>
            <a:prstGeom prst="rect">
              <a:avLst/>
            </a:prstGeom>
            <a:solidFill>
              <a:srgbClr val="FFFFFF"/>
            </a:solidFill>
            <a:ln w="12700" cap="flat" cmpd="sng" algn="ctr">
              <a:solidFill>
                <a:srgbClr val="FFFFFF"/>
              </a:solidFill>
              <a:prstDash val="solid"/>
              <a:miter lim="800000"/>
            </a:ln>
            <a:effectLst/>
          </p:spPr>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0E106A"/>
                  </a:solidFill>
                  <a:effectLst/>
                  <a:uLnTx/>
                  <a:uFillTx/>
                  <a:latin typeface="Meiryo UI"/>
                  <a:ea typeface="Meiryo UI"/>
                  <a:cs typeface="+mn-cs"/>
                </a:rPr>
                <a:t>資質</a:t>
              </a:r>
            </a:p>
          </p:txBody>
        </p:sp>
        <p:sp>
          <p:nvSpPr>
            <p:cNvPr id="69" name="正方形/長方形 68">
              <a:extLst>
                <a:ext uri="{FF2B5EF4-FFF2-40B4-BE49-F238E27FC236}">
                  <a16:creationId xmlns:a16="http://schemas.microsoft.com/office/drawing/2014/main" id="{D34D388B-0495-4B60-94C9-188FC62F206F}"/>
                </a:ext>
              </a:extLst>
            </p:cNvPr>
            <p:cNvSpPr/>
            <p:nvPr/>
          </p:nvSpPr>
          <p:spPr>
            <a:xfrm>
              <a:off x="4917482" y="3368675"/>
              <a:ext cx="451745" cy="1930964"/>
            </a:xfrm>
            <a:prstGeom prst="rect">
              <a:avLst/>
            </a:prstGeom>
            <a:solidFill>
              <a:srgbClr val="FFFFFF"/>
            </a:solidFill>
            <a:ln w="12700" cap="flat" cmpd="sng" algn="ctr">
              <a:solidFill>
                <a:srgbClr val="FFFFFF"/>
              </a:solidFill>
              <a:prstDash val="solid"/>
              <a:miter lim="800000"/>
            </a:ln>
            <a:effectLst/>
          </p:spPr>
          <p:txBody>
            <a:bodyPr vert="eaVert"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0E106A"/>
                  </a:solidFill>
                  <a:effectLst/>
                  <a:uLnTx/>
                  <a:uFillTx/>
                  <a:latin typeface="Meiryo UI"/>
                  <a:ea typeface="Meiryo UI"/>
                  <a:cs typeface="+mn-cs"/>
                </a:rPr>
                <a:t>知識・行動</a:t>
              </a:r>
            </a:p>
          </p:txBody>
        </p:sp>
      </p:grpSp>
      <p:sp>
        <p:nvSpPr>
          <p:cNvPr id="83" name="正方形/長方形 82">
            <a:extLst>
              <a:ext uri="{FF2B5EF4-FFF2-40B4-BE49-F238E27FC236}">
                <a16:creationId xmlns:a16="http://schemas.microsoft.com/office/drawing/2014/main" id="{D9E704C5-41BF-4E2C-A316-530E670BF447}"/>
              </a:ext>
            </a:extLst>
          </p:cNvPr>
          <p:cNvSpPr/>
          <p:nvPr/>
        </p:nvSpPr>
        <p:spPr>
          <a:xfrm>
            <a:off x="405305" y="1982142"/>
            <a:ext cx="6531683" cy="303158"/>
          </a:xfrm>
          <a:prstGeom prst="rect">
            <a:avLst/>
          </a:prstGeom>
          <a:no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0E106A"/>
                </a:solidFill>
                <a:effectLst/>
                <a:uLnTx/>
                <a:uFillTx/>
                <a:latin typeface="Arial"/>
                <a:ea typeface="Meiryo UI" panose="020B0604030504040204" pitchFamily="50" charset="-128"/>
                <a:cs typeface="Meiryo UI" panose="020B0604030504040204" pitchFamily="50" charset="-128"/>
                <a:sym typeface="Arial"/>
                <a:rtl val="0"/>
              </a:rPr>
              <a:t>＜人材ポートフォリオ構築の例＞　今回対象者</a:t>
            </a:r>
            <a:r>
              <a:rPr kumimoji="0" lang="en-US" altLang="ja-JP" sz="1600" b="1" i="0" u="none" strike="noStrike" kern="0" cap="none" spc="0" normalizeH="0" baseline="0" noProof="0" dirty="0">
                <a:ln>
                  <a:noFill/>
                </a:ln>
                <a:solidFill>
                  <a:srgbClr val="0E106A"/>
                </a:solidFill>
                <a:effectLst/>
                <a:uLnTx/>
                <a:uFillTx/>
                <a:latin typeface="Arial"/>
                <a:ea typeface="Meiryo UI" panose="020B0604030504040204" pitchFamily="50" charset="-128"/>
                <a:cs typeface="Meiryo UI" panose="020B0604030504040204" pitchFamily="50" charset="-128"/>
                <a:sym typeface="Arial"/>
                <a:rtl val="0"/>
              </a:rPr>
              <a:t>/50</a:t>
            </a:r>
            <a:r>
              <a:rPr kumimoji="0" lang="ja-JP" altLang="en-US" sz="1600" b="1" i="0" u="none" strike="noStrike" kern="0" cap="none" spc="0" normalizeH="0" baseline="0" noProof="0" dirty="0">
                <a:ln>
                  <a:noFill/>
                </a:ln>
                <a:solidFill>
                  <a:srgbClr val="0E106A"/>
                </a:solidFill>
                <a:effectLst/>
                <a:uLnTx/>
                <a:uFillTx/>
                <a:latin typeface="Arial"/>
                <a:ea typeface="Meiryo UI" panose="020B0604030504040204" pitchFamily="50" charset="-128"/>
                <a:cs typeface="Meiryo UI" panose="020B0604030504040204" pitchFamily="50" charset="-128"/>
                <a:sym typeface="Arial"/>
                <a:rtl val="0"/>
              </a:rPr>
              <a:t>名</a:t>
            </a:r>
          </a:p>
        </p:txBody>
      </p:sp>
      <p:sp>
        <p:nvSpPr>
          <p:cNvPr id="85" name="コンテンツ プレースホルダー 2">
            <a:extLst>
              <a:ext uri="{FF2B5EF4-FFF2-40B4-BE49-F238E27FC236}">
                <a16:creationId xmlns:a16="http://schemas.microsoft.com/office/drawing/2014/main" id="{9E54AA3C-68AF-49F3-AC11-3FDD02749560}"/>
              </a:ext>
            </a:extLst>
          </p:cNvPr>
          <p:cNvSpPr txBox="1">
            <a:spLocks/>
          </p:cNvSpPr>
          <p:nvPr/>
        </p:nvSpPr>
        <p:spPr>
          <a:xfrm>
            <a:off x="575235" y="909245"/>
            <a:ext cx="10598106" cy="983010"/>
          </a:xfrm>
          <a:prstGeom prst="rect">
            <a:avLst/>
          </a:prstGeom>
        </p:spPr>
        <p:txBody>
          <a:bodyPr vert="horz" lIns="0" tIns="22860" rIns="0" bIns="22860" rtlCol="0">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2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srgbClr val="161717"/>
                </a:solidFill>
                <a:effectLst/>
                <a:uLnTx/>
                <a:uFillTx/>
                <a:latin typeface="Meiryo UI"/>
                <a:ea typeface="Meiryo UI"/>
                <a:cs typeface="+mn-cs"/>
              </a:rPr>
              <a:t>貴社内評価情報をなどを交えて、育成対象者の全体像を把握します。全体像を俯瞰することで、これまでとは異なる切り口での評価が可能になります。どのような施策・ツールをどのような順番で・どのような比率で登用決定していくか、を貴社と作り上げていきます。貴社が既存で活用しているタレントマネジメントシステムに情報追加することも検討出来ます。</a:t>
            </a:r>
          </a:p>
        </p:txBody>
      </p:sp>
      <p:sp>
        <p:nvSpPr>
          <p:cNvPr id="86" name="タイトル 1">
            <a:extLst>
              <a:ext uri="{FF2B5EF4-FFF2-40B4-BE49-F238E27FC236}">
                <a16:creationId xmlns:a16="http://schemas.microsoft.com/office/drawing/2014/main" id="{6E8DAC4C-CC7E-412A-A087-1E559AB0A48D}"/>
              </a:ext>
            </a:extLst>
          </p:cNvPr>
          <p:cNvSpPr txBox="1">
            <a:spLocks/>
          </p:cNvSpPr>
          <p:nvPr/>
        </p:nvSpPr>
        <p:spPr>
          <a:xfrm>
            <a:off x="575235" y="116809"/>
            <a:ext cx="7914634" cy="836862"/>
          </a:xfrm>
          <a:prstGeom prst="rect">
            <a:avLst/>
          </a:prstGeom>
        </p:spPr>
        <p:txBody>
          <a:bodyPr vert="horz" lIns="45720" tIns="22860" rIns="45720" bIns="22860" rtlCol="0" anchor="ctr">
            <a:normAutofit/>
          </a:bodyPr>
          <a:lstStyle>
            <a:lvl1pPr algn="l" defTabSz="914400" rtl="0" eaLnBrk="1" latinLnBrk="0" hangingPunct="1">
              <a:lnSpc>
                <a:spcPct val="90000"/>
              </a:lnSpc>
              <a:spcBef>
                <a:spcPct val="0"/>
              </a:spcBef>
              <a:buNone/>
              <a:defRPr kumimoji="1" sz="2400" b="1" kern="1200">
                <a:solidFill>
                  <a:schemeClr val="accent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srgbClr val="161717"/>
                </a:solidFill>
                <a:effectLst/>
                <a:uLnTx/>
                <a:uFillTx/>
                <a:latin typeface="Meiryo UI"/>
                <a:ea typeface="Meiryo UI"/>
                <a:cs typeface="+mj-cs"/>
              </a:rPr>
              <a:t>②</a:t>
            </a:r>
            <a:r>
              <a:rPr kumimoji="1" lang="en-US" altLang="ja-JP" sz="2400" b="1" i="0" u="none" strike="noStrike" kern="1200" cap="none" spc="0" normalizeH="0" baseline="0" noProof="0" dirty="0">
                <a:ln>
                  <a:noFill/>
                </a:ln>
                <a:solidFill>
                  <a:srgbClr val="161717"/>
                </a:solidFill>
                <a:effectLst/>
                <a:uLnTx/>
                <a:uFillTx/>
                <a:latin typeface="Meiryo UI"/>
                <a:ea typeface="Meiryo UI"/>
                <a:cs typeface="+mj-cs"/>
              </a:rPr>
              <a:t>-3</a:t>
            </a:r>
            <a:r>
              <a:rPr kumimoji="1" lang="ja-JP" altLang="en-US" sz="2400" b="1" i="0" u="none" strike="noStrike" kern="1200" cap="none" spc="0" normalizeH="0" baseline="0" noProof="0" dirty="0">
                <a:ln>
                  <a:noFill/>
                </a:ln>
                <a:solidFill>
                  <a:srgbClr val="161717"/>
                </a:solidFill>
                <a:effectLst/>
                <a:uLnTx/>
                <a:uFillTx/>
                <a:latin typeface="Meiryo UI"/>
                <a:ea typeface="Meiryo UI"/>
                <a:cs typeface="+mj-cs"/>
              </a:rPr>
              <a:t>見える化（人材ポートフォリオ）</a:t>
            </a:r>
          </a:p>
        </p:txBody>
      </p:sp>
      <p:grpSp>
        <p:nvGrpSpPr>
          <p:cNvPr id="87" name="グループ化 86">
            <a:extLst>
              <a:ext uri="{FF2B5EF4-FFF2-40B4-BE49-F238E27FC236}">
                <a16:creationId xmlns:a16="http://schemas.microsoft.com/office/drawing/2014/main" id="{87A16CF0-7EFF-4716-AAD2-DC8EEC93D00E}"/>
              </a:ext>
            </a:extLst>
          </p:cNvPr>
          <p:cNvGrpSpPr/>
          <p:nvPr/>
        </p:nvGrpSpPr>
        <p:grpSpPr bwMode="auto">
          <a:xfrm>
            <a:off x="6751181" y="262845"/>
            <a:ext cx="4932000" cy="180000"/>
            <a:chOff x="467544" y="3861048"/>
            <a:chExt cx="5760640" cy="1008112"/>
          </a:xfrm>
          <a:solidFill>
            <a:srgbClr val="A4D0DC"/>
          </a:solidFill>
        </p:grpSpPr>
        <p:sp>
          <p:nvSpPr>
            <p:cNvPr id="88" name="ホームベース 8">
              <a:extLst>
                <a:ext uri="{FF2B5EF4-FFF2-40B4-BE49-F238E27FC236}">
                  <a16:creationId xmlns:a16="http://schemas.microsoft.com/office/drawing/2014/main" id="{B08D7C8B-38EF-4166-9499-D4B299E65D4E}"/>
                </a:ext>
              </a:extLst>
            </p:cNvPr>
            <p:cNvSpPr/>
            <p:nvPr/>
          </p:nvSpPr>
          <p:spPr bwMode="auto">
            <a:xfrm>
              <a:off x="467544" y="3861048"/>
              <a:ext cx="1440000" cy="1008112"/>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00"/>
                  </a:solidFill>
                  <a:effectLst/>
                  <a:uLnTx/>
                  <a:uFillTx/>
                  <a:latin typeface="Meiryo UI" pitchFamily="50" charset="-128"/>
                  <a:ea typeface="Meiryo UI" pitchFamily="50" charset="-128"/>
                  <a:cs typeface="+mn-cs"/>
                </a:rPr>
                <a:t>モデル化</a:t>
              </a:r>
            </a:p>
          </p:txBody>
        </p:sp>
        <p:sp>
          <p:nvSpPr>
            <p:cNvPr id="89" name="ホームベース 9">
              <a:extLst>
                <a:ext uri="{FF2B5EF4-FFF2-40B4-BE49-F238E27FC236}">
                  <a16:creationId xmlns:a16="http://schemas.microsoft.com/office/drawing/2014/main" id="{04B4BFE6-9A45-440E-A065-9AA1808BFFB1}"/>
                </a:ext>
              </a:extLst>
            </p:cNvPr>
            <p:cNvSpPr/>
            <p:nvPr/>
          </p:nvSpPr>
          <p:spPr bwMode="auto">
            <a:xfrm>
              <a:off x="1907704" y="3861048"/>
              <a:ext cx="1440160" cy="1008112"/>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00"/>
                  </a:solidFill>
                  <a:effectLst/>
                  <a:uLnTx/>
                  <a:uFillTx/>
                  <a:latin typeface="Meiryo UI" pitchFamily="50" charset="-128"/>
                  <a:ea typeface="Meiryo UI" pitchFamily="50" charset="-128"/>
                  <a:cs typeface="+mn-cs"/>
                </a:rPr>
                <a:t>見える化</a:t>
              </a:r>
              <a:endParaRPr kumimoji="1" lang="en-US" altLang="ja-JP" sz="1200" b="1" i="0" u="none" strike="noStrike" kern="1200" cap="none" spc="0" normalizeH="0" baseline="0" noProof="0" dirty="0">
                <a:ln>
                  <a:noFill/>
                </a:ln>
                <a:solidFill>
                  <a:srgbClr val="FFFF00"/>
                </a:solidFill>
                <a:effectLst/>
                <a:uLnTx/>
                <a:uFillTx/>
                <a:latin typeface="Meiryo UI" pitchFamily="50" charset="-128"/>
                <a:ea typeface="Meiryo UI" pitchFamily="50" charset="-128"/>
                <a:cs typeface="+mn-cs"/>
              </a:endParaRPr>
            </a:p>
          </p:txBody>
        </p:sp>
        <p:sp>
          <p:nvSpPr>
            <p:cNvPr id="90" name="ホームベース 10">
              <a:extLst>
                <a:ext uri="{FF2B5EF4-FFF2-40B4-BE49-F238E27FC236}">
                  <a16:creationId xmlns:a16="http://schemas.microsoft.com/office/drawing/2014/main" id="{C724A5D4-C51C-4023-9455-CAA211BC7ED3}"/>
                </a:ext>
              </a:extLst>
            </p:cNvPr>
            <p:cNvSpPr/>
            <p:nvPr/>
          </p:nvSpPr>
          <p:spPr bwMode="auto">
            <a:xfrm>
              <a:off x="3335502" y="3861048"/>
              <a:ext cx="1440000" cy="1008112"/>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Meiryo UI" pitchFamily="50" charset="-128"/>
                  <a:ea typeface="Meiryo UI" pitchFamily="50" charset="-128"/>
                  <a:cs typeface="Meiryo UI" pitchFamily="50" charset="-128"/>
                </a:rPr>
                <a:t>戦略的な育成</a:t>
              </a:r>
              <a:endParaRPr kumimoji="1" lang="en-US" altLang="ja-JP" sz="1200" b="1" i="0" u="none" strike="noStrike" kern="1200" cap="none" spc="0" normalizeH="0" baseline="0" noProof="0" dirty="0">
                <a:ln>
                  <a:noFill/>
                </a:ln>
                <a:solidFill>
                  <a:srgbClr val="FFFFFF"/>
                </a:solidFill>
                <a:effectLst/>
                <a:uLnTx/>
                <a:uFillTx/>
                <a:latin typeface="Meiryo UI" pitchFamily="50" charset="-128"/>
                <a:ea typeface="Meiryo UI" pitchFamily="50" charset="-128"/>
                <a:cs typeface="Meiryo UI" pitchFamily="50" charset="-128"/>
              </a:endParaRPr>
            </a:p>
          </p:txBody>
        </p:sp>
        <p:sp>
          <p:nvSpPr>
            <p:cNvPr id="91" name="ホームベース 11">
              <a:extLst>
                <a:ext uri="{FF2B5EF4-FFF2-40B4-BE49-F238E27FC236}">
                  <a16:creationId xmlns:a16="http://schemas.microsoft.com/office/drawing/2014/main" id="{521C21E7-FBDB-4CAA-B7A2-4B99B08AFD52}"/>
                </a:ext>
              </a:extLst>
            </p:cNvPr>
            <p:cNvSpPr/>
            <p:nvPr/>
          </p:nvSpPr>
          <p:spPr bwMode="auto">
            <a:xfrm>
              <a:off x="4788184" y="3861048"/>
              <a:ext cx="1440000" cy="1008112"/>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200" b="1" dirty="0">
                  <a:solidFill>
                    <a:srgbClr val="FFFFFF"/>
                  </a:solidFill>
                  <a:latin typeface="Meiryo UI" pitchFamily="50" charset="-128"/>
                  <a:ea typeface="Meiryo UI" pitchFamily="50" charset="-128"/>
                  <a:cs typeface="Meiryo UI" pitchFamily="50" charset="-128"/>
                </a:rPr>
                <a:t>今後</a:t>
              </a:r>
              <a:r>
                <a:rPr kumimoji="1" lang="ja-JP" altLang="en-US" sz="1200" b="1" i="0" u="none" strike="noStrike" kern="1200" cap="none" spc="0" normalizeH="0" baseline="0" noProof="0" dirty="0">
                  <a:ln>
                    <a:noFill/>
                  </a:ln>
                  <a:solidFill>
                    <a:srgbClr val="FFFFFF"/>
                  </a:solidFill>
                  <a:effectLst/>
                  <a:uLnTx/>
                  <a:uFillTx/>
                  <a:latin typeface="Meiryo UI" pitchFamily="50" charset="-128"/>
                  <a:ea typeface="Meiryo UI" pitchFamily="50" charset="-128"/>
                  <a:cs typeface="Meiryo UI" pitchFamily="50" charset="-128"/>
                </a:rPr>
                <a:t>への示唆</a:t>
              </a:r>
              <a:endParaRPr kumimoji="1" lang="en-US" altLang="ja-JP" sz="1200" b="1" i="0" u="none" strike="noStrike" kern="1200" cap="none" spc="0" normalizeH="0" baseline="0" noProof="0" dirty="0">
                <a:ln>
                  <a:noFill/>
                </a:ln>
                <a:solidFill>
                  <a:srgbClr val="FFFFFF"/>
                </a:solidFill>
                <a:effectLst/>
                <a:uLnTx/>
                <a:uFillTx/>
                <a:latin typeface="Meiryo UI" pitchFamily="50" charset="-128"/>
                <a:ea typeface="Meiryo UI" pitchFamily="50" charset="-128"/>
                <a:cs typeface="Meiryo UI" pitchFamily="50" charset="-128"/>
              </a:endParaRPr>
            </a:p>
          </p:txBody>
        </p:sp>
      </p:grpSp>
      <p:sp>
        <p:nvSpPr>
          <p:cNvPr id="32" name="ホームベース 21">
            <a:extLst>
              <a:ext uri="{FF2B5EF4-FFF2-40B4-BE49-F238E27FC236}">
                <a16:creationId xmlns:a16="http://schemas.microsoft.com/office/drawing/2014/main" id="{EFB40E7B-36C3-4FCC-9C01-3A39FA6CFBC2}"/>
              </a:ext>
            </a:extLst>
          </p:cNvPr>
          <p:cNvSpPr>
            <a:spLocks noChangeArrowheads="1"/>
          </p:cNvSpPr>
          <p:nvPr/>
        </p:nvSpPr>
        <p:spPr bwMode="auto">
          <a:xfrm>
            <a:off x="120372" y="5504230"/>
            <a:ext cx="1397455" cy="444525"/>
          </a:xfrm>
          <a:prstGeom prst="homePlate">
            <a:avLst>
              <a:gd name="adj" fmla="val 0"/>
            </a:avLst>
          </a:prstGeom>
          <a:solidFill>
            <a:srgbClr val="68B0C4">
              <a:lumMod val="75000"/>
            </a:srgbClr>
          </a:solidFill>
          <a:ln w="76200" algn="ctr">
            <a:solidFill>
              <a:srgbClr val="FFFFFF"/>
            </a:solidFill>
            <a:miter lim="800000"/>
            <a:headEnd/>
            <a:tailEnd/>
          </a:ln>
        </p:spPr>
        <p:txBody>
          <a:bodyPr lIns="2123" tIns="26970" rIns="2123" bIns="26970" anchor="ctr"/>
          <a:lstStyle>
            <a:lvl1pPr defTabSz="631825">
              <a:defRPr kumimoji="1">
                <a:solidFill>
                  <a:schemeClr val="tx1"/>
                </a:solidFill>
                <a:latin typeface="Arial" panose="020B0604020202020204" pitchFamily="34" charset="0"/>
                <a:ea typeface="ＭＳ Ｐゴシック" panose="020B0600070205080204" pitchFamily="50" charset="-128"/>
              </a:defRPr>
            </a:lvl1pPr>
            <a:lvl2pPr marL="742950" indent="-285750" defTabSz="631825">
              <a:defRPr kumimoji="1">
                <a:solidFill>
                  <a:schemeClr val="tx1"/>
                </a:solidFill>
                <a:latin typeface="Arial" panose="020B0604020202020204" pitchFamily="34" charset="0"/>
                <a:ea typeface="ＭＳ Ｐゴシック" panose="020B0600070205080204" pitchFamily="50" charset="-128"/>
              </a:defRPr>
            </a:lvl2pPr>
            <a:lvl3pPr marL="1143000" indent="-228600" defTabSz="631825">
              <a:defRPr kumimoji="1">
                <a:solidFill>
                  <a:schemeClr val="tx1"/>
                </a:solidFill>
                <a:latin typeface="Arial" panose="020B0604020202020204" pitchFamily="34" charset="0"/>
                <a:ea typeface="ＭＳ Ｐゴシック" panose="020B0600070205080204" pitchFamily="50" charset="-128"/>
              </a:defRPr>
            </a:lvl3pPr>
            <a:lvl4pPr marL="1600200" indent="-228600" defTabSz="631825">
              <a:defRPr kumimoji="1">
                <a:solidFill>
                  <a:schemeClr val="tx1"/>
                </a:solidFill>
                <a:latin typeface="Arial" panose="020B0604020202020204" pitchFamily="34" charset="0"/>
                <a:ea typeface="ＭＳ Ｐゴシック" panose="020B0600070205080204" pitchFamily="50" charset="-128"/>
              </a:defRPr>
            </a:lvl4pPr>
            <a:lvl5pPr marL="2057400" indent="-228600" defTabSz="631825">
              <a:defRPr kumimoji="1">
                <a:solidFill>
                  <a:schemeClr val="tx1"/>
                </a:solidFill>
                <a:latin typeface="Arial" panose="020B0604020202020204" pitchFamily="34" charset="0"/>
                <a:ea typeface="ＭＳ Ｐゴシック" panose="020B0600070205080204" pitchFamily="50" charset="-128"/>
              </a:defRPr>
            </a:lvl5pPr>
            <a:lvl6pPr marL="25146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31825" rtl="0"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不変</a:t>
            </a:r>
            <a:endParaRPr kumimoji="1" lang="en-US" altLang="ja-JP" sz="105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33" name="ホームベース 21">
            <a:extLst>
              <a:ext uri="{FF2B5EF4-FFF2-40B4-BE49-F238E27FC236}">
                <a16:creationId xmlns:a16="http://schemas.microsoft.com/office/drawing/2014/main" id="{B55B1228-39D6-40E0-89FE-5673F1FA4C4D}"/>
              </a:ext>
            </a:extLst>
          </p:cNvPr>
          <p:cNvSpPr>
            <a:spLocks noChangeArrowheads="1"/>
          </p:cNvSpPr>
          <p:nvPr/>
        </p:nvSpPr>
        <p:spPr bwMode="auto">
          <a:xfrm>
            <a:off x="5515537" y="2089132"/>
            <a:ext cx="1397455" cy="444525"/>
          </a:xfrm>
          <a:prstGeom prst="homePlate">
            <a:avLst>
              <a:gd name="adj" fmla="val 0"/>
            </a:avLst>
          </a:prstGeom>
          <a:solidFill>
            <a:srgbClr val="68B0C4">
              <a:lumMod val="75000"/>
            </a:srgbClr>
          </a:solidFill>
          <a:ln w="76200" algn="ctr">
            <a:solidFill>
              <a:srgbClr val="FFFFFF"/>
            </a:solidFill>
            <a:miter lim="800000"/>
            <a:headEnd/>
            <a:tailEnd/>
          </a:ln>
        </p:spPr>
        <p:txBody>
          <a:bodyPr lIns="2123" tIns="26970" rIns="2123" bIns="26970" anchor="ctr"/>
          <a:lstStyle>
            <a:lvl1pPr defTabSz="631825">
              <a:defRPr kumimoji="1">
                <a:solidFill>
                  <a:schemeClr val="tx1"/>
                </a:solidFill>
                <a:latin typeface="Arial" panose="020B0604020202020204" pitchFamily="34" charset="0"/>
                <a:ea typeface="ＭＳ Ｐゴシック" panose="020B0600070205080204" pitchFamily="50" charset="-128"/>
              </a:defRPr>
            </a:lvl1pPr>
            <a:lvl2pPr marL="742950" indent="-285750" defTabSz="631825">
              <a:defRPr kumimoji="1">
                <a:solidFill>
                  <a:schemeClr val="tx1"/>
                </a:solidFill>
                <a:latin typeface="Arial" panose="020B0604020202020204" pitchFamily="34" charset="0"/>
                <a:ea typeface="ＭＳ Ｐゴシック" panose="020B0600070205080204" pitchFamily="50" charset="-128"/>
              </a:defRPr>
            </a:lvl2pPr>
            <a:lvl3pPr marL="1143000" indent="-228600" defTabSz="631825">
              <a:defRPr kumimoji="1">
                <a:solidFill>
                  <a:schemeClr val="tx1"/>
                </a:solidFill>
                <a:latin typeface="Arial" panose="020B0604020202020204" pitchFamily="34" charset="0"/>
                <a:ea typeface="ＭＳ Ｐゴシック" panose="020B0600070205080204" pitchFamily="50" charset="-128"/>
              </a:defRPr>
            </a:lvl3pPr>
            <a:lvl4pPr marL="1600200" indent="-228600" defTabSz="631825">
              <a:defRPr kumimoji="1">
                <a:solidFill>
                  <a:schemeClr val="tx1"/>
                </a:solidFill>
                <a:latin typeface="Arial" panose="020B0604020202020204" pitchFamily="34" charset="0"/>
                <a:ea typeface="ＭＳ Ｐゴシック" panose="020B0600070205080204" pitchFamily="50" charset="-128"/>
              </a:defRPr>
            </a:lvl4pPr>
            <a:lvl5pPr marL="2057400" indent="-228600" defTabSz="631825">
              <a:defRPr kumimoji="1">
                <a:solidFill>
                  <a:schemeClr val="tx1"/>
                </a:solidFill>
                <a:latin typeface="Arial" panose="020B0604020202020204" pitchFamily="34" charset="0"/>
                <a:ea typeface="ＭＳ Ｐゴシック" panose="020B0600070205080204" pitchFamily="50" charset="-128"/>
              </a:defRPr>
            </a:lvl5pPr>
            <a:lvl6pPr marL="25146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31825" rtl="0"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可変</a:t>
            </a:r>
            <a:endParaRPr kumimoji="1" lang="en-US" altLang="ja-JP" sz="105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endParaRPr>
          </a:p>
        </p:txBody>
      </p:sp>
      <p:sp>
        <p:nvSpPr>
          <p:cNvPr id="34" name="正方形/長方形 2">
            <a:extLst>
              <a:ext uri="{FF2B5EF4-FFF2-40B4-BE49-F238E27FC236}">
                <a16:creationId xmlns:a16="http://schemas.microsoft.com/office/drawing/2014/main" id="{22ED06B7-A80F-4FA2-BB88-7CDB8E776555}"/>
              </a:ext>
            </a:extLst>
          </p:cNvPr>
          <p:cNvSpPr>
            <a:spLocks noChangeArrowheads="1"/>
          </p:cNvSpPr>
          <p:nvPr/>
        </p:nvSpPr>
        <p:spPr bwMode="auto">
          <a:xfrm>
            <a:off x="7029808" y="3009098"/>
            <a:ext cx="453998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285750" marR="0" lvl="0" indent="-285750" algn="l" defTabSz="228600" rtl="0" eaLnBrk="1" fontAlgn="auto" latinLnBrk="0" hangingPunct="1">
              <a:lnSpc>
                <a:spcPct val="100000"/>
              </a:lnSpc>
              <a:spcBef>
                <a:spcPct val="0"/>
              </a:spcBef>
              <a:spcAft>
                <a:spcPts val="0"/>
              </a:spcAft>
              <a:buClrTx/>
              <a:buSzTx/>
              <a:buFont typeface="Arial" pitchFamily="34" charset="0"/>
              <a:buChar char="•"/>
              <a:tabLst/>
              <a:defRPr/>
            </a:pPr>
            <a:r>
              <a:rPr kumimoji="0"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縦軸は可変的な要素を軸とします。知識やコンピテンシー観察などを入れこみます</a:t>
            </a:r>
            <a:endParaRPr kumimoji="0" lang="en-US" altLang="ja-JP"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85750" marR="0" lvl="0" indent="-285750" algn="l" defTabSz="228600" rtl="0" eaLnBrk="1" fontAlgn="auto" latinLnBrk="0" hangingPunct="1">
              <a:lnSpc>
                <a:spcPct val="100000"/>
              </a:lnSpc>
              <a:spcBef>
                <a:spcPct val="0"/>
              </a:spcBef>
              <a:spcAft>
                <a:spcPts val="0"/>
              </a:spcAft>
              <a:buClrTx/>
              <a:buSzTx/>
              <a:buFont typeface="Arial" pitchFamily="34" charset="0"/>
              <a:buChar char="•"/>
              <a:tabLst/>
              <a:defRPr/>
            </a:pPr>
            <a:r>
              <a:rPr kumimoji="0"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横軸は変わりにくい要素としてジョブマッチ％を　　反映します。</a:t>
            </a:r>
            <a:endParaRPr kumimoji="0" lang="en-US" altLang="ja-JP"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85750" marR="0" lvl="0" indent="-285750" algn="l" defTabSz="228600" rtl="0" eaLnBrk="1" fontAlgn="auto" latinLnBrk="0" hangingPunct="1">
              <a:lnSpc>
                <a:spcPct val="100000"/>
              </a:lnSpc>
              <a:spcBef>
                <a:spcPct val="0"/>
              </a:spcBef>
              <a:spcAft>
                <a:spcPts val="0"/>
              </a:spcAft>
              <a:buClrTx/>
              <a:buSzTx/>
              <a:buFont typeface="Arial" pitchFamily="34" charset="0"/>
              <a:buChar char="•"/>
              <a:tabLst/>
              <a:defRPr/>
            </a:pPr>
            <a:endParaRPr kumimoji="0" lang="en-US" altLang="ja-JP"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30" name="ホームベース 21">
            <a:extLst>
              <a:ext uri="{FF2B5EF4-FFF2-40B4-BE49-F238E27FC236}">
                <a16:creationId xmlns:a16="http://schemas.microsoft.com/office/drawing/2014/main" id="{E11EA948-62AE-4E9B-980D-D809987148F8}"/>
              </a:ext>
            </a:extLst>
          </p:cNvPr>
          <p:cNvSpPr>
            <a:spLocks noChangeArrowheads="1"/>
          </p:cNvSpPr>
          <p:nvPr/>
        </p:nvSpPr>
        <p:spPr bwMode="auto">
          <a:xfrm>
            <a:off x="7984044" y="1804506"/>
            <a:ext cx="3189297" cy="1005846"/>
          </a:xfrm>
          <a:prstGeom prst="homePlate">
            <a:avLst>
              <a:gd name="adj" fmla="val 0"/>
            </a:avLst>
          </a:prstGeom>
          <a:solidFill>
            <a:srgbClr val="68B0C4">
              <a:lumMod val="75000"/>
            </a:srgbClr>
          </a:solidFill>
          <a:ln w="76200" algn="ctr">
            <a:solidFill>
              <a:srgbClr val="FFFFFF"/>
            </a:solidFill>
            <a:miter lim="800000"/>
            <a:headEnd/>
            <a:tailEnd/>
          </a:ln>
        </p:spPr>
        <p:txBody>
          <a:bodyPr lIns="2123" tIns="26970" rIns="2123" bIns="26970" anchor="ctr"/>
          <a:lstStyle>
            <a:lvl1pPr defTabSz="631825">
              <a:defRPr kumimoji="1">
                <a:solidFill>
                  <a:schemeClr val="tx1"/>
                </a:solidFill>
                <a:latin typeface="Arial" panose="020B0604020202020204" pitchFamily="34" charset="0"/>
                <a:ea typeface="ＭＳ Ｐゴシック" panose="020B0600070205080204" pitchFamily="50" charset="-128"/>
              </a:defRPr>
            </a:lvl1pPr>
            <a:lvl2pPr marL="742950" indent="-285750" defTabSz="631825">
              <a:defRPr kumimoji="1">
                <a:solidFill>
                  <a:schemeClr val="tx1"/>
                </a:solidFill>
                <a:latin typeface="Arial" panose="020B0604020202020204" pitchFamily="34" charset="0"/>
                <a:ea typeface="ＭＳ Ｐゴシック" panose="020B0600070205080204" pitchFamily="50" charset="-128"/>
              </a:defRPr>
            </a:lvl2pPr>
            <a:lvl3pPr marL="1143000" indent="-228600" defTabSz="631825">
              <a:defRPr kumimoji="1">
                <a:solidFill>
                  <a:schemeClr val="tx1"/>
                </a:solidFill>
                <a:latin typeface="Arial" panose="020B0604020202020204" pitchFamily="34" charset="0"/>
                <a:ea typeface="ＭＳ Ｐゴシック" panose="020B0600070205080204" pitchFamily="50" charset="-128"/>
              </a:defRPr>
            </a:lvl3pPr>
            <a:lvl4pPr marL="1600200" indent="-228600" defTabSz="631825">
              <a:defRPr kumimoji="1">
                <a:solidFill>
                  <a:schemeClr val="tx1"/>
                </a:solidFill>
                <a:latin typeface="Arial" panose="020B0604020202020204" pitchFamily="34" charset="0"/>
                <a:ea typeface="ＭＳ Ｐゴシック" panose="020B0600070205080204" pitchFamily="50" charset="-128"/>
              </a:defRPr>
            </a:lvl4pPr>
            <a:lvl5pPr marL="2057400" indent="-228600" defTabSz="631825">
              <a:defRPr kumimoji="1">
                <a:solidFill>
                  <a:schemeClr val="tx1"/>
                </a:solidFill>
                <a:latin typeface="Arial" panose="020B0604020202020204" pitchFamily="34" charset="0"/>
                <a:ea typeface="ＭＳ Ｐゴシック" panose="020B0600070205080204" pitchFamily="50" charset="-128"/>
              </a:defRPr>
            </a:lvl5pPr>
            <a:lvl6pPr marL="25146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31825" eaLnBrk="1" fontAlgn="auto" latinLnBrk="0" hangingPunct="1">
              <a:lnSpc>
                <a:spcPct val="100000"/>
              </a:lnSpc>
              <a:spcBef>
                <a:spcPts val="0"/>
              </a:spcBef>
              <a:spcAft>
                <a:spcPts val="0"/>
              </a:spcAft>
              <a:buClrTx/>
              <a:buSzTx/>
              <a:buFontTx/>
              <a:buNone/>
              <a:tabLst/>
              <a:defRPr/>
            </a:pPr>
            <a:r>
              <a:rPr lang="ja-JP" altLang="en-US" sz="2000" b="1" kern="0" dirty="0">
                <a:solidFill>
                  <a:srgbClr val="FFFFFF"/>
                </a:solidFill>
                <a:latin typeface="Meiryo UI" panose="020B0604030504040204" pitchFamily="50" charset="-128"/>
                <a:ea typeface="Meiryo UI" panose="020B0604030504040204" pitchFamily="50" charset="-128"/>
              </a:rPr>
              <a:t>貴社情報を追加、</a:t>
            </a:r>
            <a:endParaRPr lang="en-US" altLang="ja-JP" sz="2000" b="1" kern="0" dirty="0">
              <a:solidFill>
                <a:srgbClr val="FFFFFF"/>
              </a:solidFill>
              <a:latin typeface="Meiryo UI" panose="020B0604030504040204" pitchFamily="50" charset="-128"/>
              <a:ea typeface="Meiryo UI" panose="020B0604030504040204" pitchFamily="50" charset="-128"/>
            </a:endParaRPr>
          </a:p>
          <a:p>
            <a:pPr marL="0" marR="0" lvl="0" indent="0" algn="ctr" defTabSz="631825"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立体的に人材を把握</a:t>
            </a:r>
            <a:endParaRPr kumimoji="1" lang="en-US" altLang="ja-JP" sz="1050" b="1" i="0" u="none" strike="noStrike" kern="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endParaRPr>
          </a:p>
        </p:txBody>
      </p:sp>
      <p:cxnSp>
        <p:nvCxnSpPr>
          <p:cNvPr id="3" name="直線矢印コネクタ 2">
            <a:extLst>
              <a:ext uri="{FF2B5EF4-FFF2-40B4-BE49-F238E27FC236}">
                <a16:creationId xmlns:a16="http://schemas.microsoft.com/office/drawing/2014/main" id="{1577F765-42CA-4C2F-A242-64F653C14BF3}"/>
              </a:ext>
            </a:extLst>
          </p:cNvPr>
          <p:cNvCxnSpPr/>
          <p:nvPr/>
        </p:nvCxnSpPr>
        <p:spPr>
          <a:xfrm>
            <a:off x="7133696" y="2311394"/>
            <a:ext cx="5422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フッター プレースホルダー 1">
            <a:extLst>
              <a:ext uri="{FF2B5EF4-FFF2-40B4-BE49-F238E27FC236}">
                <a16:creationId xmlns:a16="http://schemas.microsoft.com/office/drawing/2014/main" id="{FCDBAD86-4570-0263-4933-65F876EF5DDE}"/>
              </a:ext>
            </a:extLst>
          </p:cNvPr>
          <p:cNvSpPr txBox="1">
            <a:spLocks/>
          </p:cNvSpPr>
          <p:nvPr/>
        </p:nvSpPr>
        <p:spPr>
          <a:xfrm>
            <a:off x="4165600" y="6356350"/>
            <a:ext cx="3860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80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72351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5E20FA19-F748-4975-89E3-8C947D9F000D}"/>
              </a:ext>
            </a:extLst>
          </p:cNvPr>
          <p:cNvSpPr>
            <a:spLocks noGrp="1"/>
          </p:cNvSpPr>
          <p:nvPr>
            <p:ph type="sldNum" idx="13"/>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A2825DE5-7CF0-4DD0-B2B0-3CC41FC449B0}" type="slidenum">
              <a:rPr kumimoji="1" lang="en-US" altLang="ja-JP" sz="1200" b="0" i="0" u="none" strike="noStrike" kern="1200" cap="none" spc="0" normalizeH="0" baseline="0" noProof="0" smtClean="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Pct val="25000"/>
                <a:buFontTx/>
                <a:buNone/>
                <a:tabLst/>
                <a:defRPr/>
              </a:pPr>
              <a:t>22</a:t>
            </a:fld>
            <a:endParaRPr kumimoji="1" lang="en-US" altLang="ja-JP" sz="1200" b="0" i="0" u="none" strike="noStrike" kern="1200" cap="none" spc="0" normalizeH="0" baseline="0" noProof="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83" name="正方形/長方形 82">
            <a:extLst>
              <a:ext uri="{FF2B5EF4-FFF2-40B4-BE49-F238E27FC236}">
                <a16:creationId xmlns:a16="http://schemas.microsoft.com/office/drawing/2014/main" id="{D9E704C5-41BF-4E2C-A316-530E670BF447}"/>
              </a:ext>
            </a:extLst>
          </p:cNvPr>
          <p:cNvSpPr/>
          <p:nvPr/>
        </p:nvSpPr>
        <p:spPr>
          <a:xfrm>
            <a:off x="437962" y="2142996"/>
            <a:ext cx="6531683" cy="303158"/>
          </a:xfrm>
          <a:prstGeom prst="rect">
            <a:avLst/>
          </a:prstGeom>
          <a:noFill/>
          <a:ln w="25400" cap="flat" cmpd="sng" algn="ctr">
            <a:no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0E106A"/>
                </a:solidFill>
                <a:effectLst/>
                <a:uLnTx/>
                <a:uFillTx/>
                <a:latin typeface="Arial"/>
                <a:ea typeface="Meiryo UI" panose="020B0604030504040204" pitchFamily="50" charset="-128"/>
                <a:cs typeface="Meiryo UI" panose="020B0604030504040204" pitchFamily="50" charset="-128"/>
                <a:sym typeface="Arial"/>
                <a:rtl val="0"/>
              </a:rPr>
              <a:t>＜人材ポートフォリオ構築の例＞　今回対象者</a:t>
            </a:r>
            <a:r>
              <a:rPr kumimoji="0" lang="en-US" altLang="ja-JP" sz="1600" b="1" i="0" u="none" strike="noStrike" kern="0" cap="none" spc="0" normalizeH="0" baseline="0" noProof="0" dirty="0">
                <a:ln>
                  <a:noFill/>
                </a:ln>
                <a:solidFill>
                  <a:srgbClr val="0E106A"/>
                </a:solidFill>
                <a:effectLst/>
                <a:uLnTx/>
                <a:uFillTx/>
                <a:latin typeface="Arial"/>
                <a:ea typeface="Meiryo UI" panose="020B0604030504040204" pitchFamily="50" charset="-128"/>
                <a:cs typeface="Meiryo UI" panose="020B0604030504040204" pitchFamily="50" charset="-128"/>
                <a:sym typeface="Arial"/>
                <a:rtl val="0"/>
              </a:rPr>
              <a:t>/50</a:t>
            </a:r>
            <a:r>
              <a:rPr kumimoji="0" lang="ja-JP" altLang="en-US" sz="1600" b="1" i="0" u="none" strike="noStrike" kern="0" cap="none" spc="0" normalizeH="0" baseline="0" noProof="0" dirty="0">
                <a:ln>
                  <a:noFill/>
                </a:ln>
                <a:solidFill>
                  <a:srgbClr val="0E106A"/>
                </a:solidFill>
                <a:effectLst/>
                <a:uLnTx/>
                <a:uFillTx/>
                <a:latin typeface="Arial"/>
                <a:ea typeface="Meiryo UI" panose="020B0604030504040204" pitchFamily="50" charset="-128"/>
                <a:cs typeface="Meiryo UI" panose="020B0604030504040204" pitchFamily="50" charset="-128"/>
                <a:sym typeface="Arial"/>
                <a:rtl val="0"/>
              </a:rPr>
              <a:t>名</a:t>
            </a:r>
          </a:p>
        </p:txBody>
      </p:sp>
      <p:sp>
        <p:nvSpPr>
          <p:cNvPr id="86" name="タイトル 1">
            <a:extLst>
              <a:ext uri="{FF2B5EF4-FFF2-40B4-BE49-F238E27FC236}">
                <a16:creationId xmlns:a16="http://schemas.microsoft.com/office/drawing/2014/main" id="{6E8DAC4C-CC7E-412A-A087-1E559AB0A48D}"/>
              </a:ext>
            </a:extLst>
          </p:cNvPr>
          <p:cNvSpPr txBox="1">
            <a:spLocks/>
          </p:cNvSpPr>
          <p:nvPr/>
        </p:nvSpPr>
        <p:spPr>
          <a:xfrm>
            <a:off x="508819" y="126513"/>
            <a:ext cx="7914634" cy="836862"/>
          </a:xfrm>
          <a:prstGeom prst="rect">
            <a:avLst/>
          </a:prstGeom>
        </p:spPr>
        <p:txBody>
          <a:bodyPr vert="horz" lIns="45720" tIns="22860" rIns="45720" bIns="22860" rtlCol="0" anchor="ctr">
            <a:normAutofit/>
          </a:bodyPr>
          <a:lstStyle>
            <a:lvl1pPr algn="l" defTabSz="914400" rtl="0" eaLnBrk="1" latinLnBrk="0" hangingPunct="1">
              <a:lnSpc>
                <a:spcPct val="90000"/>
              </a:lnSpc>
              <a:spcBef>
                <a:spcPct val="0"/>
              </a:spcBef>
              <a:buNone/>
              <a:defRPr kumimoji="1" sz="2400" b="1" kern="1200">
                <a:solidFill>
                  <a:schemeClr val="accent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srgbClr val="161717"/>
                </a:solidFill>
                <a:effectLst/>
                <a:uLnTx/>
                <a:uFillTx/>
                <a:latin typeface="Meiryo UI"/>
                <a:ea typeface="Meiryo UI"/>
                <a:cs typeface="+mj-cs"/>
              </a:rPr>
              <a:t>人材ポートフォリオの活用（その１）</a:t>
            </a:r>
          </a:p>
        </p:txBody>
      </p:sp>
      <p:grpSp>
        <p:nvGrpSpPr>
          <p:cNvPr id="87" name="グループ化 86">
            <a:extLst>
              <a:ext uri="{FF2B5EF4-FFF2-40B4-BE49-F238E27FC236}">
                <a16:creationId xmlns:a16="http://schemas.microsoft.com/office/drawing/2014/main" id="{87A16CF0-7EFF-4716-AAD2-DC8EEC93D00E}"/>
              </a:ext>
            </a:extLst>
          </p:cNvPr>
          <p:cNvGrpSpPr/>
          <p:nvPr/>
        </p:nvGrpSpPr>
        <p:grpSpPr bwMode="auto">
          <a:xfrm>
            <a:off x="6751181" y="262845"/>
            <a:ext cx="4932000" cy="180000"/>
            <a:chOff x="467544" y="3861048"/>
            <a:chExt cx="5760640" cy="1008112"/>
          </a:xfrm>
          <a:solidFill>
            <a:srgbClr val="A4D0DC"/>
          </a:solidFill>
        </p:grpSpPr>
        <p:sp>
          <p:nvSpPr>
            <p:cNvPr id="88" name="ホームベース 8">
              <a:extLst>
                <a:ext uri="{FF2B5EF4-FFF2-40B4-BE49-F238E27FC236}">
                  <a16:creationId xmlns:a16="http://schemas.microsoft.com/office/drawing/2014/main" id="{B08D7C8B-38EF-4166-9499-D4B299E65D4E}"/>
                </a:ext>
              </a:extLst>
            </p:cNvPr>
            <p:cNvSpPr/>
            <p:nvPr/>
          </p:nvSpPr>
          <p:spPr bwMode="auto">
            <a:xfrm>
              <a:off x="467544" y="3861048"/>
              <a:ext cx="1440000" cy="1008112"/>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00"/>
                  </a:solidFill>
                  <a:effectLst/>
                  <a:uLnTx/>
                  <a:uFillTx/>
                  <a:latin typeface="Meiryo UI" pitchFamily="50" charset="-128"/>
                  <a:ea typeface="Meiryo UI" pitchFamily="50" charset="-128"/>
                  <a:cs typeface="+mn-cs"/>
                </a:rPr>
                <a:t>モデル化</a:t>
              </a:r>
            </a:p>
          </p:txBody>
        </p:sp>
        <p:sp>
          <p:nvSpPr>
            <p:cNvPr id="89" name="ホームベース 9">
              <a:extLst>
                <a:ext uri="{FF2B5EF4-FFF2-40B4-BE49-F238E27FC236}">
                  <a16:creationId xmlns:a16="http://schemas.microsoft.com/office/drawing/2014/main" id="{04B4BFE6-9A45-440E-A065-9AA1808BFFB1}"/>
                </a:ext>
              </a:extLst>
            </p:cNvPr>
            <p:cNvSpPr/>
            <p:nvPr/>
          </p:nvSpPr>
          <p:spPr bwMode="auto">
            <a:xfrm>
              <a:off x="1907704" y="3861048"/>
              <a:ext cx="1440160" cy="1008112"/>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00"/>
                  </a:solidFill>
                  <a:effectLst/>
                  <a:uLnTx/>
                  <a:uFillTx/>
                  <a:latin typeface="Meiryo UI" pitchFamily="50" charset="-128"/>
                  <a:ea typeface="Meiryo UI" pitchFamily="50" charset="-128"/>
                  <a:cs typeface="+mn-cs"/>
                </a:rPr>
                <a:t>見える化</a:t>
              </a:r>
              <a:endParaRPr kumimoji="1" lang="en-US" altLang="ja-JP" sz="1200" b="1" i="0" u="none" strike="noStrike" kern="1200" cap="none" spc="0" normalizeH="0" baseline="0" noProof="0" dirty="0">
                <a:ln>
                  <a:noFill/>
                </a:ln>
                <a:solidFill>
                  <a:srgbClr val="FFFF00"/>
                </a:solidFill>
                <a:effectLst/>
                <a:uLnTx/>
                <a:uFillTx/>
                <a:latin typeface="Meiryo UI" pitchFamily="50" charset="-128"/>
                <a:ea typeface="Meiryo UI" pitchFamily="50" charset="-128"/>
                <a:cs typeface="+mn-cs"/>
              </a:endParaRPr>
            </a:p>
          </p:txBody>
        </p:sp>
        <p:sp>
          <p:nvSpPr>
            <p:cNvPr id="90" name="ホームベース 10">
              <a:extLst>
                <a:ext uri="{FF2B5EF4-FFF2-40B4-BE49-F238E27FC236}">
                  <a16:creationId xmlns:a16="http://schemas.microsoft.com/office/drawing/2014/main" id="{C724A5D4-C51C-4023-9455-CAA211BC7ED3}"/>
                </a:ext>
              </a:extLst>
            </p:cNvPr>
            <p:cNvSpPr/>
            <p:nvPr/>
          </p:nvSpPr>
          <p:spPr bwMode="auto">
            <a:xfrm>
              <a:off x="3335502" y="3861048"/>
              <a:ext cx="1440000" cy="1008112"/>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Meiryo UI" pitchFamily="50" charset="-128"/>
                  <a:ea typeface="Meiryo UI" pitchFamily="50" charset="-128"/>
                  <a:cs typeface="Meiryo UI" pitchFamily="50" charset="-128"/>
                </a:rPr>
                <a:t>戦略的な育成</a:t>
              </a:r>
              <a:endParaRPr kumimoji="1" lang="en-US" altLang="ja-JP" sz="1200" b="1" i="0" u="none" strike="noStrike" kern="1200" cap="none" spc="0" normalizeH="0" baseline="0" noProof="0" dirty="0">
                <a:ln>
                  <a:noFill/>
                </a:ln>
                <a:solidFill>
                  <a:srgbClr val="FFFFFF"/>
                </a:solidFill>
                <a:effectLst/>
                <a:uLnTx/>
                <a:uFillTx/>
                <a:latin typeface="Meiryo UI" pitchFamily="50" charset="-128"/>
                <a:ea typeface="Meiryo UI" pitchFamily="50" charset="-128"/>
                <a:cs typeface="Meiryo UI" pitchFamily="50" charset="-128"/>
              </a:endParaRPr>
            </a:p>
          </p:txBody>
        </p:sp>
        <p:sp>
          <p:nvSpPr>
            <p:cNvPr id="91" name="ホームベース 11">
              <a:extLst>
                <a:ext uri="{FF2B5EF4-FFF2-40B4-BE49-F238E27FC236}">
                  <a16:creationId xmlns:a16="http://schemas.microsoft.com/office/drawing/2014/main" id="{521C21E7-FBDB-4CAA-B7A2-4B99B08AFD52}"/>
                </a:ext>
              </a:extLst>
            </p:cNvPr>
            <p:cNvSpPr/>
            <p:nvPr/>
          </p:nvSpPr>
          <p:spPr bwMode="auto">
            <a:xfrm>
              <a:off x="4788184" y="3861048"/>
              <a:ext cx="1440000" cy="1008112"/>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200" b="1" dirty="0">
                  <a:solidFill>
                    <a:srgbClr val="FFFFFF"/>
                  </a:solidFill>
                  <a:latin typeface="Meiryo UI" pitchFamily="50" charset="-128"/>
                  <a:ea typeface="Meiryo UI" pitchFamily="50" charset="-128"/>
                  <a:cs typeface="Meiryo UI" pitchFamily="50" charset="-128"/>
                </a:rPr>
                <a:t>今後</a:t>
              </a:r>
              <a:r>
                <a:rPr kumimoji="1" lang="ja-JP" altLang="en-US" sz="1200" b="1" i="0" u="none" strike="noStrike" kern="1200" cap="none" spc="0" normalizeH="0" baseline="0" noProof="0" dirty="0">
                  <a:ln>
                    <a:noFill/>
                  </a:ln>
                  <a:solidFill>
                    <a:srgbClr val="FFFFFF"/>
                  </a:solidFill>
                  <a:effectLst/>
                  <a:uLnTx/>
                  <a:uFillTx/>
                  <a:latin typeface="Meiryo UI" pitchFamily="50" charset="-128"/>
                  <a:ea typeface="Meiryo UI" pitchFamily="50" charset="-128"/>
                  <a:cs typeface="Meiryo UI" pitchFamily="50" charset="-128"/>
                </a:rPr>
                <a:t>への示唆</a:t>
              </a:r>
              <a:endParaRPr kumimoji="1" lang="en-US" altLang="ja-JP" sz="1200" b="1" i="0" u="none" strike="noStrike" kern="1200" cap="none" spc="0" normalizeH="0" baseline="0" noProof="0" dirty="0">
                <a:ln>
                  <a:noFill/>
                </a:ln>
                <a:solidFill>
                  <a:srgbClr val="FFFFFF"/>
                </a:solidFill>
                <a:effectLst/>
                <a:uLnTx/>
                <a:uFillTx/>
                <a:latin typeface="Meiryo UI" pitchFamily="50" charset="-128"/>
                <a:ea typeface="Meiryo UI" pitchFamily="50" charset="-128"/>
                <a:cs typeface="Meiryo UI" pitchFamily="50" charset="-128"/>
              </a:endParaRPr>
            </a:p>
          </p:txBody>
        </p:sp>
      </p:grpSp>
      <p:graphicFrame>
        <p:nvGraphicFramePr>
          <p:cNvPr id="30" name="表 29">
            <a:extLst>
              <a:ext uri="{FF2B5EF4-FFF2-40B4-BE49-F238E27FC236}">
                <a16:creationId xmlns:a16="http://schemas.microsoft.com/office/drawing/2014/main" id="{FBA0D282-5B24-42D0-9EC7-61B2E92727AC}"/>
              </a:ext>
            </a:extLst>
          </p:cNvPr>
          <p:cNvGraphicFramePr>
            <a:graphicFrameLocks noGrp="1"/>
          </p:cNvGraphicFramePr>
          <p:nvPr/>
        </p:nvGraphicFramePr>
        <p:xfrm>
          <a:off x="1835010" y="2186290"/>
          <a:ext cx="8078555" cy="4126766"/>
        </p:xfrm>
        <a:graphic>
          <a:graphicData uri="http://schemas.openxmlformats.org/drawingml/2006/table">
            <a:tbl>
              <a:tblPr/>
              <a:tblGrid>
                <a:gridCol w="1259348">
                  <a:extLst>
                    <a:ext uri="{9D8B030D-6E8A-4147-A177-3AD203B41FA5}">
                      <a16:colId xmlns:a16="http://schemas.microsoft.com/office/drawing/2014/main" val="887976826"/>
                    </a:ext>
                  </a:extLst>
                </a:gridCol>
                <a:gridCol w="1274618">
                  <a:extLst>
                    <a:ext uri="{9D8B030D-6E8A-4147-A177-3AD203B41FA5}">
                      <a16:colId xmlns:a16="http://schemas.microsoft.com/office/drawing/2014/main" val="169057375"/>
                    </a:ext>
                  </a:extLst>
                </a:gridCol>
                <a:gridCol w="1274618">
                  <a:extLst>
                    <a:ext uri="{9D8B030D-6E8A-4147-A177-3AD203B41FA5}">
                      <a16:colId xmlns:a16="http://schemas.microsoft.com/office/drawing/2014/main" val="32381532"/>
                    </a:ext>
                  </a:extLst>
                </a:gridCol>
                <a:gridCol w="1274618">
                  <a:extLst>
                    <a:ext uri="{9D8B030D-6E8A-4147-A177-3AD203B41FA5}">
                      <a16:colId xmlns:a16="http://schemas.microsoft.com/office/drawing/2014/main" val="1328343798"/>
                    </a:ext>
                  </a:extLst>
                </a:gridCol>
                <a:gridCol w="1274618">
                  <a:extLst>
                    <a:ext uri="{9D8B030D-6E8A-4147-A177-3AD203B41FA5}">
                      <a16:colId xmlns:a16="http://schemas.microsoft.com/office/drawing/2014/main" val="544570505"/>
                    </a:ext>
                  </a:extLst>
                </a:gridCol>
                <a:gridCol w="1273110">
                  <a:extLst>
                    <a:ext uri="{9D8B030D-6E8A-4147-A177-3AD203B41FA5}">
                      <a16:colId xmlns:a16="http://schemas.microsoft.com/office/drawing/2014/main" val="527127906"/>
                    </a:ext>
                  </a:extLst>
                </a:gridCol>
                <a:gridCol w="33374">
                  <a:extLst>
                    <a:ext uri="{9D8B030D-6E8A-4147-A177-3AD203B41FA5}">
                      <a16:colId xmlns:a16="http://schemas.microsoft.com/office/drawing/2014/main" val="2934240849"/>
                    </a:ext>
                  </a:extLst>
                </a:gridCol>
                <a:gridCol w="414251">
                  <a:extLst>
                    <a:ext uri="{9D8B030D-6E8A-4147-A177-3AD203B41FA5}">
                      <a16:colId xmlns:a16="http://schemas.microsoft.com/office/drawing/2014/main" val="3193655160"/>
                    </a:ext>
                  </a:extLst>
                </a:gridCol>
              </a:tblGrid>
              <a:tr h="606853">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2800" b="0" i="0" u="none" strike="noStrike" dirty="0">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51639796"/>
                  </a:ext>
                </a:extLst>
              </a:tr>
              <a:tr h="209329">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ctr" fontAlgn="ctr"/>
                      <a:r>
                        <a:rPr lang="en-US" sz="1100" b="0" i="0" u="none" strike="noStrike">
                          <a:solidFill>
                            <a:srgbClr val="000000"/>
                          </a:solidFill>
                          <a:effectLst/>
                          <a:latin typeface="Meiryo UI" panose="020B0604030504040204" pitchFamily="50" charset="-128"/>
                          <a:ea typeface="Meiryo UI" panose="020B0604030504040204" pitchFamily="50" charset="-128"/>
                        </a:rPr>
                        <a:t>Low</a:t>
                      </a:r>
                    </a:p>
                  </a:txBody>
                  <a:tcPr marL="3987" marR="3987" marT="3987" marB="28708"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ctr" fontAlgn="ctr"/>
                      <a:r>
                        <a:rPr lang="en-US" sz="1100" b="0" i="0" u="none" strike="noStrike">
                          <a:solidFill>
                            <a:srgbClr val="000000"/>
                          </a:solidFill>
                          <a:effectLst/>
                          <a:latin typeface="Meiryo UI" panose="020B0604030504040204" pitchFamily="50" charset="-128"/>
                          <a:ea typeface="Meiryo UI" panose="020B0604030504040204" pitchFamily="50" charset="-128"/>
                        </a:rPr>
                        <a:t>Mid-Low</a:t>
                      </a:r>
                    </a:p>
                  </a:txBody>
                  <a:tcPr marL="3987" marR="3987" marT="3987" marB="28708"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ctr" fontAlgn="ctr"/>
                      <a:r>
                        <a:rPr lang="en-US" sz="1100" b="0" i="0" u="none" strike="noStrike">
                          <a:solidFill>
                            <a:srgbClr val="000000"/>
                          </a:solidFill>
                          <a:effectLst/>
                          <a:latin typeface="Meiryo UI" panose="020B0604030504040204" pitchFamily="50" charset="-128"/>
                          <a:ea typeface="Meiryo UI" panose="020B0604030504040204" pitchFamily="50" charset="-128"/>
                        </a:rPr>
                        <a:t>Mid-High</a:t>
                      </a:r>
                    </a:p>
                  </a:txBody>
                  <a:tcPr marL="3987" marR="3987" marT="3987" marB="28708"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ctr" fontAlgn="ctr"/>
                      <a:r>
                        <a:rPr lang="en-US" sz="1100" b="0" i="0" u="none" strike="noStrike">
                          <a:solidFill>
                            <a:srgbClr val="000000"/>
                          </a:solidFill>
                          <a:effectLst/>
                          <a:latin typeface="Meiryo UI" panose="020B0604030504040204" pitchFamily="50" charset="-128"/>
                          <a:ea typeface="Meiryo UI" panose="020B0604030504040204" pitchFamily="50" charset="-128"/>
                        </a:rPr>
                        <a:t>High</a:t>
                      </a:r>
                    </a:p>
                  </a:txBody>
                  <a:tcPr marL="3987" marR="3987" marT="3987" marB="28708" anchor="ctr">
                    <a:lnL>
                      <a:noFill/>
                    </a:lnL>
                    <a:lnR>
                      <a:noFill/>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r>
                        <a:rPr lang="en-US" altLang="ja-JP" sz="18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800" b="1" i="0" u="none" strike="noStrike" dirty="0">
                          <a:solidFill>
                            <a:srgbClr val="000000"/>
                          </a:solidFill>
                          <a:effectLst/>
                          <a:latin typeface="Meiryo UI" panose="020B0604030504040204" pitchFamily="50" charset="-128"/>
                          <a:ea typeface="Meiryo UI" panose="020B0604030504040204" pitchFamily="50" charset="-128"/>
                        </a:rPr>
                        <a:t>可変</a:t>
                      </a:r>
                      <a:r>
                        <a:rPr lang="en-US" altLang="ja-JP" sz="1800" b="1" i="0" u="none" strike="noStrike" dirty="0">
                          <a:solidFill>
                            <a:srgbClr val="000000"/>
                          </a:solidFill>
                          <a:effectLst/>
                          <a:latin typeface="Meiryo UI" panose="020B0604030504040204" pitchFamily="50" charset="-128"/>
                          <a:ea typeface="Meiryo UI" panose="020B0604030504040204" pitchFamily="50" charset="-128"/>
                        </a:rPr>
                        <a:t>】</a:t>
                      </a: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06223072"/>
                  </a:ext>
                </a:extLst>
              </a:tr>
              <a:tr h="239233">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rowSpan="3">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　ｘｘ</a:t>
                      </a:r>
                    </a:p>
                  </a:txBody>
                  <a:tcPr marL="3987" marR="3987" marT="3987" marB="28708"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　ｘｘ　ｘｘ</a:t>
                      </a:r>
                    </a:p>
                  </a:txBody>
                  <a:tcPr marL="3987" marR="3987" marT="3987" marB="287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A"/>
                    </a:solidFill>
                  </a:tcPr>
                </a:tc>
                <a:tc rowSpan="3">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a:t>
                      </a:r>
                    </a:p>
                  </a:txBody>
                  <a:tcPr marL="3987" marR="3987" marT="3987" marB="287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tc rowSpan="3">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　　ｘｘ</a:t>
                      </a:r>
                    </a:p>
                  </a:txBody>
                  <a:tcPr marL="3987" marR="3987" marT="3987" marB="28708"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tc rowSpan="3">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4.0</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以上</a:t>
                      </a:r>
                    </a:p>
                  </a:txBody>
                  <a:tcPr marL="3987" marR="3987" marT="3987" marB="28708"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273262261"/>
                  </a:ext>
                </a:extLst>
              </a:tr>
              <a:tr h="239233">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r" fontAlgn="ctr"/>
                      <a:r>
                        <a:rPr lang="en-US" sz="1100" b="0" i="0" u="none" strike="noStrike">
                          <a:solidFill>
                            <a:srgbClr val="000000"/>
                          </a:solidFill>
                          <a:effectLst/>
                          <a:latin typeface="Meiryo UI" panose="020B0604030504040204" pitchFamily="50" charset="-128"/>
                          <a:ea typeface="Meiryo UI" panose="020B0604030504040204" pitchFamily="50" charset="-128"/>
                        </a:rPr>
                        <a:t>High</a:t>
                      </a:r>
                    </a:p>
                  </a:txBody>
                  <a:tcPr marL="3987" marR="3987" marT="3987" marB="28708"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299468241"/>
                  </a:ext>
                </a:extLst>
              </a:tr>
              <a:tr h="239233">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717776985"/>
                  </a:ext>
                </a:extLst>
              </a:tr>
              <a:tr h="239233">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rowSpan="3">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a:t>
                      </a:r>
                    </a:p>
                  </a:txBody>
                  <a:tcPr marL="3987" marR="3987" marT="3987" marB="28708"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　ｘｘ　ｘｘ</a:t>
                      </a:r>
                    </a:p>
                  </a:txBody>
                  <a:tcPr marL="3987" marR="3987" marT="3987" marB="287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A"/>
                    </a:solidFill>
                  </a:tcPr>
                </a:tc>
                <a:tc rowSpan="3">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a:t>
                      </a:r>
                    </a:p>
                  </a:txBody>
                  <a:tcPr marL="3987" marR="3987" marT="3987" marB="287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tc rowSpan="3">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　　ｘｘ</a:t>
                      </a:r>
                    </a:p>
                  </a:txBody>
                  <a:tcPr marL="3987" marR="3987" marT="3987" marB="28708"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CE4D6"/>
                    </a:solidFill>
                  </a:tcPr>
                </a:tc>
                <a:tc rowSpan="3">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3.5</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以上～</a:t>
                      </a:r>
                      <a:r>
                        <a:rPr lang="en-US" altLang="ja-JP" sz="1200" b="1" i="0" u="none" strike="noStrike" dirty="0">
                          <a:solidFill>
                            <a:srgbClr val="000000"/>
                          </a:solidFill>
                          <a:effectLst/>
                          <a:latin typeface="Meiryo UI" panose="020B0604030504040204" pitchFamily="50" charset="-128"/>
                          <a:ea typeface="Meiryo UI" panose="020B0604030504040204" pitchFamily="50" charset="-128"/>
                        </a:rPr>
                        <a:t>4.0</a:t>
                      </a:r>
                      <a:r>
                        <a:rPr lang="ja-JP" altLang="en-US" sz="1200" b="1" i="0" u="none" strike="noStrike" dirty="0">
                          <a:solidFill>
                            <a:srgbClr val="000000"/>
                          </a:solidFill>
                          <a:effectLst/>
                          <a:latin typeface="Meiryo UI" panose="020B0604030504040204" pitchFamily="50" charset="-128"/>
                          <a:ea typeface="Meiryo UI" panose="020B0604030504040204" pitchFamily="50" charset="-128"/>
                        </a:rPr>
                        <a:t>未満</a:t>
                      </a:r>
                    </a:p>
                  </a:txBody>
                  <a:tcPr marL="3987" marR="3987" marT="3987" marB="28708"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17697628"/>
                  </a:ext>
                </a:extLst>
              </a:tr>
              <a:tr h="239233">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r" fontAlgn="ctr"/>
                      <a:r>
                        <a:rPr lang="en-US" sz="1100" b="0" i="0" u="none" strike="noStrike">
                          <a:solidFill>
                            <a:srgbClr val="000000"/>
                          </a:solidFill>
                          <a:effectLst/>
                          <a:latin typeface="Meiryo UI" panose="020B0604030504040204" pitchFamily="50" charset="-128"/>
                          <a:ea typeface="Meiryo UI" panose="020B0604030504040204" pitchFamily="50" charset="-128"/>
                        </a:rPr>
                        <a:t>Mid-High</a:t>
                      </a:r>
                    </a:p>
                  </a:txBody>
                  <a:tcPr marL="3987" marR="3987" marT="3987" marB="28708"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0510124"/>
                  </a:ext>
                </a:extLst>
              </a:tr>
              <a:tr h="239233">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45329037"/>
                  </a:ext>
                </a:extLst>
              </a:tr>
              <a:tr h="239233">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rowSpan="3">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ctr" fontAlgn="ctr"/>
                      <a:r>
                        <a:rPr lang="en-US" sz="1200" b="0" i="0" u="none" strike="noStrike" dirty="0" err="1">
                          <a:solidFill>
                            <a:srgbClr val="000000"/>
                          </a:solidFill>
                          <a:effectLst/>
                          <a:latin typeface="Meiryo UI" panose="020B0604030504040204" pitchFamily="50" charset="-128"/>
                          <a:ea typeface="Meiryo UI" panose="020B0604030504040204" pitchFamily="50" charset="-128"/>
                        </a:rPr>
                        <a:t>ｘｘ</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　</a:t>
                      </a:r>
                    </a:p>
                  </a:txBody>
                  <a:tcPr marL="3987" marR="3987" marT="3987" marB="287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3">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a:t>
                      </a:r>
                    </a:p>
                  </a:txBody>
                  <a:tcPr marL="3987" marR="3987" marT="3987" marB="287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A"/>
                    </a:solidFill>
                  </a:tcPr>
                </a:tc>
                <a:tc rowSpan="3">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FDA"/>
                    </a:solidFill>
                  </a:tcPr>
                </a:tc>
                <a:tc rowSpan="3">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r>
                        <a:rPr lang="en-US" altLang="ja-JP" sz="1200" b="1" i="0" u="none" strike="noStrike">
                          <a:solidFill>
                            <a:srgbClr val="000000"/>
                          </a:solidFill>
                          <a:effectLst/>
                          <a:latin typeface="Meiryo UI" panose="020B0604030504040204" pitchFamily="50" charset="-128"/>
                          <a:ea typeface="Meiryo UI" panose="020B0604030504040204" pitchFamily="50" charset="-128"/>
                        </a:rPr>
                        <a:t>3.0</a:t>
                      </a:r>
                      <a:r>
                        <a:rPr lang="ja-JP" altLang="en-US" sz="1200" b="1" i="0" u="none" strike="noStrike">
                          <a:solidFill>
                            <a:srgbClr val="000000"/>
                          </a:solidFill>
                          <a:effectLst/>
                          <a:latin typeface="Meiryo UI" panose="020B0604030504040204" pitchFamily="50" charset="-128"/>
                          <a:ea typeface="Meiryo UI" panose="020B0604030504040204" pitchFamily="50" charset="-128"/>
                        </a:rPr>
                        <a:t>以上～</a:t>
                      </a:r>
                      <a:r>
                        <a:rPr lang="en-US" altLang="ja-JP" sz="1200" b="1" i="0" u="none" strike="noStrike">
                          <a:solidFill>
                            <a:srgbClr val="000000"/>
                          </a:solidFill>
                          <a:effectLst/>
                          <a:latin typeface="Meiryo UI" panose="020B0604030504040204" pitchFamily="50" charset="-128"/>
                          <a:ea typeface="Meiryo UI" panose="020B0604030504040204" pitchFamily="50" charset="-128"/>
                        </a:rPr>
                        <a:t>3.5</a:t>
                      </a:r>
                      <a:r>
                        <a:rPr lang="ja-JP" altLang="en-US" sz="1200" b="1" i="0" u="none" strike="noStrike">
                          <a:solidFill>
                            <a:srgbClr val="000000"/>
                          </a:solidFill>
                          <a:effectLst/>
                          <a:latin typeface="Meiryo UI" panose="020B0604030504040204" pitchFamily="50" charset="-128"/>
                          <a:ea typeface="Meiryo UI" panose="020B0604030504040204" pitchFamily="50" charset="-128"/>
                        </a:rPr>
                        <a:t>未満</a:t>
                      </a:r>
                    </a:p>
                  </a:txBody>
                  <a:tcPr marL="3987" marR="3987" marT="3987" marB="28708"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48148114"/>
                  </a:ext>
                </a:extLst>
              </a:tr>
              <a:tr h="239233">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r" fontAlgn="ctr"/>
                      <a:r>
                        <a:rPr lang="en-US" sz="1100" b="0" i="0" u="none" strike="noStrike">
                          <a:solidFill>
                            <a:srgbClr val="000000"/>
                          </a:solidFill>
                          <a:effectLst/>
                          <a:latin typeface="Meiryo UI" panose="020B0604030504040204" pitchFamily="50" charset="-128"/>
                          <a:ea typeface="Meiryo UI" panose="020B0604030504040204" pitchFamily="50" charset="-128"/>
                        </a:rPr>
                        <a:t>Mid-Low</a:t>
                      </a:r>
                    </a:p>
                  </a:txBody>
                  <a:tcPr marL="3987" marR="3987" marT="3987" marB="28708"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962824801"/>
                  </a:ext>
                </a:extLst>
              </a:tr>
              <a:tr h="239233">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72242488"/>
                  </a:ext>
                </a:extLst>
              </a:tr>
              <a:tr h="239233">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rowSpan="3">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a:t>
                      </a:r>
                    </a:p>
                  </a:txBody>
                  <a:tcPr marL="3987" marR="3987" marT="3987" marB="287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　　ｘｘ</a:t>
                      </a:r>
                    </a:p>
                  </a:txBody>
                  <a:tcPr marL="3987" marR="3987" marT="3987" marB="28708"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r>
                        <a:rPr lang="en-US" altLang="ja-JP" sz="1200" b="1" i="0" u="none" strike="noStrike">
                          <a:solidFill>
                            <a:srgbClr val="000000"/>
                          </a:solidFill>
                          <a:effectLst/>
                          <a:latin typeface="Meiryo UI" panose="020B0604030504040204" pitchFamily="50" charset="-128"/>
                          <a:ea typeface="Meiryo UI" panose="020B0604030504040204" pitchFamily="50" charset="-128"/>
                        </a:rPr>
                        <a:t>3.0</a:t>
                      </a:r>
                      <a:r>
                        <a:rPr lang="ja-JP" altLang="en-US" sz="1200" b="1" i="0" u="none" strike="noStrike">
                          <a:solidFill>
                            <a:srgbClr val="000000"/>
                          </a:solidFill>
                          <a:effectLst/>
                          <a:latin typeface="Meiryo UI" panose="020B0604030504040204" pitchFamily="50" charset="-128"/>
                          <a:ea typeface="Meiryo UI" panose="020B0604030504040204" pitchFamily="50" charset="-128"/>
                        </a:rPr>
                        <a:t>未満</a:t>
                      </a:r>
                    </a:p>
                  </a:txBody>
                  <a:tcPr marL="3987" marR="3987" marT="3987" marB="28708" anchor="ctr">
                    <a:lnL w="12700" cap="flat" cmpd="sng" algn="ctr">
                      <a:solidFill>
                        <a:srgbClr val="000000"/>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292225295"/>
                  </a:ext>
                </a:extLst>
              </a:tr>
              <a:tr h="239233">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r" fontAlgn="ctr"/>
                      <a:r>
                        <a:rPr lang="en-US" sz="1100" b="0" i="0" u="none" strike="noStrike">
                          <a:solidFill>
                            <a:srgbClr val="000000"/>
                          </a:solidFill>
                          <a:effectLst/>
                          <a:latin typeface="Meiryo UI" panose="020B0604030504040204" pitchFamily="50" charset="-128"/>
                          <a:ea typeface="Meiryo UI" panose="020B0604030504040204" pitchFamily="50" charset="-128"/>
                        </a:rPr>
                        <a:t>Low</a:t>
                      </a:r>
                    </a:p>
                  </a:txBody>
                  <a:tcPr marL="3987" marR="3987" marT="3987" marB="28708" anchor="ctr">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5811825"/>
                  </a:ext>
                </a:extLst>
              </a:tr>
              <a:tr h="239233">
                <a:tc rowSpan="2">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r" fontAlgn="b"/>
                      <a:r>
                        <a:rPr lang="en-US" altLang="ja-JP" sz="18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800" b="1" i="0" u="none" strike="noStrike" dirty="0">
                          <a:solidFill>
                            <a:srgbClr val="000000"/>
                          </a:solidFill>
                          <a:effectLst/>
                          <a:latin typeface="Meiryo UI" panose="020B0604030504040204" pitchFamily="50" charset="-128"/>
                          <a:ea typeface="Meiryo UI" panose="020B0604030504040204" pitchFamily="50" charset="-128"/>
                        </a:rPr>
                        <a:t>不変</a:t>
                      </a:r>
                      <a:r>
                        <a:rPr lang="en-US" altLang="ja-JP" sz="1800" b="1" i="0" u="none" strike="noStrike" dirty="0">
                          <a:solidFill>
                            <a:srgbClr val="000000"/>
                          </a:solidFill>
                          <a:effectLst/>
                          <a:latin typeface="Meiryo UI" panose="020B0604030504040204" pitchFamily="50" charset="-128"/>
                          <a:ea typeface="Meiryo UI" panose="020B0604030504040204" pitchFamily="50" charset="-128"/>
                        </a:rPr>
                        <a:t>】</a:t>
                      </a:r>
                      <a:br>
                        <a:rPr lang="en-US" altLang="ja-JP" sz="1800" b="1" i="0" u="none" strike="noStrike" dirty="0">
                          <a:solidFill>
                            <a:srgbClr val="000000"/>
                          </a:solidFill>
                          <a:effectLst/>
                          <a:latin typeface="Meiryo UI" panose="020B0604030504040204" pitchFamily="50" charset="-128"/>
                          <a:ea typeface="Meiryo UI" panose="020B0604030504040204" pitchFamily="50" charset="-128"/>
                        </a:rPr>
                      </a:br>
                      <a:endParaRPr lang="en-US" altLang="ja-JP" sz="1800" b="1" i="0" u="none" strike="noStrike" dirty="0">
                        <a:solidFill>
                          <a:srgbClr val="000000"/>
                        </a:solidFill>
                        <a:effectLst/>
                        <a:latin typeface="Meiryo UI" panose="020B0604030504040204" pitchFamily="50" charset="-128"/>
                        <a:ea typeface="Meiryo UI" panose="020B0604030504040204" pitchFamily="50" charset="-128"/>
                      </a:endParaRPr>
                    </a:p>
                  </a:txBody>
                  <a:tcPr marL="3987" marR="3987" marT="3987" marB="28708" anchor="b">
                    <a:lnL>
                      <a:noFill/>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85949620"/>
                  </a:ext>
                </a:extLst>
              </a:tr>
              <a:tr h="221290">
                <a:tc vMerge="1">
                  <a:txBody>
                    <a:bodyPr/>
                    <a:lstStyle/>
                    <a:p>
                      <a:endParaRPr kumimoji="1" lang="ja-JP" altLang="en-US"/>
                    </a:p>
                  </a:txBody>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ctr" fontAlgn="ctr"/>
                      <a:r>
                        <a:rPr lang="en-US" altLang="ja-JP" sz="1200" b="1" i="0" u="none" strike="noStrike">
                          <a:solidFill>
                            <a:srgbClr val="000000"/>
                          </a:solidFill>
                          <a:effectLst/>
                          <a:latin typeface="Meiryo UI" panose="020B0604030504040204" pitchFamily="50" charset="-128"/>
                          <a:ea typeface="Meiryo UI" panose="020B0604030504040204" pitchFamily="50" charset="-128"/>
                        </a:rPr>
                        <a:t>3.0</a:t>
                      </a:r>
                      <a:r>
                        <a:rPr lang="ja-JP" altLang="en-US" sz="1200" b="1" i="0" u="none" strike="noStrike">
                          <a:solidFill>
                            <a:srgbClr val="000000"/>
                          </a:solidFill>
                          <a:effectLst/>
                          <a:latin typeface="Meiryo UI" panose="020B0604030504040204" pitchFamily="50" charset="-128"/>
                          <a:ea typeface="Meiryo UI" panose="020B0604030504040204" pitchFamily="50" charset="-128"/>
                        </a:rPr>
                        <a:t>未満</a:t>
                      </a:r>
                    </a:p>
                  </a:txBody>
                  <a:tcPr marL="3987" marR="3987" marT="3987" marB="28708" anchor="ctr">
                    <a:lnL w="12700" cmpd="sng">
                      <a:solidFill>
                        <a:prstClr val="black"/>
                      </a:solidFill>
                      <a:prstDash val="solid"/>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ctr" fontAlgn="ctr"/>
                      <a:r>
                        <a:rPr lang="en-US" altLang="ja-JP" sz="1200" b="1" i="0" u="none" strike="noStrike">
                          <a:solidFill>
                            <a:srgbClr val="000000"/>
                          </a:solidFill>
                          <a:effectLst/>
                          <a:latin typeface="Meiryo UI" panose="020B0604030504040204" pitchFamily="50" charset="-128"/>
                          <a:ea typeface="Meiryo UI" panose="020B0604030504040204" pitchFamily="50" charset="-128"/>
                        </a:rPr>
                        <a:t>3.0</a:t>
                      </a:r>
                      <a:r>
                        <a:rPr lang="ja-JP" altLang="en-US" sz="1200" b="1" i="0" u="none" strike="noStrike">
                          <a:solidFill>
                            <a:srgbClr val="000000"/>
                          </a:solidFill>
                          <a:effectLst/>
                          <a:latin typeface="Meiryo UI" panose="020B0604030504040204" pitchFamily="50" charset="-128"/>
                          <a:ea typeface="Meiryo UI" panose="020B0604030504040204" pitchFamily="50" charset="-128"/>
                        </a:rPr>
                        <a:t>以上</a:t>
                      </a:r>
                      <a:r>
                        <a:rPr lang="en-US" altLang="ja-JP" sz="1200" b="1" i="0" u="none" strike="noStrike">
                          <a:solidFill>
                            <a:srgbClr val="000000"/>
                          </a:solidFill>
                          <a:effectLst/>
                          <a:latin typeface="Meiryo UI" panose="020B0604030504040204" pitchFamily="50" charset="-128"/>
                          <a:ea typeface="Meiryo UI" panose="020B0604030504040204" pitchFamily="50" charset="-128"/>
                        </a:rPr>
                        <a:t>~3.5</a:t>
                      </a:r>
                      <a:r>
                        <a:rPr lang="ja-JP" altLang="en-US" sz="1200" b="1" i="0" u="none" strike="noStrike">
                          <a:solidFill>
                            <a:srgbClr val="000000"/>
                          </a:solidFill>
                          <a:effectLst/>
                          <a:latin typeface="Meiryo UI" panose="020B0604030504040204" pitchFamily="50" charset="-128"/>
                          <a:ea typeface="Meiryo UI" panose="020B0604030504040204" pitchFamily="50" charset="-128"/>
                        </a:rPr>
                        <a:t>未満</a:t>
                      </a:r>
                    </a:p>
                  </a:txBody>
                  <a:tcPr marL="3987" marR="3987" marT="3987" marB="28708"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ctr" fontAlgn="ctr"/>
                      <a:r>
                        <a:rPr lang="en-US" altLang="ja-JP" sz="1200" b="1" i="0" u="none" strike="noStrike">
                          <a:solidFill>
                            <a:srgbClr val="000000"/>
                          </a:solidFill>
                          <a:effectLst/>
                          <a:latin typeface="Meiryo UI" panose="020B0604030504040204" pitchFamily="50" charset="-128"/>
                          <a:ea typeface="Meiryo UI" panose="020B0604030504040204" pitchFamily="50" charset="-128"/>
                        </a:rPr>
                        <a:t>3.5</a:t>
                      </a:r>
                      <a:r>
                        <a:rPr lang="ja-JP" altLang="en-US" sz="1200" b="1" i="0" u="none" strike="noStrike">
                          <a:solidFill>
                            <a:srgbClr val="000000"/>
                          </a:solidFill>
                          <a:effectLst/>
                          <a:latin typeface="Meiryo UI" panose="020B0604030504040204" pitchFamily="50" charset="-128"/>
                          <a:ea typeface="Meiryo UI" panose="020B0604030504040204" pitchFamily="50" charset="-128"/>
                        </a:rPr>
                        <a:t>以上</a:t>
                      </a:r>
                      <a:r>
                        <a:rPr lang="en-US" altLang="ja-JP" sz="1200" b="1" i="0" u="none" strike="noStrike">
                          <a:solidFill>
                            <a:srgbClr val="000000"/>
                          </a:solidFill>
                          <a:effectLst/>
                          <a:latin typeface="Meiryo UI" panose="020B0604030504040204" pitchFamily="50" charset="-128"/>
                          <a:ea typeface="Meiryo UI" panose="020B0604030504040204" pitchFamily="50" charset="-128"/>
                        </a:rPr>
                        <a:t>~4.0</a:t>
                      </a:r>
                      <a:r>
                        <a:rPr lang="ja-JP" altLang="en-US" sz="1200" b="1" i="0" u="none" strike="noStrike">
                          <a:solidFill>
                            <a:srgbClr val="000000"/>
                          </a:solidFill>
                          <a:effectLst/>
                          <a:latin typeface="Meiryo UI" panose="020B0604030504040204" pitchFamily="50" charset="-128"/>
                          <a:ea typeface="Meiryo UI" panose="020B0604030504040204" pitchFamily="50" charset="-128"/>
                        </a:rPr>
                        <a:t>未満</a:t>
                      </a:r>
                    </a:p>
                  </a:txBody>
                  <a:tcPr marL="3987" marR="3987" marT="3987" marB="28708"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ctr" fontAlgn="ctr"/>
                      <a:r>
                        <a:rPr lang="en-US" altLang="ja-JP" sz="1200" b="1" i="0" u="none" strike="noStrike">
                          <a:solidFill>
                            <a:srgbClr val="000000"/>
                          </a:solidFill>
                          <a:effectLst/>
                          <a:latin typeface="Meiryo UI" panose="020B0604030504040204" pitchFamily="50" charset="-128"/>
                          <a:ea typeface="Meiryo UI" panose="020B0604030504040204" pitchFamily="50" charset="-128"/>
                        </a:rPr>
                        <a:t>4.0</a:t>
                      </a:r>
                      <a:r>
                        <a:rPr lang="ja-JP" altLang="en-US" sz="1200" b="1" i="0" u="none" strike="noStrike">
                          <a:solidFill>
                            <a:srgbClr val="000000"/>
                          </a:solidFill>
                          <a:effectLst/>
                          <a:latin typeface="Meiryo UI" panose="020B0604030504040204" pitchFamily="50" charset="-128"/>
                          <a:ea typeface="Meiryo UI" panose="020B0604030504040204" pitchFamily="50" charset="-128"/>
                        </a:rPr>
                        <a:t>以上</a:t>
                      </a:r>
                    </a:p>
                  </a:txBody>
                  <a:tcPr marL="3987" marR="3987" marT="3987" marB="28708" anchor="ctr">
                    <a:lnL>
                      <a:noFill/>
                    </a:lnL>
                    <a:lnR>
                      <a:noFill/>
                    </a:lnR>
                    <a:lnT w="63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09539" rtl="0" eaLnBrk="1" latinLnBrk="0" hangingPunct="1">
                        <a:defRPr kumimoji="1" sz="2400" kern="1200">
                          <a:solidFill>
                            <a:schemeClr val="tx1"/>
                          </a:solidFill>
                          <a:latin typeface="Meiryo UI"/>
                          <a:ea typeface="Meiryo UI"/>
                        </a:defRPr>
                      </a:lvl1pPr>
                      <a:lvl2pPr marL="609539" algn="l" defTabSz="609539" rtl="0" eaLnBrk="1" latinLnBrk="0" hangingPunct="1">
                        <a:defRPr kumimoji="1" sz="2400" kern="1200">
                          <a:solidFill>
                            <a:schemeClr val="tx1"/>
                          </a:solidFill>
                          <a:latin typeface="Meiryo UI"/>
                          <a:ea typeface="Meiryo UI"/>
                        </a:defRPr>
                      </a:lvl2pPr>
                      <a:lvl3pPr marL="1219080" algn="l" defTabSz="609539" rtl="0" eaLnBrk="1" latinLnBrk="0" hangingPunct="1">
                        <a:defRPr kumimoji="1" sz="2400" kern="1200">
                          <a:solidFill>
                            <a:schemeClr val="tx1"/>
                          </a:solidFill>
                          <a:latin typeface="Meiryo UI"/>
                          <a:ea typeface="Meiryo UI"/>
                        </a:defRPr>
                      </a:lvl3pPr>
                      <a:lvl4pPr marL="1828618" algn="l" defTabSz="609539" rtl="0" eaLnBrk="1" latinLnBrk="0" hangingPunct="1">
                        <a:defRPr kumimoji="1" sz="2400" kern="1200">
                          <a:solidFill>
                            <a:schemeClr val="tx1"/>
                          </a:solidFill>
                          <a:latin typeface="Meiryo UI"/>
                          <a:ea typeface="Meiryo UI"/>
                        </a:defRPr>
                      </a:lvl4pPr>
                      <a:lvl5pPr marL="2438158" algn="l" defTabSz="609539" rtl="0" eaLnBrk="1" latinLnBrk="0" hangingPunct="1">
                        <a:defRPr kumimoji="1" sz="2400" kern="1200">
                          <a:solidFill>
                            <a:schemeClr val="tx1"/>
                          </a:solidFill>
                          <a:latin typeface="Meiryo UI"/>
                          <a:ea typeface="Meiryo UI"/>
                        </a:defRPr>
                      </a:lvl5pPr>
                      <a:lvl6pPr marL="3047696" algn="l" defTabSz="609539" rtl="0" eaLnBrk="1" latinLnBrk="0" hangingPunct="1">
                        <a:defRPr kumimoji="1" sz="2400" kern="1200">
                          <a:solidFill>
                            <a:schemeClr val="tx1"/>
                          </a:solidFill>
                          <a:latin typeface="Meiryo UI"/>
                          <a:ea typeface="Meiryo UI"/>
                        </a:defRPr>
                      </a:lvl6pPr>
                      <a:lvl7pPr marL="3657235" algn="l" defTabSz="609539" rtl="0" eaLnBrk="1" latinLnBrk="0" hangingPunct="1">
                        <a:defRPr kumimoji="1" sz="2400" kern="1200">
                          <a:solidFill>
                            <a:schemeClr val="tx1"/>
                          </a:solidFill>
                          <a:latin typeface="Meiryo UI"/>
                          <a:ea typeface="Meiryo UI"/>
                        </a:defRPr>
                      </a:lvl7pPr>
                      <a:lvl8pPr marL="4266773" algn="l" defTabSz="609539" rtl="0" eaLnBrk="1" latinLnBrk="0" hangingPunct="1">
                        <a:defRPr kumimoji="1" sz="2400" kern="1200">
                          <a:solidFill>
                            <a:schemeClr val="tx1"/>
                          </a:solidFill>
                          <a:latin typeface="Meiryo UI"/>
                          <a:ea typeface="Meiryo UI"/>
                        </a:defRPr>
                      </a:lvl8pPr>
                      <a:lvl9pPr marL="4876313" algn="l" defTabSz="609539" rtl="0" eaLnBrk="1" latinLnBrk="0" hangingPunct="1">
                        <a:defRPr kumimoji="1" sz="2400" kern="1200">
                          <a:solidFill>
                            <a:schemeClr val="tx1"/>
                          </a:solidFill>
                          <a:latin typeface="Meiryo UI"/>
                          <a:ea typeface="Meiryo UI"/>
                        </a:defRPr>
                      </a:lvl9p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12316209"/>
                  </a:ext>
                </a:extLst>
              </a:tr>
            </a:tbl>
          </a:graphicData>
        </a:graphic>
      </p:graphicFrame>
      <p:sp>
        <p:nvSpPr>
          <p:cNvPr id="35" name="テキスト プレースホルダー 5">
            <a:extLst>
              <a:ext uri="{FF2B5EF4-FFF2-40B4-BE49-F238E27FC236}">
                <a16:creationId xmlns:a16="http://schemas.microsoft.com/office/drawing/2014/main" id="{D8C565A8-1C4B-49D2-A0CA-014A6A4FC899}"/>
              </a:ext>
            </a:extLst>
          </p:cNvPr>
          <p:cNvSpPr txBox="1">
            <a:spLocks/>
          </p:cNvSpPr>
          <p:nvPr/>
        </p:nvSpPr>
        <p:spPr>
          <a:xfrm>
            <a:off x="437962" y="1026036"/>
            <a:ext cx="11160000" cy="720000"/>
          </a:xfrm>
          <a:prstGeom prst="rect">
            <a:avLst/>
          </a:prstGeom>
        </p:spPr>
        <p:txBody>
          <a:bodyPr/>
          <a:lstStyle>
            <a:lvl1pPr marL="0" indent="0" algn="l" defTabSz="609539" rtl="0" eaLnBrk="1" fontAlgn="base" hangingPunct="1">
              <a:spcBef>
                <a:spcPct val="20000"/>
              </a:spcBef>
              <a:spcAft>
                <a:spcPct val="0"/>
              </a:spcAft>
              <a:buFont typeface="Arial" pitchFamily="34" charset="0"/>
              <a:buNone/>
              <a:defRPr kumimoji="1" sz="1600" kern="1200">
                <a:solidFill>
                  <a:schemeClr val="tx1"/>
                </a:solidFill>
                <a:latin typeface="+mj-ea"/>
                <a:ea typeface="+mj-ea"/>
                <a:cs typeface="Arial"/>
              </a:defRPr>
            </a:lvl1pPr>
            <a:lvl2pPr marL="609541" indent="0" algn="l" defTabSz="609539" rtl="0" eaLnBrk="1" fontAlgn="base" hangingPunct="1">
              <a:spcBef>
                <a:spcPct val="20000"/>
              </a:spcBef>
              <a:spcAft>
                <a:spcPct val="0"/>
              </a:spcAft>
              <a:buFont typeface="Arial" pitchFamily="34" charset="0"/>
              <a:buNone/>
              <a:defRPr kumimoji="1" sz="2667" kern="1200">
                <a:solidFill>
                  <a:schemeClr val="tx1"/>
                </a:solidFill>
                <a:latin typeface="+mj-ea"/>
                <a:ea typeface="+mj-ea"/>
                <a:cs typeface="Arial"/>
              </a:defRPr>
            </a:lvl2pPr>
            <a:lvl3pPr marL="1219079" indent="0" algn="l" defTabSz="609539" rtl="0" eaLnBrk="1" fontAlgn="base" hangingPunct="1">
              <a:spcBef>
                <a:spcPct val="20000"/>
              </a:spcBef>
              <a:spcAft>
                <a:spcPct val="0"/>
              </a:spcAft>
              <a:buFont typeface="Arial" pitchFamily="34" charset="0"/>
              <a:buNone/>
              <a:defRPr kumimoji="1" sz="2667" kern="1200">
                <a:solidFill>
                  <a:schemeClr val="tx1"/>
                </a:solidFill>
                <a:latin typeface="+mj-ea"/>
                <a:ea typeface="+mj-ea"/>
                <a:cs typeface="Arial"/>
              </a:defRPr>
            </a:lvl3pPr>
            <a:lvl4pPr marL="1828615" indent="0" algn="l" defTabSz="609539" rtl="0" eaLnBrk="1" fontAlgn="base" hangingPunct="1">
              <a:spcBef>
                <a:spcPct val="20000"/>
              </a:spcBef>
              <a:spcAft>
                <a:spcPct val="0"/>
              </a:spcAft>
              <a:buFont typeface="Arial" pitchFamily="34" charset="0"/>
              <a:buNone/>
              <a:defRPr kumimoji="1" sz="2667" kern="1200">
                <a:solidFill>
                  <a:schemeClr val="tx1"/>
                </a:solidFill>
                <a:latin typeface="+mj-ea"/>
                <a:ea typeface="+mj-ea"/>
                <a:cs typeface="Arial"/>
              </a:defRPr>
            </a:lvl4pPr>
            <a:lvl5pPr marL="2438155" indent="0" algn="l" defTabSz="609539" rtl="0" eaLnBrk="1" fontAlgn="base" hangingPunct="1">
              <a:spcBef>
                <a:spcPct val="20000"/>
              </a:spcBef>
              <a:spcAft>
                <a:spcPct val="0"/>
              </a:spcAft>
              <a:buFont typeface="Arial" pitchFamily="34" charset="0"/>
              <a:buNone/>
              <a:defRPr kumimoji="1" sz="2667" kern="1200">
                <a:solidFill>
                  <a:schemeClr val="tx1"/>
                </a:solidFill>
                <a:latin typeface="+mj-ea"/>
                <a:ea typeface="+mj-ea"/>
                <a:cs typeface="Arial"/>
              </a:defRPr>
            </a:lvl5pPr>
            <a:lvl6pPr marL="3352464" indent="-304768" algn="l" defTabSz="609539" rtl="0" eaLnBrk="1" latinLnBrk="0" hangingPunct="1">
              <a:spcBef>
                <a:spcPct val="20000"/>
              </a:spcBef>
              <a:buFont typeface="Arial"/>
              <a:buChar char="•"/>
              <a:defRPr kumimoji="1" sz="2667" kern="1200">
                <a:solidFill>
                  <a:schemeClr val="tx1"/>
                </a:solidFill>
                <a:latin typeface="+mn-lt"/>
                <a:ea typeface="+mn-ea"/>
                <a:cs typeface="+mn-cs"/>
              </a:defRPr>
            </a:lvl6pPr>
            <a:lvl7pPr marL="3962005" indent="-304768" algn="l" defTabSz="609539" rtl="0" eaLnBrk="1" latinLnBrk="0" hangingPunct="1">
              <a:spcBef>
                <a:spcPct val="20000"/>
              </a:spcBef>
              <a:buFont typeface="Arial"/>
              <a:buChar char="•"/>
              <a:defRPr kumimoji="1" sz="2667" kern="1200">
                <a:solidFill>
                  <a:schemeClr val="tx1"/>
                </a:solidFill>
                <a:latin typeface="+mn-lt"/>
                <a:ea typeface="+mn-ea"/>
                <a:cs typeface="+mn-cs"/>
              </a:defRPr>
            </a:lvl7pPr>
            <a:lvl8pPr marL="4571544" indent="-304768" algn="l" defTabSz="609539" rtl="0" eaLnBrk="1" latinLnBrk="0" hangingPunct="1">
              <a:spcBef>
                <a:spcPct val="20000"/>
              </a:spcBef>
              <a:buFont typeface="Arial"/>
              <a:buChar char="•"/>
              <a:defRPr kumimoji="1" sz="2667" kern="1200">
                <a:solidFill>
                  <a:schemeClr val="tx1"/>
                </a:solidFill>
                <a:latin typeface="+mn-lt"/>
                <a:ea typeface="+mn-ea"/>
                <a:cs typeface="+mn-cs"/>
              </a:defRPr>
            </a:lvl8pPr>
            <a:lvl9pPr marL="5181082" indent="-304768" algn="l" defTabSz="609539" rtl="0" eaLnBrk="1" latinLnBrk="0" hangingPunct="1">
              <a:spcBef>
                <a:spcPct val="20000"/>
              </a:spcBef>
              <a:buFont typeface="Arial"/>
              <a:buChar char="•"/>
              <a:defRPr kumimoji="1" sz="2667" kern="1200">
                <a:solidFill>
                  <a:schemeClr val="tx1"/>
                </a:solidFill>
                <a:latin typeface="+mn-lt"/>
                <a:ea typeface="+mn-ea"/>
                <a:cs typeface="+mn-cs"/>
              </a:defRPr>
            </a:lvl9pPr>
          </a:lstStyle>
          <a:p>
            <a:pPr marL="0" marR="0" lvl="0" indent="0" algn="l" defTabSz="609539" rtl="0" eaLnBrk="1" fontAlgn="base" latinLnBrk="0" hangingPunct="1">
              <a:lnSpc>
                <a:spcPct val="100000"/>
              </a:lnSpc>
              <a:spcBef>
                <a:spcPct val="20000"/>
              </a:spcBef>
              <a:spcAft>
                <a:spcPct val="0"/>
              </a:spcAft>
              <a:buClrTx/>
              <a:buSzTx/>
              <a:buFont typeface="Arial" pitchFamily="34" charset="0"/>
              <a:buNone/>
              <a:tabLst/>
              <a:defRPr/>
            </a:pPr>
            <a:r>
              <a:rPr kumimoji="1" lang="en-US" altLang="ja-JP" sz="16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Arial"/>
              </a:rPr>
              <a:t>9</a:t>
            </a:r>
            <a:r>
              <a:rPr kumimoji="1" lang="ja-JP" altLang="en-US" sz="16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Arial"/>
              </a:rPr>
              <a:t>つの</a:t>
            </a:r>
            <a:r>
              <a:rPr kumimoji="1" lang="en-US" altLang="ja-JP" sz="16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Arial"/>
              </a:rPr>
              <a:t>Box</a:t>
            </a:r>
            <a:r>
              <a:rPr kumimoji="1" lang="ja-JP" altLang="en-US" sz="16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Arial"/>
              </a:rPr>
              <a:t>にするのではなく、</a:t>
            </a:r>
            <a:r>
              <a:rPr kumimoji="1" lang="en-US" altLang="ja-JP" sz="16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Arial"/>
              </a:rPr>
              <a:t>16</a:t>
            </a:r>
            <a:r>
              <a:rPr kumimoji="1" lang="ja-JP" altLang="en-US" sz="16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Arial"/>
              </a:rPr>
              <a:t>象限にすることで、いわゆる「</a:t>
            </a:r>
            <a:r>
              <a:rPr kumimoji="1" lang="en-US" altLang="ja-JP" sz="16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Arial"/>
              </a:rPr>
              <a:t>2:6:2</a:t>
            </a:r>
            <a:r>
              <a:rPr kumimoji="1" lang="ja-JP" altLang="en-US" sz="16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Arial"/>
              </a:rPr>
              <a:t>」の「</a:t>
            </a:r>
            <a:r>
              <a:rPr kumimoji="1" lang="en-US" altLang="ja-JP" sz="16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Arial"/>
              </a:rPr>
              <a:t>6</a:t>
            </a:r>
            <a:r>
              <a:rPr kumimoji="1" lang="ja-JP" altLang="en-US" sz="16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Arial"/>
              </a:rPr>
              <a:t>」を半分にわけることができます。</a:t>
            </a:r>
            <a:endParaRPr kumimoji="1" lang="en-US" altLang="ja-JP" sz="16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Arial"/>
            </a:endParaRPr>
          </a:p>
          <a:p>
            <a:pPr marL="0" marR="0" lvl="0" indent="0" algn="l" defTabSz="609539" rtl="0" eaLnBrk="1" fontAlgn="base" latinLnBrk="0" hangingPunct="1">
              <a:lnSpc>
                <a:spcPct val="100000"/>
              </a:lnSpc>
              <a:spcBef>
                <a:spcPct val="20000"/>
              </a:spcBef>
              <a:spcAft>
                <a:spcPct val="0"/>
              </a:spcAft>
              <a:buClrTx/>
              <a:buSzTx/>
              <a:buFont typeface="Arial" pitchFamily="34" charset="0"/>
              <a:buNone/>
              <a:tabLst/>
              <a:defRPr/>
            </a:pPr>
            <a:r>
              <a:rPr kumimoji="1" lang="ja-JP" altLang="en-US" sz="16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Arial"/>
              </a:rPr>
              <a:t>それにより、「</a:t>
            </a:r>
            <a:r>
              <a:rPr kumimoji="1" lang="en-US" altLang="ja-JP" sz="16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Arial"/>
              </a:rPr>
              <a:t>Mid-High</a:t>
            </a:r>
            <a:r>
              <a:rPr kumimoji="1" lang="ja-JP" altLang="en-US" sz="16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Arial"/>
              </a:rPr>
              <a:t>」と「</a:t>
            </a:r>
            <a:r>
              <a:rPr kumimoji="1" lang="en-US" altLang="ja-JP" sz="16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Arial"/>
              </a:rPr>
              <a:t>Mid-Low</a:t>
            </a:r>
            <a:r>
              <a:rPr kumimoji="1" lang="ja-JP" altLang="en-US" sz="16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Arial"/>
              </a:rPr>
              <a:t>」ランクを作り出すことができ、評価が深まります。</a:t>
            </a:r>
            <a:endParaRPr kumimoji="1" lang="en-US" altLang="ja-JP" sz="16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Arial"/>
            </a:endParaRPr>
          </a:p>
          <a:p>
            <a:pPr marL="0" marR="0" lvl="0" indent="0" algn="l" defTabSz="609539" rtl="0" eaLnBrk="1" fontAlgn="base" latinLnBrk="0" hangingPunct="1">
              <a:lnSpc>
                <a:spcPct val="100000"/>
              </a:lnSpc>
              <a:spcBef>
                <a:spcPct val="20000"/>
              </a:spcBef>
              <a:spcAft>
                <a:spcPct val="0"/>
              </a:spcAft>
              <a:buClrTx/>
              <a:buSzTx/>
              <a:buFont typeface="Arial" pitchFamily="34" charset="0"/>
              <a:buNone/>
              <a:tabLst/>
              <a:defRPr/>
            </a:pPr>
            <a:r>
              <a:rPr kumimoji="1" lang="ja-JP" altLang="en-US" sz="16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Arial"/>
              </a:rPr>
              <a:t>各軸の絶対値は、実際のデータにより変動させていくことが通常です。</a:t>
            </a:r>
            <a:endParaRPr kumimoji="1" lang="ja-JP" altLang="en-US" sz="1600" b="0" i="0" u="none" strike="noStrike" kern="1200" cap="none" spc="0" normalizeH="0" baseline="0" noProof="0" dirty="0">
              <a:ln>
                <a:noFill/>
              </a:ln>
              <a:solidFill>
                <a:srgbClr val="404040"/>
              </a:solidFill>
              <a:effectLst/>
              <a:uLnTx/>
              <a:uFillTx/>
              <a:latin typeface="HG明朝E" panose="02020909000000000000" pitchFamily="17" charset="-128"/>
              <a:ea typeface="メイリオ" panose="020B0604030504040204" pitchFamily="50" charset="-128"/>
              <a:cs typeface="Arial"/>
            </a:endParaRPr>
          </a:p>
          <a:p>
            <a:pPr marL="0" marR="0" lvl="0" indent="0" algn="l" defTabSz="609539" rtl="0" eaLnBrk="1" fontAlgn="base" latinLnBrk="0" hangingPunct="1">
              <a:lnSpc>
                <a:spcPct val="100000"/>
              </a:lnSpc>
              <a:spcBef>
                <a:spcPct val="20000"/>
              </a:spcBef>
              <a:spcAft>
                <a:spcPct val="0"/>
              </a:spcAft>
              <a:buClrTx/>
              <a:buSzTx/>
              <a:buFont typeface="Arial" pitchFamily="34" charset="0"/>
              <a:buNone/>
              <a:tabLst/>
              <a:defRPr/>
            </a:pPr>
            <a:endParaRPr kumimoji="1" lang="ja-JP" altLang="en-US" sz="16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Arial"/>
            </a:endParaRPr>
          </a:p>
        </p:txBody>
      </p:sp>
      <p:sp>
        <p:nvSpPr>
          <p:cNvPr id="3" name="フッター プレースホルダー 1">
            <a:extLst>
              <a:ext uri="{FF2B5EF4-FFF2-40B4-BE49-F238E27FC236}">
                <a16:creationId xmlns:a16="http://schemas.microsoft.com/office/drawing/2014/main" id="{93DECCE9-79C3-3C85-1657-5C0EA6C995AA}"/>
              </a:ext>
            </a:extLst>
          </p:cNvPr>
          <p:cNvSpPr txBox="1">
            <a:spLocks/>
          </p:cNvSpPr>
          <p:nvPr/>
        </p:nvSpPr>
        <p:spPr>
          <a:xfrm>
            <a:off x="4165600" y="6356350"/>
            <a:ext cx="3860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80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48042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5E20FA19-F748-4975-89E3-8C947D9F000D}"/>
              </a:ext>
            </a:extLst>
          </p:cNvPr>
          <p:cNvSpPr>
            <a:spLocks noGrp="1"/>
          </p:cNvSpPr>
          <p:nvPr>
            <p:ph type="sldNum" idx="13"/>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A2825DE5-7CF0-4DD0-B2B0-3CC41FC449B0}" type="slidenum">
              <a:rPr kumimoji="1" lang="en-US" altLang="ja-JP" sz="1200" b="0" i="0" u="none" strike="noStrike" kern="1200" cap="none" spc="0" normalizeH="0" baseline="0" noProof="0" smtClean="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Pct val="25000"/>
                <a:buFontTx/>
                <a:buNone/>
                <a:tabLst/>
                <a:defRPr/>
              </a:pPr>
              <a:t>23</a:t>
            </a:fld>
            <a:endParaRPr kumimoji="1" lang="en-US" altLang="ja-JP" sz="1200" b="0" i="0" u="none" strike="noStrike" kern="1200" cap="none" spc="0" normalizeH="0" baseline="0" noProof="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86" name="タイトル 1">
            <a:extLst>
              <a:ext uri="{FF2B5EF4-FFF2-40B4-BE49-F238E27FC236}">
                <a16:creationId xmlns:a16="http://schemas.microsoft.com/office/drawing/2014/main" id="{6E8DAC4C-CC7E-412A-A087-1E559AB0A48D}"/>
              </a:ext>
            </a:extLst>
          </p:cNvPr>
          <p:cNvSpPr txBox="1">
            <a:spLocks/>
          </p:cNvSpPr>
          <p:nvPr/>
        </p:nvSpPr>
        <p:spPr>
          <a:xfrm>
            <a:off x="508819" y="126513"/>
            <a:ext cx="7914634" cy="836862"/>
          </a:xfrm>
          <a:prstGeom prst="rect">
            <a:avLst/>
          </a:prstGeom>
        </p:spPr>
        <p:txBody>
          <a:bodyPr vert="horz" lIns="45720" tIns="22860" rIns="45720" bIns="22860" rtlCol="0" anchor="ctr">
            <a:normAutofit/>
          </a:bodyPr>
          <a:lstStyle>
            <a:lvl1pPr algn="l" defTabSz="914400" rtl="0" eaLnBrk="1" latinLnBrk="0" hangingPunct="1">
              <a:lnSpc>
                <a:spcPct val="90000"/>
              </a:lnSpc>
              <a:spcBef>
                <a:spcPct val="0"/>
              </a:spcBef>
              <a:buNone/>
              <a:defRPr kumimoji="1" sz="2400" b="1" kern="1200">
                <a:solidFill>
                  <a:schemeClr val="accent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srgbClr val="161717"/>
                </a:solidFill>
                <a:effectLst/>
                <a:uLnTx/>
                <a:uFillTx/>
                <a:latin typeface="Meiryo UI"/>
                <a:ea typeface="Meiryo UI"/>
                <a:cs typeface="+mj-cs"/>
              </a:rPr>
              <a:t>人材ポートフォリオの活用（その２）</a:t>
            </a:r>
          </a:p>
        </p:txBody>
      </p:sp>
      <p:grpSp>
        <p:nvGrpSpPr>
          <p:cNvPr id="87" name="グループ化 86">
            <a:extLst>
              <a:ext uri="{FF2B5EF4-FFF2-40B4-BE49-F238E27FC236}">
                <a16:creationId xmlns:a16="http://schemas.microsoft.com/office/drawing/2014/main" id="{87A16CF0-7EFF-4716-AAD2-DC8EEC93D00E}"/>
              </a:ext>
            </a:extLst>
          </p:cNvPr>
          <p:cNvGrpSpPr/>
          <p:nvPr/>
        </p:nvGrpSpPr>
        <p:grpSpPr bwMode="auto">
          <a:xfrm>
            <a:off x="6751181" y="262845"/>
            <a:ext cx="4932000" cy="180000"/>
            <a:chOff x="467544" y="3861048"/>
            <a:chExt cx="5760640" cy="1008112"/>
          </a:xfrm>
          <a:solidFill>
            <a:srgbClr val="A4D0DC"/>
          </a:solidFill>
        </p:grpSpPr>
        <p:sp>
          <p:nvSpPr>
            <p:cNvPr id="88" name="ホームベース 8">
              <a:extLst>
                <a:ext uri="{FF2B5EF4-FFF2-40B4-BE49-F238E27FC236}">
                  <a16:creationId xmlns:a16="http://schemas.microsoft.com/office/drawing/2014/main" id="{B08D7C8B-38EF-4166-9499-D4B299E65D4E}"/>
                </a:ext>
              </a:extLst>
            </p:cNvPr>
            <p:cNvSpPr/>
            <p:nvPr/>
          </p:nvSpPr>
          <p:spPr bwMode="auto">
            <a:xfrm>
              <a:off x="467544" y="3861048"/>
              <a:ext cx="1440000" cy="1008112"/>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00"/>
                  </a:solidFill>
                  <a:effectLst/>
                  <a:uLnTx/>
                  <a:uFillTx/>
                  <a:latin typeface="Meiryo UI" pitchFamily="50" charset="-128"/>
                  <a:ea typeface="Meiryo UI" pitchFamily="50" charset="-128"/>
                  <a:cs typeface="+mn-cs"/>
                </a:rPr>
                <a:t>モデル化</a:t>
              </a:r>
            </a:p>
          </p:txBody>
        </p:sp>
        <p:sp>
          <p:nvSpPr>
            <p:cNvPr id="89" name="ホームベース 9">
              <a:extLst>
                <a:ext uri="{FF2B5EF4-FFF2-40B4-BE49-F238E27FC236}">
                  <a16:creationId xmlns:a16="http://schemas.microsoft.com/office/drawing/2014/main" id="{04B4BFE6-9A45-440E-A065-9AA1808BFFB1}"/>
                </a:ext>
              </a:extLst>
            </p:cNvPr>
            <p:cNvSpPr/>
            <p:nvPr/>
          </p:nvSpPr>
          <p:spPr bwMode="auto">
            <a:xfrm>
              <a:off x="1907704" y="3861048"/>
              <a:ext cx="1440160" cy="1008112"/>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00"/>
                  </a:solidFill>
                  <a:effectLst/>
                  <a:uLnTx/>
                  <a:uFillTx/>
                  <a:latin typeface="Meiryo UI" pitchFamily="50" charset="-128"/>
                  <a:ea typeface="Meiryo UI" pitchFamily="50" charset="-128"/>
                  <a:cs typeface="+mn-cs"/>
                </a:rPr>
                <a:t>見える化</a:t>
              </a:r>
              <a:endParaRPr kumimoji="1" lang="en-US" altLang="ja-JP" sz="1200" b="1" i="0" u="none" strike="noStrike" kern="1200" cap="none" spc="0" normalizeH="0" baseline="0" noProof="0" dirty="0">
                <a:ln>
                  <a:noFill/>
                </a:ln>
                <a:solidFill>
                  <a:srgbClr val="FFFF00"/>
                </a:solidFill>
                <a:effectLst/>
                <a:uLnTx/>
                <a:uFillTx/>
                <a:latin typeface="Meiryo UI" pitchFamily="50" charset="-128"/>
                <a:ea typeface="Meiryo UI" pitchFamily="50" charset="-128"/>
                <a:cs typeface="+mn-cs"/>
              </a:endParaRPr>
            </a:p>
          </p:txBody>
        </p:sp>
        <p:sp>
          <p:nvSpPr>
            <p:cNvPr id="90" name="ホームベース 10">
              <a:extLst>
                <a:ext uri="{FF2B5EF4-FFF2-40B4-BE49-F238E27FC236}">
                  <a16:creationId xmlns:a16="http://schemas.microsoft.com/office/drawing/2014/main" id="{C724A5D4-C51C-4023-9455-CAA211BC7ED3}"/>
                </a:ext>
              </a:extLst>
            </p:cNvPr>
            <p:cNvSpPr/>
            <p:nvPr/>
          </p:nvSpPr>
          <p:spPr bwMode="auto">
            <a:xfrm>
              <a:off x="3335502" y="3861048"/>
              <a:ext cx="1440000" cy="1008112"/>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Meiryo UI" pitchFamily="50" charset="-128"/>
                  <a:ea typeface="Meiryo UI" pitchFamily="50" charset="-128"/>
                  <a:cs typeface="Meiryo UI" pitchFamily="50" charset="-128"/>
                </a:rPr>
                <a:t>戦略的な育成</a:t>
              </a:r>
              <a:endParaRPr kumimoji="1" lang="en-US" altLang="ja-JP" sz="1200" b="1" i="0" u="none" strike="noStrike" kern="1200" cap="none" spc="0" normalizeH="0" baseline="0" noProof="0" dirty="0">
                <a:ln>
                  <a:noFill/>
                </a:ln>
                <a:solidFill>
                  <a:srgbClr val="FFFFFF"/>
                </a:solidFill>
                <a:effectLst/>
                <a:uLnTx/>
                <a:uFillTx/>
                <a:latin typeface="Meiryo UI" pitchFamily="50" charset="-128"/>
                <a:ea typeface="Meiryo UI" pitchFamily="50" charset="-128"/>
                <a:cs typeface="Meiryo UI" pitchFamily="50" charset="-128"/>
              </a:endParaRPr>
            </a:p>
          </p:txBody>
        </p:sp>
        <p:sp>
          <p:nvSpPr>
            <p:cNvPr id="91" name="ホームベース 11">
              <a:extLst>
                <a:ext uri="{FF2B5EF4-FFF2-40B4-BE49-F238E27FC236}">
                  <a16:creationId xmlns:a16="http://schemas.microsoft.com/office/drawing/2014/main" id="{521C21E7-FBDB-4CAA-B7A2-4B99B08AFD52}"/>
                </a:ext>
              </a:extLst>
            </p:cNvPr>
            <p:cNvSpPr/>
            <p:nvPr/>
          </p:nvSpPr>
          <p:spPr bwMode="auto">
            <a:xfrm>
              <a:off x="4788184" y="3861048"/>
              <a:ext cx="1440000" cy="1008112"/>
            </a:xfrm>
            <a:prstGeom prst="homePlate">
              <a:avLst>
                <a:gd name="adj" fmla="val 29801"/>
              </a:avLst>
            </a:prstGeom>
            <a:solidFill>
              <a:srgbClr val="002060"/>
            </a:solidFill>
            <a:ln w="9525" cap="flat" cmpd="sng" algn="ctr">
              <a:solidFill>
                <a:schemeClr val="tx1"/>
              </a:solidFill>
              <a:prstDash val="solid"/>
              <a:round/>
              <a:headEnd type="none" w="med" len="med"/>
              <a:tailEnd type="none" w="med" len="med"/>
            </a:ln>
            <a:effectLst/>
          </p:spPr>
          <p:txBody>
            <a:bodyPr lIns="90000" tIns="46800" rIns="90000" bIns="468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200" b="1" dirty="0">
                  <a:solidFill>
                    <a:srgbClr val="FFFFFF"/>
                  </a:solidFill>
                  <a:latin typeface="Meiryo UI" pitchFamily="50" charset="-128"/>
                  <a:ea typeface="Meiryo UI" pitchFamily="50" charset="-128"/>
                  <a:cs typeface="Meiryo UI" pitchFamily="50" charset="-128"/>
                </a:rPr>
                <a:t>今後</a:t>
              </a:r>
              <a:r>
                <a:rPr kumimoji="1" lang="ja-JP" altLang="en-US" sz="1200" b="1" i="0" u="none" strike="noStrike" kern="1200" cap="none" spc="0" normalizeH="0" baseline="0" noProof="0" dirty="0">
                  <a:ln>
                    <a:noFill/>
                  </a:ln>
                  <a:solidFill>
                    <a:srgbClr val="FFFFFF"/>
                  </a:solidFill>
                  <a:effectLst/>
                  <a:uLnTx/>
                  <a:uFillTx/>
                  <a:latin typeface="Meiryo UI" pitchFamily="50" charset="-128"/>
                  <a:ea typeface="Meiryo UI" pitchFamily="50" charset="-128"/>
                  <a:cs typeface="Meiryo UI" pitchFamily="50" charset="-128"/>
                </a:rPr>
                <a:t>への示唆</a:t>
              </a:r>
              <a:endParaRPr kumimoji="1" lang="en-US" altLang="ja-JP" sz="1200" b="1" i="0" u="none" strike="noStrike" kern="1200" cap="none" spc="0" normalizeH="0" baseline="0" noProof="0" dirty="0">
                <a:ln>
                  <a:noFill/>
                </a:ln>
                <a:solidFill>
                  <a:srgbClr val="FFFFFF"/>
                </a:solidFill>
                <a:effectLst/>
                <a:uLnTx/>
                <a:uFillTx/>
                <a:latin typeface="Meiryo UI" pitchFamily="50" charset="-128"/>
                <a:ea typeface="Meiryo UI" pitchFamily="50" charset="-128"/>
                <a:cs typeface="Meiryo UI" pitchFamily="50" charset="-128"/>
              </a:endParaRPr>
            </a:p>
          </p:txBody>
        </p:sp>
      </p:grpSp>
      <p:sp>
        <p:nvSpPr>
          <p:cNvPr id="13" name="コンテンツ プレースホルダ 2">
            <a:extLst>
              <a:ext uri="{FF2B5EF4-FFF2-40B4-BE49-F238E27FC236}">
                <a16:creationId xmlns:a16="http://schemas.microsoft.com/office/drawing/2014/main" id="{BCFBFAA1-0973-41A9-A5EF-7F40CACD4D2B}"/>
              </a:ext>
            </a:extLst>
          </p:cNvPr>
          <p:cNvSpPr txBox="1">
            <a:spLocks/>
          </p:cNvSpPr>
          <p:nvPr/>
        </p:nvSpPr>
        <p:spPr>
          <a:xfrm>
            <a:off x="422275" y="983827"/>
            <a:ext cx="11160125" cy="720725"/>
          </a:xfrm>
          <a:prstGeom prst="rect">
            <a:avLst/>
          </a:prstGeom>
        </p:spPr>
        <p:txBody>
          <a:bodyPr/>
          <a:lstStyle>
            <a:lvl1pPr marL="0" indent="0" algn="l" defTabSz="609539" rtl="0" eaLnBrk="1" fontAlgn="base" hangingPunct="1">
              <a:spcBef>
                <a:spcPct val="20000"/>
              </a:spcBef>
              <a:spcAft>
                <a:spcPct val="0"/>
              </a:spcAft>
              <a:buFont typeface="Arial" pitchFamily="34" charset="0"/>
              <a:buNone/>
              <a:defRPr kumimoji="1" sz="1600" kern="1200">
                <a:solidFill>
                  <a:schemeClr val="tx1"/>
                </a:solidFill>
                <a:latin typeface="+mj-ea"/>
                <a:ea typeface="+mj-ea"/>
                <a:cs typeface="Arial"/>
              </a:defRPr>
            </a:lvl1pPr>
            <a:lvl2pPr marL="609541" indent="0" algn="l" defTabSz="609539" rtl="0" eaLnBrk="1" fontAlgn="base" hangingPunct="1">
              <a:spcBef>
                <a:spcPct val="20000"/>
              </a:spcBef>
              <a:spcAft>
                <a:spcPct val="0"/>
              </a:spcAft>
              <a:buFont typeface="Arial" pitchFamily="34" charset="0"/>
              <a:buNone/>
              <a:defRPr kumimoji="1" sz="2667" kern="1200">
                <a:solidFill>
                  <a:schemeClr val="tx1"/>
                </a:solidFill>
                <a:latin typeface="+mj-ea"/>
                <a:ea typeface="+mj-ea"/>
                <a:cs typeface="Arial"/>
              </a:defRPr>
            </a:lvl2pPr>
            <a:lvl3pPr marL="1219079" indent="0" algn="l" defTabSz="609539" rtl="0" eaLnBrk="1" fontAlgn="base" hangingPunct="1">
              <a:spcBef>
                <a:spcPct val="20000"/>
              </a:spcBef>
              <a:spcAft>
                <a:spcPct val="0"/>
              </a:spcAft>
              <a:buFont typeface="Arial" pitchFamily="34" charset="0"/>
              <a:buNone/>
              <a:defRPr kumimoji="1" sz="2667" kern="1200">
                <a:solidFill>
                  <a:schemeClr val="tx1"/>
                </a:solidFill>
                <a:latin typeface="+mj-ea"/>
                <a:ea typeface="+mj-ea"/>
                <a:cs typeface="Arial"/>
              </a:defRPr>
            </a:lvl3pPr>
            <a:lvl4pPr marL="1828615" indent="0" algn="l" defTabSz="609539" rtl="0" eaLnBrk="1" fontAlgn="base" hangingPunct="1">
              <a:spcBef>
                <a:spcPct val="20000"/>
              </a:spcBef>
              <a:spcAft>
                <a:spcPct val="0"/>
              </a:spcAft>
              <a:buFont typeface="Arial" pitchFamily="34" charset="0"/>
              <a:buNone/>
              <a:defRPr kumimoji="1" sz="2667" kern="1200">
                <a:solidFill>
                  <a:schemeClr val="tx1"/>
                </a:solidFill>
                <a:latin typeface="+mj-ea"/>
                <a:ea typeface="+mj-ea"/>
                <a:cs typeface="Arial"/>
              </a:defRPr>
            </a:lvl4pPr>
            <a:lvl5pPr marL="2438155" indent="0" algn="l" defTabSz="609539" rtl="0" eaLnBrk="1" fontAlgn="base" hangingPunct="1">
              <a:spcBef>
                <a:spcPct val="20000"/>
              </a:spcBef>
              <a:spcAft>
                <a:spcPct val="0"/>
              </a:spcAft>
              <a:buFont typeface="Arial" pitchFamily="34" charset="0"/>
              <a:buNone/>
              <a:defRPr kumimoji="1" sz="2667" kern="1200">
                <a:solidFill>
                  <a:schemeClr val="tx1"/>
                </a:solidFill>
                <a:latin typeface="+mj-ea"/>
                <a:ea typeface="+mj-ea"/>
                <a:cs typeface="Arial"/>
              </a:defRPr>
            </a:lvl5pPr>
            <a:lvl6pPr marL="3352464" indent="-304768" algn="l" defTabSz="609539" rtl="0" eaLnBrk="1" latinLnBrk="0" hangingPunct="1">
              <a:spcBef>
                <a:spcPct val="20000"/>
              </a:spcBef>
              <a:buFont typeface="Arial"/>
              <a:buChar char="•"/>
              <a:defRPr kumimoji="1" sz="2667" kern="1200">
                <a:solidFill>
                  <a:schemeClr val="tx1"/>
                </a:solidFill>
                <a:latin typeface="+mn-lt"/>
                <a:ea typeface="+mn-ea"/>
                <a:cs typeface="+mn-cs"/>
              </a:defRPr>
            </a:lvl6pPr>
            <a:lvl7pPr marL="3962005" indent="-304768" algn="l" defTabSz="609539" rtl="0" eaLnBrk="1" latinLnBrk="0" hangingPunct="1">
              <a:spcBef>
                <a:spcPct val="20000"/>
              </a:spcBef>
              <a:buFont typeface="Arial"/>
              <a:buChar char="•"/>
              <a:defRPr kumimoji="1" sz="2667" kern="1200">
                <a:solidFill>
                  <a:schemeClr val="tx1"/>
                </a:solidFill>
                <a:latin typeface="+mn-lt"/>
                <a:ea typeface="+mn-ea"/>
                <a:cs typeface="+mn-cs"/>
              </a:defRPr>
            </a:lvl7pPr>
            <a:lvl8pPr marL="4571544" indent="-304768" algn="l" defTabSz="609539" rtl="0" eaLnBrk="1" latinLnBrk="0" hangingPunct="1">
              <a:spcBef>
                <a:spcPct val="20000"/>
              </a:spcBef>
              <a:buFont typeface="Arial"/>
              <a:buChar char="•"/>
              <a:defRPr kumimoji="1" sz="2667" kern="1200">
                <a:solidFill>
                  <a:schemeClr val="tx1"/>
                </a:solidFill>
                <a:latin typeface="+mn-lt"/>
                <a:ea typeface="+mn-ea"/>
                <a:cs typeface="+mn-cs"/>
              </a:defRPr>
            </a:lvl8pPr>
            <a:lvl9pPr marL="5181082" indent="-304768" algn="l" defTabSz="609539" rtl="0" eaLnBrk="1" latinLnBrk="0" hangingPunct="1">
              <a:spcBef>
                <a:spcPct val="20000"/>
              </a:spcBef>
              <a:buFont typeface="Arial"/>
              <a:buChar char="•"/>
              <a:defRPr kumimoji="1" sz="2667" kern="1200">
                <a:solidFill>
                  <a:schemeClr val="tx1"/>
                </a:solidFill>
                <a:latin typeface="+mn-lt"/>
                <a:ea typeface="+mn-ea"/>
                <a:cs typeface="+mn-cs"/>
              </a:defRPr>
            </a:lvl9pPr>
          </a:lstStyle>
          <a:p>
            <a:pPr marL="0" marR="0" lvl="0" indent="0" algn="l" defTabSz="609539" rtl="0" eaLnBrk="1" fontAlgn="base" latinLnBrk="0" hangingPunct="1">
              <a:lnSpc>
                <a:spcPct val="100000"/>
              </a:lnSpc>
              <a:spcBef>
                <a:spcPct val="20000"/>
              </a:spcBef>
              <a:spcAft>
                <a:spcPct val="0"/>
              </a:spcAft>
              <a:buClrTx/>
              <a:buSzTx/>
              <a:buFont typeface="Arial" pitchFamily="34" charset="0"/>
              <a:buNone/>
              <a:tabLst/>
              <a:defRPr/>
            </a:pPr>
            <a:r>
              <a:rPr kumimoji="1" lang="ja-JP" altLang="en-US" sz="1600" b="0" i="0" u="none" strike="noStrike" kern="1200" cap="none" spc="0" normalizeH="0" baseline="0" noProof="0" dirty="0">
                <a:ln>
                  <a:noFill/>
                </a:ln>
                <a:solidFill>
                  <a:srgbClr val="404040"/>
                </a:solidFill>
                <a:effectLst/>
                <a:uLnTx/>
                <a:uFillTx/>
                <a:latin typeface="メイリオ" panose="020B0604030504040204" pitchFamily="50" charset="-128"/>
                <a:ea typeface="メイリオ" panose="020B0604030504040204" pitchFamily="50" charset="-128"/>
                <a:cs typeface="Arial"/>
              </a:rPr>
              <a:t>人材のリテンション・活躍・成長を実現するためには、単なる「登用の是非」に留まらず、それぞれの人材群に対してどのような働きかけ・活躍の場の提供・能力開発をしていくか、までセットで考えていくことが重要です。</a:t>
            </a:r>
            <a:endParaRPr kumimoji="1" lang="ja-JP" altLang="en-US" sz="1600" b="0" i="0" u="none" strike="noStrike" kern="1200" cap="none" spc="0" normalizeH="0" baseline="0" noProof="0" dirty="0">
              <a:ln>
                <a:noFill/>
              </a:ln>
              <a:solidFill>
                <a:srgbClr val="404040"/>
              </a:solidFill>
              <a:effectLst/>
              <a:uLnTx/>
              <a:uFillTx/>
              <a:latin typeface="HG明朝E" panose="02020909000000000000" pitchFamily="17" charset="-128"/>
              <a:ea typeface="メイリオ" panose="020B0604030504040204" pitchFamily="50" charset="-128"/>
              <a:cs typeface="Arial"/>
            </a:endParaRPr>
          </a:p>
        </p:txBody>
      </p:sp>
      <p:graphicFrame>
        <p:nvGraphicFramePr>
          <p:cNvPr id="15" name="表 14">
            <a:extLst>
              <a:ext uri="{FF2B5EF4-FFF2-40B4-BE49-F238E27FC236}">
                <a16:creationId xmlns:a16="http://schemas.microsoft.com/office/drawing/2014/main" id="{CCAAFDB3-5094-4A5B-9FCB-3C6AFF1CEA58}"/>
              </a:ext>
            </a:extLst>
          </p:cNvPr>
          <p:cNvGraphicFramePr>
            <a:graphicFrameLocks noGrp="1"/>
          </p:cNvGraphicFramePr>
          <p:nvPr/>
        </p:nvGraphicFramePr>
        <p:xfrm>
          <a:off x="-251517" y="1978489"/>
          <a:ext cx="8078555" cy="4126766"/>
        </p:xfrm>
        <a:graphic>
          <a:graphicData uri="http://schemas.openxmlformats.org/drawingml/2006/table">
            <a:tbl>
              <a:tblPr/>
              <a:tblGrid>
                <a:gridCol w="1259348">
                  <a:extLst>
                    <a:ext uri="{9D8B030D-6E8A-4147-A177-3AD203B41FA5}">
                      <a16:colId xmlns:a16="http://schemas.microsoft.com/office/drawing/2014/main" val="887976826"/>
                    </a:ext>
                  </a:extLst>
                </a:gridCol>
                <a:gridCol w="1274618">
                  <a:extLst>
                    <a:ext uri="{9D8B030D-6E8A-4147-A177-3AD203B41FA5}">
                      <a16:colId xmlns:a16="http://schemas.microsoft.com/office/drawing/2014/main" val="169057375"/>
                    </a:ext>
                  </a:extLst>
                </a:gridCol>
                <a:gridCol w="1274618">
                  <a:extLst>
                    <a:ext uri="{9D8B030D-6E8A-4147-A177-3AD203B41FA5}">
                      <a16:colId xmlns:a16="http://schemas.microsoft.com/office/drawing/2014/main" val="32381532"/>
                    </a:ext>
                  </a:extLst>
                </a:gridCol>
                <a:gridCol w="1274618">
                  <a:extLst>
                    <a:ext uri="{9D8B030D-6E8A-4147-A177-3AD203B41FA5}">
                      <a16:colId xmlns:a16="http://schemas.microsoft.com/office/drawing/2014/main" val="1328343798"/>
                    </a:ext>
                  </a:extLst>
                </a:gridCol>
                <a:gridCol w="1274618">
                  <a:extLst>
                    <a:ext uri="{9D8B030D-6E8A-4147-A177-3AD203B41FA5}">
                      <a16:colId xmlns:a16="http://schemas.microsoft.com/office/drawing/2014/main" val="544570505"/>
                    </a:ext>
                  </a:extLst>
                </a:gridCol>
                <a:gridCol w="1273110">
                  <a:extLst>
                    <a:ext uri="{9D8B030D-6E8A-4147-A177-3AD203B41FA5}">
                      <a16:colId xmlns:a16="http://schemas.microsoft.com/office/drawing/2014/main" val="527127906"/>
                    </a:ext>
                  </a:extLst>
                </a:gridCol>
                <a:gridCol w="33374">
                  <a:extLst>
                    <a:ext uri="{9D8B030D-6E8A-4147-A177-3AD203B41FA5}">
                      <a16:colId xmlns:a16="http://schemas.microsoft.com/office/drawing/2014/main" val="2934240849"/>
                    </a:ext>
                  </a:extLst>
                </a:gridCol>
                <a:gridCol w="414251">
                  <a:extLst>
                    <a:ext uri="{9D8B030D-6E8A-4147-A177-3AD203B41FA5}">
                      <a16:colId xmlns:a16="http://schemas.microsoft.com/office/drawing/2014/main" val="3193655160"/>
                    </a:ext>
                  </a:extLst>
                </a:gridCol>
              </a:tblGrid>
              <a:tr h="606853">
                <a:tc>
                  <a:txBody>
                    <a:bodyPr/>
                    <a:lstStyle/>
                    <a:p>
                      <a:pPr algn="l" fontAlgn="ctr"/>
                      <a:endParaRPr lang="ja-JP" altLang="en-US" sz="2800" b="0" i="0" u="none" strike="noStrike" dirty="0">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extLst>
                  <a:ext uri="{0D108BD9-81ED-4DB2-BD59-A6C34878D82A}">
                    <a16:rowId xmlns:a16="http://schemas.microsoft.com/office/drawing/2014/main" val="3051639796"/>
                  </a:ext>
                </a:extLst>
              </a:tr>
              <a:tr h="209329">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ctr" fontAlgn="ctr"/>
                      <a:r>
                        <a:rPr lang="en-US" sz="1100" b="0" i="0" u="none" strike="noStrike">
                          <a:solidFill>
                            <a:srgbClr val="000000"/>
                          </a:solidFill>
                          <a:effectLst/>
                          <a:latin typeface="Meiryo UI" panose="020B0604030504040204" pitchFamily="50" charset="-128"/>
                          <a:ea typeface="Meiryo UI" panose="020B0604030504040204" pitchFamily="50" charset="-128"/>
                        </a:rPr>
                        <a:t>Low</a:t>
                      </a:r>
                    </a:p>
                  </a:txBody>
                  <a:tcPr marL="3987" marR="3987" marT="3987" marB="28708"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eiryo UI" panose="020B0604030504040204" pitchFamily="50" charset="-128"/>
                          <a:ea typeface="Meiryo UI" panose="020B0604030504040204" pitchFamily="50" charset="-128"/>
                        </a:rPr>
                        <a:t>Mid-Low</a:t>
                      </a:r>
                    </a:p>
                  </a:txBody>
                  <a:tcPr marL="3987" marR="3987" marT="3987" marB="28708"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eiryo UI" panose="020B0604030504040204" pitchFamily="50" charset="-128"/>
                          <a:ea typeface="Meiryo UI" panose="020B0604030504040204" pitchFamily="50" charset="-128"/>
                        </a:rPr>
                        <a:t>Mid-High</a:t>
                      </a:r>
                    </a:p>
                  </a:txBody>
                  <a:tcPr marL="3987" marR="3987" marT="3987" marB="28708"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0000"/>
                          </a:solidFill>
                          <a:effectLst/>
                          <a:latin typeface="Meiryo UI" panose="020B0604030504040204" pitchFamily="50" charset="-128"/>
                          <a:ea typeface="Meiryo UI" panose="020B0604030504040204" pitchFamily="50" charset="-128"/>
                        </a:rPr>
                        <a:t>High</a:t>
                      </a:r>
                    </a:p>
                  </a:txBody>
                  <a:tcPr marL="3987" marR="3987" marT="3987" marB="28708"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en-US" altLang="ja-JP" sz="18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800" b="1" i="0" u="none" strike="noStrike" dirty="0">
                          <a:solidFill>
                            <a:srgbClr val="000000"/>
                          </a:solidFill>
                          <a:effectLst/>
                          <a:latin typeface="Meiryo UI" panose="020B0604030504040204" pitchFamily="50" charset="-128"/>
                          <a:ea typeface="Meiryo UI" panose="020B0604030504040204" pitchFamily="50" charset="-128"/>
                        </a:rPr>
                        <a:t>可変</a:t>
                      </a:r>
                      <a:r>
                        <a:rPr lang="en-US" altLang="ja-JP" sz="1800" b="1" i="0" u="none" strike="noStrike" dirty="0">
                          <a:solidFill>
                            <a:srgbClr val="000000"/>
                          </a:solidFill>
                          <a:effectLst/>
                          <a:latin typeface="Meiryo UI" panose="020B0604030504040204" pitchFamily="50" charset="-128"/>
                          <a:ea typeface="Meiryo UI" panose="020B0604030504040204" pitchFamily="50" charset="-128"/>
                        </a:rPr>
                        <a:t>】</a:t>
                      </a:r>
                    </a:p>
                  </a:txBody>
                  <a:tcPr marL="3987" marR="3987" marT="3987" marB="28708"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extLst>
                  <a:ext uri="{0D108BD9-81ED-4DB2-BD59-A6C34878D82A}">
                    <a16:rowId xmlns:a16="http://schemas.microsoft.com/office/drawing/2014/main" val="2606223072"/>
                  </a:ext>
                </a:extLst>
              </a:tr>
              <a:tr h="239233">
                <a:tc>
                  <a:txBody>
                    <a:bodyPr/>
                    <a:lstStyle/>
                    <a:p>
                      <a:pPr algn="l" fontAlgn="ct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w="12700" cap="flat" cmpd="sng" algn="ctr">
                      <a:solidFill>
                        <a:srgbClr val="000000"/>
                      </a:solidFill>
                      <a:prstDash val="solid"/>
                      <a:round/>
                      <a:headEnd type="none" w="med" len="med"/>
                      <a:tailEnd type="none" w="med" len="med"/>
                    </a:lnR>
                    <a:lnT>
                      <a:noFill/>
                    </a:lnT>
                    <a:lnB>
                      <a:noFill/>
                    </a:lnB>
                  </a:tcPr>
                </a:tc>
                <a:tc rowSpan="3">
                  <a:txBody>
                    <a:body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　ｘｘ</a:t>
                      </a:r>
                    </a:p>
                  </a:txBody>
                  <a:tcPr marL="3987" marR="3987" marT="3987" marB="28708"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　ｘｘ　ｘｘ</a:t>
                      </a:r>
                    </a:p>
                  </a:txBody>
                  <a:tcPr marL="3987" marR="3987" marT="3987" marB="287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3">
                  <a:txBody>
                    <a:body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a:t>
                      </a:r>
                    </a:p>
                  </a:txBody>
                  <a:tcPr marL="3987" marR="3987" marT="3987" marB="287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3">
                  <a:txBody>
                    <a:body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　　ｘｘ</a:t>
                      </a:r>
                    </a:p>
                  </a:txBody>
                  <a:tcPr marL="3987" marR="3987" marT="3987" marB="28708"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3">
                  <a:txBody>
                    <a:bodyPr/>
                    <a:lstStyle/>
                    <a:p>
                      <a:pPr algn="l" fontAlgn="ct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extLst>
                  <a:ext uri="{0D108BD9-81ED-4DB2-BD59-A6C34878D82A}">
                    <a16:rowId xmlns:a16="http://schemas.microsoft.com/office/drawing/2014/main" val="4273262261"/>
                  </a:ext>
                </a:extLst>
              </a:tr>
              <a:tr h="239233">
                <a:tc>
                  <a:txBody>
                    <a:bodyPr/>
                    <a:lstStyle/>
                    <a:p>
                      <a:pPr algn="r" fontAlgn="ctr"/>
                      <a:r>
                        <a:rPr lang="en-US" sz="1100" b="0" i="0" u="none" strike="noStrike">
                          <a:solidFill>
                            <a:srgbClr val="000000"/>
                          </a:solidFill>
                          <a:effectLst/>
                          <a:latin typeface="Meiryo UI" panose="020B0604030504040204" pitchFamily="50" charset="-128"/>
                          <a:ea typeface="Meiryo UI" panose="020B0604030504040204" pitchFamily="50" charset="-128"/>
                        </a:rPr>
                        <a:t>High</a:t>
                      </a:r>
                    </a:p>
                  </a:txBody>
                  <a:tcPr marL="3987" marR="3987" marT="3987" marB="28708"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extLst>
                  <a:ext uri="{0D108BD9-81ED-4DB2-BD59-A6C34878D82A}">
                    <a16:rowId xmlns:a16="http://schemas.microsoft.com/office/drawing/2014/main" val="2299468241"/>
                  </a:ext>
                </a:extLst>
              </a:tr>
              <a:tr h="239233">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extLst>
                  <a:ext uri="{0D108BD9-81ED-4DB2-BD59-A6C34878D82A}">
                    <a16:rowId xmlns:a16="http://schemas.microsoft.com/office/drawing/2014/main" val="717776985"/>
                  </a:ext>
                </a:extLst>
              </a:tr>
              <a:tr h="239233">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w="12700" cap="flat" cmpd="sng" algn="ctr">
                      <a:solidFill>
                        <a:srgbClr val="000000"/>
                      </a:solidFill>
                      <a:prstDash val="solid"/>
                      <a:round/>
                      <a:headEnd type="none" w="med" len="med"/>
                      <a:tailEnd type="none" w="med" len="med"/>
                    </a:lnR>
                    <a:lnT>
                      <a:noFill/>
                    </a:lnT>
                    <a:lnB>
                      <a:noFill/>
                    </a:lnB>
                  </a:tcPr>
                </a:tc>
                <a:tc rowSpan="3">
                  <a:txBody>
                    <a:body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a:t>
                      </a:r>
                    </a:p>
                  </a:txBody>
                  <a:tcPr marL="3987" marR="3987" marT="3987" marB="28708"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　ｘｘ　ｘｘ</a:t>
                      </a:r>
                    </a:p>
                  </a:txBody>
                  <a:tcPr marL="3987" marR="3987" marT="3987" marB="287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3">
                  <a:txBody>
                    <a:body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a:t>
                      </a:r>
                    </a:p>
                  </a:txBody>
                  <a:tcPr marL="3987" marR="3987" marT="3987" marB="287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3">
                  <a:txBody>
                    <a:body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　　ｘｘ</a:t>
                      </a:r>
                    </a:p>
                  </a:txBody>
                  <a:tcPr marL="3987" marR="3987" marT="3987" marB="28708"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rowSpan="3">
                  <a:txBody>
                    <a:bodyPr/>
                    <a:lstStyle/>
                    <a:p>
                      <a:pPr algn="l" fontAlgn="ct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extLst>
                  <a:ext uri="{0D108BD9-81ED-4DB2-BD59-A6C34878D82A}">
                    <a16:rowId xmlns:a16="http://schemas.microsoft.com/office/drawing/2014/main" val="3317697628"/>
                  </a:ext>
                </a:extLst>
              </a:tr>
              <a:tr h="239233">
                <a:tc>
                  <a:txBody>
                    <a:bodyPr/>
                    <a:lstStyle/>
                    <a:p>
                      <a:pPr algn="r" fontAlgn="ctr"/>
                      <a:r>
                        <a:rPr lang="en-US" sz="1100" b="0" i="0" u="none" strike="noStrike">
                          <a:solidFill>
                            <a:srgbClr val="000000"/>
                          </a:solidFill>
                          <a:effectLst/>
                          <a:latin typeface="Meiryo UI" panose="020B0604030504040204" pitchFamily="50" charset="-128"/>
                          <a:ea typeface="Meiryo UI" panose="020B0604030504040204" pitchFamily="50" charset="-128"/>
                        </a:rPr>
                        <a:t>Mid-High</a:t>
                      </a:r>
                    </a:p>
                  </a:txBody>
                  <a:tcPr marL="3987" marR="3987" marT="3987" marB="28708"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extLst>
                  <a:ext uri="{0D108BD9-81ED-4DB2-BD59-A6C34878D82A}">
                    <a16:rowId xmlns:a16="http://schemas.microsoft.com/office/drawing/2014/main" val="360510124"/>
                  </a:ext>
                </a:extLst>
              </a:tr>
              <a:tr h="239233">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extLst>
                  <a:ext uri="{0D108BD9-81ED-4DB2-BD59-A6C34878D82A}">
                    <a16:rowId xmlns:a16="http://schemas.microsoft.com/office/drawing/2014/main" val="3645329037"/>
                  </a:ext>
                </a:extLst>
              </a:tr>
              <a:tr h="239233">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w="12700" cap="flat" cmpd="sng" algn="ctr">
                      <a:solidFill>
                        <a:srgbClr val="000000"/>
                      </a:solidFill>
                      <a:prstDash val="solid"/>
                      <a:round/>
                      <a:headEnd type="none" w="med" len="med"/>
                      <a:tailEnd type="none" w="med" len="med"/>
                    </a:lnR>
                    <a:lnT>
                      <a:noFill/>
                    </a:lnT>
                    <a:lnB>
                      <a:noFill/>
                    </a:lnB>
                  </a:tcPr>
                </a:tc>
                <a:tc rowSpan="3">
                  <a:txBody>
                    <a:bodyPr/>
                    <a:lstStyle/>
                    <a:p>
                      <a:pPr algn="ctr" fontAlgn="ctr"/>
                      <a:r>
                        <a:rPr lang="en-US" sz="1200" b="0" i="0" u="none" strike="noStrike" dirty="0" err="1">
                          <a:solidFill>
                            <a:srgbClr val="000000"/>
                          </a:solidFill>
                          <a:effectLst/>
                          <a:latin typeface="Meiryo UI" panose="020B0604030504040204" pitchFamily="50" charset="-128"/>
                          <a:ea typeface="Meiryo UI" panose="020B0604030504040204" pitchFamily="50" charset="-128"/>
                        </a:rPr>
                        <a:t>ｘｘ</a:t>
                      </a:r>
                      <a:endParaRPr 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　</a:t>
                      </a:r>
                    </a:p>
                  </a:txBody>
                  <a:tcPr marL="3987" marR="3987" marT="3987" marB="287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a:t>
                      </a:r>
                    </a:p>
                  </a:txBody>
                  <a:tcPr marL="3987" marR="3987" marT="3987" marB="287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3">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rowSpan="3">
                  <a:txBody>
                    <a:bodyPr/>
                    <a:lstStyle/>
                    <a:p>
                      <a:pPr algn="l" fontAlgn="ct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extLst>
                  <a:ext uri="{0D108BD9-81ED-4DB2-BD59-A6C34878D82A}">
                    <a16:rowId xmlns:a16="http://schemas.microsoft.com/office/drawing/2014/main" val="1048148114"/>
                  </a:ext>
                </a:extLst>
              </a:tr>
              <a:tr h="239233">
                <a:tc>
                  <a:txBody>
                    <a:bodyPr/>
                    <a:lstStyle/>
                    <a:p>
                      <a:pPr algn="r" fontAlgn="ctr"/>
                      <a:r>
                        <a:rPr lang="en-US" sz="1100" b="0" i="0" u="none" strike="noStrike">
                          <a:solidFill>
                            <a:srgbClr val="000000"/>
                          </a:solidFill>
                          <a:effectLst/>
                          <a:latin typeface="Meiryo UI" panose="020B0604030504040204" pitchFamily="50" charset="-128"/>
                          <a:ea typeface="Meiryo UI" panose="020B0604030504040204" pitchFamily="50" charset="-128"/>
                        </a:rPr>
                        <a:t>Mid-Low</a:t>
                      </a:r>
                    </a:p>
                  </a:txBody>
                  <a:tcPr marL="3987" marR="3987" marT="3987" marB="28708"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extLst>
                  <a:ext uri="{0D108BD9-81ED-4DB2-BD59-A6C34878D82A}">
                    <a16:rowId xmlns:a16="http://schemas.microsoft.com/office/drawing/2014/main" val="1962824801"/>
                  </a:ext>
                </a:extLst>
              </a:tr>
              <a:tr h="239233">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extLst>
                  <a:ext uri="{0D108BD9-81ED-4DB2-BD59-A6C34878D82A}">
                    <a16:rowId xmlns:a16="http://schemas.microsoft.com/office/drawing/2014/main" val="2472242488"/>
                  </a:ext>
                </a:extLst>
              </a:tr>
              <a:tr h="239233">
                <a:tc>
                  <a:txBody>
                    <a:bodyPr/>
                    <a:lstStyle/>
                    <a:p>
                      <a:pPr algn="l" fontAlgn="ctr"/>
                      <a:endParaRPr lang="ja-JP" altLang="en-US" sz="11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w="12700" cap="flat" cmpd="sng" algn="ctr">
                      <a:solidFill>
                        <a:srgbClr val="000000"/>
                      </a:solidFill>
                      <a:prstDash val="solid"/>
                      <a:round/>
                      <a:headEnd type="none" w="med" len="med"/>
                      <a:tailEnd type="none" w="med" len="med"/>
                    </a:lnR>
                    <a:lnT>
                      <a:noFill/>
                    </a:lnT>
                    <a:lnB>
                      <a:noFill/>
                    </a:lnB>
                  </a:tcPr>
                </a:tc>
                <a:tc rowSpan="3">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a:t>
                      </a:r>
                    </a:p>
                  </a:txBody>
                  <a:tcPr marL="3987" marR="3987" marT="3987" marB="28708"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200" b="0" i="0" u="none" strike="noStrike">
                          <a:solidFill>
                            <a:srgbClr val="000000"/>
                          </a:solidFill>
                          <a:effectLst/>
                          <a:latin typeface="Meiryo UI" panose="020B0604030504040204" pitchFamily="50" charset="-128"/>
                          <a:ea typeface="Meiryo UI" panose="020B0604030504040204" pitchFamily="50" charset="-128"/>
                        </a:rPr>
                        <a:t>ｘｘ　　ｘｘ</a:t>
                      </a:r>
                    </a:p>
                  </a:txBody>
                  <a:tcPr marL="3987" marR="3987" marT="3987" marB="28708"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extLst>
                  <a:ext uri="{0D108BD9-81ED-4DB2-BD59-A6C34878D82A}">
                    <a16:rowId xmlns:a16="http://schemas.microsoft.com/office/drawing/2014/main" val="4292225295"/>
                  </a:ext>
                </a:extLst>
              </a:tr>
              <a:tr h="239233">
                <a:tc>
                  <a:txBody>
                    <a:bodyPr/>
                    <a:lstStyle/>
                    <a:p>
                      <a:pPr algn="r" fontAlgn="ctr"/>
                      <a:r>
                        <a:rPr lang="en-US" sz="1100" b="0" i="0" u="none" strike="noStrike" dirty="0">
                          <a:solidFill>
                            <a:srgbClr val="000000"/>
                          </a:solidFill>
                          <a:effectLst/>
                          <a:latin typeface="Meiryo UI" panose="020B0604030504040204" pitchFamily="50" charset="-128"/>
                          <a:ea typeface="Meiryo UI" panose="020B0604030504040204" pitchFamily="50" charset="-128"/>
                        </a:rPr>
                        <a:t>Low</a:t>
                      </a:r>
                    </a:p>
                  </a:txBody>
                  <a:tcPr marL="3987" marR="3987" marT="3987" marB="28708" anchor="ctr">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extLst>
                  <a:ext uri="{0D108BD9-81ED-4DB2-BD59-A6C34878D82A}">
                    <a16:rowId xmlns:a16="http://schemas.microsoft.com/office/drawing/2014/main" val="1005811825"/>
                  </a:ext>
                </a:extLst>
              </a:tr>
              <a:tr h="239233">
                <a:tc rowSpan="2">
                  <a:txBody>
                    <a:bodyPr/>
                    <a:lstStyle/>
                    <a:p>
                      <a:pPr algn="r" fontAlgn="b"/>
                      <a:r>
                        <a:rPr lang="en-US" altLang="ja-JP" sz="1800" b="1"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800" b="1" i="0" u="none" strike="noStrike" dirty="0">
                          <a:solidFill>
                            <a:srgbClr val="000000"/>
                          </a:solidFill>
                          <a:effectLst/>
                          <a:latin typeface="Meiryo UI" panose="020B0604030504040204" pitchFamily="50" charset="-128"/>
                          <a:ea typeface="Meiryo UI" panose="020B0604030504040204" pitchFamily="50" charset="-128"/>
                        </a:rPr>
                        <a:t>不変</a:t>
                      </a:r>
                      <a:r>
                        <a:rPr lang="en-US" altLang="ja-JP" sz="1800" b="1" i="0" u="none" strike="noStrike" dirty="0">
                          <a:solidFill>
                            <a:srgbClr val="000000"/>
                          </a:solidFill>
                          <a:effectLst/>
                          <a:latin typeface="Meiryo UI" panose="020B0604030504040204" pitchFamily="50" charset="-128"/>
                          <a:ea typeface="Meiryo UI" panose="020B0604030504040204" pitchFamily="50" charset="-128"/>
                        </a:rPr>
                        <a:t>】</a:t>
                      </a:r>
                      <a:br>
                        <a:rPr lang="en-US" altLang="ja-JP" sz="1800" b="1" i="0" u="none" strike="noStrike" dirty="0">
                          <a:solidFill>
                            <a:srgbClr val="000000"/>
                          </a:solidFill>
                          <a:effectLst/>
                          <a:latin typeface="Meiryo UI" panose="020B0604030504040204" pitchFamily="50" charset="-128"/>
                          <a:ea typeface="Meiryo UI" panose="020B0604030504040204" pitchFamily="50" charset="-128"/>
                        </a:rPr>
                      </a:br>
                      <a:endParaRPr lang="en-US" altLang="ja-JP" sz="1800" b="1" i="0" u="none" strike="noStrike" dirty="0">
                        <a:solidFill>
                          <a:srgbClr val="000000"/>
                        </a:solidFill>
                        <a:effectLst/>
                        <a:latin typeface="Meiryo UI" panose="020B0604030504040204" pitchFamily="50" charset="-128"/>
                        <a:ea typeface="Meiryo UI" panose="020B0604030504040204" pitchFamily="50" charset="-128"/>
                      </a:endParaRPr>
                    </a:p>
                  </a:txBody>
                  <a:tcPr marL="3987" marR="3987" marT="3987" marB="28708"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extLst>
                  <a:ext uri="{0D108BD9-81ED-4DB2-BD59-A6C34878D82A}">
                    <a16:rowId xmlns:a16="http://schemas.microsoft.com/office/drawing/2014/main" val="4085949620"/>
                  </a:ext>
                </a:extLst>
              </a:tr>
              <a:tr h="221290">
                <a:tc vMerge="1">
                  <a:txBody>
                    <a:bodyPr/>
                    <a:lstStyle/>
                    <a:p>
                      <a:endParaRPr kumimoji="1" lang="ja-JP" altLang="en-US" dirty="0"/>
                    </a:p>
                  </a:txBody>
                  <a:tcPr/>
                </a:tc>
                <a:tc>
                  <a:txBody>
                    <a:bodyPr/>
                    <a:lstStyle/>
                    <a:p>
                      <a:pPr algn="ctr" fontAlgn="ctr"/>
                      <a:r>
                        <a:rPr lang="en-US" altLang="ja-JP" sz="1200" b="1" i="0" u="none" strike="noStrike">
                          <a:solidFill>
                            <a:srgbClr val="000000"/>
                          </a:solidFill>
                          <a:effectLst/>
                          <a:latin typeface="Meiryo UI" panose="020B0604030504040204" pitchFamily="50" charset="-128"/>
                          <a:ea typeface="Meiryo UI" panose="020B0604030504040204" pitchFamily="50" charset="-128"/>
                        </a:rPr>
                        <a:t>3.0</a:t>
                      </a:r>
                      <a:r>
                        <a:rPr lang="ja-JP" altLang="en-US" sz="1200" b="1" i="0" u="none" strike="noStrike">
                          <a:solidFill>
                            <a:srgbClr val="000000"/>
                          </a:solidFill>
                          <a:effectLst/>
                          <a:latin typeface="Meiryo UI" panose="020B0604030504040204" pitchFamily="50" charset="-128"/>
                          <a:ea typeface="Meiryo UI" panose="020B0604030504040204" pitchFamily="50" charset="-128"/>
                        </a:rPr>
                        <a:t>未満</a:t>
                      </a:r>
                    </a:p>
                  </a:txBody>
                  <a:tcPr marL="3987" marR="3987" marT="3987" marB="28708" anchor="ctr">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200" b="1" i="0" u="none" strike="noStrike">
                          <a:solidFill>
                            <a:srgbClr val="000000"/>
                          </a:solidFill>
                          <a:effectLst/>
                          <a:latin typeface="Meiryo UI" panose="020B0604030504040204" pitchFamily="50" charset="-128"/>
                          <a:ea typeface="Meiryo UI" panose="020B0604030504040204" pitchFamily="50" charset="-128"/>
                        </a:rPr>
                        <a:t>3.0</a:t>
                      </a:r>
                      <a:r>
                        <a:rPr lang="ja-JP" altLang="en-US" sz="1200" b="1" i="0" u="none" strike="noStrike">
                          <a:solidFill>
                            <a:srgbClr val="000000"/>
                          </a:solidFill>
                          <a:effectLst/>
                          <a:latin typeface="Meiryo UI" panose="020B0604030504040204" pitchFamily="50" charset="-128"/>
                          <a:ea typeface="Meiryo UI" panose="020B0604030504040204" pitchFamily="50" charset="-128"/>
                        </a:rPr>
                        <a:t>以上</a:t>
                      </a:r>
                      <a:r>
                        <a:rPr lang="en-US" altLang="ja-JP" sz="1200" b="1" i="0" u="none" strike="noStrike">
                          <a:solidFill>
                            <a:srgbClr val="000000"/>
                          </a:solidFill>
                          <a:effectLst/>
                          <a:latin typeface="Meiryo UI" panose="020B0604030504040204" pitchFamily="50" charset="-128"/>
                          <a:ea typeface="Meiryo UI" panose="020B0604030504040204" pitchFamily="50" charset="-128"/>
                        </a:rPr>
                        <a:t>~3.5</a:t>
                      </a:r>
                      <a:r>
                        <a:rPr lang="ja-JP" altLang="en-US" sz="1200" b="1" i="0" u="none" strike="noStrike">
                          <a:solidFill>
                            <a:srgbClr val="000000"/>
                          </a:solidFill>
                          <a:effectLst/>
                          <a:latin typeface="Meiryo UI" panose="020B0604030504040204" pitchFamily="50" charset="-128"/>
                          <a:ea typeface="Meiryo UI" panose="020B0604030504040204" pitchFamily="50" charset="-128"/>
                        </a:rPr>
                        <a:t>未満</a:t>
                      </a:r>
                    </a:p>
                  </a:txBody>
                  <a:tcPr marL="3987" marR="3987" marT="3987" marB="28708"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200" b="1" i="0" u="none" strike="noStrike">
                          <a:solidFill>
                            <a:srgbClr val="000000"/>
                          </a:solidFill>
                          <a:effectLst/>
                          <a:latin typeface="Meiryo UI" panose="020B0604030504040204" pitchFamily="50" charset="-128"/>
                          <a:ea typeface="Meiryo UI" panose="020B0604030504040204" pitchFamily="50" charset="-128"/>
                        </a:rPr>
                        <a:t>3.5</a:t>
                      </a:r>
                      <a:r>
                        <a:rPr lang="ja-JP" altLang="en-US" sz="1200" b="1" i="0" u="none" strike="noStrike">
                          <a:solidFill>
                            <a:srgbClr val="000000"/>
                          </a:solidFill>
                          <a:effectLst/>
                          <a:latin typeface="Meiryo UI" panose="020B0604030504040204" pitchFamily="50" charset="-128"/>
                          <a:ea typeface="Meiryo UI" panose="020B0604030504040204" pitchFamily="50" charset="-128"/>
                        </a:rPr>
                        <a:t>以上</a:t>
                      </a:r>
                      <a:r>
                        <a:rPr lang="en-US" altLang="ja-JP" sz="1200" b="1" i="0" u="none" strike="noStrike">
                          <a:solidFill>
                            <a:srgbClr val="000000"/>
                          </a:solidFill>
                          <a:effectLst/>
                          <a:latin typeface="Meiryo UI" panose="020B0604030504040204" pitchFamily="50" charset="-128"/>
                          <a:ea typeface="Meiryo UI" panose="020B0604030504040204" pitchFamily="50" charset="-128"/>
                        </a:rPr>
                        <a:t>~4.0</a:t>
                      </a:r>
                      <a:r>
                        <a:rPr lang="ja-JP" altLang="en-US" sz="1200" b="1" i="0" u="none" strike="noStrike">
                          <a:solidFill>
                            <a:srgbClr val="000000"/>
                          </a:solidFill>
                          <a:effectLst/>
                          <a:latin typeface="Meiryo UI" panose="020B0604030504040204" pitchFamily="50" charset="-128"/>
                          <a:ea typeface="Meiryo UI" panose="020B0604030504040204" pitchFamily="50" charset="-128"/>
                        </a:rPr>
                        <a:t>未満</a:t>
                      </a:r>
                    </a:p>
                  </a:txBody>
                  <a:tcPr marL="3987" marR="3987" marT="3987" marB="28708"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1200" b="1" i="0" u="none" strike="noStrike">
                          <a:solidFill>
                            <a:srgbClr val="000000"/>
                          </a:solidFill>
                          <a:effectLst/>
                          <a:latin typeface="Meiryo UI" panose="020B0604030504040204" pitchFamily="50" charset="-128"/>
                          <a:ea typeface="Meiryo UI" panose="020B0604030504040204" pitchFamily="50" charset="-128"/>
                        </a:rPr>
                        <a:t>4.0</a:t>
                      </a:r>
                      <a:r>
                        <a:rPr lang="ja-JP" altLang="en-US" sz="1200" b="1" i="0" u="none" strike="noStrike">
                          <a:solidFill>
                            <a:srgbClr val="000000"/>
                          </a:solidFill>
                          <a:effectLst/>
                          <a:latin typeface="Meiryo UI" panose="020B0604030504040204" pitchFamily="50" charset="-128"/>
                          <a:ea typeface="Meiryo UI" panose="020B0604030504040204" pitchFamily="50" charset="-128"/>
                        </a:rPr>
                        <a:t>以上</a:t>
                      </a:r>
                    </a:p>
                  </a:txBody>
                  <a:tcPr marL="3987" marR="3987" marT="3987" marB="28708"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tc>
                  <a:txBody>
                    <a:bodyPr/>
                    <a:lstStyle/>
                    <a:p>
                      <a:pPr algn="l"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3987" marR="3987" marT="3987" marB="28708" anchor="ctr">
                    <a:lnL>
                      <a:noFill/>
                    </a:lnL>
                    <a:lnR>
                      <a:noFill/>
                    </a:lnR>
                    <a:lnT>
                      <a:noFill/>
                    </a:lnT>
                    <a:lnB>
                      <a:noFill/>
                    </a:lnB>
                  </a:tcPr>
                </a:tc>
                <a:extLst>
                  <a:ext uri="{0D108BD9-81ED-4DB2-BD59-A6C34878D82A}">
                    <a16:rowId xmlns:a16="http://schemas.microsoft.com/office/drawing/2014/main" val="3112316209"/>
                  </a:ext>
                </a:extLst>
              </a:tr>
            </a:tbl>
          </a:graphicData>
        </a:graphic>
      </p:graphicFrame>
      <p:sp>
        <p:nvSpPr>
          <p:cNvPr id="16" name="四角形: 角を丸くする 15">
            <a:extLst>
              <a:ext uri="{FF2B5EF4-FFF2-40B4-BE49-F238E27FC236}">
                <a16:creationId xmlns:a16="http://schemas.microsoft.com/office/drawing/2014/main" id="{890C04BC-2054-4FBE-A5B7-75F0F2406422}"/>
              </a:ext>
            </a:extLst>
          </p:cNvPr>
          <p:cNvSpPr/>
          <p:nvPr/>
        </p:nvSpPr>
        <p:spPr>
          <a:xfrm>
            <a:off x="3787760" y="3056027"/>
            <a:ext cx="2193081" cy="1082842"/>
          </a:xfrm>
          <a:prstGeom prst="roundRect">
            <a:avLst/>
          </a:prstGeom>
          <a:solidFill>
            <a:schemeClr val="bg1"/>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登用候補者</a:t>
            </a:r>
          </a:p>
        </p:txBody>
      </p:sp>
      <p:sp>
        <p:nvSpPr>
          <p:cNvPr id="17" name="四角形: 角を丸くする 16">
            <a:extLst>
              <a:ext uri="{FF2B5EF4-FFF2-40B4-BE49-F238E27FC236}">
                <a16:creationId xmlns:a16="http://schemas.microsoft.com/office/drawing/2014/main" id="{5DC50A9C-5342-4678-B106-E1A86DB8AAAF}"/>
              </a:ext>
            </a:extLst>
          </p:cNvPr>
          <p:cNvSpPr/>
          <p:nvPr/>
        </p:nvSpPr>
        <p:spPr>
          <a:xfrm>
            <a:off x="2463106" y="3056027"/>
            <a:ext cx="914401" cy="1071823"/>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条件付登用</a:t>
            </a:r>
          </a:p>
        </p:txBody>
      </p:sp>
      <p:sp>
        <p:nvSpPr>
          <p:cNvPr id="18" name="四角形: 角を丸くする 17">
            <a:extLst>
              <a:ext uri="{FF2B5EF4-FFF2-40B4-BE49-F238E27FC236}">
                <a16:creationId xmlns:a16="http://schemas.microsoft.com/office/drawing/2014/main" id="{5E1C3796-C77B-49AD-AD92-F0D0F229A14E}"/>
              </a:ext>
            </a:extLst>
          </p:cNvPr>
          <p:cNvSpPr/>
          <p:nvPr/>
        </p:nvSpPr>
        <p:spPr>
          <a:xfrm>
            <a:off x="3787760" y="4356688"/>
            <a:ext cx="2193081" cy="609573"/>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条件付登用</a:t>
            </a:r>
          </a:p>
        </p:txBody>
      </p:sp>
      <p:sp>
        <p:nvSpPr>
          <p:cNvPr id="19" name="四角形: 角を丸くする 18">
            <a:extLst>
              <a:ext uri="{FF2B5EF4-FFF2-40B4-BE49-F238E27FC236}">
                <a16:creationId xmlns:a16="http://schemas.microsoft.com/office/drawing/2014/main" id="{389FBFBF-DDBC-46DF-AE6E-C53F2E57133B}"/>
              </a:ext>
            </a:extLst>
          </p:cNvPr>
          <p:cNvSpPr/>
          <p:nvPr/>
        </p:nvSpPr>
        <p:spPr>
          <a:xfrm>
            <a:off x="1138452" y="2941221"/>
            <a:ext cx="1022363" cy="535912"/>
          </a:xfrm>
          <a:prstGeom prst="roundRect">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人材群</a:t>
            </a:r>
            <a:r>
              <a:rPr kumimoji="1" lang="en-US" altLang="ja-JP" sz="16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A</a:t>
            </a:r>
            <a:endParaRPr kumimoji="1" lang="ja-JP" altLang="en-US" sz="16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endParaRPr>
          </a:p>
        </p:txBody>
      </p:sp>
      <p:sp>
        <p:nvSpPr>
          <p:cNvPr id="20" name="四角形: 角を丸くする 19">
            <a:extLst>
              <a:ext uri="{FF2B5EF4-FFF2-40B4-BE49-F238E27FC236}">
                <a16:creationId xmlns:a16="http://schemas.microsoft.com/office/drawing/2014/main" id="{D8E8480E-F600-42F2-8AEB-1AD23859BBB9}"/>
              </a:ext>
            </a:extLst>
          </p:cNvPr>
          <p:cNvSpPr/>
          <p:nvPr/>
        </p:nvSpPr>
        <p:spPr>
          <a:xfrm>
            <a:off x="4958478" y="5087068"/>
            <a:ext cx="1022363" cy="535912"/>
          </a:xfrm>
          <a:prstGeom prst="roundRect">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人材群</a:t>
            </a:r>
            <a:r>
              <a:rPr kumimoji="1" lang="en-US" altLang="ja-JP" sz="16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rPr>
              <a:t>B</a:t>
            </a:r>
            <a:endParaRPr kumimoji="1" lang="ja-JP" altLang="en-US" sz="1600" b="0" i="0" u="none" strike="noStrike" kern="1200" cap="none" spc="0" normalizeH="0" baseline="0" noProof="0" dirty="0">
              <a:ln>
                <a:noFill/>
              </a:ln>
              <a:solidFill>
                <a:srgbClr val="000000"/>
              </a:solidFill>
              <a:effectLst/>
              <a:uLnTx/>
              <a:uFillTx/>
              <a:latin typeface="Arial"/>
              <a:ea typeface="ＭＳ Ｐゴシック" panose="020B0600070205080204" pitchFamily="50" charset="-128"/>
              <a:cs typeface="+mn-cs"/>
            </a:endParaRPr>
          </a:p>
        </p:txBody>
      </p:sp>
      <p:sp>
        <p:nvSpPr>
          <p:cNvPr id="21" name="四角形: 角を丸くする 20">
            <a:extLst>
              <a:ext uri="{FF2B5EF4-FFF2-40B4-BE49-F238E27FC236}">
                <a16:creationId xmlns:a16="http://schemas.microsoft.com/office/drawing/2014/main" id="{959340B7-302A-4B43-9ADA-FE355B0DB288}"/>
              </a:ext>
            </a:extLst>
          </p:cNvPr>
          <p:cNvSpPr/>
          <p:nvPr/>
        </p:nvSpPr>
        <p:spPr>
          <a:xfrm>
            <a:off x="6914593" y="1754618"/>
            <a:ext cx="1080000" cy="1080000"/>
          </a:xfrm>
          <a:prstGeom prst="roundRect">
            <a:avLst/>
          </a:prstGeom>
          <a:solidFill>
            <a:srgbClr val="FFFFFF"/>
          </a:solidFill>
          <a:ln w="38100" cap="flat" cmpd="sng" algn="ctr">
            <a:solidFill>
              <a:srgbClr val="FF6600"/>
            </a:solidFill>
            <a:prstDash val="solid"/>
            <a:miter lim="800000"/>
          </a:ln>
          <a:effectLst/>
        </p:spPr>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161717"/>
                </a:solidFill>
                <a:effectLst/>
                <a:uLnTx/>
                <a:uFillTx/>
                <a:latin typeface="Meiryo UI"/>
                <a:ea typeface="Meiryo UI"/>
                <a:cs typeface="+mn-cs"/>
              </a:rPr>
              <a:t>登用候補者</a:t>
            </a:r>
          </a:p>
        </p:txBody>
      </p:sp>
      <p:sp>
        <p:nvSpPr>
          <p:cNvPr id="22" name="四角形: 角を丸くする 21">
            <a:extLst>
              <a:ext uri="{FF2B5EF4-FFF2-40B4-BE49-F238E27FC236}">
                <a16:creationId xmlns:a16="http://schemas.microsoft.com/office/drawing/2014/main" id="{D7131B05-822E-4FE2-A4B4-EE8A39D5B20F}"/>
              </a:ext>
            </a:extLst>
          </p:cNvPr>
          <p:cNvSpPr/>
          <p:nvPr/>
        </p:nvSpPr>
        <p:spPr>
          <a:xfrm>
            <a:off x="6914593" y="2912436"/>
            <a:ext cx="1080000" cy="1080000"/>
          </a:xfrm>
          <a:prstGeom prst="roundRect">
            <a:avLst/>
          </a:prstGeom>
          <a:solidFill>
            <a:srgbClr val="FFFFFF"/>
          </a:solidFill>
          <a:ln w="38100" cap="flat" cmpd="sng" algn="ctr">
            <a:solidFill>
              <a:srgbClr val="92D050"/>
            </a:solidFill>
            <a:prstDash val="solid"/>
            <a:miter lim="800000"/>
          </a:ln>
          <a:effectLst/>
        </p:spPr>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161717"/>
                </a:solidFill>
                <a:effectLst/>
                <a:uLnTx/>
                <a:uFillTx/>
                <a:latin typeface="Meiryo UI"/>
                <a:ea typeface="Meiryo UI"/>
                <a:cs typeface="+mn-cs"/>
              </a:rPr>
              <a:t>条件付登用</a:t>
            </a:r>
          </a:p>
        </p:txBody>
      </p:sp>
      <p:sp>
        <p:nvSpPr>
          <p:cNvPr id="23" name="四角形: 角を丸くする 22">
            <a:extLst>
              <a:ext uri="{FF2B5EF4-FFF2-40B4-BE49-F238E27FC236}">
                <a16:creationId xmlns:a16="http://schemas.microsoft.com/office/drawing/2014/main" id="{52B958BB-CD2F-429F-A743-8218AD4FF416}"/>
              </a:ext>
            </a:extLst>
          </p:cNvPr>
          <p:cNvSpPr/>
          <p:nvPr/>
        </p:nvSpPr>
        <p:spPr>
          <a:xfrm>
            <a:off x="6914593" y="4070255"/>
            <a:ext cx="1080000" cy="999552"/>
          </a:xfrm>
          <a:prstGeom prst="roundRect">
            <a:avLst/>
          </a:prstGeom>
          <a:solidFill>
            <a:srgbClr val="FFFFFF"/>
          </a:solidFill>
          <a:ln w="38100" cap="flat" cmpd="sng" algn="ctr">
            <a:solidFill>
              <a:srgbClr val="68B0C4">
                <a:lumMod val="75000"/>
              </a:srgbClr>
            </a:solidFill>
            <a:prstDash val="solid"/>
            <a:miter lim="800000"/>
          </a:ln>
          <a:effectLst/>
        </p:spPr>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161717"/>
                </a:solidFill>
                <a:effectLst/>
                <a:uLnTx/>
                <a:uFillTx/>
                <a:latin typeface="Meiryo UI"/>
                <a:ea typeface="Meiryo UI"/>
                <a:cs typeface="+mn-cs"/>
              </a:rPr>
              <a:t>人材群</a:t>
            </a:r>
            <a:r>
              <a:rPr kumimoji="0" lang="en-US" altLang="ja-JP" sz="1200" b="1" i="0" u="none" strike="noStrike" kern="0" cap="none" spc="0" normalizeH="0" baseline="0" noProof="0" dirty="0">
                <a:ln>
                  <a:noFill/>
                </a:ln>
                <a:solidFill>
                  <a:srgbClr val="161717"/>
                </a:solidFill>
                <a:effectLst/>
                <a:uLnTx/>
                <a:uFillTx/>
                <a:latin typeface="Meiryo UI"/>
                <a:ea typeface="Meiryo UI"/>
                <a:cs typeface="+mn-cs"/>
              </a:rPr>
              <a:t>A</a:t>
            </a:r>
          </a:p>
        </p:txBody>
      </p:sp>
      <p:sp>
        <p:nvSpPr>
          <p:cNvPr id="24" name="テキスト ボックス 23">
            <a:extLst>
              <a:ext uri="{FF2B5EF4-FFF2-40B4-BE49-F238E27FC236}">
                <a16:creationId xmlns:a16="http://schemas.microsoft.com/office/drawing/2014/main" id="{43897C10-C046-42E0-9A87-EF6BB6F47B47}"/>
              </a:ext>
            </a:extLst>
          </p:cNvPr>
          <p:cNvSpPr txBox="1"/>
          <p:nvPr/>
        </p:nvSpPr>
        <p:spPr>
          <a:xfrm>
            <a:off x="8129329" y="1882958"/>
            <a:ext cx="3917309" cy="914400"/>
          </a:xfrm>
          <a:prstGeom prst="rect">
            <a:avLst/>
          </a:prstGeom>
          <a:noFill/>
        </p:spPr>
        <p:txBody>
          <a:bodyPr wrap="square" lIns="0" rIns="0" rtlCol="0" anchor="ctr">
            <a:noAutofit/>
          </a:bodyPr>
          <a:lstStyle/>
          <a:p>
            <a:pPr marL="180975" marR="0" lvl="0" indent="-180975" algn="l" defTabSz="228600" rtl="0" eaLnBrk="1" fontAlgn="auto" latinLnBrk="0" hangingPunct="1">
              <a:lnSpc>
                <a:spcPct val="110000"/>
              </a:lnSpc>
              <a:spcBef>
                <a:spcPts val="20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登用候補として位置付け</a:t>
            </a:r>
            <a:endParaRPr kumimoji="1" lang="en-US" altLang="ja-JP" sz="1200" b="0" i="0" u="none" strike="noStrike" kern="1200" cap="none" spc="0" normalizeH="0" baseline="0" noProof="0" dirty="0">
              <a:ln>
                <a:noFill/>
              </a:ln>
              <a:solidFill>
                <a:srgbClr val="161717"/>
              </a:solidFill>
              <a:effectLst/>
              <a:uLnTx/>
              <a:uFillTx/>
              <a:latin typeface="Meiryo UI"/>
              <a:ea typeface="Meiryo UI"/>
              <a:cs typeface="+mn-cs"/>
            </a:endParaRPr>
          </a:p>
          <a:p>
            <a:pPr marL="180975" marR="0" lvl="0" indent="-180975" algn="l" defTabSz="228600" rtl="0" eaLnBrk="1" fontAlgn="auto" latinLnBrk="0" hangingPunct="1">
              <a:lnSpc>
                <a:spcPct val="110000"/>
              </a:lnSpc>
              <a:spcBef>
                <a:spcPts val="20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両軸ともに「</a:t>
            </a:r>
            <a:r>
              <a:rPr kumimoji="1" lang="en-US" altLang="ja-JP" sz="1200" b="0" i="0" u="none" strike="noStrike" kern="1200" cap="none" spc="0" normalizeH="0" baseline="0" noProof="0" dirty="0">
                <a:ln>
                  <a:noFill/>
                </a:ln>
                <a:solidFill>
                  <a:srgbClr val="161717"/>
                </a:solidFill>
                <a:effectLst/>
                <a:uLnTx/>
                <a:uFillTx/>
                <a:latin typeface="Meiryo UI"/>
                <a:ea typeface="Meiryo UI"/>
                <a:cs typeface="+mn-cs"/>
              </a:rPr>
              <a:t>High</a:t>
            </a: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」評価のハイポテンシャル層には更なる可能性を拡げる施策を検討し、活躍の場を提供、リテンション強化</a:t>
            </a:r>
            <a:endParaRPr kumimoji="1" lang="en-US" altLang="ja-JP" sz="1200" b="0" i="0" u="none" strike="noStrike" kern="1200" cap="none" spc="0" normalizeH="0" baseline="0" noProof="0" dirty="0">
              <a:ln>
                <a:noFill/>
              </a:ln>
              <a:solidFill>
                <a:srgbClr val="161717"/>
              </a:solidFill>
              <a:effectLst/>
              <a:uLnTx/>
              <a:uFillTx/>
              <a:latin typeface="Meiryo UI"/>
              <a:ea typeface="Meiryo UI"/>
              <a:cs typeface="+mn-cs"/>
            </a:endParaRPr>
          </a:p>
          <a:p>
            <a:pPr marL="180975" marR="0" lvl="0" indent="-180975" algn="l" defTabSz="228600" rtl="0" eaLnBrk="1" fontAlgn="auto" latinLnBrk="0" hangingPunct="1">
              <a:lnSpc>
                <a:spcPct val="110000"/>
              </a:lnSpc>
              <a:spcBef>
                <a:spcPts val="20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a:t>
            </a:r>
            <a:r>
              <a:rPr kumimoji="1" lang="en-US" altLang="ja-JP" sz="1200" b="0" i="0" u="none" strike="noStrike" kern="1200" cap="none" spc="0" normalizeH="0" baseline="0" noProof="0" dirty="0">
                <a:ln>
                  <a:noFill/>
                </a:ln>
                <a:solidFill>
                  <a:srgbClr val="161717"/>
                </a:solidFill>
                <a:effectLst/>
                <a:uLnTx/>
                <a:uFillTx/>
                <a:latin typeface="Meiryo UI"/>
                <a:ea typeface="Meiryo UI"/>
                <a:cs typeface="+mn-cs"/>
              </a:rPr>
              <a:t>Mid-high</a:t>
            </a: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」の場合は適切な動機づけが肝要</a:t>
            </a:r>
          </a:p>
        </p:txBody>
      </p:sp>
      <p:sp>
        <p:nvSpPr>
          <p:cNvPr id="25" name="テキスト ボックス 24">
            <a:extLst>
              <a:ext uri="{FF2B5EF4-FFF2-40B4-BE49-F238E27FC236}">
                <a16:creationId xmlns:a16="http://schemas.microsoft.com/office/drawing/2014/main" id="{F7899219-7403-4C31-97E7-A632C76DEC16}"/>
              </a:ext>
            </a:extLst>
          </p:cNvPr>
          <p:cNvSpPr txBox="1"/>
          <p:nvPr/>
        </p:nvSpPr>
        <p:spPr>
          <a:xfrm>
            <a:off x="8129329" y="3030712"/>
            <a:ext cx="3820284" cy="914400"/>
          </a:xfrm>
          <a:prstGeom prst="rect">
            <a:avLst/>
          </a:prstGeom>
          <a:noFill/>
        </p:spPr>
        <p:txBody>
          <a:bodyPr wrap="square" lIns="0" rIns="0" rtlCol="0" anchor="ctr">
            <a:noAutofit/>
          </a:bodyPr>
          <a:lstStyle/>
          <a:p>
            <a:pPr marL="180975" marR="0" lvl="0" indent="-180975" algn="l" defTabSz="228600" rtl="0" eaLnBrk="1" fontAlgn="auto" latinLnBrk="0" hangingPunct="1">
              <a:lnSpc>
                <a:spcPct val="110000"/>
              </a:lnSpc>
              <a:spcBef>
                <a:spcPts val="20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評価のどちらかが「</a:t>
            </a:r>
            <a:r>
              <a:rPr kumimoji="1" lang="en-US" altLang="ja-JP" sz="1200" b="0" i="0" u="none" strike="noStrike" kern="1200" cap="none" spc="0" normalizeH="0" baseline="0" noProof="0" dirty="0">
                <a:ln>
                  <a:noFill/>
                </a:ln>
                <a:solidFill>
                  <a:srgbClr val="161717"/>
                </a:solidFill>
                <a:effectLst/>
                <a:uLnTx/>
                <a:uFillTx/>
                <a:latin typeface="Meiryo UI"/>
                <a:ea typeface="Meiryo UI"/>
                <a:cs typeface="+mn-cs"/>
              </a:rPr>
              <a:t>Mid-Low</a:t>
            </a: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」の場合は条件付登用候補者</a:t>
            </a:r>
            <a:endParaRPr kumimoji="1" lang="en-US" altLang="ja-JP" sz="1200" b="0" i="0" u="none" strike="noStrike" kern="1200" cap="none" spc="0" normalizeH="0" baseline="0" noProof="0" dirty="0">
              <a:ln>
                <a:noFill/>
              </a:ln>
              <a:solidFill>
                <a:srgbClr val="161717"/>
              </a:solidFill>
              <a:effectLst/>
              <a:uLnTx/>
              <a:uFillTx/>
              <a:latin typeface="Meiryo UI"/>
              <a:ea typeface="Meiryo UI"/>
              <a:cs typeface="+mn-cs"/>
            </a:endParaRPr>
          </a:p>
          <a:p>
            <a:pPr marL="180975" marR="0" lvl="0" indent="-180975" algn="l" defTabSz="228600" rtl="0" eaLnBrk="1" fontAlgn="auto" latinLnBrk="0" hangingPunct="1">
              <a:lnSpc>
                <a:spcPct val="110000"/>
              </a:lnSpc>
              <a:spcBef>
                <a:spcPts val="20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登用の際は「条件」を確認・提示、インタビュー実施</a:t>
            </a:r>
          </a:p>
        </p:txBody>
      </p:sp>
      <p:sp>
        <p:nvSpPr>
          <p:cNvPr id="26" name="テキスト ボックス 25">
            <a:extLst>
              <a:ext uri="{FF2B5EF4-FFF2-40B4-BE49-F238E27FC236}">
                <a16:creationId xmlns:a16="http://schemas.microsoft.com/office/drawing/2014/main" id="{A151A1AF-C9BF-4AC9-9C80-675ED4E1891C}"/>
              </a:ext>
            </a:extLst>
          </p:cNvPr>
          <p:cNvSpPr txBox="1"/>
          <p:nvPr/>
        </p:nvSpPr>
        <p:spPr>
          <a:xfrm>
            <a:off x="8129329" y="4050404"/>
            <a:ext cx="3256070" cy="914400"/>
          </a:xfrm>
          <a:prstGeom prst="rect">
            <a:avLst/>
          </a:prstGeom>
          <a:noFill/>
        </p:spPr>
        <p:txBody>
          <a:bodyPr wrap="square" lIns="0" rIns="0" rtlCol="0" anchor="ctr">
            <a:noAutofit/>
          </a:bodyPr>
          <a:lstStyle/>
          <a:p>
            <a:pPr marL="180975" marR="0" lvl="0" indent="-180975" algn="l" defTabSz="228600" rtl="0" eaLnBrk="1" fontAlgn="auto" latinLnBrk="0" hangingPunct="1">
              <a:lnSpc>
                <a:spcPct val="110000"/>
              </a:lnSpc>
              <a:spcBef>
                <a:spcPts val="20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条件付き登用や育成を検討</a:t>
            </a:r>
            <a:endParaRPr kumimoji="1" lang="en-US" altLang="ja-JP" sz="1200" b="0" i="0" u="none" strike="noStrike" kern="1200" cap="none" spc="0" normalizeH="0" baseline="0" noProof="0" dirty="0">
              <a:ln>
                <a:noFill/>
              </a:ln>
              <a:solidFill>
                <a:srgbClr val="161717"/>
              </a:solidFill>
              <a:effectLst/>
              <a:uLnTx/>
              <a:uFillTx/>
              <a:latin typeface="Meiryo UI"/>
              <a:ea typeface="Meiryo UI"/>
              <a:cs typeface="+mn-cs"/>
            </a:endParaRPr>
          </a:p>
          <a:p>
            <a:pPr marL="180975" marR="0" lvl="0" indent="-180975" algn="l" defTabSz="228600" rtl="0" eaLnBrk="1" fontAlgn="auto" latinLnBrk="0" hangingPunct="1">
              <a:lnSpc>
                <a:spcPct val="110000"/>
              </a:lnSpc>
              <a:spcBef>
                <a:spcPts val="200"/>
              </a:spcBef>
              <a:spcAft>
                <a:spcPts val="0"/>
              </a:spcAft>
              <a:buClrTx/>
              <a:buSzTx/>
              <a:buFont typeface="Arial" panose="020B0604020202020204" pitchFamily="34" charset="0"/>
              <a:buChar char="•"/>
              <a:tabLst/>
              <a:defRPr/>
            </a:pPr>
            <a:r>
              <a:rPr kumimoji="1" lang="en-US" altLang="ja-JP" sz="1200" b="0" i="0" u="none" strike="noStrike" kern="1200" cap="none" spc="0" normalizeH="0" baseline="0" noProof="0" dirty="0">
                <a:ln>
                  <a:noFill/>
                </a:ln>
                <a:solidFill>
                  <a:srgbClr val="161717"/>
                </a:solidFill>
                <a:effectLst/>
                <a:uLnTx/>
                <a:uFillTx/>
                <a:latin typeface="Meiryo UI"/>
                <a:ea typeface="Meiryo UI"/>
                <a:cs typeface="+mn-cs"/>
              </a:rPr>
              <a:t>PXT</a:t>
            </a: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にギャップ⇒外れ方の確認、インタビューで検証</a:t>
            </a:r>
          </a:p>
        </p:txBody>
      </p:sp>
      <p:sp>
        <p:nvSpPr>
          <p:cNvPr id="27" name="四角形: 角を丸くする 26">
            <a:extLst>
              <a:ext uri="{FF2B5EF4-FFF2-40B4-BE49-F238E27FC236}">
                <a16:creationId xmlns:a16="http://schemas.microsoft.com/office/drawing/2014/main" id="{D9947F20-AB7E-4FE7-A1C4-C3C0014B8589}"/>
              </a:ext>
            </a:extLst>
          </p:cNvPr>
          <p:cNvSpPr/>
          <p:nvPr/>
        </p:nvSpPr>
        <p:spPr>
          <a:xfrm>
            <a:off x="6914593" y="5149367"/>
            <a:ext cx="1080000" cy="1206983"/>
          </a:xfrm>
          <a:prstGeom prst="roundRect">
            <a:avLst/>
          </a:prstGeom>
          <a:solidFill>
            <a:srgbClr val="FFFFFF"/>
          </a:solidFill>
          <a:ln w="38100" cap="flat" cmpd="sng" algn="ctr">
            <a:solidFill>
              <a:srgbClr val="68B0C4">
                <a:lumMod val="75000"/>
              </a:srgbClr>
            </a:solidFill>
            <a:prstDash val="solid"/>
            <a:miter lim="800000"/>
          </a:ln>
          <a:effectLst/>
        </p:spPr>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161717"/>
                </a:solidFill>
                <a:effectLst/>
                <a:uLnTx/>
                <a:uFillTx/>
                <a:latin typeface="Meiryo UI"/>
                <a:ea typeface="Meiryo UI"/>
                <a:cs typeface="+mn-cs"/>
              </a:rPr>
              <a:t>人材群</a:t>
            </a:r>
            <a:r>
              <a:rPr kumimoji="0" lang="en-US" altLang="ja-JP" sz="1200" b="1" i="0" u="none" strike="noStrike" kern="0" cap="none" spc="0" normalizeH="0" baseline="0" noProof="0" dirty="0">
                <a:ln>
                  <a:noFill/>
                </a:ln>
                <a:solidFill>
                  <a:srgbClr val="161717"/>
                </a:solidFill>
                <a:effectLst/>
                <a:uLnTx/>
                <a:uFillTx/>
                <a:latin typeface="Meiryo UI"/>
                <a:ea typeface="Meiryo UI"/>
                <a:cs typeface="+mn-cs"/>
              </a:rPr>
              <a:t>B</a:t>
            </a:r>
          </a:p>
        </p:txBody>
      </p:sp>
      <p:sp>
        <p:nvSpPr>
          <p:cNvPr id="28" name="テキスト ボックス 27">
            <a:extLst>
              <a:ext uri="{FF2B5EF4-FFF2-40B4-BE49-F238E27FC236}">
                <a16:creationId xmlns:a16="http://schemas.microsoft.com/office/drawing/2014/main" id="{64FF87FB-7ED9-4F85-A11B-2D4195566C1E}"/>
              </a:ext>
            </a:extLst>
          </p:cNvPr>
          <p:cNvSpPr txBox="1"/>
          <p:nvPr/>
        </p:nvSpPr>
        <p:spPr>
          <a:xfrm>
            <a:off x="8129329" y="5295658"/>
            <a:ext cx="3256070" cy="914400"/>
          </a:xfrm>
          <a:prstGeom prst="rect">
            <a:avLst/>
          </a:prstGeom>
          <a:noFill/>
        </p:spPr>
        <p:txBody>
          <a:bodyPr wrap="square" lIns="0" rIns="0" rtlCol="0" anchor="ctr">
            <a:noAutofit/>
          </a:bodyPr>
          <a:lstStyle/>
          <a:p>
            <a:pPr marL="180975" marR="0" lvl="0" indent="-180975" algn="l" defTabSz="228600" rtl="0" eaLnBrk="1" fontAlgn="auto" latinLnBrk="0" hangingPunct="1">
              <a:lnSpc>
                <a:spcPct val="110000"/>
              </a:lnSpc>
              <a:spcBef>
                <a:spcPts val="200"/>
              </a:spcBef>
              <a:spcAft>
                <a:spcPts val="0"/>
              </a:spcAft>
              <a:buClrTx/>
              <a:buSzTx/>
              <a:buFont typeface="Arial" panose="020B0604020202020204" pitchFamily="34" charset="0"/>
              <a:buChar char="•"/>
              <a:tabLst/>
              <a:defRPr/>
            </a:pP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行動評価</a:t>
            </a:r>
            <a:r>
              <a:rPr kumimoji="1" lang="en-US" altLang="ja-JP" sz="1200" b="0" i="0" u="none" strike="noStrike" kern="1200" cap="none" spc="0" normalizeH="0" baseline="0" noProof="0" dirty="0">
                <a:ln>
                  <a:noFill/>
                </a:ln>
                <a:solidFill>
                  <a:srgbClr val="161717"/>
                </a:solidFill>
                <a:effectLst/>
                <a:uLnTx/>
                <a:uFillTx/>
                <a:latin typeface="Meiryo UI"/>
                <a:ea typeface="Meiryo UI"/>
                <a:cs typeface="+mn-cs"/>
              </a:rPr>
              <a:t>Low</a:t>
            </a: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の理由を検証</a:t>
            </a:r>
            <a:endParaRPr kumimoji="1" lang="en-US" altLang="ja-JP" sz="1200" b="0" i="0" u="none" strike="noStrike" kern="1200" cap="none" spc="0" normalizeH="0" baseline="0" noProof="0" dirty="0">
              <a:ln>
                <a:noFill/>
              </a:ln>
              <a:solidFill>
                <a:srgbClr val="161717"/>
              </a:solidFill>
              <a:effectLst/>
              <a:uLnTx/>
              <a:uFillTx/>
              <a:latin typeface="Meiryo UI"/>
              <a:ea typeface="Meiryo UI"/>
              <a:cs typeface="+mn-cs"/>
            </a:endParaRPr>
          </a:p>
          <a:p>
            <a:pPr marL="409575" marR="0" lvl="1" indent="-180975" algn="l" defTabSz="228600" rtl="0" eaLnBrk="1" fontAlgn="auto" latinLnBrk="0" hangingPunct="1">
              <a:lnSpc>
                <a:spcPct val="110000"/>
              </a:lnSpc>
              <a:spcBef>
                <a:spcPts val="200"/>
              </a:spcBef>
              <a:spcAft>
                <a:spcPts val="0"/>
              </a:spcAft>
              <a:buClrTx/>
              <a:buSzTx/>
              <a:buFont typeface="Wingdings" panose="05000000000000000000" pitchFamily="2" charset="2"/>
              <a:buChar char="p"/>
              <a:tabLst/>
              <a:defRPr/>
            </a:pP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評価において年功の割合が高くないか</a:t>
            </a:r>
            <a:endParaRPr kumimoji="1" lang="en-US" altLang="ja-JP" sz="1200" b="0" i="0" u="none" strike="noStrike" kern="1200" cap="none" spc="0" normalizeH="0" baseline="0" noProof="0" dirty="0">
              <a:ln>
                <a:noFill/>
              </a:ln>
              <a:solidFill>
                <a:srgbClr val="161717"/>
              </a:solidFill>
              <a:effectLst/>
              <a:uLnTx/>
              <a:uFillTx/>
              <a:latin typeface="Meiryo UI"/>
              <a:ea typeface="Meiryo UI"/>
              <a:cs typeface="+mn-cs"/>
            </a:endParaRPr>
          </a:p>
          <a:p>
            <a:pPr marL="409575" marR="0" lvl="1" indent="-180975" algn="l" defTabSz="228600" rtl="0" eaLnBrk="1" fontAlgn="auto" latinLnBrk="0" hangingPunct="1">
              <a:lnSpc>
                <a:spcPct val="110000"/>
              </a:lnSpc>
              <a:spcBef>
                <a:spcPts val="200"/>
              </a:spcBef>
              <a:spcAft>
                <a:spcPts val="0"/>
              </a:spcAft>
              <a:buClrTx/>
              <a:buSzTx/>
              <a:buFont typeface="Wingdings" panose="05000000000000000000" pitchFamily="2" charset="2"/>
              <a:buChar char="p"/>
              <a:tabLst/>
              <a:defRPr/>
            </a:pP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これまでの職務は特性とマッチしていたか</a:t>
            </a:r>
            <a:endParaRPr kumimoji="1" lang="en-US" altLang="ja-JP" sz="1200" b="0" i="0" u="none" strike="noStrike" kern="1200" cap="none" spc="0" normalizeH="0" baseline="0" noProof="0" dirty="0">
              <a:ln>
                <a:noFill/>
              </a:ln>
              <a:solidFill>
                <a:srgbClr val="161717"/>
              </a:solidFill>
              <a:effectLst/>
              <a:uLnTx/>
              <a:uFillTx/>
              <a:latin typeface="Meiryo UI"/>
              <a:ea typeface="Meiryo UI"/>
              <a:cs typeface="+mn-cs"/>
            </a:endParaRPr>
          </a:p>
          <a:p>
            <a:pPr marL="409575" marR="0" lvl="1" indent="-180975" algn="l" defTabSz="228600" rtl="0" eaLnBrk="1" fontAlgn="auto" latinLnBrk="0" hangingPunct="1">
              <a:lnSpc>
                <a:spcPct val="110000"/>
              </a:lnSpc>
              <a:spcBef>
                <a:spcPts val="200"/>
              </a:spcBef>
              <a:spcAft>
                <a:spcPts val="0"/>
              </a:spcAft>
              <a:buClrTx/>
              <a:buSzTx/>
              <a:buFont typeface="Wingdings" panose="05000000000000000000" pitchFamily="2" charset="2"/>
              <a:buChar char="p"/>
              <a:tabLst/>
              <a:defRPr/>
            </a:pP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現場上司による評価の偏りはないか</a:t>
            </a:r>
            <a:endParaRPr kumimoji="1" lang="en-US" altLang="ja-JP" sz="1200" b="0" i="0" u="none" strike="noStrike" kern="1200" cap="none" spc="0" normalizeH="0" baseline="0" noProof="0" dirty="0">
              <a:ln>
                <a:noFill/>
              </a:ln>
              <a:solidFill>
                <a:srgbClr val="161717"/>
              </a:solidFill>
              <a:effectLst/>
              <a:uLnTx/>
              <a:uFillTx/>
              <a:latin typeface="Meiryo UI"/>
              <a:ea typeface="Meiryo UI"/>
              <a:cs typeface="+mn-cs"/>
            </a:endParaRPr>
          </a:p>
          <a:p>
            <a:pPr marL="409575" marR="0" lvl="1" indent="-180975" algn="l" defTabSz="228600" rtl="0" eaLnBrk="1" fontAlgn="auto" latinLnBrk="0" hangingPunct="1">
              <a:lnSpc>
                <a:spcPct val="110000"/>
              </a:lnSpc>
              <a:spcBef>
                <a:spcPts val="200"/>
              </a:spcBef>
              <a:spcAft>
                <a:spcPts val="0"/>
              </a:spcAft>
              <a:buClrTx/>
              <a:buSzTx/>
              <a:buFont typeface="Wingdings" panose="05000000000000000000" pitchFamily="2" charset="2"/>
              <a:buChar char="p"/>
              <a:tabLst/>
              <a:defRPr/>
            </a:pPr>
            <a:r>
              <a:rPr kumimoji="1" lang="ja-JP" altLang="en-US" sz="1200" b="0" i="0" u="none" strike="noStrike" kern="1200" cap="none" spc="0" normalizeH="0" baseline="0" noProof="0" dirty="0">
                <a:ln>
                  <a:noFill/>
                </a:ln>
                <a:solidFill>
                  <a:srgbClr val="161717"/>
                </a:solidFill>
                <a:effectLst/>
                <a:uLnTx/>
                <a:uFillTx/>
                <a:latin typeface="Meiryo UI"/>
                <a:ea typeface="Meiryo UI"/>
                <a:cs typeface="+mn-cs"/>
              </a:rPr>
              <a:t>本人のモチベーションはどうか</a:t>
            </a:r>
          </a:p>
        </p:txBody>
      </p:sp>
      <p:sp>
        <p:nvSpPr>
          <p:cNvPr id="3" name="フッター プレースホルダー 1">
            <a:extLst>
              <a:ext uri="{FF2B5EF4-FFF2-40B4-BE49-F238E27FC236}">
                <a16:creationId xmlns:a16="http://schemas.microsoft.com/office/drawing/2014/main" id="{FEB248AC-0552-8725-562E-F9CA5A747A87}"/>
              </a:ext>
            </a:extLst>
          </p:cNvPr>
          <p:cNvSpPr txBox="1">
            <a:spLocks/>
          </p:cNvSpPr>
          <p:nvPr/>
        </p:nvSpPr>
        <p:spPr>
          <a:xfrm>
            <a:off x="4165600" y="6356350"/>
            <a:ext cx="3860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80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41915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6FDDEB07-6BD9-477E-B6E9-9069FD77BF35}"/>
              </a:ext>
            </a:extLst>
          </p:cNvPr>
          <p:cNvSpPr/>
          <p:nvPr/>
        </p:nvSpPr>
        <p:spPr>
          <a:xfrm>
            <a:off x="3674269" y="4842477"/>
            <a:ext cx="8370887" cy="17938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7C3B725-234E-48D9-9668-5B4B3B0F8111}"/>
              </a:ext>
            </a:extLst>
          </p:cNvPr>
          <p:cNvSpPr/>
          <p:nvPr/>
        </p:nvSpPr>
        <p:spPr>
          <a:xfrm>
            <a:off x="609600" y="4825808"/>
            <a:ext cx="2895600" cy="17938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7284" name="Shape 219">
            <a:extLst>
              <a:ext uri="{FF2B5EF4-FFF2-40B4-BE49-F238E27FC236}">
                <a16:creationId xmlns:a16="http://schemas.microsoft.com/office/drawing/2014/main" id="{80F3F22C-168D-4EA4-8EFD-C6991AEDE920}"/>
              </a:ext>
            </a:extLst>
          </p:cNvPr>
          <p:cNvSpPr txBox="1">
            <a:spLocks noChangeArrowheads="1"/>
          </p:cNvSpPr>
          <p:nvPr/>
        </p:nvSpPr>
        <p:spPr bwMode="auto">
          <a:xfrm>
            <a:off x="665163" y="306387"/>
            <a:ext cx="77501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75" rIns="68569" bIns="34275"/>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kumimoji="0" lang="ja-JP" altLang="en-US" sz="1800" b="1" i="0" u="none" strike="noStrike" kern="1200" cap="none" spc="0" normalizeH="0" baseline="0" noProof="0" dirty="0">
                <a:ln>
                  <a:noFill/>
                </a:ln>
                <a:solidFill>
                  <a:srgbClr val="3BA3AB"/>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＜アセスメント結果は</a:t>
            </a:r>
            <a:r>
              <a:rPr kumimoji="0" lang="en-US" altLang="ja-JP" sz="1800" b="1" i="0" u="none" strike="noStrike" kern="1200" cap="none" spc="0" normalizeH="0" baseline="0" noProof="0" dirty="0">
                <a:ln>
                  <a:noFill/>
                </a:ln>
                <a:solidFill>
                  <a:srgbClr val="3BA3AB"/>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PXT</a:t>
            </a:r>
            <a:r>
              <a:rPr kumimoji="0" lang="ja-JP" altLang="en-US" sz="1800" b="1" i="0" u="none" strike="noStrike" kern="1200" cap="none" spc="0" normalizeH="0" baseline="0" noProof="0" dirty="0">
                <a:ln>
                  <a:noFill/>
                </a:ln>
                <a:solidFill>
                  <a:srgbClr val="3BA3AB"/>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a:t>
            </a:r>
            <a:r>
              <a:rPr kumimoji="0" lang="en-US" altLang="ja-JP" sz="1800" b="1" i="0" u="none" strike="noStrike" kern="1200" cap="none" spc="0" normalizeH="0" baseline="0" noProof="0" dirty="0">
                <a:ln>
                  <a:noFill/>
                </a:ln>
                <a:solidFill>
                  <a:srgbClr val="3BA3AB"/>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e</a:t>
            </a:r>
            <a:r>
              <a:rPr kumimoji="0" lang="ja-JP" altLang="en-US" sz="1800" b="1" i="0" u="none" strike="noStrike" kern="1200" cap="none" spc="0" normalizeH="0" baseline="0" noProof="0" dirty="0">
                <a:ln>
                  <a:noFill/>
                </a:ln>
                <a:solidFill>
                  <a:srgbClr val="3BA3AB"/>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ラーニング</a:t>
            </a:r>
            <a:r>
              <a:rPr kumimoji="0" lang="ja-JP" altLang="en-US" sz="1800" b="1" dirty="0">
                <a:solidFill>
                  <a:srgbClr val="3BA3AB"/>
                </a:solidFill>
                <a:ea typeface="ＭＳ Ｐゴシック" panose="020B0600070205080204" pitchFamily="50" charset="-128"/>
                <a:cs typeface="Calibri" panose="020F0502020204030204" pitchFamily="34" charset="0"/>
                <a:sym typeface="Calibri" panose="020F0502020204030204" pitchFamily="34" charset="0"/>
              </a:rPr>
              <a:t>で学ことができます</a:t>
            </a:r>
            <a:r>
              <a:rPr kumimoji="0" lang="ja-JP" altLang="en-US" sz="1800" b="1" i="0" u="none" strike="noStrike" kern="1200" cap="none" spc="0" normalizeH="0" baseline="0" noProof="0" dirty="0">
                <a:ln>
                  <a:noFill/>
                </a:ln>
                <a:solidFill>
                  <a:srgbClr val="3BA3AB"/>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　</a:t>
            </a:r>
            <a:endParaRPr kumimoji="0" lang="ja-JP" altLang="en-US" sz="2000" b="1" i="0" u="none" strike="noStrike" kern="1200" cap="none" spc="0" normalizeH="0" baseline="0" noProof="0" dirty="0">
              <a:ln>
                <a:noFill/>
              </a:ln>
              <a:solidFill>
                <a:srgbClr val="595959"/>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13" name="スライド番号プレースホルダー 12">
            <a:extLst>
              <a:ext uri="{FF2B5EF4-FFF2-40B4-BE49-F238E27FC236}">
                <a16:creationId xmlns:a16="http://schemas.microsoft.com/office/drawing/2014/main" id="{CB334440-5DE6-4627-BEB1-73354D088B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D1A49-DF68-420E-8626-905D80B356B2}" type="slidenum">
              <a:rPr kumimoji="0" lang="ja-JP" altLang="en-US" sz="900" b="0" i="0" u="none" strike="noStrike" kern="0" cap="none" spc="0" normalizeH="0" baseline="0" noProof="0">
                <a:ln>
                  <a:noFill/>
                </a:ln>
                <a:solidFill>
                  <a:prstClr val="black">
                    <a:tint val="75000"/>
                  </a:prstClr>
                </a:solidFill>
                <a:effectLst/>
                <a:uLnTx/>
                <a:uFillTx/>
                <a:latin typeface="Arial"/>
                <a:ea typeface="ＭＳ Ｐゴシック" panose="020B0600070205080204" pitchFamily="50" charset="-128"/>
                <a:cs typeface="Arial"/>
                <a:sym typeface="Arial"/>
                <a:rtl val="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ja-JP" altLang="en-US" sz="900" b="0" i="0" u="none" strike="noStrike" kern="0" cap="none" spc="0" normalizeH="0" baseline="0" noProof="0">
              <a:ln>
                <a:noFill/>
              </a:ln>
              <a:solidFill>
                <a:prstClr val="black">
                  <a:tint val="75000"/>
                </a:prstClr>
              </a:solidFill>
              <a:effectLst/>
              <a:uLnTx/>
              <a:uFillTx/>
              <a:latin typeface="Arial"/>
              <a:ea typeface="ＭＳ Ｐゴシック" panose="020B0600070205080204" pitchFamily="50" charset="-128"/>
              <a:cs typeface="Arial"/>
              <a:sym typeface="Arial"/>
              <a:rtl val="0"/>
            </a:endParaRPr>
          </a:p>
        </p:txBody>
      </p:sp>
      <p:pic>
        <p:nvPicPr>
          <p:cNvPr id="97287" name="図 8">
            <a:extLst>
              <a:ext uri="{FF2B5EF4-FFF2-40B4-BE49-F238E27FC236}">
                <a16:creationId xmlns:a16="http://schemas.microsoft.com/office/drawing/2014/main" id="{8E832A7A-B1B5-4994-828F-3D7AB9A4CC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163" y="1460500"/>
            <a:ext cx="48418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2">
            <a:extLst>
              <a:ext uri="{FF2B5EF4-FFF2-40B4-BE49-F238E27FC236}">
                <a16:creationId xmlns:a16="http://schemas.microsoft.com/office/drawing/2014/main" id="{8938A394-F222-48BF-B49D-8877EC52E988}"/>
              </a:ext>
            </a:extLst>
          </p:cNvPr>
          <p:cNvSpPr txBox="1">
            <a:spLocks noChangeArrowheads="1"/>
          </p:cNvSpPr>
          <p:nvPr/>
        </p:nvSpPr>
        <p:spPr bwMode="auto">
          <a:xfrm>
            <a:off x="6373813" y="1533130"/>
            <a:ext cx="5472112" cy="2632075"/>
          </a:xfrm>
          <a:prstGeom prst="rect">
            <a:avLst/>
          </a:prstGeom>
          <a:noFill/>
          <a:ln>
            <a:noFill/>
          </a:ln>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171450" marR="0" lvl="0" indent="-17145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endParaRPr kumimoji="0" lang="en-US" altLang="ja-JP" sz="7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ja-JP" altLang="en-US"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オンライン学習プラットフォーム</a:t>
            </a:r>
            <a:r>
              <a:rPr kumimoji="0" lang="en-US" altLang="ja-JP"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UMU</a:t>
            </a:r>
            <a:r>
              <a:rPr kumimoji="0" lang="ja-JP" altLang="en-US"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を利用します</a:t>
            </a:r>
            <a:endParaRPr kumimoji="0" lang="en-US" altLang="ja-JP"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14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endParaRPr kumimoji="0" lang="en-US" altLang="ja-JP"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en-US" altLang="ja-JP"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PXT</a:t>
            </a:r>
            <a:r>
              <a:rPr kumimoji="0" lang="ja-JP" altLang="en-US"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回答者を対象としたコースです</a:t>
            </a:r>
            <a:endParaRPr kumimoji="0" lang="en-US" altLang="ja-JP"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ja-JP" altLang="en-US"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自分自身の</a:t>
            </a:r>
            <a:r>
              <a:rPr kumimoji="0" lang="en-US" altLang="ja-JP"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PXT</a:t>
            </a:r>
            <a:r>
              <a:rPr kumimoji="0" lang="ja-JP" altLang="en-US"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スコアを手元に学習します</a:t>
            </a:r>
            <a:endParaRPr kumimoji="0" lang="en-US" altLang="ja-JP"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endParaRPr kumimoji="0" lang="en-US" altLang="ja-JP"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r>
              <a:rPr kumimoji="0" lang="ja-JP" altLang="en-US"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参加者は</a:t>
            </a:r>
            <a:r>
              <a:rPr kumimoji="0" lang="en-US" altLang="ja-JP"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PC</a:t>
            </a:r>
            <a:r>
              <a:rPr kumimoji="0" lang="ja-JP" altLang="en-US"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もしくはモバイルフォンにて学習いただけます</a:t>
            </a:r>
            <a:endParaRPr kumimoji="0" lang="en-US" altLang="ja-JP" sz="18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ü"/>
              <a:tabLst/>
              <a:defRPr/>
            </a:pPr>
            <a:endParaRPr kumimoji="0"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grpSp>
        <p:nvGrpSpPr>
          <p:cNvPr id="97289" name="グループ化 3">
            <a:extLst>
              <a:ext uri="{FF2B5EF4-FFF2-40B4-BE49-F238E27FC236}">
                <a16:creationId xmlns:a16="http://schemas.microsoft.com/office/drawing/2014/main" id="{B292A0F8-D843-440A-93B2-E5B14F60E69C}"/>
              </a:ext>
            </a:extLst>
          </p:cNvPr>
          <p:cNvGrpSpPr>
            <a:grpSpLocks/>
          </p:cNvGrpSpPr>
          <p:nvPr/>
        </p:nvGrpSpPr>
        <p:grpSpPr bwMode="auto">
          <a:xfrm>
            <a:off x="729457" y="5126831"/>
            <a:ext cx="8380412" cy="1068388"/>
            <a:chOff x="1755776" y="5376648"/>
            <a:chExt cx="8689241" cy="1185283"/>
          </a:xfrm>
        </p:grpSpPr>
        <p:sp>
          <p:nvSpPr>
            <p:cNvPr id="28" name="正方形/長方形 27">
              <a:extLst>
                <a:ext uri="{FF2B5EF4-FFF2-40B4-BE49-F238E27FC236}">
                  <a16:creationId xmlns:a16="http://schemas.microsoft.com/office/drawing/2014/main" id="{3F3240E9-18DF-4F78-8D04-C1BBD88122FD}"/>
                </a:ext>
              </a:extLst>
            </p:cNvPr>
            <p:cNvSpPr/>
            <p:nvPr/>
          </p:nvSpPr>
          <p:spPr>
            <a:xfrm>
              <a:off x="1755776" y="5394260"/>
              <a:ext cx="2615496" cy="1167671"/>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68461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sym typeface="Arial"/>
                  <a:rtl val="0"/>
                </a:rPr>
                <a:t>自己理解</a:t>
              </a:r>
              <a:endParaRPr kumimoji="1" lang="en-US" altLang="ja-JP"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sym typeface="Arial"/>
                <a:rtl val="0"/>
              </a:endParaRPr>
            </a:p>
            <a:p>
              <a:pPr marL="0" marR="0" lvl="0" indent="0" algn="ctr" defTabSz="68461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sym typeface="Arial"/>
                  <a:rtl val="0"/>
                </a:rPr>
                <a:t>e-learning</a:t>
              </a:r>
            </a:p>
          </p:txBody>
        </p:sp>
        <p:sp>
          <p:nvSpPr>
            <p:cNvPr id="9" name="正方形/長方形 8">
              <a:extLst>
                <a:ext uri="{FF2B5EF4-FFF2-40B4-BE49-F238E27FC236}">
                  <a16:creationId xmlns:a16="http://schemas.microsoft.com/office/drawing/2014/main" id="{5273E6EF-34A5-4762-85EE-DCD8A8EA8F67}"/>
                </a:ext>
              </a:extLst>
            </p:cNvPr>
            <p:cNvSpPr/>
            <p:nvPr/>
          </p:nvSpPr>
          <p:spPr>
            <a:xfrm>
              <a:off x="7829521" y="5376648"/>
              <a:ext cx="2615496" cy="1167671"/>
            </a:xfrm>
            <a:prstGeom prst="rect">
              <a:avLst/>
            </a:prstGeom>
            <a:solidFill>
              <a:schemeClr val="tx2">
                <a:lumMod val="60000"/>
                <a:lumOff val="40000"/>
              </a:schemeClr>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68461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sym typeface="Arial"/>
                  <a:rtl val="0"/>
                </a:rPr>
                <a:t>他者理解・他者適応</a:t>
              </a:r>
              <a:endParaRPr kumimoji="1" lang="en-US" altLang="ja-JP"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sym typeface="Arial"/>
                <a:rtl val="0"/>
              </a:endParaRPr>
            </a:p>
            <a:p>
              <a:pPr marL="0" marR="0" lvl="0" indent="0" algn="ctr" defTabSz="68461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sym typeface="Arial"/>
                  <a:rtl val="0"/>
                </a:rPr>
                <a:t>e-learning</a:t>
              </a:r>
            </a:p>
          </p:txBody>
        </p:sp>
        <p:sp>
          <p:nvSpPr>
            <p:cNvPr id="10" name="正方形/長方形 9">
              <a:extLst>
                <a:ext uri="{FF2B5EF4-FFF2-40B4-BE49-F238E27FC236}">
                  <a16:creationId xmlns:a16="http://schemas.microsoft.com/office/drawing/2014/main" id="{17C23C1A-5387-4E60-BE55-1F42F01CAE9C}"/>
                </a:ext>
              </a:extLst>
            </p:cNvPr>
            <p:cNvSpPr/>
            <p:nvPr/>
          </p:nvSpPr>
          <p:spPr>
            <a:xfrm>
              <a:off x="4906223" y="5376648"/>
              <a:ext cx="2615496" cy="1167671"/>
            </a:xfrm>
            <a:prstGeom prst="rect">
              <a:avLst/>
            </a:prstGeom>
          </p:spPr>
          <p:style>
            <a:lnRef idx="3">
              <a:schemeClr val="lt1"/>
            </a:lnRef>
            <a:fillRef idx="1">
              <a:schemeClr val="accent5"/>
            </a:fillRef>
            <a:effectRef idx="1">
              <a:schemeClr val="accent5"/>
            </a:effectRef>
            <a:fontRef idx="minor">
              <a:schemeClr val="lt1"/>
            </a:fontRef>
          </p:style>
          <p:txBody>
            <a:bodyPr anchor="ctr"/>
            <a:lstStyle/>
            <a:p>
              <a:pPr marL="0" marR="0" lvl="0" indent="0" algn="ctr" defTabSz="68461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sym typeface="Arial"/>
                  <a:rtl val="0"/>
                </a:rPr>
                <a:t>リモートワーク</a:t>
              </a:r>
              <a:endParaRPr kumimoji="1" lang="en-US" altLang="ja-JP"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sym typeface="Arial"/>
                <a:rtl val="0"/>
              </a:endParaRPr>
            </a:p>
            <a:p>
              <a:pPr marL="0" marR="0" lvl="0" indent="0" algn="ctr" defTabSz="68461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sym typeface="Arial"/>
                  <a:rtl val="0"/>
                </a:rPr>
                <a:t>e-learning</a:t>
              </a:r>
            </a:p>
          </p:txBody>
        </p:sp>
      </p:grpSp>
      <p:sp>
        <p:nvSpPr>
          <p:cNvPr id="14" name="テキスト ボックス 13">
            <a:extLst>
              <a:ext uri="{FF2B5EF4-FFF2-40B4-BE49-F238E27FC236}">
                <a16:creationId xmlns:a16="http://schemas.microsoft.com/office/drawing/2014/main" id="{43444C13-9FD5-4111-91B1-077F8B1826E1}"/>
              </a:ext>
            </a:extLst>
          </p:cNvPr>
          <p:cNvSpPr txBox="1"/>
          <p:nvPr/>
        </p:nvSpPr>
        <p:spPr>
          <a:xfrm>
            <a:off x="5029200" y="4445199"/>
            <a:ext cx="6097588" cy="40005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現在提供可能なコース</a:t>
            </a:r>
            <a:endParaRPr kumimoji="1"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6" name="テキスト ボックス 15">
            <a:extLst>
              <a:ext uri="{FF2B5EF4-FFF2-40B4-BE49-F238E27FC236}">
                <a16:creationId xmlns:a16="http://schemas.microsoft.com/office/drawing/2014/main" id="{473B2019-55E0-43D0-A8EA-F39BE45543F2}"/>
              </a:ext>
            </a:extLst>
          </p:cNvPr>
          <p:cNvSpPr txBox="1"/>
          <p:nvPr/>
        </p:nvSpPr>
        <p:spPr>
          <a:xfrm>
            <a:off x="793587" y="6253026"/>
            <a:ext cx="8370887" cy="40011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000" b="1" i="0" u="none" strike="noStrike" kern="0" cap="none" spc="0" normalizeH="0" baseline="0" noProof="0" dirty="0">
                <a:ln>
                  <a:noFill/>
                </a:ln>
                <a:solidFill>
                  <a:srgbClr val="000000"/>
                </a:solidFill>
                <a:effectLst/>
                <a:uLnTx/>
                <a:uFillTx/>
                <a:latin typeface="Meiryo UI" pitchFamily="50" charset="-128"/>
                <a:ea typeface="Meiryo UI" pitchFamily="50" charset="-128"/>
                <a:cs typeface="Meiryo UI" pitchFamily="50" charset="-128"/>
              </a:rPr>
              <a:t>基本コース　　　        　　　　　　　　　　　　　　   　　      追加コース</a:t>
            </a:r>
            <a:endParaRPr kumimoji="1" lang="ja-JP" altLang="en-US" sz="20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17" name="正方形/長方形 16">
            <a:extLst>
              <a:ext uri="{FF2B5EF4-FFF2-40B4-BE49-F238E27FC236}">
                <a16:creationId xmlns:a16="http://schemas.microsoft.com/office/drawing/2014/main" id="{CCC533D7-A892-417A-83C1-4FE6498A8751}"/>
              </a:ext>
            </a:extLst>
          </p:cNvPr>
          <p:cNvSpPr/>
          <p:nvPr/>
        </p:nvSpPr>
        <p:spPr bwMode="auto">
          <a:xfrm>
            <a:off x="9396409" y="5133901"/>
            <a:ext cx="2522537" cy="1052513"/>
          </a:xfrm>
          <a:prstGeom prst="rect">
            <a:avLst/>
          </a:prstGeom>
          <a:solidFill>
            <a:schemeClr val="tx2">
              <a:lumMod val="75000"/>
            </a:schemeClr>
          </a:solidFill>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684610" rtl="0" eaLnBrk="1" fontAlgn="base" latinLnBrk="0" hangingPunct="1">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sym typeface="Arial"/>
                <a:rtl val="0"/>
              </a:rPr>
              <a:t>キャリア開発</a:t>
            </a:r>
            <a:endParaRPr kumimoji="1" lang="en-US" altLang="ja-JP"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sym typeface="Arial"/>
              <a:rtl val="0"/>
            </a:endParaRPr>
          </a:p>
          <a:p>
            <a:pPr marL="0" marR="0" lvl="0" indent="0" algn="ctr" defTabSz="684610" rtl="0" eaLnBrk="1" fontAlgn="base" latinLnBrk="0" hangingPunct="1">
              <a:lnSpc>
                <a:spcPct val="100000"/>
              </a:lnSpc>
              <a:spcBef>
                <a:spcPct val="0"/>
              </a:spcBef>
              <a:spcAft>
                <a:spcPct val="0"/>
              </a:spcAft>
              <a:buClrTx/>
              <a:buSzTx/>
              <a:buFontTx/>
              <a:buNone/>
              <a:tabLst/>
              <a:defRPr/>
            </a:pPr>
            <a:r>
              <a:rPr kumimoji="1" lang="en-US" altLang="ja-JP" sz="20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sym typeface="Arial"/>
                <a:rtl val="0"/>
              </a:rPr>
              <a:t>e-learning</a:t>
            </a:r>
          </a:p>
        </p:txBody>
      </p:sp>
      <p:sp>
        <p:nvSpPr>
          <p:cNvPr id="20" name="テキスト ボックス 19">
            <a:extLst>
              <a:ext uri="{FF2B5EF4-FFF2-40B4-BE49-F238E27FC236}">
                <a16:creationId xmlns:a16="http://schemas.microsoft.com/office/drawing/2014/main" id="{90F9040E-DD53-4472-B7FD-1967FD218CAD}"/>
              </a:ext>
            </a:extLst>
          </p:cNvPr>
          <p:cNvSpPr txBox="1"/>
          <p:nvPr/>
        </p:nvSpPr>
        <p:spPr>
          <a:xfrm>
            <a:off x="793587" y="839145"/>
            <a:ext cx="10604825" cy="61838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アセスメント結果を効果的に学習いただく、各種の</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ラーニングも準備しております。</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フッター プレースホルダー 1">
            <a:extLst>
              <a:ext uri="{FF2B5EF4-FFF2-40B4-BE49-F238E27FC236}">
                <a16:creationId xmlns:a16="http://schemas.microsoft.com/office/drawing/2014/main" id="{571FD132-6929-930F-40AB-199986DB42BA}"/>
              </a:ext>
            </a:extLst>
          </p:cNvPr>
          <p:cNvSpPr txBox="1">
            <a:spLocks/>
          </p:cNvSpPr>
          <p:nvPr/>
        </p:nvSpPr>
        <p:spPr>
          <a:xfrm>
            <a:off x="4165600" y="6534766"/>
            <a:ext cx="3860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800" dirty="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0D3053FC-DB4C-4B05-B208-72EB683DD5C8}"/>
              </a:ext>
            </a:extLst>
          </p:cNvPr>
          <p:cNvSpPr txBox="1">
            <a:spLocks/>
          </p:cNvSpPr>
          <p:nvPr/>
        </p:nvSpPr>
        <p:spPr>
          <a:xfrm>
            <a:off x="483476" y="168033"/>
            <a:ext cx="7914634" cy="836862"/>
          </a:xfrm>
          <a:prstGeom prst="rect">
            <a:avLst/>
          </a:prstGeom>
        </p:spPr>
        <p:txBody>
          <a:bodyPr vert="horz" lIns="45720" tIns="22860" rIns="45720" bIns="22860" rtlCol="0" anchor="ctr">
            <a:normAutofit/>
          </a:bodyPr>
          <a:lstStyle>
            <a:lvl1pPr algn="l" defTabSz="914400" rtl="0" eaLnBrk="1" latinLnBrk="0" hangingPunct="1">
              <a:lnSpc>
                <a:spcPct val="90000"/>
              </a:lnSpc>
              <a:spcBef>
                <a:spcPct val="0"/>
              </a:spcBef>
              <a:buNone/>
              <a:defRPr kumimoji="1" sz="2400" b="1" kern="1200">
                <a:solidFill>
                  <a:schemeClr val="accent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srgbClr val="161717"/>
                </a:solidFill>
                <a:effectLst/>
                <a:uLnTx/>
                <a:uFillTx/>
                <a:latin typeface="Meiryo UI"/>
                <a:ea typeface="Meiryo UI"/>
                <a:cs typeface="+mj-cs"/>
              </a:rPr>
              <a:t>成果物リスト</a:t>
            </a:r>
          </a:p>
        </p:txBody>
      </p:sp>
      <p:sp>
        <p:nvSpPr>
          <p:cNvPr id="7" name="コンテンツ プレースホルダー 2">
            <a:extLst>
              <a:ext uri="{FF2B5EF4-FFF2-40B4-BE49-F238E27FC236}">
                <a16:creationId xmlns:a16="http://schemas.microsoft.com/office/drawing/2014/main" id="{824732A6-3079-4748-9656-E742912E562F}"/>
              </a:ext>
            </a:extLst>
          </p:cNvPr>
          <p:cNvSpPr txBox="1">
            <a:spLocks/>
          </p:cNvSpPr>
          <p:nvPr/>
        </p:nvSpPr>
        <p:spPr>
          <a:xfrm>
            <a:off x="478221" y="989064"/>
            <a:ext cx="10705284" cy="554204"/>
          </a:xfrm>
          <a:prstGeom prst="rect">
            <a:avLst/>
          </a:prstGeom>
        </p:spPr>
        <p:txBody>
          <a:bodyPr vert="horz" lIns="0" tIns="22860" rIns="0" bIns="22860" rtlCol="0">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2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srgbClr val="161717"/>
                </a:solidFill>
                <a:effectLst/>
                <a:uLnTx/>
                <a:uFillTx/>
                <a:latin typeface="Meiryo UI"/>
                <a:ea typeface="Meiryo UI"/>
                <a:cs typeface="+mn-cs"/>
              </a:rPr>
              <a:t>本プロジェクトの各フェーズでは、下記の成果物を納品いたします。</a:t>
            </a:r>
          </a:p>
        </p:txBody>
      </p:sp>
      <p:graphicFrame>
        <p:nvGraphicFramePr>
          <p:cNvPr id="2" name="表 5">
            <a:extLst>
              <a:ext uri="{FF2B5EF4-FFF2-40B4-BE49-F238E27FC236}">
                <a16:creationId xmlns:a16="http://schemas.microsoft.com/office/drawing/2014/main" id="{CCA6F5EB-AD6A-404D-884F-A6F5B4ADE655}"/>
              </a:ext>
            </a:extLst>
          </p:cNvPr>
          <p:cNvGraphicFramePr>
            <a:graphicFrameLocks noGrp="1"/>
          </p:cNvGraphicFramePr>
          <p:nvPr>
            <p:extLst>
              <p:ext uri="{D42A27DB-BD31-4B8C-83A1-F6EECF244321}">
                <p14:modId xmlns:p14="http://schemas.microsoft.com/office/powerpoint/2010/main" val="2860642966"/>
              </p:ext>
            </p:extLst>
          </p:nvPr>
        </p:nvGraphicFramePr>
        <p:xfrm>
          <a:off x="478221" y="1559099"/>
          <a:ext cx="11235558" cy="4863235"/>
        </p:xfrm>
        <a:graphic>
          <a:graphicData uri="http://schemas.openxmlformats.org/drawingml/2006/table">
            <a:tbl>
              <a:tblPr firstRow="1" bandRow="1">
                <a:tableStyleId>{93296810-A885-4BE3-A3E7-6D5BEEA58F35}</a:tableStyleId>
              </a:tblPr>
              <a:tblGrid>
                <a:gridCol w="1896463">
                  <a:extLst>
                    <a:ext uri="{9D8B030D-6E8A-4147-A177-3AD203B41FA5}">
                      <a16:colId xmlns:a16="http://schemas.microsoft.com/office/drawing/2014/main" val="2119615886"/>
                    </a:ext>
                  </a:extLst>
                </a:gridCol>
                <a:gridCol w="825717">
                  <a:extLst>
                    <a:ext uri="{9D8B030D-6E8A-4147-A177-3AD203B41FA5}">
                      <a16:colId xmlns:a16="http://schemas.microsoft.com/office/drawing/2014/main" val="2965207668"/>
                    </a:ext>
                  </a:extLst>
                </a:gridCol>
                <a:gridCol w="8513378">
                  <a:extLst>
                    <a:ext uri="{9D8B030D-6E8A-4147-A177-3AD203B41FA5}">
                      <a16:colId xmlns:a16="http://schemas.microsoft.com/office/drawing/2014/main" val="3869573650"/>
                    </a:ext>
                  </a:extLst>
                </a:gridCol>
              </a:tblGrid>
              <a:tr h="355297">
                <a:tc>
                  <a:txBody>
                    <a:bodyPr/>
                    <a:lstStyle/>
                    <a:p>
                      <a:pPr algn="ctr"/>
                      <a:r>
                        <a:rPr kumimoji="1" lang="ja-JP" altLang="en-US" sz="1600" b="0" dirty="0">
                          <a:latin typeface="Meiryo UI" panose="020B0604030504040204" pitchFamily="50" charset="-128"/>
                          <a:ea typeface="Meiryo UI" panose="020B0604030504040204" pitchFamily="50" charset="-128"/>
                        </a:rPr>
                        <a:t>フェーズ</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2060"/>
                    </a:solidFill>
                  </a:tcPr>
                </a:tc>
                <a:tc>
                  <a:txBody>
                    <a:bodyPr/>
                    <a:lstStyle/>
                    <a:p>
                      <a:pPr algn="ctr"/>
                      <a:r>
                        <a:rPr kumimoji="1" lang="en-US" altLang="ja-JP" sz="1600" b="0" dirty="0">
                          <a:latin typeface="Meiryo UI" panose="020B0604030504040204" pitchFamily="50" charset="-128"/>
                          <a:ea typeface="Meiryo UI" panose="020B0604030504040204" pitchFamily="50" charset="-128"/>
                        </a:rPr>
                        <a:t>No</a:t>
                      </a:r>
                      <a:endParaRPr kumimoji="1" lang="ja-JP" altLang="en-US" sz="1600" b="0" dirty="0">
                        <a:latin typeface="Meiryo UI" panose="020B0604030504040204" pitchFamily="50" charset="-128"/>
                        <a:ea typeface="Meiryo UI" panose="020B0604030504040204"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2060"/>
                    </a:solidFill>
                  </a:tcPr>
                </a:tc>
                <a:tc>
                  <a:txBody>
                    <a:bodyPr/>
                    <a:lstStyle/>
                    <a:p>
                      <a:pPr algn="ctr"/>
                      <a:r>
                        <a:rPr kumimoji="1" lang="ja-JP" altLang="en-US" sz="1600" b="0" dirty="0">
                          <a:latin typeface="Meiryo UI" panose="020B0604030504040204" pitchFamily="50" charset="-128"/>
                          <a:ea typeface="Meiryo UI" panose="020B0604030504040204" pitchFamily="50" charset="-128"/>
                        </a:rPr>
                        <a:t>成果物</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3944934657"/>
                  </a:ext>
                </a:extLst>
              </a:tr>
              <a:tr h="751323">
                <a:tc rowSpan="3">
                  <a:txBody>
                    <a:bodyPr/>
                    <a:lstStyle/>
                    <a:p>
                      <a:pPr algn="ctr"/>
                      <a:r>
                        <a:rPr kumimoji="1" lang="ja-JP" altLang="en-US" sz="1600" b="0" dirty="0">
                          <a:latin typeface="Meiryo UI" panose="020B0604030504040204" pitchFamily="50" charset="-128"/>
                          <a:ea typeface="Meiryo UI" panose="020B0604030504040204" pitchFamily="50" charset="-128"/>
                        </a:rPr>
                        <a:t>モデル化</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algn="ctr"/>
                      <a:r>
                        <a:rPr kumimoji="1" lang="en-US" altLang="ja-JP" sz="1600" b="0" dirty="0">
                          <a:latin typeface="Meiryo UI" panose="020B0604030504040204" pitchFamily="50" charset="-128"/>
                          <a:ea typeface="Meiryo UI" panose="020B0604030504040204" pitchFamily="50" charset="-128"/>
                        </a:rPr>
                        <a:t>1</a:t>
                      </a:r>
                      <a:endParaRPr kumimoji="1" lang="ja-JP" altLang="en-US" sz="1600" b="0" dirty="0">
                        <a:latin typeface="Meiryo UI" panose="020B0604030504040204" pitchFamily="50" charset="-128"/>
                        <a:ea typeface="Meiryo UI" panose="020B0604030504040204"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algn="l"/>
                      <a:r>
                        <a:rPr kumimoji="1" lang="en-US" altLang="ja-JP" sz="1600" b="0" dirty="0">
                          <a:latin typeface="Meiryo UI" panose="020B0604030504040204" pitchFamily="50" charset="-128"/>
                          <a:ea typeface="Meiryo UI" panose="020B0604030504040204" pitchFamily="50" charset="-128"/>
                        </a:rPr>
                        <a:t>PXT</a:t>
                      </a:r>
                      <a:r>
                        <a:rPr kumimoji="1" lang="ja-JP" altLang="en-US" sz="1600" b="0" dirty="0">
                          <a:latin typeface="Meiryo UI" panose="020B0604030504040204" pitchFamily="50" charset="-128"/>
                          <a:ea typeface="Meiryo UI" panose="020B0604030504040204" pitchFamily="50" charset="-128"/>
                        </a:rPr>
                        <a:t>アセスメント実施（実施サポート・アカウントセットアップ／配信・個人結果の返却）</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1156485"/>
                  </a:ext>
                </a:extLst>
              </a:tr>
              <a:tr h="751323">
                <a:tc vMerge="1">
                  <a:txBody>
                    <a:bodyPr/>
                    <a:lstStyle/>
                    <a:p>
                      <a:pPr algn="ctr"/>
                      <a:endParaRPr kumimoji="1" lang="ja-JP" altLang="en-US" sz="1400"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1600" b="0" dirty="0">
                          <a:latin typeface="Meiryo UI" panose="020B0604030504040204" pitchFamily="50" charset="-128"/>
                          <a:ea typeface="Meiryo UI" panose="020B0604030504040204" pitchFamily="50" charset="-128"/>
                        </a:rPr>
                        <a:t>2</a:t>
                      </a:r>
                      <a:endParaRPr kumimoji="1" lang="ja-JP" altLang="en-US" sz="1600" b="0" dirty="0">
                        <a:latin typeface="Meiryo UI" panose="020B0604030504040204" pitchFamily="50" charset="-128"/>
                        <a:ea typeface="Meiryo UI" panose="020B0604030504040204"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algn="l"/>
                      <a:r>
                        <a:rPr kumimoji="1" lang="ja-JP" altLang="en-US" sz="1600" b="0" dirty="0">
                          <a:latin typeface="Meiryo UI" panose="020B0604030504040204" pitchFamily="50" charset="-128"/>
                          <a:ea typeface="Meiryo UI" panose="020B0604030504040204" pitchFamily="50" charset="-128"/>
                        </a:rPr>
                        <a:t>貴社経営人材要件を元にしたパフォーマンスモデル設計（設計ミーティング・外部モデル提示）</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08782592"/>
                  </a:ext>
                </a:extLst>
              </a:tr>
              <a:tr h="751323">
                <a:tc vMerge="1">
                  <a:txBody>
                    <a:bodyPr/>
                    <a:lstStyle/>
                    <a:p>
                      <a:pPr algn="ctr"/>
                      <a:endParaRPr kumimoji="1" lang="ja-JP" altLang="en-US" sz="1400" dirty="0"/>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algn="ctr"/>
                      <a:r>
                        <a:rPr kumimoji="1" lang="en-US" altLang="ja-JP" sz="1600" b="0" dirty="0">
                          <a:latin typeface="Meiryo UI" panose="020B0604030504040204" pitchFamily="50" charset="-128"/>
                          <a:ea typeface="Meiryo UI" panose="020B0604030504040204" pitchFamily="50" charset="-128"/>
                        </a:rPr>
                        <a:t>3</a:t>
                      </a:r>
                      <a:endParaRPr kumimoji="1" lang="ja-JP" altLang="en-US" sz="1600" b="0" dirty="0">
                        <a:latin typeface="Meiryo UI" panose="020B0604030504040204" pitchFamily="50" charset="-128"/>
                        <a:ea typeface="Meiryo UI" panose="020B0604030504040204"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algn="l"/>
                      <a:r>
                        <a:rPr kumimoji="1" lang="ja-JP" altLang="en-US" sz="1600" b="0" dirty="0">
                          <a:latin typeface="Meiryo UI" panose="020B0604030504040204" pitchFamily="50" charset="-128"/>
                          <a:ea typeface="Meiryo UI" panose="020B0604030504040204" pitchFamily="50" charset="-128"/>
                        </a:rPr>
                        <a:t>ジョブマッチ</a:t>
                      </a:r>
                      <a:r>
                        <a:rPr kumimoji="1" lang="en-US" altLang="ja-JP" sz="1600" b="0" dirty="0">
                          <a:latin typeface="Meiryo UI" panose="020B0604030504040204" pitchFamily="50" charset="-128"/>
                          <a:ea typeface="Meiryo UI" panose="020B0604030504040204" pitchFamily="50" charset="-128"/>
                        </a:rPr>
                        <a:t>%</a:t>
                      </a:r>
                      <a:r>
                        <a:rPr kumimoji="1" lang="ja-JP" altLang="en-US" sz="1600" b="0" dirty="0">
                          <a:latin typeface="Meiryo UI" panose="020B0604030504040204" pitchFamily="50" charset="-128"/>
                          <a:ea typeface="Meiryo UI" panose="020B0604030504040204" pitchFamily="50" charset="-128"/>
                        </a:rPr>
                        <a:t>算出、ジョブマッチ％ランキング提示（貴社アカウント・</a:t>
                      </a:r>
                      <a:r>
                        <a:rPr kumimoji="1" lang="en-US" altLang="ja-JP" sz="1600" b="0" dirty="0">
                          <a:latin typeface="Meiryo UI" panose="020B0604030504040204" pitchFamily="50" charset="-128"/>
                          <a:ea typeface="Meiryo UI" panose="020B0604030504040204" pitchFamily="50" charset="-128"/>
                        </a:rPr>
                        <a:t>GAC</a:t>
                      </a:r>
                      <a:r>
                        <a:rPr kumimoji="1" lang="ja-JP" altLang="en-US" sz="1600" b="0" dirty="0">
                          <a:latin typeface="Meiryo UI" panose="020B0604030504040204" pitchFamily="50" charset="-128"/>
                          <a:ea typeface="Meiryo UI" panose="020B0604030504040204" pitchFamily="50" charset="-128"/>
                        </a:rPr>
                        <a:t>にデータ納品）</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66170252"/>
                  </a:ext>
                </a:extLst>
              </a:tr>
              <a:tr h="751323">
                <a:tc>
                  <a:txBody>
                    <a:bodyPr/>
                    <a:lstStyle/>
                    <a:p>
                      <a:pPr algn="ctr"/>
                      <a:r>
                        <a:rPr kumimoji="1" lang="ja-JP" altLang="en-US" sz="1600" b="0" dirty="0">
                          <a:latin typeface="Meiryo UI" panose="020B0604030504040204" pitchFamily="50" charset="-128"/>
                          <a:ea typeface="Meiryo UI" panose="020B0604030504040204" pitchFamily="50" charset="-128"/>
                        </a:rPr>
                        <a:t>見える化</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algn="ctr"/>
                      <a:r>
                        <a:rPr kumimoji="1" lang="en-US" altLang="ja-JP" sz="1600" b="0" dirty="0">
                          <a:latin typeface="Meiryo UI" panose="020B0604030504040204" pitchFamily="50" charset="-128"/>
                          <a:ea typeface="Meiryo UI" panose="020B0604030504040204" pitchFamily="50" charset="-128"/>
                        </a:rPr>
                        <a:t>4</a:t>
                      </a:r>
                      <a:endParaRPr kumimoji="1" lang="ja-JP" altLang="en-US" sz="1600" b="0" dirty="0">
                        <a:latin typeface="Meiryo UI" panose="020B0604030504040204" pitchFamily="50" charset="-128"/>
                        <a:ea typeface="Meiryo UI" panose="020B0604030504040204"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algn="l"/>
                      <a:r>
                        <a:rPr kumimoji="1" lang="ja-JP" altLang="en-US" sz="1600" b="0" dirty="0">
                          <a:latin typeface="Meiryo UI" panose="020B0604030504040204" pitchFamily="50" charset="-128"/>
                          <a:ea typeface="Meiryo UI" panose="020B0604030504040204" pitchFamily="50" charset="-128"/>
                        </a:rPr>
                        <a:t>人材ポートフォリオ提示（貴社の評価情報などを追加したタレント情報）</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02552899"/>
                  </a:ext>
                </a:extLst>
              </a:tr>
              <a:tr h="751323">
                <a:tc>
                  <a:txBody>
                    <a:bodyPr/>
                    <a:lstStyle/>
                    <a:p>
                      <a:pPr algn="ctr"/>
                      <a:r>
                        <a:rPr kumimoji="1" lang="ja-JP" altLang="en-US" sz="1600" b="0" dirty="0">
                          <a:latin typeface="Meiryo UI" panose="020B0604030504040204" pitchFamily="50" charset="-128"/>
                          <a:ea typeface="Meiryo UI" panose="020B0604030504040204" pitchFamily="50" charset="-128"/>
                        </a:rPr>
                        <a:t>戦略的な育成</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algn="ctr"/>
                      <a:r>
                        <a:rPr kumimoji="1" lang="en-US" altLang="ja-JP" sz="1600" b="0" dirty="0">
                          <a:latin typeface="Meiryo UI" panose="020B0604030504040204" pitchFamily="50" charset="-128"/>
                          <a:ea typeface="Meiryo UI" panose="020B0604030504040204" pitchFamily="50" charset="-128"/>
                        </a:rPr>
                        <a:t>5</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algn="l"/>
                      <a:r>
                        <a:rPr kumimoji="1" lang="ja-JP" altLang="en-US" sz="1600" b="0" dirty="0">
                          <a:latin typeface="Meiryo UI" panose="020B0604030504040204" pitchFamily="50" charset="-128"/>
                          <a:ea typeface="Meiryo UI" panose="020B0604030504040204" pitchFamily="50" charset="-128"/>
                        </a:rPr>
                        <a:t>アセスメントフィードバック（</a:t>
                      </a:r>
                      <a:r>
                        <a:rPr kumimoji="1" lang="en-US" altLang="ja-JP" sz="1600" b="0" dirty="0">
                          <a:latin typeface="Meiryo UI" panose="020B0604030504040204" pitchFamily="50" charset="-128"/>
                          <a:ea typeface="Meiryo UI" panose="020B0604030504040204" pitchFamily="50" charset="-128"/>
                        </a:rPr>
                        <a:t>e-</a:t>
                      </a:r>
                      <a:r>
                        <a:rPr kumimoji="1" lang="ja-JP" altLang="en-US" sz="1600" b="0" dirty="0">
                          <a:latin typeface="Meiryo UI" panose="020B0604030504040204" pitchFamily="50" charset="-128"/>
                          <a:ea typeface="Meiryo UI" panose="020B0604030504040204" pitchFamily="50" charset="-128"/>
                        </a:rPr>
                        <a:t>ラーニング）、今後の幹部社員育成プログラムの方向性検討</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32128800"/>
                  </a:ext>
                </a:extLst>
              </a:tr>
              <a:tr h="751323">
                <a:tc>
                  <a:txBody>
                    <a:bodyPr/>
                    <a:lstStyle/>
                    <a:p>
                      <a:pPr algn="ctr"/>
                      <a:r>
                        <a:rPr kumimoji="1" lang="ja-JP" altLang="en-US" sz="1600" b="0" dirty="0">
                          <a:latin typeface="Meiryo UI" panose="020B0604030504040204" pitchFamily="50" charset="-128"/>
                          <a:ea typeface="Meiryo UI" panose="020B0604030504040204" pitchFamily="50" charset="-128"/>
                        </a:rPr>
                        <a:t>今後への示唆</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algn="ctr"/>
                      <a:r>
                        <a:rPr kumimoji="1" lang="en-US" altLang="ja-JP" sz="1600" b="0" dirty="0">
                          <a:latin typeface="Meiryo UI" panose="020B0604030504040204" pitchFamily="50" charset="-128"/>
                          <a:ea typeface="Meiryo UI" panose="020B0604030504040204" pitchFamily="50" charset="-128"/>
                        </a:rPr>
                        <a:t>6</a:t>
                      </a:r>
                      <a:endParaRPr kumimoji="1" lang="ja-JP" altLang="en-US" sz="1600" b="0" dirty="0">
                        <a:latin typeface="Meiryo UI" panose="020B0604030504040204" pitchFamily="50" charset="-128"/>
                        <a:ea typeface="Meiryo UI" panose="020B0604030504040204" pitchFamily="50" charset="-128"/>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rgbClr val="161717"/>
                          </a:solidFill>
                          <a:effectLst/>
                          <a:uLnTx/>
                          <a:uFillTx/>
                          <a:latin typeface="Meiryo UI" panose="020B0604030504040204" pitchFamily="50" charset="-128"/>
                          <a:ea typeface="Meiryo UI" panose="020B0604030504040204" pitchFamily="50" charset="-128"/>
                          <a:cs typeface="+mn-cs"/>
                          <a:sym typeface="Arial"/>
                          <a:rtl val="0"/>
                        </a:rPr>
                        <a:t>今後の更なる活用方法の検討とご提案</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97353576"/>
                  </a:ext>
                </a:extLst>
              </a:tr>
            </a:tbl>
          </a:graphicData>
        </a:graphic>
      </p:graphicFrame>
      <p:sp>
        <p:nvSpPr>
          <p:cNvPr id="3" name="スライド番号プレースホルダー 2">
            <a:extLst>
              <a:ext uri="{FF2B5EF4-FFF2-40B4-BE49-F238E27FC236}">
                <a16:creationId xmlns:a16="http://schemas.microsoft.com/office/drawing/2014/main" id="{AD4D92F6-A94A-4D72-B575-08A2001EB28A}"/>
              </a:ext>
            </a:extLst>
          </p:cNvPr>
          <p:cNvSpPr>
            <a:spLocks noGrp="1"/>
          </p:cNvSpPr>
          <p:nvPr>
            <p:ph type="sldNum" idx="13"/>
          </p:nvPr>
        </p:nvSpPr>
        <p:spPr/>
        <p:txBody>
          <a:bodyPr/>
          <a:lstStyle/>
          <a:p>
            <a:pPr>
              <a:defRPr/>
            </a:pPr>
            <a:fld id="{E66DADE1-C86B-4B31-B8E4-AE2B0569A3BA}" type="slidenum">
              <a:rPr lang="en-US" altLang="ja-JP" smtClean="0"/>
              <a:pPr>
                <a:defRPr/>
              </a:pPr>
              <a:t>25</a:t>
            </a:fld>
            <a:endParaRPr lang="en-US" altLang="ja-JP"/>
          </a:p>
        </p:txBody>
      </p:sp>
      <p:sp>
        <p:nvSpPr>
          <p:cNvPr id="6" name="フッター プレースホルダー 1">
            <a:extLst>
              <a:ext uri="{FF2B5EF4-FFF2-40B4-BE49-F238E27FC236}">
                <a16:creationId xmlns:a16="http://schemas.microsoft.com/office/drawing/2014/main" id="{AC747D1C-A999-129B-6545-13052B693CFC}"/>
              </a:ext>
            </a:extLst>
          </p:cNvPr>
          <p:cNvSpPr txBox="1">
            <a:spLocks/>
          </p:cNvSpPr>
          <p:nvPr/>
        </p:nvSpPr>
        <p:spPr>
          <a:xfrm>
            <a:off x="4165600" y="6356350"/>
            <a:ext cx="3860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80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42465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EAFF062-C323-4E4C-8443-A6566516F632}"/>
              </a:ext>
            </a:extLst>
          </p:cNvPr>
          <p:cNvSpPr/>
          <p:nvPr/>
        </p:nvSpPr>
        <p:spPr>
          <a:xfrm>
            <a:off x="0" y="1752600"/>
            <a:ext cx="12192000" cy="266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1555" name="タイトル 3">
            <a:extLst>
              <a:ext uri="{FF2B5EF4-FFF2-40B4-BE49-F238E27FC236}">
                <a16:creationId xmlns:a16="http://schemas.microsoft.com/office/drawing/2014/main" id="{B4BD719E-F4F7-45E9-880F-E219F305919B}"/>
              </a:ext>
            </a:extLst>
          </p:cNvPr>
          <p:cNvSpPr>
            <a:spLocks noGrp="1"/>
          </p:cNvSpPr>
          <p:nvPr>
            <p:ph type="ctrTitle" idx="4294967295"/>
          </p:nvPr>
        </p:nvSpPr>
        <p:spPr>
          <a:xfrm>
            <a:off x="0" y="2351087"/>
            <a:ext cx="12192000" cy="1470025"/>
          </a:xfrm>
        </p:spPr>
        <p:txBody>
          <a:bodyPr/>
          <a:lstStyle/>
          <a:p>
            <a:r>
              <a:rPr kumimoji="1" lang="ja-JP" altLang="en-US" sz="4000" b="1" dirty="0">
                <a:latin typeface="ＭＳ Ｐゴシック" panose="020B0600070205080204" pitchFamily="50" charset="-128"/>
              </a:rPr>
              <a:t>実施スケジュール案</a:t>
            </a:r>
          </a:p>
        </p:txBody>
      </p:sp>
      <p:sp>
        <p:nvSpPr>
          <p:cNvPr id="2" name="スライド番号プレースホルダー 1">
            <a:extLst>
              <a:ext uri="{FF2B5EF4-FFF2-40B4-BE49-F238E27FC236}">
                <a16:creationId xmlns:a16="http://schemas.microsoft.com/office/drawing/2014/main" id="{D1B19D98-DF2C-405E-AFED-EDCCA99DA71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BEF75-FF43-4DF7-B655-4DC0BB50B88E}" type="slidenum">
              <a:rPr kumimoji="0" lang="en-US" altLang="ja-JP" sz="14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ja-JP" sz="14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
        <p:nvSpPr>
          <p:cNvPr id="4" name="フッター プレースホルダー 1">
            <a:extLst>
              <a:ext uri="{FF2B5EF4-FFF2-40B4-BE49-F238E27FC236}">
                <a16:creationId xmlns:a16="http://schemas.microsoft.com/office/drawing/2014/main" id="{28C3C9C4-76A3-6E9F-819F-850F49676A14}"/>
              </a:ext>
            </a:extLst>
          </p:cNvPr>
          <p:cNvSpPr txBox="1">
            <a:spLocks/>
          </p:cNvSpPr>
          <p:nvPr/>
        </p:nvSpPr>
        <p:spPr>
          <a:xfrm>
            <a:off x="4165600" y="6356350"/>
            <a:ext cx="3860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80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41060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スライド番号プレースホルダー 3">
            <a:extLst>
              <a:ext uri="{FF2B5EF4-FFF2-40B4-BE49-F238E27FC236}">
                <a16:creationId xmlns:a16="http://schemas.microsoft.com/office/drawing/2014/main" id="{6763544D-8946-4B97-8F3D-76D7B96F9B6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Pct val="25000"/>
              <a:buFontTx/>
              <a:buNone/>
              <a:tabLst/>
              <a:defRPr/>
            </a:pPr>
            <a:fld id="{E2FA4B5C-C8A0-4967-BD27-43FE3B53A2CD}" type="slidenum">
              <a:rPr kumimoji="0" lang="en-US" altLang="ja-JP" sz="1200" b="0" i="0" u="none" strike="noStrike" kern="1200" cap="none" spc="0" normalizeH="0" baseline="0" noProof="0" smtClean="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Pct val="25000"/>
                <a:buFontTx/>
                <a:buNone/>
                <a:tabLst/>
                <a:defRPr/>
              </a:pPr>
              <a:t>27</a:t>
            </a:fld>
            <a:endParaRPr kumimoji="0" lang="en-US" altLang="ja-JP" sz="1200" b="0" i="0" u="none" strike="noStrike" kern="1200" cap="none" spc="0" normalizeH="0" baseline="0" noProof="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pic>
        <p:nvPicPr>
          <p:cNvPr id="3" name="図 2">
            <a:extLst>
              <a:ext uri="{FF2B5EF4-FFF2-40B4-BE49-F238E27FC236}">
                <a16:creationId xmlns:a16="http://schemas.microsoft.com/office/drawing/2014/main" id="{77C0D333-9FEF-4A8F-837D-3EE3967DDDD4}"/>
              </a:ext>
            </a:extLst>
          </p:cNvPr>
          <p:cNvPicPr>
            <a:picLocks noChangeAspect="1"/>
          </p:cNvPicPr>
          <p:nvPr/>
        </p:nvPicPr>
        <p:blipFill>
          <a:blip r:embed="rId3"/>
          <a:stretch>
            <a:fillRect/>
          </a:stretch>
        </p:blipFill>
        <p:spPr>
          <a:xfrm>
            <a:off x="2155288" y="2244137"/>
            <a:ext cx="6916848" cy="4294775"/>
          </a:xfrm>
          <a:prstGeom prst="rect">
            <a:avLst/>
          </a:prstGeom>
        </p:spPr>
      </p:pic>
      <p:cxnSp>
        <p:nvCxnSpPr>
          <p:cNvPr id="5" name="直線矢印コネクタ 4">
            <a:extLst>
              <a:ext uri="{FF2B5EF4-FFF2-40B4-BE49-F238E27FC236}">
                <a16:creationId xmlns:a16="http://schemas.microsoft.com/office/drawing/2014/main" id="{0BBE1F4C-86B5-494E-9A35-087F5C23CB68}"/>
              </a:ext>
            </a:extLst>
          </p:cNvPr>
          <p:cNvCxnSpPr/>
          <p:nvPr/>
        </p:nvCxnSpPr>
        <p:spPr>
          <a:xfrm>
            <a:off x="6218664" y="3233854"/>
            <a:ext cx="15277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3DF48C41-8197-4697-9389-6ED8D9A64B90}"/>
              </a:ext>
            </a:extLst>
          </p:cNvPr>
          <p:cNvCxnSpPr/>
          <p:nvPr/>
        </p:nvCxnSpPr>
        <p:spPr>
          <a:xfrm>
            <a:off x="3430859" y="4772722"/>
            <a:ext cx="431552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星: 5 pt 7">
            <a:extLst>
              <a:ext uri="{FF2B5EF4-FFF2-40B4-BE49-F238E27FC236}">
                <a16:creationId xmlns:a16="http://schemas.microsoft.com/office/drawing/2014/main" id="{5E7BDE17-7E9C-4952-9BF6-D4C9655C1493}"/>
              </a:ext>
            </a:extLst>
          </p:cNvPr>
          <p:cNvSpPr/>
          <p:nvPr/>
        </p:nvSpPr>
        <p:spPr>
          <a:xfrm>
            <a:off x="6424613" y="5341435"/>
            <a:ext cx="266119" cy="2174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星: 5 pt 58">
            <a:extLst>
              <a:ext uri="{FF2B5EF4-FFF2-40B4-BE49-F238E27FC236}">
                <a16:creationId xmlns:a16="http://schemas.microsoft.com/office/drawing/2014/main" id="{9E3871CB-7589-45D7-8C04-9A0A7D895370}"/>
              </a:ext>
            </a:extLst>
          </p:cNvPr>
          <p:cNvSpPr/>
          <p:nvPr/>
        </p:nvSpPr>
        <p:spPr>
          <a:xfrm>
            <a:off x="7368750" y="3740597"/>
            <a:ext cx="266119" cy="2174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角丸四角形吹き出し 11">
            <a:extLst>
              <a:ext uri="{FF2B5EF4-FFF2-40B4-BE49-F238E27FC236}">
                <a16:creationId xmlns:a16="http://schemas.microsoft.com/office/drawing/2014/main" id="{FA71AAF4-8F60-4B4A-BA9E-E58AF48BEE9E}"/>
              </a:ext>
            </a:extLst>
          </p:cNvPr>
          <p:cNvSpPr/>
          <p:nvPr/>
        </p:nvSpPr>
        <p:spPr bwMode="gray">
          <a:xfrm>
            <a:off x="225300" y="4566905"/>
            <a:ext cx="2416281" cy="814676"/>
          </a:xfrm>
          <a:prstGeom prst="wedgeRoundRectCallout">
            <a:avLst>
              <a:gd name="adj1" fmla="val 78597"/>
              <a:gd name="adj2" fmla="val -27059"/>
              <a:gd name="adj3" fmla="val 16667"/>
            </a:avLst>
          </a:prstGeom>
          <a:solidFill>
            <a:srgbClr val="002060"/>
          </a:solidFill>
          <a:ln w="6350">
            <a:noFill/>
            <a:miter lim="800000"/>
            <a:headEnd/>
            <a:tailEnd/>
          </a:ln>
          <a:effectLst/>
        </p:spPr>
        <p:txBody>
          <a:bodyPr wrap="none" lIns="72000" tIns="36000" rIns="72000" bIns="3600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en-US" altLang="ja-JP" sz="1800" b="0"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Arial" pitchFamily="34" charset="0"/>
              </a:rPr>
              <a:t>PXT</a:t>
            </a:r>
            <a:r>
              <a:rPr kumimoji="1" lang="ja-JP" altLang="en-US" sz="1800" b="0"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Arial" pitchFamily="34" charset="0"/>
              </a:rPr>
              <a:t>回答　及び</a:t>
            </a:r>
            <a:endParaRPr kumimoji="1" lang="en-US" altLang="ja-JP" sz="1800" b="0"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Arial" pitchFamily="34" charset="0"/>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lang="ja-JP" altLang="en-US" kern="0" dirty="0">
                <a:solidFill>
                  <a:prstClr val="white"/>
                </a:solidFill>
                <a:latin typeface="Yu Gothic UI" panose="020B0500000000000000" pitchFamily="34" charset="-128"/>
                <a:ea typeface="Yu Gothic UI" panose="020B0500000000000000" pitchFamily="34" charset="-128"/>
                <a:cs typeface="Arial" pitchFamily="34" charset="0"/>
              </a:rPr>
              <a:t>モデル設計ミーティング</a:t>
            </a:r>
            <a:endParaRPr kumimoji="1" lang="en-US" altLang="ja-JP" sz="1800" b="0"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Arial" pitchFamily="34" charset="0"/>
            </a:endParaRPr>
          </a:p>
        </p:txBody>
      </p:sp>
      <p:sp>
        <p:nvSpPr>
          <p:cNvPr id="61" name="角丸四角形吹き出し 11">
            <a:extLst>
              <a:ext uri="{FF2B5EF4-FFF2-40B4-BE49-F238E27FC236}">
                <a16:creationId xmlns:a16="http://schemas.microsoft.com/office/drawing/2014/main" id="{3FB0FB2F-6B7E-4CF5-B4A6-C826065499E0}"/>
              </a:ext>
            </a:extLst>
          </p:cNvPr>
          <p:cNvSpPr/>
          <p:nvPr/>
        </p:nvSpPr>
        <p:spPr bwMode="gray">
          <a:xfrm>
            <a:off x="7529459" y="5956822"/>
            <a:ext cx="2416281" cy="775804"/>
          </a:xfrm>
          <a:prstGeom prst="wedgeRoundRectCallout">
            <a:avLst>
              <a:gd name="adj1" fmla="val -85237"/>
              <a:gd name="adj2" fmla="val -79279"/>
              <a:gd name="adj3" fmla="val 16667"/>
            </a:avLst>
          </a:prstGeom>
          <a:solidFill>
            <a:srgbClr val="002060"/>
          </a:solidFill>
          <a:ln w="6350">
            <a:noFill/>
            <a:miter lim="800000"/>
            <a:headEnd/>
            <a:tailEnd/>
          </a:ln>
          <a:effectLst/>
        </p:spPr>
        <p:txBody>
          <a:bodyPr wrap="none" lIns="72000" tIns="36000" rIns="72000" bIns="3600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ja-JP" altLang="en-US" kern="0" dirty="0">
                <a:solidFill>
                  <a:prstClr val="white"/>
                </a:solidFill>
                <a:latin typeface="Yu Gothic UI" panose="020B0500000000000000" pitchFamily="34" charset="-128"/>
                <a:ea typeface="Yu Gothic UI" panose="020B0500000000000000" pitchFamily="34" charset="-128"/>
                <a:cs typeface="Arial" pitchFamily="34" charset="0"/>
              </a:rPr>
              <a:t>実施報告会</a:t>
            </a:r>
            <a:endParaRPr lang="en-US" altLang="ja-JP" kern="0" dirty="0">
              <a:solidFill>
                <a:prstClr val="white"/>
              </a:solidFill>
              <a:latin typeface="Yu Gothic UI" panose="020B0500000000000000" pitchFamily="34" charset="-128"/>
              <a:ea typeface="Yu Gothic UI" panose="020B0500000000000000" pitchFamily="34" charset="-128"/>
              <a:cs typeface="Arial" pitchFamily="34" charset="0"/>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Arial" pitchFamily="34" charset="0"/>
              </a:rPr>
              <a:t>（</a:t>
            </a:r>
            <a:r>
              <a:rPr kumimoji="1" lang="en-US" altLang="ja-JP" sz="1200" b="0"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Arial" pitchFamily="34" charset="0"/>
              </a:rPr>
              <a:t>26</a:t>
            </a:r>
            <a:r>
              <a:rPr kumimoji="1" lang="ja-JP" altLang="en-US" sz="1200" b="0"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Arial" pitchFamily="34" charset="0"/>
              </a:rPr>
              <a:t>日に向けた準備）</a:t>
            </a:r>
            <a:endParaRPr kumimoji="1" lang="en-US" altLang="ja-JP" sz="1200" b="0"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Arial" pitchFamily="34" charset="0"/>
            </a:endParaRPr>
          </a:p>
        </p:txBody>
      </p:sp>
      <p:sp>
        <p:nvSpPr>
          <p:cNvPr id="63" name="星: 5 pt 62">
            <a:extLst>
              <a:ext uri="{FF2B5EF4-FFF2-40B4-BE49-F238E27FC236}">
                <a16:creationId xmlns:a16="http://schemas.microsoft.com/office/drawing/2014/main" id="{3F40A19B-00E1-483A-8A80-4AD7B6E64449}"/>
              </a:ext>
            </a:extLst>
          </p:cNvPr>
          <p:cNvSpPr/>
          <p:nvPr/>
        </p:nvSpPr>
        <p:spPr>
          <a:xfrm>
            <a:off x="8377155" y="5192330"/>
            <a:ext cx="440011" cy="378502"/>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角丸四角形吹き出し 11">
            <a:extLst>
              <a:ext uri="{FF2B5EF4-FFF2-40B4-BE49-F238E27FC236}">
                <a16:creationId xmlns:a16="http://schemas.microsoft.com/office/drawing/2014/main" id="{C6F9AAFA-1EB2-463B-86AD-28E607A080D9}"/>
              </a:ext>
            </a:extLst>
          </p:cNvPr>
          <p:cNvSpPr/>
          <p:nvPr/>
        </p:nvSpPr>
        <p:spPr bwMode="gray">
          <a:xfrm>
            <a:off x="9411445" y="2525069"/>
            <a:ext cx="2643638" cy="814676"/>
          </a:xfrm>
          <a:prstGeom prst="wedgeRoundRectCallout">
            <a:avLst>
              <a:gd name="adj1" fmla="val -104343"/>
              <a:gd name="adj2" fmla="val 37275"/>
              <a:gd name="adj3" fmla="val 16667"/>
            </a:avLst>
          </a:prstGeom>
          <a:solidFill>
            <a:srgbClr val="002060"/>
          </a:solidFill>
          <a:ln w="6350">
            <a:noFill/>
            <a:miter lim="800000"/>
            <a:headEnd/>
            <a:tailEnd/>
          </a:ln>
          <a:effectLst/>
        </p:spPr>
        <p:txBody>
          <a:bodyPr wrap="none" lIns="72000" tIns="36000" rIns="72000" bIns="3600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ja-JP" altLang="en-US" kern="0" dirty="0">
                <a:solidFill>
                  <a:prstClr val="white"/>
                </a:solidFill>
                <a:latin typeface="Yu Gothic UI" panose="020B0500000000000000" pitchFamily="34" charset="-128"/>
                <a:ea typeface="Yu Gothic UI" panose="020B0500000000000000" pitchFamily="34" charset="-128"/>
                <a:cs typeface="Arial" pitchFamily="34" charset="0"/>
              </a:rPr>
              <a:t>プロジェクト実施の</a:t>
            </a:r>
            <a:endParaRPr lang="en-US" altLang="ja-JP" kern="0" dirty="0">
              <a:solidFill>
                <a:prstClr val="white"/>
              </a:solidFill>
              <a:latin typeface="Yu Gothic UI" panose="020B0500000000000000" pitchFamily="34" charset="-128"/>
              <a:ea typeface="Yu Gothic UI" panose="020B0500000000000000" pitchFamily="34" charset="-128"/>
              <a:cs typeface="Arial" pitchFamily="34" charset="0"/>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ja-JP" altLang="en-US" sz="1800" b="0"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Arial" pitchFamily="34" charset="0"/>
              </a:rPr>
              <a:t>ご判断</a:t>
            </a:r>
            <a:endParaRPr kumimoji="1" lang="en-US" altLang="ja-JP" sz="1800" b="0" i="0" u="none" strike="noStrike" kern="0" cap="none" spc="0" normalizeH="0" baseline="0" noProof="0" dirty="0">
              <a:ln>
                <a:noFill/>
              </a:ln>
              <a:solidFill>
                <a:prstClr val="white"/>
              </a:solidFill>
              <a:effectLst/>
              <a:uLnTx/>
              <a:uFillTx/>
              <a:latin typeface="Yu Gothic UI" panose="020B0500000000000000" pitchFamily="34" charset="-128"/>
              <a:ea typeface="Yu Gothic UI" panose="020B0500000000000000" pitchFamily="34" charset="-128"/>
              <a:cs typeface="Arial" pitchFamily="34" charset="0"/>
            </a:endParaRPr>
          </a:p>
        </p:txBody>
      </p:sp>
      <p:sp>
        <p:nvSpPr>
          <p:cNvPr id="93" name="角丸四角形吹き出し 11">
            <a:extLst>
              <a:ext uri="{FF2B5EF4-FFF2-40B4-BE49-F238E27FC236}">
                <a16:creationId xmlns:a16="http://schemas.microsoft.com/office/drawing/2014/main" id="{FD601C25-927A-4137-8729-F5F2813BD9CE}"/>
              </a:ext>
            </a:extLst>
          </p:cNvPr>
          <p:cNvSpPr/>
          <p:nvPr/>
        </p:nvSpPr>
        <p:spPr bwMode="gray">
          <a:xfrm>
            <a:off x="9411445" y="3487498"/>
            <a:ext cx="2643638" cy="814676"/>
          </a:xfrm>
          <a:prstGeom prst="wedgeRoundRectCallout">
            <a:avLst>
              <a:gd name="adj1" fmla="val -108983"/>
              <a:gd name="adj2" fmla="val -6527"/>
              <a:gd name="adj3" fmla="val 16667"/>
            </a:avLst>
          </a:prstGeom>
          <a:solidFill>
            <a:srgbClr val="002060"/>
          </a:solidFill>
          <a:ln w="6350">
            <a:noFill/>
            <a:miter lim="800000"/>
            <a:headEnd/>
            <a:tailEnd/>
          </a:ln>
          <a:effectLst/>
        </p:spPr>
        <p:txBody>
          <a:bodyPr wrap="none" lIns="72000" tIns="36000" rIns="72000" bIns="3600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ja-JP" altLang="en-US" kern="0" dirty="0">
                <a:solidFill>
                  <a:prstClr val="white"/>
                </a:solidFill>
                <a:latin typeface="Yu Gothic UI" panose="020B0500000000000000" pitchFamily="34" charset="-128"/>
                <a:ea typeface="Yu Gothic UI" panose="020B0500000000000000" pitchFamily="34" charset="-128"/>
                <a:cs typeface="Arial" pitchFamily="34" charset="0"/>
              </a:rPr>
              <a:t>アセスメント配信</a:t>
            </a:r>
            <a:endParaRPr lang="en-US" altLang="ja-JP" kern="0" dirty="0">
              <a:solidFill>
                <a:prstClr val="white"/>
              </a:solidFill>
              <a:latin typeface="Yu Gothic UI" panose="020B0500000000000000" pitchFamily="34" charset="-128"/>
              <a:ea typeface="Yu Gothic UI" panose="020B0500000000000000" pitchFamily="34" charset="-128"/>
              <a:cs typeface="Arial" pitchFamily="34" charset="0"/>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lang="ja-JP" altLang="en-US" sz="1100" kern="0" dirty="0">
                <a:solidFill>
                  <a:prstClr val="white"/>
                </a:solidFill>
                <a:latin typeface="Yu Gothic UI" panose="020B0500000000000000" pitchFamily="34" charset="-128"/>
                <a:ea typeface="Yu Gothic UI" panose="020B0500000000000000" pitchFamily="34" charset="-128"/>
                <a:cs typeface="Arial" pitchFamily="34" charset="0"/>
              </a:rPr>
              <a:t>（貴社アカウントセットアップ）</a:t>
            </a:r>
            <a:endParaRPr lang="en-US" altLang="ja-JP" sz="1100" kern="0" dirty="0">
              <a:solidFill>
                <a:prstClr val="white"/>
              </a:solidFill>
              <a:latin typeface="Yu Gothic UI" panose="020B0500000000000000" pitchFamily="34" charset="-128"/>
              <a:ea typeface="Yu Gothic UI" panose="020B0500000000000000" pitchFamily="34" charset="-128"/>
              <a:cs typeface="Arial" pitchFamily="34" charset="0"/>
            </a:endParaRPr>
          </a:p>
        </p:txBody>
      </p:sp>
      <p:sp>
        <p:nvSpPr>
          <p:cNvPr id="94" name="角丸四角形吹き出し 11">
            <a:extLst>
              <a:ext uri="{FF2B5EF4-FFF2-40B4-BE49-F238E27FC236}">
                <a16:creationId xmlns:a16="http://schemas.microsoft.com/office/drawing/2014/main" id="{834ED240-B43F-40EA-B0F7-E0F490A57DA9}"/>
              </a:ext>
            </a:extLst>
          </p:cNvPr>
          <p:cNvSpPr/>
          <p:nvPr/>
        </p:nvSpPr>
        <p:spPr bwMode="gray">
          <a:xfrm>
            <a:off x="8938762" y="5075744"/>
            <a:ext cx="1819797" cy="483139"/>
          </a:xfrm>
          <a:prstGeom prst="wedgeRoundRectCallout">
            <a:avLst>
              <a:gd name="adj1" fmla="val -48242"/>
              <a:gd name="adj2" fmla="val 4423"/>
              <a:gd name="adj3" fmla="val 16667"/>
            </a:avLst>
          </a:prstGeom>
          <a:solidFill>
            <a:srgbClr val="FFFF00"/>
          </a:solidFill>
          <a:ln w="6350">
            <a:noFill/>
            <a:miter lim="800000"/>
            <a:headEnd/>
            <a:tailEnd/>
          </a:ln>
          <a:effectLst/>
        </p:spPr>
        <p:txBody>
          <a:bodyPr wrap="none" lIns="72000" tIns="36000" rIns="72000" bIns="3600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ja-JP" altLang="en-US" kern="0" dirty="0">
                <a:solidFill>
                  <a:srgbClr val="002060"/>
                </a:solidFill>
                <a:latin typeface="Yu Gothic UI" panose="020B0500000000000000" pitchFamily="34" charset="-128"/>
                <a:ea typeface="Yu Gothic UI" panose="020B0500000000000000" pitchFamily="34" charset="-128"/>
                <a:cs typeface="Arial" pitchFamily="34" charset="0"/>
              </a:rPr>
              <a:t>貴社会議</a:t>
            </a:r>
            <a:endParaRPr lang="en-US" altLang="ja-JP" kern="0" dirty="0">
              <a:solidFill>
                <a:srgbClr val="002060"/>
              </a:solidFill>
              <a:latin typeface="Yu Gothic UI" panose="020B0500000000000000" pitchFamily="34" charset="-128"/>
              <a:ea typeface="Yu Gothic UI" panose="020B0500000000000000" pitchFamily="34" charset="-128"/>
              <a:cs typeface="Arial" pitchFamily="34" charset="0"/>
            </a:endParaRPr>
          </a:p>
        </p:txBody>
      </p:sp>
      <p:sp>
        <p:nvSpPr>
          <p:cNvPr id="95" name="星: 5 pt 94">
            <a:extLst>
              <a:ext uri="{FF2B5EF4-FFF2-40B4-BE49-F238E27FC236}">
                <a16:creationId xmlns:a16="http://schemas.microsoft.com/office/drawing/2014/main" id="{A9B8AB66-46A6-4866-8AD3-8C5EE5F49071}"/>
              </a:ext>
            </a:extLst>
          </p:cNvPr>
          <p:cNvSpPr/>
          <p:nvPr/>
        </p:nvSpPr>
        <p:spPr>
          <a:xfrm>
            <a:off x="5480652" y="3677117"/>
            <a:ext cx="266119" cy="21744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角丸四角形吹き出し 11">
            <a:extLst>
              <a:ext uri="{FF2B5EF4-FFF2-40B4-BE49-F238E27FC236}">
                <a16:creationId xmlns:a16="http://schemas.microsoft.com/office/drawing/2014/main" id="{120B8C1C-F9C1-43C7-9B50-76A610C8A67C}"/>
              </a:ext>
            </a:extLst>
          </p:cNvPr>
          <p:cNvSpPr/>
          <p:nvPr/>
        </p:nvSpPr>
        <p:spPr bwMode="gray">
          <a:xfrm>
            <a:off x="230283" y="3362049"/>
            <a:ext cx="2643638" cy="996675"/>
          </a:xfrm>
          <a:prstGeom prst="wedgeRoundRectCallout">
            <a:avLst>
              <a:gd name="adj1" fmla="val 135669"/>
              <a:gd name="adj2" fmla="val 1936"/>
              <a:gd name="adj3" fmla="val 16667"/>
            </a:avLst>
          </a:prstGeom>
          <a:solidFill>
            <a:srgbClr val="002060"/>
          </a:solidFill>
          <a:ln w="6350">
            <a:noFill/>
            <a:miter lim="800000"/>
            <a:headEnd/>
            <a:tailEnd/>
          </a:ln>
          <a:effectLst/>
        </p:spPr>
        <p:txBody>
          <a:bodyPr wrap="none" lIns="72000" tIns="36000" rIns="72000" bIns="3600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ja-JP" altLang="en-US" kern="0" dirty="0">
                <a:solidFill>
                  <a:prstClr val="white"/>
                </a:solidFill>
                <a:latin typeface="Yu Gothic UI" panose="020B0500000000000000" pitchFamily="34" charset="-128"/>
                <a:ea typeface="Yu Gothic UI" panose="020B0500000000000000" pitchFamily="34" charset="-128"/>
                <a:cs typeface="Arial" pitchFamily="34" charset="0"/>
              </a:rPr>
              <a:t>秘密保持含めた契約締結・</a:t>
            </a:r>
            <a:endParaRPr lang="en-US" altLang="ja-JP" kern="0" dirty="0">
              <a:solidFill>
                <a:prstClr val="white"/>
              </a:solidFill>
              <a:latin typeface="Yu Gothic UI" panose="020B0500000000000000" pitchFamily="34" charset="-128"/>
              <a:ea typeface="Yu Gothic UI" panose="020B0500000000000000" pitchFamily="34" charset="-128"/>
              <a:cs typeface="Arial" pitchFamily="34" charset="0"/>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lang="ja-JP" altLang="en-US" kern="0" dirty="0">
                <a:solidFill>
                  <a:prstClr val="white"/>
                </a:solidFill>
                <a:latin typeface="Yu Gothic UI" panose="020B0500000000000000" pitchFamily="34" charset="-128"/>
                <a:ea typeface="Yu Gothic UI" panose="020B0500000000000000" pitchFamily="34" charset="-128"/>
                <a:cs typeface="Arial" pitchFamily="34" charset="0"/>
              </a:rPr>
              <a:t>対象者へのアナウンス</a:t>
            </a:r>
            <a:endParaRPr lang="en-US" altLang="ja-JP" kern="0" dirty="0">
              <a:solidFill>
                <a:prstClr val="white"/>
              </a:solidFill>
              <a:latin typeface="Yu Gothic UI" panose="020B0500000000000000" pitchFamily="34" charset="-128"/>
              <a:ea typeface="Yu Gothic UI" panose="020B0500000000000000" pitchFamily="34" charset="-128"/>
              <a:cs typeface="Arial" pitchFamily="34" charset="0"/>
            </a:endParaRPr>
          </a:p>
        </p:txBody>
      </p:sp>
      <p:sp>
        <p:nvSpPr>
          <p:cNvPr id="97" name="タイトル 1">
            <a:extLst>
              <a:ext uri="{FF2B5EF4-FFF2-40B4-BE49-F238E27FC236}">
                <a16:creationId xmlns:a16="http://schemas.microsoft.com/office/drawing/2014/main" id="{7EABAE67-B178-4B7A-9A70-D74D4C6F994A}"/>
              </a:ext>
            </a:extLst>
          </p:cNvPr>
          <p:cNvSpPr txBox="1">
            <a:spLocks/>
          </p:cNvSpPr>
          <p:nvPr/>
        </p:nvSpPr>
        <p:spPr>
          <a:xfrm>
            <a:off x="483476" y="168033"/>
            <a:ext cx="7914634" cy="836862"/>
          </a:xfrm>
          <a:prstGeom prst="rect">
            <a:avLst/>
          </a:prstGeom>
        </p:spPr>
        <p:txBody>
          <a:bodyPr vert="horz" lIns="45720" tIns="22860" rIns="45720" bIns="22860" rtlCol="0" anchor="ctr">
            <a:normAutofit/>
          </a:bodyPr>
          <a:lstStyle>
            <a:lvl1pPr algn="l" defTabSz="914400" rtl="0" eaLnBrk="1" latinLnBrk="0" hangingPunct="1">
              <a:lnSpc>
                <a:spcPct val="90000"/>
              </a:lnSpc>
              <a:spcBef>
                <a:spcPct val="0"/>
              </a:spcBef>
              <a:buNone/>
              <a:defRPr kumimoji="1" sz="2400" b="1" kern="1200">
                <a:solidFill>
                  <a:schemeClr val="accent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srgbClr val="161717"/>
                </a:solidFill>
                <a:effectLst/>
                <a:uLnTx/>
                <a:uFillTx/>
                <a:latin typeface="Meiryo UI"/>
                <a:ea typeface="Meiryo UI"/>
                <a:cs typeface="+mj-cs"/>
              </a:rPr>
              <a:t>プロジェクトスケジュール案</a:t>
            </a:r>
          </a:p>
        </p:txBody>
      </p:sp>
      <p:sp>
        <p:nvSpPr>
          <p:cNvPr id="98" name="コンテンツ プレースホルダー 2">
            <a:extLst>
              <a:ext uri="{FF2B5EF4-FFF2-40B4-BE49-F238E27FC236}">
                <a16:creationId xmlns:a16="http://schemas.microsoft.com/office/drawing/2014/main" id="{F46DDE73-FEE4-4C32-9C35-6D5329CB147A}"/>
              </a:ext>
            </a:extLst>
          </p:cNvPr>
          <p:cNvSpPr txBox="1">
            <a:spLocks/>
          </p:cNvSpPr>
          <p:nvPr/>
        </p:nvSpPr>
        <p:spPr>
          <a:xfrm>
            <a:off x="483475" y="875256"/>
            <a:ext cx="11571607" cy="554204"/>
          </a:xfrm>
          <a:prstGeom prst="rect">
            <a:avLst/>
          </a:prstGeom>
        </p:spPr>
        <p:txBody>
          <a:bodyPr vert="horz" lIns="0" tIns="22860" rIns="0" bIns="22860" rtlCol="0">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200"/>
              </a:spcBef>
              <a:spcAft>
                <a:spcPts val="0"/>
              </a:spcAft>
              <a:buClrTx/>
              <a:buSzTx/>
              <a:buFont typeface="Arial" panose="020B0604020202020204" pitchFamily="34" charset="0"/>
              <a:buNone/>
              <a:tabLst/>
              <a:defRPr/>
            </a:pPr>
            <a:r>
              <a:rPr lang="ja-JP" altLang="en-US" dirty="0">
                <a:solidFill>
                  <a:srgbClr val="161717"/>
                </a:solidFill>
                <a:latin typeface="Meiryo UI"/>
                <a:ea typeface="Meiryo UI"/>
              </a:rPr>
              <a:t>仮に進める場合には、下記の日程案が考えられます</a:t>
            </a:r>
            <a:r>
              <a:rPr kumimoji="1" lang="ja-JP" altLang="en-US" sz="1600" b="0" i="0" u="none" strike="noStrike" kern="1200" cap="none" spc="0" normalizeH="0" baseline="0" noProof="0" dirty="0">
                <a:ln>
                  <a:noFill/>
                </a:ln>
                <a:solidFill>
                  <a:srgbClr val="161717"/>
                </a:solidFill>
                <a:effectLst/>
                <a:uLnTx/>
                <a:uFillTx/>
                <a:latin typeface="Meiryo UI"/>
                <a:ea typeface="Meiryo UI"/>
                <a:cs typeface="+mn-cs"/>
              </a:rPr>
              <a:t>。</a:t>
            </a:r>
            <a:r>
              <a:rPr kumimoji="1" lang="en-US" altLang="ja-JP" sz="1600" b="0" i="0" u="none" strike="noStrike" kern="1200" cap="none" spc="0" normalizeH="0" baseline="0" noProof="0" dirty="0">
                <a:ln>
                  <a:noFill/>
                </a:ln>
                <a:solidFill>
                  <a:srgbClr val="161717"/>
                </a:solidFill>
                <a:effectLst/>
                <a:uLnTx/>
                <a:uFillTx/>
                <a:latin typeface="Meiryo UI"/>
                <a:ea typeface="Meiryo UI"/>
                <a:cs typeface="+mn-cs"/>
              </a:rPr>
              <a:t>×</a:t>
            </a:r>
            <a:r>
              <a:rPr lang="ja-JP" altLang="en-US" dirty="0">
                <a:solidFill>
                  <a:srgbClr val="161717"/>
                </a:solidFill>
                <a:latin typeface="Meiryo UI"/>
                <a:ea typeface="Meiryo UI"/>
              </a:rPr>
              <a:t>月</a:t>
            </a:r>
            <a:r>
              <a:rPr lang="en-US" altLang="ja-JP" dirty="0">
                <a:solidFill>
                  <a:srgbClr val="161717"/>
                </a:solidFill>
                <a:latin typeface="Meiryo UI"/>
                <a:ea typeface="Meiryo UI"/>
              </a:rPr>
              <a:t>×</a:t>
            </a:r>
            <a:r>
              <a:rPr lang="ja-JP" altLang="en-US" dirty="0">
                <a:solidFill>
                  <a:srgbClr val="161717"/>
                </a:solidFill>
                <a:latin typeface="Meiryo UI"/>
                <a:ea typeface="Meiryo UI"/>
              </a:rPr>
              <a:t>日（</a:t>
            </a:r>
            <a:r>
              <a:rPr lang="en-US" altLang="ja-JP" dirty="0">
                <a:solidFill>
                  <a:srgbClr val="161717"/>
                </a:solidFill>
                <a:latin typeface="Meiryo UI"/>
                <a:ea typeface="Meiryo UI"/>
              </a:rPr>
              <a:t>×</a:t>
            </a:r>
            <a:r>
              <a:rPr lang="ja-JP" altLang="en-US" dirty="0">
                <a:solidFill>
                  <a:srgbClr val="161717"/>
                </a:solidFill>
                <a:latin typeface="Meiryo UI"/>
                <a:ea typeface="Meiryo UI"/>
              </a:rPr>
              <a:t>）の貴社会議における結果報告に向けて、支援申し上げます。</a:t>
            </a:r>
            <a:endParaRPr lang="en-US" altLang="ja-JP" dirty="0">
              <a:solidFill>
                <a:srgbClr val="161717"/>
              </a:solidFill>
              <a:latin typeface="Meiryo UI"/>
              <a:ea typeface="Meiryo UI"/>
            </a:endParaRPr>
          </a:p>
          <a:p>
            <a:pPr marL="285750" marR="0" lvl="0" indent="-285750" algn="l" defTabSz="914400" rtl="0" eaLnBrk="1" fontAlgn="auto" latinLnBrk="0" hangingPunct="1">
              <a:lnSpc>
                <a:spcPct val="110000"/>
              </a:lnSpc>
              <a:spcBef>
                <a:spcPts val="200"/>
              </a:spcBef>
              <a:spcAft>
                <a:spcPts val="0"/>
              </a:spcAft>
              <a:buClrTx/>
              <a:buSzTx/>
              <a:buFont typeface="Arial" panose="020B0604020202020204" pitchFamily="34" charset="0"/>
              <a:buChar char="•"/>
              <a:tabLst/>
              <a:defRPr/>
            </a:pPr>
            <a:r>
              <a:rPr lang="en-US" altLang="ja-JP" dirty="0">
                <a:solidFill>
                  <a:srgbClr val="161717"/>
                </a:solidFill>
                <a:latin typeface="Meiryo UI"/>
                <a:ea typeface="Meiryo UI"/>
              </a:rPr>
              <a:t>×</a:t>
            </a:r>
            <a:r>
              <a:rPr kumimoji="1" lang="ja-JP" altLang="en-US" sz="1600" b="0" i="0" u="none" strike="noStrike" kern="1200" cap="none" spc="0" normalizeH="0" baseline="0" noProof="0" dirty="0">
                <a:ln>
                  <a:noFill/>
                </a:ln>
                <a:solidFill>
                  <a:srgbClr val="161717"/>
                </a:solidFill>
                <a:effectLst/>
                <a:uLnTx/>
                <a:uFillTx/>
                <a:latin typeface="Meiryo UI"/>
                <a:ea typeface="Meiryo UI"/>
                <a:cs typeface="+mn-cs"/>
              </a:rPr>
              <a:t>月</a:t>
            </a:r>
            <a:r>
              <a:rPr lang="en-US" altLang="ja-JP" dirty="0">
                <a:solidFill>
                  <a:srgbClr val="161717"/>
                </a:solidFill>
                <a:latin typeface="Meiryo UI"/>
                <a:ea typeface="Meiryo UI"/>
              </a:rPr>
              <a:t>×</a:t>
            </a:r>
            <a:r>
              <a:rPr kumimoji="1" lang="ja-JP" altLang="en-US" sz="1600" b="0" i="0" u="none" strike="noStrike" kern="1200" cap="none" spc="0" normalizeH="0" baseline="0" noProof="0" dirty="0">
                <a:ln>
                  <a:noFill/>
                </a:ln>
                <a:solidFill>
                  <a:srgbClr val="161717"/>
                </a:solidFill>
                <a:effectLst/>
                <a:uLnTx/>
                <a:uFillTx/>
                <a:latin typeface="Meiryo UI"/>
                <a:ea typeface="Meiryo UI"/>
                <a:cs typeface="+mn-cs"/>
              </a:rPr>
              <a:t>日（</a:t>
            </a:r>
            <a:r>
              <a:rPr kumimoji="1" lang="en-US" altLang="ja-JP" sz="1600" b="0" i="0" u="none" strike="noStrike" kern="1200" cap="none" spc="0" normalizeH="0" baseline="0" noProof="0" dirty="0">
                <a:ln>
                  <a:noFill/>
                </a:ln>
                <a:solidFill>
                  <a:srgbClr val="161717"/>
                </a:solidFill>
                <a:effectLst/>
                <a:uLnTx/>
                <a:uFillTx/>
                <a:latin typeface="Meiryo UI"/>
                <a:ea typeface="Meiryo UI"/>
                <a:cs typeface="+mn-cs"/>
              </a:rPr>
              <a:t>×</a:t>
            </a:r>
            <a:r>
              <a:rPr kumimoji="1" lang="ja-JP" altLang="en-US" sz="1600" b="0" i="0" u="none" strike="noStrike" kern="1200" cap="none" spc="0" normalizeH="0" baseline="0" noProof="0" dirty="0">
                <a:ln>
                  <a:noFill/>
                </a:ln>
                <a:solidFill>
                  <a:srgbClr val="161717"/>
                </a:solidFill>
                <a:effectLst/>
                <a:uLnTx/>
                <a:uFillTx/>
                <a:latin typeface="Meiryo UI"/>
                <a:ea typeface="Meiryo UI"/>
                <a:cs typeface="+mn-cs"/>
              </a:rPr>
              <a:t>）　：　契約締結</a:t>
            </a:r>
            <a:r>
              <a:rPr lang="en-US" altLang="ja-JP" dirty="0">
                <a:solidFill>
                  <a:srgbClr val="161717"/>
                </a:solidFill>
                <a:latin typeface="Meiryo UI"/>
                <a:ea typeface="Meiryo UI"/>
              </a:rPr>
              <a:t>/</a:t>
            </a:r>
            <a:r>
              <a:rPr lang="ja-JP" altLang="en-US" dirty="0">
                <a:solidFill>
                  <a:srgbClr val="161717"/>
                </a:solidFill>
                <a:latin typeface="Meiryo UI"/>
                <a:ea typeface="Meiryo UI"/>
              </a:rPr>
              <a:t>実施対象者向け告知</a:t>
            </a:r>
            <a:endParaRPr lang="en-US" altLang="ja-JP" dirty="0">
              <a:solidFill>
                <a:srgbClr val="161717"/>
              </a:solidFill>
              <a:latin typeface="Meiryo UI"/>
              <a:ea typeface="Meiryo UI"/>
            </a:endParaRPr>
          </a:p>
          <a:p>
            <a:pPr marL="285750" marR="0" lvl="0" indent="-285750" algn="l" defTabSz="914400" rtl="0" eaLnBrk="1" fontAlgn="auto" latinLnBrk="0" hangingPunct="1">
              <a:lnSpc>
                <a:spcPct val="110000"/>
              </a:lnSpc>
              <a:spcBef>
                <a:spcPts val="200"/>
              </a:spcBef>
              <a:spcAft>
                <a:spcPts val="0"/>
              </a:spcAft>
              <a:buClrTx/>
              <a:buSzTx/>
              <a:buFont typeface="Arial" panose="020B0604020202020204" pitchFamily="34" charset="0"/>
              <a:buChar char="•"/>
              <a:tabLst/>
              <a:defRPr/>
            </a:pPr>
            <a:r>
              <a:rPr lang="en-US" altLang="ja-JP" dirty="0">
                <a:solidFill>
                  <a:srgbClr val="161717"/>
                </a:solidFill>
                <a:latin typeface="Meiryo UI"/>
                <a:ea typeface="Meiryo UI"/>
              </a:rPr>
              <a:t>×</a:t>
            </a:r>
            <a:r>
              <a:rPr kumimoji="1" lang="ja-JP" altLang="en-US" sz="1600" b="0" i="0" u="none" strike="noStrike" kern="1200" cap="none" spc="0" normalizeH="0" baseline="0" noProof="0" dirty="0">
                <a:ln>
                  <a:noFill/>
                </a:ln>
                <a:solidFill>
                  <a:srgbClr val="161717"/>
                </a:solidFill>
                <a:effectLst/>
                <a:uLnTx/>
                <a:uFillTx/>
                <a:latin typeface="Meiryo UI"/>
                <a:ea typeface="Meiryo UI"/>
                <a:cs typeface="+mn-cs"/>
              </a:rPr>
              <a:t>月</a:t>
            </a:r>
            <a:r>
              <a:rPr lang="en-US" altLang="ja-JP" dirty="0">
                <a:solidFill>
                  <a:srgbClr val="161717"/>
                </a:solidFill>
                <a:latin typeface="Meiryo UI"/>
                <a:ea typeface="Meiryo UI"/>
              </a:rPr>
              <a:t>×</a:t>
            </a:r>
            <a:r>
              <a:rPr kumimoji="1" lang="ja-JP" altLang="en-US" sz="1600" b="0" i="0" u="none" strike="noStrike" kern="1200" cap="none" spc="0" normalizeH="0" baseline="0" noProof="0" dirty="0">
                <a:ln>
                  <a:noFill/>
                </a:ln>
                <a:solidFill>
                  <a:srgbClr val="161717"/>
                </a:solidFill>
                <a:effectLst/>
                <a:uLnTx/>
                <a:uFillTx/>
                <a:latin typeface="Meiryo UI"/>
                <a:ea typeface="Meiryo UI"/>
                <a:cs typeface="+mn-cs"/>
              </a:rPr>
              <a:t>日（</a:t>
            </a:r>
            <a:r>
              <a:rPr kumimoji="1" lang="en-US" altLang="ja-JP" sz="1600" b="0" i="0" u="none" strike="noStrike" kern="1200" cap="none" spc="0" normalizeH="0" baseline="0" noProof="0" dirty="0">
                <a:ln>
                  <a:noFill/>
                </a:ln>
                <a:solidFill>
                  <a:srgbClr val="161717"/>
                </a:solidFill>
                <a:effectLst/>
                <a:uLnTx/>
                <a:uFillTx/>
                <a:latin typeface="Meiryo UI"/>
                <a:ea typeface="Meiryo UI"/>
                <a:cs typeface="+mn-cs"/>
              </a:rPr>
              <a:t>×</a:t>
            </a:r>
            <a:r>
              <a:rPr kumimoji="1" lang="ja-JP" altLang="en-US" sz="1600" b="0" i="0" u="none" strike="noStrike" kern="1200" cap="none" spc="0" normalizeH="0" baseline="0" noProof="0" dirty="0">
                <a:ln>
                  <a:noFill/>
                </a:ln>
                <a:solidFill>
                  <a:srgbClr val="161717"/>
                </a:solidFill>
                <a:effectLst/>
                <a:uLnTx/>
                <a:uFillTx/>
                <a:latin typeface="Meiryo UI"/>
                <a:ea typeface="Meiryo UI"/>
                <a:cs typeface="+mn-cs"/>
              </a:rPr>
              <a:t>）</a:t>
            </a:r>
            <a:r>
              <a:rPr kumimoji="1" lang="en-US" altLang="ja-JP" sz="1600" b="0" i="0" u="none" strike="noStrike" kern="1200" cap="none" spc="0" normalizeH="0" baseline="0" noProof="0" dirty="0">
                <a:ln>
                  <a:noFill/>
                </a:ln>
                <a:solidFill>
                  <a:srgbClr val="161717"/>
                </a:solidFill>
                <a:effectLst/>
                <a:uLnTx/>
                <a:uFillTx/>
                <a:latin typeface="Meiryo UI"/>
                <a:ea typeface="Meiryo UI"/>
                <a:cs typeface="+mn-cs"/>
              </a:rPr>
              <a:t>~×</a:t>
            </a:r>
            <a:r>
              <a:rPr kumimoji="1" lang="ja-JP" altLang="en-US" sz="1600" b="0" i="0" u="none" strike="noStrike" kern="1200" cap="none" spc="0" normalizeH="0" baseline="0" noProof="0" dirty="0">
                <a:ln>
                  <a:noFill/>
                </a:ln>
                <a:solidFill>
                  <a:srgbClr val="161717"/>
                </a:solidFill>
                <a:effectLst/>
                <a:uLnTx/>
                <a:uFillTx/>
                <a:latin typeface="Meiryo UI"/>
                <a:ea typeface="Meiryo UI"/>
                <a:cs typeface="+mn-cs"/>
              </a:rPr>
              <a:t>月</a:t>
            </a:r>
            <a:r>
              <a:rPr kumimoji="1" lang="en-US" altLang="ja-JP" sz="1600" b="0" i="0" u="none" strike="noStrike" kern="1200" cap="none" spc="0" normalizeH="0" baseline="0" noProof="0" dirty="0">
                <a:ln>
                  <a:noFill/>
                </a:ln>
                <a:solidFill>
                  <a:srgbClr val="161717"/>
                </a:solidFill>
                <a:effectLst/>
                <a:uLnTx/>
                <a:uFillTx/>
                <a:latin typeface="Meiryo UI"/>
                <a:ea typeface="Meiryo UI"/>
                <a:cs typeface="+mn-cs"/>
              </a:rPr>
              <a:t>×</a:t>
            </a:r>
            <a:r>
              <a:rPr kumimoji="1" lang="ja-JP" altLang="en-US" sz="1600" b="0" i="0" u="none" strike="noStrike" kern="1200" cap="none" spc="0" normalizeH="0" baseline="0" noProof="0" dirty="0">
                <a:ln>
                  <a:noFill/>
                </a:ln>
                <a:solidFill>
                  <a:srgbClr val="161717"/>
                </a:solidFill>
                <a:effectLst/>
                <a:uLnTx/>
                <a:uFillTx/>
                <a:latin typeface="Meiryo UI"/>
                <a:ea typeface="Meiryo UI"/>
                <a:cs typeface="+mn-cs"/>
              </a:rPr>
              <a:t>日（</a:t>
            </a:r>
            <a:r>
              <a:rPr kumimoji="1" lang="en-US" altLang="ja-JP" sz="1600" b="0" i="0" u="none" strike="noStrike" kern="1200" cap="none" spc="0" normalizeH="0" baseline="0" noProof="0" dirty="0">
                <a:ln>
                  <a:noFill/>
                </a:ln>
                <a:solidFill>
                  <a:srgbClr val="161717"/>
                </a:solidFill>
                <a:effectLst/>
                <a:uLnTx/>
                <a:uFillTx/>
                <a:latin typeface="Meiryo UI"/>
                <a:ea typeface="Meiryo UI"/>
                <a:cs typeface="+mn-cs"/>
              </a:rPr>
              <a:t>×</a:t>
            </a:r>
            <a:r>
              <a:rPr kumimoji="1" lang="ja-JP" altLang="en-US" sz="1600" b="0" i="0" u="none" strike="noStrike" kern="1200" cap="none" spc="0" normalizeH="0" baseline="0" noProof="0" dirty="0">
                <a:ln>
                  <a:noFill/>
                </a:ln>
                <a:solidFill>
                  <a:srgbClr val="161717"/>
                </a:solidFill>
                <a:effectLst/>
                <a:uLnTx/>
                <a:uFillTx/>
                <a:latin typeface="Meiryo UI"/>
                <a:ea typeface="Meiryo UI"/>
                <a:cs typeface="+mn-cs"/>
              </a:rPr>
              <a:t>）　：　候補者によるアセスメント回答</a:t>
            </a:r>
            <a:endParaRPr kumimoji="1" lang="en-US" altLang="ja-JP" sz="1600" b="0" i="0" u="none" strike="noStrike" kern="1200" cap="none" spc="0" normalizeH="0" baseline="0" noProof="0" dirty="0">
              <a:ln>
                <a:noFill/>
              </a:ln>
              <a:solidFill>
                <a:srgbClr val="161717"/>
              </a:solidFill>
              <a:effectLst/>
              <a:uLnTx/>
              <a:uFillTx/>
              <a:latin typeface="Meiryo UI"/>
              <a:ea typeface="Meiryo UI"/>
              <a:cs typeface="+mn-cs"/>
            </a:endParaRPr>
          </a:p>
          <a:p>
            <a:pPr marL="285750" marR="0" lvl="0" indent="-285750" algn="l" defTabSz="914400" rtl="0" eaLnBrk="1" fontAlgn="auto" latinLnBrk="0" hangingPunct="1">
              <a:lnSpc>
                <a:spcPct val="110000"/>
              </a:lnSpc>
              <a:spcBef>
                <a:spcPts val="200"/>
              </a:spcBef>
              <a:spcAft>
                <a:spcPts val="0"/>
              </a:spcAft>
              <a:buClrTx/>
              <a:buSzTx/>
              <a:buFont typeface="Arial" panose="020B0604020202020204" pitchFamily="34" charset="0"/>
              <a:buChar char="•"/>
              <a:tabLst/>
              <a:defRPr/>
            </a:pPr>
            <a:r>
              <a:rPr lang="en-US" altLang="ja-JP" dirty="0">
                <a:solidFill>
                  <a:srgbClr val="161717"/>
                </a:solidFill>
                <a:latin typeface="Meiryo UI"/>
                <a:ea typeface="Meiryo UI"/>
              </a:rPr>
              <a:t>×</a:t>
            </a:r>
            <a:r>
              <a:rPr lang="ja-JP" altLang="en-US" dirty="0">
                <a:solidFill>
                  <a:srgbClr val="161717"/>
                </a:solidFill>
                <a:latin typeface="Meiryo UI"/>
                <a:ea typeface="Meiryo UI"/>
              </a:rPr>
              <a:t>月</a:t>
            </a:r>
            <a:r>
              <a:rPr lang="en-US" altLang="ja-JP" dirty="0">
                <a:solidFill>
                  <a:srgbClr val="161717"/>
                </a:solidFill>
                <a:latin typeface="Meiryo UI"/>
                <a:ea typeface="Meiryo UI"/>
              </a:rPr>
              <a:t>×</a:t>
            </a:r>
            <a:r>
              <a:rPr lang="ja-JP" altLang="en-US" dirty="0">
                <a:solidFill>
                  <a:srgbClr val="161717"/>
                </a:solidFill>
                <a:latin typeface="Meiryo UI"/>
                <a:ea typeface="Meiryo UI"/>
              </a:rPr>
              <a:t>日週　：　モデル設計ミーティング（約</a:t>
            </a:r>
            <a:r>
              <a:rPr lang="en-US" altLang="ja-JP" dirty="0">
                <a:solidFill>
                  <a:srgbClr val="161717"/>
                </a:solidFill>
                <a:latin typeface="Meiryo UI"/>
                <a:ea typeface="Meiryo UI"/>
              </a:rPr>
              <a:t>2</a:t>
            </a:r>
            <a:r>
              <a:rPr lang="ja-JP" altLang="en-US" dirty="0">
                <a:solidFill>
                  <a:srgbClr val="161717"/>
                </a:solidFill>
                <a:latin typeface="Meiryo UI"/>
                <a:ea typeface="Meiryo UI"/>
              </a:rPr>
              <a:t>時間）　　　　　　　　　　　　　　　　→　プロジェクト実施報告会　（</a:t>
            </a:r>
            <a:r>
              <a:rPr lang="en-US" altLang="ja-JP" dirty="0">
                <a:solidFill>
                  <a:srgbClr val="161717"/>
                </a:solidFill>
                <a:latin typeface="Meiryo UI"/>
                <a:ea typeface="Meiryo UI"/>
              </a:rPr>
              <a:t>×</a:t>
            </a:r>
            <a:r>
              <a:rPr lang="ja-JP" altLang="en-US" dirty="0">
                <a:solidFill>
                  <a:srgbClr val="161717"/>
                </a:solidFill>
                <a:latin typeface="Meiryo UI"/>
                <a:ea typeface="Meiryo UI"/>
              </a:rPr>
              <a:t>月</a:t>
            </a:r>
            <a:r>
              <a:rPr lang="en-US" altLang="ja-JP" dirty="0">
                <a:solidFill>
                  <a:srgbClr val="161717"/>
                </a:solidFill>
                <a:latin typeface="Meiryo UI"/>
                <a:ea typeface="Meiryo UI"/>
              </a:rPr>
              <a:t>×</a:t>
            </a:r>
            <a:r>
              <a:rPr lang="ja-JP" altLang="en-US" dirty="0">
                <a:solidFill>
                  <a:srgbClr val="161717"/>
                </a:solidFill>
                <a:latin typeface="Meiryo UI"/>
                <a:ea typeface="Meiryo UI"/>
              </a:rPr>
              <a:t>日・</a:t>
            </a:r>
            <a:r>
              <a:rPr lang="en-US" altLang="ja-JP" dirty="0">
                <a:solidFill>
                  <a:srgbClr val="161717"/>
                </a:solidFill>
                <a:latin typeface="Meiryo UI"/>
                <a:ea typeface="Meiryo UI"/>
              </a:rPr>
              <a:t>×</a:t>
            </a:r>
            <a:r>
              <a:rPr lang="ja-JP" altLang="en-US" dirty="0">
                <a:solidFill>
                  <a:srgbClr val="161717"/>
                </a:solidFill>
                <a:latin typeface="Meiryo UI"/>
                <a:ea typeface="Meiryo UI"/>
              </a:rPr>
              <a:t>）</a:t>
            </a:r>
            <a:endParaRPr kumimoji="1" lang="en-US" altLang="ja-JP" sz="1600" b="0" i="0" u="none" strike="noStrike" kern="1200" cap="none" spc="0" normalizeH="0" baseline="0" noProof="0" dirty="0">
              <a:ln>
                <a:noFill/>
              </a:ln>
              <a:solidFill>
                <a:srgbClr val="161717"/>
              </a:solidFill>
              <a:effectLst/>
              <a:uLnTx/>
              <a:uFillTx/>
              <a:latin typeface="Meiryo UI"/>
              <a:ea typeface="Meiryo UI"/>
              <a:cs typeface="+mn-cs"/>
            </a:endParaRPr>
          </a:p>
        </p:txBody>
      </p:sp>
      <p:sp>
        <p:nvSpPr>
          <p:cNvPr id="4" name="フッター プレースホルダー 1">
            <a:extLst>
              <a:ext uri="{FF2B5EF4-FFF2-40B4-BE49-F238E27FC236}">
                <a16:creationId xmlns:a16="http://schemas.microsoft.com/office/drawing/2014/main" id="{EE56C585-1F69-B72B-5CBB-65133D57B717}"/>
              </a:ext>
            </a:extLst>
          </p:cNvPr>
          <p:cNvSpPr txBox="1">
            <a:spLocks/>
          </p:cNvSpPr>
          <p:nvPr/>
        </p:nvSpPr>
        <p:spPr>
          <a:xfrm>
            <a:off x="3730701" y="6423256"/>
            <a:ext cx="3860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80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吹き出し: 角を丸めた四角形 9">
            <a:extLst>
              <a:ext uri="{FF2B5EF4-FFF2-40B4-BE49-F238E27FC236}">
                <a16:creationId xmlns:a16="http://schemas.microsoft.com/office/drawing/2014/main" id="{E01D273F-3494-4DE7-803D-99F0C9898564}"/>
              </a:ext>
            </a:extLst>
          </p:cNvPr>
          <p:cNvSpPr/>
          <p:nvPr/>
        </p:nvSpPr>
        <p:spPr>
          <a:xfrm>
            <a:off x="180753" y="3429000"/>
            <a:ext cx="4444409" cy="2642191"/>
          </a:xfrm>
          <a:prstGeom prst="wedgeRoundRectCallout">
            <a:avLst>
              <a:gd name="adj1" fmla="val 67303"/>
              <a:gd name="adj2" fmla="val 520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62FD6244-84A0-4305-AE4F-EF78B205458A}"/>
              </a:ext>
            </a:extLst>
          </p:cNvPr>
          <p:cNvSpPr>
            <a:spLocks noGrp="1"/>
          </p:cNvSpPr>
          <p:nvPr>
            <p:ph type="sldNum" idx="12"/>
          </p:nvPr>
        </p:nvSpPr>
        <p:spPr/>
        <p:txBody>
          <a:bodyPr/>
          <a:lstStyle/>
          <a:p>
            <a:pPr>
              <a:defRPr/>
            </a:pPr>
            <a:fld id="{D1B74AE1-E3EB-4585-A5EC-971AA9BAE00C}" type="slidenum">
              <a:rPr lang="en-US" altLang="ja-JP" smtClean="0"/>
              <a:pPr>
                <a:defRPr/>
              </a:pPr>
              <a:t>28</a:t>
            </a:fld>
            <a:endParaRPr lang="en-US" altLang="ja-JP"/>
          </a:p>
        </p:txBody>
      </p:sp>
      <p:pic>
        <p:nvPicPr>
          <p:cNvPr id="6" name="図 5">
            <a:extLst>
              <a:ext uri="{FF2B5EF4-FFF2-40B4-BE49-F238E27FC236}">
                <a16:creationId xmlns:a16="http://schemas.microsoft.com/office/drawing/2014/main" id="{27CAEC4C-0131-40F6-AA53-B4FB532A83E3}"/>
              </a:ext>
            </a:extLst>
          </p:cNvPr>
          <p:cNvPicPr>
            <a:picLocks noChangeAspect="1"/>
          </p:cNvPicPr>
          <p:nvPr/>
        </p:nvPicPr>
        <p:blipFill>
          <a:blip r:embed="rId2"/>
          <a:stretch>
            <a:fillRect/>
          </a:stretch>
        </p:blipFill>
        <p:spPr>
          <a:xfrm>
            <a:off x="5613990" y="1555666"/>
            <a:ext cx="5209878" cy="4656003"/>
          </a:xfrm>
          <a:prstGeom prst="rect">
            <a:avLst/>
          </a:prstGeom>
          <a:ln>
            <a:solidFill>
              <a:schemeClr val="accent1">
                <a:shade val="50000"/>
              </a:schemeClr>
            </a:solidFill>
          </a:ln>
        </p:spPr>
      </p:pic>
      <p:sp>
        <p:nvSpPr>
          <p:cNvPr id="7" name="タイトル 1">
            <a:extLst>
              <a:ext uri="{FF2B5EF4-FFF2-40B4-BE49-F238E27FC236}">
                <a16:creationId xmlns:a16="http://schemas.microsoft.com/office/drawing/2014/main" id="{A6971A31-E466-4C09-A931-7DF3D862A164}"/>
              </a:ext>
            </a:extLst>
          </p:cNvPr>
          <p:cNvSpPr txBox="1">
            <a:spLocks/>
          </p:cNvSpPr>
          <p:nvPr/>
        </p:nvSpPr>
        <p:spPr>
          <a:xfrm>
            <a:off x="508819" y="126513"/>
            <a:ext cx="7914634" cy="836862"/>
          </a:xfrm>
          <a:prstGeom prst="rect">
            <a:avLst/>
          </a:prstGeom>
        </p:spPr>
        <p:txBody>
          <a:bodyPr vert="horz" lIns="45720" tIns="22860" rIns="45720" bIns="22860" rtlCol="0" anchor="ctr">
            <a:normAutofit/>
          </a:bodyPr>
          <a:lstStyle>
            <a:lvl1pPr algn="l" defTabSz="914400" rtl="0" eaLnBrk="1" latinLnBrk="0" hangingPunct="1">
              <a:lnSpc>
                <a:spcPct val="90000"/>
              </a:lnSpc>
              <a:spcBef>
                <a:spcPct val="0"/>
              </a:spcBef>
              <a:buNone/>
              <a:defRPr kumimoji="1" sz="2400" b="1" kern="1200">
                <a:solidFill>
                  <a:schemeClr val="accent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srgbClr val="161717"/>
                </a:solidFill>
                <a:effectLst/>
                <a:uLnTx/>
                <a:uFillTx/>
                <a:latin typeface="Meiryo UI"/>
                <a:ea typeface="Meiryo UI"/>
                <a:cs typeface="+mj-cs"/>
              </a:rPr>
              <a:t>アセスメント実施サポート</a:t>
            </a:r>
          </a:p>
        </p:txBody>
      </p:sp>
      <p:pic>
        <p:nvPicPr>
          <p:cNvPr id="9" name="図 8">
            <a:extLst>
              <a:ext uri="{FF2B5EF4-FFF2-40B4-BE49-F238E27FC236}">
                <a16:creationId xmlns:a16="http://schemas.microsoft.com/office/drawing/2014/main" id="{7712E8EA-1618-465D-AE33-3F625D86184B}"/>
              </a:ext>
            </a:extLst>
          </p:cNvPr>
          <p:cNvPicPr>
            <a:picLocks noChangeAspect="1"/>
          </p:cNvPicPr>
          <p:nvPr/>
        </p:nvPicPr>
        <p:blipFill>
          <a:blip r:embed="rId3"/>
          <a:stretch>
            <a:fillRect/>
          </a:stretch>
        </p:blipFill>
        <p:spPr>
          <a:xfrm>
            <a:off x="423216" y="3564564"/>
            <a:ext cx="3959481" cy="2371062"/>
          </a:xfrm>
          <a:prstGeom prst="rect">
            <a:avLst/>
          </a:prstGeom>
        </p:spPr>
      </p:pic>
      <p:sp>
        <p:nvSpPr>
          <p:cNvPr id="12" name="テキスト ボックス 11">
            <a:extLst>
              <a:ext uri="{FF2B5EF4-FFF2-40B4-BE49-F238E27FC236}">
                <a16:creationId xmlns:a16="http://schemas.microsoft.com/office/drawing/2014/main" id="{C3B109BE-5518-4B43-9191-F947CBADA4D7}"/>
              </a:ext>
            </a:extLst>
          </p:cNvPr>
          <p:cNvSpPr txBox="1"/>
          <p:nvPr/>
        </p:nvSpPr>
        <p:spPr>
          <a:xfrm>
            <a:off x="209109" y="6211669"/>
            <a:ext cx="6097772" cy="646331"/>
          </a:xfrm>
          <a:prstGeom prst="rect">
            <a:avLst/>
          </a:prstGeom>
          <a:noFill/>
        </p:spPr>
        <p:txBody>
          <a:bodyPr wrap="square">
            <a:spAutoFit/>
          </a:bodyPr>
          <a:lstStyle/>
          <a:p>
            <a:r>
              <a:rPr lang="ja-JP" altLang="en-US" dirty="0">
                <a:hlinkClick r:id="rId4"/>
              </a:rPr>
              <a:t>https://vimeo.com/516503306/0b367cba6c</a:t>
            </a:r>
            <a:endParaRPr lang="en-US" altLang="ja-JP" dirty="0"/>
          </a:p>
          <a:p>
            <a:endParaRPr lang="ja-JP" altLang="en-US" dirty="0"/>
          </a:p>
        </p:txBody>
      </p:sp>
      <p:sp>
        <p:nvSpPr>
          <p:cNvPr id="13" name="コンテンツ プレースホルダー 2">
            <a:extLst>
              <a:ext uri="{FF2B5EF4-FFF2-40B4-BE49-F238E27FC236}">
                <a16:creationId xmlns:a16="http://schemas.microsoft.com/office/drawing/2014/main" id="{A1BDE292-FB98-48DF-8887-9C53A29E7766}"/>
              </a:ext>
            </a:extLst>
          </p:cNvPr>
          <p:cNvSpPr txBox="1">
            <a:spLocks/>
          </p:cNvSpPr>
          <p:nvPr/>
        </p:nvSpPr>
        <p:spPr>
          <a:xfrm>
            <a:off x="423216" y="951501"/>
            <a:ext cx="10705284" cy="554204"/>
          </a:xfrm>
          <a:prstGeom prst="rect">
            <a:avLst/>
          </a:prstGeom>
        </p:spPr>
        <p:txBody>
          <a:bodyPr vert="horz" lIns="0" tIns="22860" rIns="0" bIns="22860" rtlCol="0">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2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srgbClr val="161717"/>
                </a:solidFill>
                <a:effectLst/>
                <a:uLnTx/>
                <a:uFillTx/>
                <a:latin typeface="Meiryo UI"/>
                <a:ea typeface="Meiryo UI"/>
                <a:cs typeface="+mn-cs"/>
              </a:rPr>
              <a:t>アセスメントプロフェッショナルによる実施サポートにより、安心してプロジェクトを進行いただけます。</a:t>
            </a:r>
          </a:p>
        </p:txBody>
      </p:sp>
      <p:sp>
        <p:nvSpPr>
          <p:cNvPr id="14" name="角丸四角形吹き出し 11">
            <a:extLst>
              <a:ext uri="{FF2B5EF4-FFF2-40B4-BE49-F238E27FC236}">
                <a16:creationId xmlns:a16="http://schemas.microsoft.com/office/drawing/2014/main" id="{79D6D429-B133-4EC5-B59D-C0582EEF68AB}"/>
              </a:ext>
            </a:extLst>
          </p:cNvPr>
          <p:cNvSpPr/>
          <p:nvPr/>
        </p:nvSpPr>
        <p:spPr bwMode="gray">
          <a:xfrm>
            <a:off x="209109" y="1999313"/>
            <a:ext cx="4416053" cy="996675"/>
          </a:xfrm>
          <a:prstGeom prst="wedgeRoundRectCallout">
            <a:avLst>
              <a:gd name="adj1" fmla="val 49197"/>
              <a:gd name="adj2" fmla="val 17938"/>
              <a:gd name="adj3" fmla="val 16667"/>
            </a:avLst>
          </a:prstGeom>
          <a:solidFill>
            <a:srgbClr val="002060"/>
          </a:solidFill>
          <a:ln w="6350">
            <a:noFill/>
            <a:miter lim="800000"/>
            <a:headEnd/>
            <a:tailEnd/>
          </a:ln>
          <a:effectLst/>
        </p:spPr>
        <p:txBody>
          <a:bodyPr wrap="none" lIns="72000" tIns="36000" rIns="72000" bIns="3600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lang="ja-JP" altLang="en-US" kern="0" dirty="0">
                <a:solidFill>
                  <a:prstClr val="white"/>
                </a:solidFill>
                <a:latin typeface="Yu Gothic UI" panose="020B0500000000000000" pitchFamily="34" charset="-128"/>
                <a:ea typeface="Yu Gothic UI" panose="020B0500000000000000" pitchFamily="34" charset="-128"/>
                <a:cs typeface="Arial" pitchFamily="34" charset="0"/>
              </a:rPr>
              <a:t>候補者への案内（メールひな形）や</a:t>
            </a:r>
            <a:endParaRPr lang="en-US" altLang="ja-JP" kern="0" dirty="0">
              <a:solidFill>
                <a:prstClr val="white"/>
              </a:solidFill>
              <a:latin typeface="Yu Gothic UI" panose="020B0500000000000000" pitchFamily="34" charset="-128"/>
              <a:ea typeface="Yu Gothic UI" panose="020B0500000000000000" pitchFamily="34" charset="-128"/>
              <a:cs typeface="Arial" pitchFamily="34" charset="0"/>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lang="ja-JP" altLang="en-US" kern="0" dirty="0">
                <a:solidFill>
                  <a:prstClr val="white"/>
                </a:solidFill>
                <a:latin typeface="Yu Gothic UI" panose="020B0500000000000000" pitchFamily="34" charset="-128"/>
                <a:ea typeface="Yu Gothic UI" panose="020B0500000000000000" pitchFamily="34" charset="-128"/>
                <a:cs typeface="Arial" pitchFamily="34" charset="0"/>
              </a:rPr>
              <a:t>オリエンテーションビデオを活用いただけます</a:t>
            </a:r>
            <a:endParaRPr lang="en-US" altLang="ja-JP" kern="0" dirty="0">
              <a:solidFill>
                <a:prstClr val="white"/>
              </a:solidFill>
              <a:latin typeface="Yu Gothic UI" panose="020B0500000000000000" pitchFamily="34" charset="-128"/>
              <a:ea typeface="Yu Gothic UI" panose="020B0500000000000000" pitchFamily="34" charset="-128"/>
              <a:cs typeface="Arial" pitchFamily="34" charset="0"/>
            </a:endParaRPr>
          </a:p>
        </p:txBody>
      </p:sp>
      <p:sp>
        <p:nvSpPr>
          <p:cNvPr id="15" name="角丸四角形 6">
            <a:extLst>
              <a:ext uri="{FF2B5EF4-FFF2-40B4-BE49-F238E27FC236}">
                <a16:creationId xmlns:a16="http://schemas.microsoft.com/office/drawing/2014/main" id="{CA06B988-611E-4DE7-B5C1-2EACF2D87320}"/>
              </a:ext>
            </a:extLst>
          </p:cNvPr>
          <p:cNvSpPr>
            <a:spLocks noChangeArrowheads="1"/>
          </p:cNvSpPr>
          <p:nvPr/>
        </p:nvSpPr>
        <p:spPr bwMode="auto">
          <a:xfrm>
            <a:off x="9606237" y="5483217"/>
            <a:ext cx="1786203" cy="533862"/>
          </a:xfrm>
          <a:prstGeom prst="roundRect">
            <a:avLst>
              <a:gd name="adj" fmla="val 16667"/>
            </a:avLst>
          </a:prstGeom>
          <a:solidFill>
            <a:schemeClr val="accent2">
              <a:lumMod val="75000"/>
            </a:schemeClr>
          </a:solidFill>
          <a:ln>
            <a:noFill/>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Arial"/>
                <a:sym typeface="Arial"/>
                <a:rtl val="0"/>
              </a:rPr>
              <a:t>ご案内</a:t>
            </a:r>
            <a:endParaRPr kumimoji="1" lang="en-US" altLang="ja-JP" sz="16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Arial"/>
              <a:sym typeface="Arial"/>
              <a:rtl val="0"/>
            </a:endParaRPr>
          </a:p>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ja-JP" altLang="en-US" sz="1600" dirty="0">
                <a:solidFill>
                  <a:srgbClr val="FFFFFF"/>
                </a:solidFill>
                <a:latin typeface="HGPｺﾞｼｯｸE" panose="020B0900000000000000" pitchFamily="50" charset="-128"/>
                <a:ea typeface="HGPｺﾞｼｯｸE" panose="020B0900000000000000" pitchFamily="50" charset="-128"/>
                <a:cs typeface="Arial"/>
                <a:sym typeface="Arial"/>
                <a:rtl val="0"/>
              </a:rPr>
              <a:t>メールひな形　例</a:t>
            </a:r>
            <a:endParaRPr kumimoji="1" lang="en-US" altLang="ja-JP" sz="16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Arial"/>
              <a:sym typeface="Arial"/>
              <a:rtl val="0"/>
            </a:endParaRPr>
          </a:p>
        </p:txBody>
      </p:sp>
      <p:sp>
        <p:nvSpPr>
          <p:cNvPr id="3" name="フッター プレースホルダー 1">
            <a:extLst>
              <a:ext uri="{FF2B5EF4-FFF2-40B4-BE49-F238E27FC236}">
                <a16:creationId xmlns:a16="http://schemas.microsoft.com/office/drawing/2014/main" id="{1F8AB452-C5BD-2C8D-27C1-68BB56BD0A7D}"/>
              </a:ext>
            </a:extLst>
          </p:cNvPr>
          <p:cNvSpPr txBox="1">
            <a:spLocks/>
          </p:cNvSpPr>
          <p:nvPr/>
        </p:nvSpPr>
        <p:spPr>
          <a:xfrm>
            <a:off x="4165600" y="6423256"/>
            <a:ext cx="3860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80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52006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スライド番号プレースホルダー 3">
            <a:extLst>
              <a:ext uri="{FF2B5EF4-FFF2-40B4-BE49-F238E27FC236}">
                <a16:creationId xmlns:a16="http://schemas.microsoft.com/office/drawing/2014/main" id="{6763544D-8946-4B97-8F3D-76D7B96F9B6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Pct val="25000"/>
              <a:buFontTx/>
              <a:buNone/>
              <a:tabLst/>
              <a:defRPr/>
            </a:pPr>
            <a:fld id="{E2FA4B5C-C8A0-4967-BD27-43FE3B53A2CD}" type="slidenum">
              <a:rPr kumimoji="0" lang="en-US" altLang="ja-JP" sz="1200" b="0" i="0" u="none" strike="noStrike" kern="1200" cap="none" spc="0" normalizeH="0" baseline="0" noProof="0" smtClean="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Pct val="25000"/>
                <a:buFontTx/>
                <a:buNone/>
                <a:tabLst/>
                <a:defRPr/>
              </a:pPr>
              <a:t>29</a:t>
            </a:fld>
            <a:endParaRPr kumimoji="0" lang="en-US" altLang="ja-JP" sz="1200" b="0" i="0" u="none" strike="noStrike" kern="1200" cap="none" spc="0" normalizeH="0" baseline="0" noProof="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50" name="タイトル 1">
            <a:extLst>
              <a:ext uri="{FF2B5EF4-FFF2-40B4-BE49-F238E27FC236}">
                <a16:creationId xmlns:a16="http://schemas.microsoft.com/office/drawing/2014/main" id="{1EF14A50-B4B3-4055-A2F4-99ED96EC51F1}"/>
              </a:ext>
            </a:extLst>
          </p:cNvPr>
          <p:cNvSpPr txBox="1">
            <a:spLocks/>
          </p:cNvSpPr>
          <p:nvPr/>
        </p:nvSpPr>
        <p:spPr>
          <a:xfrm>
            <a:off x="489916" y="66426"/>
            <a:ext cx="11092484" cy="836862"/>
          </a:xfrm>
          <a:prstGeom prst="rect">
            <a:avLst/>
          </a:prstGeom>
        </p:spPr>
        <p:txBody>
          <a:bodyPr vert="horz" lIns="45720" tIns="22860" rIns="45720" bIns="22860" rtlCol="0" anchor="ctr">
            <a:normAutofit/>
          </a:bodyPr>
          <a:lstStyle>
            <a:lvl1pPr algn="l" defTabSz="914400" rtl="0" eaLnBrk="1" latinLnBrk="0" hangingPunct="1">
              <a:lnSpc>
                <a:spcPct val="90000"/>
              </a:lnSpc>
              <a:spcBef>
                <a:spcPct val="0"/>
              </a:spcBef>
              <a:buNone/>
              <a:defRPr kumimoji="1" sz="2400" b="1" kern="1200">
                <a:solidFill>
                  <a:schemeClr val="accent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srgbClr val="161717"/>
                </a:solidFill>
                <a:effectLst/>
                <a:uLnTx/>
                <a:uFillTx/>
                <a:latin typeface="Meiryo UI"/>
                <a:ea typeface="Meiryo UI"/>
                <a:cs typeface="+mj-cs"/>
              </a:rPr>
              <a:t>将来展望（グランドデザイン）</a:t>
            </a:r>
            <a:endParaRPr kumimoji="1" lang="en-US" altLang="ja-JP" sz="2400" b="1" i="0" u="none" strike="noStrike" kern="1200" cap="none" spc="0" normalizeH="0" baseline="0" noProof="0" dirty="0">
              <a:ln>
                <a:noFill/>
              </a:ln>
              <a:solidFill>
                <a:srgbClr val="161717"/>
              </a:solidFill>
              <a:effectLst/>
              <a:uLnTx/>
              <a:uFillTx/>
              <a:latin typeface="Meiryo UI"/>
              <a:ea typeface="Meiryo UI"/>
              <a:cs typeface="+mj-cs"/>
            </a:endParaRPr>
          </a:p>
        </p:txBody>
      </p:sp>
      <p:grpSp>
        <p:nvGrpSpPr>
          <p:cNvPr id="53" name="グループ化 52">
            <a:extLst>
              <a:ext uri="{FF2B5EF4-FFF2-40B4-BE49-F238E27FC236}">
                <a16:creationId xmlns:a16="http://schemas.microsoft.com/office/drawing/2014/main" id="{A7819E3D-D890-4BED-942F-70FACB4C05D0}"/>
              </a:ext>
            </a:extLst>
          </p:cNvPr>
          <p:cNvGrpSpPr/>
          <p:nvPr/>
        </p:nvGrpSpPr>
        <p:grpSpPr>
          <a:xfrm>
            <a:off x="651163" y="1580549"/>
            <a:ext cx="11057007" cy="4501955"/>
            <a:chOff x="440590" y="810887"/>
            <a:chExt cx="11388300" cy="5299677"/>
          </a:xfrm>
        </p:grpSpPr>
        <p:sp>
          <p:nvSpPr>
            <p:cNvPr id="54" name="正方形/長方形 53">
              <a:extLst>
                <a:ext uri="{FF2B5EF4-FFF2-40B4-BE49-F238E27FC236}">
                  <a16:creationId xmlns:a16="http://schemas.microsoft.com/office/drawing/2014/main" id="{15017895-4A06-40C3-8DBF-BC195A2C0C35}"/>
                </a:ext>
              </a:extLst>
            </p:cNvPr>
            <p:cNvSpPr/>
            <p:nvPr/>
          </p:nvSpPr>
          <p:spPr>
            <a:xfrm>
              <a:off x="8164424" y="4284184"/>
              <a:ext cx="3664466" cy="14003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55" name="直角三角形 54">
              <a:extLst>
                <a:ext uri="{FF2B5EF4-FFF2-40B4-BE49-F238E27FC236}">
                  <a16:creationId xmlns:a16="http://schemas.microsoft.com/office/drawing/2014/main" id="{BE5F7AF8-838F-40AD-A148-2E7309AC4DC2}"/>
                </a:ext>
              </a:extLst>
            </p:cNvPr>
            <p:cNvSpPr/>
            <p:nvPr/>
          </p:nvSpPr>
          <p:spPr>
            <a:xfrm flipH="1">
              <a:off x="4499956" y="4294258"/>
              <a:ext cx="3664195" cy="1400300"/>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59" name="正方形/長方形 58">
              <a:extLst>
                <a:ext uri="{FF2B5EF4-FFF2-40B4-BE49-F238E27FC236}">
                  <a16:creationId xmlns:a16="http://schemas.microsoft.com/office/drawing/2014/main" id="{C2EE5F05-257C-4562-8B3D-837E8CACB2DE}"/>
                </a:ext>
              </a:extLst>
            </p:cNvPr>
            <p:cNvSpPr/>
            <p:nvPr/>
          </p:nvSpPr>
          <p:spPr>
            <a:xfrm>
              <a:off x="8164424" y="5675456"/>
              <a:ext cx="3664466" cy="4197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60" name="正方形/長方形 59">
              <a:extLst>
                <a:ext uri="{FF2B5EF4-FFF2-40B4-BE49-F238E27FC236}">
                  <a16:creationId xmlns:a16="http://schemas.microsoft.com/office/drawing/2014/main" id="{2B434DD1-9574-4643-AF7A-965968B436BF}"/>
                </a:ext>
              </a:extLst>
            </p:cNvPr>
            <p:cNvSpPr/>
            <p:nvPr/>
          </p:nvSpPr>
          <p:spPr>
            <a:xfrm>
              <a:off x="4500011" y="5671043"/>
              <a:ext cx="3664466" cy="4197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61" name="正方形/長方形 60">
              <a:extLst>
                <a:ext uri="{FF2B5EF4-FFF2-40B4-BE49-F238E27FC236}">
                  <a16:creationId xmlns:a16="http://schemas.microsoft.com/office/drawing/2014/main" id="{84D2F78F-B4B5-4CDD-874A-2F2475CDF975}"/>
                </a:ext>
              </a:extLst>
            </p:cNvPr>
            <p:cNvSpPr/>
            <p:nvPr/>
          </p:nvSpPr>
          <p:spPr>
            <a:xfrm>
              <a:off x="491401" y="5690823"/>
              <a:ext cx="4008656" cy="41974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cxnSp>
          <p:nvCxnSpPr>
            <p:cNvPr id="63" name="直線コネクタ 62">
              <a:extLst>
                <a:ext uri="{FF2B5EF4-FFF2-40B4-BE49-F238E27FC236}">
                  <a16:creationId xmlns:a16="http://schemas.microsoft.com/office/drawing/2014/main" id="{74E07966-5BEB-42C2-8631-DDB69FEA91BB}"/>
                </a:ext>
              </a:extLst>
            </p:cNvPr>
            <p:cNvCxnSpPr>
              <a:cxnSpLocks/>
            </p:cNvCxnSpPr>
            <p:nvPr/>
          </p:nvCxnSpPr>
          <p:spPr>
            <a:xfrm flipH="1">
              <a:off x="4500011" y="2650132"/>
              <a:ext cx="71" cy="34604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9" name="直線矢印コネクタ 68">
              <a:extLst>
                <a:ext uri="{FF2B5EF4-FFF2-40B4-BE49-F238E27FC236}">
                  <a16:creationId xmlns:a16="http://schemas.microsoft.com/office/drawing/2014/main" id="{AAD53C47-D4DD-4D8C-BBED-9DAC34B69422}"/>
                </a:ext>
              </a:extLst>
            </p:cNvPr>
            <p:cNvCxnSpPr>
              <a:cxnSpLocks/>
            </p:cNvCxnSpPr>
            <p:nvPr/>
          </p:nvCxnSpPr>
          <p:spPr>
            <a:xfrm>
              <a:off x="491447" y="2116476"/>
              <a:ext cx="112091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直線コネクタ 92">
              <a:extLst>
                <a:ext uri="{FF2B5EF4-FFF2-40B4-BE49-F238E27FC236}">
                  <a16:creationId xmlns:a16="http://schemas.microsoft.com/office/drawing/2014/main" id="{2771FD9C-5347-4636-BE7C-1FD1B49DBA62}"/>
                </a:ext>
              </a:extLst>
            </p:cNvPr>
            <p:cNvCxnSpPr>
              <a:cxnSpLocks/>
            </p:cNvCxnSpPr>
            <p:nvPr/>
          </p:nvCxnSpPr>
          <p:spPr>
            <a:xfrm flipH="1">
              <a:off x="8164442" y="2650132"/>
              <a:ext cx="89" cy="346043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4" name="角丸四角形 29">
              <a:extLst>
                <a:ext uri="{FF2B5EF4-FFF2-40B4-BE49-F238E27FC236}">
                  <a16:creationId xmlns:a16="http://schemas.microsoft.com/office/drawing/2014/main" id="{3B5E9AB2-17B3-4F3B-9E73-9A3AC6F0EDC1}"/>
                </a:ext>
              </a:extLst>
            </p:cNvPr>
            <p:cNvSpPr>
              <a:spLocks noChangeArrowheads="1"/>
            </p:cNvSpPr>
            <p:nvPr/>
          </p:nvSpPr>
          <p:spPr bwMode="auto">
            <a:xfrm>
              <a:off x="1309149" y="818248"/>
              <a:ext cx="2373160" cy="587123"/>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dirty="0">
                  <a:solidFill>
                    <a:srgbClr val="FFFFFF"/>
                  </a:solidFill>
                  <a:latin typeface="HGPｺﾞｼｯｸE" panose="020B0900000000000000" pitchFamily="50" charset="-128"/>
                  <a:ea typeface="HGPｺﾞｼｯｸE" panose="020B0900000000000000" pitchFamily="50" charset="-128"/>
                  <a:cs typeface="Arial"/>
                  <a:sym typeface="Arial"/>
                  <a:rtl val="0"/>
                </a:rPr>
                <a:t>経営人材</a:t>
              </a:r>
              <a:r>
                <a:rPr kumimoji="0" lang="ja-JP" altLang="en-US" sz="18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Arial"/>
                  <a:sym typeface="Arial"/>
                  <a:rtl val="0"/>
                </a:rPr>
                <a:t>での開始</a:t>
              </a:r>
              <a:endParaRPr kumimoji="0" lang="en-US" altLang="ja-JP" sz="18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Arial"/>
                <a:sym typeface="Arial"/>
                <a:rtl val="0"/>
              </a:endParaRPr>
            </a:p>
          </p:txBody>
        </p:sp>
        <p:sp>
          <p:nvSpPr>
            <p:cNvPr id="95" name="角丸四角形 29">
              <a:extLst>
                <a:ext uri="{FF2B5EF4-FFF2-40B4-BE49-F238E27FC236}">
                  <a16:creationId xmlns:a16="http://schemas.microsoft.com/office/drawing/2014/main" id="{6AE868DC-310B-47D4-9412-94D166069DDA}"/>
                </a:ext>
              </a:extLst>
            </p:cNvPr>
            <p:cNvSpPr>
              <a:spLocks noChangeArrowheads="1"/>
            </p:cNvSpPr>
            <p:nvPr/>
          </p:nvSpPr>
          <p:spPr bwMode="auto">
            <a:xfrm>
              <a:off x="4747988" y="810887"/>
              <a:ext cx="3241251" cy="587123"/>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a:ln>
                    <a:noFill/>
                  </a:ln>
                  <a:solidFill>
                    <a:srgbClr val="FFFFFF"/>
                  </a:solidFill>
                  <a:effectLst/>
                  <a:uLnTx/>
                  <a:uFillTx/>
                  <a:latin typeface="HGPｺﾞｼｯｸE" panose="020B0900000000000000" pitchFamily="50" charset="-128"/>
                  <a:ea typeface="HGPｺﾞｼｯｸE" panose="020B0900000000000000" pitchFamily="50" charset="-128"/>
                  <a:cs typeface="Arial"/>
                  <a:sym typeface="Arial"/>
                  <a:rtl val="0"/>
                </a:rPr>
                <a:t>効果測定</a:t>
              </a:r>
              <a:r>
                <a:rPr kumimoji="0" lang="en-US" altLang="ja-JP" sz="18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Arial"/>
                  <a:sym typeface="Arial"/>
                  <a:rtl val="0"/>
                </a:rPr>
                <a:t>〜</a:t>
              </a:r>
              <a:r>
                <a:rPr kumimoji="0" lang="ja-JP" altLang="en-US" sz="1800" b="0" i="0" u="none" strike="noStrike" kern="1200" cap="none" spc="0" normalizeH="0" baseline="0" noProof="0">
                  <a:ln>
                    <a:noFill/>
                  </a:ln>
                  <a:solidFill>
                    <a:srgbClr val="FFFFFF"/>
                  </a:solidFill>
                  <a:effectLst/>
                  <a:uLnTx/>
                  <a:uFillTx/>
                  <a:latin typeface="HGPｺﾞｼｯｸE" panose="020B0900000000000000" pitchFamily="50" charset="-128"/>
                  <a:ea typeface="HGPｺﾞｼｯｸE" panose="020B0900000000000000" pitchFamily="50" charset="-128"/>
                  <a:cs typeface="Arial"/>
                  <a:sym typeface="Arial"/>
                  <a:rtl val="0"/>
                </a:rPr>
                <a:t>更なる展開検討</a:t>
              </a:r>
              <a:endParaRPr kumimoji="0" lang="en-US" altLang="ja-JP" sz="18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Arial"/>
                <a:sym typeface="Arial"/>
                <a:rtl val="0"/>
              </a:endParaRPr>
            </a:p>
          </p:txBody>
        </p:sp>
        <p:sp>
          <p:nvSpPr>
            <p:cNvPr id="96" name="角丸四角形 29">
              <a:extLst>
                <a:ext uri="{FF2B5EF4-FFF2-40B4-BE49-F238E27FC236}">
                  <a16:creationId xmlns:a16="http://schemas.microsoft.com/office/drawing/2014/main" id="{65535864-3CFD-4AB7-B5CF-3D8963B00894}"/>
                </a:ext>
              </a:extLst>
            </p:cNvPr>
            <p:cNvSpPr>
              <a:spLocks noChangeArrowheads="1"/>
            </p:cNvSpPr>
            <p:nvPr/>
          </p:nvSpPr>
          <p:spPr bwMode="auto">
            <a:xfrm>
              <a:off x="8688598" y="830897"/>
              <a:ext cx="2373160" cy="587123"/>
            </a:xfrm>
            <a:prstGeom prst="roundRect">
              <a:avLst>
                <a:gd name="adj" fmla="val 16667"/>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ja-JP" altLang="en-US" dirty="0">
                  <a:solidFill>
                    <a:srgbClr val="FFFFFF"/>
                  </a:solidFill>
                  <a:latin typeface="HGPｺﾞｼｯｸE" panose="020B0900000000000000" pitchFamily="50" charset="-128"/>
                  <a:ea typeface="HGPｺﾞｼｯｸE" panose="020B0900000000000000" pitchFamily="50" charset="-128"/>
                  <a:cs typeface="Arial"/>
                  <a:sym typeface="Arial"/>
                  <a:rtl val="0"/>
                </a:rPr>
                <a:t>全社展開</a:t>
              </a:r>
              <a:endParaRPr kumimoji="0" lang="en-US" altLang="ja-JP" sz="18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Arial"/>
                <a:sym typeface="Arial"/>
                <a:rtl val="0"/>
              </a:endParaRPr>
            </a:p>
          </p:txBody>
        </p:sp>
        <p:sp>
          <p:nvSpPr>
            <p:cNvPr id="97" name="TextBox 16">
              <a:extLst>
                <a:ext uri="{FF2B5EF4-FFF2-40B4-BE49-F238E27FC236}">
                  <a16:creationId xmlns:a16="http://schemas.microsoft.com/office/drawing/2014/main" id="{6B18EA50-1E22-444A-9235-B476FEA057F0}"/>
                </a:ext>
              </a:extLst>
            </p:cNvPr>
            <p:cNvSpPr txBox="1">
              <a:spLocks noChangeArrowheads="1"/>
            </p:cNvSpPr>
            <p:nvPr/>
          </p:nvSpPr>
          <p:spPr bwMode="auto">
            <a:xfrm>
              <a:off x="440590" y="2404990"/>
              <a:ext cx="14765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ja-JP" altLang="en-US" sz="1200" b="1" u="sng">
                  <a:solidFill>
                    <a:srgbClr val="000000"/>
                  </a:solidFill>
                  <a:latin typeface="ＭＳ Ｐゴシック" panose="020B0600070205080204" pitchFamily="50" charset="-128"/>
                  <a:cs typeface="Arial"/>
                  <a:sym typeface="Arial" panose="020B0604020202020204" pitchFamily="34" charset="0"/>
                  <a:rtl val="0"/>
                </a:rPr>
                <a:t>目的</a:t>
              </a:r>
              <a:endParaRPr kumimoji="0" lang="en-US" altLang="ja-JP" sz="1200" b="1" i="0" u="sng"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panose="020B0604020202020204" pitchFamily="34" charset="0"/>
                <a:rtl val="0"/>
              </a:endParaRPr>
            </a:p>
          </p:txBody>
        </p:sp>
        <p:sp>
          <p:nvSpPr>
            <p:cNvPr id="98" name="TextBox 16">
              <a:extLst>
                <a:ext uri="{FF2B5EF4-FFF2-40B4-BE49-F238E27FC236}">
                  <a16:creationId xmlns:a16="http://schemas.microsoft.com/office/drawing/2014/main" id="{0D047AAF-DBC4-4CBE-A4BB-04E20EC0D113}"/>
                </a:ext>
              </a:extLst>
            </p:cNvPr>
            <p:cNvSpPr txBox="1">
              <a:spLocks noChangeArrowheads="1"/>
            </p:cNvSpPr>
            <p:nvPr/>
          </p:nvSpPr>
          <p:spPr bwMode="auto">
            <a:xfrm>
              <a:off x="2362901" y="2423032"/>
              <a:ext cx="19318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ja-JP" altLang="en-US" sz="1200" b="1" i="0" u="sng"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panose="020B0604020202020204" pitchFamily="34" charset="0"/>
                  <a:rtl val="0"/>
                </a:rPr>
                <a:t>直近の</a:t>
              </a:r>
              <a:r>
                <a:rPr kumimoji="0" lang="ja-JP" altLang="en-US" sz="1200" b="1" u="sng" dirty="0">
                  <a:solidFill>
                    <a:srgbClr val="000000"/>
                  </a:solidFill>
                  <a:latin typeface="ＭＳ Ｐゴシック" panose="020B0600070205080204" pitchFamily="50" charset="-128"/>
                  <a:cs typeface="Arial"/>
                  <a:sym typeface="Arial" panose="020B0604020202020204" pitchFamily="34" charset="0"/>
                  <a:rtl val="0"/>
                </a:rPr>
                <a:t>案件</a:t>
              </a:r>
              <a:endParaRPr kumimoji="0" lang="en-US" altLang="ja-JP" sz="1200" b="1" i="0" u="sng"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panose="020B0604020202020204" pitchFamily="34" charset="0"/>
                <a:rtl val="0"/>
              </a:endParaRPr>
            </a:p>
          </p:txBody>
        </p:sp>
        <p:cxnSp>
          <p:nvCxnSpPr>
            <p:cNvPr id="99" name="直線コネクタ 98">
              <a:extLst>
                <a:ext uri="{FF2B5EF4-FFF2-40B4-BE49-F238E27FC236}">
                  <a16:creationId xmlns:a16="http://schemas.microsoft.com/office/drawing/2014/main" id="{EFEE1D8F-29B3-4C6C-9A56-9C0CBBCFC851}"/>
                </a:ext>
              </a:extLst>
            </p:cNvPr>
            <p:cNvCxnSpPr>
              <a:cxnSpLocks/>
            </p:cNvCxnSpPr>
            <p:nvPr/>
          </p:nvCxnSpPr>
          <p:spPr>
            <a:xfrm>
              <a:off x="2078876" y="2612578"/>
              <a:ext cx="0" cy="349798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00" name="直線矢印コネクタ 99">
              <a:extLst>
                <a:ext uri="{FF2B5EF4-FFF2-40B4-BE49-F238E27FC236}">
                  <a16:creationId xmlns:a16="http://schemas.microsoft.com/office/drawing/2014/main" id="{68DE21E3-B242-485D-A970-0449C4AECEEA}"/>
                </a:ext>
              </a:extLst>
            </p:cNvPr>
            <p:cNvCxnSpPr>
              <a:cxnSpLocks/>
            </p:cNvCxnSpPr>
            <p:nvPr/>
          </p:nvCxnSpPr>
          <p:spPr>
            <a:xfrm>
              <a:off x="491447" y="6110564"/>
              <a:ext cx="112091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1" name="直角三角形 100">
              <a:extLst>
                <a:ext uri="{FF2B5EF4-FFF2-40B4-BE49-F238E27FC236}">
                  <a16:creationId xmlns:a16="http://schemas.microsoft.com/office/drawing/2014/main" id="{80998C15-E8E0-499C-8DE7-440B62C457C1}"/>
                </a:ext>
              </a:extLst>
            </p:cNvPr>
            <p:cNvSpPr/>
            <p:nvPr/>
          </p:nvSpPr>
          <p:spPr>
            <a:xfrm flipH="1">
              <a:off x="8164088" y="3331836"/>
              <a:ext cx="3664195" cy="973174"/>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grpSp>
      <p:sp>
        <p:nvSpPr>
          <p:cNvPr id="103" name="正方形/長方形 11">
            <a:extLst>
              <a:ext uri="{FF2B5EF4-FFF2-40B4-BE49-F238E27FC236}">
                <a16:creationId xmlns:a16="http://schemas.microsoft.com/office/drawing/2014/main" id="{A0E6E9DF-9C85-4495-A8E8-4A37F92CFFC0}"/>
              </a:ext>
            </a:extLst>
          </p:cNvPr>
          <p:cNvSpPr>
            <a:spLocks noChangeArrowheads="1"/>
          </p:cNvSpPr>
          <p:nvPr/>
        </p:nvSpPr>
        <p:spPr bwMode="auto">
          <a:xfrm>
            <a:off x="567117" y="3318625"/>
            <a:ext cx="16237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ja-JP" altLang="en-US" sz="1600" b="1" dirty="0">
                <a:solidFill>
                  <a:srgbClr val="000000"/>
                </a:solidFill>
                <a:effectLst>
                  <a:outerShdw blurRad="38100" dist="38100" dir="2700000" algn="tl">
                    <a:srgbClr val="000000">
                      <a:alpha val="43137"/>
                    </a:srgbClr>
                  </a:outerShdw>
                </a:effectLst>
                <a:latin typeface="ＭＳ Ｐゴシック" panose="020B0600070205080204" pitchFamily="50" charset="-128"/>
                <a:cs typeface="Arial"/>
                <a:sym typeface="Arial" panose="020B0604020202020204" pitchFamily="34" charset="0"/>
                <a:rtl val="0"/>
              </a:rPr>
              <a:t>経営</a:t>
            </a:r>
            <a:r>
              <a:rPr kumimoji="0" lang="ja-JP" altLang="en-US" sz="1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Arial"/>
                <a:sym typeface="Arial" panose="020B0604020202020204" pitchFamily="34" charset="0"/>
                <a:rtl val="0"/>
              </a:rPr>
              <a:t>人材の</a:t>
            </a:r>
            <a:br>
              <a:rPr kumimoji="0" lang="en-US" altLang="ja-JP" sz="1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Arial"/>
                <a:sym typeface="Arial" panose="020B0604020202020204" pitchFamily="34" charset="0"/>
                <a:rtl val="0"/>
              </a:rPr>
            </a:br>
            <a:r>
              <a:rPr kumimoji="0" lang="ja-JP" altLang="en-US" sz="1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Arial"/>
                <a:sym typeface="Arial" panose="020B0604020202020204" pitchFamily="34" charset="0"/>
                <a:rtl val="0"/>
              </a:rPr>
              <a:t>選抜と育成</a:t>
            </a:r>
            <a:endParaRPr kumimoji="0" lang="en-US" altLang="ja-JP" sz="16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Arial"/>
              <a:sym typeface="Arial" panose="020B0604020202020204" pitchFamily="34" charset="0"/>
              <a:rtl val="0"/>
            </a:endParaRPr>
          </a:p>
        </p:txBody>
      </p:sp>
      <p:sp>
        <p:nvSpPr>
          <p:cNvPr id="104" name="正方形/長方形 11">
            <a:extLst>
              <a:ext uri="{FF2B5EF4-FFF2-40B4-BE49-F238E27FC236}">
                <a16:creationId xmlns:a16="http://schemas.microsoft.com/office/drawing/2014/main" id="{191ACED8-4AAD-4017-A317-64F2DA680AC6}"/>
              </a:ext>
            </a:extLst>
          </p:cNvPr>
          <p:cNvSpPr>
            <a:spLocks noChangeArrowheads="1"/>
          </p:cNvSpPr>
          <p:nvPr/>
        </p:nvSpPr>
        <p:spPr bwMode="auto">
          <a:xfrm>
            <a:off x="2433911" y="3310773"/>
            <a:ext cx="20555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ja-JP" altLang="en-US" sz="1400" b="1" dirty="0">
                <a:solidFill>
                  <a:srgbClr val="000000"/>
                </a:solidFill>
                <a:latin typeface="ＭＳ Ｐゴシック" panose="020B0600070205080204" pitchFamily="50" charset="-128"/>
                <a:cs typeface="Arial"/>
                <a:sym typeface="Arial" panose="020B0604020202020204" pitchFamily="34" charset="0"/>
                <a:rtl val="0"/>
              </a:rPr>
              <a:t>経営人材の</a:t>
            </a:r>
            <a:endParaRPr kumimoji="0" lang="en-US" altLang="ja-JP" sz="1400" b="1" dirty="0">
              <a:solidFill>
                <a:srgbClr val="000000"/>
              </a:solidFill>
              <a:latin typeface="ＭＳ Ｐゴシック" panose="020B0600070205080204" pitchFamily="50" charset="-128"/>
              <a:cs typeface="Arial"/>
              <a:sym typeface="Arial" panose="020B0604020202020204" pitchFamily="34" charset="0"/>
              <a:rtl val="0"/>
            </a:endParaRP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ja-JP" altLang="en-US" sz="1400" b="1" dirty="0">
                <a:solidFill>
                  <a:srgbClr val="000000"/>
                </a:solidFill>
                <a:latin typeface="ＭＳ Ｐゴシック" panose="020B0600070205080204" pitchFamily="50" charset="-128"/>
                <a:cs typeface="Arial"/>
                <a:sym typeface="Arial" panose="020B0604020202020204" pitchFamily="34" charset="0"/>
                <a:rtl val="0"/>
              </a:rPr>
              <a:t>モデル化・見える化</a:t>
            </a:r>
            <a:endParaRPr kumimoji="0" lang="en-US" altLang="ja-JP" sz="1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panose="020B0604020202020204" pitchFamily="34" charset="0"/>
              <a:rtl val="0"/>
            </a:endParaRPr>
          </a:p>
        </p:txBody>
      </p:sp>
      <p:sp>
        <p:nvSpPr>
          <p:cNvPr id="105" name="正方形/長方形 11">
            <a:extLst>
              <a:ext uri="{FF2B5EF4-FFF2-40B4-BE49-F238E27FC236}">
                <a16:creationId xmlns:a16="http://schemas.microsoft.com/office/drawing/2014/main" id="{FDEC61E3-6F62-44D8-B3F9-4821D24112A4}"/>
              </a:ext>
            </a:extLst>
          </p:cNvPr>
          <p:cNvSpPr>
            <a:spLocks noChangeArrowheads="1"/>
          </p:cNvSpPr>
          <p:nvPr/>
        </p:nvSpPr>
        <p:spPr bwMode="auto">
          <a:xfrm>
            <a:off x="4550362" y="3123427"/>
            <a:ext cx="1875401"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panose="020B0604020202020204" pitchFamily="34" charset="0"/>
                <a:rtl val="0"/>
              </a:rPr>
              <a:t>案件の振り返り</a:t>
            </a:r>
            <a:endParaRPr kumimoji="0" lang="en-US" altLang="ja-JP" sz="1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panose="020B0604020202020204" pitchFamily="34" charset="0"/>
              <a:rtl val="0"/>
            </a:endParaRP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panose="020B0604020202020204" pitchFamily="34" charset="0"/>
                <a:rtl val="0"/>
              </a:rPr>
              <a:t>↓</a:t>
            </a:r>
            <a:endParaRPr kumimoji="0" lang="en-US" altLang="ja-JP" sz="1400" b="1" dirty="0">
              <a:solidFill>
                <a:srgbClr val="000000"/>
              </a:solidFill>
              <a:latin typeface="ＭＳ Ｐゴシック" panose="020B0600070205080204" pitchFamily="50" charset="-128"/>
              <a:cs typeface="Arial"/>
              <a:sym typeface="Arial" panose="020B0604020202020204" pitchFamily="34" charset="0"/>
              <a:rtl val="0"/>
            </a:endParaRP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panose="020B0604020202020204" pitchFamily="34" charset="0"/>
                <a:rtl val="0"/>
              </a:rPr>
              <a:t>更なる展開の検討</a:t>
            </a:r>
            <a:endParaRPr kumimoji="0" lang="en-US" altLang="ja-JP" sz="1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panose="020B0604020202020204" pitchFamily="34" charset="0"/>
              <a:rtl val="0"/>
            </a:endParaRP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panose="020B0604020202020204" pitchFamily="34" charset="0"/>
                <a:rtl val="0"/>
              </a:rPr>
              <a:t>↓</a:t>
            </a:r>
            <a:endParaRPr kumimoji="0" lang="en-US" altLang="ja-JP" sz="1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panose="020B0604020202020204" pitchFamily="34" charset="0"/>
              <a:rtl val="0"/>
            </a:endParaRP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ja-JP" altLang="en-US" sz="1400" b="1" dirty="0">
                <a:solidFill>
                  <a:srgbClr val="000000"/>
                </a:solidFill>
                <a:latin typeface="ＭＳ Ｐゴシック" panose="020B0600070205080204" pitchFamily="50" charset="-128"/>
                <a:cs typeface="Arial"/>
                <a:sym typeface="Arial" panose="020B0604020202020204" pitchFamily="34" charset="0"/>
                <a:rtl val="0"/>
              </a:rPr>
              <a:t>対象者の拡大</a:t>
            </a:r>
            <a:endParaRPr kumimoji="0" lang="en-US" altLang="ja-JP" sz="1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panose="020B0604020202020204" pitchFamily="34" charset="0"/>
              <a:rtl val="0"/>
            </a:endParaRPr>
          </a:p>
        </p:txBody>
      </p:sp>
      <p:sp>
        <p:nvSpPr>
          <p:cNvPr id="107" name="正方形/長方形 11">
            <a:extLst>
              <a:ext uri="{FF2B5EF4-FFF2-40B4-BE49-F238E27FC236}">
                <a16:creationId xmlns:a16="http://schemas.microsoft.com/office/drawing/2014/main" id="{C8E43C64-242E-4F44-B686-DDCE455FAA90}"/>
              </a:ext>
            </a:extLst>
          </p:cNvPr>
          <p:cNvSpPr>
            <a:spLocks noChangeArrowheads="1"/>
          </p:cNvSpPr>
          <p:nvPr/>
        </p:nvSpPr>
        <p:spPr bwMode="auto">
          <a:xfrm>
            <a:off x="8395815" y="2942631"/>
            <a:ext cx="3229068"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ja-JP" altLang="en-US" sz="1400" b="1" u="sng" dirty="0">
                <a:solidFill>
                  <a:srgbClr val="000000"/>
                </a:solidFill>
                <a:latin typeface="ＭＳ Ｐゴシック" panose="020B0600070205080204" pitchFamily="50" charset="-128"/>
                <a:cs typeface="Arial"/>
                <a:sym typeface="Arial" panose="020B0604020202020204" pitchFamily="34" charset="0"/>
                <a:rtl val="0"/>
              </a:rPr>
              <a:t>全社対象とした見える化</a:t>
            </a:r>
            <a:endParaRPr kumimoji="0" lang="en-US" altLang="ja-JP" sz="1400" b="1" i="0" u="sng"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panose="020B0604020202020204" pitchFamily="34" charset="0"/>
              <a:rtl val="0"/>
            </a:endParaRPr>
          </a:p>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altLang="ja-JP" sz="1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panose="020B0604020202020204" pitchFamily="34" charset="0"/>
              <a:rtl val="0"/>
            </a:endParaRPr>
          </a:p>
          <a:p>
            <a:pPr marR="0" lvl="0" algn="l" defTabSz="685800" rtl="0" eaLnBrk="1" fontAlgn="base" latinLnBrk="0" hangingPunct="1">
              <a:lnSpc>
                <a:spcPct val="100000"/>
              </a:lnSpc>
              <a:spcBef>
                <a:spcPct val="0"/>
              </a:spcBef>
              <a:spcAft>
                <a:spcPct val="0"/>
              </a:spcAft>
              <a:buClrTx/>
              <a:buSzTx/>
              <a:tabLst/>
              <a:defRPr/>
            </a:pPr>
            <a:endParaRPr kumimoji="0" lang="en-US" altLang="ja-JP" sz="1600" b="1" dirty="0">
              <a:solidFill>
                <a:srgbClr val="000000"/>
              </a:solidFill>
              <a:latin typeface="ＭＳ Ｐゴシック" panose="020B0600070205080204" pitchFamily="50" charset="-128"/>
              <a:cs typeface="Arial"/>
              <a:sym typeface="Arial" panose="020B0604020202020204" pitchFamily="34" charset="0"/>
              <a:rtl val="0"/>
            </a:endParaRPr>
          </a:p>
          <a:p>
            <a:pPr marL="171450" marR="0" lvl="0" indent="-171450"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ja-JP" altLang="en-US" sz="1600" b="1" dirty="0">
                <a:solidFill>
                  <a:srgbClr val="000000"/>
                </a:solidFill>
                <a:latin typeface="ＭＳ Ｐゴシック" panose="020B0600070205080204" pitchFamily="50" charset="-128"/>
                <a:cs typeface="Arial"/>
                <a:sym typeface="Arial" panose="020B0604020202020204" pitchFamily="34" charset="0"/>
                <a:rtl val="0"/>
              </a:rPr>
              <a:t>経営人材の発掘と育成</a:t>
            </a:r>
            <a:endParaRPr kumimoji="0" lang="en-US" altLang="ja-JP" sz="1600" b="1" dirty="0">
              <a:solidFill>
                <a:srgbClr val="000000"/>
              </a:solidFill>
              <a:latin typeface="ＭＳ Ｐゴシック" panose="020B0600070205080204" pitchFamily="50" charset="-128"/>
              <a:cs typeface="Arial"/>
              <a:sym typeface="Arial" panose="020B0604020202020204" pitchFamily="34" charset="0"/>
              <a:rtl val="0"/>
            </a:endParaRPr>
          </a:p>
          <a:p>
            <a:pPr marL="171450" marR="0" lvl="0" indent="-171450"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ja-JP" altLang="en-US"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panose="020B0604020202020204" pitchFamily="34" charset="0"/>
                <a:rtl val="0"/>
              </a:rPr>
              <a:t>機能別部門長の後継者計画に　　　おける</a:t>
            </a:r>
            <a:r>
              <a:rPr kumimoji="0" lang="ja-JP" altLang="en-US" sz="1600" b="1" dirty="0">
                <a:solidFill>
                  <a:srgbClr val="000000"/>
                </a:solidFill>
                <a:latin typeface="ＭＳ Ｐゴシック" panose="020B0600070205080204" pitchFamily="50" charset="-128"/>
                <a:cs typeface="Arial"/>
                <a:sym typeface="Arial" panose="020B0604020202020204" pitchFamily="34" charset="0"/>
                <a:rtl val="0"/>
              </a:rPr>
              <a:t>適用</a:t>
            </a:r>
            <a:endParaRPr kumimoji="0" lang="en-US" altLang="ja-JP" sz="1600" b="1" dirty="0">
              <a:solidFill>
                <a:srgbClr val="000000"/>
              </a:solidFill>
              <a:latin typeface="ＭＳ Ｐゴシック" panose="020B0600070205080204" pitchFamily="50" charset="-128"/>
              <a:cs typeface="Arial"/>
              <a:sym typeface="Arial" panose="020B0604020202020204" pitchFamily="34" charset="0"/>
              <a:rtl val="0"/>
            </a:endParaRPr>
          </a:p>
          <a:p>
            <a:pPr marL="171450" marR="0" lvl="0" indent="-171450"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ja-JP" altLang="en-US"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panose="020B0604020202020204" pitchFamily="34" charset="0"/>
                <a:rtl val="0"/>
              </a:rPr>
              <a:t>各部署への人材配置・異動</a:t>
            </a:r>
            <a:endParaRPr kumimoji="0" lang="en-US" altLang="ja-JP" sz="1600" b="1" dirty="0">
              <a:solidFill>
                <a:srgbClr val="000000"/>
              </a:solidFill>
              <a:latin typeface="ＭＳ Ｐゴシック" panose="020B0600070205080204" pitchFamily="50" charset="-128"/>
              <a:cs typeface="Arial"/>
              <a:sym typeface="Arial" panose="020B0604020202020204" pitchFamily="34" charset="0"/>
              <a:rtl val="0"/>
            </a:endParaRPr>
          </a:p>
          <a:p>
            <a:pPr marL="171450" marR="0" lvl="0" indent="-171450"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ja-JP" altLang="en-US"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panose="020B0604020202020204" pitchFamily="34" charset="0"/>
                <a:rtl val="0"/>
              </a:rPr>
              <a:t>海外人材発掘</a:t>
            </a:r>
            <a:endParaRPr kumimoji="0" lang="en-US" altLang="ja-JP"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panose="020B0604020202020204" pitchFamily="34" charset="0"/>
              <a:rtl val="0"/>
            </a:endParaRPr>
          </a:p>
        </p:txBody>
      </p:sp>
      <p:sp>
        <p:nvSpPr>
          <p:cNvPr id="109" name="テキスト ボックス 108">
            <a:extLst>
              <a:ext uri="{FF2B5EF4-FFF2-40B4-BE49-F238E27FC236}">
                <a16:creationId xmlns:a16="http://schemas.microsoft.com/office/drawing/2014/main" id="{F89BA497-B59B-4971-B227-4E011DA751FD}"/>
              </a:ext>
            </a:extLst>
          </p:cNvPr>
          <p:cNvSpPr txBox="1"/>
          <p:nvPr/>
        </p:nvSpPr>
        <p:spPr>
          <a:xfrm>
            <a:off x="2484956" y="4186066"/>
            <a:ext cx="2024196" cy="900246"/>
          </a:xfrm>
          <a:prstGeom prst="rect">
            <a:avLst/>
          </a:prstGeom>
          <a:noFill/>
        </p:spPr>
        <p:txBody>
          <a:bodyPr wrap="square">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ja-JP" altLang="en-US" sz="1050" b="1" dirty="0">
                <a:solidFill>
                  <a:srgbClr val="000000"/>
                </a:solidFill>
                <a:latin typeface="ＭＳ Ｐゴシック" panose="020B0600070205080204" pitchFamily="50" charset="-128"/>
                <a:ea typeface="ＭＳ Ｐゴシック" panose="020B0600070205080204" pitchFamily="50" charset="-128"/>
                <a:cs typeface="Arial"/>
                <a:sym typeface="Arial" panose="020B0604020202020204" pitchFamily="34" charset="0"/>
                <a:rtl val="0"/>
              </a:rPr>
              <a:t>経営人材パフォーマーモデル作成、人材ポートフォリオを活用し、</a:t>
            </a:r>
            <a:endParaRPr kumimoji="0" lang="en-US" altLang="ja-JP" sz="105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panose="020B0604020202020204" pitchFamily="34" charset="0"/>
              <a:rtl val="0"/>
            </a:endParaRPr>
          </a:p>
          <a:p>
            <a:pPr marL="171450" marR="0" lvl="0" indent="-171450"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ja-JP" altLang="en-US" sz="1050" b="1" dirty="0">
                <a:solidFill>
                  <a:srgbClr val="000000"/>
                </a:solidFill>
                <a:latin typeface="ＭＳ Ｐゴシック" panose="020B0600070205080204" pitchFamily="50" charset="-128"/>
                <a:ea typeface="ＭＳ Ｐゴシック" panose="020B0600070205080204" pitchFamily="50" charset="-128"/>
                <a:cs typeface="Arial"/>
                <a:sym typeface="Arial" panose="020B0604020202020204" pitchFamily="34" charset="0"/>
                <a:rtl val="0"/>
              </a:rPr>
              <a:t>人選</a:t>
            </a:r>
            <a:endParaRPr kumimoji="0" lang="en-US" altLang="ja-JP" sz="105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panose="020B0604020202020204" pitchFamily="34" charset="0"/>
              <a:rtl val="0"/>
            </a:endParaRPr>
          </a:p>
          <a:p>
            <a:pPr marL="171450" marR="0" lvl="0" indent="-171450" algn="l" defTabSz="6858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ja-JP" altLang="en-US" sz="1050" b="1" dirty="0">
                <a:solidFill>
                  <a:srgbClr val="000000"/>
                </a:solidFill>
                <a:latin typeface="ＭＳ Ｐゴシック" panose="020B0600070205080204" pitchFamily="50" charset="-128"/>
                <a:ea typeface="ＭＳ Ｐゴシック" panose="020B0600070205080204" pitchFamily="50" charset="-128"/>
                <a:cs typeface="Arial"/>
                <a:sym typeface="Arial" panose="020B0604020202020204" pitchFamily="34" charset="0"/>
                <a:rtl val="0"/>
              </a:rPr>
              <a:t>育成</a:t>
            </a:r>
            <a:endParaRPr kumimoji="0" lang="en-US" altLang="ja-JP" sz="105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panose="020B0604020202020204" pitchFamily="34" charset="0"/>
              <a:rtl val="0"/>
            </a:endParaRPr>
          </a:p>
          <a:p>
            <a:pPr marR="0" lvl="0" algn="l" defTabSz="685800" rtl="0" eaLnBrk="1" fontAlgn="base" latinLnBrk="0" hangingPunct="1">
              <a:lnSpc>
                <a:spcPct val="100000"/>
              </a:lnSpc>
              <a:spcBef>
                <a:spcPct val="0"/>
              </a:spcBef>
              <a:spcAft>
                <a:spcPct val="0"/>
              </a:spcAft>
              <a:buClrTx/>
              <a:buSzTx/>
              <a:tabLst/>
              <a:defRPr/>
            </a:pPr>
            <a:r>
              <a:rPr kumimoji="0" lang="ja-JP" altLang="en-US" sz="1050" b="1" dirty="0">
                <a:solidFill>
                  <a:srgbClr val="000000"/>
                </a:solidFill>
                <a:latin typeface="ＭＳ Ｐゴシック" panose="020B0600070205080204" pitchFamily="50" charset="-128"/>
                <a:ea typeface="ＭＳ Ｐゴシック" panose="020B0600070205080204" pitchFamily="50" charset="-128"/>
                <a:cs typeface="Arial"/>
                <a:sym typeface="Arial" panose="020B0604020202020204" pitchFamily="34" charset="0"/>
                <a:rtl val="0"/>
              </a:rPr>
              <a:t>　　</a:t>
            </a:r>
            <a:endParaRPr kumimoji="0" lang="en-US" altLang="ja-JP" sz="1050" b="1" dirty="0">
              <a:solidFill>
                <a:srgbClr val="0070C0"/>
              </a:solidFill>
              <a:latin typeface="ＭＳ Ｐゴシック" panose="020B0600070205080204" pitchFamily="50" charset="-128"/>
              <a:ea typeface="ＭＳ Ｐゴシック" panose="020B0600070205080204" pitchFamily="50" charset="-128"/>
              <a:cs typeface="Arial"/>
              <a:sym typeface="Arial" panose="020B0604020202020204" pitchFamily="34" charset="0"/>
              <a:rtl val="0"/>
            </a:endParaRPr>
          </a:p>
        </p:txBody>
      </p:sp>
      <p:sp>
        <p:nvSpPr>
          <p:cNvPr id="111" name="コンテンツ プレースホルダー 3">
            <a:extLst>
              <a:ext uri="{FF2B5EF4-FFF2-40B4-BE49-F238E27FC236}">
                <a16:creationId xmlns:a16="http://schemas.microsoft.com/office/drawing/2014/main" id="{D206751C-471A-45E4-8733-B0BA7EF8EF49}"/>
              </a:ext>
            </a:extLst>
          </p:cNvPr>
          <p:cNvSpPr txBox="1">
            <a:spLocks/>
          </p:cNvSpPr>
          <p:nvPr/>
        </p:nvSpPr>
        <p:spPr>
          <a:xfrm>
            <a:off x="502580" y="778507"/>
            <a:ext cx="11186839" cy="700290"/>
          </a:xfrm>
          <a:prstGeom prst="rect">
            <a:avLst/>
          </a:prstGeom>
        </p:spPr>
        <p:txBody>
          <a:bodyPr/>
          <a:lst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ja-JP" altLang="en-US" sz="1600" kern="0" dirty="0">
                <a:latin typeface="Meiryo UI" panose="020B0604030504040204" pitchFamily="50" charset="-128"/>
                <a:ea typeface="Meiryo UI" panose="020B0604030504040204" pitchFamily="50" charset="-128"/>
              </a:rPr>
              <a:t>今回の取組を基盤に更なる展開を考えることができます。経営人材の発掘に加えて、貴社全体の人材発掘や後継者計画への適用などが視野に入ります。この度のプロジェクト報告後に検討・議論させてください。</a:t>
            </a:r>
            <a:endParaRPr kumimoji="1" lang="en-US" altLang="ja-JP" sz="160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a:sym typeface="Arial" panose="020B0604020202020204" pitchFamily="34" charset="0"/>
              <a:rtl val="0"/>
            </a:endParaRPr>
          </a:p>
        </p:txBody>
      </p:sp>
      <p:sp>
        <p:nvSpPr>
          <p:cNvPr id="112" name="テキスト ボックス 111">
            <a:extLst>
              <a:ext uri="{FF2B5EF4-FFF2-40B4-BE49-F238E27FC236}">
                <a16:creationId xmlns:a16="http://schemas.microsoft.com/office/drawing/2014/main" id="{A7120691-2F0B-4903-BB20-A91820007DEC}"/>
              </a:ext>
            </a:extLst>
          </p:cNvPr>
          <p:cNvSpPr txBox="1"/>
          <p:nvPr/>
        </p:nvSpPr>
        <p:spPr>
          <a:xfrm>
            <a:off x="700496" y="6201254"/>
            <a:ext cx="10988923"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kern="0" dirty="0">
                <a:solidFill>
                  <a:srgbClr val="000000"/>
                </a:solidFill>
                <a:latin typeface="Meiryo UI" panose="020B0604030504040204" pitchFamily="50" charset="-128"/>
                <a:ea typeface="Meiryo UI" panose="020B0604030504040204" pitchFamily="50" charset="-128"/>
                <a:cs typeface="Arial"/>
                <a:sym typeface="Arial"/>
                <a:rtl val="0"/>
              </a:rPr>
              <a:t>今回の取組の効果検証を経て、更なる人材データ活用を検討します</a:t>
            </a:r>
            <a:endParaRPr kumimoji="0" lang="ja-JP" altLang="en-US" sz="2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13" name="正方形/長方形 11">
            <a:extLst>
              <a:ext uri="{FF2B5EF4-FFF2-40B4-BE49-F238E27FC236}">
                <a16:creationId xmlns:a16="http://schemas.microsoft.com/office/drawing/2014/main" id="{44DBBD46-74E5-4FF5-BA6A-DC9493DFF891}"/>
              </a:ext>
            </a:extLst>
          </p:cNvPr>
          <p:cNvSpPr>
            <a:spLocks noChangeArrowheads="1"/>
          </p:cNvSpPr>
          <p:nvPr/>
        </p:nvSpPr>
        <p:spPr bwMode="auto">
          <a:xfrm>
            <a:off x="5082846" y="5205741"/>
            <a:ext cx="6499554" cy="523220"/>
          </a:xfrm>
          <a:prstGeom prst="rect">
            <a:avLst/>
          </a:prstGeom>
          <a:solidFill>
            <a:schemeClr val="accent6">
              <a:lumMod val="20000"/>
              <a:lumOff val="80000"/>
            </a:schemeClr>
          </a:solidFill>
          <a:ln>
            <a:noFill/>
          </a:ln>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ja-JP" altLang="en-US" sz="1400" b="1" dirty="0">
                <a:solidFill>
                  <a:srgbClr val="000000"/>
                </a:solidFill>
                <a:latin typeface="ＭＳ Ｐゴシック" panose="020B0600070205080204" pitchFamily="50" charset="-128"/>
                <a:cs typeface="Arial"/>
                <a:sym typeface="Arial" panose="020B0604020202020204" pitchFamily="34" charset="0"/>
                <a:rtl val="0"/>
              </a:rPr>
              <a:t>貴社タレントマネジメント</a:t>
            </a:r>
            <a:endParaRPr kumimoji="0" lang="en-US" altLang="ja-JP" sz="1400" b="1" dirty="0">
              <a:solidFill>
                <a:srgbClr val="000000"/>
              </a:solidFill>
              <a:latin typeface="ＭＳ Ｐゴシック" panose="020B0600070205080204" pitchFamily="50" charset="-128"/>
              <a:cs typeface="Arial"/>
              <a:sym typeface="Arial" panose="020B0604020202020204" pitchFamily="34" charset="0"/>
              <a:rtl val="0"/>
            </a:endParaRP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ja-JP" altLang="en-US" sz="1400" b="1" dirty="0">
                <a:solidFill>
                  <a:srgbClr val="000000"/>
                </a:solidFill>
                <a:latin typeface="ＭＳ Ｐゴシック" panose="020B0600070205080204" pitchFamily="50" charset="-128"/>
                <a:cs typeface="Arial"/>
                <a:sym typeface="Arial" panose="020B0604020202020204" pitchFamily="34" charset="0"/>
                <a:rtl val="0"/>
              </a:rPr>
              <a:t>システムとの連動やアセスメント内製化活用</a:t>
            </a:r>
            <a:endParaRPr kumimoji="0" lang="en-US" altLang="ja-JP" sz="1400" b="1" dirty="0">
              <a:solidFill>
                <a:srgbClr val="000000"/>
              </a:solidFill>
              <a:latin typeface="ＭＳ Ｐゴシック" panose="020B0600070205080204" pitchFamily="50" charset="-128"/>
              <a:cs typeface="Arial"/>
              <a:sym typeface="Arial" panose="020B0604020202020204" pitchFamily="34" charset="0"/>
              <a:rtl val="0"/>
            </a:endParaRPr>
          </a:p>
        </p:txBody>
      </p:sp>
      <p:sp>
        <p:nvSpPr>
          <p:cNvPr id="33" name="ホームベース 32">
            <a:extLst>
              <a:ext uri="{FF2B5EF4-FFF2-40B4-BE49-F238E27FC236}">
                <a16:creationId xmlns:a16="http://schemas.microsoft.com/office/drawing/2014/main" id="{65A299D9-81C7-8445-8466-9AE58E45AF23}"/>
              </a:ext>
            </a:extLst>
          </p:cNvPr>
          <p:cNvSpPr/>
          <p:nvPr/>
        </p:nvSpPr>
        <p:spPr>
          <a:xfrm>
            <a:off x="6096001" y="2217997"/>
            <a:ext cx="5593418" cy="366847"/>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t>人材配置・異動、経営人材発掘・育成、後継者選抜・育成</a:t>
            </a:r>
          </a:p>
        </p:txBody>
      </p:sp>
      <p:sp>
        <p:nvSpPr>
          <p:cNvPr id="2" name="ホームベース 1">
            <a:extLst>
              <a:ext uri="{FF2B5EF4-FFF2-40B4-BE49-F238E27FC236}">
                <a16:creationId xmlns:a16="http://schemas.microsoft.com/office/drawing/2014/main" id="{B9473CF4-599E-3742-A782-6600CD5CBD0B}"/>
              </a:ext>
            </a:extLst>
          </p:cNvPr>
          <p:cNvSpPr/>
          <p:nvPr/>
        </p:nvSpPr>
        <p:spPr>
          <a:xfrm>
            <a:off x="502580" y="2220688"/>
            <a:ext cx="5791334" cy="374817"/>
          </a:xfrm>
          <a:prstGeom prst="homePlat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t>直近の取組</a:t>
            </a:r>
            <a:endParaRPr kumimoji="1" lang="ja-JP" altLang="en-US" sz="1600" dirty="0"/>
          </a:p>
        </p:txBody>
      </p:sp>
      <p:sp>
        <p:nvSpPr>
          <p:cNvPr id="34" name="正方形/長方形 11">
            <a:extLst>
              <a:ext uri="{FF2B5EF4-FFF2-40B4-BE49-F238E27FC236}">
                <a16:creationId xmlns:a16="http://schemas.microsoft.com/office/drawing/2014/main" id="{57903716-8DDA-2F4E-8CD3-FC9E8D7D8F94}"/>
              </a:ext>
            </a:extLst>
          </p:cNvPr>
          <p:cNvSpPr>
            <a:spLocks noChangeArrowheads="1"/>
          </p:cNvSpPr>
          <p:nvPr/>
        </p:nvSpPr>
        <p:spPr bwMode="auto">
          <a:xfrm>
            <a:off x="6337858" y="3357859"/>
            <a:ext cx="187540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ja-JP" altLang="en-US" sz="1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panose="020B0604020202020204" pitchFamily="34" charset="0"/>
                <a:rtl val="0"/>
              </a:rPr>
              <a:t>今回の対象のみならず、前者</a:t>
            </a:r>
            <a:r>
              <a:rPr kumimoji="0" lang="ja-JP" altLang="en-US" sz="1400" b="1" dirty="0">
                <a:solidFill>
                  <a:srgbClr val="000000"/>
                </a:solidFill>
                <a:latin typeface="ＭＳ Ｐゴシック" panose="020B0600070205080204" pitchFamily="50" charset="-128"/>
                <a:cs typeface="Arial"/>
                <a:sym typeface="Arial" panose="020B0604020202020204" pitchFamily="34" charset="0"/>
                <a:rtl val="0"/>
              </a:rPr>
              <a:t>を</a:t>
            </a:r>
            <a:r>
              <a:rPr kumimoji="0" lang="ja-JP" altLang="en-US" sz="1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panose="020B0604020202020204" pitchFamily="34" charset="0"/>
                <a:rtl val="0"/>
              </a:rPr>
              <a:t>対象とした</a:t>
            </a:r>
            <a:br>
              <a:rPr kumimoji="0" lang="en-US" altLang="ja-JP" sz="1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panose="020B0604020202020204" pitchFamily="34" charset="0"/>
                <a:rtl val="0"/>
              </a:rPr>
            </a:br>
            <a:r>
              <a:rPr kumimoji="0" lang="ja-JP" altLang="en-US" sz="1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panose="020B0604020202020204" pitchFamily="34" charset="0"/>
                <a:rtl val="0"/>
              </a:rPr>
              <a:t>人材選抜・適正配置</a:t>
            </a:r>
            <a:br>
              <a:rPr kumimoji="0" lang="en-US" altLang="ja-JP" sz="1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panose="020B0604020202020204" pitchFamily="34" charset="0"/>
                <a:rtl val="0"/>
              </a:rPr>
            </a:br>
            <a:r>
              <a:rPr kumimoji="0" lang="ja-JP" altLang="en-US" sz="1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panose="020B0604020202020204" pitchFamily="34" charset="0"/>
                <a:rtl val="0"/>
              </a:rPr>
              <a:t>の施策への拡大</a:t>
            </a:r>
            <a:endParaRPr kumimoji="0" lang="en-US" altLang="ja-JP" sz="14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panose="020B0604020202020204" pitchFamily="34" charset="0"/>
              <a:rtl val="0"/>
            </a:endParaRPr>
          </a:p>
        </p:txBody>
      </p:sp>
      <p:sp>
        <p:nvSpPr>
          <p:cNvPr id="108" name="正方形/長方形 107">
            <a:extLst>
              <a:ext uri="{FF2B5EF4-FFF2-40B4-BE49-F238E27FC236}">
                <a16:creationId xmlns:a16="http://schemas.microsoft.com/office/drawing/2014/main" id="{32EC06C2-C4EB-4140-B08E-C2E73DB09007}"/>
              </a:ext>
            </a:extLst>
          </p:cNvPr>
          <p:cNvSpPr/>
          <p:nvPr/>
        </p:nvSpPr>
        <p:spPr>
          <a:xfrm>
            <a:off x="502580" y="2783320"/>
            <a:ext cx="5897704" cy="324062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mn-cs"/>
              <a:sym typeface="Arial"/>
              <a:rtl val="0"/>
            </a:endParaRPr>
          </a:p>
        </p:txBody>
      </p:sp>
      <p:pic>
        <p:nvPicPr>
          <p:cNvPr id="36" name="Picture 2">
            <a:extLst>
              <a:ext uri="{FF2B5EF4-FFF2-40B4-BE49-F238E27FC236}">
                <a16:creationId xmlns:a16="http://schemas.microsoft.com/office/drawing/2014/main" id="{703361D4-B8DD-4EC2-8697-FF42305661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152" y="4923814"/>
            <a:ext cx="674170" cy="900246"/>
          </a:xfrm>
          <a:prstGeom prst="rect">
            <a:avLst/>
          </a:prstGeom>
          <a:solidFill>
            <a:schemeClr val="bg1"/>
          </a:solidFill>
          <a:ln w="9525">
            <a:solidFill>
              <a:srgbClr val="000000"/>
            </a:solidFill>
            <a:miter lim="800000"/>
            <a:headEnd/>
            <a:tailEnd/>
          </a:ln>
        </p:spPr>
      </p:pic>
      <p:sp>
        <p:nvSpPr>
          <p:cNvPr id="4" name="フッター プレースホルダー 1">
            <a:extLst>
              <a:ext uri="{FF2B5EF4-FFF2-40B4-BE49-F238E27FC236}">
                <a16:creationId xmlns:a16="http://schemas.microsoft.com/office/drawing/2014/main" id="{1E5A8068-B91A-B5B0-B611-1C6C9AF70253}"/>
              </a:ext>
            </a:extLst>
          </p:cNvPr>
          <p:cNvSpPr txBox="1">
            <a:spLocks/>
          </p:cNvSpPr>
          <p:nvPr/>
        </p:nvSpPr>
        <p:spPr>
          <a:xfrm>
            <a:off x="4165600" y="6512464"/>
            <a:ext cx="3860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80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7023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fade">
                                      <p:cBhvr>
                                        <p:cTn id="12"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0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EAFF062-C323-4E4C-8443-A6566516F632}"/>
              </a:ext>
            </a:extLst>
          </p:cNvPr>
          <p:cNvSpPr/>
          <p:nvPr/>
        </p:nvSpPr>
        <p:spPr>
          <a:xfrm>
            <a:off x="0" y="1752600"/>
            <a:ext cx="12192000" cy="266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1555" name="タイトル 3">
            <a:extLst>
              <a:ext uri="{FF2B5EF4-FFF2-40B4-BE49-F238E27FC236}">
                <a16:creationId xmlns:a16="http://schemas.microsoft.com/office/drawing/2014/main" id="{B4BD719E-F4F7-45E9-880F-E219F305919B}"/>
              </a:ext>
            </a:extLst>
          </p:cNvPr>
          <p:cNvSpPr>
            <a:spLocks noGrp="1"/>
          </p:cNvSpPr>
          <p:nvPr>
            <p:ph type="ctrTitle" idx="4294967295"/>
          </p:nvPr>
        </p:nvSpPr>
        <p:spPr>
          <a:xfrm>
            <a:off x="0" y="2351087"/>
            <a:ext cx="12192000" cy="1470025"/>
          </a:xfrm>
        </p:spPr>
        <p:txBody>
          <a:bodyPr/>
          <a:lstStyle/>
          <a:p>
            <a:r>
              <a:rPr kumimoji="1" lang="ja-JP" altLang="en-US" sz="4000" b="1" dirty="0">
                <a:latin typeface="ＭＳ Ｐゴシック" panose="020B0600070205080204" pitchFamily="50" charset="-128"/>
              </a:rPr>
              <a:t>背景と解決策の方向性</a:t>
            </a:r>
          </a:p>
        </p:txBody>
      </p:sp>
      <p:sp>
        <p:nvSpPr>
          <p:cNvPr id="2" name="スライド番号プレースホルダー 1">
            <a:extLst>
              <a:ext uri="{FF2B5EF4-FFF2-40B4-BE49-F238E27FC236}">
                <a16:creationId xmlns:a16="http://schemas.microsoft.com/office/drawing/2014/main" id="{D1B19D98-DF2C-405E-AFED-EDCCA99DA71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BEF75-FF43-4DF7-B655-4DC0BB50B88E}" type="slidenum">
              <a:rPr kumimoji="0" lang="en-US" altLang="ja-JP" sz="14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altLang="ja-JP" sz="14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
        <p:nvSpPr>
          <p:cNvPr id="4" name="フッター プレースホルダー 1">
            <a:extLst>
              <a:ext uri="{FF2B5EF4-FFF2-40B4-BE49-F238E27FC236}">
                <a16:creationId xmlns:a16="http://schemas.microsoft.com/office/drawing/2014/main" id="{D0773B31-49C5-0A1F-1763-BC4F31E001E6}"/>
              </a:ext>
            </a:extLst>
          </p:cNvPr>
          <p:cNvSpPr txBox="1">
            <a:spLocks/>
          </p:cNvSpPr>
          <p:nvPr/>
        </p:nvSpPr>
        <p:spPr>
          <a:xfrm>
            <a:off x="4165600" y="6356350"/>
            <a:ext cx="3860800" cy="365125"/>
          </a:xfrm>
          <a:prstGeom prst="rect">
            <a:avLst/>
          </a:prstGeom>
        </p:spPr>
        <p:txBody>
          <a:bodyPr vert="horz" lIns="91440" tIns="45720" rIns="91440" bIns="45720" rtlCol="0" anchor="ctr"/>
          <a:lstStyle>
            <a:defPPr>
              <a:defRPr lang="ja-JP"/>
            </a:defPPr>
            <a:lvl1pPr marL="0" algn="l" defTabSz="914400" rtl="0" eaLnBrk="1" fontAlgn="auto" latinLnBrk="0" hangingPunct="1">
              <a:spcBef>
                <a:spcPts val="0"/>
              </a:spcBef>
              <a:spcAft>
                <a:spcPts val="0"/>
              </a:spcAft>
              <a:defRPr kumimoji="0" sz="900" kern="1200">
                <a:solidFill>
                  <a:prstClr val="black">
                    <a:tint val="75000"/>
                  </a:prst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80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43932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二等辺三角形 31"/>
          <p:cNvSpPr/>
          <p:nvPr/>
        </p:nvSpPr>
        <p:spPr bwMode="auto">
          <a:xfrm>
            <a:off x="4720567" y="2132961"/>
            <a:ext cx="2712783" cy="3269789"/>
          </a:xfrm>
          <a:prstGeom prst="triangle">
            <a:avLst/>
          </a:prstGeom>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396"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sym typeface="Arial"/>
              <a:rtl val="0"/>
            </a:endParaRPr>
          </a:p>
        </p:txBody>
      </p:sp>
      <p:cxnSp>
        <p:nvCxnSpPr>
          <p:cNvPr id="6" name="直線コネクタ 5"/>
          <p:cNvCxnSpPr/>
          <p:nvPr/>
        </p:nvCxnSpPr>
        <p:spPr>
          <a:xfrm>
            <a:off x="5805766" y="2664631"/>
            <a:ext cx="62863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5024822" y="4925769"/>
            <a:ext cx="2010515"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4347" name="テキスト ボックス 80"/>
          <p:cNvSpPr txBox="1">
            <a:spLocks noChangeArrowheads="1"/>
          </p:cNvSpPr>
          <p:nvPr/>
        </p:nvSpPr>
        <p:spPr bwMode="auto">
          <a:xfrm>
            <a:off x="5364840" y="4468373"/>
            <a:ext cx="1557735" cy="52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396"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rPr>
              <a:t>候補人材　　　　　タレントプール</a:t>
            </a:r>
            <a:endParaRPr kumimoji="1" lang="en-US" altLang="ja-JP" sz="1396"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endParaRPr>
          </a:p>
        </p:txBody>
      </p:sp>
      <p:grpSp>
        <p:nvGrpSpPr>
          <p:cNvPr id="14348" name="グループ化 10"/>
          <p:cNvGrpSpPr>
            <a:grpSpLocks/>
          </p:cNvGrpSpPr>
          <p:nvPr/>
        </p:nvGrpSpPr>
        <p:grpSpPr bwMode="auto">
          <a:xfrm>
            <a:off x="5508062" y="3750202"/>
            <a:ext cx="1275266" cy="625863"/>
            <a:chOff x="7534939" y="1419445"/>
            <a:chExt cx="1833112" cy="1205772"/>
          </a:xfrm>
        </p:grpSpPr>
        <p:grpSp>
          <p:nvGrpSpPr>
            <p:cNvPr id="83" name="グループ化 82"/>
            <p:cNvGrpSpPr/>
            <p:nvPr/>
          </p:nvGrpSpPr>
          <p:grpSpPr>
            <a:xfrm>
              <a:off x="7891657" y="2143234"/>
              <a:ext cx="337943" cy="468637"/>
              <a:chOff x="3124200" y="2133600"/>
              <a:chExt cx="1371600" cy="2286000"/>
            </a:xfrm>
            <a:solidFill>
              <a:schemeClr val="bg1">
                <a:lumMod val="50000"/>
              </a:schemeClr>
            </a:solidFill>
          </p:grpSpPr>
          <p:sp>
            <p:nvSpPr>
              <p:cNvPr id="150" name="Rectangle 22"/>
              <p:cNvSpPr>
                <a:spLocks noChangeArrowheads="1"/>
              </p:cNvSpPr>
              <p:nvPr/>
            </p:nvSpPr>
            <p:spPr bwMode="gray">
              <a:xfrm>
                <a:off x="3276600" y="3810000"/>
                <a:ext cx="1066800" cy="609600"/>
              </a:xfrm>
              <a:prstGeom prst="rect">
                <a:avLst/>
              </a:prstGeom>
              <a:solidFill>
                <a:srgbClr val="00B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51" name="AutoShape 24"/>
              <p:cNvSpPr>
                <a:spLocks noChangeArrowheads="1"/>
              </p:cNvSpPr>
              <p:nvPr/>
            </p:nvSpPr>
            <p:spPr bwMode="auto">
              <a:xfrm>
                <a:off x="3124200" y="3200400"/>
                <a:ext cx="1371600" cy="914400"/>
              </a:xfrm>
              <a:prstGeom prst="roundRect">
                <a:avLst>
                  <a:gd name="adj" fmla="val 16667"/>
                </a:avLst>
              </a:prstGeom>
              <a:solidFill>
                <a:srgbClr val="00B05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52"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53"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54" name="Oval 21"/>
              <p:cNvSpPr>
                <a:spLocks noChangeArrowheads="1"/>
              </p:cNvSpPr>
              <p:nvPr/>
            </p:nvSpPr>
            <p:spPr bwMode="gray">
              <a:xfrm>
                <a:off x="3276600" y="2133600"/>
                <a:ext cx="1066800" cy="1066800"/>
              </a:xfrm>
              <a:prstGeom prst="ellipse">
                <a:avLst/>
              </a:prstGeom>
              <a:solidFill>
                <a:srgbClr val="00B05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grpSp>
        <p:grpSp>
          <p:nvGrpSpPr>
            <p:cNvPr id="84" name="グループ化 83"/>
            <p:cNvGrpSpPr/>
            <p:nvPr/>
          </p:nvGrpSpPr>
          <p:grpSpPr>
            <a:xfrm>
              <a:off x="7534939" y="2119066"/>
              <a:ext cx="337943" cy="468637"/>
              <a:chOff x="3124200" y="2133600"/>
              <a:chExt cx="1371600" cy="2286000"/>
            </a:xfrm>
            <a:solidFill>
              <a:schemeClr val="bg1">
                <a:lumMod val="50000"/>
              </a:schemeClr>
            </a:solidFill>
          </p:grpSpPr>
          <p:sp>
            <p:nvSpPr>
              <p:cNvPr id="145"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46"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47"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48"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49"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grpSp>
        <p:grpSp>
          <p:nvGrpSpPr>
            <p:cNvPr id="85" name="グループ化 84"/>
            <p:cNvGrpSpPr/>
            <p:nvPr/>
          </p:nvGrpSpPr>
          <p:grpSpPr>
            <a:xfrm>
              <a:off x="8903242" y="1811375"/>
              <a:ext cx="337943" cy="468637"/>
              <a:chOff x="3124200" y="2133600"/>
              <a:chExt cx="1371600" cy="2286000"/>
            </a:xfrm>
            <a:solidFill>
              <a:schemeClr val="bg1">
                <a:lumMod val="50000"/>
              </a:schemeClr>
            </a:solidFill>
          </p:grpSpPr>
          <p:sp>
            <p:nvSpPr>
              <p:cNvPr id="140" name="Oval 21"/>
              <p:cNvSpPr>
                <a:spLocks noChangeArrowheads="1"/>
              </p:cNvSpPr>
              <p:nvPr/>
            </p:nvSpPr>
            <p:spPr bwMode="gray">
              <a:xfrm>
                <a:off x="3276600" y="2133600"/>
                <a:ext cx="1066800" cy="1066800"/>
              </a:xfrm>
              <a:prstGeom prst="ellipse">
                <a:avLst/>
              </a:prstGeom>
              <a:solidFill>
                <a:srgbClr val="00B0F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41" name="Rectangle 22"/>
              <p:cNvSpPr>
                <a:spLocks noChangeArrowheads="1"/>
              </p:cNvSpPr>
              <p:nvPr/>
            </p:nvSpPr>
            <p:spPr bwMode="gray">
              <a:xfrm>
                <a:off x="3276600" y="3810000"/>
                <a:ext cx="1066800" cy="609600"/>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42" name="AutoShape 24"/>
              <p:cNvSpPr>
                <a:spLocks noChangeArrowheads="1"/>
              </p:cNvSpPr>
              <p:nvPr/>
            </p:nvSpPr>
            <p:spPr bwMode="auto">
              <a:xfrm>
                <a:off x="3124200" y="3200400"/>
                <a:ext cx="1371600" cy="914400"/>
              </a:xfrm>
              <a:prstGeom prst="roundRect">
                <a:avLst>
                  <a:gd name="adj" fmla="val 16667"/>
                </a:avLst>
              </a:prstGeom>
              <a:solidFill>
                <a:srgbClr val="00B0F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43"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44"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grpSp>
        <p:grpSp>
          <p:nvGrpSpPr>
            <p:cNvPr id="86" name="グループ化 85"/>
            <p:cNvGrpSpPr/>
            <p:nvPr/>
          </p:nvGrpSpPr>
          <p:grpSpPr>
            <a:xfrm>
              <a:off x="8657798" y="1477604"/>
              <a:ext cx="337943" cy="468637"/>
              <a:chOff x="3124200" y="2133600"/>
              <a:chExt cx="1371600" cy="2286000"/>
            </a:xfrm>
            <a:solidFill>
              <a:schemeClr val="bg1">
                <a:lumMod val="50000"/>
              </a:schemeClr>
            </a:solidFill>
          </p:grpSpPr>
          <p:sp>
            <p:nvSpPr>
              <p:cNvPr id="135" name="Oval 21"/>
              <p:cNvSpPr>
                <a:spLocks noChangeArrowheads="1"/>
              </p:cNvSpPr>
              <p:nvPr/>
            </p:nvSpPr>
            <p:spPr bwMode="gray">
              <a:xfrm>
                <a:off x="3276600" y="2133600"/>
                <a:ext cx="1066800" cy="1066800"/>
              </a:xfrm>
              <a:prstGeom prst="ellipse">
                <a:avLst/>
              </a:prstGeom>
              <a:solidFill>
                <a:srgbClr val="00B05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36" name="Rectangle 22"/>
              <p:cNvSpPr>
                <a:spLocks noChangeArrowheads="1"/>
              </p:cNvSpPr>
              <p:nvPr/>
            </p:nvSpPr>
            <p:spPr bwMode="gray">
              <a:xfrm>
                <a:off x="3276600" y="3810000"/>
                <a:ext cx="1066800" cy="609600"/>
              </a:xfrm>
              <a:prstGeom prst="rect">
                <a:avLst/>
              </a:prstGeom>
              <a:solidFill>
                <a:srgbClr val="00B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37" name="AutoShape 24"/>
              <p:cNvSpPr>
                <a:spLocks noChangeArrowheads="1"/>
              </p:cNvSpPr>
              <p:nvPr/>
            </p:nvSpPr>
            <p:spPr bwMode="auto">
              <a:xfrm>
                <a:off x="3124200" y="3200400"/>
                <a:ext cx="1371600" cy="914400"/>
              </a:xfrm>
              <a:prstGeom prst="roundRect">
                <a:avLst>
                  <a:gd name="adj" fmla="val 16667"/>
                </a:avLst>
              </a:prstGeom>
              <a:solidFill>
                <a:srgbClr val="00B05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38"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39"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grpSp>
        <p:grpSp>
          <p:nvGrpSpPr>
            <p:cNvPr id="87" name="グループ化 86"/>
            <p:cNvGrpSpPr/>
            <p:nvPr/>
          </p:nvGrpSpPr>
          <p:grpSpPr>
            <a:xfrm>
              <a:off x="8241870" y="1453456"/>
              <a:ext cx="337943" cy="468637"/>
              <a:chOff x="3124200" y="2133600"/>
              <a:chExt cx="1371600" cy="2286000"/>
            </a:xfrm>
            <a:solidFill>
              <a:schemeClr val="bg1">
                <a:lumMod val="50000"/>
              </a:schemeClr>
            </a:solidFill>
          </p:grpSpPr>
          <p:sp>
            <p:nvSpPr>
              <p:cNvPr id="130"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31"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32"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33"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34"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grpSp>
        <p:grpSp>
          <p:nvGrpSpPr>
            <p:cNvPr id="88" name="グループ化 87"/>
            <p:cNvGrpSpPr/>
            <p:nvPr/>
          </p:nvGrpSpPr>
          <p:grpSpPr>
            <a:xfrm>
              <a:off x="7816558" y="1419445"/>
              <a:ext cx="337943" cy="468637"/>
              <a:chOff x="3124200" y="2133600"/>
              <a:chExt cx="1371600" cy="2286000"/>
            </a:xfrm>
            <a:solidFill>
              <a:schemeClr val="bg1">
                <a:lumMod val="50000"/>
              </a:schemeClr>
            </a:solidFill>
          </p:grpSpPr>
          <p:sp>
            <p:nvSpPr>
              <p:cNvPr id="125" name="Oval 21"/>
              <p:cNvSpPr>
                <a:spLocks noChangeArrowheads="1"/>
              </p:cNvSpPr>
              <p:nvPr/>
            </p:nvSpPr>
            <p:spPr bwMode="gray">
              <a:xfrm>
                <a:off x="3276600" y="2133600"/>
                <a:ext cx="1066800" cy="1066800"/>
              </a:xfrm>
              <a:prstGeom prst="ellipse">
                <a:avLst/>
              </a:prstGeom>
              <a:solidFill>
                <a:srgbClr val="00B0F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26" name="Rectangle 22"/>
              <p:cNvSpPr>
                <a:spLocks noChangeArrowheads="1"/>
              </p:cNvSpPr>
              <p:nvPr/>
            </p:nvSpPr>
            <p:spPr bwMode="gray">
              <a:xfrm>
                <a:off x="3276600" y="3810000"/>
                <a:ext cx="1066800" cy="609600"/>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27" name="AutoShape 24"/>
              <p:cNvSpPr>
                <a:spLocks noChangeArrowheads="1"/>
              </p:cNvSpPr>
              <p:nvPr/>
            </p:nvSpPr>
            <p:spPr bwMode="auto">
              <a:xfrm>
                <a:off x="3124200" y="3200400"/>
                <a:ext cx="1371600" cy="914400"/>
              </a:xfrm>
              <a:prstGeom prst="roundRect">
                <a:avLst>
                  <a:gd name="adj" fmla="val 16667"/>
                </a:avLst>
              </a:prstGeom>
              <a:solidFill>
                <a:srgbClr val="00B0F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28"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29"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grpSp>
        <p:grpSp>
          <p:nvGrpSpPr>
            <p:cNvPr id="89" name="グループ化 88"/>
            <p:cNvGrpSpPr/>
            <p:nvPr/>
          </p:nvGrpSpPr>
          <p:grpSpPr>
            <a:xfrm>
              <a:off x="8439758" y="1790029"/>
              <a:ext cx="337943" cy="468637"/>
              <a:chOff x="3124200" y="2133600"/>
              <a:chExt cx="1371600" cy="2286000"/>
            </a:xfrm>
            <a:solidFill>
              <a:schemeClr val="bg1">
                <a:lumMod val="50000"/>
              </a:schemeClr>
            </a:solidFill>
          </p:grpSpPr>
          <p:sp>
            <p:nvSpPr>
              <p:cNvPr id="120" name="Oval 21"/>
              <p:cNvSpPr>
                <a:spLocks noChangeArrowheads="1"/>
              </p:cNvSpPr>
              <p:nvPr/>
            </p:nvSpPr>
            <p:spPr bwMode="gray">
              <a:xfrm>
                <a:off x="3276600" y="2133600"/>
                <a:ext cx="1066800" cy="1066800"/>
              </a:xfrm>
              <a:prstGeom prst="ellipse">
                <a:avLst/>
              </a:prstGeom>
              <a:solidFill>
                <a:srgbClr val="00B0F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21" name="Rectangle 22"/>
              <p:cNvSpPr>
                <a:spLocks noChangeArrowheads="1"/>
              </p:cNvSpPr>
              <p:nvPr/>
            </p:nvSpPr>
            <p:spPr bwMode="gray">
              <a:xfrm>
                <a:off x="3276600" y="3810000"/>
                <a:ext cx="1066800" cy="609600"/>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22" name="AutoShape 24"/>
              <p:cNvSpPr>
                <a:spLocks noChangeArrowheads="1"/>
              </p:cNvSpPr>
              <p:nvPr/>
            </p:nvSpPr>
            <p:spPr bwMode="auto">
              <a:xfrm>
                <a:off x="3124200" y="3200400"/>
                <a:ext cx="1371600" cy="914400"/>
              </a:xfrm>
              <a:prstGeom prst="roundRect">
                <a:avLst>
                  <a:gd name="adj" fmla="val 16667"/>
                </a:avLst>
              </a:prstGeom>
              <a:solidFill>
                <a:srgbClr val="00B0F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23"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24"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grpSp>
        <p:grpSp>
          <p:nvGrpSpPr>
            <p:cNvPr id="90" name="グループ化 89"/>
            <p:cNvGrpSpPr/>
            <p:nvPr/>
          </p:nvGrpSpPr>
          <p:grpSpPr>
            <a:xfrm>
              <a:off x="8657798" y="2139918"/>
              <a:ext cx="337943" cy="468637"/>
              <a:chOff x="3124200" y="2133600"/>
              <a:chExt cx="1371600" cy="2286000"/>
            </a:xfrm>
            <a:solidFill>
              <a:schemeClr val="bg1">
                <a:lumMod val="50000"/>
              </a:schemeClr>
            </a:solidFill>
          </p:grpSpPr>
          <p:sp>
            <p:nvSpPr>
              <p:cNvPr id="115"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16"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17"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18"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19"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grpSp>
        <p:grpSp>
          <p:nvGrpSpPr>
            <p:cNvPr id="91" name="グループ化 90"/>
            <p:cNvGrpSpPr/>
            <p:nvPr/>
          </p:nvGrpSpPr>
          <p:grpSpPr>
            <a:xfrm>
              <a:off x="8043982" y="1783415"/>
              <a:ext cx="337943" cy="468637"/>
              <a:chOff x="3124200" y="2133600"/>
              <a:chExt cx="1371600" cy="2286000"/>
            </a:xfrm>
            <a:solidFill>
              <a:schemeClr val="bg1">
                <a:lumMod val="50000"/>
              </a:schemeClr>
            </a:solidFill>
          </p:grpSpPr>
          <p:sp>
            <p:nvSpPr>
              <p:cNvPr id="110"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11"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12"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13"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14"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grpSp>
        <p:grpSp>
          <p:nvGrpSpPr>
            <p:cNvPr id="92" name="グループ化 91"/>
            <p:cNvGrpSpPr/>
            <p:nvPr/>
          </p:nvGrpSpPr>
          <p:grpSpPr>
            <a:xfrm>
              <a:off x="7666361" y="1800446"/>
              <a:ext cx="337943" cy="468637"/>
              <a:chOff x="3124200" y="2133600"/>
              <a:chExt cx="1371600" cy="2286000"/>
            </a:xfrm>
            <a:solidFill>
              <a:schemeClr val="bg1">
                <a:lumMod val="50000"/>
              </a:schemeClr>
            </a:solidFill>
          </p:grpSpPr>
          <p:sp>
            <p:nvSpPr>
              <p:cNvPr id="105"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06"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07"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08"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09"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grpSp>
        <p:grpSp>
          <p:nvGrpSpPr>
            <p:cNvPr id="93" name="グループ化 92"/>
            <p:cNvGrpSpPr/>
            <p:nvPr/>
          </p:nvGrpSpPr>
          <p:grpSpPr>
            <a:xfrm>
              <a:off x="8285488" y="2119066"/>
              <a:ext cx="337943" cy="468637"/>
              <a:chOff x="3124200" y="2133600"/>
              <a:chExt cx="1371600" cy="2286000"/>
            </a:xfrm>
            <a:solidFill>
              <a:schemeClr val="bg1">
                <a:lumMod val="50000"/>
              </a:schemeClr>
            </a:solidFill>
          </p:grpSpPr>
          <p:sp>
            <p:nvSpPr>
              <p:cNvPr id="100" name="Oval 21"/>
              <p:cNvSpPr>
                <a:spLocks noChangeArrowheads="1"/>
              </p:cNvSpPr>
              <p:nvPr/>
            </p:nvSpPr>
            <p:spPr bwMode="gray">
              <a:xfrm>
                <a:off x="3276600" y="2133600"/>
                <a:ext cx="1066800" cy="1066800"/>
              </a:xfrm>
              <a:prstGeom prst="ellipse">
                <a:avLst/>
              </a:prstGeom>
              <a:solidFill>
                <a:srgbClr val="00B0F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01" name="Rectangle 22"/>
              <p:cNvSpPr>
                <a:spLocks noChangeArrowheads="1"/>
              </p:cNvSpPr>
              <p:nvPr/>
            </p:nvSpPr>
            <p:spPr bwMode="gray">
              <a:xfrm>
                <a:off x="3276600" y="3810000"/>
                <a:ext cx="1066800" cy="609600"/>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02" name="AutoShape 24"/>
              <p:cNvSpPr>
                <a:spLocks noChangeArrowheads="1"/>
              </p:cNvSpPr>
              <p:nvPr/>
            </p:nvSpPr>
            <p:spPr bwMode="auto">
              <a:xfrm>
                <a:off x="3124200" y="3200400"/>
                <a:ext cx="1371600" cy="914400"/>
              </a:xfrm>
              <a:prstGeom prst="roundRect">
                <a:avLst>
                  <a:gd name="adj" fmla="val 16667"/>
                </a:avLst>
              </a:prstGeom>
              <a:solidFill>
                <a:srgbClr val="00B0F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03"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104"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grpSp>
        <p:grpSp>
          <p:nvGrpSpPr>
            <p:cNvPr id="94" name="グループ化 93"/>
            <p:cNvGrpSpPr/>
            <p:nvPr/>
          </p:nvGrpSpPr>
          <p:grpSpPr>
            <a:xfrm>
              <a:off x="9030108" y="2156580"/>
              <a:ext cx="337943" cy="468637"/>
              <a:chOff x="3124200" y="2133600"/>
              <a:chExt cx="1371600" cy="2286000"/>
            </a:xfrm>
            <a:solidFill>
              <a:schemeClr val="bg1">
                <a:lumMod val="50000"/>
              </a:schemeClr>
            </a:solidFill>
          </p:grpSpPr>
          <p:sp>
            <p:nvSpPr>
              <p:cNvPr id="95" name="Oval 21"/>
              <p:cNvSpPr>
                <a:spLocks noChangeArrowheads="1"/>
              </p:cNvSpPr>
              <p:nvPr/>
            </p:nvSpPr>
            <p:spPr bwMode="gray">
              <a:xfrm>
                <a:off x="3276600" y="2133600"/>
                <a:ext cx="1066800" cy="1066800"/>
              </a:xfrm>
              <a:prstGeom prst="ellipse">
                <a:avLst/>
              </a:prstGeom>
              <a:solidFill>
                <a:srgbClr val="00B05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96" name="Rectangle 22"/>
              <p:cNvSpPr>
                <a:spLocks noChangeArrowheads="1"/>
              </p:cNvSpPr>
              <p:nvPr/>
            </p:nvSpPr>
            <p:spPr bwMode="gray">
              <a:xfrm>
                <a:off x="3276600" y="3810000"/>
                <a:ext cx="1066800" cy="609600"/>
              </a:xfrm>
              <a:prstGeom prst="rect">
                <a:avLst/>
              </a:prstGeom>
              <a:solidFill>
                <a:srgbClr val="00B05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97" name="AutoShape 24"/>
              <p:cNvSpPr>
                <a:spLocks noChangeArrowheads="1"/>
              </p:cNvSpPr>
              <p:nvPr/>
            </p:nvSpPr>
            <p:spPr bwMode="auto">
              <a:xfrm>
                <a:off x="3124200" y="3200400"/>
                <a:ext cx="1371600" cy="914400"/>
              </a:xfrm>
              <a:prstGeom prst="roundRect">
                <a:avLst>
                  <a:gd name="adj" fmla="val 16667"/>
                </a:avLst>
              </a:prstGeom>
              <a:solidFill>
                <a:srgbClr val="00B05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98"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99"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57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grpSp>
      </p:grpSp>
      <p:sp>
        <p:nvSpPr>
          <p:cNvPr id="14363" name="テキスト ボックス 176"/>
          <p:cNvSpPr txBox="1">
            <a:spLocks noChangeArrowheads="1"/>
          </p:cNvSpPr>
          <p:nvPr/>
        </p:nvSpPr>
        <p:spPr bwMode="auto">
          <a:xfrm>
            <a:off x="5190981" y="4665454"/>
            <a:ext cx="1772355" cy="52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396"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396" b="1"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endParaRPr>
          </a:p>
        </p:txBody>
      </p:sp>
      <p:sp>
        <p:nvSpPr>
          <p:cNvPr id="160" name="テキスト ボックス 152">
            <a:extLst>
              <a:ext uri="{FF2B5EF4-FFF2-40B4-BE49-F238E27FC236}">
                <a16:creationId xmlns:a16="http://schemas.microsoft.com/office/drawing/2014/main" id="{14591BC1-779C-4942-B8E3-77591A80B371}"/>
              </a:ext>
            </a:extLst>
          </p:cNvPr>
          <p:cNvSpPr txBox="1">
            <a:spLocks noChangeArrowheads="1"/>
          </p:cNvSpPr>
          <p:nvPr/>
        </p:nvSpPr>
        <p:spPr bwMode="auto">
          <a:xfrm>
            <a:off x="5375976" y="3168465"/>
            <a:ext cx="1444793" cy="4616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部長</a:t>
            </a:r>
            <a:endPar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クラス</a:t>
            </a:r>
            <a:endPar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p:txBody>
      </p:sp>
      <p:sp>
        <p:nvSpPr>
          <p:cNvPr id="155" name="テキスト ボックス 152">
            <a:extLst>
              <a:ext uri="{FF2B5EF4-FFF2-40B4-BE49-F238E27FC236}">
                <a16:creationId xmlns:a16="http://schemas.microsoft.com/office/drawing/2014/main" id="{853DF0AA-7105-4159-A5E2-C8E9EDE92D6C}"/>
              </a:ext>
            </a:extLst>
          </p:cNvPr>
          <p:cNvSpPr txBox="1">
            <a:spLocks noChangeArrowheads="1"/>
          </p:cNvSpPr>
          <p:nvPr/>
        </p:nvSpPr>
        <p:spPr bwMode="auto">
          <a:xfrm>
            <a:off x="5366012" y="2384379"/>
            <a:ext cx="1444793" cy="276999"/>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役員クラス</a:t>
            </a:r>
            <a:endPar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p:txBody>
      </p:sp>
      <p:grpSp>
        <p:nvGrpSpPr>
          <p:cNvPr id="11" name="グループ化 10">
            <a:extLst>
              <a:ext uri="{FF2B5EF4-FFF2-40B4-BE49-F238E27FC236}">
                <a16:creationId xmlns:a16="http://schemas.microsoft.com/office/drawing/2014/main" id="{7ECB9733-5B07-4E3A-BB9B-055BEF081A54}"/>
              </a:ext>
            </a:extLst>
          </p:cNvPr>
          <p:cNvGrpSpPr/>
          <p:nvPr/>
        </p:nvGrpSpPr>
        <p:grpSpPr>
          <a:xfrm>
            <a:off x="7332171" y="1392557"/>
            <a:ext cx="4581264" cy="4581744"/>
            <a:chOff x="5371626" y="1356718"/>
            <a:chExt cx="4581264" cy="4581744"/>
          </a:xfrm>
        </p:grpSpPr>
        <p:sp>
          <p:nvSpPr>
            <p:cNvPr id="168" name="テキスト ボックス 152">
              <a:extLst>
                <a:ext uri="{FF2B5EF4-FFF2-40B4-BE49-F238E27FC236}">
                  <a16:creationId xmlns:a16="http://schemas.microsoft.com/office/drawing/2014/main" id="{F4CCCB79-0546-47E4-A0A0-E66BE54907F4}"/>
                </a:ext>
              </a:extLst>
            </p:cNvPr>
            <p:cNvSpPr txBox="1">
              <a:spLocks noChangeArrowheads="1"/>
            </p:cNvSpPr>
            <p:nvPr/>
          </p:nvSpPr>
          <p:spPr bwMode="auto">
            <a:xfrm>
              <a:off x="7343109" y="3994876"/>
              <a:ext cx="2552567" cy="64633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人材ポートフォリオの設計</a:t>
              </a:r>
              <a:endParaRPr kumimoji="1" lang="en-US" altLang="ja-JP" sz="12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　</a:t>
              </a:r>
              <a:endParaRPr kumimoji="1" lang="en-US" altLang="ja-JP" sz="12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1" i="0" u="none" strike="noStrike" kern="1200" cap="none" spc="0" normalizeH="0" baseline="0" noProof="0">
                <a:ln>
                  <a:noFill/>
                </a:ln>
                <a:solidFill>
                  <a:srgbClr val="5B9BD5">
                    <a:lumMod val="75000"/>
                  </a:srgbClr>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p:txBody>
        </p:sp>
        <p:grpSp>
          <p:nvGrpSpPr>
            <p:cNvPr id="10" name="グループ化 9">
              <a:extLst>
                <a:ext uri="{FF2B5EF4-FFF2-40B4-BE49-F238E27FC236}">
                  <a16:creationId xmlns:a16="http://schemas.microsoft.com/office/drawing/2014/main" id="{726ACA1B-838E-4BEC-B85B-E976602810C2}"/>
                </a:ext>
              </a:extLst>
            </p:cNvPr>
            <p:cNvGrpSpPr/>
            <p:nvPr/>
          </p:nvGrpSpPr>
          <p:grpSpPr>
            <a:xfrm>
              <a:off x="5371626" y="1356718"/>
              <a:ext cx="4581264" cy="4581744"/>
              <a:chOff x="5371626" y="1356718"/>
              <a:chExt cx="4581264" cy="4581744"/>
            </a:xfrm>
          </p:grpSpPr>
          <p:sp>
            <p:nvSpPr>
              <p:cNvPr id="8" name="四角形: 角を丸くする 7">
                <a:extLst>
                  <a:ext uri="{FF2B5EF4-FFF2-40B4-BE49-F238E27FC236}">
                    <a16:creationId xmlns:a16="http://schemas.microsoft.com/office/drawing/2014/main" id="{DA767183-BAC7-4EEF-A404-3733FA00C5C0}"/>
                  </a:ext>
                </a:extLst>
              </p:cNvPr>
              <p:cNvSpPr/>
              <p:nvPr/>
            </p:nvSpPr>
            <p:spPr>
              <a:xfrm>
                <a:off x="5424509" y="1762814"/>
                <a:ext cx="4330108" cy="4175648"/>
              </a:xfrm>
              <a:prstGeom prst="roundRect">
                <a:avLst/>
              </a:prstGeom>
              <a:no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grpSp>
            <p:nvGrpSpPr>
              <p:cNvPr id="14346" name="グループ化 3"/>
              <p:cNvGrpSpPr>
                <a:grpSpLocks/>
              </p:cNvGrpSpPr>
              <p:nvPr/>
            </p:nvGrpSpPr>
            <p:grpSpPr bwMode="auto">
              <a:xfrm>
                <a:off x="5371626" y="2968547"/>
                <a:ext cx="1786202" cy="803566"/>
                <a:chOff x="-361494" y="3983415"/>
                <a:chExt cx="2048047" cy="832961"/>
              </a:xfrm>
            </p:grpSpPr>
            <p:sp>
              <p:nvSpPr>
                <p:cNvPr id="14376" name="テキスト ボックス 152"/>
                <p:cNvSpPr txBox="1">
                  <a:spLocks noChangeArrowheads="1"/>
                </p:cNvSpPr>
                <p:nvPr/>
              </p:nvSpPr>
              <p:spPr bwMode="auto">
                <a:xfrm>
                  <a:off x="-361494" y="4337823"/>
                  <a:ext cx="2048047" cy="47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Verdana" panose="020B0604030504040204" pitchFamily="34" charset="0"/>
                      <a:ea typeface="ＭＳ Ｐゴシック" panose="020B0600070205080204" pitchFamily="50" charset="-128"/>
                    </a:defRPr>
                  </a:lvl1pPr>
                  <a:lvl2pPr marL="742950" indent="-285750">
                    <a:defRPr kumimoji="1">
                      <a:solidFill>
                        <a:schemeClr val="tx1"/>
                      </a:solidFill>
                      <a:latin typeface="Verdana" panose="020B0604030504040204" pitchFamily="34" charset="0"/>
                      <a:ea typeface="ＭＳ Ｐゴシック" panose="020B0600070205080204" pitchFamily="50" charset="-128"/>
                    </a:defRPr>
                  </a:lvl2pPr>
                  <a:lvl3pPr marL="1143000" indent="-228600">
                    <a:defRPr kumimoji="1">
                      <a:solidFill>
                        <a:schemeClr val="tx1"/>
                      </a:solidFill>
                      <a:latin typeface="Verdana" panose="020B0604030504040204" pitchFamily="34" charset="0"/>
                      <a:ea typeface="ＭＳ Ｐゴシック" panose="020B0600070205080204" pitchFamily="50" charset="-128"/>
                    </a:defRPr>
                  </a:lvl3pPr>
                  <a:lvl4pPr marL="1600200" indent="-228600">
                    <a:defRPr kumimoji="1">
                      <a:solidFill>
                        <a:schemeClr val="tx1"/>
                      </a:solidFill>
                      <a:latin typeface="Verdana" panose="020B0604030504040204" pitchFamily="34" charset="0"/>
                      <a:ea typeface="ＭＳ Ｐゴシック" panose="020B0600070205080204" pitchFamily="50" charset="-128"/>
                    </a:defRPr>
                  </a:lvl4pPr>
                  <a:lvl5pPr marL="2057400" indent="-228600">
                    <a:defRPr kumimoji="1">
                      <a:solidFill>
                        <a:schemeClr val="tx1"/>
                      </a:solidFill>
                      <a:latin typeface="Verdana" panose="020B060403050404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B:</a:t>
                  </a:r>
                  <a:r>
                    <a:rPr kumimoji="1" lang="ja-JP" altLang="en-US" sz="12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　海外拠点長モデル</a:t>
                  </a:r>
                  <a:endParaRPr kumimoji="1" lang="en-US" altLang="ja-JP" sz="12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　（新規）　　　　　　　　　　</a:t>
                  </a:r>
                </a:p>
              </p:txBody>
            </p:sp>
            <p:grpSp>
              <p:nvGrpSpPr>
                <p:cNvPr id="62" name="グループ化 61"/>
                <p:cNvGrpSpPr/>
                <p:nvPr/>
              </p:nvGrpSpPr>
              <p:grpSpPr>
                <a:xfrm>
                  <a:off x="361479" y="3983415"/>
                  <a:ext cx="583298" cy="254278"/>
                  <a:chOff x="7137510" y="1265989"/>
                  <a:chExt cx="1549290" cy="601932"/>
                </a:xfrm>
                <a:solidFill>
                  <a:srgbClr val="00B050"/>
                </a:solidFill>
              </p:grpSpPr>
              <p:grpSp>
                <p:nvGrpSpPr>
                  <p:cNvPr id="63" name="グループ化 62"/>
                  <p:cNvGrpSpPr/>
                  <p:nvPr/>
                </p:nvGrpSpPr>
                <p:grpSpPr>
                  <a:xfrm>
                    <a:off x="7137510" y="1269605"/>
                    <a:ext cx="504451" cy="598316"/>
                    <a:chOff x="3124200" y="2133600"/>
                    <a:chExt cx="1371600" cy="2286000"/>
                  </a:xfrm>
                  <a:grpFill/>
                </p:grpSpPr>
                <p:sp>
                  <p:nvSpPr>
                    <p:cNvPr id="76"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77"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78"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79"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80"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grpSp>
              <p:grpSp>
                <p:nvGrpSpPr>
                  <p:cNvPr id="64" name="グループ化 63"/>
                  <p:cNvGrpSpPr/>
                  <p:nvPr/>
                </p:nvGrpSpPr>
                <p:grpSpPr>
                  <a:xfrm>
                    <a:off x="7652547" y="1266935"/>
                    <a:ext cx="504451" cy="598316"/>
                    <a:chOff x="3124200" y="2133600"/>
                    <a:chExt cx="1371600" cy="2286000"/>
                  </a:xfrm>
                  <a:grpFill/>
                </p:grpSpPr>
                <p:sp>
                  <p:nvSpPr>
                    <p:cNvPr id="71"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72"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73"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74"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75"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grpSp>
              <p:grpSp>
                <p:nvGrpSpPr>
                  <p:cNvPr id="65" name="グループ化 64"/>
                  <p:cNvGrpSpPr/>
                  <p:nvPr/>
                </p:nvGrpSpPr>
                <p:grpSpPr>
                  <a:xfrm>
                    <a:off x="8182349" y="1265989"/>
                    <a:ext cx="504451" cy="598316"/>
                    <a:chOff x="3124200" y="2133600"/>
                    <a:chExt cx="1371600" cy="2286000"/>
                  </a:xfrm>
                  <a:grpFill/>
                </p:grpSpPr>
                <p:sp>
                  <p:nvSpPr>
                    <p:cNvPr id="66" name="Oval 21"/>
                    <p:cNvSpPr>
                      <a:spLocks noChangeArrowheads="1"/>
                    </p:cNvSpPr>
                    <p:nvPr/>
                  </p:nvSpPr>
                  <p:spPr bwMode="gray">
                    <a:xfrm>
                      <a:off x="3276600" y="2133600"/>
                      <a:ext cx="1066800" cy="1066800"/>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67" name="Rectangle 22"/>
                    <p:cNvSpPr>
                      <a:spLocks noChangeArrowheads="1"/>
                    </p:cNvSpPr>
                    <p:nvPr/>
                  </p:nvSpPr>
                  <p:spPr bwMode="gray">
                    <a:xfrm>
                      <a:off x="3276600" y="3810000"/>
                      <a:ext cx="1066800" cy="609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68" name="AutoShape 24"/>
                    <p:cNvSpPr>
                      <a:spLocks noChangeArrowheads="1"/>
                    </p:cNvSpPr>
                    <p:nvPr/>
                  </p:nvSpPr>
                  <p:spPr bwMode="auto">
                    <a:xfrm>
                      <a:off x="3124200" y="3200400"/>
                      <a:ext cx="1371600" cy="914400"/>
                    </a:xfrm>
                    <a:prstGeom prst="roundRect">
                      <a:avLst>
                        <a:gd name="adj" fmla="val 16667"/>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69"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70"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grpSp>
            </p:grpSp>
          </p:grpSp>
          <p:sp>
            <p:nvSpPr>
              <p:cNvPr id="159" name="下矢印 158"/>
              <p:cNvSpPr/>
              <p:nvPr/>
            </p:nvSpPr>
            <p:spPr>
              <a:xfrm rot="13927931">
                <a:off x="5998514" y="4013744"/>
                <a:ext cx="271392" cy="357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21"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sym typeface="Arial"/>
                  <a:rtl val="0"/>
                </a:endParaRPr>
              </a:p>
            </p:txBody>
          </p:sp>
          <p:pic>
            <p:nvPicPr>
              <p:cNvPr id="165" name="図 18">
                <a:extLst>
                  <a:ext uri="{FF2B5EF4-FFF2-40B4-BE49-F238E27FC236}">
                    <a16:creationId xmlns:a16="http://schemas.microsoft.com/office/drawing/2014/main" id="{7048BDA1-B20D-44E2-9419-C7B830FD26F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421" y="2062048"/>
                <a:ext cx="1917444" cy="1129881"/>
              </a:xfrm>
              <a:prstGeom prst="rect">
                <a:avLst/>
              </a:prstGeom>
              <a:noFill/>
              <a:ln w="2857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166" name="下矢印 158">
                <a:extLst>
                  <a:ext uri="{FF2B5EF4-FFF2-40B4-BE49-F238E27FC236}">
                    <a16:creationId xmlns:a16="http://schemas.microsoft.com/office/drawing/2014/main" id="{0A2FF79E-3BBE-478D-AA52-2CBF554676A0}"/>
                  </a:ext>
                </a:extLst>
              </p:cNvPr>
              <p:cNvSpPr/>
              <p:nvPr/>
            </p:nvSpPr>
            <p:spPr>
              <a:xfrm rot="13463460">
                <a:off x="7047710" y="3140986"/>
                <a:ext cx="271392" cy="357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21"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sym typeface="Arial"/>
                  <a:rtl val="0"/>
                </a:endParaRPr>
              </a:p>
            </p:txBody>
          </p:sp>
          <p:pic>
            <p:nvPicPr>
              <p:cNvPr id="176" name="Picture 2">
                <a:extLst>
                  <a:ext uri="{FF2B5EF4-FFF2-40B4-BE49-F238E27FC236}">
                    <a16:creationId xmlns:a16="http://schemas.microsoft.com/office/drawing/2014/main" id="{FC8DCAB9-01A1-4071-BB30-F9231FA51F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8678" y="4050911"/>
                <a:ext cx="864003" cy="1118392"/>
              </a:xfrm>
              <a:prstGeom prst="rect">
                <a:avLst/>
              </a:prstGeom>
              <a:solidFill>
                <a:schemeClr val="bg1"/>
              </a:solidFill>
              <a:ln w="9525">
                <a:solidFill>
                  <a:srgbClr val="000000"/>
                </a:solidFill>
                <a:miter lim="800000"/>
                <a:headEnd/>
                <a:tailEnd/>
              </a:ln>
            </p:spPr>
          </p:pic>
          <p:sp>
            <p:nvSpPr>
              <p:cNvPr id="177" name="正方形/長方形 176">
                <a:extLst>
                  <a:ext uri="{FF2B5EF4-FFF2-40B4-BE49-F238E27FC236}">
                    <a16:creationId xmlns:a16="http://schemas.microsoft.com/office/drawing/2014/main" id="{3CA9B30F-B78B-44B8-844B-B7F826999B40}"/>
                  </a:ext>
                </a:extLst>
              </p:cNvPr>
              <p:cNvSpPr/>
              <p:nvPr/>
            </p:nvSpPr>
            <p:spPr>
              <a:xfrm>
                <a:off x="7112205" y="5314101"/>
                <a:ext cx="2268570" cy="383729"/>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684610" rtl="0" eaLnBrk="1" fontAlgn="base" latinLnBrk="0" hangingPunct="1">
                  <a:lnSpc>
                    <a:spcPct val="100000"/>
                  </a:lnSpc>
                  <a:spcBef>
                    <a:spcPct val="0"/>
                  </a:spcBef>
                  <a:spcAft>
                    <a:spcPct val="0"/>
                  </a:spcAft>
                  <a:buClrTx/>
                  <a:buSzTx/>
                  <a:buFontTx/>
                  <a:buNone/>
                  <a:tabLst/>
                  <a:defRPr/>
                </a:pPr>
                <a:r>
                  <a:rPr kumimoji="1" lang="en-US" altLang="ja-JP" sz="1600" b="1"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sym typeface="Arial"/>
                    <a:rtl val="0"/>
                  </a:rPr>
                  <a:t>Step</a:t>
                </a:r>
                <a:r>
                  <a:rPr kumimoji="1" lang="ja-JP" altLang="en-US" sz="1600" b="1"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sym typeface="Arial"/>
                    <a:rtl val="0"/>
                  </a:rPr>
                  <a:t>①　ジョブマッチ％</a:t>
                </a:r>
              </a:p>
            </p:txBody>
          </p:sp>
          <p:sp>
            <p:nvSpPr>
              <p:cNvPr id="178" name="正方形/長方形 177">
                <a:extLst>
                  <a:ext uri="{FF2B5EF4-FFF2-40B4-BE49-F238E27FC236}">
                    <a16:creationId xmlns:a16="http://schemas.microsoft.com/office/drawing/2014/main" id="{85337FC7-CCA3-48F0-8FBB-87CEB31B778D}"/>
                  </a:ext>
                </a:extLst>
              </p:cNvPr>
              <p:cNvSpPr/>
              <p:nvPr/>
            </p:nvSpPr>
            <p:spPr>
              <a:xfrm>
                <a:off x="7448003" y="3288017"/>
                <a:ext cx="2268570" cy="640810"/>
              </a:xfrm>
              <a:prstGeom prst="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684610" rtl="0" eaLnBrk="1" fontAlgn="base" latinLnBrk="0" hangingPunct="1">
                  <a:lnSpc>
                    <a:spcPct val="100000"/>
                  </a:lnSpc>
                  <a:spcBef>
                    <a:spcPct val="0"/>
                  </a:spcBef>
                  <a:spcAft>
                    <a:spcPct val="0"/>
                  </a:spcAft>
                  <a:buClrTx/>
                  <a:buSzTx/>
                  <a:buFontTx/>
                  <a:buNone/>
                  <a:tabLst/>
                  <a:defRPr/>
                </a:pPr>
                <a:r>
                  <a:rPr kumimoji="1" lang="en-US" altLang="ja-JP"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sym typeface="Arial"/>
                    <a:rtl val="0"/>
                  </a:rPr>
                  <a:t>Step</a:t>
                </a: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sym typeface="Arial"/>
                    <a:rtl val="0"/>
                  </a:rPr>
                  <a:t>②　社内評価軸　　　　</a:t>
                </a:r>
                <a:endParaRPr kumimoji="1" lang="en-US" altLang="ja-JP"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sym typeface="Arial"/>
                  <a:rtl val="0"/>
                </a:endParaRPr>
              </a:p>
              <a:p>
                <a:pPr marL="0" marR="0" lvl="0" indent="0" algn="ctr" defTabSz="68461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sym typeface="Arial"/>
                    <a:rtl val="0"/>
                  </a:rPr>
                  <a:t>　　　　との連動</a:t>
                </a:r>
              </a:p>
            </p:txBody>
          </p:sp>
          <p:sp>
            <p:nvSpPr>
              <p:cNvPr id="181" name="角丸四角形 6">
                <a:extLst>
                  <a:ext uri="{FF2B5EF4-FFF2-40B4-BE49-F238E27FC236}">
                    <a16:creationId xmlns:a16="http://schemas.microsoft.com/office/drawing/2014/main" id="{530386C0-89C7-4F5F-B1F4-7200E16D5E08}"/>
                  </a:ext>
                </a:extLst>
              </p:cNvPr>
              <p:cNvSpPr>
                <a:spLocks noChangeArrowheads="1"/>
              </p:cNvSpPr>
              <p:nvPr/>
            </p:nvSpPr>
            <p:spPr bwMode="auto">
              <a:xfrm>
                <a:off x="8166687" y="1356718"/>
                <a:ext cx="1786203" cy="533862"/>
              </a:xfrm>
              <a:prstGeom prst="roundRect">
                <a:avLst>
                  <a:gd name="adj" fmla="val 16667"/>
                </a:avLst>
              </a:prstGeom>
              <a:solidFill>
                <a:schemeClr val="accent2">
                  <a:lumMod val="75000"/>
                </a:schemeClr>
              </a:solidFill>
              <a:ln>
                <a:noFill/>
              </a:ln>
            </p:spPr>
            <p:txBody>
              <a:bodyPr lIns="0" tIns="0" rIns="0" bIns="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ja-JP" altLang="en-US" sz="1600" dirty="0">
                    <a:solidFill>
                      <a:srgbClr val="FFFFFF"/>
                    </a:solidFill>
                    <a:latin typeface="HGPｺﾞｼｯｸE" panose="020B0900000000000000" pitchFamily="50" charset="-128"/>
                    <a:ea typeface="HGPｺﾞｼｯｸE" panose="020B0900000000000000" pitchFamily="50" charset="-128"/>
                    <a:cs typeface="Arial"/>
                    <a:sym typeface="Arial"/>
                    <a:rtl val="0"/>
                  </a:rPr>
                  <a:t>グローバル人材の登用</a:t>
                </a:r>
                <a:endParaRPr kumimoji="1" lang="en-US" altLang="ja-JP" sz="1600" b="0" i="0" u="none" strike="noStrike" kern="1200" cap="none" spc="0" normalizeH="0" baseline="0" noProof="0" dirty="0">
                  <a:ln>
                    <a:noFill/>
                  </a:ln>
                  <a:solidFill>
                    <a:srgbClr val="FFFFFF"/>
                  </a:solidFill>
                  <a:effectLst/>
                  <a:uLnTx/>
                  <a:uFillTx/>
                  <a:latin typeface="HGPｺﾞｼｯｸE" panose="020B0900000000000000" pitchFamily="50" charset="-128"/>
                  <a:ea typeface="HGPｺﾞｼｯｸE" panose="020B0900000000000000" pitchFamily="50" charset="-128"/>
                  <a:cs typeface="Arial"/>
                  <a:sym typeface="Arial"/>
                  <a:rtl val="0"/>
                </a:endParaRPr>
              </a:p>
            </p:txBody>
          </p:sp>
        </p:grpSp>
      </p:grpSp>
      <p:grpSp>
        <p:nvGrpSpPr>
          <p:cNvPr id="9" name="グループ化 8">
            <a:extLst>
              <a:ext uri="{FF2B5EF4-FFF2-40B4-BE49-F238E27FC236}">
                <a16:creationId xmlns:a16="http://schemas.microsoft.com/office/drawing/2014/main" id="{F2930378-0E06-4843-B014-EE2ADE595053}"/>
              </a:ext>
            </a:extLst>
          </p:cNvPr>
          <p:cNvGrpSpPr/>
          <p:nvPr/>
        </p:nvGrpSpPr>
        <p:grpSpPr>
          <a:xfrm>
            <a:off x="370977" y="1668506"/>
            <a:ext cx="4457575" cy="3518886"/>
            <a:chOff x="-208631" y="1449524"/>
            <a:chExt cx="4457575" cy="3518886"/>
          </a:xfrm>
        </p:grpSpPr>
        <p:pic>
          <p:nvPicPr>
            <p:cNvPr id="14353" name="Picture 13" descr="C:\Users\mizutani\AppData\Local\Temp\SNAGHTML4e8b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6671" y="3691131"/>
              <a:ext cx="1042037" cy="12165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nvGrpSpPr>
            <p:cNvPr id="38" name="グループ化 3"/>
            <p:cNvGrpSpPr>
              <a:grpSpLocks/>
            </p:cNvGrpSpPr>
            <p:nvPr/>
          </p:nvGrpSpPr>
          <p:grpSpPr bwMode="auto">
            <a:xfrm>
              <a:off x="2111836" y="2779881"/>
              <a:ext cx="2014294" cy="1204779"/>
              <a:chOff x="-251081" y="3983415"/>
              <a:chExt cx="1784426" cy="1105958"/>
            </a:xfrm>
            <a:solidFill>
              <a:srgbClr val="FF0000"/>
            </a:solidFill>
          </p:grpSpPr>
          <p:sp>
            <p:nvSpPr>
              <p:cNvPr id="39" name="テキスト ボックス 152"/>
              <p:cNvSpPr txBox="1">
                <a:spLocks noChangeArrowheads="1"/>
              </p:cNvSpPr>
              <p:nvPr/>
            </p:nvSpPr>
            <p:spPr bwMode="auto">
              <a:xfrm>
                <a:off x="-251081" y="4326538"/>
                <a:ext cx="1784426" cy="76283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A:</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幹部人材</a:t>
                </a:r>
                <a:endPar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（リーダーシップモデル）</a:t>
                </a:r>
                <a:endPar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1200" b="1" i="0" u="none" strike="noStrike" kern="1200" cap="none" spc="0" normalizeH="0" baseline="0" noProof="0" dirty="0">
                  <a:ln>
                    <a:noFill/>
                  </a:ln>
                  <a:solidFill>
                    <a:srgbClr val="5B9BD5">
                      <a:lumMod val="75000"/>
                    </a:srgbClr>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p:txBody>
          </p:sp>
          <p:grpSp>
            <p:nvGrpSpPr>
              <p:cNvPr id="40" name="グループ化 39"/>
              <p:cNvGrpSpPr/>
              <p:nvPr/>
            </p:nvGrpSpPr>
            <p:grpSpPr>
              <a:xfrm>
                <a:off x="361479" y="3983415"/>
                <a:ext cx="583298" cy="254278"/>
                <a:chOff x="7137510" y="1265989"/>
                <a:chExt cx="1549290" cy="601932"/>
              </a:xfrm>
              <a:grpFill/>
            </p:grpSpPr>
            <p:grpSp>
              <p:nvGrpSpPr>
                <p:cNvPr id="41" name="グループ化 40"/>
                <p:cNvGrpSpPr/>
                <p:nvPr/>
              </p:nvGrpSpPr>
              <p:grpSpPr>
                <a:xfrm>
                  <a:off x="7137510" y="1269605"/>
                  <a:ext cx="504451" cy="598316"/>
                  <a:chOff x="3124200" y="2133600"/>
                  <a:chExt cx="1371600" cy="2286000"/>
                </a:xfrm>
                <a:grpFill/>
              </p:grpSpPr>
              <p:sp>
                <p:nvSpPr>
                  <p:cNvPr id="54" name="Oval 21"/>
                  <p:cNvSpPr>
                    <a:spLocks noChangeArrowheads="1"/>
                  </p:cNvSpPr>
                  <p:nvPr/>
                </p:nvSpPr>
                <p:spPr bwMode="gray">
                  <a:xfrm>
                    <a:off x="3276600" y="2133600"/>
                    <a:ext cx="1066800" cy="1066800"/>
                  </a:xfrm>
                  <a:prstGeom prst="ellipse">
                    <a:avLst/>
                  </a:prstGeom>
                  <a:solidFill>
                    <a:srgbClr val="00B0F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55" name="Rectangle 22"/>
                  <p:cNvSpPr>
                    <a:spLocks noChangeArrowheads="1"/>
                  </p:cNvSpPr>
                  <p:nvPr/>
                </p:nvSpPr>
                <p:spPr bwMode="gray">
                  <a:xfrm>
                    <a:off x="3276600" y="3810000"/>
                    <a:ext cx="1066800" cy="609600"/>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56" name="AutoShape 24"/>
                  <p:cNvSpPr>
                    <a:spLocks noChangeArrowheads="1"/>
                  </p:cNvSpPr>
                  <p:nvPr/>
                </p:nvSpPr>
                <p:spPr bwMode="auto">
                  <a:xfrm>
                    <a:off x="3124200" y="3200400"/>
                    <a:ext cx="1371600" cy="914400"/>
                  </a:xfrm>
                  <a:prstGeom prst="roundRect">
                    <a:avLst>
                      <a:gd name="adj" fmla="val 16667"/>
                    </a:avLst>
                  </a:prstGeom>
                  <a:solidFill>
                    <a:srgbClr val="00B0F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57"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58"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grpSp>
            <p:grpSp>
              <p:nvGrpSpPr>
                <p:cNvPr id="42" name="グループ化 41"/>
                <p:cNvGrpSpPr/>
                <p:nvPr/>
              </p:nvGrpSpPr>
              <p:grpSpPr>
                <a:xfrm>
                  <a:off x="7652547" y="1266935"/>
                  <a:ext cx="504451" cy="598316"/>
                  <a:chOff x="3124200" y="2133600"/>
                  <a:chExt cx="1371600" cy="2286000"/>
                </a:xfrm>
                <a:grpFill/>
              </p:grpSpPr>
              <p:sp>
                <p:nvSpPr>
                  <p:cNvPr id="49" name="Oval 21"/>
                  <p:cNvSpPr>
                    <a:spLocks noChangeArrowheads="1"/>
                  </p:cNvSpPr>
                  <p:nvPr/>
                </p:nvSpPr>
                <p:spPr bwMode="gray">
                  <a:xfrm>
                    <a:off x="3276600" y="2133600"/>
                    <a:ext cx="1066800" cy="1066800"/>
                  </a:xfrm>
                  <a:prstGeom prst="ellipse">
                    <a:avLst/>
                  </a:prstGeom>
                  <a:solidFill>
                    <a:srgbClr val="00B0F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50" name="Rectangle 22"/>
                  <p:cNvSpPr>
                    <a:spLocks noChangeArrowheads="1"/>
                  </p:cNvSpPr>
                  <p:nvPr/>
                </p:nvSpPr>
                <p:spPr bwMode="gray">
                  <a:xfrm>
                    <a:off x="3276600" y="3810000"/>
                    <a:ext cx="1066800" cy="609600"/>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51" name="AutoShape 24"/>
                  <p:cNvSpPr>
                    <a:spLocks noChangeArrowheads="1"/>
                  </p:cNvSpPr>
                  <p:nvPr/>
                </p:nvSpPr>
                <p:spPr bwMode="auto">
                  <a:xfrm>
                    <a:off x="3124200" y="3200400"/>
                    <a:ext cx="1371600" cy="914400"/>
                  </a:xfrm>
                  <a:prstGeom prst="roundRect">
                    <a:avLst>
                      <a:gd name="adj" fmla="val 16667"/>
                    </a:avLst>
                  </a:prstGeom>
                  <a:solidFill>
                    <a:srgbClr val="00B0F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52"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53"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grpSp>
            <p:grpSp>
              <p:nvGrpSpPr>
                <p:cNvPr id="43" name="グループ化 42"/>
                <p:cNvGrpSpPr/>
                <p:nvPr/>
              </p:nvGrpSpPr>
              <p:grpSpPr>
                <a:xfrm>
                  <a:off x="8182349" y="1265989"/>
                  <a:ext cx="504451" cy="598316"/>
                  <a:chOff x="3124200" y="2133600"/>
                  <a:chExt cx="1371600" cy="2286000"/>
                </a:xfrm>
                <a:grpFill/>
              </p:grpSpPr>
              <p:sp>
                <p:nvSpPr>
                  <p:cNvPr id="44" name="Oval 21"/>
                  <p:cNvSpPr>
                    <a:spLocks noChangeArrowheads="1"/>
                  </p:cNvSpPr>
                  <p:nvPr/>
                </p:nvSpPr>
                <p:spPr bwMode="gray">
                  <a:xfrm>
                    <a:off x="3276600" y="2133600"/>
                    <a:ext cx="1066800" cy="1066800"/>
                  </a:xfrm>
                  <a:prstGeom prst="ellipse">
                    <a:avLst/>
                  </a:prstGeom>
                  <a:solidFill>
                    <a:srgbClr val="00B0F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45" name="Rectangle 22"/>
                  <p:cNvSpPr>
                    <a:spLocks noChangeArrowheads="1"/>
                  </p:cNvSpPr>
                  <p:nvPr/>
                </p:nvSpPr>
                <p:spPr bwMode="gray">
                  <a:xfrm>
                    <a:off x="3276600" y="3810000"/>
                    <a:ext cx="1066800" cy="609600"/>
                  </a:xfrm>
                  <a:prstGeom prst="rect">
                    <a:avLst/>
                  </a:prstGeom>
                  <a:solidFill>
                    <a:srgbClr val="00B0F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46" name="AutoShape 24"/>
                  <p:cNvSpPr>
                    <a:spLocks noChangeArrowheads="1"/>
                  </p:cNvSpPr>
                  <p:nvPr/>
                </p:nvSpPr>
                <p:spPr bwMode="auto">
                  <a:xfrm>
                    <a:off x="3124200" y="3200400"/>
                    <a:ext cx="1371600" cy="914400"/>
                  </a:xfrm>
                  <a:prstGeom prst="roundRect">
                    <a:avLst>
                      <a:gd name="adj" fmla="val 16667"/>
                    </a:avLst>
                  </a:prstGeom>
                  <a:solidFill>
                    <a:srgbClr val="00B0F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47" name="Line 25"/>
                  <p:cNvSpPr>
                    <a:spLocks noChangeShapeType="1"/>
                  </p:cNvSpPr>
                  <p:nvPr/>
                </p:nvSpPr>
                <p:spPr bwMode="gray">
                  <a:xfrm>
                    <a:off x="3267075"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48" name="Line 26"/>
                  <p:cNvSpPr>
                    <a:spLocks noChangeShapeType="1"/>
                  </p:cNvSpPr>
                  <p:nvPr/>
                </p:nvSpPr>
                <p:spPr bwMode="gray">
                  <a:xfrm>
                    <a:off x="4343400" y="3733800"/>
                    <a:ext cx="0" cy="381000"/>
                  </a:xfrm>
                  <a:prstGeom prst="line">
                    <a:avLst/>
                  </a:prstGeom>
                  <a:grp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Arial"/>
                      <a:sym typeface="Arial"/>
                      <a:rtl val="0"/>
                    </a:endParaRPr>
                  </a:p>
                </p:txBody>
              </p:sp>
            </p:grpSp>
          </p:grpSp>
        </p:grpSp>
        <p:sp>
          <p:nvSpPr>
            <p:cNvPr id="158" name="下矢印 157"/>
            <p:cNvSpPr/>
            <p:nvPr/>
          </p:nvSpPr>
          <p:spPr>
            <a:xfrm rot="8051306">
              <a:off x="3933935" y="3060914"/>
              <a:ext cx="272777" cy="357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21"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sym typeface="Arial"/>
                <a:rtl val="0"/>
              </a:endParaRPr>
            </a:p>
          </p:txBody>
        </p:sp>
        <p:sp>
          <p:nvSpPr>
            <p:cNvPr id="157" name="下矢印 157">
              <a:extLst>
                <a:ext uri="{FF2B5EF4-FFF2-40B4-BE49-F238E27FC236}">
                  <a16:creationId xmlns:a16="http://schemas.microsoft.com/office/drawing/2014/main" id="{B58E84CB-BEA9-4AD5-8077-5BD3105A856E}"/>
                </a:ext>
              </a:extLst>
            </p:cNvPr>
            <p:cNvSpPr/>
            <p:nvPr/>
          </p:nvSpPr>
          <p:spPr>
            <a:xfrm rot="8387301">
              <a:off x="2101213" y="2813484"/>
              <a:ext cx="272777" cy="357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21"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n-cs"/>
                <a:sym typeface="Arial"/>
                <a:rtl val="0"/>
              </a:endParaRPr>
            </a:p>
          </p:txBody>
        </p:sp>
        <p:sp>
          <p:nvSpPr>
            <p:cNvPr id="3" name="楕円 2">
              <a:extLst>
                <a:ext uri="{FF2B5EF4-FFF2-40B4-BE49-F238E27FC236}">
                  <a16:creationId xmlns:a16="http://schemas.microsoft.com/office/drawing/2014/main" id="{CE9176CA-CC27-4026-8D8F-E4BA0964191A}"/>
                </a:ext>
              </a:extLst>
            </p:cNvPr>
            <p:cNvSpPr/>
            <p:nvPr/>
          </p:nvSpPr>
          <p:spPr>
            <a:xfrm>
              <a:off x="14256" y="4227637"/>
              <a:ext cx="2384997" cy="74077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w="0"/>
                  <a:solidFill>
                    <a:srgbClr val="4F81BD"/>
                  </a:solidFill>
                  <a:effectLst>
                    <a:outerShdw blurRad="38100" dist="25400" dir="5400000" algn="ctr" rotWithShape="0">
                      <a:srgbClr val="6E747A">
                        <a:alpha val="43000"/>
                      </a:srgbClr>
                    </a:outerShdw>
                  </a:effectLst>
                  <a:uLnTx/>
                  <a:uFillTx/>
                  <a:latin typeface="Arial"/>
                  <a:ea typeface="ＭＳ Ｐゴシック" panose="020B0600070205080204" pitchFamily="50" charset="-128"/>
                  <a:cs typeface="+mn-cs"/>
                  <a:sym typeface="Arial"/>
                  <a:rtl val="0"/>
                </a:rPr>
                <a:t>幹部社員の育成の</a:t>
              </a:r>
              <a:endParaRPr kumimoji="1" lang="en-US" altLang="ja-JP" sz="1200" b="0" i="0" u="none" strike="noStrike" kern="0" cap="none" spc="0" normalizeH="0" baseline="0" noProof="0" dirty="0">
                <a:ln w="0"/>
                <a:solidFill>
                  <a:srgbClr val="4F81BD"/>
                </a:solidFill>
                <a:effectLst>
                  <a:outerShdw blurRad="38100" dist="25400" dir="5400000" algn="ctr" rotWithShape="0">
                    <a:srgbClr val="6E747A">
                      <a:alpha val="43000"/>
                    </a:srgbClr>
                  </a:outerShdw>
                </a:effectLst>
                <a:uLnTx/>
                <a:uFillTx/>
                <a:latin typeface="Arial"/>
                <a:ea typeface="ＭＳ Ｐゴシック" panose="020B060007020508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w="0"/>
                  <a:solidFill>
                    <a:srgbClr val="4F81BD"/>
                  </a:solidFill>
                  <a:effectLst>
                    <a:outerShdw blurRad="38100" dist="25400" dir="5400000" algn="ctr" rotWithShape="0">
                      <a:srgbClr val="6E747A">
                        <a:alpha val="43000"/>
                      </a:srgbClr>
                    </a:outerShdw>
                  </a:effectLst>
                  <a:uLnTx/>
                  <a:uFillTx/>
                  <a:latin typeface="Arial"/>
                  <a:ea typeface="ＭＳ Ｐゴシック" panose="020B0600070205080204" pitchFamily="50" charset="-128"/>
                  <a:cs typeface="+mn-cs"/>
                  <a:sym typeface="Arial"/>
                  <a:rtl val="0"/>
                </a:rPr>
                <a:t>活用！</a:t>
              </a:r>
            </a:p>
          </p:txBody>
        </p:sp>
        <p:grpSp>
          <p:nvGrpSpPr>
            <p:cNvPr id="4" name="グループ化 3">
              <a:extLst>
                <a:ext uri="{FF2B5EF4-FFF2-40B4-BE49-F238E27FC236}">
                  <a16:creationId xmlns:a16="http://schemas.microsoft.com/office/drawing/2014/main" id="{7CE2A82E-4ED2-408D-895E-0CBF06FD099E}"/>
                </a:ext>
              </a:extLst>
            </p:cNvPr>
            <p:cNvGrpSpPr/>
            <p:nvPr/>
          </p:nvGrpSpPr>
          <p:grpSpPr>
            <a:xfrm>
              <a:off x="318363" y="2303896"/>
              <a:ext cx="1528665" cy="1698272"/>
              <a:chOff x="3783009" y="2140354"/>
              <a:chExt cx="2455178" cy="2562449"/>
            </a:xfrm>
          </p:grpSpPr>
          <p:pic>
            <p:nvPicPr>
              <p:cNvPr id="169" name="Picture 2">
                <a:extLst>
                  <a:ext uri="{FF2B5EF4-FFF2-40B4-BE49-F238E27FC236}">
                    <a16:creationId xmlns:a16="http://schemas.microsoft.com/office/drawing/2014/main" id="{8E7BCBD5-75AB-4288-A1EF-4397F64FB7B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83009" y="2367525"/>
                <a:ext cx="1920358" cy="2335278"/>
              </a:xfrm>
              <a:prstGeom prst="rect">
                <a:avLst/>
              </a:prstGeom>
              <a:solidFill>
                <a:schemeClr val="bg1"/>
              </a:solidFill>
              <a:ln w="9525">
                <a:solidFill>
                  <a:srgbClr val="000000"/>
                </a:solidFill>
                <a:miter lim="800000"/>
                <a:headEnd/>
                <a:tailEnd/>
              </a:ln>
            </p:spPr>
          </p:pic>
          <p:pic>
            <p:nvPicPr>
              <p:cNvPr id="170" name="Picture 2">
                <a:extLst>
                  <a:ext uri="{FF2B5EF4-FFF2-40B4-BE49-F238E27FC236}">
                    <a16:creationId xmlns:a16="http://schemas.microsoft.com/office/drawing/2014/main" id="{BEAF56ED-372C-455F-8493-88EA962E3C8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86937" y="2248299"/>
                <a:ext cx="1920358" cy="2335278"/>
              </a:xfrm>
              <a:prstGeom prst="rect">
                <a:avLst/>
              </a:prstGeom>
              <a:solidFill>
                <a:schemeClr val="bg1"/>
              </a:solidFill>
              <a:ln w="9525">
                <a:solidFill>
                  <a:srgbClr val="000000"/>
                </a:solidFill>
                <a:miter lim="800000"/>
                <a:headEnd/>
                <a:tailEnd/>
              </a:ln>
            </p:spPr>
          </p:pic>
          <p:pic>
            <p:nvPicPr>
              <p:cNvPr id="171" name="Picture 2">
                <a:extLst>
                  <a:ext uri="{FF2B5EF4-FFF2-40B4-BE49-F238E27FC236}">
                    <a16:creationId xmlns:a16="http://schemas.microsoft.com/office/drawing/2014/main" id="{4DA71EC8-1382-498E-B0C5-593FF2C808C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17828" y="2140354"/>
                <a:ext cx="1920359" cy="2335279"/>
              </a:xfrm>
              <a:prstGeom prst="rect">
                <a:avLst/>
              </a:prstGeom>
              <a:solidFill>
                <a:schemeClr val="bg1"/>
              </a:solidFill>
              <a:ln w="9525">
                <a:solidFill>
                  <a:srgbClr val="000000"/>
                </a:solidFill>
                <a:miter lim="800000"/>
                <a:headEnd/>
                <a:tailEnd/>
              </a:ln>
            </p:spPr>
          </p:pic>
        </p:grpSp>
        <p:sp>
          <p:nvSpPr>
            <p:cNvPr id="182" name="ホームベース 21">
              <a:extLst>
                <a:ext uri="{FF2B5EF4-FFF2-40B4-BE49-F238E27FC236}">
                  <a16:creationId xmlns:a16="http://schemas.microsoft.com/office/drawing/2014/main" id="{C8F2F045-4ED8-49D0-811D-CDE170545115}"/>
                </a:ext>
              </a:extLst>
            </p:cNvPr>
            <p:cNvSpPr/>
            <p:nvPr/>
          </p:nvSpPr>
          <p:spPr>
            <a:xfrm>
              <a:off x="-208631" y="1449524"/>
              <a:ext cx="2055659" cy="624285"/>
            </a:xfrm>
            <a:prstGeom prst="homePlate">
              <a:avLst>
                <a:gd name="adj" fmla="val 0"/>
              </a:avLst>
            </a:prstGeom>
            <a:solidFill>
              <a:srgbClr val="00B0F0"/>
            </a:solidFill>
            <a:ln w="76200" cap="flat" cmpd="sng" algn="ctr">
              <a:solidFill>
                <a:sysClr val="window" lastClr="FFFFFF"/>
              </a:solidFill>
              <a:prstDash val="solid"/>
              <a:miter lim="800000"/>
            </a:ln>
            <a:effectLst/>
          </p:spPr>
          <p:txBody>
            <a:bodyPr rot="0" spcFirstLastPara="0" vertOverflow="overflow" horzOverflow="overflow" vert="horz" wrap="square" lIns="2300" tIns="29218" rIns="2300" bIns="29218"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ja-JP" sz="28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rPr>
                <a:t>Step1</a:t>
              </a:r>
            </a:p>
          </p:txBody>
        </p:sp>
      </p:grpSp>
      <p:grpSp>
        <p:nvGrpSpPr>
          <p:cNvPr id="7" name="グループ化 6">
            <a:extLst>
              <a:ext uri="{FF2B5EF4-FFF2-40B4-BE49-F238E27FC236}">
                <a16:creationId xmlns:a16="http://schemas.microsoft.com/office/drawing/2014/main" id="{2872132B-694B-42EB-9186-747E53EE41E8}"/>
              </a:ext>
            </a:extLst>
          </p:cNvPr>
          <p:cNvGrpSpPr/>
          <p:nvPr/>
        </p:nvGrpSpPr>
        <p:grpSpPr>
          <a:xfrm>
            <a:off x="333609" y="5501655"/>
            <a:ext cx="7634635" cy="1051408"/>
            <a:chOff x="230656" y="5696864"/>
            <a:chExt cx="6570509" cy="1051408"/>
          </a:xfrm>
        </p:grpSpPr>
        <p:sp>
          <p:nvSpPr>
            <p:cNvPr id="156" name="ホームベース 32">
              <a:extLst>
                <a:ext uri="{FF2B5EF4-FFF2-40B4-BE49-F238E27FC236}">
                  <a16:creationId xmlns:a16="http://schemas.microsoft.com/office/drawing/2014/main" id="{7AD71BBF-4998-4963-A531-0BA9B38A4418}"/>
                </a:ext>
              </a:extLst>
            </p:cNvPr>
            <p:cNvSpPr/>
            <p:nvPr/>
          </p:nvSpPr>
          <p:spPr>
            <a:xfrm>
              <a:off x="230656" y="5916072"/>
              <a:ext cx="5016040" cy="832200"/>
            </a:xfrm>
            <a:prstGeom prst="homePlate">
              <a:avLst>
                <a:gd name="adj" fmla="val 0"/>
              </a:avLst>
            </a:prstGeom>
            <a:solidFill>
              <a:schemeClr val="accent6">
                <a:lumMod val="75000"/>
              </a:schemeClr>
            </a:solidFill>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rPr>
                <a:t>海外事業関係者間の</a:t>
              </a:r>
              <a:endParaRPr kumimoji="1" lang="en-US" altLang="ja-JP" sz="2000" b="0"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rPr>
                <a:t>「共通の基準」を持って登用を議論</a:t>
              </a:r>
              <a:endParaRPr kumimoji="1" lang="en-US" altLang="ja-JP" sz="2000" b="0"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2" name="矢印: 上向き折線 1">
              <a:extLst>
                <a:ext uri="{FF2B5EF4-FFF2-40B4-BE49-F238E27FC236}">
                  <a16:creationId xmlns:a16="http://schemas.microsoft.com/office/drawing/2014/main" id="{2F96158B-DA1C-44D6-B99E-7EEA3B198C82}"/>
                </a:ext>
              </a:extLst>
            </p:cNvPr>
            <p:cNvSpPr/>
            <p:nvPr/>
          </p:nvSpPr>
          <p:spPr>
            <a:xfrm>
              <a:off x="5527990" y="5696864"/>
              <a:ext cx="1273175" cy="769159"/>
            </a:xfrm>
            <a:prstGeom prst="bent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grpSp>
      <p:sp>
        <p:nvSpPr>
          <p:cNvPr id="161" name="ホームベース 21">
            <a:extLst>
              <a:ext uri="{FF2B5EF4-FFF2-40B4-BE49-F238E27FC236}">
                <a16:creationId xmlns:a16="http://schemas.microsoft.com/office/drawing/2014/main" id="{0F99EA9C-379B-4A9D-838F-AD9960CD8A3B}"/>
              </a:ext>
            </a:extLst>
          </p:cNvPr>
          <p:cNvSpPr/>
          <p:nvPr/>
        </p:nvSpPr>
        <p:spPr>
          <a:xfrm>
            <a:off x="6842621" y="1539502"/>
            <a:ext cx="2055659" cy="624285"/>
          </a:xfrm>
          <a:prstGeom prst="homePlate">
            <a:avLst>
              <a:gd name="adj" fmla="val 0"/>
            </a:avLst>
          </a:prstGeom>
          <a:solidFill>
            <a:srgbClr val="00B0F0"/>
          </a:solidFill>
          <a:ln w="76200" cap="flat" cmpd="sng" algn="ctr">
            <a:solidFill>
              <a:sysClr val="window" lastClr="FFFFFF"/>
            </a:solidFill>
            <a:prstDash val="solid"/>
            <a:miter lim="800000"/>
          </a:ln>
          <a:effectLst/>
        </p:spPr>
        <p:txBody>
          <a:bodyPr rot="0" spcFirstLastPara="0" vertOverflow="overflow" horzOverflow="overflow" vert="horz" wrap="square" lIns="2300" tIns="29218" rIns="2300" bIns="29218"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ja-JP" sz="2800" b="0"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rPr>
              <a:t>Step2</a:t>
            </a:r>
          </a:p>
        </p:txBody>
      </p:sp>
      <p:sp>
        <p:nvSpPr>
          <p:cNvPr id="162" name="テキスト ボックス 25">
            <a:extLst>
              <a:ext uri="{FF2B5EF4-FFF2-40B4-BE49-F238E27FC236}">
                <a16:creationId xmlns:a16="http://schemas.microsoft.com/office/drawing/2014/main" id="{6590B635-0521-4A5D-A323-06D673A30D2A}"/>
              </a:ext>
            </a:extLst>
          </p:cNvPr>
          <p:cNvSpPr txBox="1">
            <a:spLocks noChangeArrowheads="1"/>
          </p:cNvSpPr>
          <p:nvPr/>
        </p:nvSpPr>
        <p:spPr bwMode="auto">
          <a:xfrm>
            <a:off x="306715" y="182996"/>
            <a:ext cx="8551863" cy="423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57175" marR="0" lvl="0" indent="-257175" algn="l" defTabSz="685800" rtl="0" eaLnBrk="1" fontAlgn="base" latinLnBrk="0" hangingPunct="1">
              <a:lnSpc>
                <a:spcPct val="100000"/>
              </a:lnSpc>
              <a:spcBef>
                <a:spcPts val="900"/>
              </a:spcBef>
              <a:spcAft>
                <a:spcPct val="0"/>
              </a:spcAft>
              <a:buClrTx/>
              <a:buSzTx/>
              <a:buFont typeface="Wingdings" panose="05000000000000000000" pitchFamily="2" charset="2"/>
              <a:buChar char="n"/>
              <a:tabLst/>
              <a:defRPr/>
            </a:pPr>
            <a:r>
              <a:rPr kumimoji="1" lang="ja-JP" altLang="en-US"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アセスメントデータの継続利用（他社事例）　</a:t>
            </a:r>
            <a:endParaRPr kumimoji="1" lang="en-US" altLang="ja-JP"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163" name="正方形/長方形 3">
            <a:extLst>
              <a:ext uri="{FF2B5EF4-FFF2-40B4-BE49-F238E27FC236}">
                <a16:creationId xmlns:a16="http://schemas.microsoft.com/office/drawing/2014/main" id="{7EC1B3AA-61B3-4EC1-AEDF-03B239FAEA43}"/>
              </a:ext>
            </a:extLst>
          </p:cNvPr>
          <p:cNvSpPr>
            <a:spLocks noChangeArrowheads="1"/>
          </p:cNvSpPr>
          <p:nvPr/>
        </p:nvSpPr>
        <p:spPr bwMode="auto">
          <a:xfrm>
            <a:off x="257739" y="650751"/>
            <a:ext cx="11127582" cy="58477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r>
              <a:rPr kumimoji="0" lang="ja-JP" altLang="en-US"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ある企業では幹部社員の人材定義による登用と育成に職務マッチアセスメント（</a:t>
            </a:r>
            <a:r>
              <a:rPr kumimoji="0" lang="en-US" altLang="ja-JP"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PXT</a:t>
            </a:r>
            <a:r>
              <a:rPr kumimoji="0" lang="ja-JP" altLang="en-US"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）を継続的に活用しています。</a:t>
            </a:r>
            <a:endParaRPr kumimoji="0" lang="en-US" altLang="ja-JP"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r>
              <a:rPr kumimoji="0" lang="ja-JP" altLang="en-US"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国外事業を支える現地法人の拠点長モデルを定義して、候補者タレントプールからの発掘を実行しています。</a:t>
            </a:r>
            <a:endParaRPr kumimoji="0" lang="en-US" altLang="ja-JP"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p:txBody>
      </p:sp>
      <p:sp>
        <p:nvSpPr>
          <p:cNvPr id="5" name="スライド番号プレースホルダー 4">
            <a:extLst>
              <a:ext uri="{FF2B5EF4-FFF2-40B4-BE49-F238E27FC236}">
                <a16:creationId xmlns:a16="http://schemas.microsoft.com/office/drawing/2014/main" id="{256CE346-C6C8-418D-95FD-B69516E4AD31}"/>
              </a:ext>
            </a:extLst>
          </p:cNvPr>
          <p:cNvSpPr>
            <a:spLocks noGrp="1"/>
          </p:cNvSpPr>
          <p:nvPr>
            <p:ph type="sldNum" idx="12"/>
          </p:nvPr>
        </p:nvSpPr>
        <p:spPr/>
        <p:txBody>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30</a:t>
            </a:fld>
            <a:endParaRPr lang="en-US" sz="1200">
              <a:solidFill>
                <a:srgbClr val="888888"/>
              </a:solidFill>
              <a:latin typeface="Calibri"/>
              <a:ea typeface="Calibri"/>
              <a:cs typeface="Calibri"/>
              <a:sym typeface="Calibri"/>
            </a:endParaRPr>
          </a:p>
        </p:txBody>
      </p:sp>
      <p:sp>
        <p:nvSpPr>
          <p:cNvPr id="13" name="フッター プレースホルダー 1">
            <a:extLst>
              <a:ext uri="{FF2B5EF4-FFF2-40B4-BE49-F238E27FC236}">
                <a16:creationId xmlns:a16="http://schemas.microsoft.com/office/drawing/2014/main" id="{A05D6C11-10F6-0D71-E12E-2668A0BEBE6F}"/>
              </a:ext>
            </a:extLst>
          </p:cNvPr>
          <p:cNvSpPr txBox="1">
            <a:spLocks/>
          </p:cNvSpPr>
          <p:nvPr/>
        </p:nvSpPr>
        <p:spPr>
          <a:xfrm>
            <a:off x="4165600" y="6512464"/>
            <a:ext cx="3860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80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3070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EAFF062-C323-4E4C-8443-A6566516F632}"/>
              </a:ext>
            </a:extLst>
          </p:cNvPr>
          <p:cNvSpPr/>
          <p:nvPr/>
        </p:nvSpPr>
        <p:spPr>
          <a:xfrm>
            <a:off x="0" y="1752600"/>
            <a:ext cx="12192000" cy="266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1555" name="タイトル 3">
            <a:extLst>
              <a:ext uri="{FF2B5EF4-FFF2-40B4-BE49-F238E27FC236}">
                <a16:creationId xmlns:a16="http://schemas.microsoft.com/office/drawing/2014/main" id="{B4BD719E-F4F7-45E9-880F-E219F305919B}"/>
              </a:ext>
            </a:extLst>
          </p:cNvPr>
          <p:cNvSpPr>
            <a:spLocks noGrp="1"/>
          </p:cNvSpPr>
          <p:nvPr>
            <p:ph type="ctrTitle" idx="4294967295"/>
          </p:nvPr>
        </p:nvSpPr>
        <p:spPr>
          <a:xfrm>
            <a:off x="0" y="2351087"/>
            <a:ext cx="12192000" cy="1470025"/>
          </a:xfrm>
        </p:spPr>
        <p:txBody>
          <a:bodyPr/>
          <a:lstStyle/>
          <a:p>
            <a:r>
              <a:rPr kumimoji="1" lang="ja-JP" altLang="en-US" sz="4000" b="1" dirty="0">
                <a:latin typeface="ＭＳ Ｐゴシック" panose="020B0600070205080204" pitchFamily="50" charset="-128"/>
              </a:rPr>
              <a:t>プロジェクトの体制</a:t>
            </a:r>
          </a:p>
        </p:txBody>
      </p:sp>
      <p:sp>
        <p:nvSpPr>
          <p:cNvPr id="2" name="スライド番号プレースホルダー 1">
            <a:extLst>
              <a:ext uri="{FF2B5EF4-FFF2-40B4-BE49-F238E27FC236}">
                <a16:creationId xmlns:a16="http://schemas.microsoft.com/office/drawing/2014/main" id="{D1B19D98-DF2C-405E-AFED-EDCCA99DA71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BEF75-FF43-4DF7-B655-4DC0BB50B88E}" type="slidenum">
              <a:rPr kumimoji="0" lang="en-US" altLang="ja-JP" sz="14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altLang="ja-JP" sz="1400" b="0" i="0" u="none" strike="noStrike" kern="1200" cap="none" spc="0" normalizeH="0" baseline="0" noProof="0" dirty="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
        <p:nvSpPr>
          <p:cNvPr id="4" name="フッター プレースホルダー 1">
            <a:extLst>
              <a:ext uri="{FF2B5EF4-FFF2-40B4-BE49-F238E27FC236}">
                <a16:creationId xmlns:a16="http://schemas.microsoft.com/office/drawing/2014/main" id="{5D8B4016-EE0A-80B8-FC9E-0ABC95EB78E4}"/>
              </a:ext>
            </a:extLst>
          </p:cNvPr>
          <p:cNvSpPr txBox="1">
            <a:spLocks/>
          </p:cNvSpPr>
          <p:nvPr/>
        </p:nvSpPr>
        <p:spPr>
          <a:xfrm>
            <a:off x="4165600" y="6356350"/>
            <a:ext cx="3860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80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881033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3A9AC59-5AD9-4FDB-B847-06A8AF64926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1" lang="en-US" sz="1200" b="0" i="0" u="none" strike="noStrike" kern="120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32</a:t>
            </a:fld>
            <a:endParaRPr kumimoji="1" lang="en-US" sz="1200" b="0" i="0" u="none" strike="noStrike" kern="1200" cap="none" spc="0" normalizeH="0" baseline="0" noProof="0" dirty="0">
              <a:ln>
                <a:noFill/>
              </a:ln>
              <a:solidFill>
                <a:srgbClr val="888888"/>
              </a:solidFill>
              <a:effectLst/>
              <a:uLnTx/>
              <a:uFillTx/>
              <a:latin typeface="Calibri"/>
              <a:ea typeface="Calibri"/>
              <a:cs typeface="Calibri"/>
              <a:sym typeface="Calibri"/>
            </a:endParaRPr>
          </a:p>
        </p:txBody>
      </p:sp>
      <p:grpSp>
        <p:nvGrpSpPr>
          <p:cNvPr id="56" name="グループ化 55">
            <a:extLst>
              <a:ext uri="{FF2B5EF4-FFF2-40B4-BE49-F238E27FC236}">
                <a16:creationId xmlns:a16="http://schemas.microsoft.com/office/drawing/2014/main" id="{ED71A8E5-0F41-4EBD-94BB-928921AA13E9}"/>
              </a:ext>
            </a:extLst>
          </p:cNvPr>
          <p:cNvGrpSpPr/>
          <p:nvPr/>
        </p:nvGrpSpPr>
        <p:grpSpPr>
          <a:xfrm>
            <a:off x="785424" y="1881066"/>
            <a:ext cx="10369691" cy="3887905"/>
            <a:chOff x="-25231" y="1688042"/>
            <a:chExt cx="9041351" cy="3887905"/>
          </a:xfrm>
        </p:grpSpPr>
        <p:sp>
          <p:nvSpPr>
            <p:cNvPr id="31" name="正方形/長方形 30">
              <a:extLst>
                <a:ext uri="{FF2B5EF4-FFF2-40B4-BE49-F238E27FC236}">
                  <a16:creationId xmlns:a16="http://schemas.microsoft.com/office/drawing/2014/main" id="{84B693C5-DBCA-4D55-8859-DE860600251D}"/>
                </a:ext>
              </a:extLst>
            </p:cNvPr>
            <p:cNvSpPr/>
            <p:nvPr/>
          </p:nvSpPr>
          <p:spPr bwMode="auto">
            <a:xfrm>
              <a:off x="-25231" y="1688042"/>
              <a:ext cx="1948633" cy="3887905"/>
            </a:xfrm>
            <a:prstGeom prst="rect">
              <a:avLst/>
            </a:prstGeom>
            <a:noFill/>
            <a:ln w="19050" cap="flat" cmpd="sng" algn="ctr">
              <a:solidFill>
                <a:schemeClr val="tx1"/>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000000"/>
                  </a:solidFill>
                  <a:effectLst/>
                  <a:uLnTx/>
                  <a:uFillTx/>
                  <a:latin typeface="Meiryo UI"/>
                  <a:ea typeface="Meiryo UI"/>
                  <a:cs typeface="Meiryo UI" pitchFamily="50" charset="-128"/>
                </a:rPr>
                <a:t>貴社 </a:t>
              </a:r>
            </a:p>
          </p:txBody>
        </p:sp>
        <p:sp>
          <p:nvSpPr>
            <p:cNvPr id="32" name="正方形/長方形 31">
              <a:extLst>
                <a:ext uri="{FF2B5EF4-FFF2-40B4-BE49-F238E27FC236}">
                  <a16:creationId xmlns:a16="http://schemas.microsoft.com/office/drawing/2014/main" id="{161DD6E0-2024-4461-BB6F-1968D26C532B}"/>
                </a:ext>
              </a:extLst>
            </p:cNvPr>
            <p:cNvSpPr/>
            <p:nvPr/>
          </p:nvSpPr>
          <p:spPr bwMode="auto">
            <a:xfrm>
              <a:off x="146363" y="2118876"/>
              <a:ext cx="1541050" cy="874144"/>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kern="0" dirty="0">
                  <a:solidFill>
                    <a:srgbClr val="000000"/>
                  </a:solidFill>
                  <a:latin typeface="Meiryo UI"/>
                  <a:ea typeface="Meiryo UI"/>
                  <a:cs typeface="Meiryo UI" pitchFamily="50" charset="-128"/>
                </a:rPr>
                <a:t>プロジェクトオーナー</a:t>
              </a:r>
              <a:r>
                <a:rPr kumimoji="0" lang="ja-JP" altLang="en-US" sz="1400" b="0" i="0" u="none" strike="noStrike" kern="0" cap="none" spc="0" normalizeH="0" baseline="0" noProof="0" dirty="0">
                  <a:ln>
                    <a:noFill/>
                  </a:ln>
                  <a:solidFill>
                    <a:srgbClr val="000000"/>
                  </a:solidFill>
                  <a:effectLst/>
                  <a:uLnTx/>
                  <a:uFillTx/>
                  <a:latin typeface="Meiryo UI"/>
                  <a:ea typeface="Meiryo UI"/>
                  <a:cs typeface="Meiryo UI" pitchFamily="50" charset="-128"/>
                </a:rPr>
                <a:t>：○○様</a:t>
              </a:r>
              <a:endParaRPr kumimoji="0" lang="en-US" altLang="ja-JP" sz="1400" b="0" i="0" u="none" strike="noStrike" kern="0" cap="none" spc="0" normalizeH="0" baseline="0" noProof="0" dirty="0">
                <a:ln>
                  <a:noFill/>
                </a:ln>
                <a:solidFill>
                  <a:srgbClr val="000000"/>
                </a:solidFill>
                <a:effectLst/>
                <a:uLnTx/>
                <a:uFillTx/>
                <a:latin typeface="Meiryo UI"/>
                <a:ea typeface="Meiryo UI"/>
                <a:cs typeface="Meiryo UI" pitchFamily="50" charset="-128"/>
              </a:endParaRPr>
            </a:p>
          </p:txBody>
        </p:sp>
        <p:sp>
          <p:nvSpPr>
            <p:cNvPr id="33" name="正方形/長方形 32">
              <a:extLst>
                <a:ext uri="{FF2B5EF4-FFF2-40B4-BE49-F238E27FC236}">
                  <a16:creationId xmlns:a16="http://schemas.microsoft.com/office/drawing/2014/main" id="{27FF99DA-1E42-40C9-A502-948A269CD395}"/>
                </a:ext>
              </a:extLst>
            </p:cNvPr>
            <p:cNvSpPr/>
            <p:nvPr/>
          </p:nvSpPr>
          <p:spPr bwMode="auto">
            <a:xfrm>
              <a:off x="146364" y="3129774"/>
              <a:ext cx="1395847" cy="874144"/>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kern="0" dirty="0">
                  <a:solidFill>
                    <a:srgbClr val="000000"/>
                  </a:solidFill>
                  <a:latin typeface="Meiryo UI"/>
                  <a:ea typeface="Meiryo UI"/>
                  <a:cs typeface="Meiryo UI" pitchFamily="50" charset="-128"/>
                </a:rPr>
                <a:t>プロジェクトメンバー</a:t>
              </a:r>
              <a:endParaRPr kumimoji="0" lang="en-US" altLang="ja-JP" sz="1400" b="0" i="0" u="none" strike="noStrike" kern="0" cap="none" spc="0" normalizeH="0" baseline="0" noProof="0" dirty="0">
                <a:ln>
                  <a:noFill/>
                </a:ln>
                <a:solidFill>
                  <a:srgbClr val="000000"/>
                </a:solidFill>
                <a:effectLst/>
                <a:uLnTx/>
                <a:uFillTx/>
                <a:latin typeface="Meiryo UI"/>
                <a:ea typeface="Meiryo UI"/>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kern="0" dirty="0">
                  <a:solidFill>
                    <a:srgbClr val="000000"/>
                  </a:solidFill>
                  <a:latin typeface="Meiryo UI"/>
                  <a:ea typeface="Meiryo UI"/>
                  <a:cs typeface="Meiryo UI" pitchFamily="50" charset="-128"/>
                </a:rPr>
                <a:t>○○</a:t>
              </a:r>
              <a:r>
                <a:rPr kumimoji="0" lang="ja-JP" altLang="en-US" sz="1400" b="0" i="0" u="none" strike="noStrike" kern="0" cap="none" spc="0" normalizeH="0" baseline="0" noProof="0" dirty="0">
                  <a:ln>
                    <a:noFill/>
                  </a:ln>
                  <a:solidFill>
                    <a:srgbClr val="000000"/>
                  </a:solidFill>
                  <a:effectLst/>
                  <a:uLnTx/>
                  <a:uFillTx/>
                  <a:latin typeface="Meiryo UI"/>
                  <a:ea typeface="Meiryo UI"/>
                  <a:cs typeface="Meiryo UI" pitchFamily="50" charset="-128"/>
                </a:rPr>
                <a:t>様</a:t>
              </a:r>
              <a:endParaRPr kumimoji="0" lang="en-US" altLang="ja-JP" sz="1400" b="0" i="0" u="none" strike="noStrike" kern="0" cap="none" spc="0" normalizeH="0" baseline="0" noProof="0" dirty="0">
                <a:ln>
                  <a:noFill/>
                </a:ln>
                <a:solidFill>
                  <a:srgbClr val="000000"/>
                </a:solidFill>
                <a:effectLst/>
                <a:uLnTx/>
                <a:uFillTx/>
                <a:latin typeface="Meiryo UI"/>
                <a:ea typeface="Meiryo UI"/>
                <a:cs typeface="Meiryo UI" pitchFamily="50" charset="-128"/>
              </a:endParaRPr>
            </a:p>
          </p:txBody>
        </p:sp>
        <p:sp>
          <p:nvSpPr>
            <p:cNvPr id="34" name="正方形/長方形 33">
              <a:extLst>
                <a:ext uri="{FF2B5EF4-FFF2-40B4-BE49-F238E27FC236}">
                  <a16:creationId xmlns:a16="http://schemas.microsoft.com/office/drawing/2014/main" id="{115CDFCD-0233-431F-AE58-392C81542D11}"/>
                </a:ext>
              </a:extLst>
            </p:cNvPr>
            <p:cNvSpPr/>
            <p:nvPr/>
          </p:nvSpPr>
          <p:spPr bwMode="auto">
            <a:xfrm>
              <a:off x="154572" y="4140672"/>
              <a:ext cx="1395847" cy="874144"/>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solidFill>
                  <a:effectLst/>
                  <a:uLnTx/>
                  <a:uFillTx/>
                  <a:latin typeface="Meiryo UI"/>
                  <a:ea typeface="Meiryo UI"/>
                  <a:cs typeface="Meiryo UI" pitchFamily="50" charset="-128"/>
                </a:rPr>
                <a:t>関連部門</a:t>
              </a:r>
              <a:endParaRPr kumimoji="0" lang="en-US" altLang="ja-JP" sz="1400" b="0" i="0" u="none" strike="noStrike" kern="0" cap="none" spc="0" normalizeH="0" baseline="0" noProof="0" dirty="0">
                <a:ln>
                  <a:noFill/>
                </a:ln>
                <a:solidFill>
                  <a:srgbClr val="000000"/>
                </a:solidFill>
                <a:effectLst/>
                <a:uLnTx/>
                <a:uFillTx/>
                <a:latin typeface="Meiryo UI"/>
                <a:ea typeface="Meiryo UI"/>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solidFill>
                  <a:effectLst/>
                  <a:uLnTx/>
                  <a:uFillTx/>
                  <a:latin typeface="Meiryo UI"/>
                  <a:ea typeface="Meiryo UI"/>
                  <a:cs typeface="Meiryo UI" pitchFamily="50" charset="-128"/>
                </a:rPr>
                <a:t>（指名委員会等）</a:t>
              </a:r>
              <a:endParaRPr kumimoji="0" lang="en-US" altLang="ja-JP" sz="1400" b="0" i="0" u="none" strike="noStrike" kern="0" cap="none" spc="0" normalizeH="0" baseline="0" noProof="0" dirty="0">
                <a:ln>
                  <a:noFill/>
                </a:ln>
                <a:solidFill>
                  <a:srgbClr val="000000"/>
                </a:solidFill>
                <a:effectLst/>
                <a:uLnTx/>
                <a:uFillTx/>
                <a:latin typeface="Meiryo UI"/>
                <a:ea typeface="Meiryo UI"/>
                <a:cs typeface="Meiryo UI" pitchFamily="50" charset="-128"/>
              </a:endParaRPr>
            </a:p>
          </p:txBody>
        </p:sp>
        <p:sp>
          <p:nvSpPr>
            <p:cNvPr id="35" name="正方形/長方形 34">
              <a:extLst>
                <a:ext uri="{FF2B5EF4-FFF2-40B4-BE49-F238E27FC236}">
                  <a16:creationId xmlns:a16="http://schemas.microsoft.com/office/drawing/2014/main" id="{2FA9E444-9A5F-41D5-96CC-E1641FBE4748}"/>
                </a:ext>
              </a:extLst>
            </p:cNvPr>
            <p:cNvSpPr/>
            <p:nvPr/>
          </p:nvSpPr>
          <p:spPr bwMode="auto">
            <a:xfrm>
              <a:off x="2538690" y="1688042"/>
              <a:ext cx="6477430" cy="2709706"/>
            </a:xfrm>
            <a:prstGeom prst="rect">
              <a:avLst/>
            </a:prstGeom>
            <a:noFill/>
            <a:ln w="19050" cap="flat" cmpd="sng" algn="ctr">
              <a:solidFill>
                <a:schemeClr val="tx1"/>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kern="0" dirty="0">
                  <a:solidFill>
                    <a:srgbClr val="000000"/>
                  </a:solidFill>
                  <a:latin typeface="Meiryo UI"/>
                  <a:ea typeface="Meiryo UI"/>
                  <a:cs typeface="Meiryo UI" pitchFamily="50" charset="-128"/>
                </a:rPr>
                <a:t>弊社</a:t>
              </a:r>
              <a:endParaRPr kumimoji="0" lang="ja-JP" altLang="en-US" sz="1400" b="1" i="0" u="none" strike="noStrike" kern="0" cap="none" spc="0" normalizeH="0" baseline="0" noProof="0" dirty="0">
                <a:ln>
                  <a:noFill/>
                </a:ln>
                <a:solidFill>
                  <a:srgbClr val="000000"/>
                </a:solidFill>
                <a:effectLst/>
                <a:uLnTx/>
                <a:uFillTx/>
                <a:latin typeface="Meiryo UI"/>
                <a:ea typeface="Meiryo UI"/>
                <a:cs typeface="Meiryo UI" pitchFamily="50" charset="-128"/>
              </a:endParaRPr>
            </a:p>
          </p:txBody>
        </p:sp>
        <p:sp>
          <p:nvSpPr>
            <p:cNvPr id="36" name="正方形/長方形 35">
              <a:extLst>
                <a:ext uri="{FF2B5EF4-FFF2-40B4-BE49-F238E27FC236}">
                  <a16:creationId xmlns:a16="http://schemas.microsoft.com/office/drawing/2014/main" id="{5EEB8D02-D12A-4050-9134-EED9289EA85F}"/>
                </a:ext>
              </a:extLst>
            </p:cNvPr>
            <p:cNvSpPr/>
            <p:nvPr/>
          </p:nvSpPr>
          <p:spPr bwMode="auto">
            <a:xfrm>
              <a:off x="7008311" y="4704660"/>
              <a:ext cx="1595254" cy="693310"/>
            </a:xfrm>
            <a:prstGeom prst="rect">
              <a:avLst/>
            </a:prstGeom>
            <a:solidFill>
              <a:schemeClr val="accent5">
                <a:lumMod val="20000"/>
                <a:lumOff val="80000"/>
              </a:schemeClr>
            </a:solidFill>
            <a:ln w="19050" cap="flat" cmpd="sng" algn="ctr">
              <a:solidFill>
                <a:srgbClr val="FFFFFF"/>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solidFill>
                  <a:effectLst/>
                  <a:uLnTx/>
                  <a:uFillTx/>
                  <a:latin typeface="Meiryo UI"/>
                  <a:ea typeface="Meiryo UI"/>
                  <a:cs typeface="Meiryo UI" pitchFamily="50" charset="-128"/>
                </a:rPr>
                <a:t>アセスメント開発元：</a:t>
              </a:r>
              <a:r>
                <a:rPr kumimoji="0" lang="en-US" altLang="ja-JP" sz="1400" b="0" i="0" u="none" strike="noStrike" kern="0" cap="none" spc="0" normalizeH="0" baseline="0" noProof="0" dirty="0">
                  <a:ln>
                    <a:noFill/>
                  </a:ln>
                  <a:solidFill>
                    <a:srgbClr val="000000"/>
                  </a:solidFill>
                  <a:effectLst/>
                  <a:uLnTx/>
                  <a:uFillTx/>
                  <a:latin typeface="Meiryo UI"/>
                  <a:ea typeface="Meiryo UI"/>
                  <a:cs typeface="Meiryo UI" pitchFamily="50" charset="-128"/>
                </a:rPr>
                <a:t>Wiley</a:t>
              </a:r>
              <a:r>
                <a:rPr kumimoji="0" lang="ja-JP" altLang="en-US" sz="1400" b="0" i="0" u="none" strike="noStrike" kern="0" cap="none" spc="0" normalizeH="0" baseline="0" noProof="0" dirty="0">
                  <a:ln>
                    <a:noFill/>
                  </a:ln>
                  <a:solidFill>
                    <a:srgbClr val="000000"/>
                  </a:solidFill>
                  <a:effectLst/>
                  <a:uLnTx/>
                  <a:uFillTx/>
                  <a:latin typeface="Meiryo UI"/>
                  <a:ea typeface="Meiryo UI"/>
                  <a:cs typeface="Meiryo UI" pitchFamily="50" charset="-128"/>
                </a:rPr>
                <a:t>社</a:t>
              </a:r>
              <a:endParaRPr kumimoji="0" lang="en-US" altLang="ja-JP" sz="1400" b="0" i="0" u="none" strike="noStrike" kern="0" cap="none" spc="0" normalizeH="0" baseline="0" noProof="0" dirty="0">
                <a:ln>
                  <a:noFill/>
                </a:ln>
                <a:solidFill>
                  <a:srgbClr val="000000"/>
                </a:solidFill>
                <a:effectLst/>
                <a:uLnTx/>
                <a:uFillTx/>
                <a:latin typeface="Meiryo UI"/>
                <a:ea typeface="Meiryo UI"/>
                <a:cs typeface="Meiryo UI" pitchFamily="50" charset="-128"/>
              </a:endParaRPr>
            </a:p>
          </p:txBody>
        </p:sp>
        <p:sp>
          <p:nvSpPr>
            <p:cNvPr id="39" name="正方形/長方形 38">
              <a:extLst>
                <a:ext uri="{FF2B5EF4-FFF2-40B4-BE49-F238E27FC236}">
                  <a16:creationId xmlns:a16="http://schemas.microsoft.com/office/drawing/2014/main" id="{CD78CE4A-7BD7-45FF-8C4D-E6E20652F618}"/>
                </a:ext>
              </a:extLst>
            </p:cNvPr>
            <p:cNvSpPr/>
            <p:nvPr/>
          </p:nvSpPr>
          <p:spPr bwMode="auto">
            <a:xfrm>
              <a:off x="2720592" y="2177327"/>
              <a:ext cx="6015372" cy="1983392"/>
            </a:xfrm>
            <a:prstGeom prst="rect">
              <a:avLst/>
            </a:prstGeom>
            <a:solidFill>
              <a:srgbClr val="FFFFFF"/>
            </a:solidFill>
            <a:ln w="19050" cap="flat" cmpd="sng" algn="ctr">
              <a:solidFill>
                <a:srgbClr val="0E106A"/>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1" kern="0" dirty="0">
                  <a:solidFill>
                    <a:srgbClr val="000000"/>
                  </a:solidFill>
                  <a:latin typeface="Meiryo UI"/>
                  <a:ea typeface="Meiryo UI"/>
                  <a:cs typeface="Meiryo UI" pitchFamily="50" charset="-128"/>
                </a:rPr>
                <a:t>××</a:t>
              </a:r>
              <a:r>
                <a:rPr kumimoji="0" lang="ja-JP" altLang="en-US" sz="1400" b="1" i="0" u="none" strike="noStrike" kern="0" cap="none" spc="0" normalizeH="0" baseline="0" noProof="0" dirty="0">
                  <a:ln>
                    <a:noFill/>
                  </a:ln>
                  <a:solidFill>
                    <a:srgbClr val="000000"/>
                  </a:solidFill>
                  <a:effectLst/>
                  <a:uLnTx/>
                  <a:uFillTx/>
                  <a:latin typeface="Meiryo UI"/>
                  <a:ea typeface="Meiryo UI"/>
                  <a:cs typeface="Meiryo UI" pitchFamily="50" charset="-128"/>
                </a:rPr>
                <a:t>株式会社</a:t>
              </a:r>
              <a:endParaRPr kumimoji="0" lang="en-US" altLang="ja-JP" sz="1400" b="1" i="0" u="none" strike="noStrike" kern="0" cap="none" spc="0" normalizeH="0" baseline="0" noProof="0" dirty="0">
                <a:ln>
                  <a:noFill/>
                </a:ln>
                <a:solidFill>
                  <a:srgbClr val="000000"/>
                </a:solidFill>
                <a:effectLst/>
                <a:uLnTx/>
                <a:uFillTx/>
                <a:latin typeface="Meiryo UI"/>
                <a:ea typeface="Meiryo UI"/>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000000"/>
                  </a:solidFill>
                  <a:effectLst/>
                  <a:uLnTx/>
                  <a:uFillTx/>
                  <a:latin typeface="Meiryo UI"/>
                  <a:ea typeface="Meiryo UI"/>
                  <a:cs typeface="Meiryo UI" pitchFamily="50" charset="-128"/>
                </a:rPr>
                <a:t>（プロジェクトマネジメント） </a:t>
              </a:r>
              <a:endParaRPr kumimoji="0" lang="ja-JP" altLang="en-US" sz="1400" b="0" i="0" u="none" strike="noStrike" kern="0" cap="none" spc="0" normalizeH="0" baseline="0" noProof="0" dirty="0">
                <a:ln>
                  <a:noFill/>
                </a:ln>
                <a:solidFill>
                  <a:srgbClr val="000000"/>
                </a:solidFill>
                <a:effectLst/>
                <a:uLnTx/>
                <a:uFillTx/>
                <a:latin typeface="Meiryo UI"/>
                <a:ea typeface="Meiryo UI"/>
                <a:cs typeface="Meiryo UI" pitchFamily="50" charset="-128"/>
              </a:endParaRPr>
            </a:p>
          </p:txBody>
        </p:sp>
        <p:sp>
          <p:nvSpPr>
            <p:cNvPr id="41" name="正方形/長方形 40">
              <a:extLst>
                <a:ext uri="{FF2B5EF4-FFF2-40B4-BE49-F238E27FC236}">
                  <a16:creationId xmlns:a16="http://schemas.microsoft.com/office/drawing/2014/main" id="{8356C5C8-BB9E-4B0F-9270-905B4B28AA4B}"/>
                </a:ext>
              </a:extLst>
            </p:cNvPr>
            <p:cNvSpPr/>
            <p:nvPr/>
          </p:nvSpPr>
          <p:spPr bwMode="auto">
            <a:xfrm>
              <a:off x="2791327" y="3202388"/>
              <a:ext cx="2948300" cy="720080"/>
            </a:xfrm>
            <a:prstGeom prst="rect">
              <a:avLst/>
            </a:prstGeom>
            <a:solidFill>
              <a:schemeClr val="bg1"/>
            </a:solidFill>
            <a:ln w="9525" cap="flat" cmpd="sng" algn="ctr">
              <a:solidFill>
                <a:srgbClr val="0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72000" tIns="72000" rIns="72000" bIns="7200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000000"/>
                  </a:solidFill>
                  <a:effectLst/>
                  <a:uLnTx/>
                  <a:uFillTx/>
                  <a:latin typeface="Meiryo UI"/>
                  <a:ea typeface="Meiryo UI"/>
                  <a:cs typeface="Meiryo UI" pitchFamily="50" charset="-128"/>
                </a:rPr>
                <a:t>カスタマサポート</a:t>
              </a:r>
              <a:endParaRPr kumimoji="0" lang="en-US" altLang="ja-JP" sz="1400" b="1" i="0" u="none" strike="noStrike" kern="0" cap="none" spc="0" normalizeH="0" baseline="0" noProof="0" dirty="0">
                <a:ln>
                  <a:noFill/>
                </a:ln>
                <a:solidFill>
                  <a:srgbClr val="000000"/>
                </a:solidFill>
                <a:effectLst/>
                <a:uLnTx/>
                <a:uFillTx/>
                <a:latin typeface="Meiryo UI"/>
                <a:ea typeface="Meiryo UI"/>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0000"/>
                  </a:solidFill>
                  <a:effectLst/>
                  <a:uLnTx/>
                  <a:uFillTx/>
                  <a:latin typeface="Meiryo UI"/>
                  <a:ea typeface="Meiryo UI"/>
                  <a:cs typeface="Meiryo UI" pitchFamily="50" charset="-128"/>
                </a:rPr>
                <a:t>（アセスメントデータ分析、事務運営管理全般）</a:t>
              </a:r>
              <a:endParaRPr kumimoji="0" lang="en-US" altLang="ja-JP" sz="1100" b="0" i="0" u="none" strike="noStrike" kern="0" cap="none" spc="0" normalizeH="0" baseline="0" noProof="0" dirty="0">
                <a:ln>
                  <a:noFill/>
                </a:ln>
                <a:solidFill>
                  <a:srgbClr val="000000"/>
                </a:solidFill>
                <a:effectLst/>
                <a:uLnTx/>
                <a:uFillTx/>
                <a:latin typeface="Meiryo UI"/>
                <a:ea typeface="Meiryo UI"/>
                <a:cs typeface="Meiryo UI" pitchFamily="50" charset="-128"/>
              </a:endParaRPr>
            </a:p>
          </p:txBody>
        </p:sp>
        <p:cxnSp>
          <p:nvCxnSpPr>
            <p:cNvPr id="42" name="直線矢印コネクタ 41">
              <a:extLst>
                <a:ext uri="{FF2B5EF4-FFF2-40B4-BE49-F238E27FC236}">
                  <a16:creationId xmlns:a16="http://schemas.microsoft.com/office/drawing/2014/main" id="{1D8F43F2-F254-4D17-BEA0-49F5CECF3ABA}"/>
                </a:ext>
              </a:extLst>
            </p:cNvPr>
            <p:cNvCxnSpPr>
              <a:cxnSpLocks/>
              <a:stCxn id="36" idx="1"/>
            </p:cNvCxnSpPr>
            <p:nvPr/>
          </p:nvCxnSpPr>
          <p:spPr bwMode="auto">
            <a:xfrm flipH="1">
              <a:off x="4930620" y="5051315"/>
              <a:ext cx="2077691" cy="9365"/>
            </a:xfrm>
            <a:prstGeom prst="straightConnector1">
              <a:avLst/>
            </a:prstGeom>
            <a:solidFill>
              <a:srgbClr val="C0C0C0"/>
            </a:solidFill>
            <a:ln w="19050" cap="flat" cmpd="sng" algn="ctr">
              <a:solidFill>
                <a:srgbClr val="000000"/>
              </a:solidFill>
              <a:prstDash val="solid"/>
              <a:round/>
              <a:headEnd type="none" w="med" len="med"/>
              <a:tailEnd type="triangle"/>
            </a:ln>
            <a:effectLst/>
          </p:spPr>
        </p:cxnSp>
        <p:sp>
          <p:nvSpPr>
            <p:cNvPr id="43" name="正方形/長方形 42">
              <a:extLst>
                <a:ext uri="{FF2B5EF4-FFF2-40B4-BE49-F238E27FC236}">
                  <a16:creationId xmlns:a16="http://schemas.microsoft.com/office/drawing/2014/main" id="{5DD0C34C-7DDD-4277-BADB-DD60F0F16EA5}"/>
                </a:ext>
              </a:extLst>
            </p:cNvPr>
            <p:cNvSpPr/>
            <p:nvPr/>
          </p:nvSpPr>
          <p:spPr bwMode="auto">
            <a:xfrm>
              <a:off x="5596261" y="2342323"/>
              <a:ext cx="168422" cy="432050"/>
            </a:xfrm>
            <a:prstGeom prst="rect">
              <a:avLst/>
            </a:prstGeom>
            <a:noFill/>
            <a:ln w="952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rgbClr val="000000"/>
                </a:solidFill>
                <a:effectLst/>
                <a:uLnTx/>
                <a:uFillTx/>
                <a:latin typeface="Meiryo UI"/>
                <a:ea typeface="Meiryo UI"/>
                <a:cs typeface="Meiryo UI" pitchFamily="50" charset="-128"/>
              </a:endParaRPr>
            </a:p>
          </p:txBody>
        </p:sp>
        <p:sp>
          <p:nvSpPr>
            <p:cNvPr id="44" name="正方形/長方形 43">
              <a:extLst>
                <a:ext uri="{FF2B5EF4-FFF2-40B4-BE49-F238E27FC236}">
                  <a16:creationId xmlns:a16="http://schemas.microsoft.com/office/drawing/2014/main" id="{E95C5E0E-4192-4DAF-9DE8-F4B24B60131F}"/>
                </a:ext>
              </a:extLst>
            </p:cNvPr>
            <p:cNvSpPr/>
            <p:nvPr/>
          </p:nvSpPr>
          <p:spPr bwMode="auto">
            <a:xfrm>
              <a:off x="5596261" y="3560256"/>
              <a:ext cx="168422" cy="432050"/>
            </a:xfrm>
            <a:prstGeom prst="rect">
              <a:avLst/>
            </a:prstGeom>
            <a:noFill/>
            <a:ln w="952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rgbClr val="000000"/>
                </a:solidFill>
                <a:effectLst/>
                <a:uLnTx/>
                <a:uFillTx/>
                <a:latin typeface="Meiryo UI"/>
                <a:ea typeface="Meiryo UI"/>
                <a:cs typeface="Meiryo UI" pitchFamily="50" charset="-128"/>
              </a:endParaRPr>
            </a:p>
          </p:txBody>
        </p:sp>
        <p:sp>
          <p:nvSpPr>
            <p:cNvPr id="46" name="正方形/長方形 45">
              <a:extLst>
                <a:ext uri="{FF2B5EF4-FFF2-40B4-BE49-F238E27FC236}">
                  <a16:creationId xmlns:a16="http://schemas.microsoft.com/office/drawing/2014/main" id="{AB019D48-E6E4-4B9D-A921-F52D92A7A4C5}"/>
                </a:ext>
              </a:extLst>
            </p:cNvPr>
            <p:cNvSpPr/>
            <p:nvPr/>
          </p:nvSpPr>
          <p:spPr bwMode="auto">
            <a:xfrm>
              <a:off x="5596261" y="4106859"/>
              <a:ext cx="168422" cy="432050"/>
            </a:xfrm>
            <a:prstGeom prst="rect">
              <a:avLst/>
            </a:prstGeom>
            <a:noFill/>
            <a:ln w="9525" cap="flat" cmpd="sng" algn="ctr">
              <a:no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rgbClr val="000000"/>
                </a:solidFill>
                <a:effectLst/>
                <a:uLnTx/>
                <a:uFillTx/>
                <a:latin typeface="Meiryo UI"/>
                <a:ea typeface="Meiryo UI"/>
                <a:cs typeface="Meiryo UI" pitchFamily="50" charset="-128"/>
              </a:endParaRPr>
            </a:p>
          </p:txBody>
        </p:sp>
        <p:sp>
          <p:nvSpPr>
            <p:cNvPr id="47" name="テキスト ボックス 46">
              <a:extLst>
                <a:ext uri="{FF2B5EF4-FFF2-40B4-BE49-F238E27FC236}">
                  <a16:creationId xmlns:a16="http://schemas.microsoft.com/office/drawing/2014/main" id="{A2F930F9-6FAC-4B68-95BC-58BD3F8365C7}"/>
                </a:ext>
              </a:extLst>
            </p:cNvPr>
            <p:cNvSpPr txBox="1"/>
            <p:nvPr/>
          </p:nvSpPr>
          <p:spPr>
            <a:xfrm>
              <a:off x="5572304" y="5136360"/>
              <a:ext cx="110862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rgbClr val="000000"/>
                  </a:solidFill>
                  <a:effectLst/>
                  <a:uLnTx/>
                  <a:uFillTx/>
                  <a:latin typeface="Meiryo UI"/>
                  <a:ea typeface="Meiryo UI"/>
                  <a:cs typeface="Meiryo UI" pitchFamily="50" charset="-128"/>
                </a:rPr>
                <a:t>アセスメントの提供</a:t>
              </a:r>
            </a:p>
          </p:txBody>
        </p:sp>
        <p:sp>
          <p:nvSpPr>
            <p:cNvPr id="51" name="左右矢印 47">
              <a:extLst>
                <a:ext uri="{FF2B5EF4-FFF2-40B4-BE49-F238E27FC236}">
                  <a16:creationId xmlns:a16="http://schemas.microsoft.com/office/drawing/2014/main" id="{394021B9-9778-40C9-B9AB-ECE2FADA6A6C}"/>
                </a:ext>
              </a:extLst>
            </p:cNvPr>
            <p:cNvSpPr/>
            <p:nvPr/>
          </p:nvSpPr>
          <p:spPr bwMode="auto">
            <a:xfrm>
              <a:off x="1687419" y="2765678"/>
              <a:ext cx="1056046" cy="350801"/>
            </a:xfrm>
            <a:prstGeom prst="leftRightArrow">
              <a:avLst/>
            </a:prstGeom>
            <a:solidFill>
              <a:srgbClr val="0E106A"/>
            </a:solidFill>
            <a:ln w="9525" cap="flat" cmpd="sng" algn="ctr">
              <a:solidFill>
                <a:srgbClr val="FFFFFF"/>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rgbClr val="000000"/>
                </a:solidFill>
                <a:effectLst/>
                <a:uLnTx/>
                <a:uFillTx/>
                <a:latin typeface="Meiryo UI"/>
                <a:ea typeface="Meiryo UI"/>
                <a:cs typeface="Meiryo UI" pitchFamily="50" charset="-128"/>
              </a:endParaRPr>
            </a:p>
          </p:txBody>
        </p:sp>
        <p:sp>
          <p:nvSpPr>
            <p:cNvPr id="52" name="正方形/長方形 51">
              <a:extLst>
                <a:ext uri="{FF2B5EF4-FFF2-40B4-BE49-F238E27FC236}">
                  <a16:creationId xmlns:a16="http://schemas.microsoft.com/office/drawing/2014/main" id="{8FCF113B-C59E-4BAF-A58C-F8B6FD5BB6A6}"/>
                </a:ext>
              </a:extLst>
            </p:cNvPr>
            <p:cNvSpPr/>
            <p:nvPr/>
          </p:nvSpPr>
          <p:spPr>
            <a:xfrm>
              <a:off x="2756945" y="2787191"/>
              <a:ext cx="171101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solidFill>
                  <a:effectLst/>
                  <a:uLnTx/>
                  <a:uFillTx/>
                  <a:latin typeface="Meiryo UI"/>
                  <a:ea typeface="Meiryo UI"/>
                  <a:cs typeface="Meiryo UI" pitchFamily="50" charset="-128"/>
                </a:rPr>
                <a:t>プロジェクト責任者：</a:t>
              </a:r>
              <a:r>
                <a:rPr kumimoji="0" lang="en-US" altLang="ja-JP" sz="1400" kern="0" dirty="0">
                  <a:solidFill>
                    <a:srgbClr val="000000"/>
                  </a:solidFill>
                  <a:latin typeface="Meiryo UI"/>
                  <a:ea typeface="Meiryo UI"/>
                  <a:cs typeface="Meiryo UI" pitchFamily="50" charset="-128"/>
                </a:rPr>
                <a:t>××</a:t>
              </a:r>
              <a:endParaRPr kumimoji="0" lang="en-US" altLang="ja-JP" sz="1400" b="0" i="0" u="none" strike="noStrike" kern="0" cap="none" spc="0" normalizeH="0" baseline="0" noProof="0" dirty="0">
                <a:ln>
                  <a:noFill/>
                </a:ln>
                <a:solidFill>
                  <a:srgbClr val="000000"/>
                </a:solidFill>
                <a:effectLst/>
                <a:uLnTx/>
                <a:uFillTx/>
                <a:latin typeface="Meiryo UI"/>
                <a:ea typeface="Meiryo UI"/>
                <a:cs typeface="Meiryo UI" pitchFamily="50" charset="-128"/>
              </a:endParaRPr>
            </a:p>
          </p:txBody>
        </p:sp>
        <p:sp>
          <p:nvSpPr>
            <p:cNvPr id="53" name="正方形/長方形 52">
              <a:extLst>
                <a:ext uri="{FF2B5EF4-FFF2-40B4-BE49-F238E27FC236}">
                  <a16:creationId xmlns:a16="http://schemas.microsoft.com/office/drawing/2014/main" id="{BCF088B9-B34D-4C74-B9A0-4877E86B49CB}"/>
                </a:ext>
              </a:extLst>
            </p:cNvPr>
            <p:cNvSpPr/>
            <p:nvPr/>
          </p:nvSpPr>
          <p:spPr bwMode="auto">
            <a:xfrm>
              <a:off x="2525967" y="4545414"/>
              <a:ext cx="6477430" cy="1030533"/>
            </a:xfrm>
            <a:prstGeom prst="rect">
              <a:avLst/>
            </a:prstGeom>
            <a:noFill/>
            <a:ln w="19050" cap="flat" cmpd="sng" algn="ctr">
              <a:solidFill>
                <a:srgbClr val="0E106A"/>
              </a:solid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1" kern="0" dirty="0">
                  <a:solidFill>
                    <a:srgbClr val="000000"/>
                  </a:solidFill>
                  <a:latin typeface="Meiryo UI"/>
                  <a:ea typeface="Meiryo UI"/>
                  <a:cs typeface="Meiryo UI" pitchFamily="50" charset="-128"/>
                </a:rPr>
                <a:t>HRD</a:t>
              </a:r>
              <a:r>
                <a:rPr kumimoji="0" lang="ja-JP" altLang="en-US" sz="1400" b="1" kern="0" dirty="0">
                  <a:solidFill>
                    <a:srgbClr val="000000"/>
                  </a:solidFill>
                  <a:latin typeface="Meiryo UI"/>
                  <a:ea typeface="Meiryo UI"/>
                  <a:cs typeface="Meiryo UI" pitchFamily="50" charset="-128"/>
                </a:rPr>
                <a:t>株式会</a:t>
              </a:r>
              <a:r>
                <a:rPr kumimoji="0" lang="ja-JP" altLang="en-US" sz="1400" b="1" i="0" u="none" strike="noStrike" kern="0" cap="none" spc="0" normalizeH="0" baseline="0" noProof="0" dirty="0">
                  <a:ln>
                    <a:noFill/>
                  </a:ln>
                  <a:solidFill>
                    <a:srgbClr val="000000"/>
                  </a:solidFill>
                  <a:effectLst/>
                  <a:uLnTx/>
                  <a:uFillTx/>
                  <a:latin typeface="Meiryo UI"/>
                  <a:ea typeface="Meiryo UI"/>
                  <a:cs typeface="Meiryo UI" pitchFamily="50" charset="-128"/>
                </a:rPr>
                <a:t>社</a:t>
              </a:r>
            </a:p>
          </p:txBody>
        </p:sp>
        <p:sp>
          <p:nvSpPr>
            <p:cNvPr id="54" name="左右矢印 47">
              <a:extLst>
                <a:ext uri="{FF2B5EF4-FFF2-40B4-BE49-F238E27FC236}">
                  <a16:creationId xmlns:a16="http://schemas.microsoft.com/office/drawing/2014/main" id="{4F7E047B-7DDA-441E-AB08-393D61D6241E}"/>
                </a:ext>
              </a:extLst>
            </p:cNvPr>
            <p:cNvSpPr/>
            <p:nvPr/>
          </p:nvSpPr>
          <p:spPr bwMode="auto">
            <a:xfrm rot="5400000">
              <a:off x="5923257" y="4092191"/>
              <a:ext cx="837868" cy="360000"/>
            </a:xfrm>
            <a:prstGeom prst="leftRightArrow">
              <a:avLst/>
            </a:prstGeom>
            <a:solidFill>
              <a:srgbClr val="0E106A"/>
            </a:solidFill>
            <a:ln w="9525" cap="flat" cmpd="sng" algn="ctr">
              <a:solidFill>
                <a:srgbClr val="FFFFFF"/>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rgbClr val="000000"/>
                </a:solidFill>
                <a:effectLst/>
                <a:uLnTx/>
                <a:uFillTx/>
                <a:latin typeface="Meiryo UI"/>
                <a:ea typeface="Meiryo UI"/>
                <a:cs typeface="Meiryo UI" pitchFamily="50" charset="-128"/>
              </a:endParaRPr>
            </a:p>
          </p:txBody>
        </p:sp>
        <p:sp>
          <p:nvSpPr>
            <p:cNvPr id="55" name="左右矢印 47">
              <a:extLst>
                <a:ext uri="{FF2B5EF4-FFF2-40B4-BE49-F238E27FC236}">
                  <a16:creationId xmlns:a16="http://schemas.microsoft.com/office/drawing/2014/main" id="{50C66935-0220-4A9E-B0CC-4822697447AA}"/>
                </a:ext>
              </a:extLst>
            </p:cNvPr>
            <p:cNvSpPr/>
            <p:nvPr/>
          </p:nvSpPr>
          <p:spPr bwMode="auto">
            <a:xfrm>
              <a:off x="1965171" y="4734608"/>
              <a:ext cx="531751" cy="350801"/>
            </a:xfrm>
            <a:prstGeom prst="leftRightArrow">
              <a:avLst/>
            </a:prstGeom>
            <a:solidFill>
              <a:srgbClr val="0E106A"/>
            </a:solidFill>
            <a:ln w="9525" cap="flat" cmpd="sng" algn="ctr">
              <a:solidFill>
                <a:srgbClr val="FFFFFF"/>
              </a:solidFill>
              <a:prstDash val="solid"/>
              <a:round/>
              <a:headEnd type="none" w="med" len="med"/>
              <a:tailEnd type="none" w="med" len="med"/>
            </a:ln>
            <a:effectLst/>
          </p:spPr>
          <p:txBody>
            <a:bodyPr vert="horz" wrap="square" lIns="72000" tIns="72000" rIns="72000" bIns="7200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rgbClr val="000000"/>
                </a:solidFill>
                <a:effectLst/>
                <a:uLnTx/>
                <a:uFillTx/>
                <a:latin typeface="Meiryo UI"/>
                <a:ea typeface="Meiryo UI"/>
                <a:cs typeface="Meiryo UI" pitchFamily="50" charset="-128"/>
              </a:endParaRPr>
            </a:p>
          </p:txBody>
        </p:sp>
      </p:grpSp>
      <p:sp>
        <p:nvSpPr>
          <p:cNvPr id="57" name="テキスト ボックス 25">
            <a:extLst>
              <a:ext uri="{FF2B5EF4-FFF2-40B4-BE49-F238E27FC236}">
                <a16:creationId xmlns:a16="http://schemas.microsoft.com/office/drawing/2014/main" id="{48F1152C-5618-47AB-9DB2-DD3DDC38DE5B}"/>
              </a:ext>
            </a:extLst>
          </p:cNvPr>
          <p:cNvSpPr txBox="1">
            <a:spLocks noChangeArrowheads="1"/>
          </p:cNvSpPr>
          <p:nvPr/>
        </p:nvSpPr>
        <p:spPr bwMode="auto">
          <a:xfrm>
            <a:off x="358962" y="191610"/>
            <a:ext cx="8551863" cy="45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57175" marR="0" lvl="0" indent="-257175" algn="l" defTabSz="685800" rtl="0" eaLnBrk="1" fontAlgn="base" latinLnBrk="0" hangingPunct="1">
              <a:lnSpc>
                <a:spcPct val="100000"/>
              </a:lnSpc>
              <a:spcBef>
                <a:spcPts val="900"/>
              </a:spcBef>
              <a:spcAft>
                <a:spcPct val="0"/>
              </a:spcAft>
              <a:buClrTx/>
              <a:buSzTx/>
              <a:buFont typeface="Wingdings" panose="05000000000000000000" pitchFamily="2" charset="2"/>
              <a:buChar char="n"/>
              <a:tabLst/>
              <a:defRPr/>
            </a:pPr>
            <a:r>
              <a:rPr kumimoji="1" lang="ja-JP" altLang="en-US"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プロジェクト体制　</a:t>
            </a:r>
            <a:endParaRPr kumimoji="1" lang="en-US" altLang="ja-JP"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59" name="コンテンツ プレースホルダー 2">
            <a:extLst>
              <a:ext uri="{FF2B5EF4-FFF2-40B4-BE49-F238E27FC236}">
                <a16:creationId xmlns:a16="http://schemas.microsoft.com/office/drawing/2014/main" id="{91E6E3BC-E06F-4F26-93C3-E3CD0CDF281F}"/>
              </a:ext>
            </a:extLst>
          </p:cNvPr>
          <p:cNvSpPr txBox="1">
            <a:spLocks/>
          </p:cNvSpPr>
          <p:nvPr/>
        </p:nvSpPr>
        <p:spPr>
          <a:xfrm>
            <a:off x="424285" y="773081"/>
            <a:ext cx="10918816" cy="983010"/>
          </a:xfrm>
          <a:prstGeom prst="rect">
            <a:avLst/>
          </a:prstGeom>
        </p:spPr>
        <p:txBody>
          <a:bodyPr vert="horz" lIns="0" tIns="22860" rIns="0" bIns="22860" rtlCol="0">
            <a:noAutofit/>
          </a:bodyPr>
          <a:lstStyle>
            <a:lvl1pPr marL="0" indent="0" algn="l" defTabSz="914400" rtl="0" eaLnBrk="1" latinLnBrk="0" hangingPunct="1">
              <a:lnSpc>
                <a:spcPct val="110000"/>
              </a:lnSpc>
              <a:spcBef>
                <a:spcPts val="200"/>
              </a:spcBef>
              <a:buFont typeface="Arial" panose="020B0604020202020204" pitchFamily="34" charset="0"/>
              <a:buNone/>
              <a:defRPr kumimoji="1" sz="1600" kern="1200">
                <a:solidFill>
                  <a:schemeClr val="accent6"/>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accent6"/>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accent6"/>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accent6"/>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200"/>
              </a:spcBef>
              <a:spcAft>
                <a:spcPts val="0"/>
              </a:spcAft>
              <a:buClrTx/>
              <a:buSzTx/>
              <a:buFont typeface="Arial" panose="020B0604020202020204" pitchFamily="34" charset="0"/>
              <a:buNone/>
              <a:tabLst/>
              <a:defRPr/>
            </a:pPr>
            <a:r>
              <a:rPr kumimoji="1" lang="en-US" altLang="ja-JP" sz="1600" b="0" i="0" u="none" strike="noStrike" kern="1200" cap="none" spc="0" normalizeH="0" baseline="0" noProof="0" dirty="0">
                <a:ln>
                  <a:noFill/>
                </a:ln>
                <a:solidFill>
                  <a:srgbClr val="161717"/>
                </a:solidFill>
                <a:effectLst/>
                <a:uLnTx/>
                <a:uFillTx/>
                <a:latin typeface="Meiryo UI"/>
                <a:ea typeface="Meiryo UI"/>
                <a:cs typeface="+mn-cs"/>
              </a:rPr>
              <a:t>××</a:t>
            </a:r>
            <a:r>
              <a:rPr kumimoji="1" lang="ja-JP" altLang="en-US" sz="1600" b="0" i="0" u="none" strike="noStrike" kern="1200" cap="none" spc="0" normalizeH="0" baseline="0" noProof="0" dirty="0">
                <a:ln>
                  <a:noFill/>
                </a:ln>
                <a:solidFill>
                  <a:srgbClr val="161717"/>
                </a:solidFill>
                <a:effectLst/>
                <a:uLnTx/>
                <a:uFillTx/>
                <a:latin typeface="Meiryo UI"/>
                <a:ea typeface="Meiryo UI"/>
                <a:cs typeface="+mn-cs"/>
              </a:rPr>
              <a:t>がプロジェクトの責任者を務めます。プロジェクト専属の運営サポートとしてカスタマーサポート部門が後方支援いたします。</a:t>
            </a:r>
            <a:endParaRPr kumimoji="1" lang="en-US" altLang="ja-JP" sz="1600" b="0" i="0" u="none" strike="noStrike" kern="1200" cap="none" spc="0" normalizeH="0" baseline="0" noProof="0" dirty="0">
              <a:ln>
                <a:noFill/>
              </a:ln>
              <a:solidFill>
                <a:srgbClr val="161717"/>
              </a:solidFill>
              <a:effectLst/>
              <a:uLnTx/>
              <a:uFillTx/>
              <a:latin typeface="Meiryo UI"/>
              <a:ea typeface="Meiryo UI"/>
              <a:cs typeface="+mn-cs"/>
            </a:endParaRPr>
          </a:p>
        </p:txBody>
      </p:sp>
      <p:sp>
        <p:nvSpPr>
          <p:cNvPr id="60" name="正方形/長方形 59">
            <a:extLst>
              <a:ext uri="{FF2B5EF4-FFF2-40B4-BE49-F238E27FC236}">
                <a16:creationId xmlns:a16="http://schemas.microsoft.com/office/drawing/2014/main" id="{96554A90-E773-46DC-B014-224C6E37E794}"/>
              </a:ext>
            </a:extLst>
          </p:cNvPr>
          <p:cNvSpPr/>
          <p:nvPr/>
        </p:nvSpPr>
        <p:spPr>
          <a:xfrm>
            <a:off x="4318736" y="5136742"/>
            <a:ext cx="1946367"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0000"/>
                </a:solidFill>
                <a:effectLst/>
                <a:uLnTx/>
                <a:uFillTx/>
                <a:latin typeface="Meiryo UI"/>
                <a:ea typeface="Meiryo UI"/>
                <a:cs typeface="Meiryo UI" pitchFamily="50" charset="-128"/>
              </a:rPr>
              <a:t>担当コンサルタント：</a:t>
            </a:r>
            <a:r>
              <a:rPr kumimoji="0" lang="en-US" altLang="ja-JP" sz="1400" b="0" i="0" u="none" strike="noStrike" kern="0" cap="none" spc="0" normalizeH="0" baseline="0" noProof="0" dirty="0">
                <a:ln>
                  <a:noFill/>
                </a:ln>
                <a:solidFill>
                  <a:srgbClr val="000000"/>
                </a:solidFill>
                <a:effectLst/>
                <a:uLnTx/>
                <a:uFillTx/>
                <a:latin typeface="Meiryo UI"/>
                <a:ea typeface="Meiryo UI"/>
                <a:cs typeface="Meiryo UI" pitchFamily="50" charset="-128"/>
              </a:rPr>
              <a:t>××</a:t>
            </a:r>
          </a:p>
        </p:txBody>
      </p:sp>
      <p:sp>
        <p:nvSpPr>
          <p:cNvPr id="61" name="テキスト ボックス 60">
            <a:extLst>
              <a:ext uri="{FF2B5EF4-FFF2-40B4-BE49-F238E27FC236}">
                <a16:creationId xmlns:a16="http://schemas.microsoft.com/office/drawing/2014/main" id="{B9E6D0E7-D1EB-4CCE-9978-DC345E4E66E6}"/>
              </a:ext>
            </a:extLst>
          </p:cNvPr>
          <p:cNvSpPr txBox="1"/>
          <p:nvPr/>
        </p:nvSpPr>
        <p:spPr>
          <a:xfrm>
            <a:off x="7604102" y="3276541"/>
            <a:ext cx="297180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000000"/>
                </a:solidFill>
                <a:effectLst/>
                <a:uLnTx/>
                <a:uFillTx/>
                <a:latin typeface="Meiryo UI"/>
                <a:ea typeface="Meiryo UI"/>
                <a:cs typeface="Meiryo UI" pitchFamily="50" charset="-128"/>
              </a:rPr>
              <a:t>全体施策との連携、</a:t>
            </a:r>
            <a:endParaRPr kumimoji="0" lang="en-US" altLang="ja-JP" sz="1400" b="1" i="0" u="none" strike="noStrike" kern="0" cap="none" spc="0" normalizeH="0" baseline="0" noProof="0" dirty="0">
              <a:ln>
                <a:noFill/>
              </a:ln>
              <a:solidFill>
                <a:srgbClr val="000000"/>
              </a:solidFill>
              <a:effectLst/>
              <a:uLnTx/>
              <a:uFillTx/>
              <a:latin typeface="Meiryo UI"/>
              <a:ea typeface="Meiryo UI"/>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kern="0" dirty="0">
                <a:solidFill>
                  <a:srgbClr val="000000"/>
                </a:solidFill>
                <a:latin typeface="Meiryo UI"/>
                <a:ea typeface="Meiryo UI"/>
                <a:cs typeface="Meiryo UI" pitchFamily="50" charset="-128"/>
              </a:rPr>
              <a:t>戦略的な育成面でのすり合わせ</a:t>
            </a:r>
            <a:endParaRPr kumimoji="0" lang="en-US" altLang="ja-JP" sz="1400" b="1" kern="0" dirty="0">
              <a:solidFill>
                <a:srgbClr val="000000"/>
              </a:solidFill>
              <a:latin typeface="Meiryo UI"/>
              <a:ea typeface="Meiryo UI"/>
              <a:cs typeface="Meiryo UI"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000000"/>
                </a:solidFill>
                <a:effectLst/>
                <a:uLnTx/>
                <a:uFillTx/>
                <a:latin typeface="Meiryo UI"/>
                <a:ea typeface="Meiryo UI"/>
                <a:cs typeface="Meiryo UI" pitchFamily="50" charset="-128"/>
              </a:rPr>
              <a:t>（データ共有）</a:t>
            </a:r>
          </a:p>
        </p:txBody>
      </p:sp>
      <p:sp>
        <p:nvSpPr>
          <p:cNvPr id="3" name="フッター プレースホルダー 1">
            <a:extLst>
              <a:ext uri="{FF2B5EF4-FFF2-40B4-BE49-F238E27FC236}">
                <a16:creationId xmlns:a16="http://schemas.microsoft.com/office/drawing/2014/main" id="{26B69519-91D2-B8F4-6587-B2E0E36F31FD}"/>
              </a:ext>
            </a:extLst>
          </p:cNvPr>
          <p:cNvSpPr txBox="1">
            <a:spLocks/>
          </p:cNvSpPr>
          <p:nvPr/>
        </p:nvSpPr>
        <p:spPr>
          <a:xfrm>
            <a:off x="4165600" y="6356350"/>
            <a:ext cx="3860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80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24949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7C4ADAE7-32EB-4CA2-8C26-B246D17A7853}"/>
              </a:ext>
            </a:extLst>
          </p:cNvPr>
          <p:cNvSpPr/>
          <p:nvPr/>
        </p:nvSpPr>
        <p:spPr>
          <a:xfrm>
            <a:off x="0" y="1752600"/>
            <a:ext cx="12192000" cy="2667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
        <p:nvSpPr>
          <p:cNvPr id="167939" name="タイトル 3">
            <a:extLst>
              <a:ext uri="{FF2B5EF4-FFF2-40B4-BE49-F238E27FC236}">
                <a16:creationId xmlns:a16="http://schemas.microsoft.com/office/drawing/2014/main" id="{ADD6430A-F0FB-4C30-B3AE-D105645FEA6C}"/>
              </a:ext>
            </a:extLst>
          </p:cNvPr>
          <p:cNvSpPr txBox="1">
            <a:spLocks noGrp="1" noChangeArrowheads="1"/>
          </p:cNvSpPr>
          <p:nvPr>
            <p:ph type="ctrTitle" idx="4294967295"/>
          </p:nvPr>
        </p:nvSpPr>
        <p:spPr>
          <a:xfrm>
            <a:off x="0" y="2209800"/>
            <a:ext cx="12192000" cy="1470025"/>
          </a:xfrm>
        </p:spPr>
        <p:txBody>
          <a:bodyPr/>
          <a:lstStyle/>
          <a:p>
            <a:pPr algn="ctr" eaLnBrk="1" hangingPunct="1">
              <a:buClr>
                <a:srgbClr val="000000"/>
              </a:buClr>
              <a:buFont typeface="Calibri" panose="020F0502020204030204" pitchFamily="34" charset="0"/>
              <a:buNone/>
            </a:pPr>
            <a:r>
              <a:rPr kumimoji="1" lang="en-US" altLang="ja-JP" sz="4000" b="1" dirty="0" err="1">
                <a:latin typeface="ＭＳ Ｐゴシック" panose="020B0600070205080204" pitchFamily="50" charset="-128"/>
                <a:ea typeface="ＭＳ Ｐゴシック" panose="020B0600070205080204" pitchFamily="50" charset="-128"/>
                <a:cs typeface="Calibri" panose="020F0502020204030204" pitchFamily="34" charset="0"/>
                <a:sym typeface="Calibri" panose="020F0502020204030204" pitchFamily="34" charset="0"/>
              </a:rPr>
              <a:t>ProfileXT</a:t>
            </a:r>
            <a:r>
              <a:rPr kumimoji="1" lang="en-US" altLang="ja-JP" sz="4000" b="1" dirty="0">
                <a:latin typeface="ＭＳ Ｐゴシック" panose="020B0600070205080204" pitchFamily="50" charset="-128"/>
                <a:ea typeface="ＭＳ Ｐゴシック" panose="020B0600070205080204" pitchFamily="50" charset="-128"/>
                <a:cs typeface="Calibri" panose="020F0502020204030204" pitchFamily="34" charset="0"/>
                <a:sym typeface="Calibri" panose="020F0502020204030204" pitchFamily="34" charset="0"/>
              </a:rPr>
              <a:t>®</a:t>
            </a:r>
            <a:r>
              <a:rPr kumimoji="1" lang="ja-JP" altLang="en-US" sz="4000" b="1" dirty="0">
                <a:latin typeface="ＭＳ Ｐゴシック" panose="020B0600070205080204" pitchFamily="50" charset="-128"/>
                <a:ea typeface="ＭＳ Ｐゴシック" panose="020B0600070205080204" pitchFamily="50" charset="-128"/>
                <a:cs typeface="Calibri" panose="020F0502020204030204" pitchFamily="34" charset="0"/>
                <a:sym typeface="Calibri" panose="020F0502020204030204" pitchFamily="34" charset="0"/>
              </a:rPr>
              <a:t>の特徴</a:t>
            </a:r>
          </a:p>
        </p:txBody>
      </p:sp>
      <p:sp>
        <p:nvSpPr>
          <p:cNvPr id="2" name="スライド番号プレースホルダー 1">
            <a:extLst>
              <a:ext uri="{FF2B5EF4-FFF2-40B4-BE49-F238E27FC236}">
                <a16:creationId xmlns:a16="http://schemas.microsoft.com/office/drawing/2014/main" id="{9ED22E34-236C-4740-90FD-D24FF62A1759}"/>
              </a:ext>
            </a:extLst>
          </p:cNvPr>
          <p:cNvSpPr>
            <a:spLocks noGrp="1"/>
          </p:cNvSpPr>
          <p:nvPr>
            <p:ph type="sldNum" idx="13"/>
          </p:nvPr>
        </p:nvSpPr>
        <p:spPr/>
        <p:txBody>
          <a:bodyPr/>
          <a:lstStyle/>
          <a:p>
            <a:pPr>
              <a:defRPr/>
            </a:pPr>
            <a:fld id="{8500652D-15A2-442E-87DF-7EF9898864A7}" type="slidenum">
              <a:rPr lang="en-US" altLang="ja-JP" smtClean="0"/>
              <a:pPr>
                <a:defRPr/>
              </a:pPr>
              <a:t>33</a:t>
            </a:fld>
            <a:endParaRPr lang="en-US" altLang="ja-JP"/>
          </a:p>
        </p:txBody>
      </p:sp>
      <p:sp>
        <p:nvSpPr>
          <p:cNvPr id="4" name="フッター プレースホルダー 1">
            <a:extLst>
              <a:ext uri="{FF2B5EF4-FFF2-40B4-BE49-F238E27FC236}">
                <a16:creationId xmlns:a16="http://schemas.microsoft.com/office/drawing/2014/main" id="{EF0B401A-D6A4-7C5A-B881-1E48E2E8B711}"/>
              </a:ext>
            </a:extLst>
          </p:cNvPr>
          <p:cNvSpPr txBox="1">
            <a:spLocks/>
          </p:cNvSpPr>
          <p:nvPr/>
        </p:nvSpPr>
        <p:spPr>
          <a:xfrm>
            <a:off x="4165600" y="6356350"/>
            <a:ext cx="3860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80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hape 218">
            <a:extLst>
              <a:ext uri="{FF2B5EF4-FFF2-40B4-BE49-F238E27FC236}">
                <a16:creationId xmlns:a16="http://schemas.microsoft.com/office/drawing/2014/main" id="{95DE185C-18B0-49EB-A360-804DFC38E0FC}"/>
              </a:ext>
            </a:extLst>
          </p:cNvPr>
          <p:cNvSpPr>
            <a:spLocks noChangeArrowheads="1"/>
          </p:cNvSpPr>
          <p:nvPr/>
        </p:nvSpPr>
        <p:spPr bwMode="auto">
          <a:xfrm>
            <a:off x="112713" y="1601788"/>
            <a:ext cx="11926887" cy="5027612"/>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ja-JP" altLang="ja-JP" sz="20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grpSp>
        <p:nvGrpSpPr>
          <p:cNvPr id="168963" name="Group 8">
            <a:extLst>
              <a:ext uri="{FF2B5EF4-FFF2-40B4-BE49-F238E27FC236}">
                <a16:creationId xmlns:a16="http://schemas.microsoft.com/office/drawing/2014/main" id="{61952E79-6AB7-4295-9A4F-5752919F9405}"/>
              </a:ext>
            </a:extLst>
          </p:cNvPr>
          <p:cNvGrpSpPr>
            <a:grpSpLocks/>
          </p:cNvGrpSpPr>
          <p:nvPr/>
        </p:nvGrpSpPr>
        <p:grpSpPr bwMode="auto">
          <a:xfrm>
            <a:off x="1195388" y="1947863"/>
            <a:ext cx="3240087" cy="4465637"/>
            <a:chOff x="2789" y="258"/>
            <a:chExt cx="2696" cy="3898"/>
          </a:xfrm>
        </p:grpSpPr>
        <p:sp>
          <p:nvSpPr>
            <p:cNvPr id="284718" name="Rectangle 9">
              <a:extLst>
                <a:ext uri="{FF2B5EF4-FFF2-40B4-BE49-F238E27FC236}">
                  <a16:creationId xmlns:a16="http://schemas.microsoft.com/office/drawing/2014/main" id="{572BF31E-C26F-4DE8-9E55-470C2EBB52D4}"/>
                </a:ext>
              </a:extLst>
            </p:cNvPr>
            <p:cNvSpPr>
              <a:spLocks noChangeArrowheads="1"/>
            </p:cNvSpPr>
            <p:nvPr/>
          </p:nvSpPr>
          <p:spPr bwMode="auto">
            <a:xfrm>
              <a:off x="5159" y="258"/>
              <a:ext cx="263" cy="132"/>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10</a:t>
              </a:r>
            </a:p>
          </p:txBody>
        </p:sp>
        <p:sp>
          <p:nvSpPr>
            <p:cNvPr id="284719" name="Rectangle 10">
              <a:extLst>
                <a:ext uri="{FF2B5EF4-FFF2-40B4-BE49-F238E27FC236}">
                  <a16:creationId xmlns:a16="http://schemas.microsoft.com/office/drawing/2014/main" id="{FAC6C4E9-B51C-4FEE-B36D-75CC8B264AF8}"/>
                </a:ext>
              </a:extLst>
            </p:cNvPr>
            <p:cNvSpPr>
              <a:spLocks noChangeArrowheads="1"/>
            </p:cNvSpPr>
            <p:nvPr/>
          </p:nvSpPr>
          <p:spPr bwMode="auto">
            <a:xfrm>
              <a:off x="4897" y="258"/>
              <a:ext cx="262"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9</a:t>
              </a:r>
            </a:p>
          </p:txBody>
        </p:sp>
        <p:sp>
          <p:nvSpPr>
            <p:cNvPr id="284720" name="Rectangle 11">
              <a:extLst>
                <a:ext uri="{FF2B5EF4-FFF2-40B4-BE49-F238E27FC236}">
                  <a16:creationId xmlns:a16="http://schemas.microsoft.com/office/drawing/2014/main" id="{F0512824-5081-434E-B375-360771E730DC}"/>
                </a:ext>
              </a:extLst>
            </p:cNvPr>
            <p:cNvSpPr>
              <a:spLocks noChangeArrowheads="1"/>
            </p:cNvSpPr>
            <p:nvPr/>
          </p:nvSpPr>
          <p:spPr bwMode="auto">
            <a:xfrm>
              <a:off x="4637" y="258"/>
              <a:ext cx="260"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8</a:t>
              </a:r>
            </a:p>
          </p:txBody>
        </p:sp>
        <p:sp>
          <p:nvSpPr>
            <p:cNvPr id="36" name="Rectangle 12">
              <a:extLst>
                <a:ext uri="{FF2B5EF4-FFF2-40B4-BE49-F238E27FC236}">
                  <a16:creationId xmlns:a16="http://schemas.microsoft.com/office/drawing/2014/main" id="{146BF666-05F0-4CEB-8DC5-CAC1AE698D63}"/>
                </a:ext>
              </a:extLst>
            </p:cNvPr>
            <p:cNvSpPr>
              <a:spLocks noChangeArrowheads="1"/>
            </p:cNvSpPr>
            <p:nvPr/>
          </p:nvSpPr>
          <p:spPr bwMode="auto">
            <a:xfrm>
              <a:off x="4375" y="258"/>
              <a:ext cx="264"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7</a:t>
              </a:r>
            </a:p>
          </p:txBody>
        </p:sp>
        <p:sp>
          <p:nvSpPr>
            <p:cNvPr id="37" name="Rectangle 13">
              <a:extLst>
                <a:ext uri="{FF2B5EF4-FFF2-40B4-BE49-F238E27FC236}">
                  <a16:creationId xmlns:a16="http://schemas.microsoft.com/office/drawing/2014/main" id="{46477058-FED5-40B7-B9CA-02624B66CFFE}"/>
                </a:ext>
              </a:extLst>
            </p:cNvPr>
            <p:cNvSpPr>
              <a:spLocks noChangeArrowheads="1"/>
            </p:cNvSpPr>
            <p:nvPr/>
          </p:nvSpPr>
          <p:spPr bwMode="auto">
            <a:xfrm>
              <a:off x="4142" y="258"/>
              <a:ext cx="240"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6</a:t>
              </a:r>
            </a:p>
          </p:txBody>
        </p:sp>
        <p:sp>
          <p:nvSpPr>
            <p:cNvPr id="38" name="Rectangle 14">
              <a:extLst>
                <a:ext uri="{FF2B5EF4-FFF2-40B4-BE49-F238E27FC236}">
                  <a16:creationId xmlns:a16="http://schemas.microsoft.com/office/drawing/2014/main" id="{AE51D487-DE97-44B6-930E-388014E334BC}"/>
                </a:ext>
              </a:extLst>
            </p:cNvPr>
            <p:cNvSpPr>
              <a:spLocks noChangeArrowheads="1"/>
            </p:cNvSpPr>
            <p:nvPr/>
          </p:nvSpPr>
          <p:spPr bwMode="auto">
            <a:xfrm>
              <a:off x="3854" y="258"/>
              <a:ext cx="284"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5</a:t>
              </a:r>
            </a:p>
          </p:txBody>
        </p:sp>
        <p:sp>
          <p:nvSpPr>
            <p:cNvPr id="39" name="Rectangle 15">
              <a:extLst>
                <a:ext uri="{FF2B5EF4-FFF2-40B4-BE49-F238E27FC236}">
                  <a16:creationId xmlns:a16="http://schemas.microsoft.com/office/drawing/2014/main" id="{ABEEA804-ABC2-4227-9262-A0B64CC8082E}"/>
                </a:ext>
              </a:extLst>
            </p:cNvPr>
            <p:cNvSpPr>
              <a:spLocks noChangeArrowheads="1"/>
            </p:cNvSpPr>
            <p:nvPr/>
          </p:nvSpPr>
          <p:spPr bwMode="auto">
            <a:xfrm>
              <a:off x="3592" y="258"/>
              <a:ext cx="266"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4</a:t>
              </a:r>
            </a:p>
          </p:txBody>
        </p:sp>
        <p:sp>
          <p:nvSpPr>
            <p:cNvPr id="284725" name="Rectangle 16">
              <a:extLst>
                <a:ext uri="{FF2B5EF4-FFF2-40B4-BE49-F238E27FC236}">
                  <a16:creationId xmlns:a16="http://schemas.microsoft.com/office/drawing/2014/main" id="{1CBEB067-07FB-4389-A0E5-62E126222A2D}"/>
                </a:ext>
              </a:extLst>
            </p:cNvPr>
            <p:cNvSpPr>
              <a:spLocks noChangeArrowheads="1"/>
            </p:cNvSpPr>
            <p:nvPr/>
          </p:nvSpPr>
          <p:spPr bwMode="auto">
            <a:xfrm>
              <a:off x="3331" y="258"/>
              <a:ext cx="263"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3</a:t>
              </a:r>
            </a:p>
          </p:txBody>
        </p:sp>
        <p:sp>
          <p:nvSpPr>
            <p:cNvPr id="284726" name="Rectangle 17">
              <a:extLst>
                <a:ext uri="{FF2B5EF4-FFF2-40B4-BE49-F238E27FC236}">
                  <a16:creationId xmlns:a16="http://schemas.microsoft.com/office/drawing/2014/main" id="{14562F3D-186B-4B9A-95FB-7F337B59E996}"/>
                </a:ext>
              </a:extLst>
            </p:cNvPr>
            <p:cNvSpPr>
              <a:spLocks noChangeArrowheads="1"/>
            </p:cNvSpPr>
            <p:nvPr/>
          </p:nvSpPr>
          <p:spPr bwMode="auto">
            <a:xfrm>
              <a:off x="3069" y="258"/>
              <a:ext cx="262"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2</a:t>
              </a:r>
            </a:p>
          </p:txBody>
        </p:sp>
        <p:sp>
          <p:nvSpPr>
            <p:cNvPr id="284727" name="Rectangle 18">
              <a:extLst>
                <a:ext uri="{FF2B5EF4-FFF2-40B4-BE49-F238E27FC236}">
                  <a16:creationId xmlns:a16="http://schemas.microsoft.com/office/drawing/2014/main" id="{D64F637A-E294-466A-83B8-D520171635C4}"/>
                </a:ext>
              </a:extLst>
            </p:cNvPr>
            <p:cNvSpPr>
              <a:spLocks noChangeArrowheads="1"/>
            </p:cNvSpPr>
            <p:nvPr/>
          </p:nvSpPr>
          <p:spPr bwMode="auto">
            <a:xfrm>
              <a:off x="2809" y="258"/>
              <a:ext cx="260" cy="132"/>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a:t>
              </a:r>
            </a:p>
          </p:txBody>
        </p:sp>
        <p:sp>
          <p:nvSpPr>
            <p:cNvPr id="284728" name="Line 19">
              <a:extLst>
                <a:ext uri="{FF2B5EF4-FFF2-40B4-BE49-F238E27FC236}">
                  <a16:creationId xmlns:a16="http://schemas.microsoft.com/office/drawing/2014/main" id="{AF769208-EE5C-4CD5-8E85-18576ED0251C}"/>
                </a:ext>
              </a:extLst>
            </p:cNvPr>
            <p:cNvSpPr>
              <a:spLocks noChangeShapeType="1"/>
            </p:cNvSpPr>
            <p:nvPr/>
          </p:nvSpPr>
          <p:spPr bwMode="auto">
            <a:xfrm>
              <a:off x="2809" y="258"/>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29" name="Line 20">
              <a:extLst>
                <a:ext uri="{FF2B5EF4-FFF2-40B4-BE49-F238E27FC236}">
                  <a16:creationId xmlns:a16="http://schemas.microsoft.com/office/drawing/2014/main" id="{1A2C4545-7335-4529-AE7F-0293EA8426CE}"/>
                </a:ext>
              </a:extLst>
            </p:cNvPr>
            <p:cNvSpPr>
              <a:spLocks noChangeShapeType="1"/>
            </p:cNvSpPr>
            <p:nvPr/>
          </p:nvSpPr>
          <p:spPr bwMode="auto">
            <a:xfrm>
              <a:off x="2874" y="391"/>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30" name="Line 21">
              <a:extLst>
                <a:ext uri="{FF2B5EF4-FFF2-40B4-BE49-F238E27FC236}">
                  <a16:creationId xmlns:a16="http://schemas.microsoft.com/office/drawing/2014/main" id="{3F9F8AB7-DB4F-4434-8673-9876B88BA11E}"/>
                </a:ext>
              </a:extLst>
            </p:cNvPr>
            <p:cNvSpPr>
              <a:spLocks noChangeShapeType="1"/>
            </p:cNvSpPr>
            <p:nvPr/>
          </p:nvSpPr>
          <p:spPr bwMode="auto">
            <a:xfrm>
              <a:off x="2809" y="258"/>
              <a:ext cx="0" cy="132"/>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31" name="Line 22">
              <a:extLst>
                <a:ext uri="{FF2B5EF4-FFF2-40B4-BE49-F238E27FC236}">
                  <a16:creationId xmlns:a16="http://schemas.microsoft.com/office/drawing/2014/main" id="{3998AC8E-CF7D-4919-BE97-7B93811F6D8F}"/>
                </a:ext>
              </a:extLst>
            </p:cNvPr>
            <p:cNvSpPr>
              <a:spLocks noChangeShapeType="1"/>
            </p:cNvSpPr>
            <p:nvPr/>
          </p:nvSpPr>
          <p:spPr bwMode="auto">
            <a:xfrm>
              <a:off x="3069" y="258"/>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32" name="Line 23">
              <a:extLst>
                <a:ext uri="{FF2B5EF4-FFF2-40B4-BE49-F238E27FC236}">
                  <a16:creationId xmlns:a16="http://schemas.microsoft.com/office/drawing/2014/main" id="{1A174BCD-EB9D-4AC7-9548-41DEC08367B9}"/>
                </a:ext>
              </a:extLst>
            </p:cNvPr>
            <p:cNvSpPr>
              <a:spLocks noChangeShapeType="1"/>
            </p:cNvSpPr>
            <p:nvPr/>
          </p:nvSpPr>
          <p:spPr bwMode="auto">
            <a:xfrm>
              <a:off x="3331" y="258"/>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33" name="Line 24">
              <a:extLst>
                <a:ext uri="{FF2B5EF4-FFF2-40B4-BE49-F238E27FC236}">
                  <a16:creationId xmlns:a16="http://schemas.microsoft.com/office/drawing/2014/main" id="{F3BFF112-E54F-4FCE-808A-D929A409536C}"/>
                </a:ext>
              </a:extLst>
            </p:cNvPr>
            <p:cNvSpPr>
              <a:spLocks noChangeShapeType="1"/>
            </p:cNvSpPr>
            <p:nvPr/>
          </p:nvSpPr>
          <p:spPr bwMode="auto">
            <a:xfrm>
              <a:off x="3592" y="258"/>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34" name="Line 25">
              <a:extLst>
                <a:ext uri="{FF2B5EF4-FFF2-40B4-BE49-F238E27FC236}">
                  <a16:creationId xmlns:a16="http://schemas.microsoft.com/office/drawing/2014/main" id="{2675190C-242C-4FB6-BE15-FE951F9D4745}"/>
                </a:ext>
              </a:extLst>
            </p:cNvPr>
            <p:cNvSpPr>
              <a:spLocks noChangeShapeType="1"/>
            </p:cNvSpPr>
            <p:nvPr/>
          </p:nvSpPr>
          <p:spPr bwMode="auto">
            <a:xfrm>
              <a:off x="3854" y="258"/>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35" name="Line 26">
              <a:extLst>
                <a:ext uri="{FF2B5EF4-FFF2-40B4-BE49-F238E27FC236}">
                  <a16:creationId xmlns:a16="http://schemas.microsoft.com/office/drawing/2014/main" id="{0800EB14-D442-4EBF-8FD3-259C1FC31F24}"/>
                </a:ext>
              </a:extLst>
            </p:cNvPr>
            <p:cNvSpPr>
              <a:spLocks noChangeShapeType="1"/>
            </p:cNvSpPr>
            <p:nvPr/>
          </p:nvSpPr>
          <p:spPr bwMode="auto">
            <a:xfrm>
              <a:off x="4139" y="258"/>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36" name="Line 27">
              <a:extLst>
                <a:ext uri="{FF2B5EF4-FFF2-40B4-BE49-F238E27FC236}">
                  <a16:creationId xmlns:a16="http://schemas.microsoft.com/office/drawing/2014/main" id="{F80660D9-D034-44DF-A7E2-849CA8E16644}"/>
                </a:ext>
              </a:extLst>
            </p:cNvPr>
            <p:cNvSpPr>
              <a:spLocks noChangeShapeType="1"/>
            </p:cNvSpPr>
            <p:nvPr/>
          </p:nvSpPr>
          <p:spPr bwMode="auto">
            <a:xfrm>
              <a:off x="4375" y="258"/>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37" name="Line 28">
              <a:extLst>
                <a:ext uri="{FF2B5EF4-FFF2-40B4-BE49-F238E27FC236}">
                  <a16:creationId xmlns:a16="http://schemas.microsoft.com/office/drawing/2014/main" id="{1AA4D1A8-E651-44B2-82ED-CD58592FD180}"/>
                </a:ext>
              </a:extLst>
            </p:cNvPr>
            <p:cNvSpPr>
              <a:spLocks noChangeShapeType="1"/>
            </p:cNvSpPr>
            <p:nvPr/>
          </p:nvSpPr>
          <p:spPr bwMode="auto">
            <a:xfrm>
              <a:off x="4637" y="258"/>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38" name="Line 29">
              <a:extLst>
                <a:ext uri="{FF2B5EF4-FFF2-40B4-BE49-F238E27FC236}">
                  <a16:creationId xmlns:a16="http://schemas.microsoft.com/office/drawing/2014/main" id="{15FE4526-B0CC-44EA-907A-1B0793DB30B8}"/>
                </a:ext>
              </a:extLst>
            </p:cNvPr>
            <p:cNvSpPr>
              <a:spLocks noChangeShapeType="1"/>
            </p:cNvSpPr>
            <p:nvPr/>
          </p:nvSpPr>
          <p:spPr bwMode="auto">
            <a:xfrm>
              <a:off x="4897" y="258"/>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39" name="Line 30">
              <a:extLst>
                <a:ext uri="{FF2B5EF4-FFF2-40B4-BE49-F238E27FC236}">
                  <a16:creationId xmlns:a16="http://schemas.microsoft.com/office/drawing/2014/main" id="{A9390D24-66AF-4E3C-9F45-7985D3E5421A}"/>
                </a:ext>
              </a:extLst>
            </p:cNvPr>
            <p:cNvSpPr>
              <a:spLocks noChangeShapeType="1"/>
            </p:cNvSpPr>
            <p:nvPr/>
          </p:nvSpPr>
          <p:spPr bwMode="auto">
            <a:xfrm>
              <a:off x="5159" y="258"/>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40" name="Line 31">
              <a:extLst>
                <a:ext uri="{FF2B5EF4-FFF2-40B4-BE49-F238E27FC236}">
                  <a16:creationId xmlns:a16="http://schemas.microsoft.com/office/drawing/2014/main" id="{8E58DFA8-C97F-4842-B62D-634C140FB0FC}"/>
                </a:ext>
              </a:extLst>
            </p:cNvPr>
            <p:cNvSpPr>
              <a:spLocks noChangeShapeType="1"/>
            </p:cNvSpPr>
            <p:nvPr/>
          </p:nvSpPr>
          <p:spPr bwMode="auto">
            <a:xfrm>
              <a:off x="5420" y="258"/>
              <a:ext cx="0" cy="132"/>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41" name="Rectangle 32">
              <a:extLst>
                <a:ext uri="{FF2B5EF4-FFF2-40B4-BE49-F238E27FC236}">
                  <a16:creationId xmlns:a16="http://schemas.microsoft.com/office/drawing/2014/main" id="{57F7B1A9-0873-4AEB-BDC8-037260AB7134}"/>
                </a:ext>
              </a:extLst>
            </p:cNvPr>
            <p:cNvSpPr>
              <a:spLocks noChangeArrowheads="1"/>
            </p:cNvSpPr>
            <p:nvPr/>
          </p:nvSpPr>
          <p:spPr bwMode="auto">
            <a:xfrm>
              <a:off x="5159" y="423"/>
              <a:ext cx="263" cy="132"/>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10</a:t>
              </a:r>
            </a:p>
          </p:txBody>
        </p:sp>
        <p:sp>
          <p:nvSpPr>
            <p:cNvPr id="284742" name="Rectangle 33">
              <a:extLst>
                <a:ext uri="{FF2B5EF4-FFF2-40B4-BE49-F238E27FC236}">
                  <a16:creationId xmlns:a16="http://schemas.microsoft.com/office/drawing/2014/main" id="{3B6D0B65-3017-43D0-BB9B-ED4301BAAFD9}"/>
                </a:ext>
              </a:extLst>
            </p:cNvPr>
            <p:cNvSpPr>
              <a:spLocks noChangeArrowheads="1"/>
            </p:cNvSpPr>
            <p:nvPr/>
          </p:nvSpPr>
          <p:spPr bwMode="auto">
            <a:xfrm>
              <a:off x="4897" y="423"/>
              <a:ext cx="262"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9</a:t>
              </a:r>
            </a:p>
          </p:txBody>
        </p:sp>
        <p:sp>
          <p:nvSpPr>
            <p:cNvPr id="284743" name="Rectangle 34">
              <a:extLst>
                <a:ext uri="{FF2B5EF4-FFF2-40B4-BE49-F238E27FC236}">
                  <a16:creationId xmlns:a16="http://schemas.microsoft.com/office/drawing/2014/main" id="{C50EA8C1-0149-4E9C-8B31-8C23F620C836}"/>
                </a:ext>
              </a:extLst>
            </p:cNvPr>
            <p:cNvSpPr>
              <a:spLocks noChangeArrowheads="1"/>
            </p:cNvSpPr>
            <p:nvPr/>
          </p:nvSpPr>
          <p:spPr bwMode="auto">
            <a:xfrm>
              <a:off x="4637" y="423"/>
              <a:ext cx="260"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8</a:t>
              </a:r>
            </a:p>
          </p:txBody>
        </p:sp>
        <p:sp>
          <p:nvSpPr>
            <p:cNvPr id="59" name="Rectangle 35">
              <a:extLst>
                <a:ext uri="{FF2B5EF4-FFF2-40B4-BE49-F238E27FC236}">
                  <a16:creationId xmlns:a16="http://schemas.microsoft.com/office/drawing/2014/main" id="{DA8B4FBD-AC8D-43D5-87F7-4CB9421D00DB}"/>
                </a:ext>
              </a:extLst>
            </p:cNvPr>
            <p:cNvSpPr>
              <a:spLocks noChangeArrowheads="1"/>
            </p:cNvSpPr>
            <p:nvPr/>
          </p:nvSpPr>
          <p:spPr bwMode="auto">
            <a:xfrm>
              <a:off x="4375" y="423"/>
              <a:ext cx="264"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7</a:t>
              </a:r>
            </a:p>
          </p:txBody>
        </p:sp>
        <p:sp>
          <p:nvSpPr>
            <p:cNvPr id="60" name="Rectangle 36">
              <a:extLst>
                <a:ext uri="{FF2B5EF4-FFF2-40B4-BE49-F238E27FC236}">
                  <a16:creationId xmlns:a16="http://schemas.microsoft.com/office/drawing/2014/main" id="{189D4D50-E819-4C44-99AA-1858E350391E}"/>
                </a:ext>
              </a:extLst>
            </p:cNvPr>
            <p:cNvSpPr>
              <a:spLocks noChangeArrowheads="1"/>
            </p:cNvSpPr>
            <p:nvPr/>
          </p:nvSpPr>
          <p:spPr bwMode="auto">
            <a:xfrm>
              <a:off x="4117" y="423"/>
              <a:ext cx="267"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6</a:t>
              </a:r>
            </a:p>
          </p:txBody>
        </p:sp>
        <p:sp>
          <p:nvSpPr>
            <p:cNvPr id="61" name="Rectangle 37">
              <a:extLst>
                <a:ext uri="{FF2B5EF4-FFF2-40B4-BE49-F238E27FC236}">
                  <a16:creationId xmlns:a16="http://schemas.microsoft.com/office/drawing/2014/main" id="{4CA22223-C6F4-4A52-B6A2-20815EE71B1F}"/>
                </a:ext>
              </a:extLst>
            </p:cNvPr>
            <p:cNvSpPr>
              <a:spLocks noChangeArrowheads="1"/>
            </p:cNvSpPr>
            <p:nvPr/>
          </p:nvSpPr>
          <p:spPr bwMode="auto">
            <a:xfrm>
              <a:off x="3854" y="423"/>
              <a:ext cx="259"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5</a:t>
              </a:r>
            </a:p>
          </p:txBody>
        </p:sp>
        <p:sp>
          <p:nvSpPr>
            <p:cNvPr id="62" name="Rectangle 38">
              <a:extLst>
                <a:ext uri="{FF2B5EF4-FFF2-40B4-BE49-F238E27FC236}">
                  <a16:creationId xmlns:a16="http://schemas.microsoft.com/office/drawing/2014/main" id="{A8620B0B-0DB8-4581-BD12-100D6A6C54C8}"/>
                </a:ext>
              </a:extLst>
            </p:cNvPr>
            <p:cNvSpPr>
              <a:spLocks noChangeArrowheads="1"/>
            </p:cNvSpPr>
            <p:nvPr/>
          </p:nvSpPr>
          <p:spPr bwMode="auto">
            <a:xfrm>
              <a:off x="3592" y="423"/>
              <a:ext cx="266"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4</a:t>
              </a:r>
            </a:p>
          </p:txBody>
        </p:sp>
        <p:sp>
          <p:nvSpPr>
            <p:cNvPr id="284748" name="Rectangle 39">
              <a:extLst>
                <a:ext uri="{FF2B5EF4-FFF2-40B4-BE49-F238E27FC236}">
                  <a16:creationId xmlns:a16="http://schemas.microsoft.com/office/drawing/2014/main" id="{0B291F87-F12E-4EAD-9084-17294D02BD09}"/>
                </a:ext>
              </a:extLst>
            </p:cNvPr>
            <p:cNvSpPr>
              <a:spLocks noChangeArrowheads="1"/>
            </p:cNvSpPr>
            <p:nvPr/>
          </p:nvSpPr>
          <p:spPr bwMode="auto">
            <a:xfrm>
              <a:off x="3331" y="423"/>
              <a:ext cx="263"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3</a:t>
              </a:r>
            </a:p>
          </p:txBody>
        </p:sp>
        <p:sp>
          <p:nvSpPr>
            <p:cNvPr id="284749" name="Rectangle 40">
              <a:extLst>
                <a:ext uri="{FF2B5EF4-FFF2-40B4-BE49-F238E27FC236}">
                  <a16:creationId xmlns:a16="http://schemas.microsoft.com/office/drawing/2014/main" id="{BB635FD0-0591-48EE-A352-46B7E0891348}"/>
                </a:ext>
              </a:extLst>
            </p:cNvPr>
            <p:cNvSpPr>
              <a:spLocks noChangeArrowheads="1"/>
            </p:cNvSpPr>
            <p:nvPr/>
          </p:nvSpPr>
          <p:spPr bwMode="auto">
            <a:xfrm>
              <a:off x="3069" y="423"/>
              <a:ext cx="262"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2</a:t>
              </a:r>
            </a:p>
          </p:txBody>
        </p:sp>
        <p:sp>
          <p:nvSpPr>
            <p:cNvPr id="284750" name="Rectangle 41">
              <a:extLst>
                <a:ext uri="{FF2B5EF4-FFF2-40B4-BE49-F238E27FC236}">
                  <a16:creationId xmlns:a16="http://schemas.microsoft.com/office/drawing/2014/main" id="{7828D77C-4398-47DF-89B2-758E22D46D1A}"/>
                </a:ext>
              </a:extLst>
            </p:cNvPr>
            <p:cNvSpPr>
              <a:spLocks noChangeArrowheads="1"/>
            </p:cNvSpPr>
            <p:nvPr/>
          </p:nvSpPr>
          <p:spPr bwMode="auto">
            <a:xfrm>
              <a:off x="2809" y="423"/>
              <a:ext cx="260" cy="132"/>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a:t>
              </a:r>
            </a:p>
          </p:txBody>
        </p:sp>
        <p:sp>
          <p:nvSpPr>
            <p:cNvPr id="284751" name="Line 42">
              <a:extLst>
                <a:ext uri="{FF2B5EF4-FFF2-40B4-BE49-F238E27FC236}">
                  <a16:creationId xmlns:a16="http://schemas.microsoft.com/office/drawing/2014/main" id="{3FF07B92-702D-4E31-9112-F4AA08BE9C19}"/>
                </a:ext>
              </a:extLst>
            </p:cNvPr>
            <p:cNvSpPr>
              <a:spLocks noChangeShapeType="1"/>
            </p:cNvSpPr>
            <p:nvPr/>
          </p:nvSpPr>
          <p:spPr bwMode="auto">
            <a:xfrm>
              <a:off x="2809" y="423"/>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52" name="Line 43">
              <a:extLst>
                <a:ext uri="{FF2B5EF4-FFF2-40B4-BE49-F238E27FC236}">
                  <a16:creationId xmlns:a16="http://schemas.microsoft.com/office/drawing/2014/main" id="{3440A993-AB99-4EEA-AA10-375A456C6C97}"/>
                </a:ext>
              </a:extLst>
            </p:cNvPr>
            <p:cNvSpPr>
              <a:spLocks noChangeShapeType="1"/>
            </p:cNvSpPr>
            <p:nvPr/>
          </p:nvSpPr>
          <p:spPr bwMode="auto">
            <a:xfrm>
              <a:off x="2809" y="555"/>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53" name="Line 44">
              <a:extLst>
                <a:ext uri="{FF2B5EF4-FFF2-40B4-BE49-F238E27FC236}">
                  <a16:creationId xmlns:a16="http://schemas.microsoft.com/office/drawing/2014/main" id="{F4B64E3F-15CC-481F-9F18-99EA5CD8446B}"/>
                </a:ext>
              </a:extLst>
            </p:cNvPr>
            <p:cNvSpPr>
              <a:spLocks noChangeShapeType="1"/>
            </p:cNvSpPr>
            <p:nvPr/>
          </p:nvSpPr>
          <p:spPr bwMode="auto">
            <a:xfrm>
              <a:off x="2809" y="423"/>
              <a:ext cx="0" cy="132"/>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54" name="Line 45">
              <a:extLst>
                <a:ext uri="{FF2B5EF4-FFF2-40B4-BE49-F238E27FC236}">
                  <a16:creationId xmlns:a16="http://schemas.microsoft.com/office/drawing/2014/main" id="{A105B1DD-16D0-4CAE-8FD7-902F399303EE}"/>
                </a:ext>
              </a:extLst>
            </p:cNvPr>
            <p:cNvSpPr>
              <a:spLocks noChangeShapeType="1"/>
            </p:cNvSpPr>
            <p:nvPr/>
          </p:nvSpPr>
          <p:spPr bwMode="auto">
            <a:xfrm>
              <a:off x="3069" y="423"/>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55" name="Line 46">
              <a:extLst>
                <a:ext uri="{FF2B5EF4-FFF2-40B4-BE49-F238E27FC236}">
                  <a16:creationId xmlns:a16="http://schemas.microsoft.com/office/drawing/2014/main" id="{8F1DE16C-466F-4A22-B707-C065DEE90FE1}"/>
                </a:ext>
              </a:extLst>
            </p:cNvPr>
            <p:cNvSpPr>
              <a:spLocks noChangeShapeType="1"/>
            </p:cNvSpPr>
            <p:nvPr/>
          </p:nvSpPr>
          <p:spPr bwMode="auto">
            <a:xfrm>
              <a:off x="3331" y="423"/>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56" name="Line 47">
              <a:extLst>
                <a:ext uri="{FF2B5EF4-FFF2-40B4-BE49-F238E27FC236}">
                  <a16:creationId xmlns:a16="http://schemas.microsoft.com/office/drawing/2014/main" id="{AC01F6D9-7442-4195-835F-0016B5B76CCA}"/>
                </a:ext>
              </a:extLst>
            </p:cNvPr>
            <p:cNvSpPr>
              <a:spLocks noChangeShapeType="1"/>
            </p:cNvSpPr>
            <p:nvPr/>
          </p:nvSpPr>
          <p:spPr bwMode="auto">
            <a:xfrm>
              <a:off x="3592" y="423"/>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57" name="Line 48">
              <a:extLst>
                <a:ext uri="{FF2B5EF4-FFF2-40B4-BE49-F238E27FC236}">
                  <a16:creationId xmlns:a16="http://schemas.microsoft.com/office/drawing/2014/main" id="{665210EB-6DF0-4638-B399-565335888CB2}"/>
                </a:ext>
              </a:extLst>
            </p:cNvPr>
            <p:cNvSpPr>
              <a:spLocks noChangeShapeType="1"/>
            </p:cNvSpPr>
            <p:nvPr/>
          </p:nvSpPr>
          <p:spPr bwMode="auto">
            <a:xfrm>
              <a:off x="3854" y="423"/>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58" name="Line 49">
              <a:extLst>
                <a:ext uri="{FF2B5EF4-FFF2-40B4-BE49-F238E27FC236}">
                  <a16:creationId xmlns:a16="http://schemas.microsoft.com/office/drawing/2014/main" id="{425DF5DB-210F-48FB-BBCD-897545138D57}"/>
                </a:ext>
              </a:extLst>
            </p:cNvPr>
            <p:cNvSpPr>
              <a:spLocks noChangeShapeType="1"/>
            </p:cNvSpPr>
            <p:nvPr/>
          </p:nvSpPr>
          <p:spPr bwMode="auto">
            <a:xfrm>
              <a:off x="4114" y="423"/>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59" name="Line 50">
              <a:extLst>
                <a:ext uri="{FF2B5EF4-FFF2-40B4-BE49-F238E27FC236}">
                  <a16:creationId xmlns:a16="http://schemas.microsoft.com/office/drawing/2014/main" id="{6E7CC82C-B3AC-4DE2-A69D-CDDBB8F3AF93}"/>
                </a:ext>
              </a:extLst>
            </p:cNvPr>
            <p:cNvSpPr>
              <a:spLocks noChangeShapeType="1"/>
            </p:cNvSpPr>
            <p:nvPr/>
          </p:nvSpPr>
          <p:spPr bwMode="auto">
            <a:xfrm>
              <a:off x="4375" y="423"/>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60" name="Line 51">
              <a:extLst>
                <a:ext uri="{FF2B5EF4-FFF2-40B4-BE49-F238E27FC236}">
                  <a16:creationId xmlns:a16="http://schemas.microsoft.com/office/drawing/2014/main" id="{0C5881D5-30BA-4854-A61C-7868D5C47962}"/>
                </a:ext>
              </a:extLst>
            </p:cNvPr>
            <p:cNvSpPr>
              <a:spLocks noChangeShapeType="1"/>
            </p:cNvSpPr>
            <p:nvPr/>
          </p:nvSpPr>
          <p:spPr bwMode="auto">
            <a:xfrm>
              <a:off x="4637" y="423"/>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61" name="Line 52">
              <a:extLst>
                <a:ext uri="{FF2B5EF4-FFF2-40B4-BE49-F238E27FC236}">
                  <a16:creationId xmlns:a16="http://schemas.microsoft.com/office/drawing/2014/main" id="{BCBEDF25-F766-4619-A43D-55D236A9179F}"/>
                </a:ext>
              </a:extLst>
            </p:cNvPr>
            <p:cNvSpPr>
              <a:spLocks noChangeShapeType="1"/>
            </p:cNvSpPr>
            <p:nvPr/>
          </p:nvSpPr>
          <p:spPr bwMode="auto">
            <a:xfrm>
              <a:off x="4897" y="423"/>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62" name="Line 53">
              <a:extLst>
                <a:ext uri="{FF2B5EF4-FFF2-40B4-BE49-F238E27FC236}">
                  <a16:creationId xmlns:a16="http://schemas.microsoft.com/office/drawing/2014/main" id="{438C1C4E-AAB5-498D-890C-64747D3213B2}"/>
                </a:ext>
              </a:extLst>
            </p:cNvPr>
            <p:cNvSpPr>
              <a:spLocks noChangeShapeType="1"/>
            </p:cNvSpPr>
            <p:nvPr/>
          </p:nvSpPr>
          <p:spPr bwMode="auto">
            <a:xfrm>
              <a:off x="5159" y="423"/>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63" name="Line 54">
              <a:extLst>
                <a:ext uri="{FF2B5EF4-FFF2-40B4-BE49-F238E27FC236}">
                  <a16:creationId xmlns:a16="http://schemas.microsoft.com/office/drawing/2014/main" id="{49369E19-DC91-40AC-AE43-3F91F87C6C02}"/>
                </a:ext>
              </a:extLst>
            </p:cNvPr>
            <p:cNvSpPr>
              <a:spLocks noChangeShapeType="1"/>
            </p:cNvSpPr>
            <p:nvPr/>
          </p:nvSpPr>
          <p:spPr bwMode="auto">
            <a:xfrm>
              <a:off x="5420" y="423"/>
              <a:ext cx="0" cy="132"/>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64" name="Rectangle 55">
              <a:extLst>
                <a:ext uri="{FF2B5EF4-FFF2-40B4-BE49-F238E27FC236}">
                  <a16:creationId xmlns:a16="http://schemas.microsoft.com/office/drawing/2014/main" id="{95A4AF23-8421-47E3-BAB8-297892951A28}"/>
                </a:ext>
              </a:extLst>
            </p:cNvPr>
            <p:cNvSpPr>
              <a:spLocks noChangeArrowheads="1"/>
            </p:cNvSpPr>
            <p:nvPr/>
          </p:nvSpPr>
          <p:spPr bwMode="auto">
            <a:xfrm>
              <a:off x="5159" y="589"/>
              <a:ext cx="263" cy="132"/>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10</a:t>
              </a:r>
            </a:p>
          </p:txBody>
        </p:sp>
        <p:sp>
          <p:nvSpPr>
            <p:cNvPr id="284765" name="Rectangle 56">
              <a:extLst>
                <a:ext uri="{FF2B5EF4-FFF2-40B4-BE49-F238E27FC236}">
                  <a16:creationId xmlns:a16="http://schemas.microsoft.com/office/drawing/2014/main" id="{0164C30C-5994-4916-B3D6-1DA9582771F1}"/>
                </a:ext>
              </a:extLst>
            </p:cNvPr>
            <p:cNvSpPr>
              <a:spLocks noChangeArrowheads="1"/>
            </p:cNvSpPr>
            <p:nvPr/>
          </p:nvSpPr>
          <p:spPr bwMode="auto">
            <a:xfrm>
              <a:off x="4897" y="589"/>
              <a:ext cx="262"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9</a:t>
              </a:r>
            </a:p>
          </p:txBody>
        </p:sp>
        <p:sp>
          <p:nvSpPr>
            <p:cNvPr id="284766" name="Rectangle 57">
              <a:extLst>
                <a:ext uri="{FF2B5EF4-FFF2-40B4-BE49-F238E27FC236}">
                  <a16:creationId xmlns:a16="http://schemas.microsoft.com/office/drawing/2014/main" id="{241DF2AF-1727-4705-97A9-E0B18BE35A7A}"/>
                </a:ext>
              </a:extLst>
            </p:cNvPr>
            <p:cNvSpPr>
              <a:spLocks noChangeArrowheads="1"/>
            </p:cNvSpPr>
            <p:nvPr/>
          </p:nvSpPr>
          <p:spPr bwMode="auto">
            <a:xfrm>
              <a:off x="4637" y="589"/>
              <a:ext cx="260"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8</a:t>
              </a:r>
            </a:p>
          </p:txBody>
        </p:sp>
        <p:sp>
          <p:nvSpPr>
            <p:cNvPr id="82" name="Rectangle 58">
              <a:extLst>
                <a:ext uri="{FF2B5EF4-FFF2-40B4-BE49-F238E27FC236}">
                  <a16:creationId xmlns:a16="http://schemas.microsoft.com/office/drawing/2014/main" id="{FEE1FFE0-5FE9-419A-85A1-758EC2EB8E3D}"/>
                </a:ext>
              </a:extLst>
            </p:cNvPr>
            <p:cNvSpPr>
              <a:spLocks noChangeArrowheads="1"/>
            </p:cNvSpPr>
            <p:nvPr/>
          </p:nvSpPr>
          <p:spPr bwMode="auto">
            <a:xfrm>
              <a:off x="4375" y="589"/>
              <a:ext cx="264"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7</a:t>
              </a:r>
            </a:p>
          </p:txBody>
        </p:sp>
        <p:sp>
          <p:nvSpPr>
            <p:cNvPr id="83" name="Rectangle 59">
              <a:extLst>
                <a:ext uri="{FF2B5EF4-FFF2-40B4-BE49-F238E27FC236}">
                  <a16:creationId xmlns:a16="http://schemas.microsoft.com/office/drawing/2014/main" id="{BF511B67-E1ED-43A3-8988-35227DAB0F72}"/>
                </a:ext>
              </a:extLst>
            </p:cNvPr>
            <p:cNvSpPr>
              <a:spLocks noChangeArrowheads="1"/>
            </p:cNvSpPr>
            <p:nvPr/>
          </p:nvSpPr>
          <p:spPr bwMode="auto">
            <a:xfrm>
              <a:off x="4117" y="589"/>
              <a:ext cx="267"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6</a:t>
              </a:r>
            </a:p>
          </p:txBody>
        </p:sp>
        <p:sp>
          <p:nvSpPr>
            <p:cNvPr id="84" name="Rectangle 60">
              <a:extLst>
                <a:ext uri="{FF2B5EF4-FFF2-40B4-BE49-F238E27FC236}">
                  <a16:creationId xmlns:a16="http://schemas.microsoft.com/office/drawing/2014/main" id="{8ED48F9A-9C30-434F-B37D-DC7202FE4A6D}"/>
                </a:ext>
              </a:extLst>
            </p:cNvPr>
            <p:cNvSpPr>
              <a:spLocks noChangeArrowheads="1"/>
            </p:cNvSpPr>
            <p:nvPr/>
          </p:nvSpPr>
          <p:spPr bwMode="auto">
            <a:xfrm>
              <a:off x="3854" y="589"/>
              <a:ext cx="259"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5</a:t>
              </a:r>
            </a:p>
          </p:txBody>
        </p:sp>
        <p:sp>
          <p:nvSpPr>
            <p:cNvPr id="85" name="Rectangle 61">
              <a:extLst>
                <a:ext uri="{FF2B5EF4-FFF2-40B4-BE49-F238E27FC236}">
                  <a16:creationId xmlns:a16="http://schemas.microsoft.com/office/drawing/2014/main" id="{F56C4670-03EF-4402-841D-4D5C46F63DF8}"/>
                </a:ext>
              </a:extLst>
            </p:cNvPr>
            <p:cNvSpPr>
              <a:spLocks noChangeArrowheads="1"/>
            </p:cNvSpPr>
            <p:nvPr/>
          </p:nvSpPr>
          <p:spPr bwMode="auto">
            <a:xfrm>
              <a:off x="3592" y="589"/>
              <a:ext cx="266"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4</a:t>
              </a:r>
            </a:p>
          </p:txBody>
        </p:sp>
        <p:sp>
          <p:nvSpPr>
            <p:cNvPr id="284771" name="Rectangle 62">
              <a:extLst>
                <a:ext uri="{FF2B5EF4-FFF2-40B4-BE49-F238E27FC236}">
                  <a16:creationId xmlns:a16="http://schemas.microsoft.com/office/drawing/2014/main" id="{B73DADCC-0108-4A9F-AC37-59639B005103}"/>
                </a:ext>
              </a:extLst>
            </p:cNvPr>
            <p:cNvSpPr>
              <a:spLocks noChangeArrowheads="1"/>
            </p:cNvSpPr>
            <p:nvPr/>
          </p:nvSpPr>
          <p:spPr bwMode="auto">
            <a:xfrm>
              <a:off x="3331" y="589"/>
              <a:ext cx="263"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3</a:t>
              </a:r>
            </a:p>
          </p:txBody>
        </p:sp>
        <p:sp>
          <p:nvSpPr>
            <p:cNvPr id="284772" name="Rectangle 63">
              <a:extLst>
                <a:ext uri="{FF2B5EF4-FFF2-40B4-BE49-F238E27FC236}">
                  <a16:creationId xmlns:a16="http://schemas.microsoft.com/office/drawing/2014/main" id="{29BEB31E-7597-40B1-BEA6-6BACCEC349E5}"/>
                </a:ext>
              </a:extLst>
            </p:cNvPr>
            <p:cNvSpPr>
              <a:spLocks noChangeArrowheads="1"/>
            </p:cNvSpPr>
            <p:nvPr/>
          </p:nvSpPr>
          <p:spPr bwMode="auto">
            <a:xfrm>
              <a:off x="3069" y="589"/>
              <a:ext cx="262"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2</a:t>
              </a:r>
            </a:p>
          </p:txBody>
        </p:sp>
        <p:sp>
          <p:nvSpPr>
            <p:cNvPr id="284773" name="Rectangle 64">
              <a:extLst>
                <a:ext uri="{FF2B5EF4-FFF2-40B4-BE49-F238E27FC236}">
                  <a16:creationId xmlns:a16="http://schemas.microsoft.com/office/drawing/2014/main" id="{712BC13B-EC5A-4E82-A188-F9F5D5F42043}"/>
                </a:ext>
              </a:extLst>
            </p:cNvPr>
            <p:cNvSpPr>
              <a:spLocks noChangeArrowheads="1"/>
            </p:cNvSpPr>
            <p:nvPr/>
          </p:nvSpPr>
          <p:spPr bwMode="auto">
            <a:xfrm>
              <a:off x="2809" y="589"/>
              <a:ext cx="260" cy="132"/>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a:t>
              </a:r>
            </a:p>
          </p:txBody>
        </p:sp>
        <p:sp>
          <p:nvSpPr>
            <p:cNvPr id="284774" name="Line 65">
              <a:extLst>
                <a:ext uri="{FF2B5EF4-FFF2-40B4-BE49-F238E27FC236}">
                  <a16:creationId xmlns:a16="http://schemas.microsoft.com/office/drawing/2014/main" id="{6BD7F65E-F1FC-4160-8E9A-75503C2AB168}"/>
                </a:ext>
              </a:extLst>
            </p:cNvPr>
            <p:cNvSpPr>
              <a:spLocks noChangeShapeType="1"/>
            </p:cNvSpPr>
            <p:nvPr/>
          </p:nvSpPr>
          <p:spPr bwMode="auto">
            <a:xfrm>
              <a:off x="2809" y="589"/>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75" name="Line 66">
              <a:extLst>
                <a:ext uri="{FF2B5EF4-FFF2-40B4-BE49-F238E27FC236}">
                  <a16:creationId xmlns:a16="http://schemas.microsoft.com/office/drawing/2014/main" id="{6B668398-941B-4480-B75E-2C2119ED7F17}"/>
                </a:ext>
              </a:extLst>
            </p:cNvPr>
            <p:cNvSpPr>
              <a:spLocks noChangeShapeType="1"/>
            </p:cNvSpPr>
            <p:nvPr/>
          </p:nvSpPr>
          <p:spPr bwMode="auto">
            <a:xfrm>
              <a:off x="2809" y="721"/>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76" name="Line 67">
              <a:extLst>
                <a:ext uri="{FF2B5EF4-FFF2-40B4-BE49-F238E27FC236}">
                  <a16:creationId xmlns:a16="http://schemas.microsoft.com/office/drawing/2014/main" id="{A8769E05-E945-4F2D-9B02-3894AC43B26C}"/>
                </a:ext>
              </a:extLst>
            </p:cNvPr>
            <p:cNvSpPr>
              <a:spLocks noChangeShapeType="1"/>
            </p:cNvSpPr>
            <p:nvPr/>
          </p:nvSpPr>
          <p:spPr bwMode="auto">
            <a:xfrm>
              <a:off x="2809" y="589"/>
              <a:ext cx="0" cy="132"/>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77" name="Line 68">
              <a:extLst>
                <a:ext uri="{FF2B5EF4-FFF2-40B4-BE49-F238E27FC236}">
                  <a16:creationId xmlns:a16="http://schemas.microsoft.com/office/drawing/2014/main" id="{B7617ACE-F668-440C-A727-A34F70E5E9CB}"/>
                </a:ext>
              </a:extLst>
            </p:cNvPr>
            <p:cNvSpPr>
              <a:spLocks noChangeShapeType="1"/>
            </p:cNvSpPr>
            <p:nvPr/>
          </p:nvSpPr>
          <p:spPr bwMode="auto">
            <a:xfrm>
              <a:off x="3069" y="589"/>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78" name="Line 69">
              <a:extLst>
                <a:ext uri="{FF2B5EF4-FFF2-40B4-BE49-F238E27FC236}">
                  <a16:creationId xmlns:a16="http://schemas.microsoft.com/office/drawing/2014/main" id="{B77878A8-25A2-46E5-A75C-D0D57A079CDA}"/>
                </a:ext>
              </a:extLst>
            </p:cNvPr>
            <p:cNvSpPr>
              <a:spLocks noChangeShapeType="1"/>
            </p:cNvSpPr>
            <p:nvPr/>
          </p:nvSpPr>
          <p:spPr bwMode="auto">
            <a:xfrm>
              <a:off x="3331" y="589"/>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79" name="Line 70">
              <a:extLst>
                <a:ext uri="{FF2B5EF4-FFF2-40B4-BE49-F238E27FC236}">
                  <a16:creationId xmlns:a16="http://schemas.microsoft.com/office/drawing/2014/main" id="{2E7D7EE3-F9C4-433D-A2B7-417C21592BBB}"/>
                </a:ext>
              </a:extLst>
            </p:cNvPr>
            <p:cNvSpPr>
              <a:spLocks noChangeShapeType="1"/>
            </p:cNvSpPr>
            <p:nvPr/>
          </p:nvSpPr>
          <p:spPr bwMode="auto">
            <a:xfrm>
              <a:off x="3592" y="589"/>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80" name="Line 71">
              <a:extLst>
                <a:ext uri="{FF2B5EF4-FFF2-40B4-BE49-F238E27FC236}">
                  <a16:creationId xmlns:a16="http://schemas.microsoft.com/office/drawing/2014/main" id="{5D81C2CD-6B60-410E-B9A0-1E96B7D00023}"/>
                </a:ext>
              </a:extLst>
            </p:cNvPr>
            <p:cNvSpPr>
              <a:spLocks noChangeShapeType="1"/>
            </p:cNvSpPr>
            <p:nvPr/>
          </p:nvSpPr>
          <p:spPr bwMode="auto">
            <a:xfrm>
              <a:off x="3854" y="589"/>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81" name="Line 72">
              <a:extLst>
                <a:ext uri="{FF2B5EF4-FFF2-40B4-BE49-F238E27FC236}">
                  <a16:creationId xmlns:a16="http://schemas.microsoft.com/office/drawing/2014/main" id="{185382B8-49E9-4BEF-86D5-10DF4A29300C}"/>
                </a:ext>
              </a:extLst>
            </p:cNvPr>
            <p:cNvSpPr>
              <a:spLocks noChangeShapeType="1"/>
            </p:cNvSpPr>
            <p:nvPr/>
          </p:nvSpPr>
          <p:spPr bwMode="auto">
            <a:xfrm>
              <a:off x="4114" y="589"/>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82" name="Line 73">
              <a:extLst>
                <a:ext uri="{FF2B5EF4-FFF2-40B4-BE49-F238E27FC236}">
                  <a16:creationId xmlns:a16="http://schemas.microsoft.com/office/drawing/2014/main" id="{9FE6283E-A5C0-4A02-AE38-590EC047496A}"/>
                </a:ext>
              </a:extLst>
            </p:cNvPr>
            <p:cNvSpPr>
              <a:spLocks noChangeShapeType="1"/>
            </p:cNvSpPr>
            <p:nvPr/>
          </p:nvSpPr>
          <p:spPr bwMode="auto">
            <a:xfrm>
              <a:off x="4375" y="589"/>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83" name="Line 74">
              <a:extLst>
                <a:ext uri="{FF2B5EF4-FFF2-40B4-BE49-F238E27FC236}">
                  <a16:creationId xmlns:a16="http://schemas.microsoft.com/office/drawing/2014/main" id="{0F245162-23B2-4AB7-8553-53AC63FFA38E}"/>
                </a:ext>
              </a:extLst>
            </p:cNvPr>
            <p:cNvSpPr>
              <a:spLocks noChangeShapeType="1"/>
            </p:cNvSpPr>
            <p:nvPr/>
          </p:nvSpPr>
          <p:spPr bwMode="auto">
            <a:xfrm>
              <a:off x="4637" y="589"/>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84" name="Line 75">
              <a:extLst>
                <a:ext uri="{FF2B5EF4-FFF2-40B4-BE49-F238E27FC236}">
                  <a16:creationId xmlns:a16="http://schemas.microsoft.com/office/drawing/2014/main" id="{25D8AA06-9A00-4B97-9EE8-90E9A3D43C36}"/>
                </a:ext>
              </a:extLst>
            </p:cNvPr>
            <p:cNvSpPr>
              <a:spLocks noChangeShapeType="1"/>
            </p:cNvSpPr>
            <p:nvPr/>
          </p:nvSpPr>
          <p:spPr bwMode="auto">
            <a:xfrm>
              <a:off x="4897" y="589"/>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85" name="Line 76">
              <a:extLst>
                <a:ext uri="{FF2B5EF4-FFF2-40B4-BE49-F238E27FC236}">
                  <a16:creationId xmlns:a16="http://schemas.microsoft.com/office/drawing/2014/main" id="{9AE8B595-1F15-4023-B253-D8D18F399125}"/>
                </a:ext>
              </a:extLst>
            </p:cNvPr>
            <p:cNvSpPr>
              <a:spLocks noChangeShapeType="1"/>
            </p:cNvSpPr>
            <p:nvPr/>
          </p:nvSpPr>
          <p:spPr bwMode="auto">
            <a:xfrm>
              <a:off x="5159" y="589"/>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86" name="Line 77">
              <a:extLst>
                <a:ext uri="{FF2B5EF4-FFF2-40B4-BE49-F238E27FC236}">
                  <a16:creationId xmlns:a16="http://schemas.microsoft.com/office/drawing/2014/main" id="{306F6A9A-29D2-45AE-98A7-46BC7BDA8D9D}"/>
                </a:ext>
              </a:extLst>
            </p:cNvPr>
            <p:cNvSpPr>
              <a:spLocks noChangeShapeType="1"/>
            </p:cNvSpPr>
            <p:nvPr/>
          </p:nvSpPr>
          <p:spPr bwMode="auto">
            <a:xfrm>
              <a:off x="5420" y="589"/>
              <a:ext cx="0" cy="132"/>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87" name="Rectangle 78">
              <a:extLst>
                <a:ext uri="{FF2B5EF4-FFF2-40B4-BE49-F238E27FC236}">
                  <a16:creationId xmlns:a16="http://schemas.microsoft.com/office/drawing/2014/main" id="{664EE530-0118-45D3-A4EC-7545BE25F8A9}"/>
                </a:ext>
              </a:extLst>
            </p:cNvPr>
            <p:cNvSpPr>
              <a:spLocks noChangeArrowheads="1"/>
            </p:cNvSpPr>
            <p:nvPr/>
          </p:nvSpPr>
          <p:spPr bwMode="auto">
            <a:xfrm>
              <a:off x="5159" y="754"/>
              <a:ext cx="263" cy="132"/>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10</a:t>
              </a:r>
            </a:p>
          </p:txBody>
        </p:sp>
        <p:sp>
          <p:nvSpPr>
            <p:cNvPr id="284788" name="Rectangle 79">
              <a:extLst>
                <a:ext uri="{FF2B5EF4-FFF2-40B4-BE49-F238E27FC236}">
                  <a16:creationId xmlns:a16="http://schemas.microsoft.com/office/drawing/2014/main" id="{D7CF5EA5-8E49-4C8C-8C21-D2F6DA59F4CB}"/>
                </a:ext>
              </a:extLst>
            </p:cNvPr>
            <p:cNvSpPr>
              <a:spLocks noChangeArrowheads="1"/>
            </p:cNvSpPr>
            <p:nvPr/>
          </p:nvSpPr>
          <p:spPr bwMode="auto">
            <a:xfrm>
              <a:off x="4897" y="754"/>
              <a:ext cx="262"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9</a:t>
              </a:r>
            </a:p>
          </p:txBody>
        </p:sp>
        <p:sp>
          <p:nvSpPr>
            <p:cNvPr id="284789" name="Rectangle 80">
              <a:extLst>
                <a:ext uri="{FF2B5EF4-FFF2-40B4-BE49-F238E27FC236}">
                  <a16:creationId xmlns:a16="http://schemas.microsoft.com/office/drawing/2014/main" id="{390CEB47-1152-4C9A-B01F-9E7986D5287C}"/>
                </a:ext>
              </a:extLst>
            </p:cNvPr>
            <p:cNvSpPr>
              <a:spLocks noChangeArrowheads="1"/>
            </p:cNvSpPr>
            <p:nvPr/>
          </p:nvSpPr>
          <p:spPr bwMode="auto">
            <a:xfrm>
              <a:off x="4637" y="754"/>
              <a:ext cx="260"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8</a:t>
              </a:r>
            </a:p>
          </p:txBody>
        </p:sp>
        <p:sp>
          <p:nvSpPr>
            <p:cNvPr id="105" name="Rectangle 81">
              <a:extLst>
                <a:ext uri="{FF2B5EF4-FFF2-40B4-BE49-F238E27FC236}">
                  <a16:creationId xmlns:a16="http://schemas.microsoft.com/office/drawing/2014/main" id="{A43BC45F-353E-4F8D-8B80-0F74D597E93A}"/>
                </a:ext>
              </a:extLst>
            </p:cNvPr>
            <p:cNvSpPr>
              <a:spLocks noChangeArrowheads="1"/>
            </p:cNvSpPr>
            <p:nvPr/>
          </p:nvSpPr>
          <p:spPr bwMode="auto">
            <a:xfrm>
              <a:off x="4375" y="755"/>
              <a:ext cx="264"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7</a:t>
              </a:r>
            </a:p>
          </p:txBody>
        </p:sp>
        <p:sp>
          <p:nvSpPr>
            <p:cNvPr id="106" name="Rectangle 82">
              <a:extLst>
                <a:ext uri="{FF2B5EF4-FFF2-40B4-BE49-F238E27FC236}">
                  <a16:creationId xmlns:a16="http://schemas.microsoft.com/office/drawing/2014/main" id="{9339AC69-9ECF-46AD-9766-49139143BE2D}"/>
                </a:ext>
              </a:extLst>
            </p:cNvPr>
            <p:cNvSpPr>
              <a:spLocks noChangeArrowheads="1"/>
            </p:cNvSpPr>
            <p:nvPr/>
          </p:nvSpPr>
          <p:spPr bwMode="auto">
            <a:xfrm>
              <a:off x="4117" y="755"/>
              <a:ext cx="267"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6</a:t>
              </a:r>
            </a:p>
          </p:txBody>
        </p:sp>
        <p:sp>
          <p:nvSpPr>
            <p:cNvPr id="107" name="Rectangle 83">
              <a:extLst>
                <a:ext uri="{FF2B5EF4-FFF2-40B4-BE49-F238E27FC236}">
                  <a16:creationId xmlns:a16="http://schemas.microsoft.com/office/drawing/2014/main" id="{EB045FC8-D95E-4EDB-95E0-8BC4C3E9AA0D}"/>
                </a:ext>
              </a:extLst>
            </p:cNvPr>
            <p:cNvSpPr>
              <a:spLocks noChangeArrowheads="1"/>
            </p:cNvSpPr>
            <p:nvPr/>
          </p:nvSpPr>
          <p:spPr bwMode="auto">
            <a:xfrm>
              <a:off x="3854" y="755"/>
              <a:ext cx="259"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5</a:t>
              </a:r>
            </a:p>
          </p:txBody>
        </p:sp>
        <p:sp>
          <p:nvSpPr>
            <p:cNvPr id="108" name="Rectangle 84">
              <a:extLst>
                <a:ext uri="{FF2B5EF4-FFF2-40B4-BE49-F238E27FC236}">
                  <a16:creationId xmlns:a16="http://schemas.microsoft.com/office/drawing/2014/main" id="{4C47B545-C67B-4322-A662-17ED042AD5B3}"/>
                </a:ext>
              </a:extLst>
            </p:cNvPr>
            <p:cNvSpPr>
              <a:spLocks noChangeArrowheads="1"/>
            </p:cNvSpPr>
            <p:nvPr/>
          </p:nvSpPr>
          <p:spPr bwMode="auto">
            <a:xfrm>
              <a:off x="3592" y="755"/>
              <a:ext cx="266"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4</a:t>
              </a:r>
            </a:p>
          </p:txBody>
        </p:sp>
        <p:sp>
          <p:nvSpPr>
            <p:cNvPr id="284794" name="Rectangle 85">
              <a:extLst>
                <a:ext uri="{FF2B5EF4-FFF2-40B4-BE49-F238E27FC236}">
                  <a16:creationId xmlns:a16="http://schemas.microsoft.com/office/drawing/2014/main" id="{D4EAC665-B860-45EF-B247-A3DB885E12AD}"/>
                </a:ext>
              </a:extLst>
            </p:cNvPr>
            <p:cNvSpPr>
              <a:spLocks noChangeArrowheads="1"/>
            </p:cNvSpPr>
            <p:nvPr/>
          </p:nvSpPr>
          <p:spPr bwMode="auto">
            <a:xfrm>
              <a:off x="3331" y="754"/>
              <a:ext cx="263"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3</a:t>
              </a:r>
            </a:p>
          </p:txBody>
        </p:sp>
        <p:sp>
          <p:nvSpPr>
            <p:cNvPr id="284795" name="Rectangle 86">
              <a:extLst>
                <a:ext uri="{FF2B5EF4-FFF2-40B4-BE49-F238E27FC236}">
                  <a16:creationId xmlns:a16="http://schemas.microsoft.com/office/drawing/2014/main" id="{409AC5C9-6110-4D76-9335-92605E5DD448}"/>
                </a:ext>
              </a:extLst>
            </p:cNvPr>
            <p:cNvSpPr>
              <a:spLocks noChangeArrowheads="1"/>
            </p:cNvSpPr>
            <p:nvPr/>
          </p:nvSpPr>
          <p:spPr bwMode="auto">
            <a:xfrm>
              <a:off x="3069" y="754"/>
              <a:ext cx="262"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2</a:t>
              </a:r>
            </a:p>
          </p:txBody>
        </p:sp>
        <p:sp>
          <p:nvSpPr>
            <p:cNvPr id="284796" name="Rectangle 87">
              <a:extLst>
                <a:ext uri="{FF2B5EF4-FFF2-40B4-BE49-F238E27FC236}">
                  <a16:creationId xmlns:a16="http://schemas.microsoft.com/office/drawing/2014/main" id="{DB75783A-3940-4CF5-A3DC-1A22B6E6790E}"/>
                </a:ext>
              </a:extLst>
            </p:cNvPr>
            <p:cNvSpPr>
              <a:spLocks noChangeArrowheads="1"/>
            </p:cNvSpPr>
            <p:nvPr/>
          </p:nvSpPr>
          <p:spPr bwMode="auto">
            <a:xfrm>
              <a:off x="2809" y="754"/>
              <a:ext cx="260" cy="132"/>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a:t>
              </a:r>
            </a:p>
          </p:txBody>
        </p:sp>
        <p:sp>
          <p:nvSpPr>
            <p:cNvPr id="284797" name="Line 88">
              <a:extLst>
                <a:ext uri="{FF2B5EF4-FFF2-40B4-BE49-F238E27FC236}">
                  <a16:creationId xmlns:a16="http://schemas.microsoft.com/office/drawing/2014/main" id="{F8DCBE0B-7701-4F29-A7BA-0B7481D2D52F}"/>
                </a:ext>
              </a:extLst>
            </p:cNvPr>
            <p:cNvSpPr>
              <a:spLocks noChangeShapeType="1"/>
            </p:cNvSpPr>
            <p:nvPr/>
          </p:nvSpPr>
          <p:spPr bwMode="auto">
            <a:xfrm>
              <a:off x="2809" y="754"/>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98" name="Line 89">
              <a:extLst>
                <a:ext uri="{FF2B5EF4-FFF2-40B4-BE49-F238E27FC236}">
                  <a16:creationId xmlns:a16="http://schemas.microsoft.com/office/drawing/2014/main" id="{8BF9F448-FBA7-41E0-BC27-BC041F02413C}"/>
                </a:ext>
              </a:extLst>
            </p:cNvPr>
            <p:cNvSpPr>
              <a:spLocks noChangeShapeType="1"/>
            </p:cNvSpPr>
            <p:nvPr/>
          </p:nvSpPr>
          <p:spPr bwMode="auto">
            <a:xfrm>
              <a:off x="2809" y="886"/>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799" name="Line 90">
              <a:extLst>
                <a:ext uri="{FF2B5EF4-FFF2-40B4-BE49-F238E27FC236}">
                  <a16:creationId xmlns:a16="http://schemas.microsoft.com/office/drawing/2014/main" id="{BAF27AAC-EBD0-4695-8B6E-E777D1EB9335}"/>
                </a:ext>
              </a:extLst>
            </p:cNvPr>
            <p:cNvSpPr>
              <a:spLocks noChangeShapeType="1"/>
            </p:cNvSpPr>
            <p:nvPr/>
          </p:nvSpPr>
          <p:spPr bwMode="auto">
            <a:xfrm>
              <a:off x="2809" y="754"/>
              <a:ext cx="0" cy="132"/>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00" name="Line 91">
              <a:extLst>
                <a:ext uri="{FF2B5EF4-FFF2-40B4-BE49-F238E27FC236}">
                  <a16:creationId xmlns:a16="http://schemas.microsoft.com/office/drawing/2014/main" id="{08D4760A-7FC7-4D4C-85C9-0C3BB0CDA552}"/>
                </a:ext>
              </a:extLst>
            </p:cNvPr>
            <p:cNvSpPr>
              <a:spLocks noChangeShapeType="1"/>
            </p:cNvSpPr>
            <p:nvPr/>
          </p:nvSpPr>
          <p:spPr bwMode="auto">
            <a:xfrm>
              <a:off x="3069" y="754"/>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01" name="Line 92">
              <a:extLst>
                <a:ext uri="{FF2B5EF4-FFF2-40B4-BE49-F238E27FC236}">
                  <a16:creationId xmlns:a16="http://schemas.microsoft.com/office/drawing/2014/main" id="{F80E000B-C6A9-4620-BB6E-5119F7287EF1}"/>
                </a:ext>
              </a:extLst>
            </p:cNvPr>
            <p:cNvSpPr>
              <a:spLocks noChangeShapeType="1"/>
            </p:cNvSpPr>
            <p:nvPr/>
          </p:nvSpPr>
          <p:spPr bwMode="auto">
            <a:xfrm>
              <a:off x="3331" y="754"/>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02" name="Line 93">
              <a:extLst>
                <a:ext uri="{FF2B5EF4-FFF2-40B4-BE49-F238E27FC236}">
                  <a16:creationId xmlns:a16="http://schemas.microsoft.com/office/drawing/2014/main" id="{C672AC08-E90E-4B7B-8C80-F29DC7C6C958}"/>
                </a:ext>
              </a:extLst>
            </p:cNvPr>
            <p:cNvSpPr>
              <a:spLocks noChangeShapeType="1"/>
            </p:cNvSpPr>
            <p:nvPr/>
          </p:nvSpPr>
          <p:spPr bwMode="auto">
            <a:xfrm>
              <a:off x="3592" y="754"/>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03" name="Line 94">
              <a:extLst>
                <a:ext uri="{FF2B5EF4-FFF2-40B4-BE49-F238E27FC236}">
                  <a16:creationId xmlns:a16="http://schemas.microsoft.com/office/drawing/2014/main" id="{0ED8BB61-57BC-41A2-8754-CDDBD4917332}"/>
                </a:ext>
              </a:extLst>
            </p:cNvPr>
            <p:cNvSpPr>
              <a:spLocks noChangeShapeType="1"/>
            </p:cNvSpPr>
            <p:nvPr/>
          </p:nvSpPr>
          <p:spPr bwMode="auto">
            <a:xfrm>
              <a:off x="3854" y="754"/>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04" name="Line 95">
              <a:extLst>
                <a:ext uri="{FF2B5EF4-FFF2-40B4-BE49-F238E27FC236}">
                  <a16:creationId xmlns:a16="http://schemas.microsoft.com/office/drawing/2014/main" id="{BC49ED89-5C8C-4A3D-98E2-F415671D3AFF}"/>
                </a:ext>
              </a:extLst>
            </p:cNvPr>
            <p:cNvSpPr>
              <a:spLocks noChangeShapeType="1"/>
            </p:cNvSpPr>
            <p:nvPr/>
          </p:nvSpPr>
          <p:spPr bwMode="auto">
            <a:xfrm>
              <a:off x="4114" y="754"/>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05" name="Line 96">
              <a:extLst>
                <a:ext uri="{FF2B5EF4-FFF2-40B4-BE49-F238E27FC236}">
                  <a16:creationId xmlns:a16="http://schemas.microsoft.com/office/drawing/2014/main" id="{C715D96E-7D0E-40B5-8D8F-9178FEFA28CD}"/>
                </a:ext>
              </a:extLst>
            </p:cNvPr>
            <p:cNvSpPr>
              <a:spLocks noChangeShapeType="1"/>
            </p:cNvSpPr>
            <p:nvPr/>
          </p:nvSpPr>
          <p:spPr bwMode="auto">
            <a:xfrm>
              <a:off x="4375" y="754"/>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06" name="Line 97">
              <a:extLst>
                <a:ext uri="{FF2B5EF4-FFF2-40B4-BE49-F238E27FC236}">
                  <a16:creationId xmlns:a16="http://schemas.microsoft.com/office/drawing/2014/main" id="{BC01F6E3-627F-4072-B275-68A257F81504}"/>
                </a:ext>
              </a:extLst>
            </p:cNvPr>
            <p:cNvSpPr>
              <a:spLocks noChangeShapeType="1"/>
            </p:cNvSpPr>
            <p:nvPr/>
          </p:nvSpPr>
          <p:spPr bwMode="auto">
            <a:xfrm>
              <a:off x="4637" y="754"/>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07" name="Line 98">
              <a:extLst>
                <a:ext uri="{FF2B5EF4-FFF2-40B4-BE49-F238E27FC236}">
                  <a16:creationId xmlns:a16="http://schemas.microsoft.com/office/drawing/2014/main" id="{5E290E67-9942-48F7-99E9-2FA6EF9839C7}"/>
                </a:ext>
              </a:extLst>
            </p:cNvPr>
            <p:cNvSpPr>
              <a:spLocks noChangeShapeType="1"/>
            </p:cNvSpPr>
            <p:nvPr/>
          </p:nvSpPr>
          <p:spPr bwMode="auto">
            <a:xfrm>
              <a:off x="4897" y="754"/>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08" name="Line 99">
              <a:extLst>
                <a:ext uri="{FF2B5EF4-FFF2-40B4-BE49-F238E27FC236}">
                  <a16:creationId xmlns:a16="http://schemas.microsoft.com/office/drawing/2014/main" id="{D25B81B8-C39F-4D15-BC01-D8D9659D7814}"/>
                </a:ext>
              </a:extLst>
            </p:cNvPr>
            <p:cNvSpPr>
              <a:spLocks noChangeShapeType="1"/>
            </p:cNvSpPr>
            <p:nvPr/>
          </p:nvSpPr>
          <p:spPr bwMode="auto">
            <a:xfrm>
              <a:off x="5159" y="754"/>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09" name="Line 100">
              <a:extLst>
                <a:ext uri="{FF2B5EF4-FFF2-40B4-BE49-F238E27FC236}">
                  <a16:creationId xmlns:a16="http://schemas.microsoft.com/office/drawing/2014/main" id="{E73B8F24-F7D2-4B72-A976-1E3797D7C4DB}"/>
                </a:ext>
              </a:extLst>
            </p:cNvPr>
            <p:cNvSpPr>
              <a:spLocks noChangeShapeType="1"/>
            </p:cNvSpPr>
            <p:nvPr/>
          </p:nvSpPr>
          <p:spPr bwMode="auto">
            <a:xfrm>
              <a:off x="5420" y="754"/>
              <a:ext cx="0" cy="132"/>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10" name="Rectangle 101">
              <a:extLst>
                <a:ext uri="{FF2B5EF4-FFF2-40B4-BE49-F238E27FC236}">
                  <a16:creationId xmlns:a16="http://schemas.microsoft.com/office/drawing/2014/main" id="{B00F9BC7-9090-4A77-8F11-5E1BB62960CC}"/>
                </a:ext>
              </a:extLst>
            </p:cNvPr>
            <p:cNvSpPr>
              <a:spLocks noChangeArrowheads="1"/>
            </p:cNvSpPr>
            <p:nvPr/>
          </p:nvSpPr>
          <p:spPr bwMode="auto">
            <a:xfrm>
              <a:off x="5159" y="920"/>
              <a:ext cx="263" cy="132"/>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10</a:t>
              </a:r>
            </a:p>
          </p:txBody>
        </p:sp>
        <p:sp>
          <p:nvSpPr>
            <p:cNvPr id="284811" name="Rectangle 102">
              <a:extLst>
                <a:ext uri="{FF2B5EF4-FFF2-40B4-BE49-F238E27FC236}">
                  <a16:creationId xmlns:a16="http://schemas.microsoft.com/office/drawing/2014/main" id="{03AB8C96-7768-4F55-8C73-254FC10F8676}"/>
                </a:ext>
              </a:extLst>
            </p:cNvPr>
            <p:cNvSpPr>
              <a:spLocks noChangeArrowheads="1"/>
            </p:cNvSpPr>
            <p:nvPr/>
          </p:nvSpPr>
          <p:spPr bwMode="auto">
            <a:xfrm>
              <a:off x="4897" y="920"/>
              <a:ext cx="262"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9</a:t>
              </a:r>
            </a:p>
          </p:txBody>
        </p:sp>
        <p:sp>
          <p:nvSpPr>
            <p:cNvPr id="284812" name="Rectangle 103">
              <a:extLst>
                <a:ext uri="{FF2B5EF4-FFF2-40B4-BE49-F238E27FC236}">
                  <a16:creationId xmlns:a16="http://schemas.microsoft.com/office/drawing/2014/main" id="{98081916-6937-4146-8F0F-3E12157069AA}"/>
                </a:ext>
              </a:extLst>
            </p:cNvPr>
            <p:cNvSpPr>
              <a:spLocks noChangeArrowheads="1"/>
            </p:cNvSpPr>
            <p:nvPr/>
          </p:nvSpPr>
          <p:spPr bwMode="auto">
            <a:xfrm>
              <a:off x="4637" y="920"/>
              <a:ext cx="260"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8</a:t>
              </a:r>
            </a:p>
          </p:txBody>
        </p:sp>
        <p:sp>
          <p:nvSpPr>
            <p:cNvPr id="128" name="Rectangle 104">
              <a:extLst>
                <a:ext uri="{FF2B5EF4-FFF2-40B4-BE49-F238E27FC236}">
                  <a16:creationId xmlns:a16="http://schemas.microsoft.com/office/drawing/2014/main" id="{0E230A65-AB55-4DF3-BFD9-1DED470F39C4}"/>
                </a:ext>
              </a:extLst>
            </p:cNvPr>
            <p:cNvSpPr>
              <a:spLocks noChangeArrowheads="1"/>
            </p:cNvSpPr>
            <p:nvPr/>
          </p:nvSpPr>
          <p:spPr bwMode="auto">
            <a:xfrm>
              <a:off x="4375" y="920"/>
              <a:ext cx="264"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7</a:t>
              </a:r>
            </a:p>
          </p:txBody>
        </p:sp>
        <p:sp>
          <p:nvSpPr>
            <p:cNvPr id="129" name="Rectangle 105">
              <a:extLst>
                <a:ext uri="{FF2B5EF4-FFF2-40B4-BE49-F238E27FC236}">
                  <a16:creationId xmlns:a16="http://schemas.microsoft.com/office/drawing/2014/main" id="{656D3752-53AA-453D-BFF0-D643F0286B73}"/>
                </a:ext>
              </a:extLst>
            </p:cNvPr>
            <p:cNvSpPr>
              <a:spLocks noChangeArrowheads="1"/>
            </p:cNvSpPr>
            <p:nvPr/>
          </p:nvSpPr>
          <p:spPr bwMode="auto">
            <a:xfrm>
              <a:off x="4117" y="920"/>
              <a:ext cx="267"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6</a:t>
              </a:r>
            </a:p>
          </p:txBody>
        </p:sp>
        <p:sp>
          <p:nvSpPr>
            <p:cNvPr id="130" name="Rectangle 106">
              <a:extLst>
                <a:ext uri="{FF2B5EF4-FFF2-40B4-BE49-F238E27FC236}">
                  <a16:creationId xmlns:a16="http://schemas.microsoft.com/office/drawing/2014/main" id="{3A874529-E6BD-4799-A511-0968B04A1D93}"/>
                </a:ext>
              </a:extLst>
            </p:cNvPr>
            <p:cNvSpPr>
              <a:spLocks noChangeArrowheads="1"/>
            </p:cNvSpPr>
            <p:nvPr/>
          </p:nvSpPr>
          <p:spPr bwMode="auto">
            <a:xfrm>
              <a:off x="3854" y="920"/>
              <a:ext cx="259"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5</a:t>
              </a:r>
            </a:p>
          </p:txBody>
        </p:sp>
        <p:sp>
          <p:nvSpPr>
            <p:cNvPr id="131" name="Rectangle 107">
              <a:extLst>
                <a:ext uri="{FF2B5EF4-FFF2-40B4-BE49-F238E27FC236}">
                  <a16:creationId xmlns:a16="http://schemas.microsoft.com/office/drawing/2014/main" id="{3D81B795-E4FD-4932-A87F-E656D6E01E87}"/>
                </a:ext>
              </a:extLst>
            </p:cNvPr>
            <p:cNvSpPr>
              <a:spLocks noChangeArrowheads="1"/>
            </p:cNvSpPr>
            <p:nvPr/>
          </p:nvSpPr>
          <p:spPr bwMode="auto">
            <a:xfrm>
              <a:off x="3592" y="920"/>
              <a:ext cx="266"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4</a:t>
              </a:r>
            </a:p>
          </p:txBody>
        </p:sp>
        <p:sp>
          <p:nvSpPr>
            <p:cNvPr id="284817" name="Rectangle 108">
              <a:extLst>
                <a:ext uri="{FF2B5EF4-FFF2-40B4-BE49-F238E27FC236}">
                  <a16:creationId xmlns:a16="http://schemas.microsoft.com/office/drawing/2014/main" id="{1F2D87E0-518F-4842-BA2F-B72D48905535}"/>
                </a:ext>
              </a:extLst>
            </p:cNvPr>
            <p:cNvSpPr>
              <a:spLocks noChangeArrowheads="1"/>
            </p:cNvSpPr>
            <p:nvPr/>
          </p:nvSpPr>
          <p:spPr bwMode="auto">
            <a:xfrm>
              <a:off x="3331" y="920"/>
              <a:ext cx="263"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3</a:t>
              </a:r>
            </a:p>
          </p:txBody>
        </p:sp>
        <p:sp>
          <p:nvSpPr>
            <p:cNvPr id="284818" name="Rectangle 109">
              <a:extLst>
                <a:ext uri="{FF2B5EF4-FFF2-40B4-BE49-F238E27FC236}">
                  <a16:creationId xmlns:a16="http://schemas.microsoft.com/office/drawing/2014/main" id="{53344F4A-47F8-47AD-BDA4-D75F11B7E7DE}"/>
                </a:ext>
              </a:extLst>
            </p:cNvPr>
            <p:cNvSpPr>
              <a:spLocks noChangeArrowheads="1"/>
            </p:cNvSpPr>
            <p:nvPr/>
          </p:nvSpPr>
          <p:spPr bwMode="auto">
            <a:xfrm>
              <a:off x="3069" y="920"/>
              <a:ext cx="262"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2</a:t>
              </a:r>
            </a:p>
          </p:txBody>
        </p:sp>
        <p:sp>
          <p:nvSpPr>
            <p:cNvPr id="284819" name="Rectangle 110">
              <a:extLst>
                <a:ext uri="{FF2B5EF4-FFF2-40B4-BE49-F238E27FC236}">
                  <a16:creationId xmlns:a16="http://schemas.microsoft.com/office/drawing/2014/main" id="{DCDFA89C-E0DD-4354-AAEE-6A60B04FE8B4}"/>
                </a:ext>
              </a:extLst>
            </p:cNvPr>
            <p:cNvSpPr>
              <a:spLocks noChangeArrowheads="1"/>
            </p:cNvSpPr>
            <p:nvPr/>
          </p:nvSpPr>
          <p:spPr bwMode="auto">
            <a:xfrm>
              <a:off x="2809" y="920"/>
              <a:ext cx="260" cy="132"/>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a:t>
              </a:r>
            </a:p>
          </p:txBody>
        </p:sp>
        <p:sp>
          <p:nvSpPr>
            <p:cNvPr id="284820" name="Line 111">
              <a:extLst>
                <a:ext uri="{FF2B5EF4-FFF2-40B4-BE49-F238E27FC236}">
                  <a16:creationId xmlns:a16="http://schemas.microsoft.com/office/drawing/2014/main" id="{0D1DE261-4D40-4207-94F3-3678A8EAB130}"/>
                </a:ext>
              </a:extLst>
            </p:cNvPr>
            <p:cNvSpPr>
              <a:spLocks noChangeShapeType="1"/>
            </p:cNvSpPr>
            <p:nvPr/>
          </p:nvSpPr>
          <p:spPr bwMode="auto">
            <a:xfrm>
              <a:off x="2809" y="920"/>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21" name="Line 112">
              <a:extLst>
                <a:ext uri="{FF2B5EF4-FFF2-40B4-BE49-F238E27FC236}">
                  <a16:creationId xmlns:a16="http://schemas.microsoft.com/office/drawing/2014/main" id="{4B427BD5-BB6C-40BA-82C7-81F93D33384A}"/>
                </a:ext>
              </a:extLst>
            </p:cNvPr>
            <p:cNvSpPr>
              <a:spLocks noChangeShapeType="1"/>
            </p:cNvSpPr>
            <p:nvPr/>
          </p:nvSpPr>
          <p:spPr bwMode="auto">
            <a:xfrm>
              <a:off x="2809" y="1052"/>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22" name="Line 113">
              <a:extLst>
                <a:ext uri="{FF2B5EF4-FFF2-40B4-BE49-F238E27FC236}">
                  <a16:creationId xmlns:a16="http://schemas.microsoft.com/office/drawing/2014/main" id="{F8423D24-9B72-435B-8093-2D3C6FFEE609}"/>
                </a:ext>
              </a:extLst>
            </p:cNvPr>
            <p:cNvSpPr>
              <a:spLocks noChangeShapeType="1"/>
            </p:cNvSpPr>
            <p:nvPr/>
          </p:nvSpPr>
          <p:spPr bwMode="auto">
            <a:xfrm>
              <a:off x="2809" y="920"/>
              <a:ext cx="0" cy="132"/>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23" name="Line 114">
              <a:extLst>
                <a:ext uri="{FF2B5EF4-FFF2-40B4-BE49-F238E27FC236}">
                  <a16:creationId xmlns:a16="http://schemas.microsoft.com/office/drawing/2014/main" id="{4D5BCE33-7F44-4212-AC6F-27CA04E7DBE7}"/>
                </a:ext>
              </a:extLst>
            </p:cNvPr>
            <p:cNvSpPr>
              <a:spLocks noChangeShapeType="1"/>
            </p:cNvSpPr>
            <p:nvPr/>
          </p:nvSpPr>
          <p:spPr bwMode="auto">
            <a:xfrm>
              <a:off x="3069" y="920"/>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24" name="Line 115">
              <a:extLst>
                <a:ext uri="{FF2B5EF4-FFF2-40B4-BE49-F238E27FC236}">
                  <a16:creationId xmlns:a16="http://schemas.microsoft.com/office/drawing/2014/main" id="{7A8D9E1A-CF25-42E3-825B-9D68BB5D7088}"/>
                </a:ext>
              </a:extLst>
            </p:cNvPr>
            <p:cNvSpPr>
              <a:spLocks noChangeShapeType="1"/>
            </p:cNvSpPr>
            <p:nvPr/>
          </p:nvSpPr>
          <p:spPr bwMode="auto">
            <a:xfrm>
              <a:off x="3331" y="920"/>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25" name="Line 116">
              <a:extLst>
                <a:ext uri="{FF2B5EF4-FFF2-40B4-BE49-F238E27FC236}">
                  <a16:creationId xmlns:a16="http://schemas.microsoft.com/office/drawing/2014/main" id="{4261ADAC-AEFA-476C-BB6A-278A889365B6}"/>
                </a:ext>
              </a:extLst>
            </p:cNvPr>
            <p:cNvSpPr>
              <a:spLocks noChangeShapeType="1"/>
            </p:cNvSpPr>
            <p:nvPr/>
          </p:nvSpPr>
          <p:spPr bwMode="auto">
            <a:xfrm>
              <a:off x="3592" y="920"/>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26" name="Line 117">
              <a:extLst>
                <a:ext uri="{FF2B5EF4-FFF2-40B4-BE49-F238E27FC236}">
                  <a16:creationId xmlns:a16="http://schemas.microsoft.com/office/drawing/2014/main" id="{F706DDFE-B38C-4BD4-9179-6AC85ACE67FC}"/>
                </a:ext>
              </a:extLst>
            </p:cNvPr>
            <p:cNvSpPr>
              <a:spLocks noChangeShapeType="1"/>
            </p:cNvSpPr>
            <p:nvPr/>
          </p:nvSpPr>
          <p:spPr bwMode="auto">
            <a:xfrm>
              <a:off x="3854" y="920"/>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27" name="Line 118">
              <a:extLst>
                <a:ext uri="{FF2B5EF4-FFF2-40B4-BE49-F238E27FC236}">
                  <a16:creationId xmlns:a16="http://schemas.microsoft.com/office/drawing/2014/main" id="{D93486BD-B62E-4C3B-A3F3-22BB521D6944}"/>
                </a:ext>
              </a:extLst>
            </p:cNvPr>
            <p:cNvSpPr>
              <a:spLocks noChangeShapeType="1"/>
            </p:cNvSpPr>
            <p:nvPr/>
          </p:nvSpPr>
          <p:spPr bwMode="auto">
            <a:xfrm>
              <a:off x="4114" y="920"/>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28" name="Line 119">
              <a:extLst>
                <a:ext uri="{FF2B5EF4-FFF2-40B4-BE49-F238E27FC236}">
                  <a16:creationId xmlns:a16="http://schemas.microsoft.com/office/drawing/2014/main" id="{E0381E19-E8C3-42B8-975A-106ECDCB38D8}"/>
                </a:ext>
              </a:extLst>
            </p:cNvPr>
            <p:cNvSpPr>
              <a:spLocks noChangeShapeType="1"/>
            </p:cNvSpPr>
            <p:nvPr/>
          </p:nvSpPr>
          <p:spPr bwMode="auto">
            <a:xfrm>
              <a:off x="4375" y="920"/>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29" name="Line 120">
              <a:extLst>
                <a:ext uri="{FF2B5EF4-FFF2-40B4-BE49-F238E27FC236}">
                  <a16:creationId xmlns:a16="http://schemas.microsoft.com/office/drawing/2014/main" id="{022E776D-4972-40CD-BCEF-F464F591AD22}"/>
                </a:ext>
              </a:extLst>
            </p:cNvPr>
            <p:cNvSpPr>
              <a:spLocks noChangeShapeType="1"/>
            </p:cNvSpPr>
            <p:nvPr/>
          </p:nvSpPr>
          <p:spPr bwMode="auto">
            <a:xfrm>
              <a:off x="4637" y="920"/>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30" name="Line 121">
              <a:extLst>
                <a:ext uri="{FF2B5EF4-FFF2-40B4-BE49-F238E27FC236}">
                  <a16:creationId xmlns:a16="http://schemas.microsoft.com/office/drawing/2014/main" id="{536ED5C8-B410-4DC2-83A9-6EFFD5FDF252}"/>
                </a:ext>
              </a:extLst>
            </p:cNvPr>
            <p:cNvSpPr>
              <a:spLocks noChangeShapeType="1"/>
            </p:cNvSpPr>
            <p:nvPr/>
          </p:nvSpPr>
          <p:spPr bwMode="auto">
            <a:xfrm>
              <a:off x="4897" y="920"/>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31" name="Line 122">
              <a:extLst>
                <a:ext uri="{FF2B5EF4-FFF2-40B4-BE49-F238E27FC236}">
                  <a16:creationId xmlns:a16="http://schemas.microsoft.com/office/drawing/2014/main" id="{A27FA206-059C-445E-ADFF-1B161C365D07}"/>
                </a:ext>
              </a:extLst>
            </p:cNvPr>
            <p:cNvSpPr>
              <a:spLocks noChangeShapeType="1"/>
            </p:cNvSpPr>
            <p:nvPr/>
          </p:nvSpPr>
          <p:spPr bwMode="auto">
            <a:xfrm>
              <a:off x="5159" y="920"/>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32" name="Line 123">
              <a:extLst>
                <a:ext uri="{FF2B5EF4-FFF2-40B4-BE49-F238E27FC236}">
                  <a16:creationId xmlns:a16="http://schemas.microsoft.com/office/drawing/2014/main" id="{7C901A7B-EFE9-46A7-8DFF-54661A84E863}"/>
                </a:ext>
              </a:extLst>
            </p:cNvPr>
            <p:cNvSpPr>
              <a:spLocks noChangeShapeType="1"/>
            </p:cNvSpPr>
            <p:nvPr/>
          </p:nvSpPr>
          <p:spPr bwMode="auto">
            <a:xfrm>
              <a:off x="5420" y="920"/>
              <a:ext cx="0" cy="132"/>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33" name="Rectangle 124">
              <a:extLst>
                <a:ext uri="{FF2B5EF4-FFF2-40B4-BE49-F238E27FC236}">
                  <a16:creationId xmlns:a16="http://schemas.microsoft.com/office/drawing/2014/main" id="{DE5A8C32-1D89-4B87-995C-DD781D2DF945}"/>
                </a:ext>
              </a:extLst>
            </p:cNvPr>
            <p:cNvSpPr>
              <a:spLocks noChangeArrowheads="1"/>
            </p:cNvSpPr>
            <p:nvPr/>
          </p:nvSpPr>
          <p:spPr bwMode="auto">
            <a:xfrm>
              <a:off x="5159" y="1416"/>
              <a:ext cx="263" cy="133"/>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10</a:t>
              </a:r>
            </a:p>
          </p:txBody>
        </p:sp>
        <p:sp>
          <p:nvSpPr>
            <p:cNvPr id="284834" name="Rectangle 125">
              <a:extLst>
                <a:ext uri="{FF2B5EF4-FFF2-40B4-BE49-F238E27FC236}">
                  <a16:creationId xmlns:a16="http://schemas.microsoft.com/office/drawing/2014/main" id="{021F3253-FF89-4446-BA15-13DCF2953534}"/>
                </a:ext>
              </a:extLst>
            </p:cNvPr>
            <p:cNvSpPr>
              <a:spLocks noChangeArrowheads="1"/>
            </p:cNvSpPr>
            <p:nvPr/>
          </p:nvSpPr>
          <p:spPr bwMode="auto">
            <a:xfrm>
              <a:off x="4897" y="1416"/>
              <a:ext cx="262" cy="133"/>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9</a:t>
              </a:r>
            </a:p>
          </p:txBody>
        </p:sp>
        <p:sp>
          <p:nvSpPr>
            <p:cNvPr id="284835" name="Rectangle 126">
              <a:extLst>
                <a:ext uri="{FF2B5EF4-FFF2-40B4-BE49-F238E27FC236}">
                  <a16:creationId xmlns:a16="http://schemas.microsoft.com/office/drawing/2014/main" id="{E271A9DD-76F0-4B32-BA9F-0F466AF409C3}"/>
                </a:ext>
              </a:extLst>
            </p:cNvPr>
            <p:cNvSpPr>
              <a:spLocks noChangeArrowheads="1"/>
            </p:cNvSpPr>
            <p:nvPr/>
          </p:nvSpPr>
          <p:spPr bwMode="auto">
            <a:xfrm>
              <a:off x="4637" y="1416"/>
              <a:ext cx="260" cy="133"/>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8</a:t>
              </a:r>
            </a:p>
          </p:txBody>
        </p:sp>
        <p:sp>
          <p:nvSpPr>
            <p:cNvPr id="151" name="Rectangle 127">
              <a:extLst>
                <a:ext uri="{FF2B5EF4-FFF2-40B4-BE49-F238E27FC236}">
                  <a16:creationId xmlns:a16="http://schemas.microsoft.com/office/drawing/2014/main" id="{F85AD05A-71D3-4B6B-B5B2-CE9E9AC4900F}"/>
                </a:ext>
              </a:extLst>
            </p:cNvPr>
            <p:cNvSpPr>
              <a:spLocks noChangeArrowheads="1"/>
            </p:cNvSpPr>
            <p:nvPr/>
          </p:nvSpPr>
          <p:spPr bwMode="auto">
            <a:xfrm>
              <a:off x="4375" y="1416"/>
              <a:ext cx="264"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7</a:t>
              </a:r>
            </a:p>
          </p:txBody>
        </p:sp>
        <p:sp>
          <p:nvSpPr>
            <p:cNvPr id="152" name="Rectangle 128">
              <a:extLst>
                <a:ext uri="{FF2B5EF4-FFF2-40B4-BE49-F238E27FC236}">
                  <a16:creationId xmlns:a16="http://schemas.microsoft.com/office/drawing/2014/main" id="{3685D411-3487-4297-9AFD-94D665C67A51}"/>
                </a:ext>
              </a:extLst>
            </p:cNvPr>
            <p:cNvSpPr>
              <a:spLocks noChangeArrowheads="1"/>
            </p:cNvSpPr>
            <p:nvPr/>
          </p:nvSpPr>
          <p:spPr bwMode="auto">
            <a:xfrm>
              <a:off x="4117" y="1416"/>
              <a:ext cx="267"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6</a:t>
              </a:r>
            </a:p>
          </p:txBody>
        </p:sp>
        <p:sp>
          <p:nvSpPr>
            <p:cNvPr id="153" name="Rectangle 129">
              <a:extLst>
                <a:ext uri="{FF2B5EF4-FFF2-40B4-BE49-F238E27FC236}">
                  <a16:creationId xmlns:a16="http://schemas.microsoft.com/office/drawing/2014/main" id="{63B169C8-7F0E-4C03-9100-F017883C3403}"/>
                </a:ext>
              </a:extLst>
            </p:cNvPr>
            <p:cNvSpPr>
              <a:spLocks noChangeArrowheads="1"/>
            </p:cNvSpPr>
            <p:nvPr/>
          </p:nvSpPr>
          <p:spPr bwMode="auto">
            <a:xfrm>
              <a:off x="3854" y="1416"/>
              <a:ext cx="259"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5</a:t>
              </a:r>
            </a:p>
          </p:txBody>
        </p:sp>
        <p:sp>
          <p:nvSpPr>
            <p:cNvPr id="154" name="Rectangle 130">
              <a:extLst>
                <a:ext uri="{FF2B5EF4-FFF2-40B4-BE49-F238E27FC236}">
                  <a16:creationId xmlns:a16="http://schemas.microsoft.com/office/drawing/2014/main" id="{CB7A6694-71E5-4DAC-B588-CCC304789FF2}"/>
                </a:ext>
              </a:extLst>
            </p:cNvPr>
            <p:cNvSpPr>
              <a:spLocks noChangeArrowheads="1"/>
            </p:cNvSpPr>
            <p:nvPr/>
          </p:nvSpPr>
          <p:spPr bwMode="auto">
            <a:xfrm>
              <a:off x="3592" y="1416"/>
              <a:ext cx="266"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4</a:t>
              </a:r>
            </a:p>
          </p:txBody>
        </p:sp>
        <p:sp>
          <p:nvSpPr>
            <p:cNvPr id="284840" name="Rectangle 131">
              <a:extLst>
                <a:ext uri="{FF2B5EF4-FFF2-40B4-BE49-F238E27FC236}">
                  <a16:creationId xmlns:a16="http://schemas.microsoft.com/office/drawing/2014/main" id="{638C11D9-E73E-4556-9298-E121EAA52D2A}"/>
                </a:ext>
              </a:extLst>
            </p:cNvPr>
            <p:cNvSpPr>
              <a:spLocks noChangeArrowheads="1"/>
            </p:cNvSpPr>
            <p:nvPr/>
          </p:nvSpPr>
          <p:spPr bwMode="auto">
            <a:xfrm>
              <a:off x="3331" y="1416"/>
              <a:ext cx="263" cy="133"/>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3</a:t>
              </a:r>
            </a:p>
          </p:txBody>
        </p:sp>
        <p:sp>
          <p:nvSpPr>
            <p:cNvPr id="284841" name="Rectangle 132">
              <a:extLst>
                <a:ext uri="{FF2B5EF4-FFF2-40B4-BE49-F238E27FC236}">
                  <a16:creationId xmlns:a16="http://schemas.microsoft.com/office/drawing/2014/main" id="{1B5AB85C-4424-4115-A508-FCE61D90F710}"/>
                </a:ext>
              </a:extLst>
            </p:cNvPr>
            <p:cNvSpPr>
              <a:spLocks noChangeArrowheads="1"/>
            </p:cNvSpPr>
            <p:nvPr/>
          </p:nvSpPr>
          <p:spPr bwMode="auto">
            <a:xfrm>
              <a:off x="3069" y="1416"/>
              <a:ext cx="262" cy="133"/>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2</a:t>
              </a:r>
            </a:p>
          </p:txBody>
        </p:sp>
        <p:sp>
          <p:nvSpPr>
            <p:cNvPr id="284842" name="Rectangle 133">
              <a:extLst>
                <a:ext uri="{FF2B5EF4-FFF2-40B4-BE49-F238E27FC236}">
                  <a16:creationId xmlns:a16="http://schemas.microsoft.com/office/drawing/2014/main" id="{F4CC939A-A212-4C1C-8F1B-FCDC0E377190}"/>
                </a:ext>
              </a:extLst>
            </p:cNvPr>
            <p:cNvSpPr>
              <a:spLocks noChangeArrowheads="1"/>
            </p:cNvSpPr>
            <p:nvPr/>
          </p:nvSpPr>
          <p:spPr bwMode="auto">
            <a:xfrm>
              <a:off x="2809" y="1416"/>
              <a:ext cx="260" cy="133"/>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a:t>
              </a:r>
            </a:p>
          </p:txBody>
        </p:sp>
        <p:sp>
          <p:nvSpPr>
            <p:cNvPr id="284843" name="Line 134">
              <a:extLst>
                <a:ext uri="{FF2B5EF4-FFF2-40B4-BE49-F238E27FC236}">
                  <a16:creationId xmlns:a16="http://schemas.microsoft.com/office/drawing/2014/main" id="{53D66267-D80F-4410-9B18-75814CCED3AB}"/>
                </a:ext>
              </a:extLst>
            </p:cNvPr>
            <p:cNvSpPr>
              <a:spLocks noChangeShapeType="1"/>
            </p:cNvSpPr>
            <p:nvPr/>
          </p:nvSpPr>
          <p:spPr bwMode="auto">
            <a:xfrm>
              <a:off x="2809" y="1416"/>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44" name="Line 135">
              <a:extLst>
                <a:ext uri="{FF2B5EF4-FFF2-40B4-BE49-F238E27FC236}">
                  <a16:creationId xmlns:a16="http://schemas.microsoft.com/office/drawing/2014/main" id="{0508CE47-F48F-43C8-8FD2-C5AA276F23DB}"/>
                </a:ext>
              </a:extLst>
            </p:cNvPr>
            <p:cNvSpPr>
              <a:spLocks noChangeShapeType="1"/>
            </p:cNvSpPr>
            <p:nvPr/>
          </p:nvSpPr>
          <p:spPr bwMode="auto">
            <a:xfrm>
              <a:off x="2809" y="1549"/>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45" name="Line 136">
              <a:extLst>
                <a:ext uri="{FF2B5EF4-FFF2-40B4-BE49-F238E27FC236}">
                  <a16:creationId xmlns:a16="http://schemas.microsoft.com/office/drawing/2014/main" id="{4CFAB01E-CEDA-41AE-A5D9-7F08FF652CA6}"/>
                </a:ext>
              </a:extLst>
            </p:cNvPr>
            <p:cNvSpPr>
              <a:spLocks noChangeShapeType="1"/>
            </p:cNvSpPr>
            <p:nvPr/>
          </p:nvSpPr>
          <p:spPr bwMode="auto">
            <a:xfrm>
              <a:off x="2809" y="1416"/>
              <a:ext cx="0" cy="133"/>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46" name="Line 137">
              <a:extLst>
                <a:ext uri="{FF2B5EF4-FFF2-40B4-BE49-F238E27FC236}">
                  <a16:creationId xmlns:a16="http://schemas.microsoft.com/office/drawing/2014/main" id="{7197B312-3872-4051-8169-607DF3B7CED9}"/>
                </a:ext>
              </a:extLst>
            </p:cNvPr>
            <p:cNvSpPr>
              <a:spLocks noChangeShapeType="1"/>
            </p:cNvSpPr>
            <p:nvPr/>
          </p:nvSpPr>
          <p:spPr bwMode="auto">
            <a:xfrm>
              <a:off x="3069" y="1416"/>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47" name="Line 138">
              <a:extLst>
                <a:ext uri="{FF2B5EF4-FFF2-40B4-BE49-F238E27FC236}">
                  <a16:creationId xmlns:a16="http://schemas.microsoft.com/office/drawing/2014/main" id="{A9F72753-1185-421C-8B88-AC32F7E48053}"/>
                </a:ext>
              </a:extLst>
            </p:cNvPr>
            <p:cNvSpPr>
              <a:spLocks noChangeShapeType="1"/>
            </p:cNvSpPr>
            <p:nvPr/>
          </p:nvSpPr>
          <p:spPr bwMode="auto">
            <a:xfrm>
              <a:off x="3331" y="1416"/>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48" name="Line 139">
              <a:extLst>
                <a:ext uri="{FF2B5EF4-FFF2-40B4-BE49-F238E27FC236}">
                  <a16:creationId xmlns:a16="http://schemas.microsoft.com/office/drawing/2014/main" id="{2080B80B-A88A-468E-A4BC-0AE62BBC45D9}"/>
                </a:ext>
              </a:extLst>
            </p:cNvPr>
            <p:cNvSpPr>
              <a:spLocks noChangeShapeType="1"/>
            </p:cNvSpPr>
            <p:nvPr/>
          </p:nvSpPr>
          <p:spPr bwMode="auto">
            <a:xfrm>
              <a:off x="3592" y="1416"/>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49" name="Line 140">
              <a:extLst>
                <a:ext uri="{FF2B5EF4-FFF2-40B4-BE49-F238E27FC236}">
                  <a16:creationId xmlns:a16="http://schemas.microsoft.com/office/drawing/2014/main" id="{DD0635CE-3F46-4C3D-AD69-292E9C86873F}"/>
                </a:ext>
              </a:extLst>
            </p:cNvPr>
            <p:cNvSpPr>
              <a:spLocks noChangeShapeType="1"/>
            </p:cNvSpPr>
            <p:nvPr/>
          </p:nvSpPr>
          <p:spPr bwMode="auto">
            <a:xfrm>
              <a:off x="3854" y="1416"/>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50" name="Line 141">
              <a:extLst>
                <a:ext uri="{FF2B5EF4-FFF2-40B4-BE49-F238E27FC236}">
                  <a16:creationId xmlns:a16="http://schemas.microsoft.com/office/drawing/2014/main" id="{007734EE-F2B1-4403-A289-A5BF9A6DAE08}"/>
                </a:ext>
              </a:extLst>
            </p:cNvPr>
            <p:cNvSpPr>
              <a:spLocks noChangeShapeType="1"/>
            </p:cNvSpPr>
            <p:nvPr/>
          </p:nvSpPr>
          <p:spPr bwMode="auto">
            <a:xfrm>
              <a:off x="4114" y="1416"/>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51" name="Line 142">
              <a:extLst>
                <a:ext uri="{FF2B5EF4-FFF2-40B4-BE49-F238E27FC236}">
                  <a16:creationId xmlns:a16="http://schemas.microsoft.com/office/drawing/2014/main" id="{7C2168C4-E985-49CA-BED7-157EE6FDCC91}"/>
                </a:ext>
              </a:extLst>
            </p:cNvPr>
            <p:cNvSpPr>
              <a:spLocks noChangeShapeType="1"/>
            </p:cNvSpPr>
            <p:nvPr/>
          </p:nvSpPr>
          <p:spPr bwMode="auto">
            <a:xfrm>
              <a:off x="4375" y="1416"/>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52" name="Line 143">
              <a:extLst>
                <a:ext uri="{FF2B5EF4-FFF2-40B4-BE49-F238E27FC236}">
                  <a16:creationId xmlns:a16="http://schemas.microsoft.com/office/drawing/2014/main" id="{B269E93E-1878-4C61-B1CA-85AE72A5E7C1}"/>
                </a:ext>
              </a:extLst>
            </p:cNvPr>
            <p:cNvSpPr>
              <a:spLocks noChangeShapeType="1"/>
            </p:cNvSpPr>
            <p:nvPr/>
          </p:nvSpPr>
          <p:spPr bwMode="auto">
            <a:xfrm>
              <a:off x="4637" y="1416"/>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53" name="Line 144">
              <a:extLst>
                <a:ext uri="{FF2B5EF4-FFF2-40B4-BE49-F238E27FC236}">
                  <a16:creationId xmlns:a16="http://schemas.microsoft.com/office/drawing/2014/main" id="{97ADB708-63D2-473D-B8A5-5F13B2F5018A}"/>
                </a:ext>
              </a:extLst>
            </p:cNvPr>
            <p:cNvSpPr>
              <a:spLocks noChangeShapeType="1"/>
            </p:cNvSpPr>
            <p:nvPr/>
          </p:nvSpPr>
          <p:spPr bwMode="auto">
            <a:xfrm>
              <a:off x="4897" y="1416"/>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54" name="Line 145">
              <a:extLst>
                <a:ext uri="{FF2B5EF4-FFF2-40B4-BE49-F238E27FC236}">
                  <a16:creationId xmlns:a16="http://schemas.microsoft.com/office/drawing/2014/main" id="{EFF68161-E949-4455-9E37-6E808AD7F28B}"/>
                </a:ext>
              </a:extLst>
            </p:cNvPr>
            <p:cNvSpPr>
              <a:spLocks noChangeShapeType="1"/>
            </p:cNvSpPr>
            <p:nvPr/>
          </p:nvSpPr>
          <p:spPr bwMode="auto">
            <a:xfrm>
              <a:off x="5159" y="1416"/>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55" name="Line 146">
              <a:extLst>
                <a:ext uri="{FF2B5EF4-FFF2-40B4-BE49-F238E27FC236}">
                  <a16:creationId xmlns:a16="http://schemas.microsoft.com/office/drawing/2014/main" id="{15D2771A-2EA1-4217-8167-556690BD4277}"/>
                </a:ext>
              </a:extLst>
            </p:cNvPr>
            <p:cNvSpPr>
              <a:spLocks noChangeShapeType="1"/>
            </p:cNvSpPr>
            <p:nvPr/>
          </p:nvSpPr>
          <p:spPr bwMode="auto">
            <a:xfrm>
              <a:off x="5420" y="1416"/>
              <a:ext cx="0" cy="133"/>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56" name="Rectangle 147">
              <a:extLst>
                <a:ext uri="{FF2B5EF4-FFF2-40B4-BE49-F238E27FC236}">
                  <a16:creationId xmlns:a16="http://schemas.microsoft.com/office/drawing/2014/main" id="{C16F244A-F193-40C0-AD70-FEE759C1B992}"/>
                </a:ext>
              </a:extLst>
            </p:cNvPr>
            <p:cNvSpPr>
              <a:spLocks noChangeArrowheads="1"/>
            </p:cNvSpPr>
            <p:nvPr/>
          </p:nvSpPr>
          <p:spPr bwMode="auto">
            <a:xfrm>
              <a:off x="5159" y="1581"/>
              <a:ext cx="263" cy="133"/>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10</a:t>
              </a:r>
            </a:p>
          </p:txBody>
        </p:sp>
        <p:sp>
          <p:nvSpPr>
            <p:cNvPr id="284857" name="Rectangle 148">
              <a:extLst>
                <a:ext uri="{FF2B5EF4-FFF2-40B4-BE49-F238E27FC236}">
                  <a16:creationId xmlns:a16="http://schemas.microsoft.com/office/drawing/2014/main" id="{D2717137-81BD-44BA-B10B-121E3C3D1869}"/>
                </a:ext>
              </a:extLst>
            </p:cNvPr>
            <p:cNvSpPr>
              <a:spLocks noChangeArrowheads="1"/>
            </p:cNvSpPr>
            <p:nvPr/>
          </p:nvSpPr>
          <p:spPr bwMode="auto">
            <a:xfrm>
              <a:off x="4897" y="1581"/>
              <a:ext cx="262" cy="133"/>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9</a:t>
              </a:r>
            </a:p>
          </p:txBody>
        </p:sp>
        <p:sp>
          <p:nvSpPr>
            <p:cNvPr id="284858" name="Rectangle 149">
              <a:extLst>
                <a:ext uri="{FF2B5EF4-FFF2-40B4-BE49-F238E27FC236}">
                  <a16:creationId xmlns:a16="http://schemas.microsoft.com/office/drawing/2014/main" id="{D675E221-77E0-4165-861A-55B5A7250E1B}"/>
                </a:ext>
              </a:extLst>
            </p:cNvPr>
            <p:cNvSpPr>
              <a:spLocks noChangeArrowheads="1"/>
            </p:cNvSpPr>
            <p:nvPr/>
          </p:nvSpPr>
          <p:spPr bwMode="auto">
            <a:xfrm>
              <a:off x="4637" y="1581"/>
              <a:ext cx="260" cy="133"/>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8</a:t>
              </a:r>
            </a:p>
          </p:txBody>
        </p:sp>
        <p:sp>
          <p:nvSpPr>
            <p:cNvPr id="174" name="Rectangle 150">
              <a:extLst>
                <a:ext uri="{FF2B5EF4-FFF2-40B4-BE49-F238E27FC236}">
                  <a16:creationId xmlns:a16="http://schemas.microsoft.com/office/drawing/2014/main" id="{0596939E-00E1-4500-A1C1-FBDC7DE5764A}"/>
                </a:ext>
              </a:extLst>
            </p:cNvPr>
            <p:cNvSpPr>
              <a:spLocks noChangeArrowheads="1"/>
            </p:cNvSpPr>
            <p:nvPr/>
          </p:nvSpPr>
          <p:spPr bwMode="auto">
            <a:xfrm>
              <a:off x="4375" y="1581"/>
              <a:ext cx="264" cy="133"/>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7</a:t>
              </a:r>
            </a:p>
          </p:txBody>
        </p:sp>
        <p:sp>
          <p:nvSpPr>
            <p:cNvPr id="175" name="Rectangle 151">
              <a:extLst>
                <a:ext uri="{FF2B5EF4-FFF2-40B4-BE49-F238E27FC236}">
                  <a16:creationId xmlns:a16="http://schemas.microsoft.com/office/drawing/2014/main" id="{D3FFBE8E-0037-4641-858B-7E6D2F755E7E}"/>
                </a:ext>
              </a:extLst>
            </p:cNvPr>
            <p:cNvSpPr>
              <a:spLocks noChangeArrowheads="1"/>
            </p:cNvSpPr>
            <p:nvPr/>
          </p:nvSpPr>
          <p:spPr bwMode="auto">
            <a:xfrm>
              <a:off x="4117" y="1581"/>
              <a:ext cx="267" cy="133"/>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6</a:t>
              </a:r>
            </a:p>
          </p:txBody>
        </p:sp>
        <p:sp>
          <p:nvSpPr>
            <p:cNvPr id="176" name="Rectangle 152">
              <a:extLst>
                <a:ext uri="{FF2B5EF4-FFF2-40B4-BE49-F238E27FC236}">
                  <a16:creationId xmlns:a16="http://schemas.microsoft.com/office/drawing/2014/main" id="{0F3E55B5-3749-4069-8ECD-859C34F991AB}"/>
                </a:ext>
              </a:extLst>
            </p:cNvPr>
            <p:cNvSpPr>
              <a:spLocks noChangeArrowheads="1"/>
            </p:cNvSpPr>
            <p:nvPr/>
          </p:nvSpPr>
          <p:spPr bwMode="auto">
            <a:xfrm>
              <a:off x="3854" y="1581"/>
              <a:ext cx="259" cy="133"/>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5</a:t>
              </a:r>
            </a:p>
          </p:txBody>
        </p:sp>
        <p:sp>
          <p:nvSpPr>
            <p:cNvPr id="177" name="Rectangle 153">
              <a:extLst>
                <a:ext uri="{FF2B5EF4-FFF2-40B4-BE49-F238E27FC236}">
                  <a16:creationId xmlns:a16="http://schemas.microsoft.com/office/drawing/2014/main" id="{CBBF9CC6-02AD-4AA3-9F51-1EB87854BDEF}"/>
                </a:ext>
              </a:extLst>
            </p:cNvPr>
            <p:cNvSpPr>
              <a:spLocks noChangeArrowheads="1"/>
            </p:cNvSpPr>
            <p:nvPr/>
          </p:nvSpPr>
          <p:spPr bwMode="auto">
            <a:xfrm>
              <a:off x="3592" y="1581"/>
              <a:ext cx="266" cy="133"/>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4</a:t>
              </a:r>
            </a:p>
          </p:txBody>
        </p:sp>
        <p:sp>
          <p:nvSpPr>
            <p:cNvPr id="284863" name="Rectangle 154">
              <a:extLst>
                <a:ext uri="{FF2B5EF4-FFF2-40B4-BE49-F238E27FC236}">
                  <a16:creationId xmlns:a16="http://schemas.microsoft.com/office/drawing/2014/main" id="{EC5625D3-EC65-4034-A16E-379975CD0980}"/>
                </a:ext>
              </a:extLst>
            </p:cNvPr>
            <p:cNvSpPr>
              <a:spLocks noChangeArrowheads="1"/>
            </p:cNvSpPr>
            <p:nvPr/>
          </p:nvSpPr>
          <p:spPr bwMode="auto">
            <a:xfrm>
              <a:off x="3331" y="1581"/>
              <a:ext cx="263" cy="133"/>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3</a:t>
              </a:r>
            </a:p>
          </p:txBody>
        </p:sp>
        <p:sp>
          <p:nvSpPr>
            <p:cNvPr id="284864" name="Rectangle 155">
              <a:extLst>
                <a:ext uri="{FF2B5EF4-FFF2-40B4-BE49-F238E27FC236}">
                  <a16:creationId xmlns:a16="http://schemas.microsoft.com/office/drawing/2014/main" id="{DD88ADA0-A511-4FD0-9BE4-915756714AF3}"/>
                </a:ext>
              </a:extLst>
            </p:cNvPr>
            <p:cNvSpPr>
              <a:spLocks noChangeArrowheads="1"/>
            </p:cNvSpPr>
            <p:nvPr/>
          </p:nvSpPr>
          <p:spPr bwMode="auto">
            <a:xfrm>
              <a:off x="3069" y="1581"/>
              <a:ext cx="262" cy="133"/>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2</a:t>
              </a:r>
            </a:p>
          </p:txBody>
        </p:sp>
        <p:sp>
          <p:nvSpPr>
            <p:cNvPr id="284865" name="Rectangle 156">
              <a:extLst>
                <a:ext uri="{FF2B5EF4-FFF2-40B4-BE49-F238E27FC236}">
                  <a16:creationId xmlns:a16="http://schemas.microsoft.com/office/drawing/2014/main" id="{C97738A7-91FC-479D-885A-3561A0FE3398}"/>
                </a:ext>
              </a:extLst>
            </p:cNvPr>
            <p:cNvSpPr>
              <a:spLocks noChangeArrowheads="1"/>
            </p:cNvSpPr>
            <p:nvPr/>
          </p:nvSpPr>
          <p:spPr bwMode="auto">
            <a:xfrm>
              <a:off x="2809" y="1581"/>
              <a:ext cx="260" cy="133"/>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a:t>
              </a:r>
            </a:p>
          </p:txBody>
        </p:sp>
        <p:sp>
          <p:nvSpPr>
            <p:cNvPr id="284866" name="Line 157">
              <a:extLst>
                <a:ext uri="{FF2B5EF4-FFF2-40B4-BE49-F238E27FC236}">
                  <a16:creationId xmlns:a16="http://schemas.microsoft.com/office/drawing/2014/main" id="{23EF5463-5886-4F5E-B452-41A7B76898D0}"/>
                </a:ext>
              </a:extLst>
            </p:cNvPr>
            <p:cNvSpPr>
              <a:spLocks noChangeShapeType="1"/>
            </p:cNvSpPr>
            <p:nvPr/>
          </p:nvSpPr>
          <p:spPr bwMode="auto">
            <a:xfrm>
              <a:off x="2809" y="1581"/>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67" name="Line 158">
              <a:extLst>
                <a:ext uri="{FF2B5EF4-FFF2-40B4-BE49-F238E27FC236}">
                  <a16:creationId xmlns:a16="http://schemas.microsoft.com/office/drawing/2014/main" id="{BE167AFF-2A61-4AB8-B2CC-6CCDA187CF0B}"/>
                </a:ext>
              </a:extLst>
            </p:cNvPr>
            <p:cNvSpPr>
              <a:spLocks noChangeShapeType="1"/>
            </p:cNvSpPr>
            <p:nvPr/>
          </p:nvSpPr>
          <p:spPr bwMode="auto">
            <a:xfrm>
              <a:off x="2809" y="1714"/>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68" name="Line 159">
              <a:extLst>
                <a:ext uri="{FF2B5EF4-FFF2-40B4-BE49-F238E27FC236}">
                  <a16:creationId xmlns:a16="http://schemas.microsoft.com/office/drawing/2014/main" id="{D9528879-A611-4251-BBEA-BE868E452C2B}"/>
                </a:ext>
              </a:extLst>
            </p:cNvPr>
            <p:cNvSpPr>
              <a:spLocks noChangeShapeType="1"/>
            </p:cNvSpPr>
            <p:nvPr/>
          </p:nvSpPr>
          <p:spPr bwMode="auto">
            <a:xfrm>
              <a:off x="2809" y="1581"/>
              <a:ext cx="0" cy="133"/>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69" name="Line 160">
              <a:extLst>
                <a:ext uri="{FF2B5EF4-FFF2-40B4-BE49-F238E27FC236}">
                  <a16:creationId xmlns:a16="http://schemas.microsoft.com/office/drawing/2014/main" id="{1244A48C-6874-43B0-82B1-52C5A855FD8D}"/>
                </a:ext>
              </a:extLst>
            </p:cNvPr>
            <p:cNvSpPr>
              <a:spLocks noChangeShapeType="1"/>
            </p:cNvSpPr>
            <p:nvPr/>
          </p:nvSpPr>
          <p:spPr bwMode="auto">
            <a:xfrm>
              <a:off x="3069" y="1581"/>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70" name="Line 161">
              <a:extLst>
                <a:ext uri="{FF2B5EF4-FFF2-40B4-BE49-F238E27FC236}">
                  <a16:creationId xmlns:a16="http://schemas.microsoft.com/office/drawing/2014/main" id="{5C1FFE5A-BCCF-412D-8B45-48794C442014}"/>
                </a:ext>
              </a:extLst>
            </p:cNvPr>
            <p:cNvSpPr>
              <a:spLocks noChangeShapeType="1"/>
            </p:cNvSpPr>
            <p:nvPr/>
          </p:nvSpPr>
          <p:spPr bwMode="auto">
            <a:xfrm>
              <a:off x="3331" y="1581"/>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71" name="Line 162">
              <a:extLst>
                <a:ext uri="{FF2B5EF4-FFF2-40B4-BE49-F238E27FC236}">
                  <a16:creationId xmlns:a16="http://schemas.microsoft.com/office/drawing/2014/main" id="{47B7B8B7-82C3-4820-9ABD-5597B5BED87B}"/>
                </a:ext>
              </a:extLst>
            </p:cNvPr>
            <p:cNvSpPr>
              <a:spLocks noChangeShapeType="1"/>
            </p:cNvSpPr>
            <p:nvPr/>
          </p:nvSpPr>
          <p:spPr bwMode="auto">
            <a:xfrm>
              <a:off x="3592" y="1581"/>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72" name="Line 163">
              <a:extLst>
                <a:ext uri="{FF2B5EF4-FFF2-40B4-BE49-F238E27FC236}">
                  <a16:creationId xmlns:a16="http://schemas.microsoft.com/office/drawing/2014/main" id="{C06FBFEF-6B07-4A2E-A24A-9F5611F2EDB0}"/>
                </a:ext>
              </a:extLst>
            </p:cNvPr>
            <p:cNvSpPr>
              <a:spLocks noChangeShapeType="1"/>
            </p:cNvSpPr>
            <p:nvPr/>
          </p:nvSpPr>
          <p:spPr bwMode="auto">
            <a:xfrm>
              <a:off x="3854" y="1581"/>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73" name="Line 164">
              <a:extLst>
                <a:ext uri="{FF2B5EF4-FFF2-40B4-BE49-F238E27FC236}">
                  <a16:creationId xmlns:a16="http://schemas.microsoft.com/office/drawing/2014/main" id="{5A624F37-F222-43A0-8433-95C94CE8363F}"/>
                </a:ext>
              </a:extLst>
            </p:cNvPr>
            <p:cNvSpPr>
              <a:spLocks noChangeShapeType="1"/>
            </p:cNvSpPr>
            <p:nvPr/>
          </p:nvSpPr>
          <p:spPr bwMode="auto">
            <a:xfrm>
              <a:off x="4114" y="1581"/>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74" name="Line 165">
              <a:extLst>
                <a:ext uri="{FF2B5EF4-FFF2-40B4-BE49-F238E27FC236}">
                  <a16:creationId xmlns:a16="http://schemas.microsoft.com/office/drawing/2014/main" id="{84FA8FFE-A1A7-411F-8233-3CAE960E815B}"/>
                </a:ext>
              </a:extLst>
            </p:cNvPr>
            <p:cNvSpPr>
              <a:spLocks noChangeShapeType="1"/>
            </p:cNvSpPr>
            <p:nvPr/>
          </p:nvSpPr>
          <p:spPr bwMode="auto">
            <a:xfrm>
              <a:off x="4375" y="1581"/>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75" name="Line 166">
              <a:extLst>
                <a:ext uri="{FF2B5EF4-FFF2-40B4-BE49-F238E27FC236}">
                  <a16:creationId xmlns:a16="http://schemas.microsoft.com/office/drawing/2014/main" id="{AD821F15-E1AB-4EDB-A89F-56FCC5917EA2}"/>
                </a:ext>
              </a:extLst>
            </p:cNvPr>
            <p:cNvSpPr>
              <a:spLocks noChangeShapeType="1"/>
            </p:cNvSpPr>
            <p:nvPr/>
          </p:nvSpPr>
          <p:spPr bwMode="auto">
            <a:xfrm>
              <a:off x="4637" y="1581"/>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76" name="Line 167">
              <a:extLst>
                <a:ext uri="{FF2B5EF4-FFF2-40B4-BE49-F238E27FC236}">
                  <a16:creationId xmlns:a16="http://schemas.microsoft.com/office/drawing/2014/main" id="{F0F925AC-8F4C-45EC-ADB1-DC0D50792CDD}"/>
                </a:ext>
              </a:extLst>
            </p:cNvPr>
            <p:cNvSpPr>
              <a:spLocks noChangeShapeType="1"/>
            </p:cNvSpPr>
            <p:nvPr/>
          </p:nvSpPr>
          <p:spPr bwMode="auto">
            <a:xfrm>
              <a:off x="4897" y="1581"/>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77" name="Line 168">
              <a:extLst>
                <a:ext uri="{FF2B5EF4-FFF2-40B4-BE49-F238E27FC236}">
                  <a16:creationId xmlns:a16="http://schemas.microsoft.com/office/drawing/2014/main" id="{16A218AD-C0D3-4972-83AD-64B7402BA3CD}"/>
                </a:ext>
              </a:extLst>
            </p:cNvPr>
            <p:cNvSpPr>
              <a:spLocks noChangeShapeType="1"/>
            </p:cNvSpPr>
            <p:nvPr/>
          </p:nvSpPr>
          <p:spPr bwMode="auto">
            <a:xfrm>
              <a:off x="5159" y="1581"/>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78" name="Line 169">
              <a:extLst>
                <a:ext uri="{FF2B5EF4-FFF2-40B4-BE49-F238E27FC236}">
                  <a16:creationId xmlns:a16="http://schemas.microsoft.com/office/drawing/2014/main" id="{0D2A6E60-448C-46D0-BEAB-179F92807C6B}"/>
                </a:ext>
              </a:extLst>
            </p:cNvPr>
            <p:cNvSpPr>
              <a:spLocks noChangeShapeType="1"/>
            </p:cNvSpPr>
            <p:nvPr/>
          </p:nvSpPr>
          <p:spPr bwMode="auto">
            <a:xfrm>
              <a:off x="5420" y="1581"/>
              <a:ext cx="0" cy="133"/>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79" name="Rectangle 170">
              <a:extLst>
                <a:ext uri="{FF2B5EF4-FFF2-40B4-BE49-F238E27FC236}">
                  <a16:creationId xmlns:a16="http://schemas.microsoft.com/office/drawing/2014/main" id="{C677D151-02EC-47BE-B77C-7B99F6623881}"/>
                </a:ext>
              </a:extLst>
            </p:cNvPr>
            <p:cNvSpPr>
              <a:spLocks noChangeArrowheads="1"/>
            </p:cNvSpPr>
            <p:nvPr/>
          </p:nvSpPr>
          <p:spPr bwMode="auto">
            <a:xfrm>
              <a:off x="5159" y="1748"/>
              <a:ext cx="263" cy="133"/>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10</a:t>
              </a:r>
            </a:p>
          </p:txBody>
        </p:sp>
        <p:sp>
          <p:nvSpPr>
            <p:cNvPr id="284880" name="Rectangle 171">
              <a:extLst>
                <a:ext uri="{FF2B5EF4-FFF2-40B4-BE49-F238E27FC236}">
                  <a16:creationId xmlns:a16="http://schemas.microsoft.com/office/drawing/2014/main" id="{EDD73AE4-AA35-4B6C-8D64-485FC4109B12}"/>
                </a:ext>
              </a:extLst>
            </p:cNvPr>
            <p:cNvSpPr>
              <a:spLocks noChangeArrowheads="1"/>
            </p:cNvSpPr>
            <p:nvPr/>
          </p:nvSpPr>
          <p:spPr bwMode="auto">
            <a:xfrm>
              <a:off x="4897" y="1748"/>
              <a:ext cx="262" cy="133"/>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9</a:t>
              </a:r>
            </a:p>
          </p:txBody>
        </p:sp>
        <p:sp>
          <p:nvSpPr>
            <p:cNvPr id="284881" name="Rectangle 172">
              <a:extLst>
                <a:ext uri="{FF2B5EF4-FFF2-40B4-BE49-F238E27FC236}">
                  <a16:creationId xmlns:a16="http://schemas.microsoft.com/office/drawing/2014/main" id="{87B863C4-1E71-4B35-AC22-ED1B9C12E6EB}"/>
                </a:ext>
              </a:extLst>
            </p:cNvPr>
            <p:cNvSpPr>
              <a:spLocks noChangeArrowheads="1"/>
            </p:cNvSpPr>
            <p:nvPr/>
          </p:nvSpPr>
          <p:spPr bwMode="auto">
            <a:xfrm>
              <a:off x="4637" y="1748"/>
              <a:ext cx="260" cy="133"/>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8</a:t>
              </a:r>
            </a:p>
          </p:txBody>
        </p:sp>
        <p:sp>
          <p:nvSpPr>
            <p:cNvPr id="197" name="Rectangle 173">
              <a:extLst>
                <a:ext uri="{FF2B5EF4-FFF2-40B4-BE49-F238E27FC236}">
                  <a16:creationId xmlns:a16="http://schemas.microsoft.com/office/drawing/2014/main" id="{4681680A-1158-45E7-86E3-C8234B3E9671}"/>
                </a:ext>
              </a:extLst>
            </p:cNvPr>
            <p:cNvSpPr>
              <a:spLocks noChangeArrowheads="1"/>
            </p:cNvSpPr>
            <p:nvPr/>
          </p:nvSpPr>
          <p:spPr bwMode="auto">
            <a:xfrm>
              <a:off x="4375" y="1748"/>
              <a:ext cx="264" cy="133"/>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7</a:t>
              </a:r>
            </a:p>
          </p:txBody>
        </p:sp>
        <p:sp>
          <p:nvSpPr>
            <p:cNvPr id="198" name="Rectangle 174">
              <a:extLst>
                <a:ext uri="{FF2B5EF4-FFF2-40B4-BE49-F238E27FC236}">
                  <a16:creationId xmlns:a16="http://schemas.microsoft.com/office/drawing/2014/main" id="{6A612D4C-BE54-4428-8D10-4893668D4D0D}"/>
                </a:ext>
              </a:extLst>
            </p:cNvPr>
            <p:cNvSpPr>
              <a:spLocks noChangeArrowheads="1"/>
            </p:cNvSpPr>
            <p:nvPr/>
          </p:nvSpPr>
          <p:spPr bwMode="auto">
            <a:xfrm>
              <a:off x="4117" y="1748"/>
              <a:ext cx="267" cy="133"/>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6</a:t>
              </a:r>
            </a:p>
          </p:txBody>
        </p:sp>
        <p:sp>
          <p:nvSpPr>
            <p:cNvPr id="199" name="Rectangle 175">
              <a:extLst>
                <a:ext uri="{FF2B5EF4-FFF2-40B4-BE49-F238E27FC236}">
                  <a16:creationId xmlns:a16="http://schemas.microsoft.com/office/drawing/2014/main" id="{C2DD5616-1485-4C20-86C0-A341B555A210}"/>
                </a:ext>
              </a:extLst>
            </p:cNvPr>
            <p:cNvSpPr>
              <a:spLocks noChangeArrowheads="1"/>
            </p:cNvSpPr>
            <p:nvPr/>
          </p:nvSpPr>
          <p:spPr bwMode="auto">
            <a:xfrm>
              <a:off x="3854" y="1748"/>
              <a:ext cx="259" cy="133"/>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5</a:t>
              </a:r>
            </a:p>
          </p:txBody>
        </p:sp>
        <p:sp>
          <p:nvSpPr>
            <p:cNvPr id="200" name="Rectangle 176">
              <a:extLst>
                <a:ext uri="{FF2B5EF4-FFF2-40B4-BE49-F238E27FC236}">
                  <a16:creationId xmlns:a16="http://schemas.microsoft.com/office/drawing/2014/main" id="{D43ADDB6-2609-480C-A0B8-9B3C41DEFA1E}"/>
                </a:ext>
              </a:extLst>
            </p:cNvPr>
            <p:cNvSpPr>
              <a:spLocks noChangeArrowheads="1"/>
            </p:cNvSpPr>
            <p:nvPr/>
          </p:nvSpPr>
          <p:spPr bwMode="auto">
            <a:xfrm>
              <a:off x="3592" y="1748"/>
              <a:ext cx="266" cy="133"/>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4</a:t>
              </a:r>
            </a:p>
          </p:txBody>
        </p:sp>
        <p:sp>
          <p:nvSpPr>
            <p:cNvPr id="284886" name="Rectangle 177">
              <a:extLst>
                <a:ext uri="{FF2B5EF4-FFF2-40B4-BE49-F238E27FC236}">
                  <a16:creationId xmlns:a16="http://schemas.microsoft.com/office/drawing/2014/main" id="{C84B5960-DDF6-4A29-B15D-CAD079EA833D}"/>
                </a:ext>
              </a:extLst>
            </p:cNvPr>
            <p:cNvSpPr>
              <a:spLocks noChangeArrowheads="1"/>
            </p:cNvSpPr>
            <p:nvPr/>
          </p:nvSpPr>
          <p:spPr bwMode="auto">
            <a:xfrm>
              <a:off x="3331" y="1748"/>
              <a:ext cx="263" cy="133"/>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3</a:t>
              </a:r>
            </a:p>
          </p:txBody>
        </p:sp>
        <p:sp>
          <p:nvSpPr>
            <p:cNvPr id="284887" name="Rectangle 178">
              <a:extLst>
                <a:ext uri="{FF2B5EF4-FFF2-40B4-BE49-F238E27FC236}">
                  <a16:creationId xmlns:a16="http://schemas.microsoft.com/office/drawing/2014/main" id="{82DD8889-C29F-4197-BA4A-1AC96A78CBC5}"/>
                </a:ext>
              </a:extLst>
            </p:cNvPr>
            <p:cNvSpPr>
              <a:spLocks noChangeArrowheads="1"/>
            </p:cNvSpPr>
            <p:nvPr/>
          </p:nvSpPr>
          <p:spPr bwMode="auto">
            <a:xfrm>
              <a:off x="3069" y="1748"/>
              <a:ext cx="262" cy="133"/>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2</a:t>
              </a:r>
            </a:p>
          </p:txBody>
        </p:sp>
        <p:sp>
          <p:nvSpPr>
            <p:cNvPr id="284888" name="Rectangle 179">
              <a:extLst>
                <a:ext uri="{FF2B5EF4-FFF2-40B4-BE49-F238E27FC236}">
                  <a16:creationId xmlns:a16="http://schemas.microsoft.com/office/drawing/2014/main" id="{7FB7A82D-1967-4FDD-8AF2-A9D27D282427}"/>
                </a:ext>
              </a:extLst>
            </p:cNvPr>
            <p:cNvSpPr>
              <a:spLocks noChangeArrowheads="1"/>
            </p:cNvSpPr>
            <p:nvPr/>
          </p:nvSpPr>
          <p:spPr bwMode="auto">
            <a:xfrm>
              <a:off x="2809" y="1748"/>
              <a:ext cx="260" cy="133"/>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a:t>
              </a:r>
            </a:p>
          </p:txBody>
        </p:sp>
        <p:sp>
          <p:nvSpPr>
            <p:cNvPr id="284889" name="Line 180">
              <a:extLst>
                <a:ext uri="{FF2B5EF4-FFF2-40B4-BE49-F238E27FC236}">
                  <a16:creationId xmlns:a16="http://schemas.microsoft.com/office/drawing/2014/main" id="{72B8F542-6552-422F-B4A6-DE0731878808}"/>
                </a:ext>
              </a:extLst>
            </p:cNvPr>
            <p:cNvSpPr>
              <a:spLocks noChangeShapeType="1"/>
            </p:cNvSpPr>
            <p:nvPr/>
          </p:nvSpPr>
          <p:spPr bwMode="auto">
            <a:xfrm>
              <a:off x="2809" y="1748"/>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90" name="Line 181">
              <a:extLst>
                <a:ext uri="{FF2B5EF4-FFF2-40B4-BE49-F238E27FC236}">
                  <a16:creationId xmlns:a16="http://schemas.microsoft.com/office/drawing/2014/main" id="{DFA5E39A-9D2B-4798-85AF-32814E47FA60}"/>
                </a:ext>
              </a:extLst>
            </p:cNvPr>
            <p:cNvSpPr>
              <a:spLocks noChangeShapeType="1"/>
            </p:cNvSpPr>
            <p:nvPr/>
          </p:nvSpPr>
          <p:spPr bwMode="auto">
            <a:xfrm>
              <a:off x="2809" y="1881"/>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91" name="Line 182">
              <a:extLst>
                <a:ext uri="{FF2B5EF4-FFF2-40B4-BE49-F238E27FC236}">
                  <a16:creationId xmlns:a16="http://schemas.microsoft.com/office/drawing/2014/main" id="{9B69DDEF-A845-4855-B110-2F8D4F133C0A}"/>
                </a:ext>
              </a:extLst>
            </p:cNvPr>
            <p:cNvSpPr>
              <a:spLocks noChangeShapeType="1"/>
            </p:cNvSpPr>
            <p:nvPr/>
          </p:nvSpPr>
          <p:spPr bwMode="auto">
            <a:xfrm>
              <a:off x="2809" y="1748"/>
              <a:ext cx="0" cy="133"/>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92" name="Line 183">
              <a:extLst>
                <a:ext uri="{FF2B5EF4-FFF2-40B4-BE49-F238E27FC236}">
                  <a16:creationId xmlns:a16="http://schemas.microsoft.com/office/drawing/2014/main" id="{5029D1E3-4BBD-4C6B-8F82-A5F7FCB3C4D4}"/>
                </a:ext>
              </a:extLst>
            </p:cNvPr>
            <p:cNvSpPr>
              <a:spLocks noChangeShapeType="1"/>
            </p:cNvSpPr>
            <p:nvPr/>
          </p:nvSpPr>
          <p:spPr bwMode="auto">
            <a:xfrm>
              <a:off x="3069" y="1748"/>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93" name="Line 184">
              <a:extLst>
                <a:ext uri="{FF2B5EF4-FFF2-40B4-BE49-F238E27FC236}">
                  <a16:creationId xmlns:a16="http://schemas.microsoft.com/office/drawing/2014/main" id="{FEA77630-C742-4A04-B521-BDB1886B005F}"/>
                </a:ext>
              </a:extLst>
            </p:cNvPr>
            <p:cNvSpPr>
              <a:spLocks noChangeShapeType="1"/>
            </p:cNvSpPr>
            <p:nvPr/>
          </p:nvSpPr>
          <p:spPr bwMode="auto">
            <a:xfrm>
              <a:off x="3331" y="1748"/>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94" name="Line 185">
              <a:extLst>
                <a:ext uri="{FF2B5EF4-FFF2-40B4-BE49-F238E27FC236}">
                  <a16:creationId xmlns:a16="http://schemas.microsoft.com/office/drawing/2014/main" id="{C3BC4C8C-6617-4CD0-BFE8-DC64567F83C0}"/>
                </a:ext>
              </a:extLst>
            </p:cNvPr>
            <p:cNvSpPr>
              <a:spLocks noChangeShapeType="1"/>
            </p:cNvSpPr>
            <p:nvPr/>
          </p:nvSpPr>
          <p:spPr bwMode="auto">
            <a:xfrm>
              <a:off x="3592" y="1748"/>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95" name="Line 186">
              <a:extLst>
                <a:ext uri="{FF2B5EF4-FFF2-40B4-BE49-F238E27FC236}">
                  <a16:creationId xmlns:a16="http://schemas.microsoft.com/office/drawing/2014/main" id="{70B1A8C1-11A1-49FB-9A39-CB074BE96886}"/>
                </a:ext>
              </a:extLst>
            </p:cNvPr>
            <p:cNvSpPr>
              <a:spLocks noChangeShapeType="1"/>
            </p:cNvSpPr>
            <p:nvPr/>
          </p:nvSpPr>
          <p:spPr bwMode="auto">
            <a:xfrm>
              <a:off x="3854" y="1748"/>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96" name="Line 187">
              <a:extLst>
                <a:ext uri="{FF2B5EF4-FFF2-40B4-BE49-F238E27FC236}">
                  <a16:creationId xmlns:a16="http://schemas.microsoft.com/office/drawing/2014/main" id="{595FEB22-6B90-4417-A6FD-1D0BE1E1E0DC}"/>
                </a:ext>
              </a:extLst>
            </p:cNvPr>
            <p:cNvSpPr>
              <a:spLocks noChangeShapeType="1"/>
            </p:cNvSpPr>
            <p:nvPr/>
          </p:nvSpPr>
          <p:spPr bwMode="auto">
            <a:xfrm>
              <a:off x="4114" y="1748"/>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97" name="Line 188">
              <a:extLst>
                <a:ext uri="{FF2B5EF4-FFF2-40B4-BE49-F238E27FC236}">
                  <a16:creationId xmlns:a16="http://schemas.microsoft.com/office/drawing/2014/main" id="{E82D2A73-A724-4273-971D-6CBE97FB2249}"/>
                </a:ext>
              </a:extLst>
            </p:cNvPr>
            <p:cNvSpPr>
              <a:spLocks noChangeShapeType="1"/>
            </p:cNvSpPr>
            <p:nvPr/>
          </p:nvSpPr>
          <p:spPr bwMode="auto">
            <a:xfrm>
              <a:off x="4375" y="1748"/>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98" name="Line 189">
              <a:extLst>
                <a:ext uri="{FF2B5EF4-FFF2-40B4-BE49-F238E27FC236}">
                  <a16:creationId xmlns:a16="http://schemas.microsoft.com/office/drawing/2014/main" id="{56346610-0897-44EE-8B56-59C212F2BD3D}"/>
                </a:ext>
              </a:extLst>
            </p:cNvPr>
            <p:cNvSpPr>
              <a:spLocks noChangeShapeType="1"/>
            </p:cNvSpPr>
            <p:nvPr/>
          </p:nvSpPr>
          <p:spPr bwMode="auto">
            <a:xfrm>
              <a:off x="4637" y="1748"/>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899" name="Line 190">
              <a:extLst>
                <a:ext uri="{FF2B5EF4-FFF2-40B4-BE49-F238E27FC236}">
                  <a16:creationId xmlns:a16="http://schemas.microsoft.com/office/drawing/2014/main" id="{CA990151-1131-4563-8825-C63DC8E51AA7}"/>
                </a:ext>
              </a:extLst>
            </p:cNvPr>
            <p:cNvSpPr>
              <a:spLocks noChangeShapeType="1"/>
            </p:cNvSpPr>
            <p:nvPr/>
          </p:nvSpPr>
          <p:spPr bwMode="auto">
            <a:xfrm>
              <a:off x="4897" y="1748"/>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00" name="Line 191">
              <a:extLst>
                <a:ext uri="{FF2B5EF4-FFF2-40B4-BE49-F238E27FC236}">
                  <a16:creationId xmlns:a16="http://schemas.microsoft.com/office/drawing/2014/main" id="{4FFF744F-D4A9-49B8-B5F1-E4DDA090686D}"/>
                </a:ext>
              </a:extLst>
            </p:cNvPr>
            <p:cNvSpPr>
              <a:spLocks noChangeShapeType="1"/>
            </p:cNvSpPr>
            <p:nvPr/>
          </p:nvSpPr>
          <p:spPr bwMode="auto">
            <a:xfrm>
              <a:off x="5159" y="1748"/>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01" name="Line 192">
              <a:extLst>
                <a:ext uri="{FF2B5EF4-FFF2-40B4-BE49-F238E27FC236}">
                  <a16:creationId xmlns:a16="http://schemas.microsoft.com/office/drawing/2014/main" id="{1726F02C-ED92-4D60-901F-2BEA125992CF}"/>
                </a:ext>
              </a:extLst>
            </p:cNvPr>
            <p:cNvSpPr>
              <a:spLocks noChangeShapeType="1"/>
            </p:cNvSpPr>
            <p:nvPr/>
          </p:nvSpPr>
          <p:spPr bwMode="auto">
            <a:xfrm>
              <a:off x="5420" y="1748"/>
              <a:ext cx="0" cy="133"/>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02" name="Rectangle 193">
              <a:extLst>
                <a:ext uri="{FF2B5EF4-FFF2-40B4-BE49-F238E27FC236}">
                  <a16:creationId xmlns:a16="http://schemas.microsoft.com/office/drawing/2014/main" id="{4323B30C-3E47-4776-844C-C99EE3DAB815}"/>
                </a:ext>
              </a:extLst>
            </p:cNvPr>
            <p:cNvSpPr>
              <a:spLocks noChangeArrowheads="1"/>
            </p:cNvSpPr>
            <p:nvPr/>
          </p:nvSpPr>
          <p:spPr bwMode="auto">
            <a:xfrm>
              <a:off x="5159" y="1913"/>
              <a:ext cx="263" cy="133"/>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10</a:t>
              </a:r>
            </a:p>
          </p:txBody>
        </p:sp>
        <p:sp>
          <p:nvSpPr>
            <p:cNvPr id="284903" name="Rectangle 194">
              <a:extLst>
                <a:ext uri="{FF2B5EF4-FFF2-40B4-BE49-F238E27FC236}">
                  <a16:creationId xmlns:a16="http://schemas.microsoft.com/office/drawing/2014/main" id="{E895CAD6-1B09-470E-A104-EBCF25D0FC30}"/>
                </a:ext>
              </a:extLst>
            </p:cNvPr>
            <p:cNvSpPr>
              <a:spLocks noChangeArrowheads="1"/>
            </p:cNvSpPr>
            <p:nvPr/>
          </p:nvSpPr>
          <p:spPr bwMode="auto">
            <a:xfrm>
              <a:off x="4897" y="1913"/>
              <a:ext cx="262" cy="133"/>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9</a:t>
              </a:r>
            </a:p>
          </p:txBody>
        </p:sp>
        <p:sp>
          <p:nvSpPr>
            <p:cNvPr id="284904" name="Rectangle 195">
              <a:extLst>
                <a:ext uri="{FF2B5EF4-FFF2-40B4-BE49-F238E27FC236}">
                  <a16:creationId xmlns:a16="http://schemas.microsoft.com/office/drawing/2014/main" id="{B24B1113-406D-46A7-B743-719F0C8EDC5D}"/>
                </a:ext>
              </a:extLst>
            </p:cNvPr>
            <p:cNvSpPr>
              <a:spLocks noChangeArrowheads="1"/>
            </p:cNvSpPr>
            <p:nvPr/>
          </p:nvSpPr>
          <p:spPr bwMode="auto">
            <a:xfrm>
              <a:off x="4637" y="1913"/>
              <a:ext cx="260" cy="133"/>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8</a:t>
              </a:r>
            </a:p>
          </p:txBody>
        </p:sp>
        <p:sp>
          <p:nvSpPr>
            <p:cNvPr id="220" name="Rectangle 196">
              <a:extLst>
                <a:ext uri="{FF2B5EF4-FFF2-40B4-BE49-F238E27FC236}">
                  <a16:creationId xmlns:a16="http://schemas.microsoft.com/office/drawing/2014/main" id="{F4789F87-E48B-4840-A543-65E4533F1C7E}"/>
                </a:ext>
              </a:extLst>
            </p:cNvPr>
            <p:cNvSpPr>
              <a:spLocks noChangeArrowheads="1"/>
            </p:cNvSpPr>
            <p:nvPr/>
          </p:nvSpPr>
          <p:spPr bwMode="auto">
            <a:xfrm>
              <a:off x="4375" y="1911"/>
              <a:ext cx="264"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7</a:t>
              </a:r>
            </a:p>
          </p:txBody>
        </p:sp>
        <p:sp>
          <p:nvSpPr>
            <p:cNvPr id="221" name="Rectangle 197">
              <a:extLst>
                <a:ext uri="{FF2B5EF4-FFF2-40B4-BE49-F238E27FC236}">
                  <a16:creationId xmlns:a16="http://schemas.microsoft.com/office/drawing/2014/main" id="{F7F002AE-8754-4850-92AE-6298088FE71E}"/>
                </a:ext>
              </a:extLst>
            </p:cNvPr>
            <p:cNvSpPr>
              <a:spLocks noChangeArrowheads="1"/>
            </p:cNvSpPr>
            <p:nvPr/>
          </p:nvSpPr>
          <p:spPr bwMode="auto">
            <a:xfrm>
              <a:off x="4117" y="1911"/>
              <a:ext cx="267"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6</a:t>
              </a:r>
            </a:p>
          </p:txBody>
        </p:sp>
        <p:sp>
          <p:nvSpPr>
            <p:cNvPr id="222" name="Rectangle 198">
              <a:extLst>
                <a:ext uri="{FF2B5EF4-FFF2-40B4-BE49-F238E27FC236}">
                  <a16:creationId xmlns:a16="http://schemas.microsoft.com/office/drawing/2014/main" id="{30A781EE-2D84-4D71-B2DA-484EF7081071}"/>
                </a:ext>
              </a:extLst>
            </p:cNvPr>
            <p:cNvSpPr>
              <a:spLocks noChangeArrowheads="1"/>
            </p:cNvSpPr>
            <p:nvPr/>
          </p:nvSpPr>
          <p:spPr bwMode="auto">
            <a:xfrm>
              <a:off x="3854" y="1911"/>
              <a:ext cx="259"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5</a:t>
              </a:r>
            </a:p>
          </p:txBody>
        </p:sp>
        <p:sp>
          <p:nvSpPr>
            <p:cNvPr id="223" name="Rectangle 199">
              <a:extLst>
                <a:ext uri="{FF2B5EF4-FFF2-40B4-BE49-F238E27FC236}">
                  <a16:creationId xmlns:a16="http://schemas.microsoft.com/office/drawing/2014/main" id="{914C29B9-2F0C-4E0B-BD43-68227532AFCE}"/>
                </a:ext>
              </a:extLst>
            </p:cNvPr>
            <p:cNvSpPr>
              <a:spLocks noChangeArrowheads="1"/>
            </p:cNvSpPr>
            <p:nvPr/>
          </p:nvSpPr>
          <p:spPr bwMode="auto">
            <a:xfrm>
              <a:off x="3597" y="1911"/>
              <a:ext cx="255"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4</a:t>
              </a:r>
            </a:p>
          </p:txBody>
        </p:sp>
        <p:sp>
          <p:nvSpPr>
            <p:cNvPr id="284909" name="Rectangle 200">
              <a:extLst>
                <a:ext uri="{FF2B5EF4-FFF2-40B4-BE49-F238E27FC236}">
                  <a16:creationId xmlns:a16="http://schemas.microsoft.com/office/drawing/2014/main" id="{33895561-25E5-400E-BCC3-D6D2A93551C8}"/>
                </a:ext>
              </a:extLst>
            </p:cNvPr>
            <p:cNvSpPr>
              <a:spLocks noChangeArrowheads="1"/>
            </p:cNvSpPr>
            <p:nvPr/>
          </p:nvSpPr>
          <p:spPr bwMode="auto">
            <a:xfrm>
              <a:off x="3331" y="1913"/>
              <a:ext cx="267" cy="133"/>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3</a:t>
              </a:r>
            </a:p>
          </p:txBody>
        </p:sp>
        <p:sp>
          <p:nvSpPr>
            <p:cNvPr id="284910" name="Rectangle 201">
              <a:extLst>
                <a:ext uri="{FF2B5EF4-FFF2-40B4-BE49-F238E27FC236}">
                  <a16:creationId xmlns:a16="http://schemas.microsoft.com/office/drawing/2014/main" id="{D0D87785-6C8E-43D5-B41C-91B21068B68F}"/>
                </a:ext>
              </a:extLst>
            </p:cNvPr>
            <p:cNvSpPr>
              <a:spLocks noChangeArrowheads="1"/>
            </p:cNvSpPr>
            <p:nvPr/>
          </p:nvSpPr>
          <p:spPr bwMode="auto">
            <a:xfrm>
              <a:off x="3069" y="1913"/>
              <a:ext cx="262" cy="133"/>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2</a:t>
              </a:r>
            </a:p>
          </p:txBody>
        </p:sp>
        <p:sp>
          <p:nvSpPr>
            <p:cNvPr id="284911" name="Rectangle 202">
              <a:extLst>
                <a:ext uri="{FF2B5EF4-FFF2-40B4-BE49-F238E27FC236}">
                  <a16:creationId xmlns:a16="http://schemas.microsoft.com/office/drawing/2014/main" id="{FC0D60BD-C5E4-4409-BB11-9D2820C8E456}"/>
                </a:ext>
              </a:extLst>
            </p:cNvPr>
            <p:cNvSpPr>
              <a:spLocks noChangeArrowheads="1"/>
            </p:cNvSpPr>
            <p:nvPr/>
          </p:nvSpPr>
          <p:spPr bwMode="auto">
            <a:xfrm>
              <a:off x="2809" y="1913"/>
              <a:ext cx="260" cy="133"/>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a:t>
              </a:r>
            </a:p>
          </p:txBody>
        </p:sp>
        <p:sp>
          <p:nvSpPr>
            <p:cNvPr id="284912" name="Line 203">
              <a:extLst>
                <a:ext uri="{FF2B5EF4-FFF2-40B4-BE49-F238E27FC236}">
                  <a16:creationId xmlns:a16="http://schemas.microsoft.com/office/drawing/2014/main" id="{88E52FC8-9F51-414D-A1D6-CE28044A0A39}"/>
                </a:ext>
              </a:extLst>
            </p:cNvPr>
            <p:cNvSpPr>
              <a:spLocks noChangeShapeType="1"/>
            </p:cNvSpPr>
            <p:nvPr/>
          </p:nvSpPr>
          <p:spPr bwMode="auto">
            <a:xfrm>
              <a:off x="2809" y="1913"/>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13" name="Line 204">
              <a:extLst>
                <a:ext uri="{FF2B5EF4-FFF2-40B4-BE49-F238E27FC236}">
                  <a16:creationId xmlns:a16="http://schemas.microsoft.com/office/drawing/2014/main" id="{F4FD7F37-12AB-4056-8845-E9E4BDB653B3}"/>
                </a:ext>
              </a:extLst>
            </p:cNvPr>
            <p:cNvSpPr>
              <a:spLocks noChangeShapeType="1"/>
            </p:cNvSpPr>
            <p:nvPr/>
          </p:nvSpPr>
          <p:spPr bwMode="auto">
            <a:xfrm>
              <a:off x="2809" y="2046"/>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14" name="Line 205">
              <a:extLst>
                <a:ext uri="{FF2B5EF4-FFF2-40B4-BE49-F238E27FC236}">
                  <a16:creationId xmlns:a16="http://schemas.microsoft.com/office/drawing/2014/main" id="{E2325CD3-2AFE-4A51-A0B3-DD548712C1C4}"/>
                </a:ext>
              </a:extLst>
            </p:cNvPr>
            <p:cNvSpPr>
              <a:spLocks noChangeShapeType="1"/>
            </p:cNvSpPr>
            <p:nvPr/>
          </p:nvSpPr>
          <p:spPr bwMode="auto">
            <a:xfrm>
              <a:off x="2809" y="1913"/>
              <a:ext cx="0" cy="133"/>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15" name="Line 206">
              <a:extLst>
                <a:ext uri="{FF2B5EF4-FFF2-40B4-BE49-F238E27FC236}">
                  <a16:creationId xmlns:a16="http://schemas.microsoft.com/office/drawing/2014/main" id="{933E91A3-F178-4496-BF1F-A0183A5A8F21}"/>
                </a:ext>
              </a:extLst>
            </p:cNvPr>
            <p:cNvSpPr>
              <a:spLocks noChangeShapeType="1"/>
            </p:cNvSpPr>
            <p:nvPr/>
          </p:nvSpPr>
          <p:spPr bwMode="auto">
            <a:xfrm>
              <a:off x="3069" y="1913"/>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16" name="Line 207">
              <a:extLst>
                <a:ext uri="{FF2B5EF4-FFF2-40B4-BE49-F238E27FC236}">
                  <a16:creationId xmlns:a16="http://schemas.microsoft.com/office/drawing/2014/main" id="{37A6884F-55E1-40D9-AB3A-16C32B066BEE}"/>
                </a:ext>
              </a:extLst>
            </p:cNvPr>
            <p:cNvSpPr>
              <a:spLocks noChangeShapeType="1"/>
            </p:cNvSpPr>
            <p:nvPr/>
          </p:nvSpPr>
          <p:spPr bwMode="auto">
            <a:xfrm>
              <a:off x="3331" y="1913"/>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17" name="Line 208">
              <a:extLst>
                <a:ext uri="{FF2B5EF4-FFF2-40B4-BE49-F238E27FC236}">
                  <a16:creationId xmlns:a16="http://schemas.microsoft.com/office/drawing/2014/main" id="{9F909042-882A-483F-BCB8-A203EC5DB43F}"/>
                </a:ext>
              </a:extLst>
            </p:cNvPr>
            <p:cNvSpPr>
              <a:spLocks noChangeShapeType="1"/>
            </p:cNvSpPr>
            <p:nvPr/>
          </p:nvSpPr>
          <p:spPr bwMode="auto">
            <a:xfrm>
              <a:off x="3597" y="1913"/>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18" name="Line 209">
              <a:extLst>
                <a:ext uri="{FF2B5EF4-FFF2-40B4-BE49-F238E27FC236}">
                  <a16:creationId xmlns:a16="http://schemas.microsoft.com/office/drawing/2014/main" id="{F8663F4D-675F-436A-A184-B84774A6B3D4}"/>
                </a:ext>
              </a:extLst>
            </p:cNvPr>
            <p:cNvSpPr>
              <a:spLocks noChangeShapeType="1"/>
            </p:cNvSpPr>
            <p:nvPr/>
          </p:nvSpPr>
          <p:spPr bwMode="auto">
            <a:xfrm>
              <a:off x="3854" y="1913"/>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19" name="Line 210">
              <a:extLst>
                <a:ext uri="{FF2B5EF4-FFF2-40B4-BE49-F238E27FC236}">
                  <a16:creationId xmlns:a16="http://schemas.microsoft.com/office/drawing/2014/main" id="{4614CD4E-EA0D-4659-B6FE-98E3F06DFDA1}"/>
                </a:ext>
              </a:extLst>
            </p:cNvPr>
            <p:cNvSpPr>
              <a:spLocks noChangeShapeType="1"/>
            </p:cNvSpPr>
            <p:nvPr/>
          </p:nvSpPr>
          <p:spPr bwMode="auto">
            <a:xfrm>
              <a:off x="4114" y="1913"/>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20" name="Line 211">
              <a:extLst>
                <a:ext uri="{FF2B5EF4-FFF2-40B4-BE49-F238E27FC236}">
                  <a16:creationId xmlns:a16="http://schemas.microsoft.com/office/drawing/2014/main" id="{BBC68769-8A59-482C-8114-EEE597F06D7B}"/>
                </a:ext>
              </a:extLst>
            </p:cNvPr>
            <p:cNvSpPr>
              <a:spLocks noChangeShapeType="1"/>
            </p:cNvSpPr>
            <p:nvPr/>
          </p:nvSpPr>
          <p:spPr bwMode="auto">
            <a:xfrm>
              <a:off x="4375" y="1913"/>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21" name="Line 212">
              <a:extLst>
                <a:ext uri="{FF2B5EF4-FFF2-40B4-BE49-F238E27FC236}">
                  <a16:creationId xmlns:a16="http://schemas.microsoft.com/office/drawing/2014/main" id="{7005E9B8-616D-4220-B133-D20D8030CE6C}"/>
                </a:ext>
              </a:extLst>
            </p:cNvPr>
            <p:cNvSpPr>
              <a:spLocks noChangeShapeType="1"/>
            </p:cNvSpPr>
            <p:nvPr/>
          </p:nvSpPr>
          <p:spPr bwMode="auto">
            <a:xfrm>
              <a:off x="4637" y="1913"/>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22" name="Line 213">
              <a:extLst>
                <a:ext uri="{FF2B5EF4-FFF2-40B4-BE49-F238E27FC236}">
                  <a16:creationId xmlns:a16="http://schemas.microsoft.com/office/drawing/2014/main" id="{6D034149-2677-4F09-A65C-622FA8183D8B}"/>
                </a:ext>
              </a:extLst>
            </p:cNvPr>
            <p:cNvSpPr>
              <a:spLocks noChangeShapeType="1"/>
            </p:cNvSpPr>
            <p:nvPr/>
          </p:nvSpPr>
          <p:spPr bwMode="auto">
            <a:xfrm>
              <a:off x="4897" y="1913"/>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23" name="Line 214">
              <a:extLst>
                <a:ext uri="{FF2B5EF4-FFF2-40B4-BE49-F238E27FC236}">
                  <a16:creationId xmlns:a16="http://schemas.microsoft.com/office/drawing/2014/main" id="{4FAC4456-EA05-49B9-9641-7838493C90F3}"/>
                </a:ext>
              </a:extLst>
            </p:cNvPr>
            <p:cNvSpPr>
              <a:spLocks noChangeShapeType="1"/>
            </p:cNvSpPr>
            <p:nvPr/>
          </p:nvSpPr>
          <p:spPr bwMode="auto">
            <a:xfrm>
              <a:off x="5159" y="1913"/>
              <a:ext cx="0" cy="133"/>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24" name="Line 215">
              <a:extLst>
                <a:ext uri="{FF2B5EF4-FFF2-40B4-BE49-F238E27FC236}">
                  <a16:creationId xmlns:a16="http://schemas.microsoft.com/office/drawing/2014/main" id="{4D5BAADA-AF36-4092-AC7E-E5541E71E0B2}"/>
                </a:ext>
              </a:extLst>
            </p:cNvPr>
            <p:cNvSpPr>
              <a:spLocks noChangeShapeType="1"/>
            </p:cNvSpPr>
            <p:nvPr/>
          </p:nvSpPr>
          <p:spPr bwMode="auto">
            <a:xfrm>
              <a:off x="5420" y="1913"/>
              <a:ext cx="0" cy="133"/>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25" name="Rectangle 216">
              <a:extLst>
                <a:ext uri="{FF2B5EF4-FFF2-40B4-BE49-F238E27FC236}">
                  <a16:creationId xmlns:a16="http://schemas.microsoft.com/office/drawing/2014/main" id="{A3B37B88-6D1A-43A7-BC49-A81CB459AA3C}"/>
                </a:ext>
              </a:extLst>
            </p:cNvPr>
            <p:cNvSpPr>
              <a:spLocks noChangeArrowheads="1"/>
            </p:cNvSpPr>
            <p:nvPr/>
          </p:nvSpPr>
          <p:spPr bwMode="auto">
            <a:xfrm>
              <a:off x="5159" y="2073"/>
              <a:ext cx="263" cy="132"/>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10</a:t>
              </a:r>
            </a:p>
          </p:txBody>
        </p:sp>
        <p:sp>
          <p:nvSpPr>
            <p:cNvPr id="284926" name="Rectangle 217">
              <a:extLst>
                <a:ext uri="{FF2B5EF4-FFF2-40B4-BE49-F238E27FC236}">
                  <a16:creationId xmlns:a16="http://schemas.microsoft.com/office/drawing/2014/main" id="{211935D3-6CB7-4D82-AA8D-07735EE3C603}"/>
                </a:ext>
              </a:extLst>
            </p:cNvPr>
            <p:cNvSpPr>
              <a:spLocks noChangeArrowheads="1"/>
            </p:cNvSpPr>
            <p:nvPr/>
          </p:nvSpPr>
          <p:spPr bwMode="auto">
            <a:xfrm>
              <a:off x="4897" y="2073"/>
              <a:ext cx="262"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9</a:t>
              </a:r>
            </a:p>
          </p:txBody>
        </p:sp>
        <p:sp>
          <p:nvSpPr>
            <p:cNvPr id="284927" name="Rectangle 218">
              <a:extLst>
                <a:ext uri="{FF2B5EF4-FFF2-40B4-BE49-F238E27FC236}">
                  <a16:creationId xmlns:a16="http://schemas.microsoft.com/office/drawing/2014/main" id="{56F8E03D-A43D-433E-9235-D61156E799F1}"/>
                </a:ext>
              </a:extLst>
            </p:cNvPr>
            <p:cNvSpPr>
              <a:spLocks noChangeArrowheads="1"/>
            </p:cNvSpPr>
            <p:nvPr/>
          </p:nvSpPr>
          <p:spPr bwMode="auto">
            <a:xfrm>
              <a:off x="4637" y="2073"/>
              <a:ext cx="260"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8</a:t>
              </a:r>
            </a:p>
          </p:txBody>
        </p:sp>
        <p:sp>
          <p:nvSpPr>
            <p:cNvPr id="243" name="Rectangle 219">
              <a:extLst>
                <a:ext uri="{FF2B5EF4-FFF2-40B4-BE49-F238E27FC236}">
                  <a16:creationId xmlns:a16="http://schemas.microsoft.com/office/drawing/2014/main" id="{1D1A5479-9A75-4DD4-9A51-E91243186630}"/>
                </a:ext>
              </a:extLst>
            </p:cNvPr>
            <p:cNvSpPr>
              <a:spLocks noChangeArrowheads="1"/>
            </p:cNvSpPr>
            <p:nvPr/>
          </p:nvSpPr>
          <p:spPr bwMode="auto">
            <a:xfrm>
              <a:off x="4375" y="2071"/>
              <a:ext cx="264"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7</a:t>
              </a:r>
            </a:p>
          </p:txBody>
        </p:sp>
        <p:sp>
          <p:nvSpPr>
            <p:cNvPr id="244" name="Rectangle 220">
              <a:extLst>
                <a:ext uri="{FF2B5EF4-FFF2-40B4-BE49-F238E27FC236}">
                  <a16:creationId xmlns:a16="http://schemas.microsoft.com/office/drawing/2014/main" id="{430B564C-79D8-4BCD-BFE6-10FDBA58443F}"/>
                </a:ext>
              </a:extLst>
            </p:cNvPr>
            <p:cNvSpPr>
              <a:spLocks noChangeArrowheads="1"/>
            </p:cNvSpPr>
            <p:nvPr/>
          </p:nvSpPr>
          <p:spPr bwMode="auto">
            <a:xfrm>
              <a:off x="4117" y="2071"/>
              <a:ext cx="267"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6</a:t>
              </a:r>
            </a:p>
          </p:txBody>
        </p:sp>
        <p:sp>
          <p:nvSpPr>
            <p:cNvPr id="245" name="Rectangle 221">
              <a:extLst>
                <a:ext uri="{FF2B5EF4-FFF2-40B4-BE49-F238E27FC236}">
                  <a16:creationId xmlns:a16="http://schemas.microsoft.com/office/drawing/2014/main" id="{4968E157-65C0-448C-9E30-F9A841BEED6B}"/>
                </a:ext>
              </a:extLst>
            </p:cNvPr>
            <p:cNvSpPr>
              <a:spLocks noChangeArrowheads="1"/>
            </p:cNvSpPr>
            <p:nvPr/>
          </p:nvSpPr>
          <p:spPr bwMode="auto">
            <a:xfrm>
              <a:off x="3854" y="2071"/>
              <a:ext cx="259"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5</a:t>
              </a:r>
            </a:p>
          </p:txBody>
        </p:sp>
        <p:sp>
          <p:nvSpPr>
            <p:cNvPr id="246" name="Rectangle 222">
              <a:extLst>
                <a:ext uri="{FF2B5EF4-FFF2-40B4-BE49-F238E27FC236}">
                  <a16:creationId xmlns:a16="http://schemas.microsoft.com/office/drawing/2014/main" id="{80483F88-9B5F-498B-A8C9-3EF9E4A5A2A0}"/>
                </a:ext>
              </a:extLst>
            </p:cNvPr>
            <p:cNvSpPr>
              <a:spLocks noChangeArrowheads="1"/>
            </p:cNvSpPr>
            <p:nvPr/>
          </p:nvSpPr>
          <p:spPr bwMode="auto">
            <a:xfrm>
              <a:off x="3592" y="2071"/>
              <a:ext cx="266"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4</a:t>
              </a:r>
            </a:p>
          </p:txBody>
        </p:sp>
        <p:sp>
          <p:nvSpPr>
            <p:cNvPr id="284932" name="Rectangle 223">
              <a:extLst>
                <a:ext uri="{FF2B5EF4-FFF2-40B4-BE49-F238E27FC236}">
                  <a16:creationId xmlns:a16="http://schemas.microsoft.com/office/drawing/2014/main" id="{3A4521E1-804E-4CBD-96EB-4A111C48BC9C}"/>
                </a:ext>
              </a:extLst>
            </p:cNvPr>
            <p:cNvSpPr>
              <a:spLocks noChangeArrowheads="1"/>
            </p:cNvSpPr>
            <p:nvPr/>
          </p:nvSpPr>
          <p:spPr bwMode="auto">
            <a:xfrm>
              <a:off x="3331" y="2073"/>
              <a:ext cx="263"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3</a:t>
              </a:r>
            </a:p>
          </p:txBody>
        </p:sp>
        <p:sp>
          <p:nvSpPr>
            <p:cNvPr id="284933" name="Rectangle 224">
              <a:extLst>
                <a:ext uri="{FF2B5EF4-FFF2-40B4-BE49-F238E27FC236}">
                  <a16:creationId xmlns:a16="http://schemas.microsoft.com/office/drawing/2014/main" id="{9BD91A0E-0BCC-4EB5-A98F-EB4BE78C42EC}"/>
                </a:ext>
              </a:extLst>
            </p:cNvPr>
            <p:cNvSpPr>
              <a:spLocks noChangeArrowheads="1"/>
            </p:cNvSpPr>
            <p:nvPr/>
          </p:nvSpPr>
          <p:spPr bwMode="auto">
            <a:xfrm>
              <a:off x="3069" y="2073"/>
              <a:ext cx="262"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2</a:t>
              </a:r>
            </a:p>
          </p:txBody>
        </p:sp>
        <p:sp>
          <p:nvSpPr>
            <p:cNvPr id="284934" name="Rectangle 225">
              <a:extLst>
                <a:ext uri="{FF2B5EF4-FFF2-40B4-BE49-F238E27FC236}">
                  <a16:creationId xmlns:a16="http://schemas.microsoft.com/office/drawing/2014/main" id="{204DF5D1-B689-49C6-AC79-879B730F02C4}"/>
                </a:ext>
              </a:extLst>
            </p:cNvPr>
            <p:cNvSpPr>
              <a:spLocks noChangeArrowheads="1"/>
            </p:cNvSpPr>
            <p:nvPr/>
          </p:nvSpPr>
          <p:spPr bwMode="auto">
            <a:xfrm>
              <a:off x="2809" y="2073"/>
              <a:ext cx="260" cy="132"/>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a:t>
              </a:r>
            </a:p>
          </p:txBody>
        </p:sp>
        <p:sp>
          <p:nvSpPr>
            <p:cNvPr id="284935" name="Line 226">
              <a:extLst>
                <a:ext uri="{FF2B5EF4-FFF2-40B4-BE49-F238E27FC236}">
                  <a16:creationId xmlns:a16="http://schemas.microsoft.com/office/drawing/2014/main" id="{69C2D01D-7F0B-4A39-8113-0E8945F8BD8E}"/>
                </a:ext>
              </a:extLst>
            </p:cNvPr>
            <p:cNvSpPr>
              <a:spLocks noChangeShapeType="1"/>
            </p:cNvSpPr>
            <p:nvPr/>
          </p:nvSpPr>
          <p:spPr bwMode="auto">
            <a:xfrm>
              <a:off x="2809" y="2073"/>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36" name="Line 227">
              <a:extLst>
                <a:ext uri="{FF2B5EF4-FFF2-40B4-BE49-F238E27FC236}">
                  <a16:creationId xmlns:a16="http://schemas.microsoft.com/office/drawing/2014/main" id="{39BA39B1-B7D6-48D8-9D1B-C45A6610B81D}"/>
                </a:ext>
              </a:extLst>
            </p:cNvPr>
            <p:cNvSpPr>
              <a:spLocks noChangeShapeType="1"/>
            </p:cNvSpPr>
            <p:nvPr/>
          </p:nvSpPr>
          <p:spPr bwMode="auto">
            <a:xfrm>
              <a:off x="2809" y="2205"/>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37" name="Line 228">
              <a:extLst>
                <a:ext uri="{FF2B5EF4-FFF2-40B4-BE49-F238E27FC236}">
                  <a16:creationId xmlns:a16="http://schemas.microsoft.com/office/drawing/2014/main" id="{F38DFC2E-9E80-4F29-8895-D74BF2F4921F}"/>
                </a:ext>
              </a:extLst>
            </p:cNvPr>
            <p:cNvSpPr>
              <a:spLocks noChangeShapeType="1"/>
            </p:cNvSpPr>
            <p:nvPr/>
          </p:nvSpPr>
          <p:spPr bwMode="auto">
            <a:xfrm>
              <a:off x="2809" y="2073"/>
              <a:ext cx="0" cy="132"/>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38" name="Line 229">
              <a:extLst>
                <a:ext uri="{FF2B5EF4-FFF2-40B4-BE49-F238E27FC236}">
                  <a16:creationId xmlns:a16="http://schemas.microsoft.com/office/drawing/2014/main" id="{BB3A6609-070F-405E-A7EA-D78EC4FA5CC1}"/>
                </a:ext>
              </a:extLst>
            </p:cNvPr>
            <p:cNvSpPr>
              <a:spLocks noChangeShapeType="1"/>
            </p:cNvSpPr>
            <p:nvPr/>
          </p:nvSpPr>
          <p:spPr bwMode="auto">
            <a:xfrm>
              <a:off x="3069" y="2073"/>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39" name="Line 230">
              <a:extLst>
                <a:ext uri="{FF2B5EF4-FFF2-40B4-BE49-F238E27FC236}">
                  <a16:creationId xmlns:a16="http://schemas.microsoft.com/office/drawing/2014/main" id="{293F95FB-B2D6-4907-8B09-333AE9365CDC}"/>
                </a:ext>
              </a:extLst>
            </p:cNvPr>
            <p:cNvSpPr>
              <a:spLocks noChangeShapeType="1"/>
            </p:cNvSpPr>
            <p:nvPr/>
          </p:nvSpPr>
          <p:spPr bwMode="auto">
            <a:xfrm>
              <a:off x="3331" y="2073"/>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40" name="Line 231">
              <a:extLst>
                <a:ext uri="{FF2B5EF4-FFF2-40B4-BE49-F238E27FC236}">
                  <a16:creationId xmlns:a16="http://schemas.microsoft.com/office/drawing/2014/main" id="{52EC7E21-9D79-461C-A48D-60F44A83C5C6}"/>
                </a:ext>
              </a:extLst>
            </p:cNvPr>
            <p:cNvSpPr>
              <a:spLocks noChangeShapeType="1"/>
            </p:cNvSpPr>
            <p:nvPr/>
          </p:nvSpPr>
          <p:spPr bwMode="auto">
            <a:xfrm>
              <a:off x="3592" y="2073"/>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41" name="Line 232">
              <a:extLst>
                <a:ext uri="{FF2B5EF4-FFF2-40B4-BE49-F238E27FC236}">
                  <a16:creationId xmlns:a16="http://schemas.microsoft.com/office/drawing/2014/main" id="{236BEA86-E08E-4002-A1D5-447AA34CF921}"/>
                </a:ext>
              </a:extLst>
            </p:cNvPr>
            <p:cNvSpPr>
              <a:spLocks noChangeShapeType="1"/>
            </p:cNvSpPr>
            <p:nvPr/>
          </p:nvSpPr>
          <p:spPr bwMode="auto">
            <a:xfrm>
              <a:off x="3854" y="2073"/>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42" name="Line 233">
              <a:extLst>
                <a:ext uri="{FF2B5EF4-FFF2-40B4-BE49-F238E27FC236}">
                  <a16:creationId xmlns:a16="http://schemas.microsoft.com/office/drawing/2014/main" id="{B9869CED-6FEC-4E70-B8D6-BAB4A67301AA}"/>
                </a:ext>
              </a:extLst>
            </p:cNvPr>
            <p:cNvSpPr>
              <a:spLocks noChangeShapeType="1"/>
            </p:cNvSpPr>
            <p:nvPr/>
          </p:nvSpPr>
          <p:spPr bwMode="auto">
            <a:xfrm>
              <a:off x="4114" y="2073"/>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43" name="Line 234">
              <a:extLst>
                <a:ext uri="{FF2B5EF4-FFF2-40B4-BE49-F238E27FC236}">
                  <a16:creationId xmlns:a16="http://schemas.microsoft.com/office/drawing/2014/main" id="{44EEC7AF-F50F-443F-9002-DAE5B967947E}"/>
                </a:ext>
              </a:extLst>
            </p:cNvPr>
            <p:cNvSpPr>
              <a:spLocks noChangeShapeType="1"/>
            </p:cNvSpPr>
            <p:nvPr/>
          </p:nvSpPr>
          <p:spPr bwMode="auto">
            <a:xfrm>
              <a:off x="4375" y="2073"/>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44" name="Line 235">
              <a:extLst>
                <a:ext uri="{FF2B5EF4-FFF2-40B4-BE49-F238E27FC236}">
                  <a16:creationId xmlns:a16="http://schemas.microsoft.com/office/drawing/2014/main" id="{D3A33C5A-029F-400A-81E1-FD49FF32C633}"/>
                </a:ext>
              </a:extLst>
            </p:cNvPr>
            <p:cNvSpPr>
              <a:spLocks noChangeShapeType="1"/>
            </p:cNvSpPr>
            <p:nvPr/>
          </p:nvSpPr>
          <p:spPr bwMode="auto">
            <a:xfrm>
              <a:off x="4637" y="2073"/>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45" name="Line 236">
              <a:extLst>
                <a:ext uri="{FF2B5EF4-FFF2-40B4-BE49-F238E27FC236}">
                  <a16:creationId xmlns:a16="http://schemas.microsoft.com/office/drawing/2014/main" id="{A1BBC6A1-5CB4-46EC-AB39-72DFF9C9BE9D}"/>
                </a:ext>
              </a:extLst>
            </p:cNvPr>
            <p:cNvSpPr>
              <a:spLocks noChangeShapeType="1"/>
            </p:cNvSpPr>
            <p:nvPr/>
          </p:nvSpPr>
          <p:spPr bwMode="auto">
            <a:xfrm>
              <a:off x="4897" y="2073"/>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46" name="Line 237">
              <a:extLst>
                <a:ext uri="{FF2B5EF4-FFF2-40B4-BE49-F238E27FC236}">
                  <a16:creationId xmlns:a16="http://schemas.microsoft.com/office/drawing/2014/main" id="{8F7E1342-75A8-46B2-91A8-7A81C565C496}"/>
                </a:ext>
              </a:extLst>
            </p:cNvPr>
            <p:cNvSpPr>
              <a:spLocks noChangeShapeType="1"/>
            </p:cNvSpPr>
            <p:nvPr/>
          </p:nvSpPr>
          <p:spPr bwMode="auto">
            <a:xfrm>
              <a:off x="5159" y="2073"/>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47" name="Line 238">
              <a:extLst>
                <a:ext uri="{FF2B5EF4-FFF2-40B4-BE49-F238E27FC236}">
                  <a16:creationId xmlns:a16="http://schemas.microsoft.com/office/drawing/2014/main" id="{22D89424-A99E-4797-93C9-B5633498DBA7}"/>
                </a:ext>
              </a:extLst>
            </p:cNvPr>
            <p:cNvSpPr>
              <a:spLocks noChangeShapeType="1"/>
            </p:cNvSpPr>
            <p:nvPr/>
          </p:nvSpPr>
          <p:spPr bwMode="auto">
            <a:xfrm>
              <a:off x="5420" y="2073"/>
              <a:ext cx="0" cy="132"/>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48" name="Rectangle 239">
              <a:extLst>
                <a:ext uri="{FF2B5EF4-FFF2-40B4-BE49-F238E27FC236}">
                  <a16:creationId xmlns:a16="http://schemas.microsoft.com/office/drawing/2014/main" id="{E70E272F-1099-4337-8751-5BF39C7C1A47}"/>
                </a:ext>
              </a:extLst>
            </p:cNvPr>
            <p:cNvSpPr>
              <a:spLocks noChangeArrowheads="1"/>
            </p:cNvSpPr>
            <p:nvPr/>
          </p:nvSpPr>
          <p:spPr bwMode="auto">
            <a:xfrm>
              <a:off x="5159" y="3196"/>
              <a:ext cx="263" cy="132"/>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10</a:t>
              </a:r>
            </a:p>
          </p:txBody>
        </p:sp>
        <p:sp>
          <p:nvSpPr>
            <p:cNvPr id="284949" name="Rectangle 240">
              <a:extLst>
                <a:ext uri="{FF2B5EF4-FFF2-40B4-BE49-F238E27FC236}">
                  <a16:creationId xmlns:a16="http://schemas.microsoft.com/office/drawing/2014/main" id="{CCBD16C8-2622-4F07-93A1-5E6C78BCB411}"/>
                </a:ext>
              </a:extLst>
            </p:cNvPr>
            <p:cNvSpPr>
              <a:spLocks noChangeArrowheads="1"/>
            </p:cNvSpPr>
            <p:nvPr/>
          </p:nvSpPr>
          <p:spPr bwMode="auto">
            <a:xfrm>
              <a:off x="4897" y="3196"/>
              <a:ext cx="262"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9</a:t>
              </a:r>
            </a:p>
          </p:txBody>
        </p:sp>
        <p:sp>
          <p:nvSpPr>
            <p:cNvPr id="284950" name="Rectangle 241">
              <a:extLst>
                <a:ext uri="{FF2B5EF4-FFF2-40B4-BE49-F238E27FC236}">
                  <a16:creationId xmlns:a16="http://schemas.microsoft.com/office/drawing/2014/main" id="{15AA82CE-499F-4E9B-8611-55F183455A97}"/>
                </a:ext>
              </a:extLst>
            </p:cNvPr>
            <p:cNvSpPr>
              <a:spLocks noChangeArrowheads="1"/>
            </p:cNvSpPr>
            <p:nvPr/>
          </p:nvSpPr>
          <p:spPr bwMode="auto">
            <a:xfrm>
              <a:off x="4637" y="3196"/>
              <a:ext cx="260"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8</a:t>
              </a:r>
            </a:p>
          </p:txBody>
        </p:sp>
        <p:sp>
          <p:nvSpPr>
            <p:cNvPr id="266" name="Rectangle 242">
              <a:extLst>
                <a:ext uri="{FF2B5EF4-FFF2-40B4-BE49-F238E27FC236}">
                  <a16:creationId xmlns:a16="http://schemas.microsoft.com/office/drawing/2014/main" id="{0B50AA3F-A4D0-48F5-8C03-4C6878971063}"/>
                </a:ext>
              </a:extLst>
            </p:cNvPr>
            <p:cNvSpPr>
              <a:spLocks noChangeArrowheads="1"/>
            </p:cNvSpPr>
            <p:nvPr/>
          </p:nvSpPr>
          <p:spPr bwMode="auto">
            <a:xfrm>
              <a:off x="4375" y="3196"/>
              <a:ext cx="264"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7</a:t>
              </a:r>
            </a:p>
          </p:txBody>
        </p:sp>
        <p:sp>
          <p:nvSpPr>
            <p:cNvPr id="267" name="Rectangle 243">
              <a:extLst>
                <a:ext uri="{FF2B5EF4-FFF2-40B4-BE49-F238E27FC236}">
                  <a16:creationId xmlns:a16="http://schemas.microsoft.com/office/drawing/2014/main" id="{1B714915-9798-42E6-A523-B03B0915928B}"/>
                </a:ext>
              </a:extLst>
            </p:cNvPr>
            <p:cNvSpPr>
              <a:spLocks noChangeArrowheads="1"/>
            </p:cNvSpPr>
            <p:nvPr/>
          </p:nvSpPr>
          <p:spPr bwMode="auto">
            <a:xfrm>
              <a:off x="4117" y="3196"/>
              <a:ext cx="267"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6</a:t>
              </a:r>
            </a:p>
          </p:txBody>
        </p:sp>
        <p:sp>
          <p:nvSpPr>
            <p:cNvPr id="268" name="Rectangle 244">
              <a:extLst>
                <a:ext uri="{FF2B5EF4-FFF2-40B4-BE49-F238E27FC236}">
                  <a16:creationId xmlns:a16="http://schemas.microsoft.com/office/drawing/2014/main" id="{B98D2442-DADA-40CC-B785-B40B89A29F9D}"/>
                </a:ext>
              </a:extLst>
            </p:cNvPr>
            <p:cNvSpPr>
              <a:spLocks noChangeArrowheads="1"/>
            </p:cNvSpPr>
            <p:nvPr/>
          </p:nvSpPr>
          <p:spPr bwMode="auto">
            <a:xfrm>
              <a:off x="3854" y="3196"/>
              <a:ext cx="259"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5</a:t>
              </a:r>
            </a:p>
          </p:txBody>
        </p:sp>
        <p:sp>
          <p:nvSpPr>
            <p:cNvPr id="269" name="Rectangle 245">
              <a:extLst>
                <a:ext uri="{FF2B5EF4-FFF2-40B4-BE49-F238E27FC236}">
                  <a16:creationId xmlns:a16="http://schemas.microsoft.com/office/drawing/2014/main" id="{84596548-48DA-41FB-9BAC-A17C1EACECAD}"/>
                </a:ext>
              </a:extLst>
            </p:cNvPr>
            <p:cNvSpPr>
              <a:spLocks noChangeArrowheads="1"/>
            </p:cNvSpPr>
            <p:nvPr/>
          </p:nvSpPr>
          <p:spPr bwMode="auto">
            <a:xfrm>
              <a:off x="3592" y="3196"/>
              <a:ext cx="266"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4</a:t>
              </a:r>
            </a:p>
          </p:txBody>
        </p:sp>
        <p:sp>
          <p:nvSpPr>
            <p:cNvPr id="284955" name="Rectangle 246">
              <a:extLst>
                <a:ext uri="{FF2B5EF4-FFF2-40B4-BE49-F238E27FC236}">
                  <a16:creationId xmlns:a16="http://schemas.microsoft.com/office/drawing/2014/main" id="{9082148D-54EA-4C42-9A5C-53F5AB3AF879}"/>
                </a:ext>
              </a:extLst>
            </p:cNvPr>
            <p:cNvSpPr>
              <a:spLocks noChangeArrowheads="1"/>
            </p:cNvSpPr>
            <p:nvPr/>
          </p:nvSpPr>
          <p:spPr bwMode="auto">
            <a:xfrm>
              <a:off x="3331" y="3196"/>
              <a:ext cx="263"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3</a:t>
              </a:r>
            </a:p>
          </p:txBody>
        </p:sp>
        <p:sp>
          <p:nvSpPr>
            <p:cNvPr id="284956" name="Rectangle 247">
              <a:extLst>
                <a:ext uri="{FF2B5EF4-FFF2-40B4-BE49-F238E27FC236}">
                  <a16:creationId xmlns:a16="http://schemas.microsoft.com/office/drawing/2014/main" id="{D8F68FE9-F24A-4C36-94E5-35FB0175073F}"/>
                </a:ext>
              </a:extLst>
            </p:cNvPr>
            <p:cNvSpPr>
              <a:spLocks noChangeArrowheads="1"/>
            </p:cNvSpPr>
            <p:nvPr/>
          </p:nvSpPr>
          <p:spPr bwMode="auto">
            <a:xfrm>
              <a:off x="3069" y="3196"/>
              <a:ext cx="262"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2</a:t>
              </a:r>
            </a:p>
          </p:txBody>
        </p:sp>
        <p:sp>
          <p:nvSpPr>
            <p:cNvPr id="284957" name="Rectangle 248">
              <a:extLst>
                <a:ext uri="{FF2B5EF4-FFF2-40B4-BE49-F238E27FC236}">
                  <a16:creationId xmlns:a16="http://schemas.microsoft.com/office/drawing/2014/main" id="{5989D77A-BC9C-4952-B520-DEDE2DC81D9A}"/>
                </a:ext>
              </a:extLst>
            </p:cNvPr>
            <p:cNvSpPr>
              <a:spLocks noChangeArrowheads="1"/>
            </p:cNvSpPr>
            <p:nvPr/>
          </p:nvSpPr>
          <p:spPr bwMode="auto">
            <a:xfrm>
              <a:off x="2809" y="3196"/>
              <a:ext cx="260" cy="132"/>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a:t>
              </a:r>
            </a:p>
          </p:txBody>
        </p:sp>
        <p:sp>
          <p:nvSpPr>
            <p:cNvPr id="284958" name="Line 249">
              <a:extLst>
                <a:ext uri="{FF2B5EF4-FFF2-40B4-BE49-F238E27FC236}">
                  <a16:creationId xmlns:a16="http://schemas.microsoft.com/office/drawing/2014/main" id="{8C03BBFC-5D92-4AE7-B4A2-8D339C3F37E1}"/>
                </a:ext>
              </a:extLst>
            </p:cNvPr>
            <p:cNvSpPr>
              <a:spLocks noChangeShapeType="1"/>
            </p:cNvSpPr>
            <p:nvPr/>
          </p:nvSpPr>
          <p:spPr bwMode="auto">
            <a:xfrm>
              <a:off x="2809" y="3196"/>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59" name="Line 250">
              <a:extLst>
                <a:ext uri="{FF2B5EF4-FFF2-40B4-BE49-F238E27FC236}">
                  <a16:creationId xmlns:a16="http://schemas.microsoft.com/office/drawing/2014/main" id="{7BBC8DA0-76C7-4730-9997-FBA499FE0790}"/>
                </a:ext>
              </a:extLst>
            </p:cNvPr>
            <p:cNvSpPr>
              <a:spLocks noChangeShapeType="1"/>
            </p:cNvSpPr>
            <p:nvPr/>
          </p:nvSpPr>
          <p:spPr bwMode="auto">
            <a:xfrm>
              <a:off x="2809" y="3327"/>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60" name="Line 251">
              <a:extLst>
                <a:ext uri="{FF2B5EF4-FFF2-40B4-BE49-F238E27FC236}">
                  <a16:creationId xmlns:a16="http://schemas.microsoft.com/office/drawing/2014/main" id="{76884ED3-9F76-4CDC-B616-69F84F56EEC0}"/>
                </a:ext>
              </a:extLst>
            </p:cNvPr>
            <p:cNvSpPr>
              <a:spLocks noChangeShapeType="1"/>
            </p:cNvSpPr>
            <p:nvPr/>
          </p:nvSpPr>
          <p:spPr bwMode="auto">
            <a:xfrm>
              <a:off x="2809" y="3196"/>
              <a:ext cx="0" cy="132"/>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61" name="Line 252">
              <a:extLst>
                <a:ext uri="{FF2B5EF4-FFF2-40B4-BE49-F238E27FC236}">
                  <a16:creationId xmlns:a16="http://schemas.microsoft.com/office/drawing/2014/main" id="{6C073AF0-E96B-4065-B890-23A8D592C1C7}"/>
                </a:ext>
              </a:extLst>
            </p:cNvPr>
            <p:cNvSpPr>
              <a:spLocks noChangeShapeType="1"/>
            </p:cNvSpPr>
            <p:nvPr/>
          </p:nvSpPr>
          <p:spPr bwMode="auto">
            <a:xfrm>
              <a:off x="3069" y="3196"/>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62" name="Line 253">
              <a:extLst>
                <a:ext uri="{FF2B5EF4-FFF2-40B4-BE49-F238E27FC236}">
                  <a16:creationId xmlns:a16="http://schemas.microsoft.com/office/drawing/2014/main" id="{226769E4-5AC4-43FA-A0E3-3671CC953674}"/>
                </a:ext>
              </a:extLst>
            </p:cNvPr>
            <p:cNvSpPr>
              <a:spLocks noChangeShapeType="1"/>
            </p:cNvSpPr>
            <p:nvPr/>
          </p:nvSpPr>
          <p:spPr bwMode="auto">
            <a:xfrm>
              <a:off x="3331" y="3196"/>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63" name="Line 254">
              <a:extLst>
                <a:ext uri="{FF2B5EF4-FFF2-40B4-BE49-F238E27FC236}">
                  <a16:creationId xmlns:a16="http://schemas.microsoft.com/office/drawing/2014/main" id="{8FE9C2B6-B4EE-444B-95FE-FE5729BCD97E}"/>
                </a:ext>
              </a:extLst>
            </p:cNvPr>
            <p:cNvSpPr>
              <a:spLocks noChangeShapeType="1"/>
            </p:cNvSpPr>
            <p:nvPr/>
          </p:nvSpPr>
          <p:spPr bwMode="auto">
            <a:xfrm>
              <a:off x="3592" y="3196"/>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64" name="Line 255">
              <a:extLst>
                <a:ext uri="{FF2B5EF4-FFF2-40B4-BE49-F238E27FC236}">
                  <a16:creationId xmlns:a16="http://schemas.microsoft.com/office/drawing/2014/main" id="{65661993-05B6-41CD-96EA-4C250F5A84B3}"/>
                </a:ext>
              </a:extLst>
            </p:cNvPr>
            <p:cNvSpPr>
              <a:spLocks noChangeShapeType="1"/>
            </p:cNvSpPr>
            <p:nvPr/>
          </p:nvSpPr>
          <p:spPr bwMode="auto">
            <a:xfrm>
              <a:off x="3854" y="3196"/>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65" name="Line 256">
              <a:extLst>
                <a:ext uri="{FF2B5EF4-FFF2-40B4-BE49-F238E27FC236}">
                  <a16:creationId xmlns:a16="http://schemas.microsoft.com/office/drawing/2014/main" id="{CB4E4128-22D1-45E7-857C-B29DE86895AC}"/>
                </a:ext>
              </a:extLst>
            </p:cNvPr>
            <p:cNvSpPr>
              <a:spLocks noChangeShapeType="1"/>
            </p:cNvSpPr>
            <p:nvPr/>
          </p:nvSpPr>
          <p:spPr bwMode="auto">
            <a:xfrm>
              <a:off x="4114" y="3196"/>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66" name="Line 257">
              <a:extLst>
                <a:ext uri="{FF2B5EF4-FFF2-40B4-BE49-F238E27FC236}">
                  <a16:creationId xmlns:a16="http://schemas.microsoft.com/office/drawing/2014/main" id="{042C561A-2F5C-453E-84A1-96511EB8BC8B}"/>
                </a:ext>
              </a:extLst>
            </p:cNvPr>
            <p:cNvSpPr>
              <a:spLocks noChangeShapeType="1"/>
            </p:cNvSpPr>
            <p:nvPr/>
          </p:nvSpPr>
          <p:spPr bwMode="auto">
            <a:xfrm>
              <a:off x="4375" y="3196"/>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67" name="Line 258">
              <a:extLst>
                <a:ext uri="{FF2B5EF4-FFF2-40B4-BE49-F238E27FC236}">
                  <a16:creationId xmlns:a16="http://schemas.microsoft.com/office/drawing/2014/main" id="{B767D2B8-DF83-4BBD-86CB-5AC047EBEA0E}"/>
                </a:ext>
              </a:extLst>
            </p:cNvPr>
            <p:cNvSpPr>
              <a:spLocks noChangeShapeType="1"/>
            </p:cNvSpPr>
            <p:nvPr/>
          </p:nvSpPr>
          <p:spPr bwMode="auto">
            <a:xfrm>
              <a:off x="4637" y="3196"/>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68" name="Line 259">
              <a:extLst>
                <a:ext uri="{FF2B5EF4-FFF2-40B4-BE49-F238E27FC236}">
                  <a16:creationId xmlns:a16="http://schemas.microsoft.com/office/drawing/2014/main" id="{912672DA-82DD-481D-B909-0BB5E3059769}"/>
                </a:ext>
              </a:extLst>
            </p:cNvPr>
            <p:cNvSpPr>
              <a:spLocks noChangeShapeType="1"/>
            </p:cNvSpPr>
            <p:nvPr/>
          </p:nvSpPr>
          <p:spPr bwMode="auto">
            <a:xfrm>
              <a:off x="4897" y="3196"/>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69" name="Line 260">
              <a:extLst>
                <a:ext uri="{FF2B5EF4-FFF2-40B4-BE49-F238E27FC236}">
                  <a16:creationId xmlns:a16="http://schemas.microsoft.com/office/drawing/2014/main" id="{495E46C5-8B9F-4529-AA9F-E754385DBB1C}"/>
                </a:ext>
              </a:extLst>
            </p:cNvPr>
            <p:cNvSpPr>
              <a:spLocks noChangeShapeType="1"/>
            </p:cNvSpPr>
            <p:nvPr/>
          </p:nvSpPr>
          <p:spPr bwMode="auto">
            <a:xfrm>
              <a:off x="5159" y="3196"/>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70" name="Line 261">
              <a:extLst>
                <a:ext uri="{FF2B5EF4-FFF2-40B4-BE49-F238E27FC236}">
                  <a16:creationId xmlns:a16="http://schemas.microsoft.com/office/drawing/2014/main" id="{2AEBEA8F-905D-4DA0-9C76-E8CE6234F76D}"/>
                </a:ext>
              </a:extLst>
            </p:cNvPr>
            <p:cNvSpPr>
              <a:spLocks noChangeShapeType="1"/>
            </p:cNvSpPr>
            <p:nvPr/>
          </p:nvSpPr>
          <p:spPr bwMode="auto">
            <a:xfrm>
              <a:off x="5420" y="3196"/>
              <a:ext cx="0" cy="132"/>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71" name="Rectangle 262">
              <a:extLst>
                <a:ext uri="{FF2B5EF4-FFF2-40B4-BE49-F238E27FC236}">
                  <a16:creationId xmlns:a16="http://schemas.microsoft.com/office/drawing/2014/main" id="{39563AB7-A017-4E58-B962-09A133FEC007}"/>
                </a:ext>
              </a:extLst>
            </p:cNvPr>
            <p:cNvSpPr>
              <a:spLocks noChangeArrowheads="1"/>
            </p:cNvSpPr>
            <p:nvPr/>
          </p:nvSpPr>
          <p:spPr bwMode="auto">
            <a:xfrm>
              <a:off x="5159" y="2741"/>
              <a:ext cx="263" cy="132"/>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10</a:t>
              </a:r>
            </a:p>
          </p:txBody>
        </p:sp>
        <p:sp>
          <p:nvSpPr>
            <p:cNvPr id="284972" name="Rectangle 263">
              <a:extLst>
                <a:ext uri="{FF2B5EF4-FFF2-40B4-BE49-F238E27FC236}">
                  <a16:creationId xmlns:a16="http://schemas.microsoft.com/office/drawing/2014/main" id="{F1AAC98F-DF7B-4615-810C-BA620AC9BC5C}"/>
                </a:ext>
              </a:extLst>
            </p:cNvPr>
            <p:cNvSpPr>
              <a:spLocks noChangeArrowheads="1"/>
            </p:cNvSpPr>
            <p:nvPr/>
          </p:nvSpPr>
          <p:spPr bwMode="auto">
            <a:xfrm>
              <a:off x="4897" y="2741"/>
              <a:ext cx="262"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9</a:t>
              </a:r>
            </a:p>
          </p:txBody>
        </p:sp>
        <p:sp>
          <p:nvSpPr>
            <p:cNvPr id="284973" name="Rectangle 264">
              <a:extLst>
                <a:ext uri="{FF2B5EF4-FFF2-40B4-BE49-F238E27FC236}">
                  <a16:creationId xmlns:a16="http://schemas.microsoft.com/office/drawing/2014/main" id="{18BBACCD-AB84-4477-93E7-683434CEF699}"/>
                </a:ext>
              </a:extLst>
            </p:cNvPr>
            <p:cNvSpPr>
              <a:spLocks noChangeArrowheads="1"/>
            </p:cNvSpPr>
            <p:nvPr/>
          </p:nvSpPr>
          <p:spPr bwMode="auto">
            <a:xfrm>
              <a:off x="4637" y="2741"/>
              <a:ext cx="260"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8</a:t>
              </a:r>
            </a:p>
          </p:txBody>
        </p:sp>
        <p:sp>
          <p:nvSpPr>
            <p:cNvPr id="289" name="Rectangle 265">
              <a:extLst>
                <a:ext uri="{FF2B5EF4-FFF2-40B4-BE49-F238E27FC236}">
                  <a16:creationId xmlns:a16="http://schemas.microsoft.com/office/drawing/2014/main" id="{A2F8AE2E-1A26-4C26-9CB0-89C3C424514A}"/>
                </a:ext>
              </a:extLst>
            </p:cNvPr>
            <p:cNvSpPr>
              <a:spLocks noChangeArrowheads="1"/>
            </p:cNvSpPr>
            <p:nvPr/>
          </p:nvSpPr>
          <p:spPr bwMode="auto">
            <a:xfrm>
              <a:off x="4375" y="2741"/>
              <a:ext cx="264"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7</a:t>
              </a:r>
            </a:p>
          </p:txBody>
        </p:sp>
        <p:sp>
          <p:nvSpPr>
            <p:cNvPr id="290" name="Rectangle 266">
              <a:extLst>
                <a:ext uri="{FF2B5EF4-FFF2-40B4-BE49-F238E27FC236}">
                  <a16:creationId xmlns:a16="http://schemas.microsoft.com/office/drawing/2014/main" id="{8A5862B1-5009-436F-9E10-D356D69F679B}"/>
                </a:ext>
              </a:extLst>
            </p:cNvPr>
            <p:cNvSpPr>
              <a:spLocks noChangeArrowheads="1"/>
            </p:cNvSpPr>
            <p:nvPr/>
          </p:nvSpPr>
          <p:spPr bwMode="auto">
            <a:xfrm>
              <a:off x="4117" y="2741"/>
              <a:ext cx="267"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6</a:t>
              </a:r>
            </a:p>
          </p:txBody>
        </p:sp>
        <p:sp>
          <p:nvSpPr>
            <p:cNvPr id="291" name="Rectangle 267">
              <a:extLst>
                <a:ext uri="{FF2B5EF4-FFF2-40B4-BE49-F238E27FC236}">
                  <a16:creationId xmlns:a16="http://schemas.microsoft.com/office/drawing/2014/main" id="{5B204EF5-19AD-49FB-8C24-5E92A923570D}"/>
                </a:ext>
              </a:extLst>
            </p:cNvPr>
            <p:cNvSpPr>
              <a:spLocks noChangeArrowheads="1"/>
            </p:cNvSpPr>
            <p:nvPr/>
          </p:nvSpPr>
          <p:spPr bwMode="auto">
            <a:xfrm>
              <a:off x="3854" y="2741"/>
              <a:ext cx="259"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5</a:t>
              </a:r>
            </a:p>
          </p:txBody>
        </p:sp>
        <p:sp>
          <p:nvSpPr>
            <p:cNvPr id="292" name="Rectangle 268">
              <a:extLst>
                <a:ext uri="{FF2B5EF4-FFF2-40B4-BE49-F238E27FC236}">
                  <a16:creationId xmlns:a16="http://schemas.microsoft.com/office/drawing/2014/main" id="{8C92E019-BAAF-4645-9738-EE10297D1A56}"/>
                </a:ext>
              </a:extLst>
            </p:cNvPr>
            <p:cNvSpPr>
              <a:spLocks noChangeArrowheads="1"/>
            </p:cNvSpPr>
            <p:nvPr/>
          </p:nvSpPr>
          <p:spPr bwMode="auto">
            <a:xfrm>
              <a:off x="3592" y="2741"/>
              <a:ext cx="266"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4</a:t>
              </a:r>
            </a:p>
          </p:txBody>
        </p:sp>
        <p:sp>
          <p:nvSpPr>
            <p:cNvPr id="284978" name="Rectangle 269">
              <a:extLst>
                <a:ext uri="{FF2B5EF4-FFF2-40B4-BE49-F238E27FC236}">
                  <a16:creationId xmlns:a16="http://schemas.microsoft.com/office/drawing/2014/main" id="{EA569718-0FF5-4F8A-93AE-852EB5DD24F4}"/>
                </a:ext>
              </a:extLst>
            </p:cNvPr>
            <p:cNvSpPr>
              <a:spLocks noChangeArrowheads="1"/>
            </p:cNvSpPr>
            <p:nvPr/>
          </p:nvSpPr>
          <p:spPr bwMode="auto">
            <a:xfrm>
              <a:off x="3331" y="2741"/>
              <a:ext cx="263"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3</a:t>
              </a:r>
            </a:p>
          </p:txBody>
        </p:sp>
        <p:sp>
          <p:nvSpPr>
            <p:cNvPr id="284979" name="Rectangle 270">
              <a:extLst>
                <a:ext uri="{FF2B5EF4-FFF2-40B4-BE49-F238E27FC236}">
                  <a16:creationId xmlns:a16="http://schemas.microsoft.com/office/drawing/2014/main" id="{CA023575-6510-4F3C-8236-8129BB892468}"/>
                </a:ext>
              </a:extLst>
            </p:cNvPr>
            <p:cNvSpPr>
              <a:spLocks noChangeArrowheads="1"/>
            </p:cNvSpPr>
            <p:nvPr/>
          </p:nvSpPr>
          <p:spPr bwMode="auto">
            <a:xfrm>
              <a:off x="3069" y="2741"/>
              <a:ext cx="262"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2</a:t>
              </a:r>
            </a:p>
          </p:txBody>
        </p:sp>
        <p:sp>
          <p:nvSpPr>
            <p:cNvPr id="284980" name="Rectangle 271">
              <a:extLst>
                <a:ext uri="{FF2B5EF4-FFF2-40B4-BE49-F238E27FC236}">
                  <a16:creationId xmlns:a16="http://schemas.microsoft.com/office/drawing/2014/main" id="{66710D4C-5F66-4021-AC91-F4ADD3C28222}"/>
                </a:ext>
              </a:extLst>
            </p:cNvPr>
            <p:cNvSpPr>
              <a:spLocks noChangeArrowheads="1"/>
            </p:cNvSpPr>
            <p:nvPr/>
          </p:nvSpPr>
          <p:spPr bwMode="auto">
            <a:xfrm>
              <a:off x="2809" y="2741"/>
              <a:ext cx="260" cy="132"/>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a:t>
              </a:r>
            </a:p>
          </p:txBody>
        </p:sp>
        <p:sp>
          <p:nvSpPr>
            <p:cNvPr id="284981" name="Line 272">
              <a:extLst>
                <a:ext uri="{FF2B5EF4-FFF2-40B4-BE49-F238E27FC236}">
                  <a16:creationId xmlns:a16="http://schemas.microsoft.com/office/drawing/2014/main" id="{E3274FF0-EEDD-4CB7-9B4C-7C2E3C658F3C}"/>
                </a:ext>
              </a:extLst>
            </p:cNvPr>
            <p:cNvSpPr>
              <a:spLocks noChangeShapeType="1"/>
            </p:cNvSpPr>
            <p:nvPr/>
          </p:nvSpPr>
          <p:spPr bwMode="auto">
            <a:xfrm>
              <a:off x="2809" y="2741"/>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82" name="Line 273">
              <a:extLst>
                <a:ext uri="{FF2B5EF4-FFF2-40B4-BE49-F238E27FC236}">
                  <a16:creationId xmlns:a16="http://schemas.microsoft.com/office/drawing/2014/main" id="{9ABA6AE4-BC72-4F46-A7D2-8630D578BEB1}"/>
                </a:ext>
              </a:extLst>
            </p:cNvPr>
            <p:cNvSpPr>
              <a:spLocks noChangeShapeType="1"/>
            </p:cNvSpPr>
            <p:nvPr/>
          </p:nvSpPr>
          <p:spPr bwMode="auto">
            <a:xfrm>
              <a:off x="2809" y="2873"/>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83" name="Line 274">
              <a:extLst>
                <a:ext uri="{FF2B5EF4-FFF2-40B4-BE49-F238E27FC236}">
                  <a16:creationId xmlns:a16="http://schemas.microsoft.com/office/drawing/2014/main" id="{82197C5E-1A8C-4D8D-BF47-9C479DA45C5B}"/>
                </a:ext>
              </a:extLst>
            </p:cNvPr>
            <p:cNvSpPr>
              <a:spLocks noChangeShapeType="1"/>
            </p:cNvSpPr>
            <p:nvPr/>
          </p:nvSpPr>
          <p:spPr bwMode="auto">
            <a:xfrm>
              <a:off x="2809" y="2741"/>
              <a:ext cx="0" cy="132"/>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84" name="Line 275">
              <a:extLst>
                <a:ext uri="{FF2B5EF4-FFF2-40B4-BE49-F238E27FC236}">
                  <a16:creationId xmlns:a16="http://schemas.microsoft.com/office/drawing/2014/main" id="{D37118A2-7D69-40FC-8D62-CA7A4964D77B}"/>
                </a:ext>
              </a:extLst>
            </p:cNvPr>
            <p:cNvSpPr>
              <a:spLocks noChangeShapeType="1"/>
            </p:cNvSpPr>
            <p:nvPr/>
          </p:nvSpPr>
          <p:spPr bwMode="auto">
            <a:xfrm>
              <a:off x="3069" y="2741"/>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85" name="Line 276">
              <a:extLst>
                <a:ext uri="{FF2B5EF4-FFF2-40B4-BE49-F238E27FC236}">
                  <a16:creationId xmlns:a16="http://schemas.microsoft.com/office/drawing/2014/main" id="{89C0DD43-0B99-415D-8BE6-2EB8D4C90BCD}"/>
                </a:ext>
              </a:extLst>
            </p:cNvPr>
            <p:cNvSpPr>
              <a:spLocks noChangeShapeType="1"/>
            </p:cNvSpPr>
            <p:nvPr/>
          </p:nvSpPr>
          <p:spPr bwMode="auto">
            <a:xfrm>
              <a:off x="3331" y="2741"/>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86" name="Line 277">
              <a:extLst>
                <a:ext uri="{FF2B5EF4-FFF2-40B4-BE49-F238E27FC236}">
                  <a16:creationId xmlns:a16="http://schemas.microsoft.com/office/drawing/2014/main" id="{F2CDF405-2306-41A2-9495-3EBC9CB8AA40}"/>
                </a:ext>
              </a:extLst>
            </p:cNvPr>
            <p:cNvSpPr>
              <a:spLocks noChangeShapeType="1"/>
            </p:cNvSpPr>
            <p:nvPr/>
          </p:nvSpPr>
          <p:spPr bwMode="auto">
            <a:xfrm>
              <a:off x="3592" y="2741"/>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87" name="Line 278">
              <a:extLst>
                <a:ext uri="{FF2B5EF4-FFF2-40B4-BE49-F238E27FC236}">
                  <a16:creationId xmlns:a16="http://schemas.microsoft.com/office/drawing/2014/main" id="{CC76E5F7-EF40-4FA1-A1DD-ACBA3CABA211}"/>
                </a:ext>
              </a:extLst>
            </p:cNvPr>
            <p:cNvSpPr>
              <a:spLocks noChangeShapeType="1"/>
            </p:cNvSpPr>
            <p:nvPr/>
          </p:nvSpPr>
          <p:spPr bwMode="auto">
            <a:xfrm>
              <a:off x="3854" y="2741"/>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88" name="Line 279">
              <a:extLst>
                <a:ext uri="{FF2B5EF4-FFF2-40B4-BE49-F238E27FC236}">
                  <a16:creationId xmlns:a16="http://schemas.microsoft.com/office/drawing/2014/main" id="{13DCC4D3-06F3-4BFC-A32B-5552110D3CF0}"/>
                </a:ext>
              </a:extLst>
            </p:cNvPr>
            <p:cNvSpPr>
              <a:spLocks noChangeShapeType="1"/>
            </p:cNvSpPr>
            <p:nvPr/>
          </p:nvSpPr>
          <p:spPr bwMode="auto">
            <a:xfrm>
              <a:off x="4114" y="2741"/>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89" name="Line 280">
              <a:extLst>
                <a:ext uri="{FF2B5EF4-FFF2-40B4-BE49-F238E27FC236}">
                  <a16:creationId xmlns:a16="http://schemas.microsoft.com/office/drawing/2014/main" id="{B6269E85-A630-4EA3-A7C3-1E2C922EF90C}"/>
                </a:ext>
              </a:extLst>
            </p:cNvPr>
            <p:cNvSpPr>
              <a:spLocks noChangeShapeType="1"/>
            </p:cNvSpPr>
            <p:nvPr/>
          </p:nvSpPr>
          <p:spPr bwMode="auto">
            <a:xfrm>
              <a:off x="4375" y="2741"/>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90" name="Line 281">
              <a:extLst>
                <a:ext uri="{FF2B5EF4-FFF2-40B4-BE49-F238E27FC236}">
                  <a16:creationId xmlns:a16="http://schemas.microsoft.com/office/drawing/2014/main" id="{11B38417-F002-4A3A-ADFB-E0E08B934587}"/>
                </a:ext>
              </a:extLst>
            </p:cNvPr>
            <p:cNvSpPr>
              <a:spLocks noChangeShapeType="1"/>
            </p:cNvSpPr>
            <p:nvPr/>
          </p:nvSpPr>
          <p:spPr bwMode="auto">
            <a:xfrm>
              <a:off x="4637" y="2741"/>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91" name="Line 282">
              <a:extLst>
                <a:ext uri="{FF2B5EF4-FFF2-40B4-BE49-F238E27FC236}">
                  <a16:creationId xmlns:a16="http://schemas.microsoft.com/office/drawing/2014/main" id="{1BCCDDE8-0916-4CC7-96FD-2D78848C172E}"/>
                </a:ext>
              </a:extLst>
            </p:cNvPr>
            <p:cNvSpPr>
              <a:spLocks noChangeShapeType="1"/>
            </p:cNvSpPr>
            <p:nvPr/>
          </p:nvSpPr>
          <p:spPr bwMode="auto">
            <a:xfrm>
              <a:off x="4897" y="2741"/>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92" name="Line 283">
              <a:extLst>
                <a:ext uri="{FF2B5EF4-FFF2-40B4-BE49-F238E27FC236}">
                  <a16:creationId xmlns:a16="http://schemas.microsoft.com/office/drawing/2014/main" id="{85814476-10F6-4D5F-A58B-F1181DE8B362}"/>
                </a:ext>
              </a:extLst>
            </p:cNvPr>
            <p:cNvSpPr>
              <a:spLocks noChangeShapeType="1"/>
            </p:cNvSpPr>
            <p:nvPr/>
          </p:nvSpPr>
          <p:spPr bwMode="auto">
            <a:xfrm>
              <a:off x="5159" y="2741"/>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93" name="Line 284">
              <a:extLst>
                <a:ext uri="{FF2B5EF4-FFF2-40B4-BE49-F238E27FC236}">
                  <a16:creationId xmlns:a16="http://schemas.microsoft.com/office/drawing/2014/main" id="{226C39C2-AC2C-47A6-AD2D-4EEF9D57CEB2}"/>
                </a:ext>
              </a:extLst>
            </p:cNvPr>
            <p:cNvSpPr>
              <a:spLocks noChangeShapeType="1"/>
            </p:cNvSpPr>
            <p:nvPr/>
          </p:nvSpPr>
          <p:spPr bwMode="auto">
            <a:xfrm>
              <a:off x="5420" y="2741"/>
              <a:ext cx="0" cy="132"/>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4994" name="Rectangle 285">
              <a:extLst>
                <a:ext uri="{FF2B5EF4-FFF2-40B4-BE49-F238E27FC236}">
                  <a16:creationId xmlns:a16="http://schemas.microsoft.com/office/drawing/2014/main" id="{1724EB02-0976-480B-80DB-0E0B8AF65710}"/>
                </a:ext>
              </a:extLst>
            </p:cNvPr>
            <p:cNvSpPr>
              <a:spLocks noChangeArrowheads="1"/>
            </p:cNvSpPr>
            <p:nvPr/>
          </p:nvSpPr>
          <p:spPr bwMode="auto">
            <a:xfrm>
              <a:off x="5159" y="3859"/>
              <a:ext cx="263" cy="129"/>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10</a:t>
              </a:r>
            </a:p>
          </p:txBody>
        </p:sp>
        <p:sp>
          <p:nvSpPr>
            <p:cNvPr id="284995" name="Rectangle 286">
              <a:extLst>
                <a:ext uri="{FF2B5EF4-FFF2-40B4-BE49-F238E27FC236}">
                  <a16:creationId xmlns:a16="http://schemas.microsoft.com/office/drawing/2014/main" id="{9A280624-A889-431D-8BAD-406AEB87A0F6}"/>
                </a:ext>
              </a:extLst>
            </p:cNvPr>
            <p:cNvSpPr>
              <a:spLocks noChangeArrowheads="1"/>
            </p:cNvSpPr>
            <p:nvPr/>
          </p:nvSpPr>
          <p:spPr bwMode="auto">
            <a:xfrm>
              <a:off x="4897" y="3859"/>
              <a:ext cx="262" cy="129"/>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9</a:t>
              </a:r>
            </a:p>
          </p:txBody>
        </p:sp>
        <p:sp>
          <p:nvSpPr>
            <p:cNvPr id="284996" name="Rectangle 287">
              <a:extLst>
                <a:ext uri="{FF2B5EF4-FFF2-40B4-BE49-F238E27FC236}">
                  <a16:creationId xmlns:a16="http://schemas.microsoft.com/office/drawing/2014/main" id="{C50D1B5C-F6E8-4FA1-BE6E-1828E042FF4B}"/>
                </a:ext>
              </a:extLst>
            </p:cNvPr>
            <p:cNvSpPr>
              <a:spLocks noChangeArrowheads="1"/>
            </p:cNvSpPr>
            <p:nvPr/>
          </p:nvSpPr>
          <p:spPr bwMode="auto">
            <a:xfrm>
              <a:off x="4637" y="3859"/>
              <a:ext cx="260" cy="129"/>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8</a:t>
              </a:r>
            </a:p>
          </p:txBody>
        </p:sp>
        <p:sp>
          <p:nvSpPr>
            <p:cNvPr id="312" name="Rectangle 288">
              <a:extLst>
                <a:ext uri="{FF2B5EF4-FFF2-40B4-BE49-F238E27FC236}">
                  <a16:creationId xmlns:a16="http://schemas.microsoft.com/office/drawing/2014/main" id="{7AD19D20-83DB-4E06-88AE-31B5C5EEC956}"/>
                </a:ext>
              </a:extLst>
            </p:cNvPr>
            <p:cNvSpPr>
              <a:spLocks noChangeArrowheads="1"/>
            </p:cNvSpPr>
            <p:nvPr/>
          </p:nvSpPr>
          <p:spPr bwMode="auto">
            <a:xfrm>
              <a:off x="4375" y="3857"/>
              <a:ext cx="264"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7</a:t>
              </a:r>
            </a:p>
          </p:txBody>
        </p:sp>
        <p:sp>
          <p:nvSpPr>
            <p:cNvPr id="313" name="Rectangle 289">
              <a:extLst>
                <a:ext uri="{FF2B5EF4-FFF2-40B4-BE49-F238E27FC236}">
                  <a16:creationId xmlns:a16="http://schemas.microsoft.com/office/drawing/2014/main" id="{14FE528F-6FDE-490D-B5EA-A1B1C7ADD43D}"/>
                </a:ext>
              </a:extLst>
            </p:cNvPr>
            <p:cNvSpPr>
              <a:spLocks noChangeArrowheads="1"/>
            </p:cNvSpPr>
            <p:nvPr/>
          </p:nvSpPr>
          <p:spPr bwMode="auto">
            <a:xfrm>
              <a:off x="4117" y="3857"/>
              <a:ext cx="267"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6</a:t>
              </a:r>
            </a:p>
          </p:txBody>
        </p:sp>
        <p:sp>
          <p:nvSpPr>
            <p:cNvPr id="314" name="Rectangle 290">
              <a:extLst>
                <a:ext uri="{FF2B5EF4-FFF2-40B4-BE49-F238E27FC236}">
                  <a16:creationId xmlns:a16="http://schemas.microsoft.com/office/drawing/2014/main" id="{490222D4-B028-46ED-8158-4B7C0423C7DB}"/>
                </a:ext>
              </a:extLst>
            </p:cNvPr>
            <p:cNvSpPr>
              <a:spLocks noChangeArrowheads="1"/>
            </p:cNvSpPr>
            <p:nvPr/>
          </p:nvSpPr>
          <p:spPr bwMode="auto">
            <a:xfrm>
              <a:off x="3854" y="3857"/>
              <a:ext cx="259"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5</a:t>
              </a:r>
            </a:p>
          </p:txBody>
        </p:sp>
        <p:sp>
          <p:nvSpPr>
            <p:cNvPr id="315" name="Rectangle 291">
              <a:extLst>
                <a:ext uri="{FF2B5EF4-FFF2-40B4-BE49-F238E27FC236}">
                  <a16:creationId xmlns:a16="http://schemas.microsoft.com/office/drawing/2014/main" id="{0E1B2A21-1914-4616-884F-504FCE84A3E3}"/>
                </a:ext>
              </a:extLst>
            </p:cNvPr>
            <p:cNvSpPr>
              <a:spLocks noChangeArrowheads="1"/>
            </p:cNvSpPr>
            <p:nvPr/>
          </p:nvSpPr>
          <p:spPr bwMode="auto">
            <a:xfrm>
              <a:off x="3592" y="3857"/>
              <a:ext cx="266"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4</a:t>
              </a:r>
            </a:p>
          </p:txBody>
        </p:sp>
        <p:sp>
          <p:nvSpPr>
            <p:cNvPr id="285001" name="Rectangle 292">
              <a:extLst>
                <a:ext uri="{FF2B5EF4-FFF2-40B4-BE49-F238E27FC236}">
                  <a16:creationId xmlns:a16="http://schemas.microsoft.com/office/drawing/2014/main" id="{70EBA7E0-A493-4D24-A44A-05E53FA46D66}"/>
                </a:ext>
              </a:extLst>
            </p:cNvPr>
            <p:cNvSpPr>
              <a:spLocks noChangeArrowheads="1"/>
            </p:cNvSpPr>
            <p:nvPr/>
          </p:nvSpPr>
          <p:spPr bwMode="auto">
            <a:xfrm>
              <a:off x="3331" y="3859"/>
              <a:ext cx="263" cy="129"/>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3</a:t>
              </a:r>
            </a:p>
          </p:txBody>
        </p:sp>
        <p:sp>
          <p:nvSpPr>
            <p:cNvPr id="285002" name="Rectangle 293">
              <a:extLst>
                <a:ext uri="{FF2B5EF4-FFF2-40B4-BE49-F238E27FC236}">
                  <a16:creationId xmlns:a16="http://schemas.microsoft.com/office/drawing/2014/main" id="{491D2F45-BD71-46DC-A23D-2C220AE595C0}"/>
                </a:ext>
              </a:extLst>
            </p:cNvPr>
            <p:cNvSpPr>
              <a:spLocks noChangeArrowheads="1"/>
            </p:cNvSpPr>
            <p:nvPr/>
          </p:nvSpPr>
          <p:spPr bwMode="auto">
            <a:xfrm>
              <a:off x="3069" y="3859"/>
              <a:ext cx="262" cy="129"/>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2</a:t>
              </a:r>
            </a:p>
          </p:txBody>
        </p:sp>
        <p:sp>
          <p:nvSpPr>
            <p:cNvPr id="285003" name="Rectangle 294">
              <a:extLst>
                <a:ext uri="{FF2B5EF4-FFF2-40B4-BE49-F238E27FC236}">
                  <a16:creationId xmlns:a16="http://schemas.microsoft.com/office/drawing/2014/main" id="{0F101664-4B60-445F-B727-E03F0706C54A}"/>
                </a:ext>
              </a:extLst>
            </p:cNvPr>
            <p:cNvSpPr>
              <a:spLocks noChangeArrowheads="1"/>
            </p:cNvSpPr>
            <p:nvPr/>
          </p:nvSpPr>
          <p:spPr bwMode="auto">
            <a:xfrm>
              <a:off x="2809" y="3859"/>
              <a:ext cx="260" cy="129"/>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a:t>
              </a:r>
            </a:p>
          </p:txBody>
        </p:sp>
        <p:sp>
          <p:nvSpPr>
            <p:cNvPr id="285004" name="Line 295">
              <a:extLst>
                <a:ext uri="{FF2B5EF4-FFF2-40B4-BE49-F238E27FC236}">
                  <a16:creationId xmlns:a16="http://schemas.microsoft.com/office/drawing/2014/main" id="{1EB94252-4E84-442C-AD31-7063E1148C0A}"/>
                </a:ext>
              </a:extLst>
            </p:cNvPr>
            <p:cNvSpPr>
              <a:spLocks noChangeShapeType="1"/>
            </p:cNvSpPr>
            <p:nvPr/>
          </p:nvSpPr>
          <p:spPr bwMode="auto">
            <a:xfrm>
              <a:off x="2809" y="3859"/>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05" name="Line 296">
              <a:extLst>
                <a:ext uri="{FF2B5EF4-FFF2-40B4-BE49-F238E27FC236}">
                  <a16:creationId xmlns:a16="http://schemas.microsoft.com/office/drawing/2014/main" id="{02257CEC-9A80-4867-832F-688AB91B4376}"/>
                </a:ext>
              </a:extLst>
            </p:cNvPr>
            <p:cNvSpPr>
              <a:spLocks noChangeShapeType="1"/>
            </p:cNvSpPr>
            <p:nvPr/>
          </p:nvSpPr>
          <p:spPr bwMode="auto">
            <a:xfrm>
              <a:off x="2809" y="3990"/>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06" name="Line 297">
              <a:extLst>
                <a:ext uri="{FF2B5EF4-FFF2-40B4-BE49-F238E27FC236}">
                  <a16:creationId xmlns:a16="http://schemas.microsoft.com/office/drawing/2014/main" id="{49880C75-8604-48A5-816E-A449B73CF5FB}"/>
                </a:ext>
              </a:extLst>
            </p:cNvPr>
            <p:cNvSpPr>
              <a:spLocks noChangeShapeType="1"/>
            </p:cNvSpPr>
            <p:nvPr/>
          </p:nvSpPr>
          <p:spPr bwMode="auto">
            <a:xfrm>
              <a:off x="2809" y="3859"/>
              <a:ext cx="0" cy="129"/>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07" name="Line 298">
              <a:extLst>
                <a:ext uri="{FF2B5EF4-FFF2-40B4-BE49-F238E27FC236}">
                  <a16:creationId xmlns:a16="http://schemas.microsoft.com/office/drawing/2014/main" id="{8FDF16E2-27F8-49E5-9120-2A22C678CEB3}"/>
                </a:ext>
              </a:extLst>
            </p:cNvPr>
            <p:cNvSpPr>
              <a:spLocks noChangeShapeType="1"/>
            </p:cNvSpPr>
            <p:nvPr/>
          </p:nvSpPr>
          <p:spPr bwMode="auto">
            <a:xfrm>
              <a:off x="3069" y="3859"/>
              <a:ext cx="0" cy="129"/>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08" name="Line 299">
              <a:extLst>
                <a:ext uri="{FF2B5EF4-FFF2-40B4-BE49-F238E27FC236}">
                  <a16:creationId xmlns:a16="http://schemas.microsoft.com/office/drawing/2014/main" id="{1AFCA1D1-0743-4FE3-BD1D-90FCF8B668BA}"/>
                </a:ext>
              </a:extLst>
            </p:cNvPr>
            <p:cNvSpPr>
              <a:spLocks noChangeShapeType="1"/>
            </p:cNvSpPr>
            <p:nvPr/>
          </p:nvSpPr>
          <p:spPr bwMode="auto">
            <a:xfrm>
              <a:off x="3331" y="3859"/>
              <a:ext cx="0" cy="129"/>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09" name="Line 300">
              <a:extLst>
                <a:ext uri="{FF2B5EF4-FFF2-40B4-BE49-F238E27FC236}">
                  <a16:creationId xmlns:a16="http://schemas.microsoft.com/office/drawing/2014/main" id="{1ED4E9B7-586A-4A5F-AEC3-E5D2A013D347}"/>
                </a:ext>
              </a:extLst>
            </p:cNvPr>
            <p:cNvSpPr>
              <a:spLocks noChangeShapeType="1"/>
            </p:cNvSpPr>
            <p:nvPr/>
          </p:nvSpPr>
          <p:spPr bwMode="auto">
            <a:xfrm>
              <a:off x="3592" y="3859"/>
              <a:ext cx="0" cy="129"/>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10" name="Line 301">
              <a:extLst>
                <a:ext uri="{FF2B5EF4-FFF2-40B4-BE49-F238E27FC236}">
                  <a16:creationId xmlns:a16="http://schemas.microsoft.com/office/drawing/2014/main" id="{1B22A58D-CE92-4131-9C7E-02BEED341DFE}"/>
                </a:ext>
              </a:extLst>
            </p:cNvPr>
            <p:cNvSpPr>
              <a:spLocks noChangeShapeType="1"/>
            </p:cNvSpPr>
            <p:nvPr/>
          </p:nvSpPr>
          <p:spPr bwMode="auto">
            <a:xfrm>
              <a:off x="3854" y="3859"/>
              <a:ext cx="0" cy="129"/>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11" name="Line 302">
              <a:extLst>
                <a:ext uri="{FF2B5EF4-FFF2-40B4-BE49-F238E27FC236}">
                  <a16:creationId xmlns:a16="http://schemas.microsoft.com/office/drawing/2014/main" id="{D1FF0631-4E66-4D4E-8A0B-21A613B4257F}"/>
                </a:ext>
              </a:extLst>
            </p:cNvPr>
            <p:cNvSpPr>
              <a:spLocks noChangeShapeType="1"/>
            </p:cNvSpPr>
            <p:nvPr/>
          </p:nvSpPr>
          <p:spPr bwMode="auto">
            <a:xfrm>
              <a:off x="4114" y="3859"/>
              <a:ext cx="0" cy="129"/>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12" name="Line 303">
              <a:extLst>
                <a:ext uri="{FF2B5EF4-FFF2-40B4-BE49-F238E27FC236}">
                  <a16:creationId xmlns:a16="http://schemas.microsoft.com/office/drawing/2014/main" id="{0C51815C-8242-4BCA-B99C-D32BD06A1D23}"/>
                </a:ext>
              </a:extLst>
            </p:cNvPr>
            <p:cNvSpPr>
              <a:spLocks noChangeShapeType="1"/>
            </p:cNvSpPr>
            <p:nvPr/>
          </p:nvSpPr>
          <p:spPr bwMode="auto">
            <a:xfrm>
              <a:off x="4375" y="3859"/>
              <a:ext cx="0" cy="129"/>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13" name="Line 304">
              <a:extLst>
                <a:ext uri="{FF2B5EF4-FFF2-40B4-BE49-F238E27FC236}">
                  <a16:creationId xmlns:a16="http://schemas.microsoft.com/office/drawing/2014/main" id="{A1836994-F0F2-4A71-84CF-2D8206D9B25D}"/>
                </a:ext>
              </a:extLst>
            </p:cNvPr>
            <p:cNvSpPr>
              <a:spLocks noChangeShapeType="1"/>
            </p:cNvSpPr>
            <p:nvPr/>
          </p:nvSpPr>
          <p:spPr bwMode="auto">
            <a:xfrm>
              <a:off x="4637" y="3859"/>
              <a:ext cx="0" cy="129"/>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14" name="Line 305">
              <a:extLst>
                <a:ext uri="{FF2B5EF4-FFF2-40B4-BE49-F238E27FC236}">
                  <a16:creationId xmlns:a16="http://schemas.microsoft.com/office/drawing/2014/main" id="{E9141A64-6096-40B0-AC86-7F97D74D64DE}"/>
                </a:ext>
              </a:extLst>
            </p:cNvPr>
            <p:cNvSpPr>
              <a:spLocks noChangeShapeType="1"/>
            </p:cNvSpPr>
            <p:nvPr/>
          </p:nvSpPr>
          <p:spPr bwMode="auto">
            <a:xfrm>
              <a:off x="4897" y="3859"/>
              <a:ext cx="0" cy="129"/>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15" name="Line 306">
              <a:extLst>
                <a:ext uri="{FF2B5EF4-FFF2-40B4-BE49-F238E27FC236}">
                  <a16:creationId xmlns:a16="http://schemas.microsoft.com/office/drawing/2014/main" id="{2B82AE59-48BE-4C3D-83A2-0B3D7229F0B2}"/>
                </a:ext>
              </a:extLst>
            </p:cNvPr>
            <p:cNvSpPr>
              <a:spLocks noChangeShapeType="1"/>
            </p:cNvSpPr>
            <p:nvPr/>
          </p:nvSpPr>
          <p:spPr bwMode="auto">
            <a:xfrm>
              <a:off x="5159" y="3859"/>
              <a:ext cx="0" cy="129"/>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16" name="Line 307">
              <a:extLst>
                <a:ext uri="{FF2B5EF4-FFF2-40B4-BE49-F238E27FC236}">
                  <a16:creationId xmlns:a16="http://schemas.microsoft.com/office/drawing/2014/main" id="{032C71EA-DC24-41A7-9064-E40FB6174112}"/>
                </a:ext>
              </a:extLst>
            </p:cNvPr>
            <p:cNvSpPr>
              <a:spLocks noChangeShapeType="1"/>
            </p:cNvSpPr>
            <p:nvPr/>
          </p:nvSpPr>
          <p:spPr bwMode="auto">
            <a:xfrm>
              <a:off x="5420" y="3859"/>
              <a:ext cx="0" cy="129"/>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17" name="Rectangle 308">
              <a:extLst>
                <a:ext uri="{FF2B5EF4-FFF2-40B4-BE49-F238E27FC236}">
                  <a16:creationId xmlns:a16="http://schemas.microsoft.com/office/drawing/2014/main" id="{F3CF33E4-A1DC-42B5-B48C-B1ED4172BE64}"/>
                </a:ext>
              </a:extLst>
            </p:cNvPr>
            <p:cNvSpPr>
              <a:spLocks noChangeArrowheads="1"/>
            </p:cNvSpPr>
            <p:nvPr/>
          </p:nvSpPr>
          <p:spPr bwMode="auto">
            <a:xfrm>
              <a:off x="5159" y="3693"/>
              <a:ext cx="263" cy="132"/>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10</a:t>
              </a:r>
            </a:p>
          </p:txBody>
        </p:sp>
        <p:sp>
          <p:nvSpPr>
            <p:cNvPr id="285018" name="Rectangle 309">
              <a:extLst>
                <a:ext uri="{FF2B5EF4-FFF2-40B4-BE49-F238E27FC236}">
                  <a16:creationId xmlns:a16="http://schemas.microsoft.com/office/drawing/2014/main" id="{6CB4B8B7-CF6F-4636-97D9-AD6E9B549AB0}"/>
                </a:ext>
              </a:extLst>
            </p:cNvPr>
            <p:cNvSpPr>
              <a:spLocks noChangeArrowheads="1"/>
            </p:cNvSpPr>
            <p:nvPr/>
          </p:nvSpPr>
          <p:spPr bwMode="auto">
            <a:xfrm>
              <a:off x="4897" y="3693"/>
              <a:ext cx="262"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9</a:t>
              </a:r>
            </a:p>
          </p:txBody>
        </p:sp>
        <p:sp>
          <p:nvSpPr>
            <p:cNvPr id="285019" name="Rectangle 310">
              <a:extLst>
                <a:ext uri="{FF2B5EF4-FFF2-40B4-BE49-F238E27FC236}">
                  <a16:creationId xmlns:a16="http://schemas.microsoft.com/office/drawing/2014/main" id="{1B2DE181-746B-483C-B7D4-4FAF2D9110A9}"/>
                </a:ext>
              </a:extLst>
            </p:cNvPr>
            <p:cNvSpPr>
              <a:spLocks noChangeArrowheads="1"/>
            </p:cNvSpPr>
            <p:nvPr/>
          </p:nvSpPr>
          <p:spPr bwMode="auto">
            <a:xfrm>
              <a:off x="4637" y="3693"/>
              <a:ext cx="260"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8</a:t>
              </a:r>
            </a:p>
          </p:txBody>
        </p:sp>
        <p:sp>
          <p:nvSpPr>
            <p:cNvPr id="335" name="Rectangle 311">
              <a:extLst>
                <a:ext uri="{FF2B5EF4-FFF2-40B4-BE49-F238E27FC236}">
                  <a16:creationId xmlns:a16="http://schemas.microsoft.com/office/drawing/2014/main" id="{64A19CDA-BC8F-422B-82DD-27472A96784D}"/>
                </a:ext>
              </a:extLst>
            </p:cNvPr>
            <p:cNvSpPr>
              <a:spLocks noChangeArrowheads="1"/>
            </p:cNvSpPr>
            <p:nvPr/>
          </p:nvSpPr>
          <p:spPr bwMode="auto">
            <a:xfrm>
              <a:off x="4375" y="3690"/>
              <a:ext cx="264"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7</a:t>
              </a:r>
            </a:p>
          </p:txBody>
        </p:sp>
        <p:sp>
          <p:nvSpPr>
            <p:cNvPr id="336" name="Rectangle 312">
              <a:extLst>
                <a:ext uri="{FF2B5EF4-FFF2-40B4-BE49-F238E27FC236}">
                  <a16:creationId xmlns:a16="http://schemas.microsoft.com/office/drawing/2014/main" id="{D4E6EC63-F217-4CE5-BA5B-C2ED4B4F0895}"/>
                </a:ext>
              </a:extLst>
            </p:cNvPr>
            <p:cNvSpPr>
              <a:spLocks noChangeArrowheads="1"/>
            </p:cNvSpPr>
            <p:nvPr/>
          </p:nvSpPr>
          <p:spPr bwMode="auto">
            <a:xfrm>
              <a:off x="4117" y="3690"/>
              <a:ext cx="267"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6</a:t>
              </a:r>
            </a:p>
          </p:txBody>
        </p:sp>
        <p:sp>
          <p:nvSpPr>
            <p:cNvPr id="337" name="Rectangle 313">
              <a:extLst>
                <a:ext uri="{FF2B5EF4-FFF2-40B4-BE49-F238E27FC236}">
                  <a16:creationId xmlns:a16="http://schemas.microsoft.com/office/drawing/2014/main" id="{C7E6E512-1A72-46B3-8B2C-CE82DE7AD4F2}"/>
                </a:ext>
              </a:extLst>
            </p:cNvPr>
            <p:cNvSpPr>
              <a:spLocks noChangeArrowheads="1"/>
            </p:cNvSpPr>
            <p:nvPr/>
          </p:nvSpPr>
          <p:spPr bwMode="auto">
            <a:xfrm>
              <a:off x="3854" y="3690"/>
              <a:ext cx="259"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5</a:t>
              </a:r>
            </a:p>
          </p:txBody>
        </p:sp>
        <p:sp>
          <p:nvSpPr>
            <p:cNvPr id="338" name="Rectangle 314">
              <a:extLst>
                <a:ext uri="{FF2B5EF4-FFF2-40B4-BE49-F238E27FC236}">
                  <a16:creationId xmlns:a16="http://schemas.microsoft.com/office/drawing/2014/main" id="{5676D968-3913-4FB5-A370-89269A78A0B0}"/>
                </a:ext>
              </a:extLst>
            </p:cNvPr>
            <p:cNvSpPr>
              <a:spLocks noChangeArrowheads="1"/>
            </p:cNvSpPr>
            <p:nvPr/>
          </p:nvSpPr>
          <p:spPr bwMode="auto">
            <a:xfrm>
              <a:off x="3592" y="3690"/>
              <a:ext cx="266"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4</a:t>
              </a:r>
            </a:p>
          </p:txBody>
        </p:sp>
        <p:sp>
          <p:nvSpPr>
            <p:cNvPr id="285024" name="Rectangle 315">
              <a:extLst>
                <a:ext uri="{FF2B5EF4-FFF2-40B4-BE49-F238E27FC236}">
                  <a16:creationId xmlns:a16="http://schemas.microsoft.com/office/drawing/2014/main" id="{F7478386-9C85-4A3E-A5B3-FE28A10B3A74}"/>
                </a:ext>
              </a:extLst>
            </p:cNvPr>
            <p:cNvSpPr>
              <a:spLocks noChangeArrowheads="1"/>
            </p:cNvSpPr>
            <p:nvPr/>
          </p:nvSpPr>
          <p:spPr bwMode="auto">
            <a:xfrm>
              <a:off x="3331" y="3693"/>
              <a:ext cx="263"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3</a:t>
              </a:r>
            </a:p>
          </p:txBody>
        </p:sp>
        <p:sp>
          <p:nvSpPr>
            <p:cNvPr id="285025" name="Rectangle 316">
              <a:extLst>
                <a:ext uri="{FF2B5EF4-FFF2-40B4-BE49-F238E27FC236}">
                  <a16:creationId xmlns:a16="http://schemas.microsoft.com/office/drawing/2014/main" id="{173E8D58-6E61-4A82-8E74-CCE896ED7694}"/>
                </a:ext>
              </a:extLst>
            </p:cNvPr>
            <p:cNvSpPr>
              <a:spLocks noChangeArrowheads="1"/>
            </p:cNvSpPr>
            <p:nvPr/>
          </p:nvSpPr>
          <p:spPr bwMode="auto">
            <a:xfrm>
              <a:off x="3069" y="3693"/>
              <a:ext cx="262"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2</a:t>
              </a:r>
            </a:p>
          </p:txBody>
        </p:sp>
        <p:sp>
          <p:nvSpPr>
            <p:cNvPr id="285026" name="Rectangle 317">
              <a:extLst>
                <a:ext uri="{FF2B5EF4-FFF2-40B4-BE49-F238E27FC236}">
                  <a16:creationId xmlns:a16="http://schemas.microsoft.com/office/drawing/2014/main" id="{16AAE2B6-304B-4840-B24F-93DAF1372DB7}"/>
                </a:ext>
              </a:extLst>
            </p:cNvPr>
            <p:cNvSpPr>
              <a:spLocks noChangeArrowheads="1"/>
            </p:cNvSpPr>
            <p:nvPr/>
          </p:nvSpPr>
          <p:spPr bwMode="auto">
            <a:xfrm>
              <a:off x="2809" y="3693"/>
              <a:ext cx="260" cy="132"/>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a:t>
              </a:r>
            </a:p>
          </p:txBody>
        </p:sp>
        <p:sp>
          <p:nvSpPr>
            <p:cNvPr id="285027" name="Line 318">
              <a:extLst>
                <a:ext uri="{FF2B5EF4-FFF2-40B4-BE49-F238E27FC236}">
                  <a16:creationId xmlns:a16="http://schemas.microsoft.com/office/drawing/2014/main" id="{F61F936D-FC8B-487E-8BE2-13446C06AE31}"/>
                </a:ext>
              </a:extLst>
            </p:cNvPr>
            <p:cNvSpPr>
              <a:spLocks noChangeShapeType="1"/>
            </p:cNvSpPr>
            <p:nvPr/>
          </p:nvSpPr>
          <p:spPr bwMode="auto">
            <a:xfrm>
              <a:off x="2809" y="3693"/>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28" name="Line 319">
              <a:extLst>
                <a:ext uri="{FF2B5EF4-FFF2-40B4-BE49-F238E27FC236}">
                  <a16:creationId xmlns:a16="http://schemas.microsoft.com/office/drawing/2014/main" id="{6B163805-1A23-4996-B8F2-280DF92BC833}"/>
                </a:ext>
              </a:extLst>
            </p:cNvPr>
            <p:cNvSpPr>
              <a:spLocks noChangeShapeType="1"/>
            </p:cNvSpPr>
            <p:nvPr/>
          </p:nvSpPr>
          <p:spPr bwMode="auto">
            <a:xfrm>
              <a:off x="2809" y="3825"/>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29" name="Line 320">
              <a:extLst>
                <a:ext uri="{FF2B5EF4-FFF2-40B4-BE49-F238E27FC236}">
                  <a16:creationId xmlns:a16="http://schemas.microsoft.com/office/drawing/2014/main" id="{C590D295-E422-456E-BCC6-6DBDB450CBFD}"/>
                </a:ext>
              </a:extLst>
            </p:cNvPr>
            <p:cNvSpPr>
              <a:spLocks noChangeShapeType="1"/>
            </p:cNvSpPr>
            <p:nvPr/>
          </p:nvSpPr>
          <p:spPr bwMode="auto">
            <a:xfrm>
              <a:off x="2809" y="3693"/>
              <a:ext cx="0" cy="132"/>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30" name="Line 321">
              <a:extLst>
                <a:ext uri="{FF2B5EF4-FFF2-40B4-BE49-F238E27FC236}">
                  <a16:creationId xmlns:a16="http://schemas.microsoft.com/office/drawing/2014/main" id="{51B98FC6-5CB1-4F25-A257-DF38BD5F5630}"/>
                </a:ext>
              </a:extLst>
            </p:cNvPr>
            <p:cNvSpPr>
              <a:spLocks noChangeShapeType="1"/>
            </p:cNvSpPr>
            <p:nvPr/>
          </p:nvSpPr>
          <p:spPr bwMode="auto">
            <a:xfrm>
              <a:off x="3069" y="3693"/>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31" name="Line 322">
              <a:extLst>
                <a:ext uri="{FF2B5EF4-FFF2-40B4-BE49-F238E27FC236}">
                  <a16:creationId xmlns:a16="http://schemas.microsoft.com/office/drawing/2014/main" id="{56A0B5E9-8636-444F-992F-0D8D4F19F3BB}"/>
                </a:ext>
              </a:extLst>
            </p:cNvPr>
            <p:cNvSpPr>
              <a:spLocks noChangeShapeType="1"/>
            </p:cNvSpPr>
            <p:nvPr/>
          </p:nvSpPr>
          <p:spPr bwMode="auto">
            <a:xfrm>
              <a:off x="3331" y="3693"/>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32" name="Line 323">
              <a:extLst>
                <a:ext uri="{FF2B5EF4-FFF2-40B4-BE49-F238E27FC236}">
                  <a16:creationId xmlns:a16="http://schemas.microsoft.com/office/drawing/2014/main" id="{72FBCEE8-9EE5-4DB2-9949-7BB049F02CF7}"/>
                </a:ext>
              </a:extLst>
            </p:cNvPr>
            <p:cNvSpPr>
              <a:spLocks noChangeShapeType="1"/>
            </p:cNvSpPr>
            <p:nvPr/>
          </p:nvSpPr>
          <p:spPr bwMode="auto">
            <a:xfrm>
              <a:off x="3592" y="3693"/>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33" name="Line 324">
              <a:extLst>
                <a:ext uri="{FF2B5EF4-FFF2-40B4-BE49-F238E27FC236}">
                  <a16:creationId xmlns:a16="http://schemas.microsoft.com/office/drawing/2014/main" id="{1D58ACD7-1AB8-48AB-B4A6-777D37E80F00}"/>
                </a:ext>
              </a:extLst>
            </p:cNvPr>
            <p:cNvSpPr>
              <a:spLocks noChangeShapeType="1"/>
            </p:cNvSpPr>
            <p:nvPr/>
          </p:nvSpPr>
          <p:spPr bwMode="auto">
            <a:xfrm>
              <a:off x="3854" y="3693"/>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34" name="Line 325">
              <a:extLst>
                <a:ext uri="{FF2B5EF4-FFF2-40B4-BE49-F238E27FC236}">
                  <a16:creationId xmlns:a16="http://schemas.microsoft.com/office/drawing/2014/main" id="{7FE6B944-7605-4C60-A047-5B8E130B47B1}"/>
                </a:ext>
              </a:extLst>
            </p:cNvPr>
            <p:cNvSpPr>
              <a:spLocks noChangeShapeType="1"/>
            </p:cNvSpPr>
            <p:nvPr/>
          </p:nvSpPr>
          <p:spPr bwMode="auto">
            <a:xfrm>
              <a:off x="4114" y="3693"/>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35" name="Line 326">
              <a:extLst>
                <a:ext uri="{FF2B5EF4-FFF2-40B4-BE49-F238E27FC236}">
                  <a16:creationId xmlns:a16="http://schemas.microsoft.com/office/drawing/2014/main" id="{58E93C9A-BBF0-474B-A5E1-FE2F98C38F84}"/>
                </a:ext>
              </a:extLst>
            </p:cNvPr>
            <p:cNvSpPr>
              <a:spLocks noChangeShapeType="1"/>
            </p:cNvSpPr>
            <p:nvPr/>
          </p:nvSpPr>
          <p:spPr bwMode="auto">
            <a:xfrm>
              <a:off x="4375" y="3693"/>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36" name="Line 327">
              <a:extLst>
                <a:ext uri="{FF2B5EF4-FFF2-40B4-BE49-F238E27FC236}">
                  <a16:creationId xmlns:a16="http://schemas.microsoft.com/office/drawing/2014/main" id="{A60744AF-9862-44BB-8994-ADA2AF3126E0}"/>
                </a:ext>
              </a:extLst>
            </p:cNvPr>
            <p:cNvSpPr>
              <a:spLocks noChangeShapeType="1"/>
            </p:cNvSpPr>
            <p:nvPr/>
          </p:nvSpPr>
          <p:spPr bwMode="auto">
            <a:xfrm>
              <a:off x="4637" y="3693"/>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37" name="Line 328">
              <a:extLst>
                <a:ext uri="{FF2B5EF4-FFF2-40B4-BE49-F238E27FC236}">
                  <a16:creationId xmlns:a16="http://schemas.microsoft.com/office/drawing/2014/main" id="{5D413EDE-2DD3-4AD8-86A5-A101DF08CD2E}"/>
                </a:ext>
              </a:extLst>
            </p:cNvPr>
            <p:cNvSpPr>
              <a:spLocks noChangeShapeType="1"/>
            </p:cNvSpPr>
            <p:nvPr/>
          </p:nvSpPr>
          <p:spPr bwMode="auto">
            <a:xfrm>
              <a:off x="4897" y="3693"/>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38" name="Line 329">
              <a:extLst>
                <a:ext uri="{FF2B5EF4-FFF2-40B4-BE49-F238E27FC236}">
                  <a16:creationId xmlns:a16="http://schemas.microsoft.com/office/drawing/2014/main" id="{25797453-B9A3-4A00-A52B-F5B7EE023D84}"/>
                </a:ext>
              </a:extLst>
            </p:cNvPr>
            <p:cNvSpPr>
              <a:spLocks noChangeShapeType="1"/>
            </p:cNvSpPr>
            <p:nvPr/>
          </p:nvSpPr>
          <p:spPr bwMode="auto">
            <a:xfrm>
              <a:off x="5159" y="3693"/>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39" name="Line 330">
              <a:extLst>
                <a:ext uri="{FF2B5EF4-FFF2-40B4-BE49-F238E27FC236}">
                  <a16:creationId xmlns:a16="http://schemas.microsoft.com/office/drawing/2014/main" id="{F0F0E5B7-7B67-4C7C-8C8D-2604AED97749}"/>
                </a:ext>
              </a:extLst>
            </p:cNvPr>
            <p:cNvSpPr>
              <a:spLocks noChangeShapeType="1"/>
            </p:cNvSpPr>
            <p:nvPr/>
          </p:nvSpPr>
          <p:spPr bwMode="auto">
            <a:xfrm>
              <a:off x="5420" y="3693"/>
              <a:ext cx="0" cy="132"/>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40" name="Rectangle 331">
              <a:extLst>
                <a:ext uri="{FF2B5EF4-FFF2-40B4-BE49-F238E27FC236}">
                  <a16:creationId xmlns:a16="http://schemas.microsoft.com/office/drawing/2014/main" id="{9EEC53E8-A3DD-4ED0-8F11-94A61E6A6608}"/>
                </a:ext>
              </a:extLst>
            </p:cNvPr>
            <p:cNvSpPr>
              <a:spLocks noChangeArrowheads="1"/>
            </p:cNvSpPr>
            <p:nvPr/>
          </p:nvSpPr>
          <p:spPr bwMode="auto">
            <a:xfrm>
              <a:off x="5159" y="2576"/>
              <a:ext cx="263" cy="130"/>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10</a:t>
              </a:r>
            </a:p>
          </p:txBody>
        </p:sp>
        <p:sp>
          <p:nvSpPr>
            <p:cNvPr id="285041" name="Rectangle 332">
              <a:extLst>
                <a:ext uri="{FF2B5EF4-FFF2-40B4-BE49-F238E27FC236}">
                  <a16:creationId xmlns:a16="http://schemas.microsoft.com/office/drawing/2014/main" id="{1CE35706-020F-4F92-9F45-82EA5E207A31}"/>
                </a:ext>
              </a:extLst>
            </p:cNvPr>
            <p:cNvSpPr>
              <a:spLocks noChangeArrowheads="1"/>
            </p:cNvSpPr>
            <p:nvPr/>
          </p:nvSpPr>
          <p:spPr bwMode="auto">
            <a:xfrm>
              <a:off x="4897" y="2576"/>
              <a:ext cx="262" cy="130"/>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9</a:t>
              </a:r>
            </a:p>
          </p:txBody>
        </p:sp>
        <p:sp>
          <p:nvSpPr>
            <p:cNvPr id="285042" name="Rectangle 333">
              <a:extLst>
                <a:ext uri="{FF2B5EF4-FFF2-40B4-BE49-F238E27FC236}">
                  <a16:creationId xmlns:a16="http://schemas.microsoft.com/office/drawing/2014/main" id="{AF8036BD-F32E-49E2-9A3A-01787E33C64A}"/>
                </a:ext>
              </a:extLst>
            </p:cNvPr>
            <p:cNvSpPr>
              <a:spLocks noChangeArrowheads="1"/>
            </p:cNvSpPr>
            <p:nvPr/>
          </p:nvSpPr>
          <p:spPr bwMode="auto">
            <a:xfrm>
              <a:off x="4637" y="2576"/>
              <a:ext cx="260" cy="130"/>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8</a:t>
              </a:r>
            </a:p>
          </p:txBody>
        </p:sp>
        <p:sp>
          <p:nvSpPr>
            <p:cNvPr id="358" name="Rectangle 334">
              <a:extLst>
                <a:ext uri="{FF2B5EF4-FFF2-40B4-BE49-F238E27FC236}">
                  <a16:creationId xmlns:a16="http://schemas.microsoft.com/office/drawing/2014/main" id="{1316B632-1899-48DF-97B7-D61B9568A9CB}"/>
                </a:ext>
              </a:extLst>
            </p:cNvPr>
            <p:cNvSpPr>
              <a:spLocks noChangeArrowheads="1"/>
            </p:cNvSpPr>
            <p:nvPr/>
          </p:nvSpPr>
          <p:spPr bwMode="auto">
            <a:xfrm>
              <a:off x="4375" y="2576"/>
              <a:ext cx="264"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7</a:t>
              </a:r>
            </a:p>
          </p:txBody>
        </p:sp>
        <p:sp>
          <p:nvSpPr>
            <p:cNvPr id="359" name="Rectangle 335">
              <a:extLst>
                <a:ext uri="{FF2B5EF4-FFF2-40B4-BE49-F238E27FC236}">
                  <a16:creationId xmlns:a16="http://schemas.microsoft.com/office/drawing/2014/main" id="{A0D16F3B-FD3A-4380-8EBF-541474C6D9B5}"/>
                </a:ext>
              </a:extLst>
            </p:cNvPr>
            <p:cNvSpPr>
              <a:spLocks noChangeArrowheads="1"/>
            </p:cNvSpPr>
            <p:nvPr/>
          </p:nvSpPr>
          <p:spPr bwMode="auto">
            <a:xfrm>
              <a:off x="4117" y="2576"/>
              <a:ext cx="267"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6</a:t>
              </a:r>
            </a:p>
          </p:txBody>
        </p:sp>
        <p:sp>
          <p:nvSpPr>
            <p:cNvPr id="360" name="Rectangle 336">
              <a:extLst>
                <a:ext uri="{FF2B5EF4-FFF2-40B4-BE49-F238E27FC236}">
                  <a16:creationId xmlns:a16="http://schemas.microsoft.com/office/drawing/2014/main" id="{1EC9866A-3F19-40DD-8493-1550ABF359C6}"/>
                </a:ext>
              </a:extLst>
            </p:cNvPr>
            <p:cNvSpPr>
              <a:spLocks noChangeArrowheads="1"/>
            </p:cNvSpPr>
            <p:nvPr/>
          </p:nvSpPr>
          <p:spPr bwMode="auto">
            <a:xfrm>
              <a:off x="3854" y="2576"/>
              <a:ext cx="259"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5</a:t>
              </a:r>
            </a:p>
          </p:txBody>
        </p:sp>
        <p:sp>
          <p:nvSpPr>
            <p:cNvPr id="361" name="Rectangle 337">
              <a:extLst>
                <a:ext uri="{FF2B5EF4-FFF2-40B4-BE49-F238E27FC236}">
                  <a16:creationId xmlns:a16="http://schemas.microsoft.com/office/drawing/2014/main" id="{C2F2EDDF-F881-4D09-B8D1-8438486A3D4F}"/>
                </a:ext>
              </a:extLst>
            </p:cNvPr>
            <p:cNvSpPr>
              <a:spLocks noChangeArrowheads="1"/>
            </p:cNvSpPr>
            <p:nvPr/>
          </p:nvSpPr>
          <p:spPr bwMode="auto">
            <a:xfrm>
              <a:off x="3592" y="2576"/>
              <a:ext cx="266"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4</a:t>
              </a:r>
            </a:p>
          </p:txBody>
        </p:sp>
        <p:sp>
          <p:nvSpPr>
            <p:cNvPr id="285047" name="Rectangle 338">
              <a:extLst>
                <a:ext uri="{FF2B5EF4-FFF2-40B4-BE49-F238E27FC236}">
                  <a16:creationId xmlns:a16="http://schemas.microsoft.com/office/drawing/2014/main" id="{DE3A4833-97BB-49C5-8D26-BB3C5C3C190C}"/>
                </a:ext>
              </a:extLst>
            </p:cNvPr>
            <p:cNvSpPr>
              <a:spLocks noChangeArrowheads="1"/>
            </p:cNvSpPr>
            <p:nvPr/>
          </p:nvSpPr>
          <p:spPr bwMode="auto">
            <a:xfrm>
              <a:off x="3331" y="2576"/>
              <a:ext cx="263" cy="130"/>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3</a:t>
              </a:r>
            </a:p>
          </p:txBody>
        </p:sp>
        <p:sp>
          <p:nvSpPr>
            <p:cNvPr id="285048" name="Rectangle 339">
              <a:extLst>
                <a:ext uri="{FF2B5EF4-FFF2-40B4-BE49-F238E27FC236}">
                  <a16:creationId xmlns:a16="http://schemas.microsoft.com/office/drawing/2014/main" id="{EE83BE3E-236E-40D5-99F1-5701FA1D205D}"/>
                </a:ext>
              </a:extLst>
            </p:cNvPr>
            <p:cNvSpPr>
              <a:spLocks noChangeArrowheads="1"/>
            </p:cNvSpPr>
            <p:nvPr/>
          </p:nvSpPr>
          <p:spPr bwMode="auto">
            <a:xfrm>
              <a:off x="3069" y="2576"/>
              <a:ext cx="262" cy="130"/>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2</a:t>
              </a:r>
            </a:p>
          </p:txBody>
        </p:sp>
        <p:sp>
          <p:nvSpPr>
            <p:cNvPr id="285049" name="Rectangle 340">
              <a:extLst>
                <a:ext uri="{FF2B5EF4-FFF2-40B4-BE49-F238E27FC236}">
                  <a16:creationId xmlns:a16="http://schemas.microsoft.com/office/drawing/2014/main" id="{C9F84DE4-9658-45F9-8AFD-72BBD8DBB64A}"/>
                </a:ext>
              </a:extLst>
            </p:cNvPr>
            <p:cNvSpPr>
              <a:spLocks noChangeArrowheads="1"/>
            </p:cNvSpPr>
            <p:nvPr/>
          </p:nvSpPr>
          <p:spPr bwMode="auto">
            <a:xfrm>
              <a:off x="2809" y="2576"/>
              <a:ext cx="260" cy="130"/>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a:t>
              </a:r>
            </a:p>
          </p:txBody>
        </p:sp>
        <p:sp>
          <p:nvSpPr>
            <p:cNvPr id="285050" name="Line 341">
              <a:extLst>
                <a:ext uri="{FF2B5EF4-FFF2-40B4-BE49-F238E27FC236}">
                  <a16:creationId xmlns:a16="http://schemas.microsoft.com/office/drawing/2014/main" id="{216844D3-F469-4150-ACED-20B5F9BEC6AA}"/>
                </a:ext>
              </a:extLst>
            </p:cNvPr>
            <p:cNvSpPr>
              <a:spLocks noChangeShapeType="1"/>
            </p:cNvSpPr>
            <p:nvPr/>
          </p:nvSpPr>
          <p:spPr bwMode="auto">
            <a:xfrm>
              <a:off x="2809" y="2576"/>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51" name="Line 342">
              <a:extLst>
                <a:ext uri="{FF2B5EF4-FFF2-40B4-BE49-F238E27FC236}">
                  <a16:creationId xmlns:a16="http://schemas.microsoft.com/office/drawing/2014/main" id="{D0F78C2D-C18A-4799-BF1F-DF886DE2A808}"/>
                </a:ext>
              </a:extLst>
            </p:cNvPr>
            <p:cNvSpPr>
              <a:spLocks noChangeShapeType="1"/>
            </p:cNvSpPr>
            <p:nvPr/>
          </p:nvSpPr>
          <p:spPr bwMode="auto">
            <a:xfrm>
              <a:off x="2809" y="2707"/>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52" name="Line 343">
              <a:extLst>
                <a:ext uri="{FF2B5EF4-FFF2-40B4-BE49-F238E27FC236}">
                  <a16:creationId xmlns:a16="http://schemas.microsoft.com/office/drawing/2014/main" id="{5F875E0E-3A49-415C-B59D-FD2A205F58AC}"/>
                </a:ext>
              </a:extLst>
            </p:cNvPr>
            <p:cNvSpPr>
              <a:spLocks noChangeShapeType="1"/>
            </p:cNvSpPr>
            <p:nvPr/>
          </p:nvSpPr>
          <p:spPr bwMode="auto">
            <a:xfrm>
              <a:off x="2809" y="2576"/>
              <a:ext cx="0" cy="13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53" name="Line 344">
              <a:extLst>
                <a:ext uri="{FF2B5EF4-FFF2-40B4-BE49-F238E27FC236}">
                  <a16:creationId xmlns:a16="http://schemas.microsoft.com/office/drawing/2014/main" id="{D073E326-974A-43E9-AC47-C3C6ADF81545}"/>
                </a:ext>
              </a:extLst>
            </p:cNvPr>
            <p:cNvSpPr>
              <a:spLocks noChangeShapeType="1"/>
            </p:cNvSpPr>
            <p:nvPr/>
          </p:nvSpPr>
          <p:spPr bwMode="auto">
            <a:xfrm>
              <a:off x="3069" y="2576"/>
              <a:ext cx="0" cy="130"/>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54" name="Line 345">
              <a:extLst>
                <a:ext uri="{FF2B5EF4-FFF2-40B4-BE49-F238E27FC236}">
                  <a16:creationId xmlns:a16="http://schemas.microsoft.com/office/drawing/2014/main" id="{2BC13F82-9056-487B-9D8A-A05FB9D4F82D}"/>
                </a:ext>
              </a:extLst>
            </p:cNvPr>
            <p:cNvSpPr>
              <a:spLocks noChangeShapeType="1"/>
            </p:cNvSpPr>
            <p:nvPr/>
          </p:nvSpPr>
          <p:spPr bwMode="auto">
            <a:xfrm>
              <a:off x="3331" y="2576"/>
              <a:ext cx="0" cy="130"/>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55" name="Line 346">
              <a:extLst>
                <a:ext uri="{FF2B5EF4-FFF2-40B4-BE49-F238E27FC236}">
                  <a16:creationId xmlns:a16="http://schemas.microsoft.com/office/drawing/2014/main" id="{CFCC1E1F-E75A-4628-9D37-A6035D2C36A9}"/>
                </a:ext>
              </a:extLst>
            </p:cNvPr>
            <p:cNvSpPr>
              <a:spLocks noChangeShapeType="1"/>
            </p:cNvSpPr>
            <p:nvPr/>
          </p:nvSpPr>
          <p:spPr bwMode="auto">
            <a:xfrm>
              <a:off x="3592" y="2576"/>
              <a:ext cx="0" cy="130"/>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56" name="Line 347">
              <a:extLst>
                <a:ext uri="{FF2B5EF4-FFF2-40B4-BE49-F238E27FC236}">
                  <a16:creationId xmlns:a16="http://schemas.microsoft.com/office/drawing/2014/main" id="{DA8A45F2-6927-4734-9654-7B14D8C5FC41}"/>
                </a:ext>
              </a:extLst>
            </p:cNvPr>
            <p:cNvSpPr>
              <a:spLocks noChangeShapeType="1"/>
            </p:cNvSpPr>
            <p:nvPr/>
          </p:nvSpPr>
          <p:spPr bwMode="auto">
            <a:xfrm>
              <a:off x="3854" y="2576"/>
              <a:ext cx="0" cy="130"/>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57" name="Line 348">
              <a:extLst>
                <a:ext uri="{FF2B5EF4-FFF2-40B4-BE49-F238E27FC236}">
                  <a16:creationId xmlns:a16="http://schemas.microsoft.com/office/drawing/2014/main" id="{F4778714-3108-4BE4-98E7-97F9B7E4010E}"/>
                </a:ext>
              </a:extLst>
            </p:cNvPr>
            <p:cNvSpPr>
              <a:spLocks noChangeShapeType="1"/>
            </p:cNvSpPr>
            <p:nvPr/>
          </p:nvSpPr>
          <p:spPr bwMode="auto">
            <a:xfrm>
              <a:off x="4114" y="2576"/>
              <a:ext cx="0" cy="130"/>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58" name="Line 349">
              <a:extLst>
                <a:ext uri="{FF2B5EF4-FFF2-40B4-BE49-F238E27FC236}">
                  <a16:creationId xmlns:a16="http://schemas.microsoft.com/office/drawing/2014/main" id="{8866BA14-222A-4D81-B5FF-A2403BFE6A8D}"/>
                </a:ext>
              </a:extLst>
            </p:cNvPr>
            <p:cNvSpPr>
              <a:spLocks noChangeShapeType="1"/>
            </p:cNvSpPr>
            <p:nvPr/>
          </p:nvSpPr>
          <p:spPr bwMode="auto">
            <a:xfrm>
              <a:off x="4375" y="2576"/>
              <a:ext cx="0" cy="130"/>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59" name="Line 350">
              <a:extLst>
                <a:ext uri="{FF2B5EF4-FFF2-40B4-BE49-F238E27FC236}">
                  <a16:creationId xmlns:a16="http://schemas.microsoft.com/office/drawing/2014/main" id="{5DB18D53-48A4-4AD4-AE62-8A7D33672FAA}"/>
                </a:ext>
              </a:extLst>
            </p:cNvPr>
            <p:cNvSpPr>
              <a:spLocks noChangeShapeType="1"/>
            </p:cNvSpPr>
            <p:nvPr/>
          </p:nvSpPr>
          <p:spPr bwMode="auto">
            <a:xfrm>
              <a:off x="4637" y="2576"/>
              <a:ext cx="0" cy="130"/>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60" name="Line 351">
              <a:extLst>
                <a:ext uri="{FF2B5EF4-FFF2-40B4-BE49-F238E27FC236}">
                  <a16:creationId xmlns:a16="http://schemas.microsoft.com/office/drawing/2014/main" id="{AC253ED3-BDD2-4FCA-802D-1E5AAF75FC63}"/>
                </a:ext>
              </a:extLst>
            </p:cNvPr>
            <p:cNvSpPr>
              <a:spLocks noChangeShapeType="1"/>
            </p:cNvSpPr>
            <p:nvPr/>
          </p:nvSpPr>
          <p:spPr bwMode="auto">
            <a:xfrm>
              <a:off x="4897" y="2576"/>
              <a:ext cx="0" cy="130"/>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61" name="Line 352">
              <a:extLst>
                <a:ext uri="{FF2B5EF4-FFF2-40B4-BE49-F238E27FC236}">
                  <a16:creationId xmlns:a16="http://schemas.microsoft.com/office/drawing/2014/main" id="{6D7E2608-E7E0-4C31-B528-37F3FCC030B1}"/>
                </a:ext>
              </a:extLst>
            </p:cNvPr>
            <p:cNvSpPr>
              <a:spLocks noChangeShapeType="1"/>
            </p:cNvSpPr>
            <p:nvPr/>
          </p:nvSpPr>
          <p:spPr bwMode="auto">
            <a:xfrm>
              <a:off x="5159" y="2576"/>
              <a:ext cx="0" cy="130"/>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62" name="Line 353">
              <a:extLst>
                <a:ext uri="{FF2B5EF4-FFF2-40B4-BE49-F238E27FC236}">
                  <a16:creationId xmlns:a16="http://schemas.microsoft.com/office/drawing/2014/main" id="{51B2B816-DEF4-460C-A98A-811A28FF60F8}"/>
                </a:ext>
              </a:extLst>
            </p:cNvPr>
            <p:cNvSpPr>
              <a:spLocks noChangeShapeType="1"/>
            </p:cNvSpPr>
            <p:nvPr/>
          </p:nvSpPr>
          <p:spPr bwMode="auto">
            <a:xfrm>
              <a:off x="5420" y="2576"/>
              <a:ext cx="0" cy="13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63" name="Rectangle 354">
              <a:extLst>
                <a:ext uri="{FF2B5EF4-FFF2-40B4-BE49-F238E27FC236}">
                  <a16:creationId xmlns:a16="http://schemas.microsoft.com/office/drawing/2014/main" id="{4EDA1BD0-C0D7-44E8-B171-A35652273DAD}"/>
                </a:ext>
              </a:extLst>
            </p:cNvPr>
            <p:cNvSpPr>
              <a:spLocks noChangeArrowheads="1"/>
            </p:cNvSpPr>
            <p:nvPr/>
          </p:nvSpPr>
          <p:spPr bwMode="auto">
            <a:xfrm>
              <a:off x="5159" y="2410"/>
              <a:ext cx="263" cy="132"/>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10</a:t>
              </a:r>
            </a:p>
          </p:txBody>
        </p:sp>
        <p:sp>
          <p:nvSpPr>
            <p:cNvPr id="285064" name="Rectangle 355">
              <a:extLst>
                <a:ext uri="{FF2B5EF4-FFF2-40B4-BE49-F238E27FC236}">
                  <a16:creationId xmlns:a16="http://schemas.microsoft.com/office/drawing/2014/main" id="{F03B014F-E329-4C29-A7F1-A37059EF87B2}"/>
                </a:ext>
              </a:extLst>
            </p:cNvPr>
            <p:cNvSpPr>
              <a:spLocks noChangeArrowheads="1"/>
            </p:cNvSpPr>
            <p:nvPr/>
          </p:nvSpPr>
          <p:spPr bwMode="auto">
            <a:xfrm>
              <a:off x="4897" y="2410"/>
              <a:ext cx="262"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9</a:t>
              </a:r>
            </a:p>
          </p:txBody>
        </p:sp>
        <p:sp>
          <p:nvSpPr>
            <p:cNvPr id="285065" name="Rectangle 356">
              <a:extLst>
                <a:ext uri="{FF2B5EF4-FFF2-40B4-BE49-F238E27FC236}">
                  <a16:creationId xmlns:a16="http://schemas.microsoft.com/office/drawing/2014/main" id="{1BE16F9F-708E-4C56-806B-4D3A158A2BE1}"/>
                </a:ext>
              </a:extLst>
            </p:cNvPr>
            <p:cNvSpPr>
              <a:spLocks noChangeArrowheads="1"/>
            </p:cNvSpPr>
            <p:nvPr/>
          </p:nvSpPr>
          <p:spPr bwMode="auto">
            <a:xfrm>
              <a:off x="4637" y="2410"/>
              <a:ext cx="260"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8</a:t>
              </a:r>
            </a:p>
          </p:txBody>
        </p:sp>
        <p:sp>
          <p:nvSpPr>
            <p:cNvPr id="381" name="Rectangle 357">
              <a:extLst>
                <a:ext uri="{FF2B5EF4-FFF2-40B4-BE49-F238E27FC236}">
                  <a16:creationId xmlns:a16="http://schemas.microsoft.com/office/drawing/2014/main" id="{3D375C00-0CBD-40C2-ABAD-02FE3361E8BF}"/>
                </a:ext>
              </a:extLst>
            </p:cNvPr>
            <p:cNvSpPr>
              <a:spLocks noChangeArrowheads="1"/>
            </p:cNvSpPr>
            <p:nvPr/>
          </p:nvSpPr>
          <p:spPr bwMode="auto">
            <a:xfrm>
              <a:off x="4375" y="2410"/>
              <a:ext cx="264"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7</a:t>
              </a:r>
            </a:p>
          </p:txBody>
        </p:sp>
        <p:sp>
          <p:nvSpPr>
            <p:cNvPr id="382" name="Rectangle 358">
              <a:extLst>
                <a:ext uri="{FF2B5EF4-FFF2-40B4-BE49-F238E27FC236}">
                  <a16:creationId xmlns:a16="http://schemas.microsoft.com/office/drawing/2014/main" id="{537B46E0-67FB-45CD-B0CB-802D611C1732}"/>
                </a:ext>
              </a:extLst>
            </p:cNvPr>
            <p:cNvSpPr>
              <a:spLocks noChangeArrowheads="1"/>
            </p:cNvSpPr>
            <p:nvPr/>
          </p:nvSpPr>
          <p:spPr bwMode="auto">
            <a:xfrm>
              <a:off x="4117" y="2410"/>
              <a:ext cx="267"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6</a:t>
              </a:r>
            </a:p>
          </p:txBody>
        </p:sp>
        <p:sp>
          <p:nvSpPr>
            <p:cNvPr id="383" name="Rectangle 359">
              <a:extLst>
                <a:ext uri="{FF2B5EF4-FFF2-40B4-BE49-F238E27FC236}">
                  <a16:creationId xmlns:a16="http://schemas.microsoft.com/office/drawing/2014/main" id="{9AD2D2AD-DD93-4315-BD46-83D55CE7550B}"/>
                </a:ext>
              </a:extLst>
            </p:cNvPr>
            <p:cNvSpPr>
              <a:spLocks noChangeArrowheads="1"/>
            </p:cNvSpPr>
            <p:nvPr/>
          </p:nvSpPr>
          <p:spPr bwMode="auto">
            <a:xfrm>
              <a:off x="3854" y="2410"/>
              <a:ext cx="259"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5</a:t>
              </a:r>
            </a:p>
          </p:txBody>
        </p:sp>
        <p:sp>
          <p:nvSpPr>
            <p:cNvPr id="384" name="Rectangle 360">
              <a:extLst>
                <a:ext uri="{FF2B5EF4-FFF2-40B4-BE49-F238E27FC236}">
                  <a16:creationId xmlns:a16="http://schemas.microsoft.com/office/drawing/2014/main" id="{50E09F21-DC6D-4568-8A99-FB4B7B483150}"/>
                </a:ext>
              </a:extLst>
            </p:cNvPr>
            <p:cNvSpPr>
              <a:spLocks noChangeArrowheads="1"/>
            </p:cNvSpPr>
            <p:nvPr/>
          </p:nvSpPr>
          <p:spPr bwMode="auto">
            <a:xfrm>
              <a:off x="3592" y="2410"/>
              <a:ext cx="266"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4</a:t>
              </a:r>
            </a:p>
          </p:txBody>
        </p:sp>
        <p:sp>
          <p:nvSpPr>
            <p:cNvPr id="285070" name="Rectangle 361">
              <a:extLst>
                <a:ext uri="{FF2B5EF4-FFF2-40B4-BE49-F238E27FC236}">
                  <a16:creationId xmlns:a16="http://schemas.microsoft.com/office/drawing/2014/main" id="{EEEA4CC0-5A55-433A-B0B7-75841B69011E}"/>
                </a:ext>
              </a:extLst>
            </p:cNvPr>
            <p:cNvSpPr>
              <a:spLocks noChangeArrowheads="1"/>
            </p:cNvSpPr>
            <p:nvPr/>
          </p:nvSpPr>
          <p:spPr bwMode="auto">
            <a:xfrm>
              <a:off x="3331" y="2410"/>
              <a:ext cx="263"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3</a:t>
              </a:r>
            </a:p>
          </p:txBody>
        </p:sp>
        <p:sp>
          <p:nvSpPr>
            <p:cNvPr id="285071" name="Rectangle 362">
              <a:extLst>
                <a:ext uri="{FF2B5EF4-FFF2-40B4-BE49-F238E27FC236}">
                  <a16:creationId xmlns:a16="http://schemas.microsoft.com/office/drawing/2014/main" id="{C3CC1078-E1D6-4851-B32A-515929503736}"/>
                </a:ext>
              </a:extLst>
            </p:cNvPr>
            <p:cNvSpPr>
              <a:spLocks noChangeArrowheads="1"/>
            </p:cNvSpPr>
            <p:nvPr/>
          </p:nvSpPr>
          <p:spPr bwMode="auto">
            <a:xfrm>
              <a:off x="3069" y="2410"/>
              <a:ext cx="262"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2</a:t>
              </a:r>
            </a:p>
          </p:txBody>
        </p:sp>
        <p:sp>
          <p:nvSpPr>
            <p:cNvPr id="285072" name="Rectangle 363">
              <a:extLst>
                <a:ext uri="{FF2B5EF4-FFF2-40B4-BE49-F238E27FC236}">
                  <a16:creationId xmlns:a16="http://schemas.microsoft.com/office/drawing/2014/main" id="{853B080F-934A-4F42-A93B-34C8BB3E0FC0}"/>
                </a:ext>
              </a:extLst>
            </p:cNvPr>
            <p:cNvSpPr>
              <a:spLocks noChangeArrowheads="1"/>
            </p:cNvSpPr>
            <p:nvPr/>
          </p:nvSpPr>
          <p:spPr bwMode="auto">
            <a:xfrm>
              <a:off x="2809" y="2410"/>
              <a:ext cx="260" cy="132"/>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a:t>
              </a:r>
            </a:p>
          </p:txBody>
        </p:sp>
        <p:sp>
          <p:nvSpPr>
            <p:cNvPr id="285073" name="Line 364">
              <a:extLst>
                <a:ext uri="{FF2B5EF4-FFF2-40B4-BE49-F238E27FC236}">
                  <a16:creationId xmlns:a16="http://schemas.microsoft.com/office/drawing/2014/main" id="{C03F0A75-644D-4395-8B73-C4474EFFAAB1}"/>
                </a:ext>
              </a:extLst>
            </p:cNvPr>
            <p:cNvSpPr>
              <a:spLocks noChangeShapeType="1"/>
            </p:cNvSpPr>
            <p:nvPr/>
          </p:nvSpPr>
          <p:spPr bwMode="auto">
            <a:xfrm>
              <a:off x="2809" y="2410"/>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74" name="Line 365">
              <a:extLst>
                <a:ext uri="{FF2B5EF4-FFF2-40B4-BE49-F238E27FC236}">
                  <a16:creationId xmlns:a16="http://schemas.microsoft.com/office/drawing/2014/main" id="{C5F72FCE-B213-473D-AD01-DBB2AEFBD915}"/>
                </a:ext>
              </a:extLst>
            </p:cNvPr>
            <p:cNvSpPr>
              <a:spLocks noChangeShapeType="1"/>
            </p:cNvSpPr>
            <p:nvPr/>
          </p:nvSpPr>
          <p:spPr bwMode="auto">
            <a:xfrm>
              <a:off x="2809" y="2542"/>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75" name="Line 366">
              <a:extLst>
                <a:ext uri="{FF2B5EF4-FFF2-40B4-BE49-F238E27FC236}">
                  <a16:creationId xmlns:a16="http://schemas.microsoft.com/office/drawing/2014/main" id="{BC81B1F1-2605-471C-B2CC-4AEB149613E0}"/>
                </a:ext>
              </a:extLst>
            </p:cNvPr>
            <p:cNvSpPr>
              <a:spLocks noChangeShapeType="1"/>
            </p:cNvSpPr>
            <p:nvPr/>
          </p:nvSpPr>
          <p:spPr bwMode="auto">
            <a:xfrm>
              <a:off x="2809" y="2410"/>
              <a:ext cx="0" cy="132"/>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76" name="Line 367">
              <a:extLst>
                <a:ext uri="{FF2B5EF4-FFF2-40B4-BE49-F238E27FC236}">
                  <a16:creationId xmlns:a16="http://schemas.microsoft.com/office/drawing/2014/main" id="{FE9E6E00-6766-4485-A787-8F6E4729033A}"/>
                </a:ext>
              </a:extLst>
            </p:cNvPr>
            <p:cNvSpPr>
              <a:spLocks noChangeShapeType="1"/>
            </p:cNvSpPr>
            <p:nvPr/>
          </p:nvSpPr>
          <p:spPr bwMode="auto">
            <a:xfrm>
              <a:off x="3069" y="2410"/>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77" name="Line 368">
              <a:extLst>
                <a:ext uri="{FF2B5EF4-FFF2-40B4-BE49-F238E27FC236}">
                  <a16:creationId xmlns:a16="http://schemas.microsoft.com/office/drawing/2014/main" id="{ED244E98-24D3-4920-9FC9-763E6F114549}"/>
                </a:ext>
              </a:extLst>
            </p:cNvPr>
            <p:cNvSpPr>
              <a:spLocks noChangeShapeType="1"/>
            </p:cNvSpPr>
            <p:nvPr/>
          </p:nvSpPr>
          <p:spPr bwMode="auto">
            <a:xfrm>
              <a:off x="3331" y="2410"/>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78" name="Line 369">
              <a:extLst>
                <a:ext uri="{FF2B5EF4-FFF2-40B4-BE49-F238E27FC236}">
                  <a16:creationId xmlns:a16="http://schemas.microsoft.com/office/drawing/2014/main" id="{A8CD4C6B-3F48-4B94-8C52-1D405370E01C}"/>
                </a:ext>
              </a:extLst>
            </p:cNvPr>
            <p:cNvSpPr>
              <a:spLocks noChangeShapeType="1"/>
            </p:cNvSpPr>
            <p:nvPr/>
          </p:nvSpPr>
          <p:spPr bwMode="auto">
            <a:xfrm>
              <a:off x="3592" y="2410"/>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79" name="Line 370">
              <a:extLst>
                <a:ext uri="{FF2B5EF4-FFF2-40B4-BE49-F238E27FC236}">
                  <a16:creationId xmlns:a16="http://schemas.microsoft.com/office/drawing/2014/main" id="{F13136D6-508F-4D8A-B90D-35D07072CB99}"/>
                </a:ext>
              </a:extLst>
            </p:cNvPr>
            <p:cNvSpPr>
              <a:spLocks noChangeShapeType="1"/>
            </p:cNvSpPr>
            <p:nvPr/>
          </p:nvSpPr>
          <p:spPr bwMode="auto">
            <a:xfrm>
              <a:off x="3854" y="2410"/>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80" name="Line 371">
              <a:extLst>
                <a:ext uri="{FF2B5EF4-FFF2-40B4-BE49-F238E27FC236}">
                  <a16:creationId xmlns:a16="http://schemas.microsoft.com/office/drawing/2014/main" id="{7284A04B-C651-4D9D-8E68-28FE1546E04D}"/>
                </a:ext>
              </a:extLst>
            </p:cNvPr>
            <p:cNvSpPr>
              <a:spLocks noChangeShapeType="1"/>
            </p:cNvSpPr>
            <p:nvPr/>
          </p:nvSpPr>
          <p:spPr bwMode="auto">
            <a:xfrm>
              <a:off x="4114" y="2410"/>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81" name="Line 372">
              <a:extLst>
                <a:ext uri="{FF2B5EF4-FFF2-40B4-BE49-F238E27FC236}">
                  <a16:creationId xmlns:a16="http://schemas.microsoft.com/office/drawing/2014/main" id="{33BFEFB4-4E48-416E-8828-95A5FADD4C21}"/>
                </a:ext>
              </a:extLst>
            </p:cNvPr>
            <p:cNvSpPr>
              <a:spLocks noChangeShapeType="1"/>
            </p:cNvSpPr>
            <p:nvPr/>
          </p:nvSpPr>
          <p:spPr bwMode="auto">
            <a:xfrm>
              <a:off x="4375" y="2410"/>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82" name="Line 373">
              <a:extLst>
                <a:ext uri="{FF2B5EF4-FFF2-40B4-BE49-F238E27FC236}">
                  <a16:creationId xmlns:a16="http://schemas.microsoft.com/office/drawing/2014/main" id="{2EEE0E2D-4082-4C9D-94D9-33B657B16A28}"/>
                </a:ext>
              </a:extLst>
            </p:cNvPr>
            <p:cNvSpPr>
              <a:spLocks noChangeShapeType="1"/>
            </p:cNvSpPr>
            <p:nvPr/>
          </p:nvSpPr>
          <p:spPr bwMode="auto">
            <a:xfrm>
              <a:off x="4637" y="2410"/>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83" name="Line 374">
              <a:extLst>
                <a:ext uri="{FF2B5EF4-FFF2-40B4-BE49-F238E27FC236}">
                  <a16:creationId xmlns:a16="http://schemas.microsoft.com/office/drawing/2014/main" id="{8B904D76-890F-4942-8E51-1EF913115542}"/>
                </a:ext>
              </a:extLst>
            </p:cNvPr>
            <p:cNvSpPr>
              <a:spLocks noChangeShapeType="1"/>
            </p:cNvSpPr>
            <p:nvPr/>
          </p:nvSpPr>
          <p:spPr bwMode="auto">
            <a:xfrm>
              <a:off x="4897" y="2410"/>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84" name="Line 375">
              <a:extLst>
                <a:ext uri="{FF2B5EF4-FFF2-40B4-BE49-F238E27FC236}">
                  <a16:creationId xmlns:a16="http://schemas.microsoft.com/office/drawing/2014/main" id="{E4C76037-E38C-4447-A50D-D5A4B844B77D}"/>
                </a:ext>
              </a:extLst>
            </p:cNvPr>
            <p:cNvSpPr>
              <a:spLocks noChangeShapeType="1"/>
            </p:cNvSpPr>
            <p:nvPr/>
          </p:nvSpPr>
          <p:spPr bwMode="auto">
            <a:xfrm>
              <a:off x="5159" y="2410"/>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85" name="Line 376">
              <a:extLst>
                <a:ext uri="{FF2B5EF4-FFF2-40B4-BE49-F238E27FC236}">
                  <a16:creationId xmlns:a16="http://schemas.microsoft.com/office/drawing/2014/main" id="{EB6882A8-6DF0-4FF4-A264-80A8C4FAADDE}"/>
                </a:ext>
              </a:extLst>
            </p:cNvPr>
            <p:cNvSpPr>
              <a:spLocks noChangeShapeType="1"/>
            </p:cNvSpPr>
            <p:nvPr/>
          </p:nvSpPr>
          <p:spPr bwMode="auto">
            <a:xfrm>
              <a:off x="5420" y="2410"/>
              <a:ext cx="0" cy="132"/>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86" name="Rectangle 377">
              <a:extLst>
                <a:ext uri="{FF2B5EF4-FFF2-40B4-BE49-F238E27FC236}">
                  <a16:creationId xmlns:a16="http://schemas.microsoft.com/office/drawing/2014/main" id="{B2A58EDC-23A5-4336-81B6-0B3D6DE64FCD}"/>
                </a:ext>
              </a:extLst>
            </p:cNvPr>
            <p:cNvSpPr>
              <a:spLocks noChangeArrowheads="1"/>
            </p:cNvSpPr>
            <p:nvPr/>
          </p:nvSpPr>
          <p:spPr bwMode="auto">
            <a:xfrm>
              <a:off x="5159" y="3362"/>
              <a:ext cx="263" cy="132"/>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10</a:t>
              </a:r>
            </a:p>
          </p:txBody>
        </p:sp>
        <p:sp>
          <p:nvSpPr>
            <p:cNvPr id="285087" name="Rectangle 378">
              <a:extLst>
                <a:ext uri="{FF2B5EF4-FFF2-40B4-BE49-F238E27FC236}">
                  <a16:creationId xmlns:a16="http://schemas.microsoft.com/office/drawing/2014/main" id="{19C6E461-9576-46FD-B6A8-E13E75BD6831}"/>
                </a:ext>
              </a:extLst>
            </p:cNvPr>
            <p:cNvSpPr>
              <a:spLocks noChangeArrowheads="1"/>
            </p:cNvSpPr>
            <p:nvPr/>
          </p:nvSpPr>
          <p:spPr bwMode="auto">
            <a:xfrm>
              <a:off x="4897" y="3362"/>
              <a:ext cx="262"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9</a:t>
              </a:r>
            </a:p>
          </p:txBody>
        </p:sp>
        <p:sp>
          <p:nvSpPr>
            <p:cNvPr id="285088" name="Rectangle 379">
              <a:extLst>
                <a:ext uri="{FF2B5EF4-FFF2-40B4-BE49-F238E27FC236}">
                  <a16:creationId xmlns:a16="http://schemas.microsoft.com/office/drawing/2014/main" id="{0EC71510-5D8E-468A-B02F-8E3287B9B1EF}"/>
                </a:ext>
              </a:extLst>
            </p:cNvPr>
            <p:cNvSpPr>
              <a:spLocks noChangeArrowheads="1"/>
            </p:cNvSpPr>
            <p:nvPr/>
          </p:nvSpPr>
          <p:spPr bwMode="auto">
            <a:xfrm>
              <a:off x="4637" y="3362"/>
              <a:ext cx="260"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8</a:t>
              </a:r>
            </a:p>
          </p:txBody>
        </p:sp>
        <p:sp>
          <p:nvSpPr>
            <p:cNvPr id="404" name="Rectangle 380">
              <a:extLst>
                <a:ext uri="{FF2B5EF4-FFF2-40B4-BE49-F238E27FC236}">
                  <a16:creationId xmlns:a16="http://schemas.microsoft.com/office/drawing/2014/main" id="{19FB2FDC-A724-4459-A725-F627470640A3}"/>
                </a:ext>
              </a:extLst>
            </p:cNvPr>
            <p:cNvSpPr>
              <a:spLocks noChangeArrowheads="1"/>
            </p:cNvSpPr>
            <p:nvPr/>
          </p:nvSpPr>
          <p:spPr bwMode="auto">
            <a:xfrm>
              <a:off x="4375" y="3362"/>
              <a:ext cx="264"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7</a:t>
              </a:r>
            </a:p>
          </p:txBody>
        </p:sp>
        <p:sp>
          <p:nvSpPr>
            <p:cNvPr id="405" name="Rectangle 381">
              <a:extLst>
                <a:ext uri="{FF2B5EF4-FFF2-40B4-BE49-F238E27FC236}">
                  <a16:creationId xmlns:a16="http://schemas.microsoft.com/office/drawing/2014/main" id="{1928B4AE-9A21-440C-9799-AB5DCD15D3B9}"/>
                </a:ext>
              </a:extLst>
            </p:cNvPr>
            <p:cNvSpPr>
              <a:spLocks noChangeArrowheads="1"/>
            </p:cNvSpPr>
            <p:nvPr/>
          </p:nvSpPr>
          <p:spPr bwMode="auto">
            <a:xfrm>
              <a:off x="4117" y="3362"/>
              <a:ext cx="267"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6</a:t>
              </a:r>
            </a:p>
          </p:txBody>
        </p:sp>
        <p:sp>
          <p:nvSpPr>
            <p:cNvPr id="406" name="Rectangle 382">
              <a:extLst>
                <a:ext uri="{FF2B5EF4-FFF2-40B4-BE49-F238E27FC236}">
                  <a16:creationId xmlns:a16="http://schemas.microsoft.com/office/drawing/2014/main" id="{7ADC1A22-2E9B-44E0-AC6F-F25FF7A724EB}"/>
                </a:ext>
              </a:extLst>
            </p:cNvPr>
            <p:cNvSpPr>
              <a:spLocks noChangeArrowheads="1"/>
            </p:cNvSpPr>
            <p:nvPr/>
          </p:nvSpPr>
          <p:spPr bwMode="auto">
            <a:xfrm>
              <a:off x="3854" y="3362"/>
              <a:ext cx="259"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5</a:t>
              </a:r>
            </a:p>
          </p:txBody>
        </p:sp>
        <p:sp>
          <p:nvSpPr>
            <p:cNvPr id="407" name="Rectangle 383">
              <a:extLst>
                <a:ext uri="{FF2B5EF4-FFF2-40B4-BE49-F238E27FC236}">
                  <a16:creationId xmlns:a16="http://schemas.microsoft.com/office/drawing/2014/main" id="{3845D2E5-2BEB-4CEC-A270-86F7ABFE996A}"/>
                </a:ext>
              </a:extLst>
            </p:cNvPr>
            <p:cNvSpPr>
              <a:spLocks noChangeArrowheads="1"/>
            </p:cNvSpPr>
            <p:nvPr/>
          </p:nvSpPr>
          <p:spPr bwMode="auto">
            <a:xfrm>
              <a:off x="3592" y="3362"/>
              <a:ext cx="266" cy="132"/>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4</a:t>
              </a:r>
            </a:p>
          </p:txBody>
        </p:sp>
        <p:sp>
          <p:nvSpPr>
            <p:cNvPr id="285093" name="Rectangle 384">
              <a:extLst>
                <a:ext uri="{FF2B5EF4-FFF2-40B4-BE49-F238E27FC236}">
                  <a16:creationId xmlns:a16="http://schemas.microsoft.com/office/drawing/2014/main" id="{B6C60220-C5D2-46CF-9E8D-536D3A69F84C}"/>
                </a:ext>
              </a:extLst>
            </p:cNvPr>
            <p:cNvSpPr>
              <a:spLocks noChangeArrowheads="1"/>
            </p:cNvSpPr>
            <p:nvPr/>
          </p:nvSpPr>
          <p:spPr bwMode="auto">
            <a:xfrm>
              <a:off x="3331" y="3362"/>
              <a:ext cx="263"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3</a:t>
              </a:r>
            </a:p>
          </p:txBody>
        </p:sp>
        <p:sp>
          <p:nvSpPr>
            <p:cNvPr id="285094" name="Rectangle 385">
              <a:extLst>
                <a:ext uri="{FF2B5EF4-FFF2-40B4-BE49-F238E27FC236}">
                  <a16:creationId xmlns:a16="http://schemas.microsoft.com/office/drawing/2014/main" id="{54805696-07F1-482D-9D9F-10E5C7C42003}"/>
                </a:ext>
              </a:extLst>
            </p:cNvPr>
            <p:cNvSpPr>
              <a:spLocks noChangeArrowheads="1"/>
            </p:cNvSpPr>
            <p:nvPr/>
          </p:nvSpPr>
          <p:spPr bwMode="auto">
            <a:xfrm>
              <a:off x="3069" y="3362"/>
              <a:ext cx="262"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2</a:t>
              </a:r>
            </a:p>
          </p:txBody>
        </p:sp>
        <p:sp>
          <p:nvSpPr>
            <p:cNvPr id="285095" name="Rectangle 386">
              <a:extLst>
                <a:ext uri="{FF2B5EF4-FFF2-40B4-BE49-F238E27FC236}">
                  <a16:creationId xmlns:a16="http://schemas.microsoft.com/office/drawing/2014/main" id="{5B0BDF70-5342-4C02-9185-942B168ADF55}"/>
                </a:ext>
              </a:extLst>
            </p:cNvPr>
            <p:cNvSpPr>
              <a:spLocks noChangeArrowheads="1"/>
            </p:cNvSpPr>
            <p:nvPr/>
          </p:nvSpPr>
          <p:spPr bwMode="auto">
            <a:xfrm>
              <a:off x="2809" y="3362"/>
              <a:ext cx="260" cy="132"/>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a:t>
              </a:r>
            </a:p>
          </p:txBody>
        </p:sp>
        <p:sp>
          <p:nvSpPr>
            <p:cNvPr id="285096" name="Line 387">
              <a:extLst>
                <a:ext uri="{FF2B5EF4-FFF2-40B4-BE49-F238E27FC236}">
                  <a16:creationId xmlns:a16="http://schemas.microsoft.com/office/drawing/2014/main" id="{D3EBA56D-3F8F-4D82-AEEB-3A6F93D313D6}"/>
                </a:ext>
              </a:extLst>
            </p:cNvPr>
            <p:cNvSpPr>
              <a:spLocks noChangeShapeType="1"/>
            </p:cNvSpPr>
            <p:nvPr/>
          </p:nvSpPr>
          <p:spPr bwMode="auto">
            <a:xfrm>
              <a:off x="2809" y="3362"/>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97" name="Line 388">
              <a:extLst>
                <a:ext uri="{FF2B5EF4-FFF2-40B4-BE49-F238E27FC236}">
                  <a16:creationId xmlns:a16="http://schemas.microsoft.com/office/drawing/2014/main" id="{B7785D5F-B453-4921-8F5C-7123EBF22810}"/>
                </a:ext>
              </a:extLst>
            </p:cNvPr>
            <p:cNvSpPr>
              <a:spLocks noChangeShapeType="1"/>
            </p:cNvSpPr>
            <p:nvPr/>
          </p:nvSpPr>
          <p:spPr bwMode="auto">
            <a:xfrm>
              <a:off x="2809" y="3494"/>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98" name="Line 389">
              <a:extLst>
                <a:ext uri="{FF2B5EF4-FFF2-40B4-BE49-F238E27FC236}">
                  <a16:creationId xmlns:a16="http://schemas.microsoft.com/office/drawing/2014/main" id="{2D93F320-8793-4C38-9A89-1E720BC4F5F1}"/>
                </a:ext>
              </a:extLst>
            </p:cNvPr>
            <p:cNvSpPr>
              <a:spLocks noChangeShapeType="1"/>
            </p:cNvSpPr>
            <p:nvPr/>
          </p:nvSpPr>
          <p:spPr bwMode="auto">
            <a:xfrm>
              <a:off x="2809" y="3362"/>
              <a:ext cx="0" cy="132"/>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099" name="Line 390">
              <a:extLst>
                <a:ext uri="{FF2B5EF4-FFF2-40B4-BE49-F238E27FC236}">
                  <a16:creationId xmlns:a16="http://schemas.microsoft.com/office/drawing/2014/main" id="{D845119A-DFF8-405C-9929-0F161E883EFD}"/>
                </a:ext>
              </a:extLst>
            </p:cNvPr>
            <p:cNvSpPr>
              <a:spLocks noChangeShapeType="1"/>
            </p:cNvSpPr>
            <p:nvPr/>
          </p:nvSpPr>
          <p:spPr bwMode="auto">
            <a:xfrm>
              <a:off x="3069" y="3362"/>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00" name="Line 391">
              <a:extLst>
                <a:ext uri="{FF2B5EF4-FFF2-40B4-BE49-F238E27FC236}">
                  <a16:creationId xmlns:a16="http://schemas.microsoft.com/office/drawing/2014/main" id="{61209C6C-5576-4077-8A39-7041694EA550}"/>
                </a:ext>
              </a:extLst>
            </p:cNvPr>
            <p:cNvSpPr>
              <a:spLocks noChangeShapeType="1"/>
            </p:cNvSpPr>
            <p:nvPr/>
          </p:nvSpPr>
          <p:spPr bwMode="auto">
            <a:xfrm>
              <a:off x="3331" y="3362"/>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01" name="Line 392">
              <a:extLst>
                <a:ext uri="{FF2B5EF4-FFF2-40B4-BE49-F238E27FC236}">
                  <a16:creationId xmlns:a16="http://schemas.microsoft.com/office/drawing/2014/main" id="{31D3398D-F561-4C87-B549-E2EA579C11DB}"/>
                </a:ext>
              </a:extLst>
            </p:cNvPr>
            <p:cNvSpPr>
              <a:spLocks noChangeShapeType="1"/>
            </p:cNvSpPr>
            <p:nvPr/>
          </p:nvSpPr>
          <p:spPr bwMode="auto">
            <a:xfrm>
              <a:off x="3592" y="3362"/>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02" name="Line 393">
              <a:extLst>
                <a:ext uri="{FF2B5EF4-FFF2-40B4-BE49-F238E27FC236}">
                  <a16:creationId xmlns:a16="http://schemas.microsoft.com/office/drawing/2014/main" id="{49AF6CBA-E151-42FE-B9B8-3556204620C6}"/>
                </a:ext>
              </a:extLst>
            </p:cNvPr>
            <p:cNvSpPr>
              <a:spLocks noChangeShapeType="1"/>
            </p:cNvSpPr>
            <p:nvPr/>
          </p:nvSpPr>
          <p:spPr bwMode="auto">
            <a:xfrm>
              <a:off x="3854" y="3362"/>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03" name="Line 394">
              <a:extLst>
                <a:ext uri="{FF2B5EF4-FFF2-40B4-BE49-F238E27FC236}">
                  <a16:creationId xmlns:a16="http://schemas.microsoft.com/office/drawing/2014/main" id="{0AD1FE47-A3D7-4EF1-8840-21F54CF23C04}"/>
                </a:ext>
              </a:extLst>
            </p:cNvPr>
            <p:cNvSpPr>
              <a:spLocks noChangeShapeType="1"/>
            </p:cNvSpPr>
            <p:nvPr/>
          </p:nvSpPr>
          <p:spPr bwMode="auto">
            <a:xfrm>
              <a:off x="4114" y="3362"/>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04" name="Line 395">
              <a:extLst>
                <a:ext uri="{FF2B5EF4-FFF2-40B4-BE49-F238E27FC236}">
                  <a16:creationId xmlns:a16="http://schemas.microsoft.com/office/drawing/2014/main" id="{1DCA3160-B7C1-4490-82F3-661248DD6BF8}"/>
                </a:ext>
              </a:extLst>
            </p:cNvPr>
            <p:cNvSpPr>
              <a:spLocks noChangeShapeType="1"/>
            </p:cNvSpPr>
            <p:nvPr/>
          </p:nvSpPr>
          <p:spPr bwMode="auto">
            <a:xfrm>
              <a:off x="4375" y="3362"/>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05" name="Line 396">
              <a:extLst>
                <a:ext uri="{FF2B5EF4-FFF2-40B4-BE49-F238E27FC236}">
                  <a16:creationId xmlns:a16="http://schemas.microsoft.com/office/drawing/2014/main" id="{705C9421-469F-4950-A660-89D65BC38923}"/>
                </a:ext>
              </a:extLst>
            </p:cNvPr>
            <p:cNvSpPr>
              <a:spLocks noChangeShapeType="1"/>
            </p:cNvSpPr>
            <p:nvPr/>
          </p:nvSpPr>
          <p:spPr bwMode="auto">
            <a:xfrm>
              <a:off x="4637" y="3362"/>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06" name="Line 397">
              <a:extLst>
                <a:ext uri="{FF2B5EF4-FFF2-40B4-BE49-F238E27FC236}">
                  <a16:creationId xmlns:a16="http://schemas.microsoft.com/office/drawing/2014/main" id="{19EF9F37-7850-4FE8-8B1C-642695B98A08}"/>
                </a:ext>
              </a:extLst>
            </p:cNvPr>
            <p:cNvSpPr>
              <a:spLocks noChangeShapeType="1"/>
            </p:cNvSpPr>
            <p:nvPr/>
          </p:nvSpPr>
          <p:spPr bwMode="auto">
            <a:xfrm>
              <a:off x="4897" y="3362"/>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07" name="Line 398">
              <a:extLst>
                <a:ext uri="{FF2B5EF4-FFF2-40B4-BE49-F238E27FC236}">
                  <a16:creationId xmlns:a16="http://schemas.microsoft.com/office/drawing/2014/main" id="{1D3D882C-8358-48DF-9011-284CDF06AE32}"/>
                </a:ext>
              </a:extLst>
            </p:cNvPr>
            <p:cNvSpPr>
              <a:spLocks noChangeShapeType="1"/>
            </p:cNvSpPr>
            <p:nvPr/>
          </p:nvSpPr>
          <p:spPr bwMode="auto">
            <a:xfrm>
              <a:off x="5159" y="3362"/>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08" name="Line 399">
              <a:extLst>
                <a:ext uri="{FF2B5EF4-FFF2-40B4-BE49-F238E27FC236}">
                  <a16:creationId xmlns:a16="http://schemas.microsoft.com/office/drawing/2014/main" id="{F5480714-645D-4815-A95B-512765DAB75F}"/>
                </a:ext>
              </a:extLst>
            </p:cNvPr>
            <p:cNvSpPr>
              <a:spLocks noChangeShapeType="1"/>
            </p:cNvSpPr>
            <p:nvPr/>
          </p:nvSpPr>
          <p:spPr bwMode="auto">
            <a:xfrm>
              <a:off x="5420" y="3362"/>
              <a:ext cx="0" cy="132"/>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09" name="Rectangle 400">
              <a:extLst>
                <a:ext uri="{FF2B5EF4-FFF2-40B4-BE49-F238E27FC236}">
                  <a16:creationId xmlns:a16="http://schemas.microsoft.com/office/drawing/2014/main" id="{C7039B98-7124-4C94-9BA5-0F5BD68C94A9}"/>
                </a:ext>
              </a:extLst>
            </p:cNvPr>
            <p:cNvSpPr>
              <a:spLocks noChangeArrowheads="1"/>
            </p:cNvSpPr>
            <p:nvPr/>
          </p:nvSpPr>
          <p:spPr bwMode="auto">
            <a:xfrm>
              <a:off x="5159" y="3527"/>
              <a:ext cx="263" cy="132"/>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10</a:t>
              </a:r>
            </a:p>
          </p:txBody>
        </p:sp>
        <p:sp>
          <p:nvSpPr>
            <p:cNvPr id="285110" name="Rectangle 401">
              <a:extLst>
                <a:ext uri="{FF2B5EF4-FFF2-40B4-BE49-F238E27FC236}">
                  <a16:creationId xmlns:a16="http://schemas.microsoft.com/office/drawing/2014/main" id="{E526A7C7-9BB5-4390-BFFD-028D1725A6F9}"/>
                </a:ext>
              </a:extLst>
            </p:cNvPr>
            <p:cNvSpPr>
              <a:spLocks noChangeArrowheads="1"/>
            </p:cNvSpPr>
            <p:nvPr/>
          </p:nvSpPr>
          <p:spPr bwMode="auto">
            <a:xfrm>
              <a:off x="4897" y="3527"/>
              <a:ext cx="262"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9</a:t>
              </a:r>
            </a:p>
          </p:txBody>
        </p:sp>
        <p:sp>
          <p:nvSpPr>
            <p:cNvPr id="285111" name="Rectangle 402">
              <a:extLst>
                <a:ext uri="{FF2B5EF4-FFF2-40B4-BE49-F238E27FC236}">
                  <a16:creationId xmlns:a16="http://schemas.microsoft.com/office/drawing/2014/main" id="{50B7291E-11E8-4C51-A654-3F066813123A}"/>
                </a:ext>
              </a:extLst>
            </p:cNvPr>
            <p:cNvSpPr>
              <a:spLocks noChangeArrowheads="1"/>
            </p:cNvSpPr>
            <p:nvPr/>
          </p:nvSpPr>
          <p:spPr bwMode="auto">
            <a:xfrm>
              <a:off x="4637" y="3527"/>
              <a:ext cx="260"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8</a:t>
              </a:r>
            </a:p>
          </p:txBody>
        </p:sp>
        <p:sp>
          <p:nvSpPr>
            <p:cNvPr id="427" name="Rectangle 403">
              <a:extLst>
                <a:ext uri="{FF2B5EF4-FFF2-40B4-BE49-F238E27FC236}">
                  <a16:creationId xmlns:a16="http://schemas.microsoft.com/office/drawing/2014/main" id="{734F4D4E-610E-4395-B6C7-2E6D23B6BE6F}"/>
                </a:ext>
              </a:extLst>
            </p:cNvPr>
            <p:cNvSpPr>
              <a:spLocks noChangeArrowheads="1"/>
            </p:cNvSpPr>
            <p:nvPr/>
          </p:nvSpPr>
          <p:spPr bwMode="auto">
            <a:xfrm>
              <a:off x="4375" y="3524"/>
              <a:ext cx="264"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7</a:t>
              </a:r>
            </a:p>
          </p:txBody>
        </p:sp>
        <p:sp>
          <p:nvSpPr>
            <p:cNvPr id="428" name="Rectangle 404">
              <a:extLst>
                <a:ext uri="{FF2B5EF4-FFF2-40B4-BE49-F238E27FC236}">
                  <a16:creationId xmlns:a16="http://schemas.microsoft.com/office/drawing/2014/main" id="{FC45270F-A7E4-4ABD-9781-148D44CECB3F}"/>
                </a:ext>
              </a:extLst>
            </p:cNvPr>
            <p:cNvSpPr>
              <a:spLocks noChangeArrowheads="1"/>
            </p:cNvSpPr>
            <p:nvPr/>
          </p:nvSpPr>
          <p:spPr bwMode="auto">
            <a:xfrm>
              <a:off x="4117" y="3524"/>
              <a:ext cx="267"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6</a:t>
              </a:r>
            </a:p>
          </p:txBody>
        </p:sp>
        <p:sp>
          <p:nvSpPr>
            <p:cNvPr id="429" name="Rectangle 405">
              <a:extLst>
                <a:ext uri="{FF2B5EF4-FFF2-40B4-BE49-F238E27FC236}">
                  <a16:creationId xmlns:a16="http://schemas.microsoft.com/office/drawing/2014/main" id="{54E02E92-AEAC-4EF0-B252-D0F269886E70}"/>
                </a:ext>
              </a:extLst>
            </p:cNvPr>
            <p:cNvSpPr>
              <a:spLocks noChangeArrowheads="1"/>
            </p:cNvSpPr>
            <p:nvPr/>
          </p:nvSpPr>
          <p:spPr bwMode="auto">
            <a:xfrm>
              <a:off x="3854" y="3524"/>
              <a:ext cx="259"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5</a:t>
              </a:r>
            </a:p>
          </p:txBody>
        </p:sp>
        <p:sp>
          <p:nvSpPr>
            <p:cNvPr id="430" name="Rectangle 406">
              <a:extLst>
                <a:ext uri="{FF2B5EF4-FFF2-40B4-BE49-F238E27FC236}">
                  <a16:creationId xmlns:a16="http://schemas.microsoft.com/office/drawing/2014/main" id="{412CC634-0E60-4F77-A63C-E33BB92B6DB5}"/>
                </a:ext>
              </a:extLst>
            </p:cNvPr>
            <p:cNvSpPr>
              <a:spLocks noChangeArrowheads="1"/>
            </p:cNvSpPr>
            <p:nvPr/>
          </p:nvSpPr>
          <p:spPr bwMode="auto">
            <a:xfrm>
              <a:off x="3592" y="3524"/>
              <a:ext cx="266" cy="130"/>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4</a:t>
              </a:r>
            </a:p>
          </p:txBody>
        </p:sp>
        <p:sp>
          <p:nvSpPr>
            <p:cNvPr id="285116" name="Rectangle 407">
              <a:extLst>
                <a:ext uri="{FF2B5EF4-FFF2-40B4-BE49-F238E27FC236}">
                  <a16:creationId xmlns:a16="http://schemas.microsoft.com/office/drawing/2014/main" id="{E811A8BC-8D7C-482F-9AC9-FB0D578E180F}"/>
                </a:ext>
              </a:extLst>
            </p:cNvPr>
            <p:cNvSpPr>
              <a:spLocks noChangeArrowheads="1"/>
            </p:cNvSpPr>
            <p:nvPr/>
          </p:nvSpPr>
          <p:spPr bwMode="auto">
            <a:xfrm>
              <a:off x="3331" y="3527"/>
              <a:ext cx="263"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3</a:t>
              </a:r>
            </a:p>
          </p:txBody>
        </p:sp>
        <p:sp>
          <p:nvSpPr>
            <p:cNvPr id="285117" name="Rectangle 408">
              <a:extLst>
                <a:ext uri="{FF2B5EF4-FFF2-40B4-BE49-F238E27FC236}">
                  <a16:creationId xmlns:a16="http://schemas.microsoft.com/office/drawing/2014/main" id="{05C2A1E1-0F6B-4D59-A3FC-EF595C168CAC}"/>
                </a:ext>
              </a:extLst>
            </p:cNvPr>
            <p:cNvSpPr>
              <a:spLocks noChangeArrowheads="1"/>
            </p:cNvSpPr>
            <p:nvPr/>
          </p:nvSpPr>
          <p:spPr bwMode="auto">
            <a:xfrm>
              <a:off x="3069" y="3527"/>
              <a:ext cx="262"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2</a:t>
              </a:r>
            </a:p>
          </p:txBody>
        </p:sp>
        <p:sp>
          <p:nvSpPr>
            <p:cNvPr id="285118" name="Rectangle 409">
              <a:extLst>
                <a:ext uri="{FF2B5EF4-FFF2-40B4-BE49-F238E27FC236}">
                  <a16:creationId xmlns:a16="http://schemas.microsoft.com/office/drawing/2014/main" id="{AD558340-FEF0-4621-AB78-0BFB86E319B6}"/>
                </a:ext>
              </a:extLst>
            </p:cNvPr>
            <p:cNvSpPr>
              <a:spLocks noChangeArrowheads="1"/>
            </p:cNvSpPr>
            <p:nvPr/>
          </p:nvSpPr>
          <p:spPr bwMode="auto">
            <a:xfrm>
              <a:off x="2809" y="3527"/>
              <a:ext cx="260" cy="132"/>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a:t>
              </a:r>
            </a:p>
          </p:txBody>
        </p:sp>
        <p:sp>
          <p:nvSpPr>
            <p:cNvPr id="285119" name="Line 410">
              <a:extLst>
                <a:ext uri="{FF2B5EF4-FFF2-40B4-BE49-F238E27FC236}">
                  <a16:creationId xmlns:a16="http://schemas.microsoft.com/office/drawing/2014/main" id="{FB9D2823-5D74-47A1-8C54-F94B67CE07A3}"/>
                </a:ext>
              </a:extLst>
            </p:cNvPr>
            <p:cNvSpPr>
              <a:spLocks noChangeShapeType="1"/>
            </p:cNvSpPr>
            <p:nvPr/>
          </p:nvSpPr>
          <p:spPr bwMode="auto">
            <a:xfrm>
              <a:off x="2809" y="3527"/>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20" name="Line 411">
              <a:extLst>
                <a:ext uri="{FF2B5EF4-FFF2-40B4-BE49-F238E27FC236}">
                  <a16:creationId xmlns:a16="http://schemas.microsoft.com/office/drawing/2014/main" id="{EBCA0514-E781-4204-AA77-F48AA23E0E8F}"/>
                </a:ext>
              </a:extLst>
            </p:cNvPr>
            <p:cNvSpPr>
              <a:spLocks noChangeShapeType="1"/>
            </p:cNvSpPr>
            <p:nvPr/>
          </p:nvSpPr>
          <p:spPr bwMode="auto">
            <a:xfrm>
              <a:off x="2809" y="3659"/>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21" name="Line 412">
              <a:extLst>
                <a:ext uri="{FF2B5EF4-FFF2-40B4-BE49-F238E27FC236}">
                  <a16:creationId xmlns:a16="http://schemas.microsoft.com/office/drawing/2014/main" id="{C4DBBD77-DF29-430E-BA08-F63B9E29C45B}"/>
                </a:ext>
              </a:extLst>
            </p:cNvPr>
            <p:cNvSpPr>
              <a:spLocks noChangeShapeType="1"/>
            </p:cNvSpPr>
            <p:nvPr/>
          </p:nvSpPr>
          <p:spPr bwMode="auto">
            <a:xfrm>
              <a:off x="2809" y="3527"/>
              <a:ext cx="0" cy="132"/>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22" name="Line 413">
              <a:extLst>
                <a:ext uri="{FF2B5EF4-FFF2-40B4-BE49-F238E27FC236}">
                  <a16:creationId xmlns:a16="http://schemas.microsoft.com/office/drawing/2014/main" id="{CB9443E1-6B34-41AB-8BE9-F5B4294C6A5C}"/>
                </a:ext>
              </a:extLst>
            </p:cNvPr>
            <p:cNvSpPr>
              <a:spLocks noChangeShapeType="1"/>
            </p:cNvSpPr>
            <p:nvPr/>
          </p:nvSpPr>
          <p:spPr bwMode="auto">
            <a:xfrm>
              <a:off x="3069" y="3527"/>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23" name="Line 414">
              <a:extLst>
                <a:ext uri="{FF2B5EF4-FFF2-40B4-BE49-F238E27FC236}">
                  <a16:creationId xmlns:a16="http://schemas.microsoft.com/office/drawing/2014/main" id="{DBBECE62-6CFD-4AAE-8316-79EFD2A13D85}"/>
                </a:ext>
              </a:extLst>
            </p:cNvPr>
            <p:cNvSpPr>
              <a:spLocks noChangeShapeType="1"/>
            </p:cNvSpPr>
            <p:nvPr/>
          </p:nvSpPr>
          <p:spPr bwMode="auto">
            <a:xfrm>
              <a:off x="3331" y="3527"/>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24" name="Line 415">
              <a:extLst>
                <a:ext uri="{FF2B5EF4-FFF2-40B4-BE49-F238E27FC236}">
                  <a16:creationId xmlns:a16="http://schemas.microsoft.com/office/drawing/2014/main" id="{FEC98389-02C0-4B13-B47A-73345F74590A}"/>
                </a:ext>
              </a:extLst>
            </p:cNvPr>
            <p:cNvSpPr>
              <a:spLocks noChangeShapeType="1"/>
            </p:cNvSpPr>
            <p:nvPr/>
          </p:nvSpPr>
          <p:spPr bwMode="auto">
            <a:xfrm>
              <a:off x="3592" y="3527"/>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25" name="Line 416">
              <a:extLst>
                <a:ext uri="{FF2B5EF4-FFF2-40B4-BE49-F238E27FC236}">
                  <a16:creationId xmlns:a16="http://schemas.microsoft.com/office/drawing/2014/main" id="{BACB314B-7289-463F-A5A6-11D60AF8944F}"/>
                </a:ext>
              </a:extLst>
            </p:cNvPr>
            <p:cNvSpPr>
              <a:spLocks noChangeShapeType="1"/>
            </p:cNvSpPr>
            <p:nvPr/>
          </p:nvSpPr>
          <p:spPr bwMode="auto">
            <a:xfrm>
              <a:off x="3854" y="3527"/>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26" name="Line 417">
              <a:extLst>
                <a:ext uri="{FF2B5EF4-FFF2-40B4-BE49-F238E27FC236}">
                  <a16:creationId xmlns:a16="http://schemas.microsoft.com/office/drawing/2014/main" id="{A7D762E7-5272-4B3C-9FA0-295B63E5C66E}"/>
                </a:ext>
              </a:extLst>
            </p:cNvPr>
            <p:cNvSpPr>
              <a:spLocks noChangeShapeType="1"/>
            </p:cNvSpPr>
            <p:nvPr/>
          </p:nvSpPr>
          <p:spPr bwMode="auto">
            <a:xfrm>
              <a:off x="4114" y="3527"/>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27" name="Line 418">
              <a:extLst>
                <a:ext uri="{FF2B5EF4-FFF2-40B4-BE49-F238E27FC236}">
                  <a16:creationId xmlns:a16="http://schemas.microsoft.com/office/drawing/2014/main" id="{C1EE2472-09A2-49DD-881C-E9FBD87D39A8}"/>
                </a:ext>
              </a:extLst>
            </p:cNvPr>
            <p:cNvSpPr>
              <a:spLocks noChangeShapeType="1"/>
            </p:cNvSpPr>
            <p:nvPr/>
          </p:nvSpPr>
          <p:spPr bwMode="auto">
            <a:xfrm>
              <a:off x="4375" y="3527"/>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28" name="Line 419">
              <a:extLst>
                <a:ext uri="{FF2B5EF4-FFF2-40B4-BE49-F238E27FC236}">
                  <a16:creationId xmlns:a16="http://schemas.microsoft.com/office/drawing/2014/main" id="{F4BD434E-0037-4C69-8DA8-E8319131A3D3}"/>
                </a:ext>
              </a:extLst>
            </p:cNvPr>
            <p:cNvSpPr>
              <a:spLocks noChangeShapeType="1"/>
            </p:cNvSpPr>
            <p:nvPr/>
          </p:nvSpPr>
          <p:spPr bwMode="auto">
            <a:xfrm>
              <a:off x="4637" y="3527"/>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29" name="Line 420">
              <a:extLst>
                <a:ext uri="{FF2B5EF4-FFF2-40B4-BE49-F238E27FC236}">
                  <a16:creationId xmlns:a16="http://schemas.microsoft.com/office/drawing/2014/main" id="{532FEAC4-FCFD-4EEB-BEF7-7A02B4D727A3}"/>
                </a:ext>
              </a:extLst>
            </p:cNvPr>
            <p:cNvSpPr>
              <a:spLocks noChangeShapeType="1"/>
            </p:cNvSpPr>
            <p:nvPr/>
          </p:nvSpPr>
          <p:spPr bwMode="auto">
            <a:xfrm>
              <a:off x="4897" y="3527"/>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30" name="Line 421">
              <a:extLst>
                <a:ext uri="{FF2B5EF4-FFF2-40B4-BE49-F238E27FC236}">
                  <a16:creationId xmlns:a16="http://schemas.microsoft.com/office/drawing/2014/main" id="{BF7AC74D-DB14-4F19-BCCC-A36572368D2F}"/>
                </a:ext>
              </a:extLst>
            </p:cNvPr>
            <p:cNvSpPr>
              <a:spLocks noChangeShapeType="1"/>
            </p:cNvSpPr>
            <p:nvPr/>
          </p:nvSpPr>
          <p:spPr bwMode="auto">
            <a:xfrm>
              <a:off x="5159" y="3527"/>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31" name="Line 422">
              <a:extLst>
                <a:ext uri="{FF2B5EF4-FFF2-40B4-BE49-F238E27FC236}">
                  <a16:creationId xmlns:a16="http://schemas.microsoft.com/office/drawing/2014/main" id="{1885762F-BE72-455E-BD58-AC7286BCCA23}"/>
                </a:ext>
              </a:extLst>
            </p:cNvPr>
            <p:cNvSpPr>
              <a:spLocks noChangeShapeType="1"/>
            </p:cNvSpPr>
            <p:nvPr/>
          </p:nvSpPr>
          <p:spPr bwMode="auto">
            <a:xfrm>
              <a:off x="5420" y="3527"/>
              <a:ext cx="0" cy="132"/>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32" name="Rectangle 423">
              <a:extLst>
                <a:ext uri="{FF2B5EF4-FFF2-40B4-BE49-F238E27FC236}">
                  <a16:creationId xmlns:a16="http://schemas.microsoft.com/office/drawing/2014/main" id="{779020F7-4D35-42BB-B977-CEB54505DC3A}"/>
                </a:ext>
              </a:extLst>
            </p:cNvPr>
            <p:cNvSpPr>
              <a:spLocks noChangeArrowheads="1"/>
            </p:cNvSpPr>
            <p:nvPr/>
          </p:nvSpPr>
          <p:spPr bwMode="auto">
            <a:xfrm>
              <a:off x="5159" y="4024"/>
              <a:ext cx="263" cy="132"/>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10</a:t>
              </a:r>
            </a:p>
          </p:txBody>
        </p:sp>
        <p:sp>
          <p:nvSpPr>
            <p:cNvPr id="285133" name="Rectangle 424">
              <a:extLst>
                <a:ext uri="{FF2B5EF4-FFF2-40B4-BE49-F238E27FC236}">
                  <a16:creationId xmlns:a16="http://schemas.microsoft.com/office/drawing/2014/main" id="{614502E7-7B86-4B87-AE07-8960B35F487B}"/>
                </a:ext>
              </a:extLst>
            </p:cNvPr>
            <p:cNvSpPr>
              <a:spLocks noChangeArrowheads="1"/>
            </p:cNvSpPr>
            <p:nvPr/>
          </p:nvSpPr>
          <p:spPr bwMode="auto">
            <a:xfrm>
              <a:off x="4897" y="4024"/>
              <a:ext cx="262"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9</a:t>
              </a:r>
            </a:p>
          </p:txBody>
        </p:sp>
        <p:sp>
          <p:nvSpPr>
            <p:cNvPr id="285134" name="Rectangle 425">
              <a:extLst>
                <a:ext uri="{FF2B5EF4-FFF2-40B4-BE49-F238E27FC236}">
                  <a16:creationId xmlns:a16="http://schemas.microsoft.com/office/drawing/2014/main" id="{BA889BB4-5AE4-4598-A450-4765129B0F51}"/>
                </a:ext>
              </a:extLst>
            </p:cNvPr>
            <p:cNvSpPr>
              <a:spLocks noChangeArrowheads="1"/>
            </p:cNvSpPr>
            <p:nvPr/>
          </p:nvSpPr>
          <p:spPr bwMode="auto">
            <a:xfrm>
              <a:off x="4637" y="4024"/>
              <a:ext cx="260"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8</a:t>
              </a:r>
            </a:p>
          </p:txBody>
        </p:sp>
        <p:sp>
          <p:nvSpPr>
            <p:cNvPr id="450" name="Rectangle 426">
              <a:extLst>
                <a:ext uri="{FF2B5EF4-FFF2-40B4-BE49-F238E27FC236}">
                  <a16:creationId xmlns:a16="http://schemas.microsoft.com/office/drawing/2014/main" id="{6BEF60D1-AC18-4299-BB72-906306BAD0D2}"/>
                </a:ext>
              </a:extLst>
            </p:cNvPr>
            <p:cNvSpPr>
              <a:spLocks noChangeArrowheads="1"/>
            </p:cNvSpPr>
            <p:nvPr/>
          </p:nvSpPr>
          <p:spPr bwMode="auto">
            <a:xfrm>
              <a:off x="4375" y="4023"/>
              <a:ext cx="264"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7</a:t>
              </a:r>
            </a:p>
          </p:txBody>
        </p:sp>
        <p:sp>
          <p:nvSpPr>
            <p:cNvPr id="451" name="Rectangle 427">
              <a:extLst>
                <a:ext uri="{FF2B5EF4-FFF2-40B4-BE49-F238E27FC236}">
                  <a16:creationId xmlns:a16="http://schemas.microsoft.com/office/drawing/2014/main" id="{30187B26-DD53-44DA-BC99-50D0C15384DF}"/>
                </a:ext>
              </a:extLst>
            </p:cNvPr>
            <p:cNvSpPr>
              <a:spLocks noChangeArrowheads="1"/>
            </p:cNvSpPr>
            <p:nvPr/>
          </p:nvSpPr>
          <p:spPr bwMode="auto">
            <a:xfrm>
              <a:off x="4117" y="4023"/>
              <a:ext cx="267"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6</a:t>
              </a:r>
            </a:p>
          </p:txBody>
        </p:sp>
        <p:sp>
          <p:nvSpPr>
            <p:cNvPr id="452" name="Rectangle 428">
              <a:extLst>
                <a:ext uri="{FF2B5EF4-FFF2-40B4-BE49-F238E27FC236}">
                  <a16:creationId xmlns:a16="http://schemas.microsoft.com/office/drawing/2014/main" id="{65525D77-B4FD-4D61-801F-4A0F593C4BC6}"/>
                </a:ext>
              </a:extLst>
            </p:cNvPr>
            <p:cNvSpPr>
              <a:spLocks noChangeArrowheads="1"/>
            </p:cNvSpPr>
            <p:nvPr/>
          </p:nvSpPr>
          <p:spPr bwMode="auto">
            <a:xfrm>
              <a:off x="3854" y="4023"/>
              <a:ext cx="259"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5</a:t>
              </a:r>
            </a:p>
          </p:txBody>
        </p:sp>
        <p:sp>
          <p:nvSpPr>
            <p:cNvPr id="453" name="Rectangle 429">
              <a:extLst>
                <a:ext uri="{FF2B5EF4-FFF2-40B4-BE49-F238E27FC236}">
                  <a16:creationId xmlns:a16="http://schemas.microsoft.com/office/drawing/2014/main" id="{31877370-A15A-4C64-94A1-D2F9B771309D}"/>
                </a:ext>
              </a:extLst>
            </p:cNvPr>
            <p:cNvSpPr>
              <a:spLocks noChangeArrowheads="1"/>
            </p:cNvSpPr>
            <p:nvPr/>
          </p:nvSpPr>
          <p:spPr bwMode="auto">
            <a:xfrm>
              <a:off x="3592" y="4023"/>
              <a:ext cx="266"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4</a:t>
              </a:r>
            </a:p>
          </p:txBody>
        </p:sp>
        <p:sp>
          <p:nvSpPr>
            <p:cNvPr id="285139" name="Rectangle 430">
              <a:extLst>
                <a:ext uri="{FF2B5EF4-FFF2-40B4-BE49-F238E27FC236}">
                  <a16:creationId xmlns:a16="http://schemas.microsoft.com/office/drawing/2014/main" id="{C22A19BC-C5AE-4005-AAB6-144F1D32CCC9}"/>
                </a:ext>
              </a:extLst>
            </p:cNvPr>
            <p:cNvSpPr>
              <a:spLocks noChangeArrowheads="1"/>
            </p:cNvSpPr>
            <p:nvPr/>
          </p:nvSpPr>
          <p:spPr bwMode="auto">
            <a:xfrm>
              <a:off x="3331" y="4024"/>
              <a:ext cx="263"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3</a:t>
              </a:r>
            </a:p>
          </p:txBody>
        </p:sp>
        <p:sp>
          <p:nvSpPr>
            <p:cNvPr id="285140" name="Rectangle 431">
              <a:extLst>
                <a:ext uri="{FF2B5EF4-FFF2-40B4-BE49-F238E27FC236}">
                  <a16:creationId xmlns:a16="http://schemas.microsoft.com/office/drawing/2014/main" id="{F7DA4588-4C76-4DA6-AC8A-55EC202E081B}"/>
                </a:ext>
              </a:extLst>
            </p:cNvPr>
            <p:cNvSpPr>
              <a:spLocks noChangeArrowheads="1"/>
            </p:cNvSpPr>
            <p:nvPr/>
          </p:nvSpPr>
          <p:spPr bwMode="auto">
            <a:xfrm>
              <a:off x="3069" y="4024"/>
              <a:ext cx="262"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2</a:t>
              </a:r>
            </a:p>
          </p:txBody>
        </p:sp>
        <p:sp>
          <p:nvSpPr>
            <p:cNvPr id="285141" name="Rectangle 432">
              <a:extLst>
                <a:ext uri="{FF2B5EF4-FFF2-40B4-BE49-F238E27FC236}">
                  <a16:creationId xmlns:a16="http://schemas.microsoft.com/office/drawing/2014/main" id="{2FB24A0E-D032-4942-9856-34D58FDC6722}"/>
                </a:ext>
              </a:extLst>
            </p:cNvPr>
            <p:cNvSpPr>
              <a:spLocks noChangeArrowheads="1"/>
            </p:cNvSpPr>
            <p:nvPr/>
          </p:nvSpPr>
          <p:spPr bwMode="auto">
            <a:xfrm>
              <a:off x="2809" y="4024"/>
              <a:ext cx="260" cy="132"/>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a:t>
              </a:r>
            </a:p>
          </p:txBody>
        </p:sp>
        <p:sp>
          <p:nvSpPr>
            <p:cNvPr id="285142" name="Line 433">
              <a:extLst>
                <a:ext uri="{FF2B5EF4-FFF2-40B4-BE49-F238E27FC236}">
                  <a16:creationId xmlns:a16="http://schemas.microsoft.com/office/drawing/2014/main" id="{57BC427C-1097-4605-BCBF-C7E10E17839E}"/>
                </a:ext>
              </a:extLst>
            </p:cNvPr>
            <p:cNvSpPr>
              <a:spLocks noChangeShapeType="1"/>
            </p:cNvSpPr>
            <p:nvPr/>
          </p:nvSpPr>
          <p:spPr bwMode="auto">
            <a:xfrm>
              <a:off x="2809" y="4024"/>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43" name="Line 434">
              <a:extLst>
                <a:ext uri="{FF2B5EF4-FFF2-40B4-BE49-F238E27FC236}">
                  <a16:creationId xmlns:a16="http://schemas.microsoft.com/office/drawing/2014/main" id="{23CAB3F7-82AB-465A-BC3C-51174368F1ED}"/>
                </a:ext>
              </a:extLst>
            </p:cNvPr>
            <p:cNvSpPr>
              <a:spLocks noChangeShapeType="1"/>
            </p:cNvSpPr>
            <p:nvPr/>
          </p:nvSpPr>
          <p:spPr bwMode="auto">
            <a:xfrm>
              <a:off x="2809" y="4156"/>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44" name="Line 435">
              <a:extLst>
                <a:ext uri="{FF2B5EF4-FFF2-40B4-BE49-F238E27FC236}">
                  <a16:creationId xmlns:a16="http://schemas.microsoft.com/office/drawing/2014/main" id="{799EE08B-F06E-4FD5-BF8A-AA3EF19F904E}"/>
                </a:ext>
              </a:extLst>
            </p:cNvPr>
            <p:cNvSpPr>
              <a:spLocks noChangeShapeType="1"/>
            </p:cNvSpPr>
            <p:nvPr/>
          </p:nvSpPr>
          <p:spPr bwMode="auto">
            <a:xfrm>
              <a:off x="2809" y="4024"/>
              <a:ext cx="0" cy="132"/>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45" name="Line 436">
              <a:extLst>
                <a:ext uri="{FF2B5EF4-FFF2-40B4-BE49-F238E27FC236}">
                  <a16:creationId xmlns:a16="http://schemas.microsoft.com/office/drawing/2014/main" id="{40A9E647-AACA-4827-9E65-AAE19F5100CD}"/>
                </a:ext>
              </a:extLst>
            </p:cNvPr>
            <p:cNvSpPr>
              <a:spLocks noChangeShapeType="1"/>
            </p:cNvSpPr>
            <p:nvPr/>
          </p:nvSpPr>
          <p:spPr bwMode="auto">
            <a:xfrm>
              <a:off x="3069" y="4024"/>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46" name="Line 437">
              <a:extLst>
                <a:ext uri="{FF2B5EF4-FFF2-40B4-BE49-F238E27FC236}">
                  <a16:creationId xmlns:a16="http://schemas.microsoft.com/office/drawing/2014/main" id="{EE649E48-CB8B-491C-B261-3CCBD945636A}"/>
                </a:ext>
              </a:extLst>
            </p:cNvPr>
            <p:cNvSpPr>
              <a:spLocks noChangeShapeType="1"/>
            </p:cNvSpPr>
            <p:nvPr/>
          </p:nvSpPr>
          <p:spPr bwMode="auto">
            <a:xfrm>
              <a:off x="3331" y="4024"/>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47" name="Line 438">
              <a:extLst>
                <a:ext uri="{FF2B5EF4-FFF2-40B4-BE49-F238E27FC236}">
                  <a16:creationId xmlns:a16="http://schemas.microsoft.com/office/drawing/2014/main" id="{C5C3B560-230B-4E8E-88D8-F6B60AD571A1}"/>
                </a:ext>
              </a:extLst>
            </p:cNvPr>
            <p:cNvSpPr>
              <a:spLocks noChangeShapeType="1"/>
            </p:cNvSpPr>
            <p:nvPr/>
          </p:nvSpPr>
          <p:spPr bwMode="auto">
            <a:xfrm>
              <a:off x="3592" y="4024"/>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48" name="Line 439">
              <a:extLst>
                <a:ext uri="{FF2B5EF4-FFF2-40B4-BE49-F238E27FC236}">
                  <a16:creationId xmlns:a16="http://schemas.microsoft.com/office/drawing/2014/main" id="{16A0FE24-E83C-4927-A992-0916A281C7E6}"/>
                </a:ext>
              </a:extLst>
            </p:cNvPr>
            <p:cNvSpPr>
              <a:spLocks noChangeShapeType="1"/>
            </p:cNvSpPr>
            <p:nvPr/>
          </p:nvSpPr>
          <p:spPr bwMode="auto">
            <a:xfrm>
              <a:off x="3854" y="4024"/>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49" name="Line 440">
              <a:extLst>
                <a:ext uri="{FF2B5EF4-FFF2-40B4-BE49-F238E27FC236}">
                  <a16:creationId xmlns:a16="http://schemas.microsoft.com/office/drawing/2014/main" id="{BCBF56B8-CEE4-40DD-AC2D-3847FBBCD600}"/>
                </a:ext>
              </a:extLst>
            </p:cNvPr>
            <p:cNvSpPr>
              <a:spLocks noChangeShapeType="1"/>
            </p:cNvSpPr>
            <p:nvPr/>
          </p:nvSpPr>
          <p:spPr bwMode="auto">
            <a:xfrm>
              <a:off x="4114" y="4024"/>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50" name="Line 441">
              <a:extLst>
                <a:ext uri="{FF2B5EF4-FFF2-40B4-BE49-F238E27FC236}">
                  <a16:creationId xmlns:a16="http://schemas.microsoft.com/office/drawing/2014/main" id="{117A88A8-DFA0-4BE5-A910-67C67053B68C}"/>
                </a:ext>
              </a:extLst>
            </p:cNvPr>
            <p:cNvSpPr>
              <a:spLocks noChangeShapeType="1"/>
            </p:cNvSpPr>
            <p:nvPr/>
          </p:nvSpPr>
          <p:spPr bwMode="auto">
            <a:xfrm>
              <a:off x="4375" y="4024"/>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51" name="Line 442">
              <a:extLst>
                <a:ext uri="{FF2B5EF4-FFF2-40B4-BE49-F238E27FC236}">
                  <a16:creationId xmlns:a16="http://schemas.microsoft.com/office/drawing/2014/main" id="{FA0DE975-2D5B-44A7-8C2C-F1DED28B287B}"/>
                </a:ext>
              </a:extLst>
            </p:cNvPr>
            <p:cNvSpPr>
              <a:spLocks noChangeShapeType="1"/>
            </p:cNvSpPr>
            <p:nvPr/>
          </p:nvSpPr>
          <p:spPr bwMode="auto">
            <a:xfrm>
              <a:off x="4637" y="4024"/>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52" name="Line 443">
              <a:extLst>
                <a:ext uri="{FF2B5EF4-FFF2-40B4-BE49-F238E27FC236}">
                  <a16:creationId xmlns:a16="http://schemas.microsoft.com/office/drawing/2014/main" id="{76D0AE56-0A2D-459C-951A-E2258E1912BA}"/>
                </a:ext>
              </a:extLst>
            </p:cNvPr>
            <p:cNvSpPr>
              <a:spLocks noChangeShapeType="1"/>
            </p:cNvSpPr>
            <p:nvPr/>
          </p:nvSpPr>
          <p:spPr bwMode="auto">
            <a:xfrm>
              <a:off x="4897" y="4024"/>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53" name="Line 444">
              <a:extLst>
                <a:ext uri="{FF2B5EF4-FFF2-40B4-BE49-F238E27FC236}">
                  <a16:creationId xmlns:a16="http://schemas.microsoft.com/office/drawing/2014/main" id="{62527A9F-8E01-4780-9C66-C857FB13D253}"/>
                </a:ext>
              </a:extLst>
            </p:cNvPr>
            <p:cNvSpPr>
              <a:spLocks noChangeShapeType="1"/>
            </p:cNvSpPr>
            <p:nvPr/>
          </p:nvSpPr>
          <p:spPr bwMode="auto">
            <a:xfrm>
              <a:off x="5159" y="4024"/>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54" name="Line 445">
              <a:extLst>
                <a:ext uri="{FF2B5EF4-FFF2-40B4-BE49-F238E27FC236}">
                  <a16:creationId xmlns:a16="http://schemas.microsoft.com/office/drawing/2014/main" id="{B5953BE2-946E-4489-AE88-1B3A374B65EC}"/>
                </a:ext>
              </a:extLst>
            </p:cNvPr>
            <p:cNvSpPr>
              <a:spLocks noChangeShapeType="1"/>
            </p:cNvSpPr>
            <p:nvPr/>
          </p:nvSpPr>
          <p:spPr bwMode="auto">
            <a:xfrm>
              <a:off x="5420" y="4024"/>
              <a:ext cx="0" cy="132"/>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55" name="Rectangle 446">
              <a:extLst>
                <a:ext uri="{FF2B5EF4-FFF2-40B4-BE49-F238E27FC236}">
                  <a16:creationId xmlns:a16="http://schemas.microsoft.com/office/drawing/2014/main" id="{FC1563B9-C820-42F0-921A-8553C112D071}"/>
                </a:ext>
              </a:extLst>
            </p:cNvPr>
            <p:cNvSpPr>
              <a:spLocks noChangeArrowheads="1"/>
            </p:cNvSpPr>
            <p:nvPr/>
          </p:nvSpPr>
          <p:spPr bwMode="auto">
            <a:xfrm>
              <a:off x="5159" y="2244"/>
              <a:ext cx="263" cy="132"/>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10</a:t>
              </a:r>
            </a:p>
          </p:txBody>
        </p:sp>
        <p:sp>
          <p:nvSpPr>
            <p:cNvPr id="285156" name="Rectangle 447">
              <a:extLst>
                <a:ext uri="{FF2B5EF4-FFF2-40B4-BE49-F238E27FC236}">
                  <a16:creationId xmlns:a16="http://schemas.microsoft.com/office/drawing/2014/main" id="{E3B90AF4-DD34-40B4-A206-738AA949D386}"/>
                </a:ext>
              </a:extLst>
            </p:cNvPr>
            <p:cNvSpPr>
              <a:spLocks noChangeArrowheads="1"/>
            </p:cNvSpPr>
            <p:nvPr/>
          </p:nvSpPr>
          <p:spPr bwMode="auto">
            <a:xfrm>
              <a:off x="4897" y="2244"/>
              <a:ext cx="262"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9</a:t>
              </a:r>
            </a:p>
          </p:txBody>
        </p:sp>
        <p:sp>
          <p:nvSpPr>
            <p:cNvPr id="285157" name="Rectangle 448">
              <a:extLst>
                <a:ext uri="{FF2B5EF4-FFF2-40B4-BE49-F238E27FC236}">
                  <a16:creationId xmlns:a16="http://schemas.microsoft.com/office/drawing/2014/main" id="{4DE3A49B-05DD-4413-BCFA-AF42E75D8571}"/>
                </a:ext>
              </a:extLst>
            </p:cNvPr>
            <p:cNvSpPr>
              <a:spLocks noChangeArrowheads="1"/>
            </p:cNvSpPr>
            <p:nvPr/>
          </p:nvSpPr>
          <p:spPr bwMode="auto">
            <a:xfrm>
              <a:off x="4637" y="2244"/>
              <a:ext cx="260"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8</a:t>
              </a:r>
            </a:p>
          </p:txBody>
        </p:sp>
        <p:sp>
          <p:nvSpPr>
            <p:cNvPr id="473" name="Rectangle 449">
              <a:extLst>
                <a:ext uri="{FF2B5EF4-FFF2-40B4-BE49-F238E27FC236}">
                  <a16:creationId xmlns:a16="http://schemas.microsoft.com/office/drawing/2014/main" id="{8DA3CB1F-D270-44C7-BA6C-E164D2424884}"/>
                </a:ext>
              </a:extLst>
            </p:cNvPr>
            <p:cNvSpPr>
              <a:spLocks noChangeArrowheads="1"/>
            </p:cNvSpPr>
            <p:nvPr/>
          </p:nvSpPr>
          <p:spPr bwMode="auto">
            <a:xfrm>
              <a:off x="4375" y="2244"/>
              <a:ext cx="264"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7</a:t>
              </a:r>
            </a:p>
          </p:txBody>
        </p:sp>
        <p:sp>
          <p:nvSpPr>
            <p:cNvPr id="474" name="Rectangle 450">
              <a:extLst>
                <a:ext uri="{FF2B5EF4-FFF2-40B4-BE49-F238E27FC236}">
                  <a16:creationId xmlns:a16="http://schemas.microsoft.com/office/drawing/2014/main" id="{DFCA056D-ADE4-4C4A-9F2C-BEFB558CF33B}"/>
                </a:ext>
              </a:extLst>
            </p:cNvPr>
            <p:cNvSpPr>
              <a:spLocks noChangeArrowheads="1"/>
            </p:cNvSpPr>
            <p:nvPr/>
          </p:nvSpPr>
          <p:spPr bwMode="auto">
            <a:xfrm>
              <a:off x="4117" y="2244"/>
              <a:ext cx="267"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6</a:t>
              </a:r>
            </a:p>
          </p:txBody>
        </p:sp>
        <p:sp>
          <p:nvSpPr>
            <p:cNvPr id="475" name="Rectangle 451">
              <a:extLst>
                <a:ext uri="{FF2B5EF4-FFF2-40B4-BE49-F238E27FC236}">
                  <a16:creationId xmlns:a16="http://schemas.microsoft.com/office/drawing/2014/main" id="{F673D8A0-9926-435A-AB0B-19516FA88A10}"/>
                </a:ext>
              </a:extLst>
            </p:cNvPr>
            <p:cNvSpPr>
              <a:spLocks noChangeArrowheads="1"/>
            </p:cNvSpPr>
            <p:nvPr/>
          </p:nvSpPr>
          <p:spPr bwMode="auto">
            <a:xfrm>
              <a:off x="3854" y="2244"/>
              <a:ext cx="259"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5</a:t>
              </a:r>
            </a:p>
          </p:txBody>
        </p:sp>
        <p:sp>
          <p:nvSpPr>
            <p:cNvPr id="476" name="Rectangle 452">
              <a:extLst>
                <a:ext uri="{FF2B5EF4-FFF2-40B4-BE49-F238E27FC236}">
                  <a16:creationId xmlns:a16="http://schemas.microsoft.com/office/drawing/2014/main" id="{C3DF7943-4109-441D-B54A-527E42040A19}"/>
                </a:ext>
              </a:extLst>
            </p:cNvPr>
            <p:cNvSpPr>
              <a:spLocks noChangeArrowheads="1"/>
            </p:cNvSpPr>
            <p:nvPr/>
          </p:nvSpPr>
          <p:spPr bwMode="auto">
            <a:xfrm>
              <a:off x="3592" y="2244"/>
              <a:ext cx="266" cy="129"/>
            </a:xfrm>
            <a:prstGeom prst="rect">
              <a:avLst/>
            </a:prstGeom>
            <a:solidFill>
              <a:schemeClr val="bg1">
                <a:lumMod val="85000"/>
              </a:schemeClr>
            </a:solidFill>
            <a:ln w="9525">
              <a:noFill/>
              <a:miter lim="800000"/>
              <a:headEnd/>
              <a:tailEnd/>
            </a:ln>
          </p:spPr>
          <p:txBody>
            <a:bodyPr anchor="ctr" anchorCtr="1"/>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itchFamily="50" charset="-128"/>
                  <a:cs typeface="Arial"/>
                  <a:sym typeface="Arial"/>
                  <a:rtl val="0"/>
                </a:rPr>
                <a:t>4</a:t>
              </a:r>
            </a:p>
          </p:txBody>
        </p:sp>
        <p:sp>
          <p:nvSpPr>
            <p:cNvPr id="285162" name="Rectangle 453">
              <a:extLst>
                <a:ext uri="{FF2B5EF4-FFF2-40B4-BE49-F238E27FC236}">
                  <a16:creationId xmlns:a16="http://schemas.microsoft.com/office/drawing/2014/main" id="{6855090C-77BF-4FB7-B82F-D59F33810253}"/>
                </a:ext>
              </a:extLst>
            </p:cNvPr>
            <p:cNvSpPr>
              <a:spLocks noChangeArrowheads="1"/>
            </p:cNvSpPr>
            <p:nvPr/>
          </p:nvSpPr>
          <p:spPr bwMode="auto">
            <a:xfrm>
              <a:off x="3331" y="2244"/>
              <a:ext cx="263"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3</a:t>
              </a:r>
            </a:p>
          </p:txBody>
        </p:sp>
        <p:sp>
          <p:nvSpPr>
            <p:cNvPr id="285163" name="Rectangle 454">
              <a:extLst>
                <a:ext uri="{FF2B5EF4-FFF2-40B4-BE49-F238E27FC236}">
                  <a16:creationId xmlns:a16="http://schemas.microsoft.com/office/drawing/2014/main" id="{D53ED53B-CFC9-4FAA-B54E-58CBB9B13E2B}"/>
                </a:ext>
              </a:extLst>
            </p:cNvPr>
            <p:cNvSpPr>
              <a:spLocks noChangeArrowheads="1"/>
            </p:cNvSpPr>
            <p:nvPr/>
          </p:nvSpPr>
          <p:spPr bwMode="auto">
            <a:xfrm>
              <a:off x="3069" y="2244"/>
              <a:ext cx="262" cy="132"/>
            </a:xfrm>
            <a:prstGeom prst="rect">
              <a:avLst/>
            </a:prstGeom>
            <a:solidFill>
              <a:schemeClr val="bg1"/>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2</a:t>
              </a:r>
            </a:p>
          </p:txBody>
        </p:sp>
        <p:sp>
          <p:nvSpPr>
            <p:cNvPr id="285164" name="Rectangle 455">
              <a:extLst>
                <a:ext uri="{FF2B5EF4-FFF2-40B4-BE49-F238E27FC236}">
                  <a16:creationId xmlns:a16="http://schemas.microsoft.com/office/drawing/2014/main" id="{4AE4F226-7AF2-4359-9495-FE5411B8ADE6}"/>
                </a:ext>
              </a:extLst>
            </p:cNvPr>
            <p:cNvSpPr>
              <a:spLocks noChangeArrowheads="1"/>
            </p:cNvSpPr>
            <p:nvPr/>
          </p:nvSpPr>
          <p:spPr bwMode="auto">
            <a:xfrm>
              <a:off x="2809" y="2244"/>
              <a:ext cx="260" cy="132"/>
            </a:xfrm>
            <a:prstGeom prst="rect">
              <a:avLst/>
            </a:prstGeom>
            <a:solidFill>
              <a:srgbClr val="BC928E"/>
            </a:solidFill>
            <a:ln>
              <a:noFill/>
            </a:ln>
          </p:spPr>
          <p:txBody>
            <a:bodyPr anchor="ctr" anchorCtr="1"/>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rPr>
                <a:t>1</a:t>
              </a:r>
            </a:p>
          </p:txBody>
        </p:sp>
        <p:sp>
          <p:nvSpPr>
            <p:cNvPr id="285165" name="Line 456">
              <a:extLst>
                <a:ext uri="{FF2B5EF4-FFF2-40B4-BE49-F238E27FC236}">
                  <a16:creationId xmlns:a16="http://schemas.microsoft.com/office/drawing/2014/main" id="{C29F1F0A-38EC-46B4-9D68-4E954C431C41}"/>
                </a:ext>
              </a:extLst>
            </p:cNvPr>
            <p:cNvSpPr>
              <a:spLocks noChangeShapeType="1"/>
            </p:cNvSpPr>
            <p:nvPr/>
          </p:nvSpPr>
          <p:spPr bwMode="auto">
            <a:xfrm>
              <a:off x="2809" y="2244"/>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66" name="Line 457">
              <a:extLst>
                <a:ext uri="{FF2B5EF4-FFF2-40B4-BE49-F238E27FC236}">
                  <a16:creationId xmlns:a16="http://schemas.microsoft.com/office/drawing/2014/main" id="{E44F77D1-A24C-4E78-BDD3-7FD2F665FF14}"/>
                </a:ext>
              </a:extLst>
            </p:cNvPr>
            <p:cNvSpPr>
              <a:spLocks noChangeShapeType="1"/>
            </p:cNvSpPr>
            <p:nvPr/>
          </p:nvSpPr>
          <p:spPr bwMode="auto">
            <a:xfrm>
              <a:off x="2809" y="2375"/>
              <a:ext cx="2611" cy="0"/>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67" name="Line 458">
              <a:extLst>
                <a:ext uri="{FF2B5EF4-FFF2-40B4-BE49-F238E27FC236}">
                  <a16:creationId xmlns:a16="http://schemas.microsoft.com/office/drawing/2014/main" id="{D4EEC49C-AF68-4646-9930-8C7C97DF84F6}"/>
                </a:ext>
              </a:extLst>
            </p:cNvPr>
            <p:cNvSpPr>
              <a:spLocks noChangeShapeType="1"/>
            </p:cNvSpPr>
            <p:nvPr/>
          </p:nvSpPr>
          <p:spPr bwMode="auto">
            <a:xfrm>
              <a:off x="2809" y="2244"/>
              <a:ext cx="0" cy="132"/>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68" name="Line 459">
              <a:extLst>
                <a:ext uri="{FF2B5EF4-FFF2-40B4-BE49-F238E27FC236}">
                  <a16:creationId xmlns:a16="http://schemas.microsoft.com/office/drawing/2014/main" id="{279C3C71-15C2-47EE-B155-709B361C28A6}"/>
                </a:ext>
              </a:extLst>
            </p:cNvPr>
            <p:cNvSpPr>
              <a:spLocks noChangeShapeType="1"/>
            </p:cNvSpPr>
            <p:nvPr/>
          </p:nvSpPr>
          <p:spPr bwMode="auto">
            <a:xfrm>
              <a:off x="3069" y="2244"/>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69" name="Line 460">
              <a:extLst>
                <a:ext uri="{FF2B5EF4-FFF2-40B4-BE49-F238E27FC236}">
                  <a16:creationId xmlns:a16="http://schemas.microsoft.com/office/drawing/2014/main" id="{64CF173C-D6D9-4B6D-9D58-EE65AD3186AC}"/>
                </a:ext>
              </a:extLst>
            </p:cNvPr>
            <p:cNvSpPr>
              <a:spLocks noChangeShapeType="1"/>
            </p:cNvSpPr>
            <p:nvPr/>
          </p:nvSpPr>
          <p:spPr bwMode="auto">
            <a:xfrm>
              <a:off x="3331" y="2244"/>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70" name="Line 461">
              <a:extLst>
                <a:ext uri="{FF2B5EF4-FFF2-40B4-BE49-F238E27FC236}">
                  <a16:creationId xmlns:a16="http://schemas.microsoft.com/office/drawing/2014/main" id="{F3D5275B-C4C6-4CE5-9397-C0C4AA4F57C6}"/>
                </a:ext>
              </a:extLst>
            </p:cNvPr>
            <p:cNvSpPr>
              <a:spLocks noChangeShapeType="1"/>
            </p:cNvSpPr>
            <p:nvPr/>
          </p:nvSpPr>
          <p:spPr bwMode="auto">
            <a:xfrm>
              <a:off x="3592" y="2244"/>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71" name="Line 462">
              <a:extLst>
                <a:ext uri="{FF2B5EF4-FFF2-40B4-BE49-F238E27FC236}">
                  <a16:creationId xmlns:a16="http://schemas.microsoft.com/office/drawing/2014/main" id="{E66FD442-0290-45F7-93DA-0E817D991734}"/>
                </a:ext>
              </a:extLst>
            </p:cNvPr>
            <p:cNvSpPr>
              <a:spLocks noChangeShapeType="1"/>
            </p:cNvSpPr>
            <p:nvPr/>
          </p:nvSpPr>
          <p:spPr bwMode="auto">
            <a:xfrm>
              <a:off x="3854" y="2244"/>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72" name="Line 463">
              <a:extLst>
                <a:ext uri="{FF2B5EF4-FFF2-40B4-BE49-F238E27FC236}">
                  <a16:creationId xmlns:a16="http://schemas.microsoft.com/office/drawing/2014/main" id="{8652B924-3161-4439-B701-DB62E308F433}"/>
                </a:ext>
              </a:extLst>
            </p:cNvPr>
            <p:cNvSpPr>
              <a:spLocks noChangeShapeType="1"/>
            </p:cNvSpPr>
            <p:nvPr/>
          </p:nvSpPr>
          <p:spPr bwMode="auto">
            <a:xfrm>
              <a:off x="4114" y="2244"/>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73" name="Line 464">
              <a:extLst>
                <a:ext uri="{FF2B5EF4-FFF2-40B4-BE49-F238E27FC236}">
                  <a16:creationId xmlns:a16="http://schemas.microsoft.com/office/drawing/2014/main" id="{8AF43806-DE5D-494B-8AD4-65FA3381802E}"/>
                </a:ext>
              </a:extLst>
            </p:cNvPr>
            <p:cNvSpPr>
              <a:spLocks noChangeShapeType="1"/>
            </p:cNvSpPr>
            <p:nvPr/>
          </p:nvSpPr>
          <p:spPr bwMode="auto">
            <a:xfrm>
              <a:off x="4375" y="2244"/>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74" name="Line 465">
              <a:extLst>
                <a:ext uri="{FF2B5EF4-FFF2-40B4-BE49-F238E27FC236}">
                  <a16:creationId xmlns:a16="http://schemas.microsoft.com/office/drawing/2014/main" id="{E2B53778-92D3-4CCD-8334-DAA6670075DC}"/>
                </a:ext>
              </a:extLst>
            </p:cNvPr>
            <p:cNvSpPr>
              <a:spLocks noChangeShapeType="1"/>
            </p:cNvSpPr>
            <p:nvPr/>
          </p:nvSpPr>
          <p:spPr bwMode="auto">
            <a:xfrm>
              <a:off x="4637" y="2244"/>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75" name="Line 466">
              <a:extLst>
                <a:ext uri="{FF2B5EF4-FFF2-40B4-BE49-F238E27FC236}">
                  <a16:creationId xmlns:a16="http://schemas.microsoft.com/office/drawing/2014/main" id="{E02CD8F2-0E20-4DE3-990C-949348A09740}"/>
                </a:ext>
              </a:extLst>
            </p:cNvPr>
            <p:cNvSpPr>
              <a:spLocks noChangeShapeType="1"/>
            </p:cNvSpPr>
            <p:nvPr/>
          </p:nvSpPr>
          <p:spPr bwMode="auto">
            <a:xfrm>
              <a:off x="4897" y="2244"/>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76" name="Line 467">
              <a:extLst>
                <a:ext uri="{FF2B5EF4-FFF2-40B4-BE49-F238E27FC236}">
                  <a16:creationId xmlns:a16="http://schemas.microsoft.com/office/drawing/2014/main" id="{ADF8AB58-B9B9-48A8-B0B5-9A7EBAEA13DE}"/>
                </a:ext>
              </a:extLst>
            </p:cNvPr>
            <p:cNvSpPr>
              <a:spLocks noChangeShapeType="1"/>
            </p:cNvSpPr>
            <p:nvPr/>
          </p:nvSpPr>
          <p:spPr bwMode="auto">
            <a:xfrm>
              <a:off x="5159" y="2244"/>
              <a:ext cx="0" cy="132"/>
            </a:xfrm>
            <a:prstGeom prst="line">
              <a:avLst/>
            </a:prstGeom>
            <a:noFill/>
            <a:ln w="12700">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77" name="Line 468">
              <a:extLst>
                <a:ext uri="{FF2B5EF4-FFF2-40B4-BE49-F238E27FC236}">
                  <a16:creationId xmlns:a16="http://schemas.microsoft.com/office/drawing/2014/main" id="{DA1859A9-0AE2-4B24-9647-12D14B889FEC}"/>
                </a:ext>
              </a:extLst>
            </p:cNvPr>
            <p:cNvSpPr>
              <a:spLocks noChangeShapeType="1"/>
            </p:cNvSpPr>
            <p:nvPr/>
          </p:nvSpPr>
          <p:spPr bwMode="auto">
            <a:xfrm>
              <a:off x="5420" y="2244"/>
              <a:ext cx="0" cy="132"/>
            </a:xfrm>
            <a:prstGeom prst="line">
              <a:avLst/>
            </a:prstGeom>
            <a:noFill/>
            <a:ln w="3175" cap="sq">
              <a:solidFill>
                <a:schemeClr val="tx1"/>
              </a:solidFill>
              <a:round/>
              <a:headEnd/>
              <a:tailEnd/>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285179" name="Text Box 470">
              <a:extLst>
                <a:ext uri="{FF2B5EF4-FFF2-40B4-BE49-F238E27FC236}">
                  <a16:creationId xmlns:a16="http://schemas.microsoft.com/office/drawing/2014/main" id="{47645794-DC0F-429C-AF29-13278261F4E2}"/>
                </a:ext>
              </a:extLst>
            </p:cNvPr>
            <p:cNvSpPr txBox="1">
              <a:spLocks noChangeArrowheads="1"/>
            </p:cNvSpPr>
            <p:nvPr/>
          </p:nvSpPr>
          <p:spPr bwMode="auto">
            <a:xfrm>
              <a:off x="2789" y="2914"/>
              <a:ext cx="2563" cy="219"/>
            </a:xfrm>
            <a:prstGeom prst="rect">
              <a:avLst/>
            </a:prstGeom>
            <a:noFill/>
            <a:ln>
              <a:noFill/>
            </a:ln>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endParaRPr>
            </a:p>
          </p:txBody>
        </p:sp>
        <p:sp>
          <p:nvSpPr>
            <p:cNvPr id="285180" name="Text Box 471">
              <a:extLst>
                <a:ext uri="{FF2B5EF4-FFF2-40B4-BE49-F238E27FC236}">
                  <a16:creationId xmlns:a16="http://schemas.microsoft.com/office/drawing/2014/main" id="{58632C3B-326D-4C8D-8667-D600C49BE2DA}"/>
                </a:ext>
              </a:extLst>
            </p:cNvPr>
            <p:cNvSpPr txBox="1">
              <a:spLocks noChangeArrowheads="1"/>
            </p:cNvSpPr>
            <p:nvPr/>
          </p:nvSpPr>
          <p:spPr bwMode="auto">
            <a:xfrm>
              <a:off x="2789" y="1174"/>
              <a:ext cx="2611" cy="219"/>
            </a:xfrm>
            <a:prstGeom prst="rect">
              <a:avLst/>
            </a:prstGeom>
            <a:noFill/>
            <a:ln>
              <a:noFill/>
            </a:ln>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endParaRPr>
            </a:p>
          </p:txBody>
        </p:sp>
      </p:grpSp>
      <p:sp>
        <p:nvSpPr>
          <p:cNvPr id="284715" name="Text Box 472">
            <a:extLst>
              <a:ext uri="{FF2B5EF4-FFF2-40B4-BE49-F238E27FC236}">
                <a16:creationId xmlns:a16="http://schemas.microsoft.com/office/drawing/2014/main" id="{192B3F47-9ADC-422C-83D4-90CAC7CB12B3}"/>
              </a:ext>
            </a:extLst>
          </p:cNvPr>
          <p:cNvSpPr txBox="1">
            <a:spLocks noChangeArrowheads="1"/>
          </p:cNvSpPr>
          <p:nvPr/>
        </p:nvSpPr>
        <p:spPr bwMode="auto">
          <a:xfrm>
            <a:off x="-523875" y="1884363"/>
            <a:ext cx="1674813" cy="1057275"/>
          </a:xfrm>
          <a:prstGeom prst="rect">
            <a:avLst/>
          </a:prstGeom>
          <a:noFill/>
          <a:ln>
            <a:noFill/>
          </a:ln>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r" defTabSz="914400" rtl="0" eaLnBrk="1" fontAlgn="auto" latinLnBrk="0" hangingPunct="1">
              <a:lnSpc>
                <a:spcPct val="130000"/>
              </a:lnSpc>
              <a:spcBef>
                <a:spcPct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ラーニング指標</a:t>
            </a:r>
          </a:p>
          <a:p>
            <a:pPr marL="0" marR="0" lvl="0" indent="0" algn="r" defTabSz="914400" rtl="0" eaLnBrk="1" fontAlgn="auto" latinLnBrk="0" hangingPunct="1">
              <a:lnSpc>
                <a:spcPct val="130000"/>
              </a:lnSpc>
              <a:spcBef>
                <a:spcPct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言語スキル</a:t>
            </a:r>
          </a:p>
          <a:p>
            <a:pPr marL="0" marR="0" lvl="0" indent="0" algn="r" defTabSz="914400" rtl="0" eaLnBrk="1" fontAlgn="auto" latinLnBrk="0" hangingPunct="1">
              <a:lnSpc>
                <a:spcPct val="130000"/>
              </a:lnSpc>
              <a:spcBef>
                <a:spcPct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言語的推理</a:t>
            </a:r>
            <a:endParaRPr kumimoji="0" lang="en-US" altLang="ja-JP"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0" marR="0" lvl="0" indent="0" algn="r" defTabSz="914400" rtl="0" eaLnBrk="1" fontAlgn="auto" latinLnBrk="0" hangingPunct="1">
              <a:lnSpc>
                <a:spcPct val="130000"/>
              </a:lnSpc>
              <a:spcBef>
                <a:spcPct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計算能力</a:t>
            </a:r>
          </a:p>
          <a:p>
            <a:pPr marL="0" marR="0" lvl="0" indent="0" algn="r" defTabSz="914400" rtl="0" eaLnBrk="1" fontAlgn="auto" latinLnBrk="0" hangingPunct="1">
              <a:lnSpc>
                <a:spcPct val="120000"/>
              </a:lnSpc>
              <a:spcBef>
                <a:spcPct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数的推理</a:t>
            </a:r>
          </a:p>
        </p:txBody>
      </p:sp>
      <p:sp>
        <p:nvSpPr>
          <p:cNvPr id="284717" name="Text Box 474">
            <a:extLst>
              <a:ext uri="{FF2B5EF4-FFF2-40B4-BE49-F238E27FC236}">
                <a16:creationId xmlns:a16="http://schemas.microsoft.com/office/drawing/2014/main" id="{DE26FE13-0399-4E5B-A180-E3D0838D8DBE}"/>
              </a:ext>
            </a:extLst>
          </p:cNvPr>
          <p:cNvSpPr txBox="1">
            <a:spLocks noChangeArrowheads="1"/>
          </p:cNvSpPr>
          <p:nvPr/>
        </p:nvSpPr>
        <p:spPr bwMode="auto">
          <a:xfrm>
            <a:off x="-1131888" y="3181350"/>
            <a:ext cx="2282826" cy="1868488"/>
          </a:xfrm>
          <a:prstGeom prst="rect">
            <a:avLst/>
          </a:prstGeom>
          <a:noFill/>
          <a:ln>
            <a:noFill/>
          </a:ln>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r" defTabSz="914400" rtl="0" eaLnBrk="1" fontAlgn="auto" latinLnBrk="0" hangingPunct="1">
              <a:lnSpc>
                <a:spcPct val="130000"/>
              </a:lnSpc>
              <a:spcBef>
                <a:spcPct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エネルギー</a:t>
            </a:r>
          </a:p>
          <a:p>
            <a:pPr marL="0" marR="0" lvl="0" indent="0" algn="r" defTabSz="914400" rtl="0" eaLnBrk="1" fontAlgn="auto" latinLnBrk="0" hangingPunct="1">
              <a:lnSpc>
                <a:spcPct val="130000"/>
              </a:lnSpc>
              <a:spcBef>
                <a:spcPct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主張性</a:t>
            </a:r>
          </a:p>
          <a:p>
            <a:pPr marL="0" marR="0" lvl="0" indent="0" algn="r" defTabSz="914400" rtl="0" eaLnBrk="1" fontAlgn="auto" latinLnBrk="0" hangingPunct="1">
              <a:lnSpc>
                <a:spcPct val="130000"/>
              </a:lnSpc>
              <a:spcBef>
                <a:spcPct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社交性</a:t>
            </a:r>
          </a:p>
          <a:p>
            <a:pPr marL="0" marR="0" lvl="0" indent="0" algn="r" defTabSz="914400" rtl="0" eaLnBrk="1" fontAlgn="auto" latinLnBrk="0" hangingPunct="1">
              <a:lnSpc>
                <a:spcPct val="130000"/>
              </a:lnSpc>
              <a:spcBef>
                <a:spcPct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組織従順性</a:t>
            </a:r>
          </a:p>
          <a:p>
            <a:pPr marL="0" marR="0" lvl="0" indent="0" algn="r" defTabSz="914400" rtl="0" eaLnBrk="1" fontAlgn="auto" latinLnBrk="0" hangingPunct="1">
              <a:lnSpc>
                <a:spcPct val="130000"/>
              </a:lnSpc>
              <a:spcBef>
                <a:spcPct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態度</a:t>
            </a:r>
          </a:p>
          <a:p>
            <a:pPr marL="0" marR="0" lvl="0" indent="0" algn="r" defTabSz="914400" rtl="0" eaLnBrk="1" fontAlgn="auto" latinLnBrk="0" hangingPunct="1">
              <a:lnSpc>
                <a:spcPct val="130000"/>
              </a:lnSpc>
              <a:spcBef>
                <a:spcPct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決断性</a:t>
            </a:r>
          </a:p>
          <a:p>
            <a:pPr marL="0" marR="0" lvl="0" indent="0" algn="r" defTabSz="914400" rtl="0" eaLnBrk="1" fontAlgn="auto" latinLnBrk="0" hangingPunct="1">
              <a:lnSpc>
                <a:spcPct val="130000"/>
              </a:lnSpc>
              <a:spcBef>
                <a:spcPct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協調性</a:t>
            </a:r>
          </a:p>
          <a:p>
            <a:pPr marL="0" marR="0" lvl="0" indent="0" algn="r" defTabSz="914400" rtl="0" eaLnBrk="1" fontAlgn="auto" latinLnBrk="0" hangingPunct="1">
              <a:lnSpc>
                <a:spcPct val="130000"/>
              </a:lnSpc>
              <a:spcBef>
                <a:spcPct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独立性</a:t>
            </a:r>
            <a:endParaRPr kumimoji="0" lang="en-US" altLang="ja-JP"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0" marR="0" lvl="0" indent="0" algn="r" defTabSz="914400" rtl="0" eaLnBrk="1" fontAlgn="auto" latinLnBrk="0" hangingPunct="1">
              <a:lnSpc>
                <a:spcPct val="130000"/>
              </a:lnSpc>
              <a:spcBef>
                <a:spcPct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判断の客観性</a:t>
            </a:r>
          </a:p>
        </p:txBody>
      </p:sp>
      <p:sp>
        <p:nvSpPr>
          <p:cNvPr id="284713" name="Rectangle 475">
            <a:extLst>
              <a:ext uri="{FF2B5EF4-FFF2-40B4-BE49-F238E27FC236}">
                <a16:creationId xmlns:a16="http://schemas.microsoft.com/office/drawing/2014/main" id="{E5406CBF-7E3C-4E57-8619-BA294E470598}"/>
              </a:ext>
            </a:extLst>
          </p:cNvPr>
          <p:cNvSpPr>
            <a:spLocks noChangeArrowheads="1"/>
          </p:cNvSpPr>
          <p:nvPr/>
        </p:nvSpPr>
        <p:spPr bwMode="auto">
          <a:xfrm>
            <a:off x="568325" y="1693863"/>
            <a:ext cx="5600700" cy="4860925"/>
          </a:xfrm>
          <a:prstGeom prst="rect">
            <a:avLst/>
          </a:prstGeom>
          <a:noFill/>
          <a:ln>
            <a:noFill/>
          </a:ln>
        </p:spPr>
        <p:txBody>
          <a:bodyPr wrap="none" anchor="ct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endParaRPr>
          </a:p>
        </p:txBody>
      </p:sp>
      <p:pic>
        <p:nvPicPr>
          <p:cNvPr id="168967" name="図 508">
            <a:extLst>
              <a:ext uri="{FF2B5EF4-FFF2-40B4-BE49-F238E27FC236}">
                <a16:creationId xmlns:a16="http://schemas.microsoft.com/office/drawing/2014/main" id="{A5D328ED-2946-4E08-B719-7DE57625BB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8588" y="2276475"/>
            <a:ext cx="4103687"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0" name="テキスト ボックス 509">
            <a:extLst>
              <a:ext uri="{FF2B5EF4-FFF2-40B4-BE49-F238E27FC236}">
                <a16:creationId xmlns:a16="http://schemas.microsoft.com/office/drawing/2014/main" id="{0DD3358E-56DA-4129-9B9B-9E7D7BDCD280}"/>
              </a:ext>
            </a:extLst>
          </p:cNvPr>
          <p:cNvSpPr txBox="1"/>
          <p:nvPr/>
        </p:nvSpPr>
        <p:spPr>
          <a:xfrm>
            <a:off x="7512050" y="5926138"/>
            <a:ext cx="4502150" cy="52228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回答者のスコア</a:t>
            </a:r>
            <a:r>
              <a:rPr kumimoji="1" lang="en-US" altLang="ja-JP" sz="1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10</a:t>
            </a:r>
            <a:r>
              <a:rPr kumimoji="1" lang="ja-JP" altLang="en-US" sz="1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の場合、その指標の強さが</a:t>
            </a:r>
            <a:endParaRPr kumimoji="1" lang="en-US" altLang="ja-JP" sz="1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2.5%</a:t>
            </a:r>
            <a:r>
              <a:rPr kumimoji="1" lang="ja-JP" altLang="en-US" sz="1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の範囲に位置することを意味する。</a:t>
            </a:r>
          </a:p>
        </p:txBody>
      </p:sp>
      <p:sp>
        <p:nvSpPr>
          <p:cNvPr id="512" name="ホームベース 511">
            <a:extLst>
              <a:ext uri="{FF2B5EF4-FFF2-40B4-BE49-F238E27FC236}">
                <a16:creationId xmlns:a16="http://schemas.microsoft.com/office/drawing/2014/main" id="{8C87441E-60A8-46BC-92E1-B9F910E6AD4E}"/>
              </a:ext>
            </a:extLst>
          </p:cNvPr>
          <p:cNvSpPr/>
          <p:nvPr/>
        </p:nvSpPr>
        <p:spPr>
          <a:xfrm>
            <a:off x="4578350" y="2100263"/>
            <a:ext cx="2312988" cy="663575"/>
          </a:xfrm>
          <a:prstGeom prst="homePlate">
            <a:avLst/>
          </a:prstGeom>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rPr>
              <a:t>思考スタイル</a:t>
            </a:r>
            <a:r>
              <a:rPr kumimoji="1" lang="en-US" altLang="ja-JP" sz="1800" b="0"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rPr>
              <a:t>Can</a:t>
            </a:r>
          </a:p>
        </p:txBody>
      </p:sp>
      <p:sp>
        <p:nvSpPr>
          <p:cNvPr id="513" name="ホームベース 512">
            <a:extLst>
              <a:ext uri="{FF2B5EF4-FFF2-40B4-BE49-F238E27FC236}">
                <a16:creationId xmlns:a16="http://schemas.microsoft.com/office/drawing/2014/main" id="{80DDDB9F-C42F-4FF3-B574-92F964525526}"/>
              </a:ext>
            </a:extLst>
          </p:cNvPr>
          <p:cNvSpPr/>
          <p:nvPr/>
        </p:nvSpPr>
        <p:spPr>
          <a:xfrm>
            <a:off x="4610100" y="3730625"/>
            <a:ext cx="2312988" cy="663575"/>
          </a:xfrm>
          <a:prstGeom prst="homePlate">
            <a:avLst/>
          </a:prstGeom>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rPr>
              <a:t>行動特性</a:t>
            </a:r>
            <a:r>
              <a:rPr kumimoji="1" lang="en-US" altLang="ja-JP" sz="1800" b="0"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rPr>
              <a:t>Do</a:t>
            </a:r>
            <a:endParaRPr kumimoji="1" lang="ja-JP" altLang="en-US" sz="1800" b="0"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514" name="ホームベース 513">
            <a:extLst>
              <a:ext uri="{FF2B5EF4-FFF2-40B4-BE49-F238E27FC236}">
                <a16:creationId xmlns:a16="http://schemas.microsoft.com/office/drawing/2014/main" id="{3A72C0D9-8051-4E7F-AFF7-03FDE6929E31}"/>
              </a:ext>
            </a:extLst>
          </p:cNvPr>
          <p:cNvSpPr/>
          <p:nvPr/>
        </p:nvSpPr>
        <p:spPr>
          <a:xfrm>
            <a:off x="4635500" y="5432425"/>
            <a:ext cx="2312988" cy="663575"/>
          </a:xfrm>
          <a:prstGeom prst="homePlate">
            <a:avLst/>
          </a:prstGeom>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rPr>
              <a:t>仕事への興味</a:t>
            </a:r>
            <a:r>
              <a:rPr kumimoji="1" lang="en-US" altLang="ja-JP" sz="1800" b="0"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rPr>
              <a:t>Will</a:t>
            </a:r>
            <a:endParaRPr kumimoji="1" lang="ja-JP" altLang="en-US" sz="1800" b="0"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endParaRPr>
          </a:p>
        </p:txBody>
      </p:sp>
      <p:cxnSp>
        <p:nvCxnSpPr>
          <p:cNvPr id="5" name="直線コネクタ 4">
            <a:extLst>
              <a:ext uri="{FF2B5EF4-FFF2-40B4-BE49-F238E27FC236}">
                <a16:creationId xmlns:a16="http://schemas.microsoft.com/office/drawing/2014/main" id="{E3D1280F-9FC9-4A60-824D-0E78C23E3162}"/>
              </a:ext>
            </a:extLst>
          </p:cNvPr>
          <p:cNvCxnSpPr/>
          <p:nvPr/>
        </p:nvCxnSpPr>
        <p:spPr>
          <a:xfrm>
            <a:off x="6972300" y="1868488"/>
            <a:ext cx="430213" cy="479425"/>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7" name="直線コネクタ 516">
            <a:extLst>
              <a:ext uri="{FF2B5EF4-FFF2-40B4-BE49-F238E27FC236}">
                <a16:creationId xmlns:a16="http://schemas.microsoft.com/office/drawing/2014/main" id="{7304FDD0-92F4-4E14-82A4-2E44B2C798D4}"/>
              </a:ext>
            </a:extLst>
          </p:cNvPr>
          <p:cNvCxnSpPr/>
          <p:nvPr/>
        </p:nvCxnSpPr>
        <p:spPr>
          <a:xfrm flipV="1">
            <a:off x="7024688" y="5367338"/>
            <a:ext cx="479425" cy="893762"/>
          </a:xfrm>
          <a:prstGeom prst="line">
            <a:avLst/>
          </a:prstGeom>
          <a:ln w="3810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79" name="Text Box 473">
            <a:extLst>
              <a:ext uri="{FF2B5EF4-FFF2-40B4-BE49-F238E27FC236}">
                <a16:creationId xmlns:a16="http://schemas.microsoft.com/office/drawing/2014/main" id="{3479EDCC-4432-4B20-AB64-B6B5985CB2CC}"/>
              </a:ext>
            </a:extLst>
          </p:cNvPr>
          <p:cNvSpPr txBox="1">
            <a:spLocks noChangeArrowheads="1"/>
          </p:cNvSpPr>
          <p:nvPr/>
        </p:nvSpPr>
        <p:spPr bwMode="auto">
          <a:xfrm>
            <a:off x="-538163" y="5241925"/>
            <a:ext cx="1662113" cy="1293813"/>
          </a:xfrm>
          <a:prstGeom prst="rect">
            <a:avLst/>
          </a:prstGeom>
          <a:noFill/>
          <a:ln>
            <a:noFill/>
          </a:ln>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r" defTabSz="914400" rtl="0" eaLnBrk="1" fontAlgn="auto" latinLnBrk="0" hangingPunct="1">
              <a:lnSpc>
                <a:spcPct val="130000"/>
              </a:lnSpc>
              <a:spcBef>
                <a:spcPct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事業開発</a:t>
            </a:r>
          </a:p>
          <a:p>
            <a:pPr marL="0" marR="0" lvl="0" indent="0" algn="r" defTabSz="914400" rtl="0" eaLnBrk="1" fontAlgn="auto" latinLnBrk="0" hangingPunct="1">
              <a:lnSpc>
                <a:spcPct val="130000"/>
              </a:lnSpc>
              <a:spcBef>
                <a:spcPct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財務</a:t>
            </a:r>
            <a:r>
              <a:rPr kumimoji="0" lang="en-US" altLang="ja-JP"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a:t>
            </a: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事務管理</a:t>
            </a:r>
          </a:p>
          <a:p>
            <a:pPr marL="0" marR="0" lvl="0" indent="0" algn="r" defTabSz="914400" rtl="0" eaLnBrk="1" fontAlgn="auto" latinLnBrk="0" hangingPunct="1">
              <a:lnSpc>
                <a:spcPct val="130000"/>
              </a:lnSpc>
              <a:spcBef>
                <a:spcPct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人的サービス</a:t>
            </a:r>
          </a:p>
          <a:p>
            <a:pPr marL="0" marR="0" lvl="0" indent="0" algn="r" defTabSz="914400" rtl="0" eaLnBrk="1" fontAlgn="auto" latinLnBrk="0" hangingPunct="1">
              <a:lnSpc>
                <a:spcPct val="130000"/>
              </a:lnSpc>
              <a:spcBef>
                <a:spcPct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研究</a:t>
            </a:r>
            <a:r>
              <a:rPr kumimoji="0" lang="en-US" altLang="ja-JP"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a:t>
            </a: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分析</a:t>
            </a:r>
          </a:p>
          <a:p>
            <a:pPr marL="0" marR="0" lvl="0" indent="0" algn="r" defTabSz="914400" rtl="0" eaLnBrk="1" fontAlgn="auto" latinLnBrk="0" hangingPunct="1">
              <a:lnSpc>
                <a:spcPct val="130000"/>
              </a:lnSpc>
              <a:spcBef>
                <a:spcPct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機械</a:t>
            </a:r>
            <a:r>
              <a:rPr kumimoji="0" lang="en-US" altLang="ja-JP"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a:t>
            </a: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作業</a:t>
            </a:r>
          </a:p>
          <a:p>
            <a:pPr marL="0" marR="0" lvl="0" indent="0" algn="r" defTabSz="914400" rtl="0" eaLnBrk="1" fontAlgn="auto" latinLnBrk="0" hangingPunct="1">
              <a:lnSpc>
                <a:spcPct val="130000"/>
              </a:lnSpc>
              <a:spcBef>
                <a:spcPct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クリエイティブ</a:t>
            </a:r>
          </a:p>
        </p:txBody>
      </p:sp>
      <p:sp>
        <p:nvSpPr>
          <p:cNvPr id="3" name="正方形/長方形 2">
            <a:extLst>
              <a:ext uri="{FF2B5EF4-FFF2-40B4-BE49-F238E27FC236}">
                <a16:creationId xmlns:a16="http://schemas.microsoft.com/office/drawing/2014/main" id="{42725943-C44B-4FD7-B2ED-FB5B5BE30332}"/>
              </a:ext>
            </a:extLst>
          </p:cNvPr>
          <p:cNvSpPr/>
          <p:nvPr/>
        </p:nvSpPr>
        <p:spPr>
          <a:xfrm>
            <a:off x="80963" y="661988"/>
            <a:ext cx="11926887" cy="523875"/>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srgbClr val="000000">
                    <a:lumMod val="65000"/>
                    <a:lumOff val="35000"/>
                  </a:srgbClr>
                </a:solidFill>
                <a:effectLst/>
                <a:uLnTx/>
                <a:uFillTx/>
                <a:latin typeface="ＭＳ Ｐゴシック" panose="020B0600070205080204" pitchFamily="50" charset="-128"/>
                <a:ea typeface="ＭＳ Ｐゴシック" panose="020B0600070205080204" pitchFamily="50" charset="-128"/>
                <a:cs typeface="Arial"/>
                <a:sym typeface="Arial"/>
                <a:rtl val="0"/>
              </a:rPr>
              <a:t>人材の職業</a:t>
            </a:r>
            <a:r>
              <a:rPr kumimoji="0" lang="en-US" altLang="ja-JP" sz="2800" b="1" i="0" u="none" strike="noStrike" kern="0" cap="none" spc="0" normalizeH="0" baseline="0" noProof="0" dirty="0">
                <a:ln>
                  <a:noFill/>
                </a:ln>
                <a:solidFill>
                  <a:srgbClr val="000000">
                    <a:lumMod val="65000"/>
                    <a:lumOff val="35000"/>
                  </a:srgbClr>
                </a:solidFill>
                <a:effectLst/>
                <a:uLnTx/>
                <a:uFillTx/>
                <a:latin typeface="ＭＳ Ｐゴシック" panose="020B0600070205080204" pitchFamily="50" charset="-128"/>
                <a:ea typeface="ＭＳ Ｐゴシック" panose="020B0600070205080204" pitchFamily="50" charset="-128"/>
                <a:cs typeface="Arial"/>
                <a:sym typeface="Arial"/>
                <a:rtl val="0"/>
              </a:rPr>
              <a:t>DNA</a:t>
            </a:r>
            <a:r>
              <a:rPr kumimoji="0" lang="ja-JP" altLang="en-US" sz="2800" b="1" i="0" u="none" strike="noStrike" kern="0" cap="none" spc="0" normalizeH="0" baseline="0" noProof="0" dirty="0">
                <a:ln>
                  <a:noFill/>
                </a:ln>
                <a:solidFill>
                  <a:srgbClr val="000000">
                    <a:lumMod val="65000"/>
                    <a:lumOff val="35000"/>
                  </a:srgbClr>
                </a:solidFill>
                <a:effectLst/>
                <a:uLnTx/>
                <a:uFillTx/>
                <a:latin typeface="ＭＳ Ｐゴシック" panose="020B0600070205080204" pitchFamily="50" charset="-128"/>
                <a:ea typeface="ＭＳ Ｐゴシック" panose="020B0600070205080204" pitchFamily="50" charset="-128"/>
                <a:cs typeface="Arial"/>
                <a:sym typeface="Arial"/>
                <a:rtl val="0"/>
              </a:rPr>
              <a:t>を</a:t>
            </a:r>
            <a:r>
              <a:rPr kumimoji="0" lang="en-US" altLang="ja-JP" sz="2800" b="1" i="0" u="none" strike="noStrike" kern="0" cap="none" spc="0" normalizeH="0" baseline="0" noProof="0" dirty="0">
                <a:ln>
                  <a:noFill/>
                </a:ln>
                <a:solidFill>
                  <a:srgbClr val="000000">
                    <a:lumMod val="65000"/>
                    <a:lumOff val="35000"/>
                  </a:srgbClr>
                </a:solidFill>
                <a:effectLst/>
                <a:uLnTx/>
                <a:uFillTx/>
                <a:latin typeface="ＭＳ Ｐゴシック" panose="020B0600070205080204" pitchFamily="50" charset="-128"/>
                <a:ea typeface="ＭＳ Ｐゴシック" panose="020B0600070205080204" pitchFamily="50" charset="-128"/>
                <a:cs typeface="Arial"/>
                <a:sym typeface="Arial"/>
                <a:rtl val="0"/>
              </a:rPr>
              <a:t>3</a:t>
            </a:r>
            <a:r>
              <a:rPr kumimoji="0" lang="ja-JP" altLang="en-US" sz="2800" b="1" i="0" u="none" strike="noStrike" kern="0" cap="none" spc="0" normalizeH="0" baseline="0" noProof="0" dirty="0" err="1">
                <a:ln>
                  <a:noFill/>
                </a:ln>
                <a:solidFill>
                  <a:srgbClr val="000000">
                    <a:lumMod val="65000"/>
                    <a:lumOff val="35000"/>
                  </a:srgbClr>
                </a:solidFill>
                <a:effectLst/>
                <a:uLnTx/>
                <a:uFillTx/>
                <a:latin typeface="ＭＳ Ｐゴシック" panose="020B0600070205080204" pitchFamily="50" charset="-128"/>
                <a:ea typeface="ＭＳ Ｐゴシック" panose="020B0600070205080204" pitchFamily="50" charset="-128"/>
                <a:cs typeface="Arial"/>
                <a:sym typeface="Arial"/>
                <a:rtl val="0"/>
              </a:rPr>
              <a:t>つの</a:t>
            </a:r>
            <a:r>
              <a:rPr kumimoji="0" lang="ja-JP" altLang="en-US" sz="2800" b="1" i="0" u="none" strike="noStrike" kern="0" cap="none" spc="0" normalizeH="0" baseline="0" noProof="0" dirty="0">
                <a:ln>
                  <a:noFill/>
                </a:ln>
                <a:solidFill>
                  <a:srgbClr val="000000">
                    <a:lumMod val="65000"/>
                    <a:lumOff val="35000"/>
                  </a:srgbClr>
                </a:solidFill>
                <a:effectLst/>
                <a:uLnTx/>
                <a:uFillTx/>
                <a:latin typeface="ＭＳ Ｐゴシック" panose="020B0600070205080204" pitchFamily="50" charset="-128"/>
                <a:ea typeface="ＭＳ Ｐゴシック" panose="020B0600070205080204" pitchFamily="50" charset="-128"/>
                <a:cs typeface="Arial"/>
                <a:sym typeface="Arial"/>
                <a:rtl val="0"/>
              </a:rPr>
              <a:t>領域から複合的に測定</a:t>
            </a:r>
            <a:endParaRPr kumimoji="0" lang="ja-JP" altLang="en-US" sz="2800" b="0" i="0" u="none" strike="noStrike" kern="0" cap="none" spc="0" normalizeH="0" baseline="0" noProof="0" dirty="0">
              <a:ln>
                <a:noFill/>
              </a:ln>
              <a:solidFill>
                <a:srgbClr val="000000">
                  <a:lumMod val="65000"/>
                  <a:lumOff val="35000"/>
                </a:srgbClr>
              </a:solidFill>
              <a:effectLst/>
              <a:uLnTx/>
              <a:uFillTx/>
              <a:latin typeface="ＭＳ Ｐゴシック" panose="020B0600070205080204" pitchFamily="50" charset="-128"/>
              <a:ea typeface="ＭＳ Ｐゴシック" panose="020B0600070205080204" pitchFamily="50" charset="-128"/>
              <a:cs typeface="Arial"/>
              <a:sym typeface="Arial"/>
              <a:rtl val="0"/>
            </a:endParaRPr>
          </a:p>
        </p:txBody>
      </p:sp>
      <p:sp>
        <p:nvSpPr>
          <p:cNvPr id="9" name="正方形/長方形 8">
            <a:extLst>
              <a:ext uri="{FF2B5EF4-FFF2-40B4-BE49-F238E27FC236}">
                <a16:creationId xmlns:a16="http://schemas.microsoft.com/office/drawing/2014/main" id="{E23D9E0C-932A-4E0C-9161-17B464885824}"/>
              </a:ext>
            </a:extLst>
          </p:cNvPr>
          <p:cNvSpPr/>
          <p:nvPr/>
        </p:nvSpPr>
        <p:spPr>
          <a:xfrm>
            <a:off x="7573963" y="5341938"/>
            <a:ext cx="4324350" cy="33813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スコアは標準的な人口分布全体の中で示される</a:t>
            </a:r>
            <a:endParaRPr kumimoji="0" lang="ja-JP" altLang="en-US" sz="16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p:txBody>
      </p:sp>
      <p:sp>
        <p:nvSpPr>
          <p:cNvPr id="482" name="Shape 219">
            <a:extLst>
              <a:ext uri="{FF2B5EF4-FFF2-40B4-BE49-F238E27FC236}">
                <a16:creationId xmlns:a16="http://schemas.microsoft.com/office/drawing/2014/main" id="{38939EFF-6ECF-4CB3-98CD-33FFD7DF76FE}"/>
              </a:ext>
            </a:extLst>
          </p:cNvPr>
          <p:cNvSpPr txBox="1"/>
          <p:nvPr/>
        </p:nvSpPr>
        <p:spPr>
          <a:xfrm>
            <a:off x="304800" y="144463"/>
            <a:ext cx="7958138" cy="531812"/>
          </a:xfrm>
          <a:prstGeom prst="rect">
            <a:avLst/>
          </a:prstGeom>
          <a:noFill/>
          <a:ln>
            <a:noFill/>
          </a:ln>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kumimoji="0" lang="ja-JP" altLang="en-US" sz="1800" b="0" i="0" u="none" strike="noStrike" kern="1200" cap="none" spc="0" normalizeH="0" baseline="0" noProof="0" dirty="0">
                <a:ln>
                  <a:noFill/>
                </a:ln>
                <a:solidFill>
                  <a:srgbClr val="7F7F7F"/>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 </a:t>
            </a:r>
            <a:r>
              <a:rPr kumimoji="0" lang="en-US" altLang="ja-JP" sz="1800" b="0" i="0" u="none" strike="noStrike" kern="1200" cap="none" spc="0" normalizeH="0" baseline="0" noProof="0" dirty="0">
                <a:ln>
                  <a:noFill/>
                </a:ln>
                <a:solidFill>
                  <a:srgbClr val="7F7F7F"/>
                </a:solidFill>
                <a:effectLst/>
                <a:uLnTx/>
                <a:uFillTx/>
                <a:latin typeface="ＭＳ Ｐゴシック" panose="020B0600070205080204" pitchFamily="50" charset="-128"/>
                <a:ea typeface="ＭＳ Ｐゴシック" panose="020B0600070205080204" pitchFamily="50" charset="-128"/>
                <a:cs typeface="Calibri" panose="020F0502020204030204" pitchFamily="34" charset="0"/>
                <a:sym typeface="Calibri" panose="020F0502020204030204" pitchFamily="34" charset="0"/>
              </a:rPr>
              <a:t>PXT</a:t>
            </a:r>
            <a:r>
              <a:rPr kumimoji="0" lang="ja-JP" altLang="en-US" sz="1800" b="0" i="0" u="none" strike="noStrike" kern="1200" cap="none" spc="0" normalizeH="0" baseline="0" noProof="0" dirty="0">
                <a:ln>
                  <a:noFill/>
                </a:ln>
                <a:solidFill>
                  <a:srgbClr val="7F7F7F"/>
                </a:solidFill>
                <a:effectLst/>
                <a:uLnTx/>
                <a:uFillTx/>
                <a:latin typeface="ＭＳ Ｐゴシック" panose="020B0600070205080204" pitchFamily="50" charset="-128"/>
                <a:ea typeface="ＭＳ Ｐゴシック" panose="020B0600070205080204" pitchFamily="50" charset="-128"/>
                <a:cs typeface="Calibri" panose="020F0502020204030204" pitchFamily="34" charset="0"/>
                <a:sym typeface="Calibri" panose="020F0502020204030204" pitchFamily="34" charset="0"/>
              </a:rPr>
              <a:t>測定領域の詳細</a:t>
            </a:r>
            <a:r>
              <a:rPr kumimoji="0" lang="ja-JP" altLang="en-US" sz="1800" b="0" i="0" u="none" strike="noStrike" kern="1200" cap="none" spc="0" normalizeH="0" baseline="0" noProof="0" dirty="0">
                <a:ln>
                  <a:noFill/>
                </a:ln>
                <a:solidFill>
                  <a:srgbClr val="7F7F7F"/>
                </a:solidFill>
                <a:effectLst/>
                <a:uLnTx/>
                <a:uFillTx/>
                <a:latin typeface="ＭＳ Ｐゴシック" panose="020B0600070205080204" pitchFamily="50" charset="-128"/>
                <a:ea typeface="ＭＳ Ｐゴシック" panose="020B0600070205080204" pitchFamily="50" charset="-128"/>
                <a:cs typeface="+mn-cs"/>
                <a:sym typeface="Calibri" panose="020F0502020204030204" pitchFamily="34" charset="0"/>
              </a:rPr>
              <a:t>＞</a:t>
            </a:r>
            <a:endParaRPr kumimoji="0" lang="en-US" altLang="ja-JP" sz="1800" b="0" i="0" u="none" strike="noStrike" kern="1200" cap="none" spc="0" normalizeH="0" baseline="0" noProof="0" dirty="0">
              <a:ln>
                <a:noFill/>
              </a:ln>
              <a:solidFill>
                <a:srgbClr val="7F7F7F"/>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Pct val="25000"/>
              <a:buFontTx/>
              <a:buNone/>
              <a:tabLst/>
              <a:defRPr/>
            </a:pPr>
            <a:endParaRPr kumimoji="0" lang="en-US" altLang="ja-JP" sz="2000" b="1" i="0" u="none" strike="noStrike" kern="1200" cap="none" spc="0" normalizeH="0" baseline="0" noProof="0" dirty="0">
              <a:ln>
                <a:noFill/>
              </a:ln>
              <a:solidFill>
                <a:srgbClr val="595959"/>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grpSp>
        <p:nvGrpSpPr>
          <p:cNvPr id="168978" name="グループ化 482">
            <a:extLst>
              <a:ext uri="{FF2B5EF4-FFF2-40B4-BE49-F238E27FC236}">
                <a16:creationId xmlns:a16="http://schemas.microsoft.com/office/drawing/2014/main" id="{12B6B9FA-42F8-4084-A6FE-709781F543A4}"/>
              </a:ext>
            </a:extLst>
          </p:cNvPr>
          <p:cNvGrpSpPr>
            <a:grpSpLocks/>
          </p:cNvGrpSpPr>
          <p:nvPr/>
        </p:nvGrpSpPr>
        <p:grpSpPr bwMode="auto">
          <a:xfrm>
            <a:off x="10228263" y="400050"/>
            <a:ext cx="1624012" cy="893763"/>
            <a:chOff x="914400" y="1905000"/>
            <a:chExt cx="7713663" cy="4191000"/>
          </a:xfrm>
        </p:grpSpPr>
        <p:grpSp>
          <p:nvGrpSpPr>
            <p:cNvPr id="168982" name="Group 5">
              <a:extLst>
                <a:ext uri="{FF2B5EF4-FFF2-40B4-BE49-F238E27FC236}">
                  <a16:creationId xmlns:a16="http://schemas.microsoft.com/office/drawing/2014/main" id="{716E4662-0A02-40A2-91E1-6B9DCB032976}"/>
                </a:ext>
              </a:extLst>
            </p:cNvPr>
            <p:cNvGrpSpPr>
              <a:grpSpLocks/>
            </p:cNvGrpSpPr>
            <p:nvPr/>
          </p:nvGrpSpPr>
          <p:grpSpPr bwMode="auto">
            <a:xfrm>
              <a:off x="914400" y="1905000"/>
              <a:ext cx="7162800" cy="4191000"/>
              <a:chOff x="1828800" y="3048000"/>
              <a:chExt cx="5105400" cy="3048000"/>
            </a:xfrm>
          </p:grpSpPr>
          <p:sp>
            <p:nvSpPr>
              <p:cNvPr id="488" name="Oval 3">
                <a:extLst>
                  <a:ext uri="{FF2B5EF4-FFF2-40B4-BE49-F238E27FC236}">
                    <a16:creationId xmlns:a16="http://schemas.microsoft.com/office/drawing/2014/main" id="{C842BEC4-6A4D-4448-9B3C-7E2DA006E42C}"/>
                  </a:ext>
                </a:extLst>
              </p:cNvPr>
              <p:cNvSpPr/>
              <p:nvPr/>
            </p:nvSpPr>
            <p:spPr>
              <a:xfrm>
                <a:off x="1828800" y="3048000"/>
                <a:ext cx="3353642" cy="3048000"/>
              </a:xfrm>
              <a:prstGeom prst="ellipse">
                <a:avLst/>
              </a:prstGeom>
              <a:solidFill>
                <a:schemeClr val="accent5">
                  <a:lumMod val="20000"/>
                  <a:lumOff val="80000"/>
                </a:schemeClr>
              </a:solidFill>
              <a:ln w="25400" cap="flat" cmpd="sng" algn="ctr">
                <a:solidFill>
                  <a:srgbClr val="4F81BD">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Arial"/>
                  <a:sym typeface="Arial"/>
                  <a:rtl val="0"/>
                </a:endParaRPr>
              </a:p>
            </p:txBody>
          </p:sp>
          <p:sp>
            <p:nvSpPr>
              <p:cNvPr id="489" name="Oval 4">
                <a:extLst>
                  <a:ext uri="{FF2B5EF4-FFF2-40B4-BE49-F238E27FC236}">
                    <a16:creationId xmlns:a16="http://schemas.microsoft.com/office/drawing/2014/main" id="{8FA9CF10-665C-4CEF-A96D-F05808C0A3B5}"/>
                  </a:ext>
                </a:extLst>
              </p:cNvPr>
              <p:cNvSpPr/>
              <p:nvPr/>
            </p:nvSpPr>
            <p:spPr>
              <a:xfrm>
                <a:off x="3580863" y="3048000"/>
                <a:ext cx="3353642" cy="3048000"/>
              </a:xfrm>
              <a:prstGeom prst="ellipse">
                <a:avLst/>
              </a:prstGeom>
              <a:noFill/>
              <a:ln w="25400" cap="flat" cmpd="sng" algn="ctr">
                <a:solidFill>
                  <a:srgbClr val="4F81BD">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Arial"/>
                  <a:sym typeface="Arial"/>
                  <a:rtl val="0"/>
                </a:endParaRPr>
              </a:p>
            </p:txBody>
          </p:sp>
        </p:grpSp>
        <p:sp>
          <p:nvSpPr>
            <p:cNvPr id="485" name="TextBox 6">
              <a:extLst>
                <a:ext uri="{FF2B5EF4-FFF2-40B4-BE49-F238E27FC236}">
                  <a16:creationId xmlns:a16="http://schemas.microsoft.com/office/drawing/2014/main" id="{7F068E96-654E-43A4-AB41-E207DC852BCA}"/>
                </a:ext>
              </a:extLst>
            </p:cNvPr>
            <p:cNvSpPr txBox="1">
              <a:spLocks noChangeArrowheads="1"/>
            </p:cNvSpPr>
            <p:nvPr/>
          </p:nvSpPr>
          <p:spPr bwMode="auto">
            <a:xfrm>
              <a:off x="937018" y="3334257"/>
              <a:ext cx="2435500" cy="1153829"/>
            </a:xfrm>
            <a:prstGeom prst="rect">
              <a:avLst/>
            </a:prstGeom>
            <a:noFill/>
            <a:ln>
              <a:noFill/>
            </a:ln>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tl val="0"/>
                </a:rPr>
                <a:t>個人</a:t>
              </a:r>
              <a:endPar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tl val="0"/>
              </a:endParaRPr>
            </a:p>
          </p:txBody>
        </p:sp>
        <p:sp>
          <p:nvSpPr>
            <p:cNvPr id="486" name="TextBox 8">
              <a:extLst>
                <a:ext uri="{FF2B5EF4-FFF2-40B4-BE49-F238E27FC236}">
                  <a16:creationId xmlns:a16="http://schemas.microsoft.com/office/drawing/2014/main" id="{6854F75E-8711-4054-8629-D961DE45A1E1}"/>
                </a:ext>
              </a:extLst>
            </p:cNvPr>
            <p:cNvSpPr txBox="1">
              <a:spLocks noChangeArrowheads="1"/>
            </p:cNvSpPr>
            <p:nvPr/>
          </p:nvSpPr>
          <p:spPr bwMode="auto">
            <a:xfrm>
              <a:off x="3922953" y="3349145"/>
              <a:ext cx="995312" cy="1459033"/>
            </a:xfrm>
            <a:prstGeom prst="rect">
              <a:avLst/>
            </a:prstGeom>
            <a:noFill/>
            <a:ln>
              <a:noFill/>
            </a:ln>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28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tl val="0"/>
              </a:endParaRPr>
            </a:p>
          </p:txBody>
        </p:sp>
        <p:sp>
          <p:nvSpPr>
            <p:cNvPr id="487" name="TextBox 7">
              <a:extLst>
                <a:ext uri="{FF2B5EF4-FFF2-40B4-BE49-F238E27FC236}">
                  <a16:creationId xmlns:a16="http://schemas.microsoft.com/office/drawing/2014/main" id="{626BB751-E68A-4050-92F7-62084ABCF502}"/>
                </a:ext>
              </a:extLst>
            </p:cNvPr>
            <p:cNvSpPr txBox="1">
              <a:spLocks noChangeArrowheads="1"/>
            </p:cNvSpPr>
            <p:nvPr/>
          </p:nvSpPr>
          <p:spPr bwMode="auto">
            <a:xfrm>
              <a:off x="5725073" y="3460808"/>
              <a:ext cx="2902990" cy="1086831"/>
            </a:xfrm>
            <a:prstGeom prst="rect">
              <a:avLst/>
            </a:prstGeom>
            <a:noFill/>
            <a:ln>
              <a:noFill/>
            </a:ln>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9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tl val="0"/>
                </a:rPr>
                <a:t>モデル</a:t>
              </a:r>
              <a:endParaRPr kumimoji="0" lang="en-US" altLang="ja-JP" sz="9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tl val="0"/>
              </a:endParaRPr>
            </a:p>
          </p:txBody>
        </p:sp>
      </p:grpSp>
      <p:sp>
        <p:nvSpPr>
          <p:cNvPr id="490" name="ホームベース 511">
            <a:extLst>
              <a:ext uri="{FF2B5EF4-FFF2-40B4-BE49-F238E27FC236}">
                <a16:creationId xmlns:a16="http://schemas.microsoft.com/office/drawing/2014/main" id="{BB4FC493-EB26-4B6A-B557-4F7CFD848D51}"/>
              </a:ext>
            </a:extLst>
          </p:cNvPr>
          <p:cNvSpPr/>
          <p:nvPr/>
        </p:nvSpPr>
        <p:spPr>
          <a:xfrm>
            <a:off x="1531938" y="2109788"/>
            <a:ext cx="2501900" cy="665162"/>
          </a:xfrm>
          <a:prstGeom prst="homePlate">
            <a:avLst>
              <a:gd name="adj" fmla="val 0"/>
            </a:avLst>
          </a:prstGeom>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rPr>
              <a:t>情報認知のスタイル</a:t>
            </a:r>
          </a:p>
        </p:txBody>
      </p:sp>
      <p:sp>
        <p:nvSpPr>
          <p:cNvPr id="491" name="ホームベース 512">
            <a:extLst>
              <a:ext uri="{FF2B5EF4-FFF2-40B4-BE49-F238E27FC236}">
                <a16:creationId xmlns:a16="http://schemas.microsoft.com/office/drawing/2014/main" id="{434F3416-6960-4B1A-ACA3-739AD30170A4}"/>
              </a:ext>
            </a:extLst>
          </p:cNvPr>
          <p:cNvSpPr/>
          <p:nvPr/>
        </p:nvSpPr>
        <p:spPr>
          <a:xfrm>
            <a:off x="1606550" y="3744913"/>
            <a:ext cx="2427288" cy="665162"/>
          </a:xfrm>
          <a:prstGeom prst="homePlate">
            <a:avLst>
              <a:gd name="adj" fmla="val 0"/>
            </a:avLst>
          </a:prstGeom>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rPr>
              <a:t>心地よいゾーン</a:t>
            </a:r>
          </a:p>
        </p:txBody>
      </p:sp>
      <p:sp>
        <p:nvSpPr>
          <p:cNvPr id="492" name="ホームベース 513">
            <a:extLst>
              <a:ext uri="{FF2B5EF4-FFF2-40B4-BE49-F238E27FC236}">
                <a16:creationId xmlns:a16="http://schemas.microsoft.com/office/drawing/2014/main" id="{791F6F89-8EB6-4989-88E5-7A3459C62B60}"/>
              </a:ext>
            </a:extLst>
          </p:cNvPr>
          <p:cNvSpPr/>
          <p:nvPr/>
        </p:nvSpPr>
        <p:spPr>
          <a:xfrm>
            <a:off x="1608138" y="5492750"/>
            <a:ext cx="2311400" cy="663575"/>
          </a:xfrm>
          <a:prstGeom prst="homePlate">
            <a:avLst>
              <a:gd name="adj" fmla="val 12129"/>
            </a:avLst>
          </a:prstGeom>
        </p:spPr>
        <p:style>
          <a:lnRef idx="3">
            <a:schemeClr val="lt1"/>
          </a:lnRef>
          <a:fillRef idx="1">
            <a:schemeClr val="accent6"/>
          </a:fillRef>
          <a:effectRef idx="1">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srgbClr val="FFFFFF"/>
                </a:solidFill>
                <a:effectLst/>
                <a:uLnTx/>
                <a:uFillTx/>
                <a:latin typeface="Arial"/>
                <a:ea typeface="ＭＳ Ｐゴシック" panose="020B0600070205080204" pitchFamily="50" charset="-128"/>
                <a:cs typeface="+mn-cs"/>
                <a:sym typeface="Arial"/>
                <a:rtl val="0"/>
              </a:rPr>
              <a:t>動機欲求の源</a:t>
            </a:r>
          </a:p>
        </p:txBody>
      </p:sp>
      <p:sp>
        <p:nvSpPr>
          <p:cNvPr id="2" name="スライド番号プレースホルダー 1">
            <a:extLst>
              <a:ext uri="{FF2B5EF4-FFF2-40B4-BE49-F238E27FC236}">
                <a16:creationId xmlns:a16="http://schemas.microsoft.com/office/drawing/2014/main" id="{377246E1-47A6-4E6A-9F3E-27D65E2BF55B}"/>
              </a:ext>
            </a:extLst>
          </p:cNvPr>
          <p:cNvSpPr>
            <a:spLocks noGrp="1"/>
          </p:cNvSpPr>
          <p:nvPr>
            <p:ph type="sldNum" sz="quarter" idx="12"/>
          </p:nvPr>
        </p:nvSpPr>
        <p:spPr/>
        <p:txBody>
          <a:bodyPr/>
          <a:lstStyle/>
          <a:p>
            <a:pPr>
              <a:defRPr/>
            </a:pPr>
            <a:fld id="{B062DF0F-3831-491C-81F7-EAC3F4E9A3EA}" type="slidenum">
              <a:rPr lang="en-US" altLang="ja-JP" smtClean="0"/>
              <a:pPr>
                <a:defRPr/>
              </a:pPr>
              <a:t>34</a:t>
            </a:fld>
            <a:endParaRPr lang="en-US" altLang="ja-JP"/>
          </a:p>
        </p:txBody>
      </p:sp>
      <p:sp>
        <p:nvSpPr>
          <p:cNvPr id="6" name="フッター プレースホルダー 1">
            <a:extLst>
              <a:ext uri="{FF2B5EF4-FFF2-40B4-BE49-F238E27FC236}">
                <a16:creationId xmlns:a16="http://schemas.microsoft.com/office/drawing/2014/main" id="{C5E0AD56-36A8-1CF1-44E4-87DA9FA7F4B1}"/>
              </a:ext>
            </a:extLst>
          </p:cNvPr>
          <p:cNvSpPr txBox="1">
            <a:spLocks/>
          </p:cNvSpPr>
          <p:nvPr/>
        </p:nvSpPr>
        <p:spPr>
          <a:xfrm>
            <a:off x="4165600" y="6530974"/>
            <a:ext cx="3860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80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1010" name="グループ化 7">
            <a:extLst>
              <a:ext uri="{FF2B5EF4-FFF2-40B4-BE49-F238E27FC236}">
                <a16:creationId xmlns:a16="http://schemas.microsoft.com/office/drawing/2014/main" id="{BA4B746C-7600-4D68-BA79-C2397E1FA7DF}"/>
              </a:ext>
            </a:extLst>
          </p:cNvPr>
          <p:cNvGrpSpPr>
            <a:grpSpLocks/>
          </p:cNvGrpSpPr>
          <p:nvPr/>
        </p:nvGrpSpPr>
        <p:grpSpPr bwMode="auto">
          <a:xfrm>
            <a:off x="304800" y="1735138"/>
            <a:ext cx="11431588" cy="4537075"/>
            <a:chOff x="17318" y="2001459"/>
            <a:chExt cx="9116004" cy="4536248"/>
          </a:xfrm>
        </p:grpSpPr>
        <p:sp>
          <p:nvSpPr>
            <p:cNvPr id="262148" name="正方形/長方形 3">
              <a:extLst>
                <a:ext uri="{FF2B5EF4-FFF2-40B4-BE49-F238E27FC236}">
                  <a16:creationId xmlns:a16="http://schemas.microsoft.com/office/drawing/2014/main" id="{BD372EF4-8D8B-4DEC-B1B5-3FB0A534054E}"/>
                </a:ext>
              </a:extLst>
            </p:cNvPr>
            <p:cNvSpPr>
              <a:spLocks noChangeArrowheads="1"/>
            </p:cNvSpPr>
            <p:nvPr/>
          </p:nvSpPr>
          <p:spPr bwMode="auto">
            <a:xfrm>
              <a:off x="152774" y="6013927"/>
              <a:ext cx="8931177" cy="52378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ja-JP" altLang="en-US" sz="28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上記３つのアプローチを駆使し、求める人材像を明らかにします</a:t>
              </a:r>
              <a:endParaRPr kumimoji="0" lang="ja-JP" altLang="en-US" sz="28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p:txBody>
        </p:sp>
        <p:sp>
          <p:nvSpPr>
            <p:cNvPr id="5" name="フローチャート: 処理 4">
              <a:extLst>
                <a:ext uri="{FF2B5EF4-FFF2-40B4-BE49-F238E27FC236}">
                  <a16:creationId xmlns:a16="http://schemas.microsoft.com/office/drawing/2014/main" id="{37E70D4E-6FD6-4156-8132-A1F97B5BB3C5}"/>
                </a:ext>
              </a:extLst>
            </p:cNvPr>
            <p:cNvSpPr/>
            <p:nvPr/>
          </p:nvSpPr>
          <p:spPr>
            <a:xfrm>
              <a:off x="152774" y="3506135"/>
              <a:ext cx="2743282" cy="2057025"/>
            </a:xfrm>
            <a:prstGeom prst="flowChartProcess">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sym typeface="Arial"/>
                  <a:rtl val="0"/>
                </a:rPr>
                <a:t>成果を</a:t>
              </a:r>
              <a:br>
                <a:rPr kumimoji="0" lang="en-US" altLang="ja-JP" sz="2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sym typeface="Arial"/>
                  <a:rtl val="0"/>
                </a:rPr>
              </a:br>
              <a:r>
                <a:rPr kumimoji="0" lang="ja-JP" altLang="en-US" sz="2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sym typeface="Arial"/>
                  <a:rtl val="0"/>
                </a:rPr>
                <a:t>上げている人材を</a:t>
              </a:r>
              <a:br>
                <a:rPr kumimoji="0" lang="en-US" altLang="ja-JP" sz="2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sym typeface="Arial"/>
                  <a:rtl val="0"/>
                </a:rPr>
              </a:br>
              <a:r>
                <a:rPr kumimoji="0" lang="ja-JP" altLang="en-US" sz="24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sym typeface="Arial"/>
                  <a:rtl val="0"/>
                </a:rPr>
                <a:t>ベンチマークする</a:t>
              </a:r>
            </a:p>
          </p:txBody>
        </p:sp>
        <p:sp>
          <p:nvSpPr>
            <p:cNvPr id="12" name="フローチャート: 処理 11">
              <a:extLst>
                <a:ext uri="{FF2B5EF4-FFF2-40B4-BE49-F238E27FC236}">
                  <a16:creationId xmlns:a16="http://schemas.microsoft.com/office/drawing/2014/main" id="{64255956-3F34-44F7-AE12-2B7C7DB9A062}"/>
                </a:ext>
              </a:extLst>
            </p:cNvPr>
            <p:cNvSpPr/>
            <p:nvPr/>
          </p:nvSpPr>
          <p:spPr>
            <a:xfrm>
              <a:off x="3199881" y="3506135"/>
              <a:ext cx="2744549" cy="2057025"/>
            </a:xfrm>
            <a:prstGeom prst="flowChartProcess">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400" b="0" i="0" u="none" strike="noStrike" kern="0" cap="none" spc="0" normalizeH="0" baseline="0" noProof="0" dirty="0">
                  <a:ln>
                    <a:noFill/>
                  </a:ln>
                  <a:solidFill>
                    <a:prstClr val="black"/>
                  </a:solidFill>
                  <a:effectLst/>
                  <a:uLnTx/>
                  <a:uFillTx/>
                  <a:latin typeface="Arial"/>
                  <a:ea typeface="ＭＳ Ｐゴシック" panose="020B0600070205080204" pitchFamily="50" charset="-128"/>
                  <a:cs typeface="+mn-cs"/>
                  <a:sym typeface="Arial"/>
                  <a:rtl val="0"/>
                </a:rPr>
                <a:t>HRD</a:t>
              </a:r>
              <a:r>
                <a:rPr kumimoji="0" lang="ja-JP" altLang="en-US" sz="2400" b="0" i="0" u="none" strike="noStrike" kern="0" cap="none" spc="0" normalizeH="0" baseline="0" noProof="0">
                  <a:ln>
                    <a:noFill/>
                  </a:ln>
                  <a:solidFill>
                    <a:prstClr val="black"/>
                  </a:solidFill>
                  <a:effectLst/>
                  <a:uLnTx/>
                  <a:uFillTx/>
                  <a:latin typeface="Arial"/>
                  <a:ea typeface="ＭＳ Ｐゴシック" panose="020B0600070205080204" pitchFamily="50" charset="-128"/>
                  <a:cs typeface="+mn-cs"/>
                  <a:sym typeface="Arial"/>
                  <a:rtl val="0"/>
                </a:rPr>
                <a:t>株式会社</a:t>
              </a:r>
              <a:r>
                <a:rPr kumimoji="0" lang="ja-JP" altLang="en-US" sz="2400" b="0" i="0" u="none" strike="noStrike" kern="0" cap="none" spc="0" normalizeH="0" baseline="0" noProof="0" dirty="0">
                  <a:ln>
                    <a:noFill/>
                  </a:ln>
                  <a:solidFill>
                    <a:prstClr val="black"/>
                  </a:solidFill>
                  <a:effectLst/>
                  <a:uLnTx/>
                  <a:uFillTx/>
                  <a:latin typeface="Arial"/>
                  <a:ea typeface="ＭＳ Ｐゴシック" panose="020B0600070205080204" pitchFamily="50" charset="-128"/>
                  <a:cs typeface="+mn-cs"/>
                  <a:sym typeface="Arial"/>
                  <a:rtl val="0"/>
                </a:rPr>
                <a:t>が</a:t>
              </a:r>
              <a:endParaRPr kumimoji="0" lang="en-US" altLang="ja-JP" sz="2400" b="0" i="0" u="none" strike="noStrike" kern="0" cap="none" spc="0" normalizeH="0" baseline="0" noProof="0" dirty="0">
                <a:ln>
                  <a:noFill/>
                </a:ln>
                <a:solidFill>
                  <a:prstClr val="black"/>
                </a:solidFill>
                <a:effectLst/>
                <a:uLnTx/>
                <a:uFillTx/>
                <a:latin typeface="Arial"/>
                <a:ea typeface="ＭＳ Ｐゴシック" panose="020B060007020508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Arial"/>
                  <a:ea typeface="ＭＳ Ｐゴシック" panose="020B0600070205080204" pitchFamily="50" charset="-128"/>
                  <a:cs typeface="+mn-cs"/>
                  <a:sym typeface="Arial"/>
                  <a:rtl val="0"/>
                </a:rPr>
                <a:t>保有する</a:t>
              </a:r>
              <a:r>
                <a:rPr kumimoji="0" lang="en-US" altLang="ja-JP" sz="2400" b="0" i="0" u="none" strike="noStrike" kern="0" cap="none" spc="0" normalizeH="0" baseline="0" noProof="0" dirty="0">
                  <a:ln>
                    <a:noFill/>
                  </a:ln>
                  <a:solidFill>
                    <a:prstClr val="black"/>
                  </a:solidFill>
                  <a:effectLst/>
                  <a:uLnTx/>
                  <a:uFillTx/>
                  <a:latin typeface="Arial"/>
                  <a:ea typeface="ＭＳ Ｐゴシック" panose="020B0600070205080204" pitchFamily="50" charset="-128"/>
                  <a:cs typeface="+mn-cs"/>
                  <a:sym typeface="Arial"/>
                  <a:rtl val="0"/>
                </a:rPr>
                <a:t>1400</a:t>
              </a:r>
              <a:r>
                <a:rPr kumimoji="0" lang="ja-JP" altLang="en-US" sz="2400" b="0" i="0" u="none" strike="noStrike" kern="0" cap="none" spc="0" normalizeH="0" baseline="0" noProof="0" dirty="0">
                  <a:ln>
                    <a:noFill/>
                  </a:ln>
                  <a:solidFill>
                    <a:prstClr val="black"/>
                  </a:solidFill>
                  <a:effectLst/>
                  <a:uLnTx/>
                  <a:uFillTx/>
                  <a:latin typeface="Arial"/>
                  <a:ea typeface="ＭＳ Ｐゴシック" panose="020B0600070205080204" pitchFamily="50" charset="-128"/>
                  <a:cs typeface="+mn-cs"/>
                  <a:sym typeface="Arial"/>
                  <a:rtl val="0"/>
                </a:rPr>
                <a:t>種の</a:t>
              </a:r>
              <a:endParaRPr kumimoji="0" lang="en-US" altLang="ja-JP" sz="2400" b="0" i="0" u="none" strike="noStrike" kern="0" cap="none" spc="0" normalizeH="0" baseline="0" noProof="0" dirty="0">
                <a:ln>
                  <a:noFill/>
                </a:ln>
                <a:solidFill>
                  <a:prstClr val="black"/>
                </a:solidFill>
                <a:effectLst/>
                <a:uLnTx/>
                <a:uFillTx/>
                <a:latin typeface="Arial"/>
                <a:ea typeface="ＭＳ Ｐゴシック" panose="020B060007020508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Arial"/>
                  <a:ea typeface="ＭＳ Ｐゴシック" panose="020B0600070205080204" pitchFamily="50" charset="-128"/>
                  <a:cs typeface="+mn-cs"/>
                  <a:sym typeface="Arial"/>
                  <a:rtl val="0"/>
                </a:rPr>
                <a:t>職務モデルを活用する</a:t>
              </a:r>
              <a:endParaRPr kumimoji="0" lang="en-US" altLang="ja-JP" sz="2400" b="0" i="0" u="none" strike="noStrike" kern="0" cap="none" spc="0" normalizeH="0" baseline="0" noProof="0" dirty="0">
                <a:ln>
                  <a:noFill/>
                </a:ln>
                <a:solidFill>
                  <a:prstClr val="black"/>
                </a:solidFill>
                <a:effectLst/>
                <a:uLnTx/>
                <a:uFillTx/>
                <a:latin typeface="Arial"/>
                <a:ea typeface="ＭＳ Ｐゴシック" panose="020B060007020508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00B050"/>
                  </a:solidFill>
                  <a:effectLst>
                    <a:outerShdw blurRad="38100" dist="38100" dir="2700000" algn="tl">
                      <a:srgbClr val="000000">
                        <a:alpha val="43137"/>
                      </a:srgbClr>
                    </a:outerShdw>
                  </a:effectLst>
                  <a:uLnTx/>
                  <a:uFillTx/>
                  <a:latin typeface="Arial"/>
                  <a:ea typeface="ＭＳ Ｐゴシック" panose="020B0600070205080204" pitchFamily="50" charset="-128"/>
                  <a:cs typeface="+mn-cs"/>
                  <a:sym typeface="Arial"/>
                  <a:rtl val="0"/>
                </a:rPr>
                <a:t>（外部データ）</a:t>
              </a:r>
            </a:p>
          </p:txBody>
        </p:sp>
        <p:sp>
          <p:nvSpPr>
            <p:cNvPr id="13" name="フローチャート: 処理 12">
              <a:extLst>
                <a:ext uri="{FF2B5EF4-FFF2-40B4-BE49-F238E27FC236}">
                  <a16:creationId xmlns:a16="http://schemas.microsoft.com/office/drawing/2014/main" id="{CB924C8E-4997-4817-AF1A-202A749FFA1A}"/>
                </a:ext>
              </a:extLst>
            </p:cNvPr>
            <p:cNvSpPr/>
            <p:nvPr/>
          </p:nvSpPr>
          <p:spPr>
            <a:xfrm>
              <a:off x="6227999" y="3491849"/>
              <a:ext cx="2743283" cy="2057025"/>
            </a:xfrm>
            <a:prstGeom prst="flowChartProcess">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Arial"/>
                  <a:ea typeface="ＭＳ Ｐゴシック" panose="020B0600070205080204" pitchFamily="50" charset="-128"/>
                  <a:cs typeface="+mn-cs"/>
                  <a:sym typeface="Arial"/>
                  <a:rtl val="0"/>
                </a:rPr>
                <a:t>上層部の期待を</a:t>
              </a:r>
              <a:endParaRPr kumimoji="0" lang="en-US" altLang="ja-JP" sz="2400" b="0" i="0" u="none" strike="noStrike" kern="0" cap="none" spc="0" normalizeH="0" baseline="0" noProof="0" dirty="0">
                <a:ln>
                  <a:noFill/>
                </a:ln>
                <a:solidFill>
                  <a:prstClr val="black"/>
                </a:solidFill>
                <a:effectLst/>
                <a:uLnTx/>
                <a:uFillTx/>
                <a:latin typeface="Arial"/>
                <a:ea typeface="ＭＳ Ｐゴシック" panose="020B060007020508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0" cap="none" spc="0" normalizeH="0" baseline="0" noProof="0" dirty="0">
                  <a:ln>
                    <a:noFill/>
                  </a:ln>
                  <a:solidFill>
                    <a:prstClr val="black"/>
                  </a:solidFill>
                  <a:effectLst/>
                  <a:uLnTx/>
                  <a:uFillTx/>
                  <a:latin typeface="Arial"/>
                  <a:ea typeface="ＭＳ Ｐゴシック" panose="020B0600070205080204" pitchFamily="50" charset="-128"/>
                  <a:cs typeface="+mn-cs"/>
                  <a:sym typeface="Arial"/>
                  <a:rtl val="0"/>
                </a:rPr>
                <a:t>モデルに反映する</a:t>
              </a:r>
              <a:endParaRPr kumimoji="0" lang="en-US" altLang="ja-JP" sz="2400" b="0" i="0" u="none" strike="noStrike" kern="0" cap="none" spc="0" normalizeH="0" baseline="0" noProof="0" dirty="0">
                <a:ln>
                  <a:noFill/>
                </a:ln>
                <a:solidFill>
                  <a:prstClr val="black"/>
                </a:solidFill>
                <a:effectLst/>
                <a:uLnTx/>
                <a:uFillTx/>
                <a:latin typeface="Arial"/>
                <a:ea typeface="ＭＳ Ｐゴシック" panose="020B060007020508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400" b="0" i="0" u="none" strike="noStrike" kern="0" cap="none" spc="0" normalizeH="0" baseline="0" noProof="0" dirty="0">
                  <a:ln>
                    <a:noFill/>
                  </a:ln>
                  <a:solidFill>
                    <a:prstClr val="black"/>
                  </a:solidFill>
                  <a:effectLst/>
                  <a:uLnTx/>
                  <a:uFillTx/>
                  <a:latin typeface="Arial"/>
                  <a:ea typeface="ＭＳ Ｐゴシック" panose="020B0600070205080204" pitchFamily="50" charset="-128"/>
                  <a:cs typeface="+mn-cs"/>
                  <a:sym typeface="Arial"/>
                  <a:rtl val="0"/>
                </a:rPr>
                <a:t>57</a:t>
              </a:r>
              <a:r>
                <a:rPr kumimoji="0" lang="ja-JP" altLang="en-US" sz="2400" b="0" i="0" u="none" strike="noStrike" kern="0" cap="none" spc="0" normalizeH="0" baseline="0" noProof="0" dirty="0">
                  <a:ln>
                    <a:noFill/>
                  </a:ln>
                  <a:solidFill>
                    <a:prstClr val="black"/>
                  </a:solidFill>
                  <a:effectLst/>
                  <a:uLnTx/>
                  <a:uFillTx/>
                  <a:latin typeface="Arial"/>
                  <a:ea typeface="ＭＳ Ｐゴシック" panose="020B0600070205080204" pitchFamily="50" charset="-128"/>
                  <a:cs typeface="+mn-cs"/>
                  <a:sym typeface="Arial"/>
                  <a:rtl val="0"/>
                </a:rPr>
                <a:t>問のサーベイ質問</a:t>
              </a:r>
              <a:endParaRPr kumimoji="0" lang="en-US" altLang="ja-JP" sz="2400" b="0" i="0" u="none" strike="noStrike" kern="0" cap="none" spc="0" normalizeH="0" baseline="0" noProof="0" dirty="0">
                <a:ln>
                  <a:noFill/>
                </a:ln>
                <a:solidFill>
                  <a:prstClr val="black"/>
                </a:solidFill>
                <a:effectLst/>
                <a:uLnTx/>
                <a:uFillTx/>
                <a:latin typeface="Arial"/>
                <a:ea typeface="ＭＳ Ｐゴシック" panose="020B0600070205080204" pitchFamily="50" charset="-128"/>
                <a:cs typeface="+mn-cs"/>
                <a:sym typeface="Arial"/>
                <a:rtl val="0"/>
              </a:endParaRPr>
            </a:p>
          </p:txBody>
        </p:sp>
        <p:grpSp>
          <p:nvGrpSpPr>
            <p:cNvPr id="171024" name="グループ化 5">
              <a:extLst>
                <a:ext uri="{FF2B5EF4-FFF2-40B4-BE49-F238E27FC236}">
                  <a16:creationId xmlns:a16="http://schemas.microsoft.com/office/drawing/2014/main" id="{943977F4-AB78-40DC-B378-86465419D255}"/>
                </a:ext>
              </a:extLst>
            </p:cNvPr>
            <p:cNvGrpSpPr>
              <a:grpSpLocks/>
            </p:cNvGrpSpPr>
            <p:nvPr/>
          </p:nvGrpSpPr>
          <p:grpSpPr bwMode="auto">
            <a:xfrm>
              <a:off x="17318" y="2587625"/>
              <a:ext cx="2895600" cy="685800"/>
              <a:chOff x="152400" y="997528"/>
              <a:chExt cx="2895600" cy="685800"/>
            </a:xfrm>
          </p:grpSpPr>
          <p:sp>
            <p:nvSpPr>
              <p:cNvPr id="2" name="角丸四角形 1">
                <a:extLst>
                  <a:ext uri="{FF2B5EF4-FFF2-40B4-BE49-F238E27FC236}">
                    <a16:creationId xmlns:a16="http://schemas.microsoft.com/office/drawing/2014/main" id="{9FD00C0C-BA65-4FA4-B5B9-578C4396B063}"/>
                  </a:ext>
                </a:extLst>
              </p:cNvPr>
              <p:cNvSpPr/>
              <p:nvPr/>
            </p:nvSpPr>
            <p:spPr>
              <a:xfrm>
                <a:off x="152400" y="997042"/>
                <a:ext cx="2895196" cy="68567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sym typeface="Arial"/>
                    <a:rtl val="0"/>
                  </a:rPr>
                  <a:t>社員アセスメント結果</a:t>
                </a:r>
                <a:endParaRPr kumimoji="0" lang="en-US" altLang="ja-JP" sz="18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sym typeface="Arial"/>
                    <a:rtl val="0"/>
                  </a:rPr>
                  <a:t>（</a:t>
                </a: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sym typeface="Arial"/>
                    <a:rtl val="0"/>
                  </a:rPr>
                  <a:t>High/Mid/Low</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sym typeface="Arial"/>
                    <a:rtl val="0"/>
                  </a:rPr>
                  <a:t>　パフォーマー比較</a:t>
                </a: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sym typeface="Arial"/>
                    <a:rtl val="0"/>
                  </a:rPr>
                  <a:t>)</a:t>
                </a:r>
                <a:endPar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sym typeface="Arial"/>
                  <a:rtl val="0"/>
                </a:endParaRPr>
              </a:p>
            </p:txBody>
          </p:sp>
          <p:sp>
            <p:nvSpPr>
              <p:cNvPr id="262163" name="テキスト ボックス 3">
                <a:extLst>
                  <a:ext uri="{FF2B5EF4-FFF2-40B4-BE49-F238E27FC236}">
                    <a16:creationId xmlns:a16="http://schemas.microsoft.com/office/drawing/2014/main" id="{D02C5E97-9635-4B2C-BC77-EA82169032EE}"/>
                  </a:ext>
                </a:extLst>
              </p:cNvPr>
              <p:cNvSpPr txBox="1">
                <a:spLocks noChangeArrowheads="1"/>
              </p:cNvSpPr>
              <p:nvPr/>
            </p:nvSpPr>
            <p:spPr bwMode="auto">
              <a:xfrm>
                <a:off x="228356" y="1033548"/>
                <a:ext cx="762093" cy="368233"/>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ja-JP" altLang="en-US" sz="1800" b="1"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a:sym typeface="Arial"/>
                    <a:rtl val="0"/>
                  </a:rPr>
                  <a:t>①</a:t>
                </a:r>
              </a:p>
            </p:txBody>
          </p:sp>
        </p:grpSp>
        <p:grpSp>
          <p:nvGrpSpPr>
            <p:cNvPr id="171025" name="グループ化 13">
              <a:extLst>
                <a:ext uri="{FF2B5EF4-FFF2-40B4-BE49-F238E27FC236}">
                  <a16:creationId xmlns:a16="http://schemas.microsoft.com/office/drawing/2014/main" id="{EBF01853-81BB-4A87-B7D0-DFBF8E05A9FB}"/>
                </a:ext>
              </a:extLst>
            </p:cNvPr>
            <p:cNvGrpSpPr>
              <a:grpSpLocks/>
            </p:cNvGrpSpPr>
            <p:nvPr/>
          </p:nvGrpSpPr>
          <p:grpSpPr bwMode="auto">
            <a:xfrm>
              <a:off x="6188508" y="2601510"/>
              <a:ext cx="2895600" cy="685800"/>
              <a:chOff x="152400" y="997528"/>
              <a:chExt cx="2895600" cy="685800"/>
            </a:xfrm>
          </p:grpSpPr>
          <p:sp>
            <p:nvSpPr>
              <p:cNvPr id="15" name="角丸四角形 14">
                <a:extLst>
                  <a:ext uri="{FF2B5EF4-FFF2-40B4-BE49-F238E27FC236}">
                    <a16:creationId xmlns:a16="http://schemas.microsoft.com/office/drawing/2014/main" id="{9B82D10A-3750-4E98-9434-B1F547BACD94}"/>
                  </a:ext>
                </a:extLst>
              </p:cNvPr>
              <p:cNvSpPr/>
              <p:nvPr/>
            </p:nvSpPr>
            <p:spPr>
              <a:xfrm>
                <a:off x="152647" y="997443"/>
                <a:ext cx="2895195" cy="68567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sym typeface="Arial"/>
                    <a:rtl val="0"/>
                  </a:rPr>
                  <a:t>上層部が望む理想像</a:t>
                </a:r>
                <a:endParaRPr kumimoji="0" lang="en-US" altLang="ja-JP" sz="18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sym typeface="Arial"/>
                    <a:rtl val="0"/>
                  </a:rPr>
                  <a:t>（定性情報）</a:t>
                </a:r>
              </a:p>
            </p:txBody>
          </p:sp>
          <p:sp>
            <p:nvSpPr>
              <p:cNvPr id="262161" name="テキスト ボックス 15">
                <a:extLst>
                  <a:ext uri="{FF2B5EF4-FFF2-40B4-BE49-F238E27FC236}">
                    <a16:creationId xmlns:a16="http://schemas.microsoft.com/office/drawing/2014/main" id="{CF14FC94-3E06-41BE-BD7B-E64854833415}"/>
                  </a:ext>
                </a:extLst>
              </p:cNvPr>
              <p:cNvSpPr txBox="1">
                <a:spLocks noChangeArrowheads="1"/>
              </p:cNvSpPr>
              <p:nvPr/>
            </p:nvSpPr>
            <p:spPr bwMode="auto">
              <a:xfrm>
                <a:off x="228603" y="1033948"/>
                <a:ext cx="762093" cy="368233"/>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ja-JP" altLang="en-US" sz="1800" b="1"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a:sym typeface="Arial"/>
                    <a:rtl val="0"/>
                  </a:rPr>
                  <a:t>③</a:t>
                </a:r>
              </a:p>
            </p:txBody>
          </p:sp>
        </p:grpSp>
        <p:grpSp>
          <p:nvGrpSpPr>
            <p:cNvPr id="171026" name="グループ化 16">
              <a:extLst>
                <a:ext uri="{FF2B5EF4-FFF2-40B4-BE49-F238E27FC236}">
                  <a16:creationId xmlns:a16="http://schemas.microsoft.com/office/drawing/2014/main" id="{4CE9CEA0-BF06-477A-9A49-F2C7176657CD}"/>
                </a:ext>
              </a:extLst>
            </p:cNvPr>
            <p:cNvGrpSpPr>
              <a:grpSpLocks/>
            </p:cNvGrpSpPr>
            <p:nvPr/>
          </p:nvGrpSpPr>
          <p:grpSpPr bwMode="auto">
            <a:xfrm>
              <a:off x="3102913" y="2587625"/>
              <a:ext cx="2895600" cy="685800"/>
              <a:chOff x="169213" y="2598305"/>
              <a:chExt cx="2895600" cy="685800"/>
            </a:xfrm>
          </p:grpSpPr>
          <p:sp>
            <p:nvSpPr>
              <p:cNvPr id="18" name="角丸四角形 17">
                <a:extLst>
                  <a:ext uri="{FF2B5EF4-FFF2-40B4-BE49-F238E27FC236}">
                    <a16:creationId xmlns:a16="http://schemas.microsoft.com/office/drawing/2014/main" id="{89D5987E-3E1C-4299-A6D6-9EC743818663}"/>
                  </a:ext>
                </a:extLst>
              </p:cNvPr>
              <p:cNvSpPr/>
              <p:nvPr/>
            </p:nvSpPr>
            <p:spPr>
              <a:xfrm>
                <a:off x="169970" y="2597819"/>
                <a:ext cx="2893929" cy="68567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sym typeface="Arial"/>
                    <a:rtl val="0"/>
                  </a:rPr>
                  <a:t>サンプルのモデル</a:t>
                </a:r>
                <a:endParaRPr kumimoji="0" lang="en-US" altLang="ja-JP" sz="18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sym typeface="Arial"/>
                    <a:rtl val="0"/>
                  </a:rPr>
                  <a:t>（ライブラリデータ）</a:t>
                </a:r>
              </a:p>
            </p:txBody>
          </p:sp>
          <p:sp>
            <p:nvSpPr>
              <p:cNvPr id="262159" name="テキスト ボックス 18">
                <a:extLst>
                  <a:ext uri="{FF2B5EF4-FFF2-40B4-BE49-F238E27FC236}">
                    <a16:creationId xmlns:a16="http://schemas.microsoft.com/office/drawing/2014/main" id="{0B2968B0-EC45-4DCF-9D8A-7F7696E3732E}"/>
                  </a:ext>
                </a:extLst>
              </p:cNvPr>
              <p:cNvSpPr txBox="1">
                <a:spLocks noChangeArrowheads="1"/>
              </p:cNvSpPr>
              <p:nvPr/>
            </p:nvSpPr>
            <p:spPr bwMode="auto">
              <a:xfrm>
                <a:off x="266181" y="2627977"/>
                <a:ext cx="762093" cy="36982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ja-JP" altLang="en-US" sz="1800" b="1"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a:sym typeface="Arial"/>
                    <a:rtl val="0"/>
                  </a:rPr>
                  <a:t>②</a:t>
                </a:r>
              </a:p>
            </p:txBody>
          </p:sp>
        </p:grpSp>
        <p:sp>
          <p:nvSpPr>
            <p:cNvPr id="7" name="テキスト ボックス 6">
              <a:extLst>
                <a:ext uri="{FF2B5EF4-FFF2-40B4-BE49-F238E27FC236}">
                  <a16:creationId xmlns:a16="http://schemas.microsoft.com/office/drawing/2014/main" id="{59ADA51E-AB64-4743-8FC4-1E59D8ACC7B4}"/>
                </a:ext>
              </a:extLst>
            </p:cNvPr>
            <p:cNvSpPr txBox="1"/>
            <p:nvPr/>
          </p:nvSpPr>
          <p:spPr>
            <a:xfrm>
              <a:off x="350260" y="2001459"/>
              <a:ext cx="2345779" cy="461878"/>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Arial"/>
                  <a:sym typeface="Arial"/>
                  <a:rtl val="0"/>
                </a:rPr>
                <a:t>現職者分析</a:t>
              </a:r>
            </a:p>
          </p:txBody>
        </p:sp>
        <p:sp>
          <p:nvSpPr>
            <p:cNvPr id="20" name="テキスト ボックス 19">
              <a:extLst>
                <a:ext uri="{FF2B5EF4-FFF2-40B4-BE49-F238E27FC236}">
                  <a16:creationId xmlns:a16="http://schemas.microsoft.com/office/drawing/2014/main" id="{E2499C97-4C00-497D-B49F-4C1D22061BFF}"/>
                </a:ext>
              </a:extLst>
            </p:cNvPr>
            <p:cNvSpPr txBox="1"/>
            <p:nvPr/>
          </p:nvSpPr>
          <p:spPr>
            <a:xfrm>
              <a:off x="2832759" y="2018918"/>
              <a:ext cx="3252189" cy="461879"/>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00B050"/>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Arial"/>
                  <a:sym typeface="Arial"/>
                  <a:rtl val="0"/>
                </a:rPr>
                <a:t>職務モデルライブラリ</a:t>
              </a:r>
            </a:p>
          </p:txBody>
        </p:sp>
        <p:sp>
          <p:nvSpPr>
            <p:cNvPr id="21" name="テキスト ボックス 20">
              <a:extLst>
                <a:ext uri="{FF2B5EF4-FFF2-40B4-BE49-F238E27FC236}">
                  <a16:creationId xmlns:a16="http://schemas.microsoft.com/office/drawing/2014/main" id="{42EE2DB6-F765-4F45-8449-625A6F02D878}"/>
                </a:ext>
              </a:extLst>
            </p:cNvPr>
            <p:cNvSpPr txBox="1"/>
            <p:nvPr/>
          </p:nvSpPr>
          <p:spPr>
            <a:xfrm>
              <a:off x="6325476" y="2001459"/>
              <a:ext cx="2807846" cy="461878"/>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srgbClr val="F79646">
                      <a:lumMod val="75000"/>
                    </a:srgbClr>
                  </a:solidFill>
                  <a:effectLst>
                    <a:outerShdw blurRad="38100" dist="38100" dir="2700000" algn="tl">
                      <a:srgbClr val="000000">
                        <a:alpha val="43137"/>
                      </a:srgbClr>
                    </a:outerShdw>
                  </a:effectLst>
                  <a:uLnTx/>
                  <a:uFillTx/>
                  <a:latin typeface="ＭＳ Ｐゴシック" panose="020B0600070205080204" pitchFamily="50" charset="-128"/>
                  <a:ea typeface="ＭＳ Ｐゴシック" panose="020B0600070205080204" pitchFamily="50" charset="-128"/>
                  <a:cs typeface="Arial"/>
                  <a:sym typeface="Arial"/>
                  <a:rtl val="0"/>
                </a:rPr>
                <a:t>職務分析サーベイ</a:t>
              </a:r>
            </a:p>
          </p:txBody>
        </p:sp>
      </p:grpSp>
      <p:sp>
        <p:nvSpPr>
          <p:cNvPr id="22" name="Shape 219">
            <a:extLst>
              <a:ext uri="{FF2B5EF4-FFF2-40B4-BE49-F238E27FC236}">
                <a16:creationId xmlns:a16="http://schemas.microsoft.com/office/drawing/2014/main" id="{1400B331-B3F6-4015-A371-480A5278DAFE}"/>
              </a:ext>
            </a:extLst>
          </p:cNvPr>
          <p:cNvSpPr txBox="1"/>
          <p:nvPr/>
        </p:nvSpPr>
        <p:spPr>
          <a:xfrm>
            <a:off x="304800" y="144463"/>
            <a:ext cx="7958138" cy="531812"/>
          </a:xfrm>
          <a:prstGeom prst="rect">
            <a:avLst/>
          </a:prstGeom>
          <a:noFill/>
          <a:ln>
            <a:noFill/>
          </a:ln>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kumimoji="0" lang="ja-JP" altLang="en-US" sz="1800" b="0" i="0" u="none" strike="noStrike" kern="1200" cap="none" spc="0" normalizeH="0" baseline="0" noProof="0" dirty="0">
                <a:ln>
                  <a:noFill/>
                </a:ln>
                <a:solidFill>
                  <a:srgbClr val="7F7F7F"/>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 パフォーマンスモデル設計</a:t>
            </a:r>
            <a:r>
              <a:rPr kumimoji="0" lang="ja-JP" altLang="en-US" sz="1800" b="0" i="0" u="none" strike="noStrike" kern="1200" cap="none" spc="0" normalizeH="0" baseline="0" noProof="0" dirty="0">
                <a:ln>
                  <a:noFill/>
                </a:ln>
                <a:solidFill>
                  <a:srgbClr val="7F7F7F"/>
                </a:solidFill>
                <a:effectLst/>
                <a:uLnTx/>
                <a:uFillTx/>
                <a:latin typeface="ＭＳ Ｐゴシック" panose="020B0600070205080204" pitchFamily="50" charset="-128"/>
                <a:ea typeface="ＭＳ Ｐゴシック" panose="020B0600070205080204" pitchFamily="50" charset="-128"/>
                <a:cs typeface="+mn-cs"/>
                <a:sym typeface="Calibri" panose="020F0502020204030204" pitchFamily="34" charset="0"/>
              </a:rPr>
              <a:t>＞</a:t>
            </a:r>
            <a:endParaRPr kumimoji="0" lang="en-US" altLang="ja-JP" sz="1800" b="0" i="0" u="none" strike="noStrike" kern="1200" cap="none" spc="0" normalizeH="0" baseline="0" noProof="0" dirty="0">
              <a:ln>
                <a:noFill/>
              </a:ln>
              <a:solidFill>
                <a:srgbClr val="7F7F7F"/>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Pct val="25000"/>
              <a:buFontTx/>
              <a:buNone/>
              <a:tabLst/>
              <a:defRPr/>
            </a:pPr>
            <a:endParaRPr kumimoji="0" lang="en-US" altLang="ja-JP" sz="2000" b="1" i="0" u="none" strike="noStrike" kern="1200" cap="none" spc="0" normalizeH="0" baseline="0" noProof="0" dirty="0">
              <a:ln>
                <a:noFill/>
              </a:ln>
              <a:solidFill>
                <a:srgbClr val="595959"/>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24" name="正方形/長方形 23">
            <a:extLst>
              <a:ext uri="{FF2B5EF4-FFF2-40B4-BE49-F238E27FC236}">
                <a16:creationId xmlns:a16="http://schemas.microsoft.com/office/drawing/2014/main" id="{D6CF17B6-CE06-4581-BF0B-17BD7050CC11}"/>
              </a:ext>
            </a:extLst>
          </p:cNvPr>
          <p:cNvSpPr/>
          <p:nvPr/>
        </p:nvSpPr>
        <p:spPr>
          <a:xfrm>
            <a:off x="0" y="839788"/>
            <a:ext cx="12192000" cy="523875"/>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srgbClr val="000000">
                    <a:lumMod val="65000"/>
                    <a:lumOff val="35000"/>
                  </a:srgbClr>
                </a:solidFill>
                <a:effectLst/>
                <a:uLnTx/>
                <a:uFillTx/>
                <a:latin typeface="ＭＳ Ｐゴシック" panose="020B0600070205080204" pitchFamily="50" charset="-128"/>
                <a:ea typeface="ＭＳ Ｐゴシック" panose="020B0600070205080204" pitchFamily="50" charset="-128"/>
                <a:cs typeface="Arial"/>
                <a:sym typeface="Arial"/>
                <a:rtl val="0"/>
              </a:rPr>
              <a:t>パフォーマンスモデルの設計アプローチ</a:t>
            </a:r>
            <a:endParaRPr kumimoji="0" lang="ja-JP" altLang="en-US" sz="2800" b="0" i="0" u="none" strike="noStrike" kern="0" cap="none" spc="0" normalizeH="0" baseline="0" noProof="0" dirty="0">
              <a:ln>
                <a:noFill/>
              </a:ln>
              <a:solidFill>
                <a:srgbClr val="000000">
                  <a:lumMod val="65000"/>
                  <a:lumOff val="35000"/>
                </a:srgbClr>
              </a:solidFill>
              <a:effectLst/>
              <a:uLnTx/>
              <a:uFillTx/>
              <a:latin typeface="ＭＳ Ｐゴシック" panose="020B0600070205080204" pitchFamily="50" charset="-128"/>
              <a:ea typeface="ＭＳ Ｐゴシック" panose="020B0600070205080204" pitchFamily="50" charset="-128"/>
              <a:cs typeface="Arial"/>
              <a:sym typeface="Arial"/>
              <a:rtl val="0"/>
            </a:endParaRPr>
          </a:p>
        </p:txBody>
      </p:sp>
      <p:grpSp>
        <p:nvGrpSpPr>
          <p:cNvPr id="171013" name="グループ化 24">
            <a:extLst>
              <a:ext uri="{FF2B5EF4-FFF2-40B4-BE49-F238E27FC236}">
                <a16:creationId xmlns:a16="http://schemas.microsoft.com/office/drawing/2014/main" id="{593643F3-B04D-4500-AD0B-6F6398AD8549}"/>
              </a:ext>
            </a:extLst>
          </p:cNvPr>
          <p:cNvGrpSpPr>
            <a:grpSpLocks/>
          </p:cNvGrpSpPr>
          <p:nvPr/>
        </p:nvGrpSpPr>
        <p:grpSpPr bwMode="auto">
          <a:xfrm>
            <a:off x="10228263" y="400050"/>
            <a:ext cx="1511300" cy="893763"/>
            <a:chOff x="914400" y="1905000"/>
            <a:chExt cx="7176990" cy="4191000"/>
          </a:xfrm>
        </p:grpSpPr>
        <p:grpSp>
          <p:nvGrpSpPr>
            <p:cNvPr id="171014" name="Group 5">
              <a:extLst>
                <a:ext uri="{FF2B5EF4-FFF2-40B4-BE49-F238E27FC236}">
                  <a16:creationId xmlns:a16="http://schemas.microsoft.com/office/drawing/2014/main" id="{3E81D385-B0F6-4E3D-BB4B-7C18B18A2510}"/>
                </a:ext>
              </a:extLst>
            </p:cNvPr>
            <p:cNvGrpSpPr>
              <a:grpSpLocks/>
            </p:cNvGrpSpPr>
            <p:nvPr/>
          </p:nvGrpSpPr>
          <p:grpSpPr bwMode="auto">
            <a:xfrm>
              <a:off x="914400" y="1905000"/>
              <a:ext cx="7162800" cy="4191000"/>
              <a:chOff x="1828800" y="3048000"/>
              <a:chExt cx="5105400" cy="3048000"/>
            </a:xfrm>
          </p:grpSpPr>
          <p:sp>
            <p:nvSpPr>
              <p:cNvPr id="30" name="Oval 3">
                <a:extLst>
                  <a:ext uri="{FF2B5EF4-FFF2-40B4-BE49-F238E27FC236}">
                    <a16:creationId xmlns:a16="http://schemas.microsoft.com/office/drawing/2014/main" id="{1A14DA8B-7792-4E0E-8E7F-A910DF216122}"/>
                  </a:ext>
                </a:extLst>
              </p:cNvPr>
              <p:cNvSpPr/>
              <p:nvPr/>
            </p:nvSpPr>
            <p:spPr>
              <a:xfrm>
                <a:off x="1828800" y="3048000"/>
                <a:ext cx="3353026" cy="3048000"/>
              </a:xfrm>
              <a:prstGeom prst="ellipse">
                <a:avLst/>
              </a:prstGeom>
              <a:solidFill>
                <a:schemeClr val="bg1"/>
              </a:solidFill>
              <a:ln w="25400" cap="flat" cmpd="sng" algn="ctr">
                <a:solidFill>
                  <a:srgbClr val="4F81BD">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Arial"/>
                  <a:sym typeface="Arial"/>
                  <a:rtl val="0"/>
                </a:endParaRPr>
              </a:p>
            </p:txBody>
          </p:sp>
          <p:sp>
            <p:nvSpPr>
              <p:cNvPr id="31" name="Oval 4">
                <a:extLst>
                  <a:ext uri="{FF2B5EF4-FFF2-40B4-BE49-F238E27FC236}">
                    <a16:creationId xmlns:a16="http://schemas.microsoft.com/office/drawing/2014/main" id="{CB35B8F0-7868-4BBB-99F9-8AE134BCB513}"/>
                  </a:ext>
                </a:extLst>
              </p:cNvPr>
              <p:cNvSpPr/>
              <p:nvPr/>
            </p:nvSpPr>
            <p:spPr>
              <a:xfrm>
                <a:off x="3580541" y="3048000"/>
                <a:ext cx="3353026" cy="3048000"/>
              </a:xfrm>
              <a:prstGeom prst="ellipse">
                <a:avLst/>
              </a:prstGeom>
              <a:solidFill>
                <a:schemeClr val="accent5">
                  <a:lumMod val="20000"/>
                  <a:lumOff val="80000"/>
                </a:schemeClr>
              </a:solidFill>
              <a:ln w="25400" cap="flat" cmpd="sng" algn="ctr">
                <a:solidFill>
                  <a:srgbClr val="4F81BD">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Arial"/>
                  <a:sym typeface="Arial"/>
                  <a:rtl val="0"/>
                </a:endParaRPr>
              </a:p>
            </p:txBody>
          </p:sp>
        </p:grpSp>
        <p:sp>
          <p:nvSpPr>
            <p:cNvPr id="27" name="TextBox 6">
              <a:extLst>
                <a:ext uri="{FF2B5EF4-FFF2-40B4-BE49-F238E27FC236}">
                  <a16:creationId xmlns:a16="http://schemas.microsoft.com/office/drawing/2014/main" id="{B1D4FCD3-BBA4-4F1E-81DD-29D2BCB4E5DB}"/>
                </a:ext>
              </a:extLst>
            </p:cNvPr>
            <p:cNvSpPr txBox="1">
              <a:spLocks noChangeArrowheads="1"/>
            </p:cNvSpPr>
            <p:nvPr/>
          </p:nvSpPr>
          <p:spPr bwMode="auto">
            <a:xfrm>
              <a:off x="937014" y="3334257"/>
              <a:ext cx="2435053" cy="1153829"/>
            </a:xfrm>
            <a:prstGeom prst="rect">
              <a:avLst/>
            </a:prstGeom>
            <a:noFill/>
            <a:ln>
              <a:noFill/>
            </a:ln>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tl val="0"/>
                </a:rPr>
                <a:t>個人</a:t>
              </a:r>
              <a:endPar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tl val="0"/>
              </a:endParaRPr>
            </a:p>
          </p:txBody>
        </p:sp>
        <p:sp>
          <p:nvSpPr>
            <p:cNvPr id="28" name="TextBox 8">
              <a:extLst>
                <a:ext uri="{FF2B5EF4-FFF2-40B4-BE49-F238E27FC236}">
                  <a16:creationId xmlns:a16="http://schemas.microsoft.com/office/drawing/2014/main" id="{BA2ACFCE-E5BA-4E61-8070-21A7BFE5B0E4}"/>
                </a:ext>
              </a:extLst>
            </p:cNvPr>
            <p:cNvSpPr txBox="1">
              <a:spLocks noChangeArrowheads="1"/>
            </p:cNvSpPr>
            <p:nvPr/>
          </p:nvSpPr>
          <p:spPr bwMode="auto">
            <a:xfrm>
              <a:off x="3922401" y="3349145"/>
              <a:ext cx="995129" cy="1459033"/>
            </a:xfrm>
            <a:prstGeom prst="rect">
              <a:avLst/>
            </a:prstGeom>
            <a:noFill/>
            <a:ln>
              <a:noFill/>
            </a:ln>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28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tl val="0"/>
              </a:endParaRPr>
            </a:p>
          </p:txBody>
        </p:sp>
        <p:sp>
          <p:nvSpPr>
            <p:cNvPr id="29" name="TextBox 7">
              <a:extLst>
                <a:ext uri="{FF2B5EF4-FFF2-40B4-BE49-F238E27FC236}">
                  <a16:creationId xmlns:a16="http://schemas.microsoft.com/office/drawing/2014/main" id="{1607D01A-2232-4A3C-859A-BDF8941D6EE3}"/>
                </a:ext>
              </a:extLst>
            </p:cNvPr>
            <p:cNvSpPr txBox="1">
              <a:spLocks noChangeArrowheads="1"/>
            </p:cNvSpPr>
            <p:nvPr/>
          </p:nvSpPr>
          <p:spPr bwMode="auto">
            <a:xfrm>
              <a:off x="3387144" y="3215152"/>
              <a:ext cx="4704246" cy="1727019"/>
            </a:xfrm>
            <a:prstGeom prst="rect">
              <a:avLst/>
            </a:prstGeom>
            <a:noFill/>
            <a:ln>
              <a:noFill/>
            </a:ln>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ja-JP" altLang="en-US" sz="9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tl val="0"/>
                </a:rPr>
                <a:t>パフォーマンスモデル</a:t>
              </a:r>
              <a:endParaRPr kumimoji="0" lang="en-US" altLang="ja-JP" sz="9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tl val="0"/>
              </a:endParaRPr>
            </a:p>
          </p:txBody>
        </p:sp>
      </p:grpSp>
      <p:sp>
        <p:nvSpPr>
          <p:cNvPr id="3" name="スライド番号プレースホルダー 2">
            <a:extLst>
              <a:ext uri="{FF2B5EF4-FFF2-40B4-BE49-F238E27FC236}">
                <a16:creationId xmlns:a16="http://schemas.microsoft.com/office/drawing/2014/main" id="{CC2A4BC4-C501-4503-BA10-B770639B1F43}"/>
              </a:ext>
            </a:extLst>
          </p:cNvPr>
          <p:cNvSpPr>
            <a:spLocks noGrp="1"/>
          </p:cNvSpPr>
          <p:nvPr>
            <p:ph type="sldNum" sz="quarter" idx="12"/>
          </p:nvPr>
        </p:nvSpPr>
        <p:spPr/>
        <p:txBody>
          <a:bodyPr/>
          <a:lstStyle/>
          <a:p>
            <a:pPr>
              <a:defRPr/>
            </a:pPr>
            <a:fld id="{B062DF0F-3831-491C-81F7-EAC3F4E9A3EA}" type="slidenum">
              <a:rPr lang="en-US" altLang="ja-JP" smtClean="0"/>
              <a:pPr>
                <a:defRPr/>
              </a:pPr>
              <a:t>35</a:t>
            </a:fld>
            <a:endParaRPr lang="en-US" altLang="ja-JP"/>
          </a:p>
        </p:txBody>
      </p:sp>
      <p:sp>
        <p:nvSpPr>
          <p:cNvPr id="6" name="フッター プレースホルダー 1">
            <a:extLst>
              <a:ext uri="{FF2B5EF4-FFF2-40B4-BE49-F238E27FC236}">
                <a16:creationId xmlns:a16="http://schemas.microsoft.com/office/drawing/2014/main" id="{66E2EDF3-ED1F-9F58-9E5F-4C168DA663BE}"/>
              </a:ext>
            </a:extLst>
          </p:cNvPr>
          <p:cNvSpPr txBox="1">
            <a:spLocks/>
          </p:cNvSpPr>
          <p:nvPr/>
        </p:nvSpPr>
        <p:spPr>
          <a:xfrm>
            <a:off x="4165600" y="6356350"/>
            <a:ext cx="3860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80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図 4">
            <a:extLst>
              <a:ext uri="{FF2B5EF4-FFF2-40B4-BE49-F238E27FC236}">
                <a16:creationId xmlns:a16="http://schemas.microsoft.com/office/drawing/2014/main" id="{9AB1B195-675E-46C1-8637-9B2D44C5BE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26300" y="1201738"/>
            <a:ext cx="3365500" cy="45418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3059" name="テキスト ボックス 7">
            <a:extLst>
              <a:ext uri="{FF2B5EF4-FFF2-40B4-BE49-F238E27FC236}">
                <a16:creationId xmlns:a16="http://schemas.microsoft.com/office/drawing/2014/main" id="{AF4C619B-758D-4509-BDCC-6B7BCBFBCD79}"/>
              </a:ext>
            </a:extLst>
          </p:cNvPr>
          <p:cNvSpPr txBox="1">
            <a:spLocks noChangeArrowheads="1"/>
          </p:cNvSpPr>
          <p:nvPr/>
        </p:nvSpPr>
        <p:spPr bwMode="auto">
          <a:xfrm>
            <a:off x="271463" y="5087938"/>
            <a:ext cx="6043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2000" b="0"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mn-cs"/>
                <a:sym typeface="Arial" panose="020B0604020202020204" pitchFamily="34" charset="0"/>
              </a:rPr>
              <a:t>・ポジションごとのパフォーマンスモデルと</a:t>
            </a:r>
            <a:endParaRPr kumimoji="0" lang="en-US" altLang="ja-JP" sz="2000" b="0"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mn-cs"/>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2000" b="0"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mn-cs"/>
                <a:sym typeface="Arial" panose="020B0604020202020204" pitchFamily="34" charset="0"/>
              </a:rPr>
              <a:t> 各候補者それぞれのジョブマッチ％が算出されます</a:t>
            </a:r>
            <a:endParaRPr kumimoji="0" lang="en-US" altLang="ja-JP" sz="2000" b="0"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mn-cs"/>
              <a:sym typeface="Arial" panose="020B0604020202020204" pitchFamily="34" charset="0"/>
            </a:endParaRPr>
          </a:p>
        </p:txBody>
      </p:sp>
      <p:sp>
        <p:nvSpPr>
          <p:cNvPr id="9" name="十字形 8">
            <a:extLst>
              <a:ext uri="{FF2B5EF4-FFF2-40B4-BE49-F238E27FC236}">
                <a16:creationId xmlns:a16="http://schemas.microsoft.com/office/drawing/2014/main" id="{AF0B77BE-1B1D-47B1-953B-6A76300E4561}"/>
              </a:ext>
            </a:extLst>
          </p:cNvPr>
          <p:cNvSpPr/>
          <p:nvPr/>
        </p:nvSpPr>
        <p:spPr>
          <a:xfrm>
            <a:off x="3189288" y="2713038"/>
            <a:ext cx="369887" cy="390525"/>
          </a:xfrm>
          <a:prstGeom prst="plus">
            <a:avLst>
              <a:gd name="adj" fmla="val 401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Arial"/>
              <a:ea typeface="ＭＳ Ｐゴシック" panose="020B0600070205080204" pitchFamily="50" charset="-128"/>
              <a:cs typeface="+mn-cs"/>
              <a:sym typeface="Arial"/>
              <a:rtl val="0"/>
            </a:endParaRPr>
          </a:p>
        </p:txBody>
      </p:sp>
      <p:sp>
        <p:nvSpPr>
          <p:cNvPr id="173061" name="正方形/長方形 11">
            <a:extLst>
              <a:ext uri="{FF2B5EF4-FFF2-40B4-BE49-F238E27FC236}">
                <a16:creationId xmlns:a16="http://schemas.microsoft.com/office/drawing/2014/main" id="{F9A45BBC-9012-46A7-B117-8023AC5A0395}"/>
              </a:ext>
            </a:extLst>
          </p:cNvPr>
          <p:cNvSpPr>
            <a:spLocks noChangeArrowheads="1"/>
          </p:cNvSpPr>
          <p:nvPr/>
        </p:nvSpPr>
        <p:spPr bwMode="auto">
          <a:xfrm>
            <a:off x="536575" y="977900"/>
            <a:ext cx="2209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mn-cs"/>
                <a:sym typeface="Arial" panose="020B0604020202020204" pitchFamily="34" charset="0"/>
              </a:rPr>
              <a:t>個人グラフ</a:t>
            </a:r>
          </a:p>
        </p:txBody>
      </p:sp>
      <p:sp>
        <p:nvSpPr>
          <p:cNvPr id="173062" name="正方形/長方形 11">
            <a:extLst>
              <a:ext uri="{FF2B5EF4-FFF2-40B4-BE49-F238E27FC236}">
                <a16:creationId xmlns:a16="http://schemas.microsoft.com/office/drawing/2014/main" id="{5EB5F91C-2A40-472C-88A9-774292796F5B}"/>
              </a:ext>
            </a:extLst>
          </p:cNvPr>
          <p:cNvSpPr>
            <a:spLocks noChangeArrowheads="1"/>
          </p:cNvSpPr>
          <p:nvPr/>
        </p:nvSpPr>
        <p:spPr bwMode="auto">
          <a:xfrm>
            <a:off x="3725863" y="1016000"/>
            <a:ext cx="25034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mn-cs"/>
                <a:sym typeface="Arial" panose="020B0604020202020204" pitchFamily="34" charset="0"/>
              </a:rPr>
              <a:t>パフォーマンスモデル</a:t>
            </a:r>
            <a:endParaRPr kumimoji="0" lang="en-US" altLang="ja-JP" sz="1800" b="0"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mn-cs"/>
              <a:sym typeface="Arial" panose="020B0604020202020204" pitchFamily="34" charset="0"/>
            </a:endParaRPr>
          </a:p>
        </p:txBody>
      </p:sp>
      <p:grpSp>
        <p:nvGrpSpPr>
          <p:cNvPr id="173063" name="グループ化 14">
            <a:extLst>
              <a:ext uri="{FF2B5EF4-FFF2-40B4-BE49-F238E27FC236}">
                <a16:creationId xmlns:a16="http://schemas.microsoft.com/office/drawing/2014/main" id="{17BCEFD3-E7E9-4A98-A8B0-9CF777EF5428}"/>
              </a:ext>
            </a:extLst>
          </p:cNvPr>
          <p:cNvGrpSpPr>
            <a:grpSpLocks/>
          </p:cNvGrpSpPr>
          <p:nvPr/>
        </p:nvGrpSpPr>
        <p:grpSpPr bwMode="auto">
          <a:xfrm>
            <a:off x="8534400" y="1765300"/>
            <a:ext cx="3041650" cy="2632075"/>
            <a:chOff x="1638121" y="16335"/>
            <a:chExt cx="5612188" cy="5247458"/>
          </a:xfrm>
        </p:grpSpPr>
        <p:sp>
          <p:nvSpPr>
            <p:cNvPr id="173073" name="Title 3">
              <a:extLst>
                <a:ext uri="{FF2B5EF4-FFF2-40B4-BE49-F238E27FC236}">
                  <a16:creationId xmlns:a16="http://schemas.microsoft.com/office/drawing/2014/main" id="{6DB72ABE-D603-4E48-9AAA-5BBCF511EF34}"/>
                </a:ext>
              </a:extLst>
            </p:cNvPr>
            <p:cNvSpPr txBox="1">
              <a:spLocks/>
            </p:cNvSpPr>
            <p:nvPr/>
          </p:nvSpPr>
          <p:spPr bwMode="auto">
            <a:xfrm>
              <a:off x="4110296" y="1374092"/>
              <a:ext cx="3140013" cy="1405230"/>
            </a:xfrm>
            <a:prstGeom prst="rect">
              <a:avLst/>
            </a:prstGeom>
            <a:solidFill>
              <a:schemeClr val="bg1"/>
            </a:solidFill>
            <a:ln w="9525">
              <a:solidFill>
                <a:srgbClr val="0070C0"/>
              </a:solidFill>
              <a:miter lim="800000"/>
              <a:headEnd/>
              <a:tailEnd/>
            </a:ln>
          </p:spPr>
          <p:txBody>
            <a:bodyPr lIns="91436" tIns="45718" rIns="91436" bIns="45718"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1"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mn-cs"/>
                  <a:sym typeface="Arial" panose="020B0604020202020204" pitchFamily="34" charset="0"/>
                </a:rPr>
                <a:t>モデルとの</a:t>
              </a:r>
              <a:endParaRPr kumimoji="0" lang="en-US" altLang="ja-JP" sz="1800" b="1"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mn-cs"/>
                <a:sym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1"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mn-cs"/>
                  <a:sym typeface="Arial" panose="020B0604020202020204" pitchFamily="34" charset="0"/>
                </a:rPr>
                <a:t>ギャップ</a:t>
              </a:r>
            </a:p>
          </p:txBody>
        </p:sp>
        <p:cxnSp>
          <p:nvCxnSpPr>
            <p:cNvPr id="173074" name="直線コネクタ 3">
              <a:extLst>
                <a:ext uri="{FF2B5EF4-FFF2-40B4-BE49-F238E27FC236}">
                  <a16:creationId xmlns:a16="http://schemas.microsoft.com/office/drawing/2014/main" id="{2E653D01-07EB-45B0-B0F1-0766B02FC5D9}"/>
                </a:ext>
              </a:extLst>
            </p:cNvPr>
            <p:cNvCxnSpPr>
              <a:cxnSpLocks noChangeShapeType="1"/>
            </p:cNvCxnSpPr>
            <p:nvPr/>
          </p:nvCxnSpPr>
          <p:spPr bwMode="auto">
            <a:xfrm>
              <a:off x="2426588" y="1637625"/>
              <a:ext cx="1620823" cy="44000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73075" name="直線コネクタ 10">
              <a:extLst>
                <a:ext uri="{FF2B5EF4-FFF2-40B4-BE49-F238E27FC236}">
                  <a16:creationId xmlns:a16="http://schemas.microsoft.com/office/drawing/2014/main" id="{91439EBA-5E88-4AE7-AF8F-E11213640612}"/>
                </a:ext>
              </a:extLst>
            </p:cNvPr>
            <p:cNvCxnSpPr>
              <a:cxnSpLocks noChangeShapeType="1"/>
            </p:cNvCxnSpPr>
            <p:nvPr/>
          </p:nvCxnSpPr>
          <p:spPr bwMode="auto">
            <a:xfrm flipV="1">
              <a:off x="3146087" y="2093724"/>
              <a:ext cx="964513" cy="74580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73076" name="直線コネクタ 12">
              <a:extLst>
                <a:ext uri="{FF2B5EF4-FFF2-40B4-BE49-F238E27FC236}">
                  <a16:creationId xmlns:a16="http://schemas.microsoft.com/office/drawing/2014/main" id="{56A126FF-B5C6-4C53-80DD-85F7D22808DF}"/>
                </a:ext>
              </a:extLst>
            </p:cNvPr>
            <p:cNvCxnSpPr>
              <a:cxnSpLocks noChangeShapeType="1"/>
              <a:endCxn id="173073" idx="1"/>
            </p:cNvCxnSpPr>
            <p:nvPr/>
          </p:nvCxnSpPr>
          <p:spPr bwMode="auto">
            <a:xfrm flipV="1">
              <a:off x="2488924" y="2077631"/>
              <a:ext cx="1621676" cy="50778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73077" name="直線コネクタ 16">
              <a:extLst>
                <a:ext uri="{FF2B5EF4-FFF2-40B4-BE49-F238E27FC236}">
                  <a16:creationId xmlns:a16="http://schemas.microsoft.com/office/drawing/2014/main" id="{43DA338D-FD70-44A7-9576-AA48DBCF2510}"/>
                </a:ext>
              </a:extLst>
            </p:cNvPr>
            <p:cNvCxnSpPr>
              <a:cxnSpLocks noChangeShapeType="1"/>
            </p:cNvCxnSpPr>
            <p:nvPr/>
          </p:nvCxnSpPr>
          <p:spPr bwMode="auto">
            <a:xfrm flipV="1">
              <a:off x="2233254" y="2137086"/>
              <a:ext cx="1825667" cy="2001839"/>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73078" name="直線コネクタ 20">
              <a:extLst>
                <a:ext uri="{FF2B5EF4-FFF2-40B4-BE49-F238E27FC236}">
                  <a16:creationId xmlns:a16="http://schemas.microsoft.com/office/drawing/2014/main" id="{0DCA478C-A864-4B6C-A856-DCB1B2859119}"/>
                </a:ext>
              </a:extLst>
            </p:cNvPr>
            <p:cNvCxnSpPr>
              <a:cxnSpLocks noChangeShapeType="1"/>
              <a:endCxn id="173073" idx="1"/>
            </p:cNvCxnSpPr>
            <p:nvPr/>
          </p:nvCxnSpPr>
          <p:spPr bwMode="auto">
            <a:xfrm flipV="1">
              <a:off x="1866331" y="2077631"/>
              <a:ext cx="2244269" cy="3186162"/>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173079" name="直線コネクタ 3">
              <a:extLst>
                <a:ext uri="{FF2B5EF4-FFF2-40B4-BE49-F238E27FC236}">
                  <a16:creationId xmlns:a16="http://schemas.microsoft.com/office/drawing/2014/main" id="{A9DFB4B8-38CB-4520-AF3F-60E7368D775F}"/>
                </a:ext>
              </a:extLst>
            </p:cNvPr>
            <p:cNvCxnSpPr>
              <a:cxnSpLocks noChangeShapeType="1"/>
            </p:cNvCxnSpPr>
            <p:nvPr/>
          </p:nvCxnSpPr>
          <p:spPr bwMode="auto">
            <a:xfrm>
              <a:off x="1638121" y="16335"/>
              <a:ext cx="1981199" cy="0"/>
            </a:xfrm>
            <a:prstGeom prst="line">
              <a:avLst/>
            </a:prstGeom>
            <a:noFill/>
            <a:ln w="381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3064" name="正方形/長方形 11">
            <a:extLst>
              <a:ext uri="{FF2B5EF4-FFF2-40B4-BE49-F238E27FC236}">
                <a16:creationId xmlns:a16="http://schemas.microsoft.com/office/drawing/2014/main" id="{2ACBFD51-8476-49B7-9BF7-6FD017AEF104}"/>
              </a:ext>
            </a:extLst>
          </p:cNvPr>
          <p:cNvSpPr>
            <a:spLocks noChangeArrowheads="1"/>
          </p:cNvSpPr>
          <p:nvPr/>
        </p:nvSpPr>
        <p:spPr bwMode="auto">
          <a:xfrm>
            <a:off x="9228138" y="511175"/>
            <a:ext cx="3163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mn-cs"/>
                <a:sym typeface="Arial" panose="020B0604020202020204" pitchFamily="34" charset="0"/>
              </a:rPr>
              <a:t>候補者別</a:t>
            </a:r>
            <a:endParaRPr kumimoji="0" lang="en-US" altLang="ja-JP" sz="1800" b="0"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mn-cs"/>
              <a:sym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1200" cap="none" spc="0" normalizeH="0" baseline="0" noProof="0">
                <a:ln>
                  <a:noFill/>
                </a:ln>
                <a:solidFill>
                  <a:srgbClr val="000000"/>
                </a:solidFill>
                <a:effectLst/>
                <a:uLnTx/>
                <a:uFillTx/>
                <a:latin typeface="ＭＳ Ｐゴシック" panose="020B0600070205080204" pitchFamily="50" charset="-128"/>
                <a:ea typeface="Meiryo UI" panose="020B0604030504040204" pitchFamily="50" charset="-128"/>
                <a:cs typeface="+mn-cs"/>
                <a:sym typeface="Arial" panose="020B0604020202020204" pitchFamily="34" charset="0"/>
              </a:rPr>
              <a:t>ジョブマッチレポート</a:t>
            </a:r>
          </a:p>
        </p:txBody>
      </p:sp>
      <p:sp>
        <p:nvSpPr>
          <p:cNvPr id="4" name="屈折矢印 3">
            <a:extLst>
              <a:ext uri="{FF2B5EF4-FFF2-40B4-BE49-F238E27FC236}">
                <a16:creationId xmlns:a16="http://schemas.microsoft.com/office/drawing/2014/main" id="{0A62D733-6B8B-4931-9228-AB60F5DD3C1B}"/>
              </a:ext>
            </a:extLst>
          </p:cNvPr>
          <p:cNvSpPr/>
          <p:nvPr/>
        </p:nvSpPr>
        <p:spPr>
          <a:xfrm rot="5400000">
            <a:off x="4474369" y="3163094"/>
            <a:ext cx="741362" cy="2940050"/>
          </a:xfrm>
          <a:prstGeom prst="bentUpArrow">
            <a:avLst>
              <a:gd name="adj1" fmla="val 18684"/>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Arial"/>
              <a:ea typeface="ＭＳ Ｐゴシック" panose="020B0600070205080204" pitchFamily="50" charset="-128"/>
              <a:cs typeface="+mn-cs"/>
              <a:sym typeface="Arial"/>
              <a:rtl val="0"/>
            </a:endParaRPr>
          </a:p>
        </p:txBody>
      </p:sp>
      <p:grpSp>
        <p:nvGrpSpPr>
          <p:cNvPr id="173066" name="グループ化 20">
            <a:extLst>
              <a:ext uri="{FF2B5EF4-FFF2-40B4-BE49-F238E27FC236}">
                <a16:creationId xmlns:a16="http://schemas.microsoft.com/office/drawing/2014/main" id="{4289EC77-1AFB-44F9-A02F-05A07124FB1B}"/>
              </a:ext>
            </a:extLst>
          </p:cNvPr>
          <p:cNvGrpSpPr>
            <a:grpSpLocks/>
          </p:cNvGrpSpPr>
          <p:nvPr/>
        </p:nvGrpSpPr>
        <p:grpSpPr bwMode="auto">
          <a:xfrm>
            <a:off x="379413" y="5943600"/>
            <a:ext cx="11196637" cy="860425"/>
            <a:chOff x="-197138" y="5279876"/>
            <a:chExt cx="9180512" cy="1008112"/>
          </a:xfrm>
        </p:grpSpPr>
        <p:sp>
          <p:nvSpPr>
            <p:cNvPr id="173071" name="Shape 187">
              <a:extLst>
                <a:ext uri="{FF2B5EF4-FFF2-40B4-BE49-F238E27FC236}">
                  <a16:creationId xmlns:a16="http://schemas.microsoft.com/office/drawing/2014/main" id="{EFACBC9E-13A7-4C58-BA9A-186A1570DF9A}"/>
                </a:ext>
              </a:extLst>
            </p:cNvPr>
            <p:cNvSpPr>
              <a:spLocks noChangeArrowheads="1"/>
            </p:cNvSpPr>
            <p:nvPr/>
          </p:nvSpPr>
          <p:spPr bwMode="auto">
            <a:xfrm>
              <a:off x="-197138" y="5279876"/>
              <a:ext cx="9180512" cy="1008112"/>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23" name="Shape 189">
              <a:extLst>
                <a:ext uri="{FF2B5EF4-FFF2-40B4-BE49-F238E27FC236}">
                  <a16:creationId xmlns:a16="http://schemas.microsoft.com/office/drawing/2014/main" id="{C03F8F58-C6B2-4B5C-A0D3-61498EB645FB}"/>
                </a:ext>
              </a:extLst>
            </p:cNvPr>
            <p:cNvSpPr txBox="1"/>
            <p:nvPr/>
          </p:nvSpPr>
          <p:spPr>
            <a:xfrm>
              <a:off x="-197138" y="5447275"/>
              <a:ext cx="9180512" cy="533816"/>
            </a:xfrm>
            <a:prstGeom prst="rect">
              <a:avLst/>
            </a:prstGeom>
            <a:noFill/>
            <a:ln>
              <a:noFill/>
            </a:ln>
          </p:spPr>
          <p:txBody>
            <a:bodyPr lIns="91425" tIns="45700" rIns="91425" bIns="45700"/>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ja-JP" altLang="en-US" sz="2800" b="1" i="0" u="none" strike="noStrike" kern="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Calibri"/>
                  <a:sym typeface="Calibri"/>
                  <a:rtl val="0"/>
                </a:rPr>
                <a:t>採用・配置・育成の意思決定を定量データが支えます</a:t>
              </a:r>
              <a:endParaRPr kumimoji="0" lang="en-US" sz="2800" b="1"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Calibri"/>
                <a:sym typeface="Calibri"/>
                <a:rtl val="0"/>
              </a:endParaRPr>
            </a:p>
          </p:txBody>
        </p:sp>
      </p:grpSp>
      <p:pic>
        <p:nvPicPr>
          <p:cNvPr id="173067" name="図 17">
            <a:extLst>
              <a:ext uri="{FF2B5EF4-FFF2-40B4-BE49-F238E27FC236}">
                <a16:creationId xmlns:a16="http://schemas.microsoft.com/office/drawing/2014/main" id="{1E714069-626F-4612-B0CE-FD117B0E3E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575" y="1473200"/>
            <a:ext cx="2339975" cy="2927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3068" name="図 18">
            <a:extLst>
              <a:ext uri="{FF2B5EF4-FFF2-40B4-BE49-F238E27FC236}">
                <a16:creationId xmlns:a16="http://schemas.microsoft.com/office/drawing/2014/main" id="{9B3360F8-3DC9-4EF7-AAEA-D18FAFBBCB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68738" y="1474788"/>
            <a:ext cx="2247900" cy="307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 name="Shape 219">
            <a:extLst>
              <a:ext uri="{FF2B5EF4-FFF2-40B4-BE49-F238E27FC236}">
                <a16:creationId xmlns:a16="http://schemas.microsoft.com/office/drawing/2014/main" id="{B68252F7-5D36-4879-B214-2F32F66275C7}"/>
              </a:ext>
            </a:extLst>
          </p:cNvPr>
          <p:cNvSpPr txBox="1"/>
          <p:nvPr/>
        </p:nvSpPr>
        <p:spPr>
          <a:xfrm>
            <a:off x="252413" y="139700"/>
            <a:ext cx="7958137" cy="531813"/>
          </a:xfrm>
          <a:prstGeom prst="rect">
            <a:avLst/>
          </a:prstGeom>
          <a:noFill/>
          <a:ln>
            <a:noFill/>
          </a:ln>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kumimoji="0" lang="ja-JP" altLang="en-US" sz="1800" b="0" i="0" u="none" strike="noStrike" kern="1200" cap="none" spc="0" normalizeH="0" baseline="0" noProof="0" dirty="0">
                <a:ln>
                  <a:noFill/>
                </a:ln>
                <a:solidFill>
                  <a:srgbClr val="7F7F7F"/>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＜職務マッチング</a:t>
            </a:r>
            <a:r>
              <a:rPr kumimoji="0" lang="ja-JP" altLang="en-US" sz="1800" b="0" i="0" u="none" strike="noStrike" kern="1200" cap="none" spc="0" normalizeH="0" baseline="0" noProof="0" dirty="0">
                <a:ln>
                  <a:noFill/>
                </a:ln>
                <a:solidFill>
                  <a:srgbClr val="7F7F7F"/>
                </a:solidFill>
                <a:effectLst/>
                <a:uLnTx/>
                <a:uFillTx/>
                <a:latin typeface="ＭＳ Ｐゴシック" panose="020B0600070205080204" pitchFamily="50" charset="-128"/>
                <a:ea typeface="ＭＳ Ｐゴシック" panose="020B0600070205080204" pitchFamily="50" charset="-128"/>
                <a:cs typeface="+mn-cs"/>
                <a:sym typeface="Calibri" panose="020F0502020204030204" pitchFamily="34" charset="0"/>
              </a:rPr>
              <a:t>＞</a:t>
            </a:r>
            <a:endParaRPr kumimoji="0" lang="en-US" altLang="ja-JP" sz="1800" b="0" i="0" u="none" strike="noStrike" kern="1200" cap="none" spc="0" normalizeH="0" baseline="0" noProof="0" dirty="0">
              <a:ln>
                <a:noFill/>
              </a:ln>
              <a:solidFill>
                <a:srgbClr val="7F7F7F"/>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Pct val="25000"/>
              <a:buFontTx/>
              <a:buNone/>
              <a:tabLst/>
              <a:defRPr/>
            </a:pPr>
            <a:endParaRPr kumimoji="0" lang="en-US" altLang="ja-JP" sz="2000" b="1" i="0" u="none" strike="noStrike" kern="1200" cap="none" spc="0" normalizeH="0" baseline="0" noProof="0" dirty="0">
              <a:ln>
                <a:noFill/>
              </a:ln>
              <a:solidFill>
                <a:srgbClr val="595959"/>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36" name="正方形/長方形 35">
            <a:extLst>
              <a:ext uri="{FF2B5EF4-FFF2-40B4-BE49-F238E27FC236}">
                <a16:creationId xmlns:a16="http://schemas.microsoft.com/office/drawing/2014/main" id="{09B1C555-4113-4054-9BE6-9380FE36A1F1}"/>
              </a:ext>
            </a:extLst>
          </p:cNvPr>
          <p:cNvSpPr/>
          <p:nvPr/>
        </p:nvSpPr>
        <p:spPr>
          <a:xfrm>
            <a:off x="-19050" y="333375"/>
            <a:ext cx="11926888" cy="523875"/>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800" b="1" i="0" u="none" strike="noStrike" kern="0" cap="none" spc="0" normalizeH="0" baseline="0" noProof="0" dirty="0">
                <a:ln>
                  <a:noFill/>
                </a:ln>
                <a:solidFill>
                  <a:srgbClr val="000000">
                    <a:lumMod val="65000"/>
                    <a:lumOff val="35000"/>
                  </a:srgbClr>
                </a:solidFill>
                <a:effectLst/>
                <a:uLnTx/>
                <a:uFillTx/>
                <a:latin typeface="ＭＳ Ｐゴシック" panose="020B0600070205080204" pitchFamily="50" charset="-128"/>
                <a:ea typeface="ＭＳ Ｐゴシック" panose="020B0600070205080204" pitchFamily="50" charset="-128"/>
                <a:cs typeface="Arial"/>
                <a:sym typeface="Arial"/>
                <a:rtl val="0"/>
              </a:rPr>
              <a:t>人材の特性を理解し、活かす人材データ</a:t>
            </a:r>
            <a:endParaRPr kumimoji="0" lang="ja-JP" altLang="en-US" sz="2800" b="0" i="0" u="none" strike="noStrike" kern="0" cap="none" spc="0" normalizeH="0" baseline="0" noProof="0" dirty="0">
              <a:ln>
                <a:noFill/>
              </a:ln>
              <a:solidFill>
                <a:srgbClr val="000000">
                  <a:lumMod val="65000"/>
                  <a:lumOff val="35000"/>
                </a:srgbClr>
              </a:solidFill>
              <a:effectLst/>
              <a:uLnTx/>
              <a:uFillTx/>
              <a:latin typeface="ＭＳ Ｐゴシック" panose="020B0600070205080204" pitchFamily="50" charset="-128"/>
              <a:ea typeface="ＭＳ Ｐゴシック" panose="020B0600070205080204" pitchFamily="50" charset="-128"/>
              <a:cs typeface="Arial"/>
              <a:sym typeface="Arial"/>
              <a:rtl val="0"/>
            </a:endParaRPr>
          </a:p>
        </p:txBody>
      </p:sp>
      <p:sp>
        <p:nvSpPr>
          <p:cNvPr id="2" name="スライド番号プレースホルダー 1">
            <a:extLst>
              <a:ext uri="{FF2B5EF4-FFF2-40B4-BE49-F238E27FC236}">
                <a16:creationId xmlns:a16="http://schemas.microsoft.com/office/drawing/2014/main" id="{DCE3B0E6-183B-4D2A-B8EA-7550DF0C4D72}"/>
              </a:ext>
            </a:extLst>
          </p:cNvPr>
          <p:cNvSpPr>
            <a:spLocks noGrp="1"/>
          </p:cNvSpPr>
          <p:nvPr>
            <p:ph type="sldNum" idx="13"/>
          </p:nvPr>
        </p:nvSpPr>
        <p:spPr/>
        <p:txBody>
          <a:bodyPr/>
          <a:lstStyle/>
          <a:p>
            <a:pPr>
              <a:defRPr/>
            </a:pPr>
            <a:fld id="{97CF679A-605C-4659-8CEB-5168BA41E30E}" type="slidenum">
              <a:rPr lang="en-US" altLang="ja-JP" smtClean="0"/>
              <a:pPr>
                <a:defRPr/>
              </a:pPr>
              <a:t>36</a:t>
            </a:fld>
            <a:endParaRPr lang="en-US" altLang="ja-JP"/>
          </a:p>
        </p:txBody>
      </p:sp>
      <p:sp>
        <p:nvSpPr>
          <p:cNvPr id="5" name="フッター プレースホルダー 1">
            <a:extLst>
              <a:ext uri="{FF2B5EF4-FFF2-40B4-BE49-F238E27FC236}">
                <a16:creationId xmlns:a16="http://schemas.microsoft.com/office/drawing/2014/main" id="{E842B21E-3F0E-BFA5-C1C3-3F500D18CA12}"/>
              </a:ext>
            </a:extLst>
          </p:cNvPr>
          <p:cNvSpPr txBox="1">
            <a:spLocks/>
          </p:cNvSpPr>
          <p:nvPr/>
        </p:nvSpPr>
        <p:spPr>
          <a:xfrm>
            <a:off x="4165600" y="6434407"/>
            <a:ext cx="3860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800">
                <a:solidFill>
                  <a:schemeClr val="bg1"/>
                </a:solidFill>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solidFill>
                <a:schemeClr val="bg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図 2">
            <a:extLst>
              <a:ext uri="{FF2B5EF4-FFF2-40B4-BE49-F238E27FC236}">
                <a16:creationId xmlns:a16="http://schemas.microsoft.com/office/drawing/2014/main" id="{07B45483-4D2D-46E3-B38B-F200691057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1619250"/>
            <a:ext cx="368300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
            <a:extLst>
              <a:ext uri="{FF2B5EF4-FFF2-40B4-BE49-F238E27FC236}">
                <a16:creationId xmlns:a16="http://schemas.microsoft.com/office/drawing/2014/main" id="{A0F7BBB6-18B1-481E-982B-A243FC134F92}"/>
              </a:ext>
            </a:extLst>
          </p:cNvPr>
          <p:cNvSpPr txBox="1">
            <a:spLocks/>
          </p:cNvSpPr>
          <p:nvPr/>
        </p:nvSpPr>
        <p:spPr bwMode="auto">
          <a:xfrm>
            <a:off x="1730375" y="1116013"/>
            <a:ext cx="8632825" cy="1239837"/>
          </a:xfrm>
          <a:prstGeom prst="rect">
            <a:avLst/>
          </a:prstGeom>
          <a:noFill/>
          <a:ln>
            <a:noFill/>
          </a:ln>
        </p:spPr>
        <p:txBody>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1" lang="ja-JP" altLang="en-US" sz="1800" b="1" i="0" u="none" strike="noStrike" kern="1200" cap="none" spc="0" normalizeH="0" baseline="0" noProof="0" dirty="0">
                <a:ln>
                  <a:noFill/>
                </a:ln>
                <a:solidFill>
                  <a:srgbClr val="000000">
                    <a:lumMod val="65000"/>
                    <a:lumOff val="35000"/>
                  </a:srgbClr>
                </a:solidFill>
                <a:effectLst/>
                <a:uLnTx/>
                <a:uFillTx/>
                <a:latin typeface="ＭＳ Ｐゴシック" panose="020B0600070205080204" pitchFamily="50" charset="-128"/>
                <a:ea typeface="ＭＳ Ｐゴシック" panose="020B0600070205080204" pitchFamily="50" charset="-128"/>
                <a:cs typeface="Arial"/>
                <a:sym typeface="Arial"/>
                <a:rtl val="0"/>
              </a:rPr>
              <a:t>構築した職務モデルと個人のマッチングから、個別の面接用のレポートが出力されます</a:t>
            </a:r>
            <a:endParaRPr kumimoji="1" lang="en-US" altLang="ja-JP" sz="1800" b="1" i="0" u="none" strike="noStrike" kern="1200" cap="none" spc="0" normalizeH="0" baseline="0" noProof="0" dirty="0">
              <a:ln>
                <a:noFill/>
              </a:ln>
              <a:solidFill>
                <a:srgbClr val="000000">
                  <a:lumMod val="65000"/>
                  <a:lumOff val="35000"/>
                </a:srgbClr>
              </a:solidFill>
              <a:effectLst/>
              <a:uLnTx/>
              <a:uFillTx/>
              <a:latin typeface="ＭＳ Ｐゴシック" panose="020B0600070205080204" pitchFamily="50" charset="-128"/>
              <a:ea typeface="ＭＳ Ｐゴシック" panose="020B0600070205080204" pitchFamily="50" charset="-128"/>
              <a:cs typeface="Arial"/>
              <a:sym typeface="Arial"/>
              <a:rtl val="0"/>
            </a:endParaRPr>
          </a:p>
        </p:txBody>
      </p:sp>
      <p:sp>
        <p:nvSpPr>
          <p:cNvPr id="2" name="タイトル 1">
            <a:extLst>
              <a:ext uri="{FF2B5EF4-FFF2-40B4-BE49-F238E27FC236}">
                <a16:creationId xmlns:a16="http://schemas.microsoft.com/office/drawing/2014/main" id="{D66F015D-B0C9-4D7F-A192-B12BAFBB49F7}"/>
              </a:ext>
            </a:extLst>
          </p:cNvPr>
          <p:cNvSpPr>
            <a:spLocks noGrp="1"/>
          </p:cNvSpPr>
          <p:nvPr>
            <p:ph type="title"/>
          </p:nvPr>
        </p:nvSpPr>
        <p:spPr>
          <a:xfrm>
            <a:off x="1965325" y="280988"/>
            <a:ext cx="8229600" cy="1143000"/>
          </a:xfrm>
        </p:spPr>
        <p:txBody>
          <a:bodyPr/>
          <a:lstStyle/>
          <a:p>
            <a:pPr algn="ctr" eaLnBrk="1" fontAlgn="auto" hangingPunct="1">
              <a:spcBef>
                <a:spcPts val="0"/>
              </a:spcBef>
              <a:spcAft>
                <a:spcPts val="0"/>
              </a:spcAft>
              <a:buClr>
                <a:schemeClr val="dk1"/>
              </a:buClr>
              <a:buFont typeface="Calibri"/>
              <a:buNone/>
              <a:defRPr/>
            </a:pPr>
            <a:r>
              <a:rPr kumimoji="1" lang="ja-JP" altLang="en-US" sz="2800" b="1" dirty="0">
                <a:solidFill>
                  <a:schemeClr val="tx1">
                    <a:lumMod val="65000"/>
                    <a:lumOff val="35000"/>
                  </a:schemeClr>
                </a:solidFill>
                <a:latin typeface="+mn-ea"/>
                <a:ea typeface="+mn-ea"/>
                <a:cs typeface="Calibri"/>
                <a:sym typeface="Calibri"/>
              </a:rPr>
              <a:t>人物特性を理解した上での面談質問</a:t>
            </a:r>
          </a:p>
        </p:txBody>
      </p:sp>
      <p:sp>
        <p:nvSpPr>
          <p:cNvPr id="11" name="正方形/長方形 10">
            <a:extLst>
              <a:ext uri="{FF2B5EF4-FFF2-40B4-BE49-F238E27FC236}">
                <a16:creationId xmlns:a16="http://schemas.microsoft.com/office/drawing/2014/main" id="{6ED7A4DB-85C7-4B1F-9A8D-89A7099486D2}"/>
              </a:ext>
            </a:extLst>
          </p:cNvPr>
          <p:cNvSpPr/>
          <p:nvPr/>
        </p:nvSpPr>
        <p:spPr>
          <a:xfrm>
            <a:off x="6240463" y="3860800"/>
            <a:ext cx="215900" cy="144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41" name="正方形/長方形 40">
            <a:extLst>
              <a:ext uri="{FF2B5EF4-FFF2-40B4-BE49-F238E27FC236}">
                <a16:creationId xmlns:a16="http://schemas.microsoft.com/office/drawing/2014/main" id="{16A4FB0C-7EE6-4B88-84D9-B746AB8891F5}"/>
              </a:ext>
            </a:extLst>
          </p:cNvPr>
          <p:cNvSpPr/>
          <p:nvPr/>
        </p:nvSpPr>
        <p:spPr>
          <a:xfrm>
            <a:off x="6249988" y="4645025"/>
            <a:ext cx="215900" cy="142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42" name="正方形/長方形 41">
            <a:extLst>
              <a:ext uri="{FF2B5EF4-FFF2-40B4-BE49-F238E27FC236}">
                <a16:creationId xmlns:a16="http://schemas.microsoft.com/office/drawing/2014/main" id="{B81DDA18-98F1-4E9E-9AEF-E3C68883D2BE}"/>
              </a:ext>
            </a:extLst>
          </p:cNvPr>
          <p:cNvSpPr/>
          <p:nvPr/>
        </p:nvSpPr>
        <p:spPr>
          <a:xfrm>
            <a:off x="6249988" y="4256088"/>
            <a:ext cx="215900" cy="144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43" name="正方形/長方形 42">
            <a:extLst>
              <a:ext uri="{FF2B5EF4-FFF2-40B4-BE49-F238E27FC236}">
                <a16:creationId xmlns:a16="http://schemas.microsoft.com/office/drawing/2014/main" id="{2D88F2A6-46D5-4B52-9FEE-F80952221838}"/>
              </a:ext>
            </a:extLst>
          </p:cNvPr>
          <p:cNvSpPr/>
          <p:nvPr/>
        </p:nvSpPr>
        <p:spPr>
          <a:xfrm>
            <a:off x="7391400" y="5300663"/>
            <a:ext cx="217488" cy="144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46" name="正方形/長方形 45">
            <a:extLst>
              <a:ext uri="{FF2B5EF4-FFF2-40B4-BE49-F238E27FC236}">
                <a16:creationId xmlns:a16="http://schemas.microsoft.com/office/drawing/2014/main" id="{DAE17BE4-D326-4BBC-91AC-83A0CC800183}"/>
              </a:ext>
            </a:extLst>
          </p:cNvPr>
          <p:cNvSpPr/>
          <p:nvPr/>
        </p:nvSpPr>
        <p:spPr>
          <a:xfrm>
            <a:off x="7367588" y="6021388"/>
            <a:ext cx="215900" cy="144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pic>
        <p:nvPicPr>
          <p:cNvPr id="174090" name="図 4">
            <a:extLst>
              <a:ext uri="{FF2B5EF4-FFF2-40B4-BE49-F238E27FC236}">
                <a16:creationId xmlns:a16="http://schemas.microsoft.com/office/drawing/2014/main" id="{1EE6299C-D854-4906-A4C7-297ABE6057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5313" y="1949450"/>
            <a:ext cx="4570412"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四角形吹き出し 8">
            <a:extLst>
              <a:ext uri="{FF2B5EF4-FFF2-40B4-BE49-F238E27FC236}">
                <a16:creationId xmlns:a16="http://schemas.microsoft.com/office/drawing/2014/main" id="{803C9A53-CCE7-49A8-AAA3-4908F74CA560}"/>
              </a:ext>
            </a:extLst>
          </p:cNvPr>
          <p:cNvSpPr/>
          <p:nvPr/>
        </p:nvSpPr>
        <p:spPr>
          <a:xfrm>
            <a:off x="5453063" y="1779472"/>
            <a:ext cx="5014912" cy="1162050"/>
          </a:xfrm>
          <a:prstGeom prst="wedgeRectCallout">
            <a:avLst>
              <a:gd name="adj1" fmla="val -88179"/>
              <a:gd name="adj2" fmla="val 9834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pic>
        <p:nvPicPr>
          <p:cNvPr id="174092" name="図 6">
            <a:extLst>
              <a:ext uri="{FF2B5EF4-FFF2-40B4-BE49-F238E27FC236}">
                <a16:creationId xmlns:a16="http://schemas.microsoft.com/office/drawing/2014/main" id="{7D217061-D99E-47C1-8F1F-91A984405BA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384281"/>
            <a:ext cx="6934200" cy="322262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8" name="ホームベース 21">
            <a:extLst>
              <a:ext uri="{FF2B5EF4-FFF2-40B4-BE49-F238E27FC236}">
                <a16:creationId xmlns:a16="http://schemas.microsoft.com/office/drawing/2014/main" id="{B40CB522-DFC2-4AD2-99A8-0CBEABB61AEB}"/>
              </a:ext>
            </a:extLst>
          </p:cNvPr>
          <p:cNvSpPr/>
          <p:nvPr/>
        </p:nvSpPr>
        <p:spPr>
          <a:xfrm>
            <a:off x="799306" y="5475287"/>
            <a:ext cx="3182937" cy="1101725"/>
          </a:xfrm>
          <a:prstGeom prst="homePlate">
            <a:avLst>
              <a:gd name="adj" fmla="val 0"/>
            </a:avLst>
          </a:prstGeom>
          <a:solidFill>
            <a:srgbClr val="00B0F0"/>
          </a:solidFill>
          <a:ln w="76200" cap="flat" cmpd="sng" algn="ctr">
            <a:solidFill>
              <a:sysClr val="window" lastClr="FFFFFF"/>
            </a:solidFill>
            <a:prstDash val="solid"/>
            <a:miter lim="800000"/>
          </a:ln>
          <a:effectLst/>
        </p:spPr>
        <p:txBody>
          <a:bodyPr lIns="2123" tIns="26970" rIns="2123" bIns="26970" anchor="ctr"/>
          <a:lstStyle>
            <a:lvl1pPr defTabSz="631825">
              <a:defRPr kumimoji="1">
                <a:solidFill>
                  <a:schemeClr val="tx1"/>
                </a:solidFill>
                <a:latin typeface="Arial" panose="020B0604020202020204" pitchFamily="34" charset="0"/>
                <a:ea typeface="ＭＳ Ｐゴシック" panose="020B0600070205080204" pitchFamily="50" charset="-128"/>
              </a:defRPr>
            </a:lvl1pPr>
            <a:lvl2pPr marL="742950" indent="-285750" defTabSz="631825">
              <a:defRPr kumimoji="1">
                <a:solidFill>
                  <a:schemeClr val="tx1"/>
                </a:solidFill>
                <a:latin typeface="Arial" panose="020B0604020202020204" pitchFamily="34" charset="0"/>
                <a:ea typeface="ＭＳ Ｐゴシック" panose="020B0600070205080204" pitchFamily="50" charset="-128"/>
              </a:defRPr>
            </a:lvl2pPr>
            <a:lvl3pPr marL="1143000" indent="-228600" defTabSz="631825">
              <a:defRPr kumimoji="1">
                <a:solidFill>
                  <a:schemeClr val="tx1"/>
                </a:solidFill>
                <a:latin typeface="Arial" panose="020B0604020202020204" pitchFamily="34" charset="0"/>
                <a:ea typeface="ＭＳ Ｐゴシック" panose="020B0600070205080204" pitchFamily="50" charset="-128"/>
              </a:defRPr>
            </a:lvl3pPr>
            <a:lvl4pPr marL="1600200" indent="-228600" defTabSz="631825">
              <a:defRPr kumimoji="1">
                <a:solidFill>
                  <a:schemeClr val="tx1"/>
                </a:solidFill>
                <a:latin typeface="Arial" panose="020B0604020202020204" pitchFamily="34" charset="0"/>
                <a:ea typeface="ＭＳ Ｐゴシック" panose="020B0600070205080204" pitchFamily="50" charset="-128"/>
              </a:defRPr>
            </a:lvl4pPr>
            <a:lvl5pPr marL="2057400" indent="-228600" defTabSz="631825">
              <a:defRPr kumimoji="1">
                <a:solidFill>
                  <a:schemeClr val="tx1"/>
                </a:solidFill>
                <a:latin typeface="Arial" panose="020B0604020202020204" pitchFamily="34" charset="0"/>
                <a:ea typeface="ＭＳ Ｐゴシック" panose="020B0600070205080204" pitchFamily="50" charset="-128"/>
              </a:defRPr>
            </a:lvl5pPr>
            <a:lvl6pPr marL="25146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31825" rtl="0" eaLnBrk="1" fontAlgn="base" latinLnBrk="0" hangingPunct="1">
              <a:lnSpc>
                <a:spcPct val="100000"/>
              </a:lnSpc>
              <a:spcBef>
                <a:spcPct val="0"/>
              </a:spcBef>
              <a:spcAft>
                <a:spcPct val="0"/>
              </a:spcAft>
              <a:buClrTx/>
              <a:buSzTx/>
              <a:buFontTx/>
              <a:buNone/>
              <a:tabLst/>
              <a:defRPr/>
            </a:pPr>
            <a:r>
              <a:rPr kumimoji="0" lang="ja-JP" altLang="en-US" sz="2500" b="1" i="0" u="none" strike="noStrike" kern="1200" cap="none" spc="0" normalizeH="0" baseline="0" noProof="0">
                <a:ln>
                  <a:noFill/>
                </a:ln>
                <a:solidFill>
                  <a:srgbClr val="FFFFFF"/>
                </a:solidFill>
                <a:effectLst>
                  <a:outerShdw blurRad="38100" dist="38100" dir="2700000" algn="tl">
                    <a:srgbClr val="000000"/>
                  </a:outerShdw>
                </a:effectLst>
                <a:uLnTx/>
                <a:uFillTx/>
                <a:latin typeface="ＭＳ Ｐゴシック" panose="020B0600070205080204" pitchFamily="50" charset="-128"/>
                <a:ea typeface="Meiryo UI" panose="020B0604030504040204" pitchFamily="50" charset="-128"/>
                <a:cs typeface="+mn-cs"/>
                <a:sym typeface="Arial" panose="020B0604020202020204" pitchFamily="34" charset="0"/>
              </a:rPr>
              <a:t>個別の質問が</a:t>
            </a:r>
            <a:endParaRPr kumimoji="0" lang="en-US" altLang="ja-JP" sz="2500" b="1" i="0" u="none" strike="noStrike" kern="1200" cap="none" spc="0" normalizeH="0" baseline="0" noProof="0">
              <a:ln>
                <a:noFill/>
              </a:ln>
              <a:solidFill>
                <a:srgbClr val="FFFFFF"/>
              </a:solidFill>
              <a:effectLst>
                <a:outerShdw blurRad="38100" dist="38100" dir="2700000" algn="tl">
                  <a:srgbClr val="000000"/>
                </a:outerShdw>
              </a:effectLst>
              <a:uLnTx/>
              <a:uFillTx/>
              <a:latin typeface="ＭＳ Ｐゴシック" panose="020B0600070205080204" pitchFamily="50" charset="-128"/>
              <a:ea typeface="Meiryo UI" panose="020B0604030504040204" pitchFamily="50" charset="-128"/>
              <a:cs typeface="+mn-cs"/>
              <a:sym typeface="Arial" panose="020B0604020202020204" pitchFamily="34" charset="0"/>
            </a:endParaRPr>
          </a:p>
          <a:p>
            <a:pPr marL="0" marR="0" lvl="0" indent="0" algn="ctr" defTabSz="631825" rtl="0" eaLnBrk="1" fontAlgn="base" latinLnBrk="0" hangingPunct="1">
              <a:lnSpc>
                <a:spcPct val="100000"/>
              </a:lnSpc>
              <a:spcBef>
                <a:spcPct val="0"/>
              </a:spcBef>
              <a:spcAft>
                <a:spcPct val="0"/>
              </a:spcAft>
              <a:buClrTx/>
              <a:buSzTx/>
              <a:buFontTx/>
              <a:buNone/>
              <a:tabLst/>
              <a:defRPr/>
            </a:pPr>
            <a:r>
              <a:rPr kumimoji="0" lang="ja-JP" altLang="en-US" sz="2500" b="1" i="0" u="none" strike="noStrike" kern="1200" cap="none" spc="0" normalizeH="0" baseline="0" noProof="0">
                <a:ln>
                  <a:noFill/>
                </a:ln>
                <a:solidFill>
                  <a:srgbClr val="FFFFFF"/>
                </a:solidFill>
                <a:effectLst>
                  <a:outerShdw blurRad="38100" dist="38100" dir="2700000" algn="tl">
                    <a:srgbClr val="000000"/>
                  </a:outerShdw>
                </a:effectLst>
                <a:uLnTx/>
                <a:uFillTx/>
                <a:latin typeface="ＭＳ Ｐゴシック" panose="020B0600070205080204" pitchFamily="50" charset="-128"/>
                <a:ea typeface="Meiryo UI" panose="020B0604030504040204" pitchFamily="50" charset="-128"/>
                <a:cs typeface="+mn-cs"/>
                <a:sym typeface="Arial" panose="020B0604020202020204" pitchFamily="34" charset="0"/>
              </a:rPr>
              <a:t>面談の質を深めます</a:t>
            </a:r>
            <a:endParaRPr kumimoji="0" lang="en-US" altLang="ja-JP" sz="2500" b="1" i="0" u="none" strike="noStrike" kern="1200" cap="none" spc="0" normalizeH="0" baseline="0" noProof="0">
              <a:ln>
                <a:noFill/>
              </a:ln>
              <a:solidFill>
                <a:srgbClr val="FFFFFF"/>
              </a:solidFill>
              <a:effectLst>
                <a:outerShdw blurRad="38100" dist="38100" dir="2700000" algn="tl">
                  <a:srgbClr val="000000"/>
                </a:outerShdw>
              </a:effectLst>
              <a:uLnTx/>
              <a:uFillTx/>
              <a:latin typeface="ＭＳ Ｐゴシック" panose="020B0600070205080204" pitchFamily="50" charset="-128"/>
              <a:ea typeface="Meiryo UI" panose="020B0604030504040204" pitchFamily="50" charset="-128"/>
              <a:cs typeface="+mn-cs"/>
              <a:sym typeface="Arial" panose="020B0604020202020204" pitchFamily="34" charset="0"/>
            </a:endParaRPr>
          </a:p>
        </p:txBody>
      </p:sp>
      <p:sp>
        <p:nvSpPr>
          <p:cNvPr id="16" name="Shape 219">
            <a:extLst>
              <a:ext uri="{FF2B5EF4-FFF2-40B4-BE49-F238E27FC236}">
                <a16:creationId xmlns:a16="http://schemas.microsoft.com/office/drawing/2014/main" id="{E08568CE-9357-4CDF-B010-350ED98E55BA}"/>
              </a:ext>
            </a:extLst>
          </p:cNvPr>
          <p:cNvSpPr txBox="1"/>
          <p:nvPr/>
        </p:nvSpPr>
        <p:spPr>
          <a:xfrm>
            <a:off x="252413" y="139700"/>
            <a:ext cx="7958137" cy="531813"/>
          </a:xfrm>
          <a:prstGeom prst="rect">
            <a:avLst/>
          </a:prstGeom>
          <a:noFill/>
          <a:ln>
            <a:noFill/>
          </a:ln>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kumimoji="0" lang="ja-JP" altLang="en-US" sz="1800" b="0" i="0" u="none" strike="noStrike" kern="1200" cap="none" spc="0" normalizeH="0" baseline="0" noProof="0" dirty="0">
                <a:ln>
                  <a:noFill/>
                </a:ln>
                <a:solidFill>
                  <a:srgbClr val="7F7F7F"/>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＜採用・登用時における活用</a:t>
            </a:r>
            <a:r>
              <a:rPr kumimoji="0" lang="ja-JP" altLang="en-US" sz="1800" b="0" i="0" u="none" strike="noStrike" kern="1200" cap="none" spc="0" normalizeH="0" baseline="0" noProof="0" dirty="0">
                <a:ln>
                  <a:noFill/>
                </a:ln>
                <a:solidFill>
                  <a:srgbClr val="7F7F7F"/>
                </a:solidFill>
                <a:effectLst/>
                <a:uLnTx/>
                <a:uFillTx/>
                <a:latin typeface="ＭＳ Ｐゴシック" panose="020B0600070205080204" pitchFamily="50" charset="-128"/>
                <a:ea typeface="ＭＳ Ｐゴシック" panose="020B0600070205080204" pitchFamily="50" charset="-128"/>
                <a:cs typeface="+mn-cs"/>
                <a:sym typeface="Calibri" panose="020F0502020204030204" pitchFamily="34" charset="0"/>
              </a:rPr>
              <a:t>＞</a:t>
            </a:r>
            <a:endParaRPr kumimoji="0" lang="en-US" altLang="ja-JP" sz="1800" b="0" i="0" u="none" strike="noStrike" kern="1200" cap="none" spc="0" normalizeH="0" baseline="0" noProof="0" dirty="0">
              <a:ln>
                <a:noFill/>
              </a:ln>
              <a:solidFill>
                <a:srgbClr val="7F7F7F"/>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Pct val="25000"/>
              <a:buFontTx/>
              <a:buNone/>
              <a:tabLst/>
              <a:defRPr/>
            </a:pPr>
            <a:endParaRPr kumimoji="0" lang="en-US" altLang="ja-JP" sz="2000" b="1" i="0" u="none" strike="noStrike" kern="1200" cap="none" spc="0" normalizeH="0" baseline="0" noProof="0" dirty="0">
              <a:ln>
                <a:noFill/>
              </a:ln>
              <a:solidFill>
                <a:srgbClr val="595959"/>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3" name="フッター プレースホルダー 1">
            <a:extLst>
              <a:ext uri="{FF2B5EF4-FFF2-40B4-BE49-F238E27FC236}">
                <a16:creationId xmlns:a16="http://schemas.microsoft.com/office/drawing/2014/main" id="{CE3F3976-086C-5578-159C-1C8F3E4D5A74}"/>
              </a:ext>
            </a:extLst>
          </p:cNvPr>
          <p:cNvSpPr txBox="1">
            <a:spLocks/>
          </p:cNvSpPr>
          <p:nvPr/>
        </p:nvSpPr>
        <p:spPr>
          <a:xfrm>
            <a:off x="4165600" y="6557068"/>
            <a:ext cx="3860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80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hape 218">
            <a:extLst>
              <a:ext uri="{FF2B5EF4-FFF2-40B4-BE49-F238E27FC236}">
                <a16:creationId xmlns:a16="http://schemas.microsoft.com/office/drawing/2014/main" id="{FF728A59-2AE0-41B6-852B-64C4BA6CAAD8}"/>
              </a:ext>
            </a:extLst>
          </p:cNvPr>
          <p:cNvSpPr>
            <a:spLocks noChangeArrowheads="1"/>
          </p:cNvSpPr>
          <p:nvPr/>
        </p:nvSpPr>
        <p:spPr bwMode="auto">
          <a:xfrm>
            <a:off x="322263" y="1069244"/>
            <a:ext cx="11564937" cy="5224462"/>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ja-JP" altLang="ja-JP" sz="20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14" name="十字形 13">
            <a:extLst>
              <a:ext uri="{FF2B5EF4-FFF2-40B4-BE49-F238E27FC236}">
                <a16:creationId xmlns:a16="http://schemas.microsoft.com/office/drawing/2014/main" id="{BA1C8BB8-4307-46CB-9A0B-FC19DA16E728}"/>
              </a:ext>
            </a:extLst>
          </p:cNvPr>
          <p:cNvSpPr/>
          <p:nvPr/>
        </p:nvSpPr>
        <p:spPr>
          <a:xfrm rot="18863668">
            <a:off x="5660232" y="2286794"/>
            <a:ext cx="369887" cy="365125"/>
          </a:xfrm>
          <a:prstGeom prst="plus">
            <a:avLst>
              <a:gd name="adj" fmla="val 401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Arial"/>
              <a:ea typeface="ＭＳ Ｐゴシック" panose="020B0600070205080204" pitchFamily="50" charset="-128"/>
              <a:cs typeface="+mn-cs"/>
              <a:sym typeface="Arial"/>
              <a:rtl val="0"/>
            </a:endParaRPr>
          </a:p>
        </p:txBody>
      </p:sp>
      <p:sp>
        <p:nvSpPr>
          <p:cNvPr id="2" name="テキスト ボックス 1">
            <a:extLst>
              <a:ext uri="{FF2B5EF4-FFF2-40B4-BE49-F238E27FC236}">
                <a16:creationId xmlns:a16="http://schemas.microsoft.com/office/drawing/2014/main" id="{986B8086-79CC-450E-9151-7B3DC5BD5410}"/>
              </a:ext>
            </a:extLst>
          </p:cNvPr>
          <p:cNvSpPr txBox="1"/>
          <p:nvPr/>
        </p:nvSpPr>
        <p:spPr>
          <a:xfrm>
            <a:off x="7488238" y="1731963"/>
            <a:ext cx="2654300" cy="1476375"/>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8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購買担当</a:t>
            </a:r>
            <a:endParaRPr kumimoji="1" lang="en-US" altLang="ja-JP" sz="18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8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経理担当</a:t>
            </a:r>
            <a:endParaRPr kumimoji="1" lang="en-US" altLang="ja-JP" sz="18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8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営業事務</a:t>
            </a:r>
            <a:endParaRPr kumimoji="1" lang="en-US" altLang="ja-JP" sz="18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8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商品企画室</a:t>
            </a:r>
            <a:endParaRPr kumimoji="1" lang="en-US" altLang="ja-JP" sz="18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endParaRP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8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人材開発部</a:t>
            </a:r>
          </a:p>
        </p:txBody>
      </p:sp>
      <p:grpSp>
        <p:nvGrpSpPr>
          <p:cNvPr id="176133" name="グループ化 14">
            <a:extLst>
              <a:ext uri="{FF2B5EF4-FFF2-40B4-BE49-F238E27FC236}">
                <a16:creationId xmlns:a16="http://schemas.microsoft.com/office/drawing/2014/main" id="{D00D6F9D-3F56-43A1-BBE7-0FF08F0F7AC8}"/>
              </a:ext>
            </a:extLst>
          </p:cNvPr>
          <p:cNvGrpSpPr>
            <a:grpSpLocks/>
          </p:cNvGrpSpPr>
          <p:nvPr/>
        </p:nvGrpSpPr>
        <p:grpSpPr bwMode="auto">
          <a:xfrm>
            <a:off x="1470025" y="5801928"/>
            <a:ext cx="9269413" cy="860425"/>
            <a:chOff x="-285326" y="5279876"/>
            <a:chExt cx="9268700" cy="1008112"/>
          </a:xfrm>
        </p:grpSpPr>
        <p:sp>
          <p:nvSpPr>
            <p:cNvPr id="176141" name="Shape 187">
              <a:extLst>
                <a:ext uri="{FF2B5EF4-FFF2-40B4-BE49-F238E27FC236}">
                  <a16:creationId xmlns:a16="http://schemas.microsoft.com/office/drawing/2014/main" id="{F78C8DFA-FD58-4BDE-8B9B-B02F36D09975}"/>
                </a:ext>
              </a:extLst>
            </p:cNvPr>
            <p:cNvSpPr>
              <a:spLocks noChangeArrowheads="1"/>
            </p:cNvSpPr>
            <p:nvPr/>
          </p:nvSpPr>
          <p:spPr bwMode="auto">
            <a:xfrm>
              <a:off x="-196433" y="5279876"/>
              <a:ext cx="9179807" cy="1008112"/>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18" name="Shape 189">
              <a:extLst>
                <a:ext uri="{FF2B5EF4-FFF2-40B4-BE49-F238E27FC236}">
                  <a16:creationId xmlns:a16="http://schemas.microsoft.com/office/drawing/2014/main" id="{B94CB14D-A6E5-4926-A0C7-6C17A003AADB}"/>
                </a:ext>
              </a:extLst>
            </p:cNvPr>
            <p:cNvSpPr txBox="1"/>
            <p:nvPr/>
          </p:nvSpPr>
          <p:spPr>
            <a:xfrm>
              <a:off x="-285326" y="5343115"/>
              <a:ext cx="9143297" cy="533815"/>
            </a:xfrm>
            <a:prstGeom prst="rect">
              <a:avLst/>
            </a:prstGeom>
            <a:noFill/>
            <a:ln>
              <a:noFill/>
            </a:ln>
          </p:spPr>
          <p:txBody>
            <a:bodyPr lIns="91425" tIns="45700" rIns="91425" bIns="45700"/>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ja-JP" altLang="en-US" sz="2200" b="1" i="0" u="none" strike="noStrike" kern="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Calibri"/>
                  <a:sym typeface="Calibri"/>
                  <a:rtl val="0"/>
                </a:rPr>
                <a:t>一人の人材と複数の職務のマッチ率を表示</a:t>
              </a:r>
              <a:endParaRPr kumimoji="0" lang="en-US" altLang="ja-JP" sz="2200" b="1" i="0" u="none" strike="noStrike" kern="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Calibri"/>
                <a:sym typeface="Calibri"/>
                <a:rtl val="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ja-JP" altLang="en-US" sz="2200" b="1" i="0" u="none" strike="noStrike" kern="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Calibri"/>
                  <a:sym typeface="Calibri"/>
                  <a:rtl val="0"/>
                </a:rPr>
                <a:t>ジョブローテーションやキャリアプランニングの判断材料に</a:t>
              </a:r>
              <a:endParaRPr kumimoji="0" lang="en-US" sz="2200" b="1" i="0" u="none" strike="noStrike" kern="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Calibri"/>
                <a:sym typeface="Calibri"/>
                <a:rtl val="0"/>
              </a:endParaRPr>
            </a:p>
          </p:txBody>
        </p:sp>
      </p:grpSp>
      <p:sp>
        <p:nvSpPr>
          <p:cNvPr id="176134" name="正方形/長方形 2">
            <a:extLst>
              <a:ext uri="{FF2B5EF4-FFF2-40B4-BE49-F238E27FC236}">
                <a16:creationId xmlns:a16="http://schemas.microsoft.com/office/drawing/2014/main" id="{074A7F7C-3F12-43C2-B185-5F937A7A56A2}"/>
              </a:ext>
            </a:extLst>
          </p:cNvPr>
          <p:cNvSpPr>
            <a:spLocks noChangeArrowheads="1"/>
          </p:cNvSpPr>
          <p:nvPr/>
        </p:nvSpPr>
        <p:spPr bwMode="auto">
          <a:xfrm>
            <a:off x="2514600" y="3381375"/>
            <a:ext cx="10795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1</a:t>
            </a: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候補者</a:t>
            </a:r>
            <a:endParaRPr kumimoji="0" lang="ja-JP" altLang="en-US" sz="1600" b="0" i="0" u="none" strike="noStrike" kern="1200" cap="none" spc="0" normalizeH="0" baseline="0" noProof="0">
              <a:ln>
                <a:noFill/>
              </a:ln>
              <a:solidFill>
                <a:srgbClr val="000000"/>
              </a:solidFill>
              <a:effectLst/>
              <a:uLnTx/>
              <a:uFillTx/>
              <a:latin typeface="Arial" panose="020B0604020202020204" pitchFamily="34" charset="0"/>
              <a:ea typeface="Meiryo UI" panose="020B0604030504040204" pitchFamily="50" charset="-128"/>
              <a:cs typeface="Arial" panose="020B0604020202020204" pitchFamily="34" charset="0"/>
              <a:sym typeface="Arial" panose="020B0604020202020204" pitchFamily="34" charset="0"/>
            </a:endParaRPr>
          </a:p>
        </p:txBody>
      </p:sp>
      <p:sp>
        <p:nvSpPr>
          <p:cNvPr id="176135" name="正方形/長方形 18">
            <a:extLst>
              <a:ext uri="{FF2B5EF4-FFF2-40B4-BE49-F238E27FC236}">
                <a16:creationId xmlns:a16="http://schemas.microsoft.com/office/drawing/2014/main" id="{A3D38A90-D62C-4DC7-B37F-4F28C3D5DABD}"/>
              </a:ext>
            </a:extLst>
          </p:cNvPr>
          <p:cNvSpPr>
            <a:spLocks noChangeArrowheads="1"/>
          </p:cNvSpPr>
          <p:nvPr/>
        </p:nvSpPr>
        <p:spPr bwMode="auto">
          <a:xfrm>
            <a:off x="8094663" y="3402013"/>
            <a:ext cx="14398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複数ポジション</a:t>
            </a:r>
            <a:endParaRPr kumimoji="0" lang="ja-JP" altLang="en-US" sz="1600" b="0" i="0" u="none" strike="noStrike" kern="1200" cap="none" spc="0" normalizeH="0" baseline="0" noProof="0">
              <a:ln>
                <a:noFill/>
              </a:ln>
              <a:solidFill>
                <a:srgbClr val="000000"/>
              </a:solidFill>
              <a:effectLst/>
              <a:uLnTx/>
              <a:uFillTx/>
              <a:latin typeface="Arial" panose="020B0604020202020204" pitchFamily="34" charset="0"/>
              <a:ea typeface="Meiryo UI" panose="020B0604030504040204" pitchFamily="50" charset="-128"/>
              <a:cs typeface="Arial" panose="020B0604020202020204" pitchFamily="34" charset="0"/>
              <a:sym typeface="Arial" panose="020B0604020202020204" pitchFamily="34" charset="0"/>
            </a:endParaRPr>
          </a:p>
        </p:txBody>
      </p:sp>
      <p:sp>
        <p:nvSpPr>
          <p:cNvPr id="5" name="下矢印 4">
            <a:extLst>
              <a:ext uri="{FF2B5EF4-FFF2-40B4-BE49-F238E27FC236}">
                <a16:creationId xmlns:a16="http://schemas.microsoft.com/office/drawing/2014/main" id="{38D99403-F176-4DAD-8632-A6057A20B926}"/>
              </a:ext>
            </a:extLst>
          </p:cNvPr>
          <p:cNvSpPr/>
          <p:nvPr/>
        </p:nvSpPr>
        <p:spPr>
          <a:xfrm>
            <a:off x="5491163" y="3103563"/>
            <a:ext cx="708025" cy="650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pic>
        <p:nvPicPr>
          <p:cNvPr id="176137" name="図 5">
            <a:extLst>
              <a:ext uri="{FF2B5EF4-FFF2-40B4-BE49-F238E27FC236}">
                <a16:creationId xmlns:a16="http://schemas.microsoft.com/office/drawing/2014/main" id="{2075B6F6-7C80-4D97-8B75-BCA61155DC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538" y="3941763"/>
            <a:ext cx="48672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hape 219">
            <a:extLst>
              <a:ext uri="{FF2B5EF4-FFF2-40B4-BE49-F238E27FC236}">
                <a16:creationId xmlns:a16="http://schemas.microsoft.com/office/drawing/2014/main" id="{FE802DBB-BA7D-496E-AC78-39FAE4674251}"/>
              </a:ext>
            </a:extLst>
          </p:cNvPr>
          <p:cNvSpPr txBox="1"/>
          <p:nvPr/>
        </p:nvSpPr>
        <p:spPr>
          <a:xfrm>
            <a:off x="252413" y="139700"/>
            <a:ext cx="7958137" cy="531813"/>
          </a:xfrm>
          <a:prstGeom prst="rect">
            <a:avLst/>
          </a:prstGeom>
          <a:noFill/>
          <a:ln>
            <a:noFill/>
          </a:ln>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kumimoji="0" lang="ja-JP" altLang="en-US" sz="1800" b="0" i="0" u="none" strike="noStrike" kern="1200" cap="none" spc="0" normalizeH="0" baseline="0" noProof="0" dirty="0">
                <a:ln>
                  <a:noFill/>
                </a:ln>
                <a:solidFill>
                  <a:srgbClr val="7F7F7F"/>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＜配置における活用</a:t>
            </a:r>
            <a:r>
              <a:rPr kumimoji="0" lang="ja-JP" altLang="en-US" sz="1800" b="0" i="0" u="none" strike="noStrike" kern="1200" cap="none" spc="0" normalizeH="0" baseline="0" noProof="0" dirty="0">
                <a:ln>
                  <a:noFill/>
                </a:ln>
                <a:solidFill>
                  <a:srgbClr val="7F7F7F"/>
                </a:solidFill>
                <a:effectLst/>
                <a:uLnTx/>
                <a:uFillTx/>
                <a:latin typeface="ＭＳ Ｐゴシック" panose="020B0600070205080204" pitchFamily="50" charset="-128"/>
                <a:ea typeface="ＭＳ Ｐゴシック" panose="020B0600070205080204" pitchFamily="50" charset="-128"/>
                <a:cs typeface="+mn-cs"/>
                <a:sym typeface="Calibri" panose="020F0502020204030204" pitchFamily="34" charset="0"/>
              </a:rPr>
              <a:t>＞</a:t>
            </a:r>
            <a:endParaRPr kumimoji="0" lang="en-US" altLang="ja-JP" sz="1800" b="0" i="0" u="none" strike="noStrike" kern="1200" cap="none" spc="0" normalizeH="0" baseline="0" noProof="0" dirty="0">
              <a:ln>
                <a:noFill/>
              </a:ln>
              <a:solidFill>
                <a:srgbClr val="7F7F7F"/>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Pct val="25000"/>
              <a:buFontTx/>
              <a:buNone/>
              <a:tabLst/>
              <a:defRPr/>
            </a:pPr>
            <a:endParaRPr kumimoji="0" lang="en-US" altLang="ja-JP" sz="2000" b="1" i="0" u="none" strike="noStrike" kern="1200" cap="none" spc="0" normalizeH="0" baseline="0" noProof="0" dirty="0">
              <a:ln>
                <a:noFill/>
              </a:ln>
              <a:solidFill>
                <a:srgbClr val="595959"/>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21" name="タイトル 1">
            <a:extLst>
              <a:ext uri="{FF2B5EF4-FFF2-40B4-BE49-F238E27FC236}">
                <a16:creationId xmlns:a16="http://schemas.microsoft.com/office/drawing/2014/main" id="{A5150A6F-290F-4F83-8908-F1339936809B}"/>
              </a:ext>
            </a:extLst>
          </p:cNvPr>
          <p:cNvSpPr>
            <a:spLocks noGrp="1"/>
          </p:cNvSpPr>
          <p:nvPr>
            <p:ph type="title"/>
          </p:nvPr>
        </p:nvSpPr>
        <p:spPr>
          <a:xfrm>
            <a:off x="322263" y="138113"/>
            <a:ext cx="11547475" cy="1143000"/>
          </a:xfrm>
        </p:spPr>
        <p:txBody>
          <a:bodyPr/>
          <a:lstStyle/>
          <a:p>
            <a:pPr eaLnBrk="1" fontAlgn="auto" hangingPunct="1">
              <a:spcAft>
                <a:spcPts val="0"/>
              </a:spcAft>
              <a:defRPr/>
            </a:pPr>
            <a:r>
              <a:rPr kumimoji="1" lang="ja-JP" altLang="en-US" sz="2800" b="1" dirty="0">
                <a:solidFill>
                  <a:schemeClr val="tx1">
                    <a:lumMod val="65000"/>
                    <a:lumOff val="35000"/>
                  </a:schemeClr>
                </a:solidFill>
                <a:latin typeface="+mn-ea"/>
                <a:ea typeface="+mn-ea"/>
              </a:rPr>
              <a:t>人物特性を理解した上での戦略的な配置</a:t>
            </a:r>
          </a:p>
        </p:txBody>
      </p:sp>
      <p:pic>
        <p:nvPicPr>
          <p:cNvPr id="23" name="図 22">
            <a:extLst>
              <a:ext uri="{FF2B5EF4-FFF2-40B4-BE49-F238E27FC236}">
                <a16:creationId xmlns:a16="http://schemas.microsoft.com/office/drawing/2014/main" id="{6B6D3F33-782C-434F-9F98-FB5B380DD2AD}"/>
              </a:ext>
            </a:extLst>
          </p:cNvPr>
          <p:cNvPicPr>
            <a:picLocks noChangeAspect="1"/>
          </p:cNvPicPr>
          <p:nvPr/>
        </p:nvPicPr>
        <p:blipFill>
          <a:blip r:embed="rId3" cstate="screen">
            <a:clrChange>
              <a:clrFrom>
                <a:srgbClr val="000000">
                  <a:alpha val="0"/>
                </a:srgbClr>
              </a:clrFrom>
              <a:clrTo>
                <a:srgbClr val="000000">
                  <a:alpha val="0"/>
                </a:srgbClr>
              </a:clrTo>
            </a:clrChange>
            <a:duotone>
              <a:prstClr val="black"/>
              <a:srgbClr val="333333">
                <a:tint val="45000"/>
                <a:satMod val="400000"/>
              </a:srgbClr>
            </a:duotone>
          </a:blip>
          <a:stretch>
            <a:fillRect/>
          </a:stretch>
        </p:blipFill>
        <p:spPr>
          <a:xfrm>
            <a:off x="2042091" y="1445674"/>
            <a:ext cx="1822637" cy="1822637"/>
          </a:xfrm>
          <a:prstGeom prst="rect">
            <a:avLst/>
          </a:prstGeom>
          <a:noFill/>
          <a:ln>
            <a:noFill/>
          </a:ln>
        </p:spPr>
      </p:pic>
      <p:sp>
        <p:nvSpPr>
          <p:cNvPr id="3" name="スライド番号プレースホルダー 2">
            <a:extLst>
              <a:ext uri="{FF2B5EF4-FFF2-40B4-BE49-F238E27FC236}">
                <a16:creationId xmlns:a16="http://schemas.microsoft.com/office/drawing/2014/main" id="{C052FF30-10C8-4523-B9D2-43364761CFAA}"/>
              </a:ext>
            </a:extLst>
          </p:cNvPr>
          <p:cNvSpPr>
            <a:spLocks noGrp="1"/>
          </p:cNvSpPr>
          <p:nvPr>
            <p:ph type="sldNum" idx="13"/>
          </p:nvPr>
        </p:nvSpPr>
        <p:spPr/>
        <p:txBody>
          <a:bodyPr/>
          <a:lstStyle/>
          <a:p>
            <a:pPr>
              <a:defRPr/>
            </a:pPr>
            <a:fld id="{11BEAECA-5609-4F94-B935-726A9F8119E4}" type="slidenum">
              <a:rPr lang="en-US" altLang="ja-JP" smtClean="0"/>
              <a:pPr>
                <a:defRPr/>
              </a:pPr>
              <a:t>38</a:t>
            </a:fld>
            <a:endParaRPr lang="en-US" altLang="ja-JP"/>
          </a:p>
        </p:txBody>
      </p:sp>
      <p:sp>
        <p:nvSpPr>
          <p:cNvPr id="6" name="フッター プレースホルダー 1">
            <a:extLst>
              <a:ext uri="{FF2B5EF4-FFF2-40B4-BE49-F238E27FC236}">
                <a16:creationId xmlns:a16="http://schemas.microsoft.com/office/drawing/2014/main" id="{C38A1D44-903A-0302-BBB0-7A65B1B4AD72}"/>
              </a:ext>
            </a:extLst>
          </p:cNvPr>
          <p:cNvSpPr txBox="1">
            <a:spLocks/>
          </p:cNvSpPr>
          <p:nvPr/>
        </p:nvSpPr>
        <p:spPr>
          <a:xfrm>
            <a:off x="4165600" y="6557068"/>
            <a:ext cx="3860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80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図 2">
            <a:extLst>
              <a:ext uri="{FF2B5EF4-FFF2-40B4-BE49-F238E27FC236}">
                <a16:creationId xmlns:a16="http://schemas.microsoft.com/office/drawing/2014/main" id="{EE60BEC9-1C43-4D70-B49C-223FDD226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5" y="1619250"/>
            <a:ext cx="368300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5" name="Text Placeholder 1">
            <a:extLst>
              <a:ext uri="{FF2B5EF4-FFF2-40B4-BE49-F238E27FC236}">
                <a16:creationId xmlns:a16="http://schemas.microsoft.com/office/drawing/2014/main" id="{7F755F43-4AAF-4CAD-A1D1-377EDDC763BC}"/>
              </a:ext>
            </a:extLst>
          </p:cNvPr>
          <p:cNvSpPr txBox="1">
            <a:spLocks/>
          </p:cNvSpPr>
          <p:nvPr/>
        </p:nvSpPr>
        <p:spPr bwMode="auto">
          <a:xfrm>
            <a:off x="1724025" y="1025525"/>
            <a:ext cx="8634413"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800" b="1" i="0" u="none" strike="noStrike" kern="1200" cap="none" spc="0" normalizeH="0" baseline="0" noProof="0">
                <a:ln>
                  <a:noFill/>
                </a:ln>
                <a:solidFill>
                  <a:srgbClr val="595959"/>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構築した職務モデルと個人のマッチングから、育成用のレポートが出力されます</a:t>
            </a:r>
            <a:endParaRPr kumimoji="1" lang="en-US" altLang="ja-JP" sz="1800" b="1" i="0" u="none" strike="noStrike" kern="1200" cap="none" spc="0" normalizeH="0" baseline="0" noProof="0">
              <a:ln>
                <a:noFill/>
              </a:ln>
              <a:solidFill>
                <a:srgbClr val="595959"/>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endParaRPr>
          </a:p>
        </p:txBody>
      </p:sp>
      <p:sp>
        <p:nvSpPr>
          <p:cNvPr id="2" name="タイトル 1">
            <a:extLst>
              <a:ext uri="{FF2B5EF4-FFF2-40B4-BE49-F238E27FC236}">
                <a16:creationId xmlns:a16="http://schemas.microsoft.com/office/drawing/2014/main" id="{EC170C76-81E8-4795-A955-3CB5A91806D4}"/>
              </a:ext>
            </a:extLst>
          </p:cNvPr>
          <p:cNvSpPr>
            <a:spLocks noGrp="1"/>
          </p:cNvSpPr>
          <p:nvPr>
            <p:ph type="title"/>
          </p:nvPr>
        </p:nvSpPr>
        <p:spPr>
          <a:xfrm>
            <a:off x="1981200" y="187325"/>
            <a:ext cx="8229600" cy="1143000"/>
          </a:xfrm>
        </p:spPr>
        <p:txBody>
          <a:bodyPr/>
          <a:lstStyle/>
          <a:p>
            <a:pPr algn="ctr" eaLnBrk="1" fontAlgn="auto" hangingPunct="1">
              <a:spcBef>
                <a:spcPts val="0"/>
              </a:spcBef>
              <a:spcAft>
                <a:spcPts val="0"/>
              </a:spcAft>
              <a:buClr>
                <a:schemeClr val="dk1"/>
              </a:buClr>
              <a:buFont typeface="Calibri"/>
              <a:buNone/>
              <a:defRPr/>
            </a:pPr>
            <a:r>
              <a:rPr kumimoji="1" lang="ja-JP" altLang="en-US" sz="2800" b="1" dirty="0">
                <a:solidFill>
                  <a:schemeClr val="tx1">
                    <a:lumMod val="65000"/>
                    <a:lumOff val="35000"/>
                  </a:schemeClr>
                </a:solidFill>
                <a:latin typeface="+mn-ea"/>
                <a:ea typeface="+mn-ea"/>
                <a:cs typeface="Calibri"/>
                <a:sym typeface="Calibri"/>
              </a:rPr>
              <a:t>育成用個別レポートで人材を活かす</a:t>
            </a:r>
          </a:p>
        </p:txBody>
      </p:sp>
      <p:sp>
        <p:nvSpPr>
          <p:cNvPr id="11" name="正方形/長方形 10">
            <a:extLst>
              <a:ext uri="{FF2B5EF4-FFF2-40B4-BE49-F238E27FC236}">
                <a16:creationId xmlns:a16="http://schemas.microsoft.com/office/drawing/2014/main" id="{D8CFD15C-3B19-423E-916A-C9587CA38436}"/>
              </a:ext>
            </a:extLst>
          </p:cNvPr>
          <p:cNvSpPr/>
          <p:nvPr/>
        </p:nvSpPr>
        <p:spPr>
          <a:xfrm>
            <a:off x="6240463" y="3860800"/>
            <a:ext cx="215900" cy="144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41" name="正方形/長方形 40">
            <a:extLst>
              <a:ext uri="{FF2B5EF4-FFF2-40B4-BE49-F238E27FC236}">
                <a16:creationId xmlns:a16="http://schemas.microsoft.com/office/drawing/2014/main" id="{96A76462-37BB-4CBA-925D-C988075D054B}"/>
              </a:ext>
            </a:extLst>
          </p:cNvPr>
          <p:cNvSpPr/>
          <p:nvPr/>
        </p:nvSpPr>
        <p:spPr>
          <a:xfrm>
            <a:off x="6249988" y="4645025"/>
            <a:ext cx="215900" cy="142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42" name="正方形/長方形 41">
            <a:extLst>
              <a:ext uri="{FF2B5EF4-FFF2-40B4-BE49-F238E27FC236}">
                <a16:creationId xmlns:a16="http://schemas.microsoft.com/office/drawing/2014/main" id="{8CC24909-17C1-4823-A899-BAE52308396F}"/>
              </a:ext>
            </a:extLst>
          </p:cNvPr>
          <p:cNvSpPr/>
          <p:nvPr/>
        </p:nvSpPr>
        <p:spPr>
          <a:xfrm>
            <a:off x="6249988" y="4256088"/>
            <a:ext cx="215900" cy="144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43" name="正方形/長方形 42">
            <a:extLst>
              <a:ext uri="{FF2B5EF4-FFF2-40B4-BE49-F238E27FC236}">
                <a16:creationId xmlns:a16="http://schemas.microsoft.com/office/drawing/2014/main" id="{24A99F7B-2EE2-409F-A381-3E604E65389E}"/>
              </a:ext>
            </a:extLst>
          </p:cNvPr>
          <p:cNvSpPr/>
          <p:nvPr/>
        </p:nvSpPr>
        <p:spPr>
          <a:xfrm>
            <a:off x="7391400" y="5300663"/>
            <a:ext cx="217488" cy="144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46" name="正方形/長方形 45">
            <a:extLst>
              <a:ext uri="{FF2B5EF4-FFF2-40B4-BE49-F238E27FC236}">
                <a16:creationId xmlns:a16="http://schemas.microsoft.com/office/drawing/2014/main" id="{6A4FF99D-88E7-4B67-9A55-B36D1F7BB78D}"/>
              </a:ext>
            </a:extLst>
          </p:cNvPr>
          <p:cNvSpPr/>
          <p:nvPr/>
        </p:nvSpPr>
        <p:spPr>
          <a:xfrm>
            <a:off x="7367588" y="6021388"/>
            <a:ext cx="215900" cy="144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pic>
        <p:nvPicPr>
          <p:cNvPr id="177162" name="図 4">
            <a:extLst>
              <a:ext uri="{FF2B5EF4-FFF2-40B4-BE49-F238E27FC236}">
                <a16:creationId xmlns:a16="http://schemas.microsoft.com/office/drawing/2014/main" id="{5540190C-00DF-4338-9B1C-6F655B345F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5313" y="1771034"/>
            <a:ext cx="4570412"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四角形吹き出し 8">
            <a:extLst>
              <a:ext uri="{FF2B5EF4-FFF2-40B4-BE49-F238E27FC236}">
                <a16:creationId xmlns:a16="http://schemas.microsoft.com/office/drawing/2014/main" id="{50D33E20-081B-4360-84C0-495A3188E4C4}"/>
              </a:ext>
            </a:extLst>
          </p:cNvPr>
          <p:cNvSpPr/>
          <p:nvPr/>
        </p:nvSpPr>
        <p:spPr>
          <a:xfrm>
            <a:off x="5453063" y="1585297"/>
            <a:ext cx="5014912" cy="1162050"/>
          </a:xfrm>
          <a:prstGeom prst="wedgeRectCallout">
            <a:avLst>
              <a:gd name="adj1" fmla="val -88179"/>
              <a:gd name="adj2" fmla="val 9834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18" name="ホームベース 21">
            <a:extLst>
              <a:ext uri="{FF2B5EF4-FFF2-40B4-BE49-F238E27FC236}">
                <a16:creationId xmlns:a16="http://schemas.microsoft.com/office/drawing/2014/main" id="{978F5742-DFCB-4218-B86B-4CED00913BC3}"/>
              </a:ext>
            </a:extLst>
          </p:cNvPr>
          <p:cNvSpPr/>
          <p:nvPr/>
        </p:nvSpPr>
        <p:spPr>
          <a:xfrm>
            <a:off x="1002681" y="5470525"/>
            <a:ext cx="3467100" cy="1101725"/>
          </a:xfrm>
          <a:prstGeom prst="homePlate">
            <a:avLst>
              <a:gd name="adj" fmla="val 0"/>
            </a:avLst>
          </a:prstGeom>
          <a:solidFill>
            <a:srgbClr val="00B0F0"/>
          </a:solidFill>
          <a:ln w="76200" cap="flat" cmpd="sng" algn="ctr">
            <a:solidFill>
              <a:sysClr val="window" lastClr="FFFFFF"/>
            </a:solidFill>
            <a:prstDash val="solid"/>
            <a:miter lim="800000"/>
          </a:ln>
          <a:effectLst/>
        </p:spPr>
        <p:txBody>
          <a:bodyPr lIns="2123" tIns="26970" rIns="2123" bIns="26970" anchor="ctr"/>
          <a:lstStyle>
            <a:lvl1pPr defTabSz="631825">
              <a:defRPr kumimoji="1">
                <a:solidFill>
                  <a:schemeClr val="tx1"/>
                </a:solidFill>
                <a:latin typeface="Arial" panose="020B0604020202020204" pitchFamily="34" charset="0"/>
                <a:ea typeface="ＭＳ Ｐゴシック" panose="020B0600070205080204" pitchFamily="50" charset="-128"/>
              </a:defRPr>
            </a:lvl1pPr>
            <a:lvl2pPr marL="742950" indent="-285750" defTabSz="631825">
              <a:defRPr kumimoji="1">
                <a:solidFill>
                  <a:schemeClr val="tx1"/>
                </a:solidFill>
                <a:latin typeface="Arial" panose="020B0604020202020204" pitchFamily="34" charset="0"/>
                <a:ea typeface="ＭＳ Ｐゴシック" panose="020B0600070205080204" pitchFamily="50" charset="-128"/>
              </a:defRPr>
            </a:lvl2pPr>
            <a:lvl3pPr marL="1143000" indent="-228600" defTabSz="631825">
              <a:defRPr kumimoji="1">
                <a:solidFill>
                  <a:schemeClr val="tx1"/>
                </a:solidFill>
                <a:latin typeface="Arial" panose="020B0604020202020204" pitchFamily="34" charset="0"/>
                <a:ea typeface="ＭＳ Ｐゴシック" panose="020B0600070205080204" pitchFamily="50" charset="-128"/>
              </a:defRPr>
            </a:lvl3pPr>
            <a:lvl4pPr marL="1600200" indent="-228600" defTabSz="631825">
              <a:defRPr kumimoji="1">
                <a:solidFill>
                  <a:schemeClr val="tx1"/>
                </a:solidFill>
                <a:latin typeface="Arial" panose="020B0604020202020204" pitchFamily="34" charset="0"/>
                <a:ea typeface="ＭＳ Ｐゴシック" panose="020B0600070205080204" pitchFamily="50" charset="-128"/>
              </a:defRPr>
            </a:lvl4pPr>
            <a:lvl5pPr marL="2057400" indent="-228600" defTabSz="631825">
              <a:defRPr kumimoji="1">
                <a:solidFill>
                  <a:schemeClr val="tx1"/>
                </a:solidFill>
                <a:latin typeface="Arial" panose="020B0604020202020204" pitchFamily="34" charset="0"/>
                <a:ea typeface="ＭＳ Ｐゴシック" panose="020B0600070205080204" pitchFamily="50" charset="-128"/>
              </a:defRPr>
            </a:lvl5pPr>
            <a:lvl6pPr marL="25146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31825" rtl="0" eaLnBrk="1" fontAlgn="base" latinLnBrk="0" hangingPunct="1">
              <a:lnSpc>
                <a:spcPct val="100000"/>
              </a:lnSpc>
              <a:spcBef>
                <a:spcPct val="0"/>
              </a:spcBef>
              <a:spcAft>
                <a:spcPct val="0"/>
              </a:spcAft>
              <a:buClrTx/>
              <a:buSzTx/>
              <a:buFontTx/>
              <a:buNone/>
              <a:tabLst/>
              <a:defRPr/>
            </a:pPr>
            <a:r>
              <a:rPr kumimoji="0" lang="ja-JP" altLang="en-US" sz="25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ＭＳ Ｐゴシック" panose="020B0600070205080204" pitchFamily="50" charset="-128"/>
                <a:ea typeface="Meiryo UI" panose="020B0604030504040204" pitchFamily="50" charset="-128"/>
                <a:cs typeface="+mn-cs"/>
                <a:sym typeface="Arial" panose="020B0604020202020204" pitchFamily="34" charset="0"/>
              </a:rPr>
              <a:t>個別コーチング用　　　　　のレポートです</a:t>
            </a:r>
            <a:endParaRPr kumimoji="0" lang="en-US" altLang="ja-JP" sz="25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ＭＳ Ｐゴシック" panose="020B0600070205080204" pitchFamily="50" charset="-128"/>
              <a:ea typeface="Meiryo UI" panose="020B0604030504040204" pitchFamily="50" charset="-128"/>
              <a:cs typeface="+mn-cs"/>
              <a:sym typeface="Arial" panose="020B0604020202020204" pitchFamily="34" charset="0"/>
            </a:endParaRPr>
          </a:p>
        </p:txBody>
      </p:sp>
      <p:sp>
        <p:nvSpPr>
          <p:cNvPr id="177165" name="Shape 219">
            <a:extLst>
              <a:ext uri="{FF2B5EF4-FFF2-40B4-BE49-F238E27FC236}">
                <a16:creationId xmlns:a16="http://schemas.microsoft.com/office/drawing/2014/main" id="{304B1EB8-DC50-4C5B-8179-40EBE6B17143}"/>
              </a:ext>
            </a:extLst>
          </p:cNvPr>
          <p:cNvSpPr txBox="1">
            <a:spLocks noChangeArrowheads="1"/>
          </p:cNvSpPr>
          <p:nvPr/>
        </p:nvSpPr>
        <p:spPr bwMode="auto">
          <a:xfrm>
            <a:off x="252413" y="139700"/>
            <a:ext cx="795813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kumimoji="0" lang="ja-JP" altLang="en-US" sz="1800" b="0" i="0" u="none" strike="noStrike" kern="1200" cap="none" spc="0" normalizeH="0" baseline="0" noProof="0">
                <a:ln>
                  <a:noFill/>
                </a:ln>
                <a:solidFill>
                  <a:srgbClr val="7F7F7F"/>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＜育成における活用</a:t>
            </a:r>
            <a:r>
              <a:rPr kumimoji="0" lang="ja-JP" altLang="en-US" sz="1800" b="0" i="0" u="none" strike="noStrike" kern="1200" cap="none" spc="0" normalizeH="0" baseline="0" noProof="0">
                <a:ln>
                  <a:noFill/>
                </a:ln>
                <a:solidFill>
                  <a:srgbClr val="7F7F7F"/>
                </a:solidFill>
                <a:effectLst/>
                <a:uLnTx/>
                <a:uFillTx/>
                <a:latin typeface="ＭＳ Ｐゴシック" panose="020B0600070205080204" pitchFamily="50" charset="-128"/>
                <a:ea typeface="ＭＳ Ｐゴシック" panose="020B0600070205080204" pitchFamily="50" charset="-128"/>
                <a:cs typeface="+mn-cs"/>
                <a:sym typeface="Calibri" panose="020F0502020204030204" pitchFamily="34" charset="0"/>
              </a:rPr>
              <a:t>＞</a:t>
            </a:r>
            <a:endParaRPr kumimoji="0" lang="en-US" altLang="ja-JP" sz="1800" b="0" i="0" u="none" strike="noStrike" kern="1200" cap="none" spc="0" normalizeH="0" baseline="0" noProof="0">
              <a:ln>
                <a:noFill/>
              </a:ln>
              <a:solidFill>
                <a:srgbClr val="7F7F7F"/>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Pct val="25000"/>
              <a:buFontTx/>
              <a:buNone/>
              <a:tabLst/>
              <a:defRPr/>
            </a:pPr>
            <a:endParaRPr kumimoji="0" lang="en-US" altLang="ja-JP" sz="2000" b="1" i="0" u="none" strike="noStrike" kern="1200" cap="none" spc="0" normalizeH="0" baseline="0" noProof="0">
              <a:ln>
                <a:noFill/>
              </a:ln>
              <a:solidFill>
                <a:srgbClr val="595959"/>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pic>
        <p:nvPicPr>
          <p:cNvPr id="177166" name="図 5">
            <a:extLst>
              <a:ext uri="{FF2B5EF4-FFF2-40B4-BE49-F238E27FC236}">
                <a16:creationId xmlns:a16="http://schemas.microsoft.com/office/drawing/2014/main" id="{812BFA69-B9DA-485E-8567-41DEF36415B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86438" y="3029415"/>
            <a:ext cx="5935662" cy="3344863"/>
          </a:xfrm>
          <a:prstGeom prst="rect">
            <a:avLst/>
          </a:prstGeom>
          <a:noFill/>
          <a:ln w="1587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3" name="フッター プレースホルダー 1">
            <a:extLst>
              <a:ext uri="{FF2B5EF4-FFF2-40B4-BE49-F238E27FC236}">
                <a16:creationId xmlns:a16="http://schemas.microsoft.com/office/drawing/2014/main" id="{8B6829C0-3A60-6BDA-E461-947D8F0CB304}"/>
              </a:ext>
            </a:extLst>
          </p:cNvPr>
          <p:cNvSpPr txBox="1">
            <a:spLocks/>
          </p:cNvSpPr>
          <p:nvPr/>
        </p:nvSpPr>
        <p:spPr>
          <a:xfrm>
            <a:off x="4165600" y="6434407"/>
            <a:ext cx="3860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80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7E5722F2-B2A6-4414-868E-881BC8BC9330}"/>
              </a:ext>
            </a:extLst>
          </p:cNvPr>
          <p:cNvPicPr>
            <a:picLocks noChangeAspect="1"/>
          </p:cNvPicPr>
          <p:nvPr/>
        </p:nvPicPr>
        <p:blipFill>
          <a:blip r:embed="rId3"/>
          <a:stretch>
            <a:fillRect/>
          </a:stretch>
        </p:blipFill>
        <p:spPr>
          <a:xfrm>
            <a:off x="0" y="1816140"/>
            <a:ext cx="12192000" cy="5041860"/>
          </a:xfrm>
          <a:prstGeom prst="rect">
            <a:avLst/>
          </a:prstGeom>
        </p:spPr>
      </p:pic>
      <p:sp>
        <p:nvSpPr>
          <p:cNvPr id="2" name="スライド番号プレースホルダー 1">
            <a:extLst>
              <a:ext uri="{FF2B5EF4-FFF2-40B4-BE49-F238E27FC236}">
                <a16:creationId xmlns:a16="http://schemas.microsoft.com/office/drawing/2014/main" id="{1E3AE0F5-F48E-40E8-B43C-812B61648CD1}"/>
              </a:ext>
            </a:extLst>
          </p:cNvPr>
          <p:cNvSpPr>
            <a:spLocks noGrp="1"/>
          </p:cNvSpPr>
          <p:nvPr>
            <p:ph type="sldNum" idx="12"/>
          </p:nvPr>
        </p:nvSpPr>
        <p:spPr>
          <a:noFill/>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EDF4CB79-562A-46E1-8054-4C9F45C94D3A}" type="slidenum">
              <a:rPr kumimoji="1" lang="en-US" altLang="ja-JP" sz="800" b="0" i="0" u="none" strike="noStrike" kern="1200" cap="none" spc="0" normalizeH="0" baseline="0" noProof="0" smtClean="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Pct val="25000"/>
                <a:buFontTx/>
                <a:buNone/>
                <a:tabLst/>
                <a:defRPr/>
              </a:pPr>
              <a:t>4</a:t>
            </a:fld>
            <a:endParaRPr kumimoji="1" lang="en-US" altLang="ja-JP" sz="800" b="0" i="0" u="none" strike="noStrike" kern="1200" cap="none" spc="0" normalizeH="0" baseline="0" noProof="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3" name="テキスト ボックス 25">
            <a:extLst>
              <a:ext uri="{FF2B5EF4-FFF2-40B4-BE49-F238E27FC236}">
                <a16:creationId xmlns:a16="http://schemas.microsoft.com/office/drawing/2014/main" id="{EF1ADB20-AAC5-4708-95F8-7C4549111BEC}"/>
              </a:ext>
            </a:extLst>
          </p:cNvPr>
          <p:cNvSpPr txBox="1">
            <a:spLocks noChangeArrowheads="1"/>
          </p:cNvSpPr>
          <p:nvPr/>
        </p:nvSpPr>
        <p:spPr bwMode="auto">
          <a:xfrm>
            <a:off x="431117" y="180740"/>
            <a:ext cx="997556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57175" marR="0" lvl="0" indent="-257175" algn="l" defTabSz="685800" rtl="0" eaLnBrk="1" fontAlgn="base" latinLnBrk="0" hangingPunct="1">
              <a:lnSpc>
                <a:spcPct val="100000"/>
              </a:lnSpc>
              <a:spcBef>
                <a:spcPts val="900"/>
              </a:spcBef>
              <a:spcAft>
                <a:spcPct val="0"/>
              </a:spcAft>
              <a:buClrTx/>
              <a:buSzTx/>
              <a:buFont typeface="Wingdings" panose="05000000000000000000" pitchFamily="2" charset="2"/>
              <a:buChar char="n"/>
              <a:tabLst/>
              <a:defRPr/>
            </a:pPr>
            <a:r>
              <a:rPr lang="ja-JP" altLang="en-US" sz="2000" b="1"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背景：</a:t>
            </a:r>
            <a:r>
              <a:rPr kumimoji="1" lang="ja-JP" altLang="en-US" sz="2000" b="1" i="0"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サクセッションプランニングにおける企業のニーズ</a:t>
            </a:r>
            <a:endParaRPr kumimoji="1" lang="en-US" altLang="ja-JP" sz="2000" b="1" i="0"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7" name="テキスト プレースホルダー 4">
            <a:extLst>
              <a:ext uri="{FF2B5EF4-FFF2-40B4-BE49-F238E27FC236}">
                <a16:creationId xmlns:a16="http://schemas.microsoft.com/office/drawing/2014/main" id="{351C70E6-D32C-4887-9F44-6CC830ABF73F}"/>
              </a:ext>
            </a:extLst>
          </p:cNvPr>
          <p:cNvSpPr txBox="1">
            <a:spLocks/>
          </p:cNvSpPr>
          <p:nvPr/>
        </p:nvSpPr>
        <p:spPr>
          <a:xfrm>
            <a:off x="431117" y="610537"/>
            <a:ext cx="11329766" cy="1090235"/>
          </a:xfrm>
          <a:prstGeom prst="rect">
            <a:avLst/>
          </a:prstGeom>
          <a:noFill/>
          <a:ln>
            <a:noFill/>
          </a:ln>
          <a:effectLst/>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kumimoji="1" sz="2000" kern="1200">
                <a:solidFill>
                  <a:srgbClr val="4D4D4D"/>
                </a:solidFill>
                <a:latin typeface="+mn-ea"/>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ea"/>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000" b="0" i="0" u="none" strike="noStrike" kern="120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近年、経営アジェンダの一つとして重要視されている後継者計画ですが、変革の時代だからこそ、次の世代を担う経営人材の選定プロセスの客観性を担保したいというお声が挙がっています。</a:t>
            </a:r>
            <a:endParaRPr kumimoji="1" lang="en-US" altLang="ja-JP" sz="2000" b="0" i="0" u="none" strike="noStrike" kern="120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b="1" dirty="0">
                <a:solidFill>
                  <a:srgbClr val="002060"/>
                </a:solidFill>
                <a:latin typeface="ＭＳ Ｐゴシック" panose="020B0600070205080204" pitchFamily="50" charset="-128"/>
                <a:ea typeface="ＭＳ Ｐゴシック" panose="020B0600070205080204" pitchFamily="50" charset="-128"/>
              </a:rPr>
              <a:t>企業ニーズの当事者</a:t>
            </a:r>
            <a:r>
              <a:rPr kumimoji="1" lang="ja-JP" altLang="en-US"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：経営者</a:t>
            </a: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経営企画</a:t>
            </a: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/IR</a:t>
            </a:r>
            <a:r>
              <a:rPr kumimoji="1" lang="ja-JP" altLang="en-US"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室</a:t>
            </a:r>
            <a:r>
              <a:rPr kumimoji="1" lang="en-US" altLang="ja-JP"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000" b="1"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n-cs"/>
              </a:rPr>
              <a:t>人事（役員報酬委員会等）</a:t>
            </a:r>
          </a:p>
        </p:txBody>
      </p:sp>
      <p:sp>
        <p:nvSpPr>
          <p:cNvPr id="11" name="正方形/長方形 10">
            <a:extLst>
              <a:ext uri="{FF2B5EF4-FFF2-40B4-BE49-F238E27FC236}">
                <a16:creationId xmlns:a16="http://schemas.microsoft.com/office/drawing/2014/main" id="{2DBD17D3-8488-4392-8ED4-D54A8D64DB80}"/>
              </a:ext>
            </a:extLst>
          </p:cNvPr>
          <p:cNvSpPr/>
          <p:nvPr/>
        </p:nvSpPr>
        <p:spPr>
          <a:xfrm>
            <a:off x="795291" y="1990537"/>
            <a:ext cx="1499624" cy="4679925"/>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代表的な</a:t>
            </a:r>
            <a:endParaRPr kumimoji="0" lang="en-US" altLang="ja-JP"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kern="0" dirty="0">
                <a:solidFill>
                  <a:prstClr val="white"/>
                </a:solidFill>
                <a:latin typeface="ＭＳ Ｐゴシック" panose="020B0600070205080204" pitchFamily="50" charset="-128"/>
                <a:ea typeface="ＭＳ Ｐゴシック" panose="020B0600070205080204" pitchFamily="50" charset="-128"/>
              </a:rPr>
              <a:t>検討</a:t>
            </a:r>
            <a:r>
              <a:rPr kumimoji="0" lang="ja-JP" altLang="en-US"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背景</a:t>
            </a:r>
          </a:p>
        </p:txBody>
      </p:sp>
      <p:grpSp>
        <p:nvGrpSpPr>
          <p:cNvPr id="6" name="グループ化 5">
            <a:extLst>
              <a:ext uri="{FF2B5EF4-FFF2-40B4-BE49-F238E27FC236}">
                <a16:creationId xmlns:a16="http://schemas.microsoft.com/office/drawing/2014/main" id="{77CB5527-E0F3-4408-8D77-900747910451}"/>
              </a:ext>
            </a:extLst>
          </p:cNvPr>
          <p:cNvGrpSpPr/>
          <p:nvPr/>
        </p:nvGrpSpPr>
        <p:grpSpPr>
          <a:xfrm>
            <a:off x="2623598" y="5525106"/>
            <a:ext cx="8262705" cy="1152154"/>
            <a:chOff x="2623598" y="5525106"/>
            <a:chExt cx="8262705" cy="1152154"/>
          </a:xfrm>
        </p:grpSpPr>
        <p:sp>
          <p:nvSpPr>
            <p:cNvPr id="8" name="正方形/長方形 7">
              <a:extLst>
                <a:ext uri="{FF2B5EF4-FFF2-40B4-BE49-F238E27FC236}">
                  <a16:creationId xmlns:a16="http://schemas.microsoft.com/office/drawing/2014/main" id="{51E95E46-0CEA-4B26-8F5F-CEADA5C816DD}"/>
                </a:ext>
              </a:extLst>
            </p:cNvPr>
            <p:cNvSpPr/>
            <p:nvPr/>
          </p:nvSpPr>
          <p:spPr>
            <a:xfrm>
              <a:off x="4597058" y="5525132"/>
              <a:ext cx="6289245" cy="1152128"/>
            </a:xfrm>
            <a:prstGeom prst="rect">
              <a:avLst/>
            </a:prstGeom>
            <a:solidFill>
              <a:schemeClr val="bg1">
                <a:alpha val="94000"/>
              </a:schemeClr>
            </a:solidFill>
            <a:ln w="9525" cap="flat" cmpd="sng" algn="ctr">
              <a:solidFill>
                <a:srgbClr val="1F497D">
                  <a:lumMod val="40000"/>
                  <a:lumOff val="60000"/>
                </a:srgbClr>
              </a:solidFill>
              <a:prstDash val="solid"/>
            </a:ln>
            <a:effectLst/>
          </p:spPr>
          <p:txBody>
            <a:bodyPr rtlCol="0" anchor="t"/>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コーポレートガバナンスコードに基づき、客観的基準で役員候補を見極めるプロセスを確立したい</a:t>
              </a: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2" name="正方形/長方形 11">
              <a:extLst>
                <a:ext uri="{FF2B5EF4-FFF2-40B4-BE49-F238E27FC236}">
                  <a16:creationId xmlns:a16="http://schemas.microsoft.com/office/drawing/2014/main" id="{F05B531D-6C32-4476-A212-9F541101B430}"/>
                </a:ext>
              </a:extLst>
            </p:cNvPr>
            <p:cNvSpPr/>
            <p:nvPr/>
          </p:nvSpPr>
          <p:spPr>
            <a:xfrm>
              <a:off x="2623598" y="5525106"/>
              <a:ext cx="1973458" cy="1152128"/>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コーポレート</a:t>
              </a:r>
              <a:br>
                <a:rPr kumimoji="0" lang="en-US" altLang="ja-JP"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b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ガバナンスコード</a:t>
              </a:r>
              <a:endParaRPr kumimoji="0" lang="en-US" altLang="ja-JP"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への対応</a:t>
              </a:r>
            </a:p>
          </p:txBody>
        </p:sp>
      </p:grpSp>
      <p:grpSp>
        <p:nvGrpSpPr>
          <p:cNvPr id="5" name="グループ化 4">
            <a:extLst>
              <a:ext uri="{FF2B5EF4-FFF2-40B4-BE49-F238E27FC236}">
                <a16:creationId xmlns:a16="http://schemas.microsoft.com/office/drawing/2014/main" id="{E1DF27E5-7945-4ECC-B8D6-5C37E1B0248C}"/>
              </a:ext>
            </a:extLst>
          </p:cNvPr>
          <p:cNvGrpSpPr/>
          <p:nvPr/>
        </p:nvGrpSpPr>
        <p:grpSpPr>
          <a:xfrm>
            <a:off x="2623598" y="3761332"/>
            <a:ext cx="8262705" cy="1158131"/>
            <a:chOff x="2623598" y="3761332"/>
            <a:chExt cx="8262705" cy="1158131"/>
          </a:xfrm>
        </p:grpSpPr>
        <p:sp>
          <p:nvSpPr>
            <p:cNvPr id="10" name="正方形/長方形 9">
              <a:extLst>
                <a:ext uri="{FF2B5EF4-FFF2-40B4-BE49-F238E27FC236}">
                  <a16:creationId xmlns:a16="http://schemas.microsoft.com/office/drawing/2014/main" id="{C80E3942-024D-4E62-A9E1-CE0C8D024A0B}"/>
                </a:ext>
              </a:extLst>
            </p:cNvPr>
            <p:cNvSpPr/>
            <p:nvPr/>
          </p:nvSpPr>
          <p:spPr>
            <a:xfrm>
              <a:off x="4597058" y="3761332"/>
              <a:ext cx="6289245" cy="1152128"/>
            </a:xfrm>
            <a:prstGeom prst="rect">
              <a:avLst/>
            </a:prstGeom>
            <a:solidFill>
              <a:schemeClr val="bg1">
                <a:alpha val="94000"/>
              </a:schemeClr>
            </a:solidFill>
            <a:ln w="9525" cap="flat" cmpd="sng" algn="ctr">
              <a:solidFill>
                <a:srgbClr val="1F497D">
                  <a:lumMod val="40000"/>
                  <a:lumOff val="60000"/>
                </a:srgbClr>
              </a:solidFill>
              <a:prstDash val="solid"/>
            </a:ln>
            <a:effectLst/>
          </p:spPr>
          <p:txBody>
            <a:bodyPr rtlCol="0" anchor="t"/>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自社で定義した経営者像定義（コンピテンシーやリーダー要件等）に適した資質のある人材を見抜きたい</a:t>
              </a:r>
              <a:endParaRPr kumimoji="0" lang="en-US" altLang="ja-JP"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3" name="正方形/長方形 12">
              <a:extLst>
                <a:ext uri="{FF2B5EF4-FFF2-40B4-BE49-F238E27FC236}">
                  <a16:creationId xmlns:a16="http://schemas.microsoft.com/office/drawing/2014/main" id="{F5D59599-E099-49EF-8651-A149D53DC7DB}"/>
                </a:ext>
              </a:extLst>
            </p:cNvPr>
            <p:cNvSpPr/>
            <p:nvPr/>
          </p:nvSpPr>
          <p:spPr>
            <a:xfrm>
              <a:off x="2623598" y="3767335"/>
              <a:ext cx="1973458" cy="1152128"/>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コンピテンシーとの連動</a:t>
              </a:r>
            </a:p>
          </p:txBody>
        </p:sp>
      </p:grpSp>
      <p:grpSp>
        <p:nvGrpSpPr>
          <p:cNvPr id="4" name="グループ化 3">
            <a:extLst>
              <a:ext uri="{FF2B5EF4-FFF2-40B4-BE49-F238E27FC236}">
                <a16:creationId xmlns:a16="http://schemas.microsoft.com/office/drawing/2014/main" id="{E1A2F987-D491-46A6-863B-FBF6EFBEDEA0}"/>
              </a:ext>
            </a:extLst>
          </p:cNvPr>
          <p:cNvGrpSpPr/>
          <p:nvPr/>
        </p:nvGrpSpPr>
        <p:grpSpPr>
          <a:xfrm>
            <a:off x="2604441" y="2006608"/>
            <a:ext cx="8262705" cy="1155128"/>
            <a:chOff x="2604441" y="2006608"/>
            <a:chExt cx="8262705" cy="1155128"/>
          </a:xfrm>
        </p:grpSpPr>
        <p:sp>
          <p:nvSpPr>
            <p:cNvPr id="9" name="正方形/長方形 8">
              <a:extLst>
                <a:ext uri="{FF2B5EF4-FFF2-40B4-BE49-F238E27FC236}">
                  <a16:creationId xmlns:a16="http://schemas.microsoft.com/office/drawing/2014/main" id="{334E7C14-210E-4505-A684-C0AFEB90ADF4}"/>
                </a:ext>
              </a:extLst>
            </p:cNvPr>
            <p:cNvSpPr/>
            <p:nvPr/>
          </p:nvSpPr>
          <p:spPr>
            <a:xfrm>
              <a:off x="4577901" y="2006608"/>
              <a:ext cx="6289245" cy="1152128"/>
            </a:xfrm>
            <a:prstGeom prst="rect">
              <a:avLst/>
            </a:prstGeom>
            <a:solidFill>
              <a:schemeClr val="bg1">
                <a:alpha val="94000"/>
              </a:schemeClr>
            </a:solidFill>
            <a:ln w="9525" cap="flat" cmpd="sng" algn="ctr">
              <a:solidFill>
                <a:srgbClr val="1F497D">
                  <a:lumMod val="40000"/>
                  <a:lumOff val="60000"/>
                </a:srgbClr>
              </a:solidFill>
              <a:prstDash val="solid"/>
            </a:ln>
            <a:effectLst/>
          </p:spPr>
          <p:txBody>
            <a:bodyPr rtlCol="0" anchor="t"/>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800" b="0" i="0" u="none" strike="noStrike" kern="0" cap="none" spc="0" normalizeH="0" baseline="0" noProof="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中長期視点で事業戦略を検討するうえで、経営戦略を支える組織・人事戦略や経営人材像の検討がますます重要になる</a:t>
              </a:r>
            </a:p>
          </p:txBody>
        </p:sp>
        <p:sp>
          <p:nvSpPr>
            <p:cNvPr id="14" name="正方形/長方形 13">
              <a:extLst>
                <a:ext uri="{FF2B5EF4-FFF2-40B4-BE49-F238E27FC236}">
                  <a16:creationId xmlns:a16="http://schemas.microsoft.com/office/drawing/2014/main" id="{25E494EA-C6AD-4AED-AE7F-09486F5476BC}"/>
                </a:ext>
              </a:extLst>
            </p:cNvPr>
            <p:cNvSpPr/>
            <p:nvPr/>
          </p:nvSpPr>
          <p:spPr>
            <a:xfrm>
              <a:off x="2604441" y="2009608"/>
              <a:ext cx="1973458" cy="1152128"/>
            </a:xfrm>
            <a:prstGeom prst="rect">
              <a:avLst/>
            </a:prstGeom>
            <a:solidFill>
              <a:schemeClr val="accent1">
                <a:alpha val="70000"/>
              </a:schemeClr>
            </a:solidFill>
            <a:ln w="25400" cap="flat" cmpd="sng" algn="ctr">
              <a:solidFill>
                <a:srgbClr val="1F497D">
                  <a:lumMod val="40000"/>
                  <a:lumOff val="60000"/>
                </a:srgbClr>
              </a:solidFill>
              <a:prstDash val="solid"/>
            </a:ln>
            <a:effectLst/>
          </p:spPr>
          <p:txBody>
            <a:bodyPr rot="0" spcFirstLastPara="0" vertOverflow="overflow" horzOverflow="overflow" vert="horz" wrap="square" lIns="3600" tIns="45720" rIns="360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事業成長へのチャレンジ</a:t>
              </a:r>
              <a:endParaRPr kumimoji="0" lang="en-US" altLang="ja-JP" sz="2000" b="1"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15" name="フッター プレースホルダー 14">
            <a:extLst>
              <a:ext uri="{FF2B5EF4-FFF2-40B4-BE49-F238E27FC236}">
                <a16:creationId xmlns:a16="http://schemas.microsoft.com/office/drawing/2014/main" id="{DB809443-3BAC-A0BB-76DF-D6219A266C42}"/>
              </a:ext>
            </a:extLst>
          </p:cNvPr>
          <p:cNvSpPr>
            <a:spLocks noGrp="1"/>
          </p:cNvSpPr>
          <p:nvPr>
            <p:ph type="ftr" idx="11"/>
          </p:nvPr>
        </p:nvSpPr>
        <p:spPr/>
        <p:txBody>
          <a:bodyPr/>
          <a:lstStyle/>
          <a:p>
            <a:r>
              <a:rPr lang="en-US" altLang="ja-JP"/>
              <a:t>Copyright©️ 2023 HRD, Inc. All Rights Reserved. Strictly Confidential.</a:t>
            </a:r>
            <a:endParaRPr lang="ja-JP" altLang="ja-JP"/>
          </a:p>
        </p:txBody>
      </p:sp>
    </p:spTree>
    <p:extLst>
      <p:ext uri="{BB962C8B-B14F-4D97-AF65-F5344CB8AC3E}">
        <p14:creationId xmlns:p14="http://schemas.microsoft.com/office/powerpoint/2010/main" val="182294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hape 218">
            <a:extLst>
              <a:ext uri="{FF2B5EF4-FFF2-40B4-BE49-F238E27FC236}">
                <a16:creationId xmlns:a16="http://schemas.microsoft.com/office/drawing/2014/main" id="{BC596460-9931-44C8-8267-11D497C9A1F8}"/>
              </a:ext>
            </a:extLst>
          </p:cNvPr>
          <p:cNvSpPr>
            <a:spLocks noChangeArrowheads="1"/>
          </p:cNvSpPr>
          <p:nvPr/>
        </p:nvSpPr>
        <p:spPr bwMode="auto">
          <a:xfrm>
            <a:off x="457200" y="1322041"/>
            <a:ext cx="11430000" cy="512603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ja-JP" altLang="ja-JP" sz="20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pic>
        <p:nvPicPr>
          <p:cNvPr id="179203" name="Picture 2">
            <a:extLst>
              <a:ext uri="{FF2B5EF4-FFF2-40B4-BE49-F238E27FC236}">
                <a16:creationId xmlns:a16="http://schemas.microsoft.com/office/drawing/2014/main" id="{D40E6644-52D2-40AD-A5C2-12C42BCB9E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288" y="3573463"/>
            <a:ext cx="52101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十字形 13">
            <a:extLst>
              <a:ext uri="{FF2B5EF4-FFF2-40B4-BE49-F238E27FC236}">
                <a16:creationId xmlns:a16="http://schemas.microsoft.com/office/drawing/2014/main" id="{F398E872-D016-49C7-BA0B-38CFD88C5684}"/>
              </a:ext>
            </a:extLst>
          </p:cNvPr>
          <p:cNvSpPr/>
          <p:nvPr/>
        </p:nvSpPr>
        <p:spPr>
          <a:xfrm rot="18863668">
            <a:off x="6031707" y="2010569"/>
            <a:ext cx="369887" cy="365125"/>
          </a:xfrm>
          <a:prstGeom prst="plus">
            <a:avLst>
              <a:gd name="adj" fmla="val 401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Arial"/>
              <a:ea typeface="ＭＳ Ｐゴシック" panose="020B0600070205080204" pitchFamily="50" charset="-128"/>
              <a:cs typeface="+mn-cs"/>
              <a:sym typeface="Arial"/>
              <a:rtl val="0"/>
            </a:endParaRPr>
          </a:p>
        </p:txBody>
      </p:sp>
      <p:sp>
        <p:nvSpPr>
          <p:cNvPr id="2" name="テキスト ボックス 1">
            <a:extLst>
              <a:ext uri="{FF2B5EF4-FFF2-40B4-BE49-F238E27FC236}">
                <a16:creationId xmlns:a16="http://schemas.microsoft.com/office/drawing/2014/main" id="{0B5B9189-E5D6-4DDE-B527-43430AF8AF2C}"/>
              </a:ext>
            </a:extLst>
          </p:cNvPr>
          <p:cNvSpPr txBox="1"/>
          <p:nvPr/>
        </p:nvSpPr>
        <p:spPr>
          <a:xfrm>
            <a:off x="7597775" y="2139950"/>
            <a:ext cx="2979738" cy="40005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sym typeface="Arial"/>
                <a:rtl val="0"/>
              </a:rPr>
              <a:t>海外拠点長</a:t>
            </a:r>
          </a:p>
        </p:txBody>
      </p:sp>
      <p:grpSp>
        <p:nvGrpSpPr>
          <p:cNvPr id="179206" name="グループ化 14">
            <a:extLst>
              <a:ext uri="{FF2B5EF4-FFF2-40B4-BE49-F238E27FC236}">
                <a16:creationId xmlns:a16="http://schemas.microsoft.com/office/drawing/2014/main" id="{99473891-2608-473B-83F7-3D5E9F6EB746}"/>
              </a:ext>
            </a:extLst>
          </p:cNvPr>
          <p:cNvGrpSpPr>
            <a:grpSpLocks/>
          </p:cNvGrpSpPr>
          <p:nvPr/>
        </p:nvGrpSpPr>
        <p:grpSpPr bwMode="auto">
          <a:xfrm>
            <a:off x="1625600" y="5752715"/>
            <a:ext cx="9180513" cy="860425"/>
            <a:chOff x="-197138" y="5149226"/>
            <a:chExt cx="9180512" cy="1008112"/>
          </a:xfrm>
        </p:grpSpPr>
        <p:sp>
          <p:nvSpPr>
            <p:cNvPr id="179214" name="Shape 187">
              <a:extLst>
                <a:ext uri="{FF2B5EF4-FFF2-40B4-BE49-F238E27FC236}">
                  <a16:creationId xmlns:a16="http://schemas.microsoft.com/office/drawing/2014/main" id="{86684A6B-BE02-4E55-9CEB-948BFB992FFB}"/>
                </a:ext>
              </a:extLst>
            </p:cNvPr>
            <p:cNvSpPr>
              <a:spLocks noChangeArrowheads="1"/>
            </p:cNvSpPr>
            <p:nvPr/>
          </p:nvSpPr>
          <p:spPr bwMode="auto">
            <a:xfrm>
              <a:off x="-197138" y="5149226"/>
              <a:ext cx="9180512" cy="1008112"/>
            </a:xfrm>
            <a:prstGeom prst="rect">
              <a:avLst/>
            </a:prstGeom>
            <a:solidFill>
              <a:srgbClr val="3BA3A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ja-JP" altLang="ja-JP" sz="18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18" name="Shape 189">
              <a:extLst>
                <a:ext uri="{FF2B5EF4-FFF2-40B4-BE49-F238E27FC236}">
                  <a16:creationId xmlns:a16="http://schemas.microsoft.com/office/drawing/2014/main" id="{60511D03-E8AA-422A-9882-BE3259B800A7}"/>
                </a:ext>
              </a:extLst>
            </p:cNvPr>
            <p:cNvSpPr txBox="1"/>
            <p:nvPr/>
          </p:nvSpPr>
          <p:spPr>
            <a:xfrm>
              <a:off x="-160625" y="5188421"/>
              <a:ext cx="9143999" cy="533816"/>
            </a:xfrm>
            <a:prstGeom prst="rect">
              <a:avLst/>
            </a:prstGeom>
            <a:noFill/>
            <a:ln>
              <a:noFill/>
            </a:ln>
          </p:spPr>
          <p:txBody>
            <a:bodyPr lIns="91425" tIns="45700" rIns="91425" bIns="45700"/>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ja-JP" altLang="en-US" sz="2400" b="1" i="0" u="none" strike="noStrike" kern="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Calibri"/>
                  <a:sym typeface="Calibri"/>
                  <a:rtl val="0"/>
                </a:rPr>
                <a:t>複数の候補者と一つの職務のマッチ率を表示します</a:t>
              </a:r>
              <a:r>
                <a:rPr kumimoji="0" lang="en-US" altLang="ja-JP" sz="2400" b="1" i="0" u="none" strike="noStrike" kern="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Calibri"/>
                  <a:sym typeface="Calibri"/>
                  <a:rtl val="0"/>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ja-JP" altLang="en-US" sz="2400" b="1" i="0" u="none" strike="noStrike" kern="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Calibri"/>
                  <a:sym typeface="Calibri"/>
                  <a:rtl val="0"/>
                </a:rPr>
                <a:t>重要ポジションの後継者発掘などへの活用が可能です</a:t>
              </a:r>
              <a:endParaRPr kumimoji="0" lang="en-US" altLang="ja-JP" sz="2400" b="1" i="0" u="none" strike="noStrike" kern="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Calibri"/>
                <a:sym typeface="Calibri"/>
                <a:rtl val="0"/>
              </a:endParaRPr>
            </a:p>
          </p:txBody>
        </p:sp>
      </p:grpSp>
      <p:sp>
        <p:nvSpPr>
          <p:cNvPr id="179207" name="正方形/長方形 2">
            <a:extLst>
              <a:ext uri="{FF2B5EF4-FFF2-40B4-BE49-F238E27FC236}">
                <a16:creationId xmlns:a16="http://schemas.microsoft.com/office/drawing/2014/main" id="{F95D98A7-89ED-4AC8-B44D-9182F8C064FA}"/>
              </a:ext>
            </a:extLst>
          </p:cNvPr>
          <p:cNvSpPr>
            <a:spLocks noChangeArrowheads="1"/>
          </p:cNvSpPr>
          <p:nvPr/>
        </p:nvSpPr>
        <p:spPr bwMode="auto">
          <a:xfrm>
            <a:off x="2981325" y="3059113"/>
            <a:ext cx="14319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複数候補者</a:t>
            </a:r>
            <a:endParaRPr kumimoji="0" lang="ja-JP" altLang="en-US" sz="1600" b="0" i="0" u="none" strike="noStrike" kern="1200" cap="none" spc="0" normalizeH="0" baseline="0" noProof="0">
              <a:ln>
                <a:noFill/>
              </a:ln>
              <a:solidFill>
                <a:srgbClr val="000000"/>
              </a:solidFill>
              <a:effectLst/>
              <a:uLnTx/>
              <a:uFillTx/>
              <a:latin typeface="Arial" panose="020B0604020202020204" pitchFamily="34" charset="0"/>
              <a:ea typeface="Meiryo UI" panose="020B0604030504040204" pitchFamily="50" charset="-128"/>
              <a:cs typeface="Arial" panose="020B0604020202020204" pitchFamily="34" charset="0"/>
              <a:sym typeface="Arial" panose="020B0604020202020204" pitchFamily="34" charset="0"/>
            </a:endParaRPr>
          </a:p>
        </p:txBody>
      </p:sp>
      <p:sp>
        <p:nvSpPr>
          <p:cNvPr id="179208" name="正方形/長方形 18">
            <a:extLst>
              <a:ext uri="{FF2B5EF4-FFF2-40B4-BE49-F238E27FC236}">
                <a16:creationId xmlns:a16="http://schemas.microsoft.com/office/drawing/2014/main" id="{56B0DF19-C980-4007-9DFC-07CB8AF68796}"/>
              </a:ext>
            </a:extLst>
          </p:cNvPr>
          <p:cNvSpPr>
            <a:spLocks noChangeArrowheads="1"/>
          </p:cNvSpPr>
          <p:nvPr/>
        </p:nvSpPr>
        <p:spPr bwMode="auto">
          <a:xfrm>
            <a:off x="8367713" y="3084513"/>
            <a:ext cx="14398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１ポジション</a:t>
            </a:r>
            <a:endParaRPr kumimoji="0" lang="ja-JP" altLang="en-US" sz="1600" b="0" i="0" u="none" strike="noStrike" kern="1200" cap="none" spc="0" normalizeH="0" baseline="0" noProof="0">
              <a:ln>
                <a:noFill/>
              </a:ln>
              <a:solidFill>
                <a:srgbClr val="000000"/>
              </a:solidFill>
              <a:effectLst/>
              <a:uLnTx/>
              <a:uFillTx/>
              <a:latin typeface="Arial" panose="020B0604020202020204" pitchFamily="34" charset="0"/>
              <a:ea typeface="Meiryo UI" panose="020B0604030504040204" pitchFamily="50" charset="-128"/>
              <a:cs typeface="Arial" panose="020B0604020202020204" pitchFamily="34" charset="0"/>
              <a:sym typeface="Arial" panose="020B0604020202020204" pitchFamily="34" charset="0"/>
            </a:endParaRPr>
          </a:p>
        </p:txBody>
      </p:sp>
      <p:sp>
        <p:nvSpPr>
          <p:cNvPr id="4" name="正方形/長方形 3">
            <a:extLst>
              <a:ext uri="{FF2B5EF4-FFF2-40B4-BE49-F238E27FC236}">
                <a16:creationId xmlns:a16="http://schemas.microsoft.com/office/drawing/2014/main" id="{A1E6A5FA-5E14-4B90-ABCF-62257654805F}"/>
              </a:ext>
            </a:extLst>
          </p:cNvPr>
          <p:cNvSpPr/>
          <p:nvPr/>
        </p:nvSpPr>
        <p:spPr>
          <a:xfrm>
            <a:off x="3881438" y="4111625"/>
            <a:ext cx="2214562" cy="1323975"/>
          </a:xfrm>
          <a:prstGeom prst="rect">
            <a:avLst/>
          </a:prstGeom>
          <a:solidFill>
            <a:schemeClr val="bg1"/>
          </a:solid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堀口　純子</a:t>
            </a:r>
            <a:endParaRPr kumimoji="1" lang="en-US" altLang="ja-JP"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木谷　芳雄</a:t>
            </a:r>
            <a:endParaRPr kumimoji="1" lang="en-US" altLang="ja-JP"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福山　裕二</a:t>
            </a:r>
            <a:endParaRPr kumimoji="1" lang="en-US" altLang="ja-JP"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久保　智明</a:t>
            </a:r>
            <a:endParaRPr kumimoji="1" lang="en-US" altLang="ja-JP"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小堺　幹子</a:t>
            </a:r>
          </a:p>
        </p:txBody>
      </p:sp>
      <p:sp>
        <p:nvSpPr>
          <p:cNvPr id="24" name="下矢印 23">
            <a:extLst>
              <a:ext uri="{FF2B5EF4-FFF2-40B4-BE49-F238E27FC236}">
                <a16:creationId xmlns:a16="http://schemas.microsoft.com/office/drawing/2014/main" id="{3F00C293-CE70-42A8-85FC-A38B1AB5DC5A}"/>
              </a:ext>
            </a:extLst>
          </p:cNvPr>
          <p:cNvSpPr/>
          <p:nvPr/>
        </p:nvSpPr>
        <p:spPr>
          <a:xfrm>
            <a:off x="5862638" y="2820988"/>
            <a:ext cx="708025" cy="6524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pic>
        <p:nvPicPr>
          <p:cNvPr id="16" name="図 15">
            <a:extLst>
              <a:ext uri="{FF2B5EF4-FFF2-40B4-BE49-F238E27FC236}">
                <a16:creationId xmlns:a16="http://schemas.microsoft.com/office/drawing/2014/main" id="{3F135A55-0AAD-4BBF-896B-B1CCFB275DD5}"/>
              </a:ext>
            </a:extLst>
          </p:cNvPr>
          <p:cNvPicPr>
            <a:picLocks noChangeAspect="1"/>
          </p:cNvPicPr>
          <p:nvPr/>
        </p:nvPicPr>
        <p:blipFill>
          <a:blip r:embed="rId3" cstate="print">
            <a:duotone>
              <a:prstClr val="black"/>
              <a:srgbClr val="333333">
                <a:tint val="45000"/>
                <a:satMod val="400000"/>
              </a:srgbClr>
            </a:duotone>
          </a:blip>
          <a:stretch>
            <a:fillRect/>
          </a:stretch>
        </p:blipFill>
        <p:spPr>
          <a:xfrm>
            <a:off x="2820999" y="1498175"/>
            <a:ext cx="1587624" cy="1587624"/>
          </a:xfrm>
          <a:prstGeom prst="rect">
            <a:avLst/>
          </a:prstGeom>
        </p:spPr>
      </p:pic>
      <p:sp>
        <p:nvSpPr>
          <p:cNvPr id="179212" name="Shape 219">
            <a:extLst>
              <a:ext uri="{FF2B5EF4-FFF2-40B4-BE49-F238E27FC236}">
                <a16:creationId xmlns:a16="http://schemas.microsoft.com/office/drawing/2014/main" id="{7284BF5A-0973-41C0-82A6-33CF1AA8FCB9}"/>
              </a:ext>
            </a:extLst>
          </p:cNvPr>
          <p:cNvSpPr txBox="1">
            <a:spLocks noChangeArrowheads="1"/>
          </p:cNvSpPr>
          <p:nvPr/>
        </p:nvSpPr>
        <p:spPr bwMode="auto">
          <a:xfrm>
            <a:off x="409575" y="198438"/>
            <a:ext cx="7958138"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kumimoji="0" lang="ja-JP" altLang="en-US" sz="1800" b="0" i="0" u="none" strike="noStrike" kern="1200" cap="none" spc="0" normalizeH="0" baseline="0" noProof="0">
                <a:ln>
                  <a:noFill/>
                </a:ln>
                <a:solidFill>
                  <a:srgbClr val="7F7F7F"/>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＜サクセッションプランにおける活用</a:t>
            </a:r>
            <a:r>
              <a:rPr kumimoji="0" lang="ja-JP" altLang="en-US" sz="1800" b="0" i="0" u="none" strike="noStrike" kern="1200" cap="none" spc="0" normalizeH="0" baseline="0" noProof="0">
                <a:ln>
                  <a:noFill/>
                </a:ln>
                <a:solidFill>
                  <a:srgbClr val="7F7F7F"/>
                </a:solidFill>
                <a:effectLst/>
                <a:uLnTx/>
                <a:uFillTx/>
                <a:latin typeface="ＭＳ Ｐゴシック" panose="020B0600070205080204" pitchFamily="50" charset="-128"/>
                <a:ea typeface="ＭＳ Ｐゴシック" panose="020B0600070205080204" pitchFamily="50" charset="-128"/>
                <a:cs typeface="+mn-cs"/>
                <a:sym typeface="Calibri" panose="020F0502020204030204" pitchFamily="34" charset="0"/>
              </a:rPr>
              <a:t>＞</a:t>
            </a:r>
            <a:endParaRPr kumimoji="0" lang="en-US" altLang="ja-JP" sz="1800" b="0" i="0" u="none" strike="noStrike" kern="1200" cap="none" spc="0" normalizeH="0" baseline="0" noProof="0">
              <a:ln>
                <a:noFill/>
              </a:ln>
              <a:solidFill>
                <a:srgbClr val="7F7F7F"/>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Pct val="25000"/>
              <a:buFontTx/>
              <a:buNone/>
              <a:tabLst/>
              <a:defRPr/>
            </a:pPr>
            <a:endParaRPr kumimoji="0" lang="en-US" altLang="ja-JP" sz="2000" b="1" i="0" u="none" strike="noStrike" kern="1200" cap="none" spc="0" normalizeH="0" baseline="0" noProof="0">
              <a:ln>
                <a:noFill/>
              </a:ln>
              <a:solidFill>
                <a:srgbClr val="595959"/>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23" name="タイトル 1">
            <a:extLst>
              <a:ext uri="{FF2B5EF4-FFF2-40B4-BE49-F238E27FC236}">
                <a16:creationId xmlns:a16="http://schemas.microsoft.com/office/drawing/2014/main" id="{AE0C349F-EFD2-4ACB-8F50-3E6146E55CB9}"/>
              </a:ext>
            </a:extLst>
          </p:cNvPr>
          <p:cNvSpPr>
            <a:spLocks noGrp="1"/>
          </p:cNvSpPr>
          <p:nvPr>
            <p:ph type="title"/>
          </p:nvPr>
        </p:nvSpPr>
        <p:spPr>
          <a:xfrm>
            <a:off x="457200" y="468313"/>
            <a:ext cx="11430000" cy="1143000"/>
          </a:xfrm>
        </p:spPr>
        <p:txBody>
          <a:bodyPr/>
          <a:lstStyle/>
          <a:p>
            <a:pPr eaLnBrk="1" fontAlgn="auto" hangingPunct="1">
              <a:spcAft>
                <a:spcPts val="0"/>
              </a:spcAft>
              <a:defRPr/>
            </a:pPr>
            <a:r>
              <a:rPr kumimoji="1" lang="ja-JP" altLang="en-US" sz="2800" b="1" dirty="0">
                <a:solidFill>
                  <a:schemeClr val="tx1">
                    <a:lumMod val="65000"/>
                    <a:lumOff val="35000"/>
                  </a:schemeClr>
                </a:solidFill>
                <a:latin typeface="+mn-ea"/>
                <a:ea typeface="+mn-ea"/>
              </a:rPr>
              <a:t>職務マッチで人材を発掘する</a:t>
            </a:r>
          </a:p>
        </p:txBody>
      </p:sp>
      <p:sp>
        <p:nvSpPr>
          <p:cNvPr id="3" name="スライド番号プレースホルダー 2">
            <a:extLst>
              <a:ext uri="{FF2B5EF4-FFF2-40B4-BE49-F238E27FC236}">
                <a16:creationId xmlns:a16="http://schemas.microsoft.com/office/drawing/2014/main" id="{CDC94D31-17C5-4F0C-98DE-38EEBF84B269}"/>
              </a:ext>
            </a:extLst>
          </p:cNvPr>
          <p:cNvSpPr>
            <a:spLocks noGrp="1"/>
          </p:cNvSpPr>
          <p:nvPr>
            <p:ph type="sldNum" idx="13"/>
          </p:nvPr>
        </p:nvSpPr>
        <p:spPr/>
        <p:txBody>
          <a:bodyPr/>
          <a:lstStyle/>
          <a:p>
            <a:pPr>
              <a:defRPr/>
            </a:pPr>
            <a:fld id="{11BEAECA-5609-4F94-B935-726A9F8119E4}" type="slidenum">
              <a:rPr lang="en-US" altLang="ja-JP" smtClean="0"/>
              <a:pPr>
                <a:defRPr/>
              </a:pPr>
              <a:t>40</a:t>
            </a:fld>
            <a:endParaRPr lang="en-US" altLang="ja-JP"/>
          </a:p>
        </p:txBody>
      </p:sp>
      <p:sp>
        <p:nvSpPr>
          <p:cNvPr id="6" name="フッター プレースホルダー 1">
            <a:extLst>
              <a:ext uri="{FF2B5EF4-FFF2-40B4-BE49-F238E27FC236}">
                <a16:creationId xmlns:a16="http://schemas.microsoft.com/office/drawing/2014/main" id="{BC999254-B9BE-5E4C-3D85-2817543A3C65}"/>
              </a:ext>
            </a:extLst>
          </p:cNvPr>
          <p:cNvSpPr txBox="1">
            <a:spLocks/>
          </p:cNvSpPr>
          <p:nvPr/>
        </p:nvSpPr>
        <p:spPr>
          <a:xfrm>
            <a:off x="4165600" y="6534768"/>
            <a:ext cx="3860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80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雲 17">
            <a:extLst>
              <a:ext uri="{FF2B5EF4-FFF2-40B4-BE49-F238E27FC236}">
                <a16:creationId xmlns:a16="http://schemas.microsoft.com/office/drawing/2014/main" id="{F8643DDD-3447-47B0-9C07-AE9392F9FA6A}"/>
              </a:ext>
            </a:extLst>
          </p:cNvPr>
          <p:cNvSpPr/>
          <p:nvPr/>
        </p:nvSpPr>
        <p:spPr>
          <a:xfrm>
            <a:off x="4256088" y="2293938"/>
            <a:ext cx="3757612" cy="2708275"/>
          </a:xfrm>
          <a:prstGeom prst="cloud">
            <a:avLst/>
          </a:prstGeom>
          <a:solidFill>
            <a:srgbClr val="FFC000"/>
          </a:solidFill>
        </p:spPr>
        <p:style>
          <a:lnRef idx="2">
            <a:schemeClr val="accent3"/>
          </a:lnRef>
          <a:fillRef idx="1">
            <a:schemeClr val="lt1"/>
          </a:fillRef>
          <a:effectRef idx="0">
            <a:schemeClr val="accent3"/>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mn-cs"/>
              <a:sym typeface="Arial"/>
              <a:rtl val="0"/>
            </a:endParaRPr>
          </a:p>
        </p:txBody>
      </p:sp>
      <p:grpSp>
        <p:nvGrpSpPr>
          <p:cNvPr id="180227" name="グループ化 16">
            <a:extLst>
              <a:ext uri="{FF2B5EF4-FFF2-40B4-BE49-F238E27FC236}">
                <a16:creationId xmlns:a16="http://schemas.microsoft.com/office/drawing/2014/main" id="{9313DB2C-47AF-42F4-B8C2-BBC527023271}"/>
              </a:ext>
            </a:extLst>
          </p:cNvPr>
          <p:cNvGrpSpPr>
            <a:grpSpLocks/>
          </p:cNvGrpSpPr>
          <p:nvPr/>
        </p:nvGrpSpPr>
        <p:grpSpPr bwMode="auto">
          <a:xfrm>
            <a:off x="4830763" y="3076575"/>
            <a:ext cx="725487" cy="731838"/>
            <a:chOff x="7007709" y="3251837"/>
            <a:chExt cx="726132" cy="731317"/>
          </a:xfrm>
        </p:grpSpPr>
        <p:sp>
          <p:nvSpPr>
            <p:cNvPr id="7" name="円柱 6">
              <a:extLst>
                <a:ext uri="{FF2B5EF4-FFF2-40B4-BE49-F238E27FC236}">
                  <a16:creationId xmlns:a16="http://schemas.microsoft.com/office/drawing/2014/main" id="{E4401047-E2F9-44AC-A78B-FEBCC39CF558}"/>
                </a:ext>
              </a:extLst>
            </p:cNvPr>
            <p:cNvSpPr/>
            <p:nvPr/>
          </p:nvSpPr>
          <p:spPr>
            <a:xfrm>
              <a:off x="7007709" y="3251837"/>
              <a:ext cx="716599" cy="731317"/>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8" name="テキスト ボックス 7">
              <a:extLst>
                <a:ext uri="{FF2B5EF4-FFF2-40B4-BE49-F238E27FC236}">
                  <a16:creationId xmlns:a16="http://schemas.microsoft.com/office/drawing/2014/main" id="{904AC3FB-23FC-489F-A4C7-EC19BC06B794}"/>
                </a:ext>
              </a:extLst>
            </p:cNvPr>
            <p:cNvSpPr txBox="1"/>
            <p:nvPr/>
          </p:nvSpPr>
          <p:spPr>
            <a:xfrm>
              <a:off x="7104049" y="3516519"/>
              <a:ext cx="629792" cy="307777"/>
            </a:xfrm>
            <a:prstGeom prst="rect">
              <a:avLst/>
            </a:prstGeom>
            <a:noFill/>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solidFill>
                    <a:srgbClr val="C00000"/>
                  </a:solidFill>
                  <a:effectLst>
                    <a:outerShdw blurRad="38100" dist="38100" dir="2700000" algn="tl">
                      <a:srgbClr val="000000">
                        <a:alpha val="43137"/>
                      </a:srgbClr>
                    </a:outerShdw>
                  </a:effectLst>
                  <a:uLnTx/>
                  <a:uFillTx/>
                  <a:latin typeface="Arial"/>
                  <a:ea typeface="ＭＳ Ｐゴシック" panose="020B0600070205080204" pitchFamily="50" charset="-128"/>
                  <a:cs typeface="Arial"/>
                  <a:sym typeface="Arial"/>
                  <a:rtl val="0"/>
                </a:rPr>
                <a:t>PAC</a:t>
              </a:r>
              <a:endParaRPr kumimoji="0" lang="ja-JP" altLang="en-US" sz="1400" b="1" i="0" u="none" strike="noStrike" kern="0" cap="none" spc="0" normalizeH="0" baseline="0" noProof="0" dirty="0">
                <a:ln/>
                <a:solidFill>
                  <a:srgbClr val="C00000"/>
                </a:solidFill>
                <a:effectLst>
                  <a:outerShdw blurRad="38100" dist="38100" dir="2700000" algn="tl">
                    <a:srgbClr val="000000">
                      <a:alpha val="43137"/>
                    </a:srgbClr>
                  </a:outerShdw>
                </a:effectLst>
                <a:uLnTx/>
                <a:uFillTx/>
                <a:latin typeface="Arial"/>
                <a:ea typeface="ＭＳ Ｐゴシック" panose="020B0600070205080204" pitchFamily="50" charset="-128"/>
                <a:cs typeface="Arial"/>
                <a:sym typeface="Arial"/>
                <a:rtl val="0"/>
              </a:endParaRPr>
            </a:p>
          </p:txBody>
        </p:sp>
      </p:grpSp>
      <p:grpSp>
        <p:nvGrpSpPr>
          <p:cNvPr id="50" name="グループ化 49">
            <a:extLst>
              <a:ext uri="{FF2B5EF4-FFF2-40B4-BE49-F238E27FC236}">
                <a16:creationId xmlns:a16="http://schemas.microsoft.com/office/drawing/2014/main" id="{43F430CD-02EF-47E2-A800-643E0EDB8747}"/>
              </a:ext>
            </a:extLst>
          </p:cNvPr>
          <p:cNvGrpSpPr/>
          <p:nvPr/>
        </p:nvGrpSpPr>
        <p:grpSpPr>
          <a:xfrm>
            <a:off x="5704098" y="1825092"/>
            <a:ext cx="908444" cy="442859"/>
            <a:chOff x="7137510" y="1265989"/>
            <a:chExt cx="1549290" cy="601932"/>
          </a:xfrm>
          <a:solidFill>
            <a:srgbClr val="00B050"/>
          </a:solidFill>
        </p:grpSpPr>
        <p:grpSp>
          <p:nvGrpSpPr>
            <p:cNvPr id="51" name="グループ化 50">
              <a:extLst>
                <a:ext uri="{FF2B5EF4-FFF2-40B4-BE49-F238E27FC236}">
                  <a16:creationId xmlns:a16="http://schemas.microsoft.com/office/drawing/2014/main" id="{706EF4A2-D476-4840-91BD-DA95A4672347}"/>
                </a:ext>
              </a:extLst>
            </p:cNvPr>
            <p:cNvGrpSpPr/>
            <p:nvPr/>
          </p:nvGrpSpPr>
          <p:grpSpPr>
            <a:xfrm>
              <a:off x="7137510" y="1269605"/>
              <a:ext cx="504451" cy="598316"/>
              <a:chOff x="3124200" y="2133600"/>
              <a:chExt cx="1371600" cy="2286000"/>
            </a:xfrm>
            <a:grpFill/>
          </p:grpSpPr>
          <p:sp>
            <p:nvSpPr>
              <p:cNvPr id="64" name="Oval 21">
                <a:extLst>
                  <a:ext uri="{FF2B5EF4-FFF2-40B4-BE49-F238E27FC236}">
                    <a16:creationId xmlns:a16="http://schemas.microsoft.com/office/drawing/2014/main" id="{9E661CC3-ECF9-4DFC-BA25-FC0040169F71}"/>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65" name="Rectangle 22">
                <a:extLst>
                  <a:ext uri="{FF2B5EF4-FFF2-40B4-BE49-F238E27FC236}">
                    <a16:creationId xmlns:a16="http://schemas.microsoft.com/office/drawing/2014/main" id="{F04D32C0-4876-4928-B710-689C11F7428E}"/>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66" name="AutoShape 24">
                <a:extLst>
                  <a:ext uri="{FF2B5EF4-FFF2-40B4-BE49-F238E27FC236}">
                    <a16:creationId xmlns:a16="http://schemas.microsoft.com/office/drawing/2014/main" id="{51E86FEB-E730-4A20-A7EB-0BB1064F03DA}"/>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67" name="Line 25">
                <a:extLst>
                  <a:ext uri="{FF2B5EF4-FFF2-40B4-BE49-F238E27FC236}">
                    <a16:creationId xmlns:a16="http://schemas.microsoft.com/office/drawing/2014/main" id="{4EE5CCD0-193C-4E01-8E76-6B97C59A99E9}"/>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68" name="Line 26">
                <a:extLst>
                  <a:ext uri="{FF2B5EF4-FFF2-40B4-BE49-F238E27FC236}">
                    <a16:creationId xmlns:a16="http://schemas.microsoft.com/office/drawing/2014/main" id="{0F6F0FBB-2B42-497B-9FA7-6972CD4CE29B}"/>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grpSp>
        <p:grpSp>
          <p:nvGrpSpPr>
            <p:cNvPr id="52" name="グループ化 51">
              <a:extLst>
                <a:ext uri="{FF2B5EF4-FFF2-40B4-BE49-F238E27FC236}">
                  <a16:creationId xmlns:a16="http://schemas.microsoft.com/office/drawing/2014/main" id="{1571683D-A879-41AB-BCF4-0F5610AFA00E}"/>
                </a:ext>
              </a:extLst>
            </p:cNvPr>
            <p:cNvGrpSpPr/>
            <p:nvPr/>
          </p:nvGrpSpPr>
          <p:grpSpPr>
            <a:xfrm>
              <a:off x="7652547" y="1266935"/>
              <a:ext cx="504451" cy="598316"/>
              <a:chOff x="3124200" y="2133600"/>
              <a:chExt cx="1371600" cy="2286000"/>
            </a:xfrm>
            <a:grpFill/>
          </p:grpSpPr>
          <p:sp>
            <p:nvSpPr>
              <p:cNvPr id="59" name="Oval 21">
                <a:extLst>
                  <a:ext uri="{FF2B5EF4-FFF2-40B4-BE49-F238E27FC236}">
                    <a16:creationId xmlns:a16="http://schemas.microsoft.com/office/drawing/2014/main" id="{0CE378C7-8518-406D-85E4-1215BB4AEC91}"/>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60" name="Rectangle 22">
                <a:extLst>
                  <a:ext uri="{FF2B5EF4-FFF2-40B4-BE49-F238E27FC236}">
                    <a16:creationId xmlns:a16="http://schemas.microsoft.com/office/drawing/2014/main" id="{FD2E0AE2-BDE5-48C6-989E-884AA3479BD1}"/>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61" name="AutoShape 24">
                <a:extLst>
                  <a:ext uri="{FF2B5EF4-FFF2-40B4-BE49-F238E27FC236}">
                    <a16:creationId xmlns:a16="http://schemas.microsoft.com/office/drawing/2014/main" id="{BC74E11E-1E93-4A49-B57B-06044B9DF6A8}"/>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62" name="Line 25">
                <a:extLst>
                  <a:ext uri="{FF2B5EF4-FFF2-40B4-BE49-F238E27FC236}">
                    <a16:creationId xmlns:a16="http://schemas.microsoft.com/office/drawing/2014/main" id="{BA0AD088-291E-4F5B-B6BA-ADC879436096}"/>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63" name="Line 26">
                <a:extLst>
                  <a:ext uri="{FF2B5EF4-FFF2-40B4-BE49-F238E27FC236}">
                    <a16:creationId xmlns:a16="http://schemas.microsoft.com/office/drawing/2014/main" id="{2F4E0612-CA8D-4B2B-9C71-7C1BBEDE3F0D}"/>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grpSp>
        <p:grpSp>
          <p:nvGrpSpPr>
            <p:cNvPr id="53" name="グループ化 52">
              <a:extLst>
                <a:ext uri="{FF2B5EF4-FFF2-40B4-BE49-F238E27FC236}">
                  <a16:creationId xmlns:a16="http://schemas.microsoft.com/office/drawing/2014/main" id="{DA289F9A-8028-48D3-8640-039E8712BA46}"/>
                </a:ext>
              </a:extLst>
            </p:cNvPr>
            <p:cNvGrpSpPr/>
            <p:nvPr/>
          </p:nvGrpSpPr>
          <p:grpSpPr>
            <a:xfrm>
              <a:off x="8182349" y="1265989"/>
              <a:ext cx="504451" cy="598316"/>
              <a:chOff x="3124200" y="2133600"/>
              <a:chExt cx="1371600" cy="2286000"/>
            </a:xfrm>
            <a:grpFill/>
          </p:grpSpPr>
          <p:sp>
            <p:nvSpPr>
              <p:cNvPr id="54" name="Oval 21">
                <a:extLst>
                  <a:ext uri="{FF2B5EF4-FFF2-40B4-BE49-F238E27FC236}">
                    <a16:creationId xmlns:a16="http://schemas.microsoft.com/office/drawing/2014/main" id="{CD42E1F7-324F-48E2-9C47-F3BBA7773F3F}"/>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55" name="Rectangle 22">
                <a:extLst>
                  <a:ext uri="{FF2B5EF4-FFF2-40B4-BE49-F238E27FC236}">
                    <a16:creationId xmlns:a16="http://schemas.microsoft.com/office/drawing/2014/main" id="{3871F1E0-F7CC-4B70-91CE-3D9D5BAF7929}"/>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56" name="AutoShape 24">
                <a:extLst>
                  <a:ext uri="{FF2B5EF4-FFF2-40B4-BE49-F238E27FC236}">
                    <a16:creationId xmlns:a16="http://schemas.microsoft.com/office/drawing/2014/main" id="{6EE169C9-2E63-439D-B8A2-451F4CDBCBA4}"/>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57" name="Line 25">
                <a:extLst>
                  <a:ext uri="{FF2B5EF4-FFF2-40B4-BE49-F238E27FC236}">
                    <a16:creationId xmlns:a16="http://schemas.microsoft.com/office/drawing/2014/main" id="{531B305F-2B0B-4671-A4D0-8C2A0A5FD44C}"/>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58" name="Line 26">
                <a:extLst>
                  <a:ext uri="{FF2B5EF4-FFF2-40B4-BE49-F238E27FC236}">
                    <a16:creationId xmlns:a16="http://schemas.microsoft.com/office/drawing/2014/main" id="{66EB6DE6-352D-4D44-81DC-B00D66C1ADF4}"/>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grpSp>
      </p:grpSp>
      <p:sp>
        <p:nvSpPr>
          <p:cNvPr id="3" name="下矢印 2">
            <a:extLst>
              <a:ext uri="{FF2B5EF4-FFF2-40B4-BE49-F238E27FC236}">
                <a16:creationId xmlns:a16="http://schemas.microsoft.com/office/drawing/2014/main" id="{DF2E9FC8-0CF5-4C26-80CA-F588CA827D22}"/>
              </a:ext>
            </a:extLst>
          </p:cNvPr>
          <p:cNvSpPr/>
          <p:nvPr/>
        </p:nvSpPr>
        <p:spPr>
          <a:xfrm>
            <a:off x="6008688" y="2382838"/>
            <a:ext cx="350837" cy="30321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263179" name="正方形/長方形 68">
            <a:extLst>
              <a:ext uri="{FF2B5EF4-FFF2-40B4-BE49-F238E27FC236}">
                <a16:creationId xmlns:a16="http://schemas.microsoft.com/office/drawing/2014/main" id="{B65AC696-30A8-4653-A292-8BB3F4EE1EED}"/>
              </a:ext>
            </a:extLst>
          </p:cNvPr>
          <p:cNvSpPr>
            <a:spLocks noChangeArrowheads="1"/>
          </p:cNvSpPr>
          <p:nvPr/>
        </p:nvSpPr>
        <p:spPr bwMode="auto">
          <a:xfrm>
            <a:off x="6810375" y="1966913"/>
            <a:ext cx="722313" cy="307975"/>
          </a:xfrm>
          <a:prstGeom prst="rect">
            <a:avLst/>
          </a:prstGeom>
          <a:noFill/>
          <a:ln>
            <a:noFill/>
          </a:ln>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a:sym typeface="Arial"/>
                <a:rtl val="0"/>
              </a:rPr>
              <a:t>管理者</a:t>
            </a:r>
          </a:p>
        </p:txBody>
      </p:sp>
      <p:grpSp>
        <p:nvGrpSpPr>
          <p:cNvPr id="151" name="グループ化 150">
            <a:extLst>
              <a:ext uri="{FF2B5EF4-FFF2-40B4-BE49-F238E27FC236}">
                <a16:creationId xmlns:a16="http://schemas.microsoft.com/office/drawing/2014/main" id="{A69EA787-29A4-44B0-9C8F-22A552EC1085}"/>
              </a:ext>
            </a:extLst>
          </p:cNvPr>
          <p:cNvGrpSpPr/>
          <p:nvPr/>
        </p:nvGrpSpPr>
        <p:grpSpPr>
          <a:xfrm>
            <a:off x="5540449" y="3926173"/>
            <a:ext cx="1341839" cy="825420"/>
            <a:chOff x="2156689" y="3697992"/>
            <a:chExt cx="1799142" cy="1116431"/>
          </a:xfrm>
          <a:solidFill>
            <a:srgbClr val="C00000"/>
          </a:solidFill>
        </p:grpSpPr>
        <p:grpSp>
          <p:nvGrpSpPr>
            <p:cNvPr id="74" name="グループ化 73">
              <a:extLst>
                <a:ext uri="{FF2B5EF4-FFF2-40B4-BE49-F238E27FC236}">
                  <a16:creationId xmlns:a16="http://schemas.microsoft.com/office/drawing/2014/main" id="{A990ECC6-6DE0-430F-BEE1-1111962889AD}"/>
                </a:ext>
              </a:extLst>
            </p:cNvPr>
            <p:cNvGrpSpPr/>
            <p:nvPr/>
          </p:nvGrpSpPr>
          <p:grpSpPr>
            <a:xfrm>
              <a:off x="2277805" y="3978811"/>
              <a:ext cx="797139" cy="350617"/>
              <a:chOff x="7137510" y="1265989"/>
              <a:chExt cx="1549290" cy="601932"/>
            </a:xfrm>
            <a:grpFill/>
          </p:grpSpPr>
          <p:grpSp>
            <p:nvGrpSpPr>
              <p:cNvPr id="75" name="グループ化 74">
                <a:extLst>
                  <a:ext uri="{FF2B5EF4-FFF2-40B4-BE49-F238E27FC236}">
                    <a16:creationId xmlns:a16="http://schemas.microsoft.com/office/drawing/2014/main" id="{6B2F63E7-1DB2-42DB-A04C-71A6D3AB0FFC}"/>
                  </a:ext>
                </a:extLst>
              </p:cNvPr>
              <p:cNvGrpSpPr/>
              <p:nvPr/>
            </p:nvGrpSpPr>
            <p:grpSpPr>
              <a:xfrm>
                <a:off x="7137510" y="1269605"/>
                <a:ext cx="504451" cy="598316"/>
                <a:chOff x="3124200" y="2133600"/>
                <a:chExt cx="1371600" cy="2286000"/>
              </a:xfrm>
              <a:grpFill/>
            </p:grpSpPr>
            <p:sp>
              <p:nvSpPr>
                <p:cNvPr id="88" name="Oval 21">
                  <a:extLst>
                    <a:ext uri="{FF2B5EF4-FFF2-40B4-BE49-F238E27FC236}">
                      <a16:creationId xmlns:a16="http://schemas.microsoft.com/office/drawing/2014/main" id="{89D18E09-F8DF-4947-9B72-C8E5633BFFA2}"/>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89" name="Rectangle 22">
                  <a:extLst>
                    <a:ext uri="{FF2B5EF4-FFF2-40B4-BE49-F238E27FC236}">
                      <a16:creationId xmlns:a16="http://schemas.microsoft.com/office/drawing/2014/main" id="{230DE8E3-3A57-45C1-AB4B-F336ABE93FA8}"/>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90" name="AutoShape 24">
                  <a:extLst>
                    <a:ext uri="{FF2B5EF4-FFF2-40B4-BE49-F238E27FC236}">
                      <a16:creationId xmlns:a16="http://schemas.microsoft.com/office/drawing/2014/main" id="{E243B31A-591C-4796-9742-F5C0E254CCF9}"/>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91" name="Line 25">
                  <a:extLst>
                    <a:ext uri="{FF2B5EF4-FFF2-40B4-BE49-F238E27FC236}">
                      <a16:creationId xmlns:a16="http://schemas.microsoft.com/office/drawing/2014/main" id="{BA3206DC-F16A-4807-AFD5-DF806C2F66CA}"/>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92" name="Line 26">
                  <a:extLst>
                    <a:ext uri="{FF2B5EF4-FFF2-40B4-BE49-F238E27FC236}">
                      <a16:creationId xmlns:a16="http://schemas.microsoft.com/office/drawing/2014/main" id="{EC65B9DF-74C9-4E45-BDD3-DF81138B6ED6}"/>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grpSp>
          <p:grpSp>
            <p:nvGrpSpPr>
              <p:cNvPr id="76" name="グループ化 75">
                <a:extLst>
                  <a:ext uri="{FF2B5EF4-FFF2-40B4-BE49-F238E27FC236}">
                    <a16:creationId xmlns:a16="http://schemas.microsoft.com/office/drawing/2014/main" id="{39B8C395-654E-4085-A748-2E0FD66984D1}"/>
                  </a:ext>
                </a:extLst>
              </p:cNvPr>
              <p:cNvGrpSpPr/>
              <p:nvPr/>
            </p:nvGrpSpPr>
            <p:grpSpPr>
              <a:xfrm>
                <a:off x="7652547" y="1266935"/>
                <a:ext cx="504451" cy="598316"/>
                <a:chOff x="3124200" y="2133600"/>
                <a:chExt cx="1371600" cy="2286000"/>
              </a:xfrm>
              <a:grpFill/>
            </p:grpSpPr>
            <p:sp>
              <p:nvSpPr>
                <p:cNvPr id="83" name="Oval 21">
                  <a:extLst>
                    <a:ext uri="{FF2B5EF4-FFF2-40B4-BE49-F238E27FC236}">
                      <a16:creationId xmlns:a16="http://schemas.microsoft.com/office/drawing/2014/main" id="{5FEEC2B6-D327-484D-831D-602C5A7B7371}"/>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84" name="Rectangle 22">
                  <a:extLst>
                    <a:ext uri="{FF2B5EF4-FFF2-40B4-BE49-F238E27FC236}">
                      <a16:creationId xmlns:a16="http://schemas.microsoft.com/office/drawing/2014/main" id="{890BC7B0-1C4B-4EEB-88C1-31B80EA2DE9E}"/>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85" name="AutoShape 24">
                  <a:extLst>
                    <a:ext uri="{FF2B5EF4-FFF2-40B4-BE49-F238E27FC236}">
                      <a16:creationId xmlns:a16="http://schemas.microsoft.com/office/drawing/2014/main" id="{AC1E5C89-A335-46EA-9042-CACFA44C16E9}"/>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86" name="Line 25">
                  <a:extLst>
                    <a:ext uri="{FF2B5EF4-FFF2-40B4-BE49-F238E27FC236}">
                      <a16:creationId xmlns:a16="http://schemas.microsoft.com/office/drawing/2014/main" id="{E515A379-3A58-4125-BAD8-AB5039808B51}"/>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87" name="Line 26">
                  <a:extLst>
                    <a:ext uri="{FF2B5EF4-FFF2-40B4-BE49-F238E27FC236}">
                      <a16:creationId xmlns:a16="http://schemas.microsoft.com/office/drawing/2014/main" id="{AFAB2244-6686-4D8D-B155-81C137276966}"/>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grpSp>
          <p:grpSp>
            <p:nvGrpSpPr>
              <p:cNvPr id="77" name="グループ化 76">
                <a:extLst>
                  <a:ext uri="{FF2B5EF4-FFF2-40B4-BE49-F238E27FC236}">
                    <a16:creationId xmlns:a16="http://schemas.microsoft.com/office/drawing/2014/main" id="{6F93FA4A-9EBC-4F1F-8F81-E533CDC748D8}"/>
                  </a:ext>
                </a:extLst>
              </p:cNvPr>
              <p:cNvGrpSpPr/>
              <p:nvPr/>
            </p:nvGrpSpPr>
            <p:grpSpPr>
              <a:xfrm>
                <a:off x="8182349" y="1265989"/>
                <a:ext cx="504451" cy="598316"/>
                <a:chOff x="3124200" y="2133600"/>
                <a:chExt cx="1371600" cy="2286000"/>
              </a:xfrm>
              <a:grpFill/>
            </p:grpSpPr>
            <p:sp>
              <p:nvSpPr>
                <p:cNvPr id="78" name="Oval 21">
                  <a:extLst>
                    <a:ext uri="{FF2B5EF4-FFF2-40B4-BE49-F238E27FC236}">
                      <a16:creationId xmlns:a16="http://schemas.microsoft.com/office/drawing/2014/main" id="{EF3ED75B-C8DD-4729-9577-76D9AE6529D3}"/>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79" name="Rectangle 22">
                  <a:extLst>
                    <a:ext uri="{FF2B5EF4-FFF2-40B4-BE49-F238E27FC236}">
                      <a16:creationId xmlns:a16="http://schemas.microsoft.com/office/drawing/2014/main" id="{2758964F-C0D6-418A-B1A1-9440A6BF6B76}"/>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80" name="AutoShape 24">
                  <a:extLst>
                    <a:ext uri="{FF2B5EF4-FFF2-40B4-BE49-F238E27FC236}">
                      <a16:creationId xmlns:a16="http://schemas.microsoft.com/office/drawing/2014/main" id="{A40B6B8C-7988-47E6-9E1D-5B3287C649FD}"/>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81" name="Line 25">
                  <a:extLst>
                    <a:ext uri="{FF2B5EF4-FFF2-40B4-BE49-F238E27FC236}">
                      <a16:creationId xmlns:a16="http://schemas.microsoft.com/office/drawing/2014/main" id="{0EE09A77-355D-4942-AEE1-ED5AE581324C}"/>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82" name="Line 26">
                  <a:extLst>
                    <a:ext uri="{FF2B5EF4-FFF2-40B4-BE49-F238E27FC236}">
                      <a16:creationId xmlns:a16="http://schemas.microsoft.com/office/drawing/2014/main" id="{343CD4EA-31AA-4063-B6A4-2C114929B27A}"/>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grpSp>
        </p:grpSp>
        <p:grpSp>
          <p:nvGrpSpPr>
            <p:cNvPr id="93" name="グループ化 92">
              <a:extLst>
                <a:ext uri="{FF2B5EF4-FFF2-40B4-BE49-F238E27FC236}">
                  <a16:creationId xmlns:a16="http://schemas.microsoft.com/office/drawing/2014/main" id="{9F04FD7D-C57F-42C4-8959-C02BC9419BAE}"/>
                </a:ext>
              </a:extLst>
            </p:cNvPr>
            <p:cNvGrpSpPr/>
            <p:nvPr/>
          </p:nvGrpSpPr>
          <p:grpSpPr>
            <a:xfrm>
              <a:off x="2156689" y="3710662"/>
              <a:ext cx="797139" cy="350617"/>
              <a:chOff x="7137510" y="1265989"/>
              <a:chExt cx="1549290" cy="601932"/>
            </a:xfrm>
            <a:grpFill/>
          </p:grpSpPr>
          <p:grpSp>
            <p:nvGrpSpPr>
              <p:cNvPr id="94" name="グループ化 93">
                <a:extLst>
                  <a:ext uri="{FF2B5EF4-FFF2-40B4-BE49-F238E27FC236}">
                    <a16:creationId xmlns:a16="http://schemas.microsoft.com/office/drawing/2014/main" id="{49947A9E-4218-4AF8-9499-ACD0CF318C57}"/>
                  </a:ext>
                </a:extLst>
              </p:cNvPr>
              <p:cNvGrpSpPr/>
              <p:nvPr/>
            </p:nvGrpSpPr>
            <p:grpSpPr>
              <a:xfrm>
                <a:off x="7137510" y="1269605"/>
                <a:ext cx="504451" cy="598316"/>
                <a:chOff x="3124200" y="2133600"/>
                <a:chExt cx="1371600" cy="2286000"/>
              </a:xfrm>
              <a:grpFill/>
            </p:grpSpPr>
            <p:sp>
              <p:nvSpPr>
                <p:cNvPr id="107" name="Oval 21">
                  <a:extLst>
                    <a:ext uri="{FF2B5EF4-FFF2-40B4-BE49-F238E27FC236}">
                      <a16:creationId xmlns:a16="http://schemas.microsoft.com/office/drawing/2014/main" id="{ACC3B7F5-5625-4810-805E-2207D40E9785}"/>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108" name="Rectangle 22">
                  <a:extLst>
                    <a:ext uri="{FF2B5EF4-FFF2-40B4-BE49-F238E27FC236}">
                      <a16:creationId xmlns:a16="http://schemas.microsoft.com/office/drawing/2014/main" id="{09DF31F5-B08D-46CF-A203-0BEDE5A54B59}"/>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109" name="AutoShape 24">
                  <a:extLst>
                    <a:ext uri="{FF2B5EF4-FFF2-40B4-BE49-F238E27FC236}">
                      <a16:creationId xmlns:a16="http://schemas.microsoft.com/office/drawing/2014/main" id="{B8602BBC-83F9-4F8C-AC02-B441A0D010EE}"/>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110" name="Line 25">
                  <a:extLst>
                    <a:ext uri="{FF2B5EF4-FFF2-40B4-BE49-F238E27FC236}">
                      <a16:creationId xmlns:a16="http://schemas.microsoft.com/office/drawing/2014/main" id="{CF1AFADC-0461-4CD6-82FD-F22CA09183DC}"/>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111" name="Line 26">
                  <a:extLst>
                    <a:ext uri="{FF2B5EF4-FFF2-40B4-BE49-F238E27FC236}">
                      <a16:creationId xmlns:a16="http://schemas.microsoft.com/office/drawing/2014/main" id="{067DCB23-F861-4EC1-9DFC-B51C6B547E7A}"/>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grpSp>
          <p:grpSp>
            <p:nvGrpSpPr>
              <p:cNvPr id="95" name="グループ化 94">
                <a:extLst>
                  <a:ext uri="{FF2B5EF4-FFF2-40B4-BE49-F238E27FC236}">
                    <a16:creationId xmlns:a16="http://schemas.microsoft.com/office/drawing/2014/main" id="{1AAED72E-79CF-411D-8F73-621F3F5D069D}"/>
                  </a:ext>
                </a:extLst>
              </p:cNvPr>
              <p:cNvGrpSpPr/>
              <p:nvPr/>
            </p:nvGrpSpPr>
            <p:grpSpPr>
              <a:xfrm>
                <a:off x="7652547" y="1266935"/>
                <a:ext cx="504451" cy="598316"/>
                <a:chOff x="3124200" y="2133600"/>
                <a:chExt cx="1371600" cy="2286000"/>
              </a:xfrm>
              <a:grpFill/>
            </p:grpSpPr>
            <p:sp>
              <p:nvSpPr>
                <p:cNvPr id="102" name="Oval 21">
                  <a:extLst>
                    <a:ext uri="{FF2B5EF4-FFF2-40B4-BE49-F238E27FC236}">
                      <a16:creationId xmlns:a16="http://schemas.microsoft.com/office/drawing/2014/main" id="{B07BF7EA-E3AF-4892-93A9-134F733F5A65}"/>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103" name="Rectangle 22">
                  <a:extLst>
                    <a:ext uri="{FF2B5EF4-FFF2-40B4-BE49-F238E27FC236}">
                      <a16:creationId xmlns:a16="http://schemas.microsoft.com/office/drawing/2014/main" id="{16022F9F-ADE8-4002-81BC-7F46FB764F76}"/>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104" name="AutoShape 24">
                  <a:extLst>
                    <a:ext uri="{FF2B5EF4-FFF2-40B4-BE49-F238E27FC236}">
                      <a16:creationId xmlns:a16="http://schemas.microsoft.com/office/drawing/2014/main" id="{9414D180-639F-40C4-AA1E-1C3B2FE65CC6}"/>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105" name="Line 25">
                  <a:extLst>
                    <a:ext uri="{FF2B5EF4-FFF2-40B4-BE49-F238E27FC236}">
                      <a16:creationId xmlns:a16="http://schemas.microsoft.com/office/drawing/2014/main" id="{B3141470-367C-4729-9616-B8F8FFBB7564}"/>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106" name="Line 26">
                  <a:extLst>
                    <a:ext uri="{FF2B5EF4-FFF2-40B4-BE49-F238E27FC236}">
                      <a16:creationId xmlns:a16="http://schemas.microsoft.com/office/drawing/2014/main" id="{C7E8E1A0-6936-4321-AC5E-251B3B924B0A}"/>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grpSp>
          <p:grpSp>
            <p:nvGrpSpPr>
              <p:cNvPr id="96" name="グループ化 95">
                <a:extLst>
                  <a:ext uri="{FF2B5EF4-FFF2-40B4-BE49-F238E27FC236}">
                    <a16:creationId xmlns:a16="http://schemas.microsoft.com/office/drawing/2014/main" id="{CC2E4E9C-EB44-42D0-A7CB-2D28743307EC}"/>
                  </a:ext>
                </a:extLst>
              </p:cNvPr>
              <p:cNvGrpSpPr/>
              <p:nvPr/>
            </p:nvGrpSpPr>
            <p:grpSpPr>
              <a:xfrm>
                <a:off x="8182349" y="1265989"/>
                <a:ext cx="504451" cy="598316"/>
                <a:chOff x="3124200" y="2133600"/>
                <a:chExt cx="1371600" cy="2286000"/>
              </a:xfrm>
              <a:grpFill/>
            </p:grpSpPr>
            <p:sp>
              <p:nvSpPr>
                <p:cNvPr id="97" name="Oval 21">
                  <a:extLst>
                    <a:ext uri="{FF2B5EF4-FFF2-40B4-BE49-F238E27FC236}">
                      <a16:creationId xmlns:a16="http://schemas.microsoft.com/office/drawing/2014/main" id="{4B4B7EAE-CB72-499C-9D83-954E81E7E170}"/>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98" name="Rectangle 22">
                  <a:extLst>
                    <a:ext uri="{FF2B5EF4-FFF2-40B4-BE49-F238E27FC236}">
                      <a16:creationId xmlns:a16="http://schemas.microsoft.com/office/drawing/2014/main" id="{87BD5196-C426-4E60-AD0B-CC23F7919375}"/>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99" name="AutoShape 24">
                  <a:extLst>
                    <a:ext uri="{FF2B5EF4-FFF2-40B4-BE49-F238E27FC236}">
                      <a16:creationId xmlns:a16="http://schemas.microsoft.com/office/drawing/2014/main" id="{C3EF660D-54A4-4FCC-BA5F-3ECEFFB5784A}"/>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100" name="Line 25">
                  <a:extLst>
                    <a:ext uri="{FF2B5EF4-FFF2-40B4-BE49-F238E27FC236}">
                      <a16:creationId xmlns:a16="http://schemas.microsoft.com/office/drawing/2014/main" id="{64F325A1-C2F0-47AB-9B13-596A29EA2578}"/>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101" name="Line 26">
                  <a:extLst>
                    <a:ext uri="{FF2B5EF4-FFF2-40B4-BE49-F238E27FC236}">
                      <a16:creationId xmlns:a16="http://schemas.microsoft.com/office/drawing/2014/main" id="{E40EEE4C-B35A-439E-A296-259F187656C1}"/>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grpSp>
        </p:grpSp>
        <p:grpSp>
          <p:nvGrpSpPr>
            <p:cNvPr id="112" name="グループ化 111">
              <a:extLst>
                <a:ext uri="{FF2B5EF4-FFF2-40B4-BE49-F238E27FC236}">
                  <a16:creationId xmlns:a16="http://schemas.microsoft.com/office/drawing/2014/main" id="{4AE3997B-1B49-40AC-B9F8-96971097AC37}"/>
                </a:ext>
              </a:extLst>
            </p:cNvPr>
            <p:cNvGrpSpPr/>
            <p:nvPr/>
          </p:nvGrpSpPr>
          <p:grpSpPr>
            <a:xfrm>
              <a:off x="2926792" y="3697992"/>
              <a:ext cx="797139" cy="350617"/>
              <a:chOff x="7137510" y="1265989"/>
              <a:chExt cx="1549290" cy="601932"/>
            </a:xfrm>
            <a:grpFill/>
          </p:grpSpPr>
          <p:grpSp>
            <p:nvGrpSpPr>
              <p:cNvPr id="113" name="グループ化 112">
                <a:extLst>
                  <a:ext uri="{FF2B5EF4-FFF2-40B4-BE49-F238E27FC236}">
                    <a16:creationId xmlns:a16="http://schemas.microsoft.com/office/drawing/2014/main" id="{3C5AC0FB-D634-4743-8E56-6D10B4914B8E}"/>
                  </a:ext>
                </a:extLst>
              </p:cNvPr>
              <p:cNvGrpSpPr/>
              <p:nvPr/>
            </p:nvGrpSpPr>
            <p:grpSpPr>
              <a:xfrm>
                <a:off x="7137510" y="1269605"/>
                <a:ext cx="504451" cy="598316"/>
                <a:chOff x="3124200" y="2133600"/>
                <a:chExt cx="1371600" cy="2286000"/>
              </a:xfrm>
              <a:grpFill/>
            </p:grpSpPr>
            <p:sp>
              <p:nvSpPr>
                <p:cNvPr id="126" name="Oval 21">
                  <a:extLst>
                    <a:ext uri="{FF2B5EF4-FFF2-40B4-BE49-F238E27FC236}">
                      <a16:creationId xmlns:a16="http://schemas.microsoft.com/office/drawing/2014/main" id="{F189ED75-951B-4FB1-8D0A-3737CCE2524D}"/>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127" name="Rectangle 22">
                  <a:extLst>
                    <a:ext uri="{FF2B5EF4-FFF2-40B4-BE49-F238E27FC236}">
                      <a16:creationId xmlns:a16="http://schemas.microsoft.com/office/drawing/2014/main" id="{4CCFACB8-B610-4938-9F7A-A32F55F0992F}"/>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128" name="AutoShape 24">
                  <a:extLst>
                    <a:ext uri="{FF2B5EF4-FFF2-40B4-BE49-F238E27FC236}">
                      <a16:creationId xmlns:a16="http://schemas.microsoft.com/office/drawing/2014/main" id="{B68340EC-5644-4489-80E4-DBF234C34EAB}"/>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129" name="Line 25">
                  <a:extLst>
                    <a:ext uri="{FF2B5EF4-FFF2-40B4-BE49-F238E27FC236}">
                      <a16:creationId xmlns:a16="http://schemas.microsoft.com/office/drawing/2014/main" id="{881C3FBF-8905-4421-BA97-EC30FEFD1862}"/>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130" name="Line 26">
                  <a:extLst>
                    <a:ext uri="{FF2B5EF4-FFF2-40B4-BE49-F238E27FC236}">
                      <a16:creationId xmlns:a16="http://schemas.microsoft.com/office/drawing/2014/main" id="{7D4A74E5-2F86-49FB-89BA-457475F67FFA}"/>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grpSp>
          <p:grpSp>
            <p:nvGrpSpPr>
              <p:cNvPr id="114" name="グループ化 113">
                <a:extLst>
                  <a:ext uri="{FF2B5EF4-FFF2-40B4-BE49-F238E27FC236}">
                    <a16:creationId xmlns:a16="http://schemas.microsoft.com/office/drawing/2014/main" id="{7AC154E8-C963-4C71-BAD5-C4D8DBA2A664}"/>
                  </a:ext>
                </a:extLst>
              </p:cNvPr>
              <p:cNvGrpSpPr/>
              <p:nvPr/>
            </p:nvGrpSpPr>
            <p:grpSpPr>
              <a:xfrm>
                <a:off x="7652547" y="1266935"/>
                <a:ext cx="504451" cy="598316"/>
                <a:chOff x="3124200" y="2133600"/>
                <a:chExt cx="1371600" cy="2286000"/>
              </a:xfrm>
              <a:grpFill/>
            </p:grpSpPr>
            <p:sp>
              <p:nvSpPr>
                <p:cNvPr id="121" name="Oval 21">
                  <a:extLst>
                    <a:ext uri="{FF2B5EF4-FFF2-40B4-BE49-F238E27FC236}">
                      <a16:creationId xmlns:a16="http://schemas.microsoft.com/office/drawing/2014/main" id="{DB848CB9-37D8-454B-BCF0-694E6EA929D2}"/>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122" name="Rectangle 22">
                  <a:extLst>
                    <a:ext uri="{FF2B5EF4-FFF2-40B4-BE49-F238E27FC236}">
                      <a16:creationId xmlns:a16="http://schemas.microsoft.com/office/drawing/2014/main" id="{816C1812-F519-4E35-B8A7-29B7EC986C99}"/>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123" name="AutoShape 24">
                  <a:extLst>
                    <a:ext uri="{FF2B5EF4-FFF2-40B4-BE49-F238E27FC236}">
                      <a16:creationId xmlns:a16="http://schemas.microsoft.com/office/drawing/2014/main" id="{59255FE9-28A6-48BB-B658-2B46896A0BDD}"/>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124" name="Line 25">
                  <a:extLst>
                    <a:ext uri="{FF2B5EF4-FFF2-40B4-BE49-F238E27FC236}">
                      <a16:creationId xmlns:a16="http://schemas.microsoft.com/office/drawing/2014/main" id="{22985A4D-D6EA-4BDF-906F-A6AC3D2117D9}"/>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125" name="Line 26">
                  <a:extLst>
                    <a:ext uri="{FF2B5EF4-FFF2-40B4-BE49-F238E27FC236}">
                      <a16:creationId xmlns:a16="http://schemas.microsoft.com/office/drawing/2014/main" id="{B553F63C-6133-4CC6-B393-419F53C63D27}"/>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grpSp>
          <p:grpSp>
            <p:nvGrpSpPr>
              <p:cNvPr id="115" name="グループ化 114">
                <a:extLst>
                  <a:ext uri="{FF2B5EF4-FFF2-40B4-BE49-F238E27FC236}">
                    <a16:creationId xmlns:a16="http://schemas.microsoft.com/office/drawing/2014/main" id="{D3326886-1C6B-475F-8170-AE3C21942137}"/>
                  </a:ext>
                </a:extLst>
              </p:cNvPr>
              <p:cNvGrpSpPr/>
              <p:nvPr/>
            </p:nvGrpSpPr>
            <p:grpSpPr>
              <a:xfrm>
                <a:off x="8182349" y="1265989"/>
                <a:ext cx="504451" cy="598316"/>
                <a:chOff x="3124200" y="2133600"/>
                <a:chExt cx="1371600" cy="2286000"/>
              </a:xfrm>
              <a:grpFill/>
            </p:grpSpPr>
            <p:sp>
              <p:nvSpPr>
                <p:cNvPr id="116" name="Oval 21">
                  <a:extLst>
                    <a:ext uri="{FF2B5EF4-FFF2-40B4-BE49-F238E27FC236}">
                      <a16:creationId xmlns:a16="http://schemas.microsoft.com/office/drawing/2014/main" id="{9B739C8B-E629-4B34-AEF2-9EFC728C9098}"/>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117" name="Rectangle 22">
                  <a:extLst>
                    <a:ext uri="{FF2B5EF4-FFF2-40B4-BE49-F238E27FC236}">
                      <a16:creationId xmlns:a16="http://schemas.microsoft.com/office/drawing/2014/main" id="{603C74A6-A594-45B7-8B75-12561FD20387}"/>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118" name="AutoShape 24">
                  <a:extLst>
                    <a:ext uri="{FF2B5EF4-FFF2-40B4-BE49-F238E27FC236}">
                      <a16:creationId xmlns:a16="http://schemas.microsoft.com/office/drawing/2014/main" id="{F3A572B4-F1D0-4327-8F37-D0227BE3DAA2}"/>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119" name="Line 25">
                  <a:extLst>
                    <a:ext uri="{FF2B5EF4-FFF2-40B4-BE49-F238E27FC236}">
                      <a16:creationId xmlns:a16="http://schemas.microsoft.com/office/drawing/2014/main" id="{CA0B3C32-02CC-48F6-A397-EB57DD600C6A}"/>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120" name="Line 26">
                  <a:extLst>
                    <a:ext uri="{FF2B5EF4-FFF2-40B4-BE49-F238E27FC236}">
                      <a16:creationId xmlns:a16="http://schemas.microsoft.com/office/drawing/2014/main" id="{8188DB45-7175-444D-9DFA-9B045AAF18A4}"/>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grpSp>
        </p:grpSp>
        <p:grpSp>
          <p:nvGrpSpPr>
            <p:cNvPr id="131" name="グループ化 130">
              <a:extLst>
                <a:ext uri="{FF2B5EF4-FFF2-40B4-BE49-F238E27FC236}">
                  <a16:creationId xmlns:a16="http://schemas.microsoft.com/office/drawing/2014/main" id="{C12017AC-74C1-491C-9B84-6321B4D86DF6}"/>
                </a:ext>
              </a:extLst>
            </p:cNvPr>
            <p:cNvGrpSpPr/>
            <p:nvPr/>
          </p:nvGrpSpPr>
          <p:grpSpPr>
            <a:xfrm>
              <a:off x="3109862" y="3959828"/>
              <a:ext cx="797139" cy="350617"/>
              <a:chOff x="7137510" y="1265989"/>
              <a:chExt cx="1549290" cy="601932"/>
            </a:xfrm>
            <a:grpFill/>
          </p:grpSpPr>
          <p:grpSp>
            <p:nvGrpSpPr>
              <p:cNvPr id="132" name="グループ化 131">
                <a:extLst>
                  <a:ext uri="{FF2B5EF4-FFF2-40B4-BE49-F238E27FC236}">
                    <a16:creationId xmlns:a16="http://schemas.microsoft.com/office/drawing/2014/main" id="{47DCE62F-9F03-4CF9-A5FC-25DDE5A02064}"/>
                  </a:ext>
                </a:extLst>
              </p:cNvPr>
              <p:cNvGrpSpPr/>
              <p:nvPr/>
            </p:nvGrpSpPr>
            <p:grpSpPr>
              <a:xfrm>
                <a:off x="7137510" y="1269605"/>
                <a:ext cx="504451" cy="598316"/>
                <a:chOff x="3124200" y="2133600"/>
                <a:chExt cx="1371600" cy="2286000"/>
              </a:xfrm>
              <a:grpFill/>
            </p:grpSpPr>
            <p:sp>
              <p:nvSpPr>
                <p:cNvPr id="145" name="Oval 21">
                  <a:extLst>
                    <a:ext uri="{FF2B5EF4-FFF2-40B4-BE49-F238E27FC236}">
                      <a16:creationId xmlns:a16="http://schemas.microsoft.com/office/drawing/2014/main" id="{C28F8160-8C21-4126-AAC5-5454166D1D16}"/>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146" name="Rectangle 22">
                  <a:extLst>
                    <a:ext uri="{FF2B5EF4-FFF2-40B4-BE49-F238E27FC236}">
                      <a16:creationId xmlns:a16="http://schemas.microsoft.com/office/drawing/2014/main" id="{0E3A0A6E-8727-4E03-9815-78D7E486D8B9}"/>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147" name="AutoShape 24">
                  <a:extLst>
                    <a:ext uri="{FF2B5EF4-FFF2-40B4-BE49-F238E27FC236}">
                      <a16:creationId xmlns:a16="http://schemas.microsoft.com/office/drawing/2014/main" id="{086CBEFB-344E-4A4A-9203-676143418645}"/>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148" name="Line 25">
                  <a:extLst>
                    <a:ext uri="{FF2B5EF4-FFF2-40B4-BE49-F238E27FC236}">
                      <a16:creationId xmlns:a16="http://schemas.microsoft.com/office/drawing/2014/main" id="{EBF9C988-A2FD-4565-8CB7-CF72266925FC}"/>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149" name="Line 26">
                  <a:extLst>
                    <a:ext uri="{FF2B5EF4-FFF2-40B4-BE49-F238E27FC236}">
                      <a16:creationId xmlns:a16="http://schemas.microsoft.com/office/drawing/2014/main" id="{E577B1F8-8969-4615-9286-B1C6C4D51F2E}"/>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grpSp>
          <p:grpSp>
            <p:nvGrpSpPr>
              <p:cNvPr id="133" name="グループ化 132">
                <a:extLst>
                  <a:ext uri="{FF2B5EF4-FFF2-40B4-BE49-F238E27FC236}">
                    <a16:creationId xmlns:a16="http://schemas.microsoft.com/office/drawing/2014/main" id="{E5030CCC-F3BF-4E23-944C-46D881C2FE20}"/>
                  </a:ext>
                </a:extLst>
              </p:cNvPr>
              <p:cNvGrpSpPr/>
              <p:nvPr/>
            </p:nvGrpSpPr>
            <p:grpSpPr>
              <a:xfrm>
                <a:off x="7652547" y="1266935"/>
                <a:ext cx="504451" cy="598316"/>
                <a:chOff x="3124200" y="2133600"/>
                <a:chExt cx="1371600" cy="2286000"/>
              </a:xfrm>
              <a:grpFill/>
            </p:grpSpPr>
            <p:sp>
              <p:nvSpPr>
                <p:cNvPr id="140" name="Oval 21">
                  <a:extLst>
                    <a:ext uri="{FF2B5EF4-FFF2-40B4-BE49-F238E27FC236}">
                      <a16:creationId xmlns:a16="http://schemas.microsoft.com/office/drawing/2014/main" id="{B95A49CE-2093-4299-A7E3-7A13AACC8C58}"/>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141" name="Rectangle 22">
                  <a:extLst>
                    <a:ext uri="{FF2B5EF4-FFF2-40B4-BE49-F238E27FC236}">
                      <a16:creationId xmlns:a16="http://schemas.microsoft.com/office/drawing/2014/main" id="{F97DC3BC-6DAF-47A7-9AAF-6274F4331A28}"/>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142" name="AutoShape 24">
                  <a:extLst>
                    <a:ext uri="{FF2B5EF4-FFF2-40B4-BE49-F238E27FC236}">
                      <a16:creationId xmlns:a16="http://schemas.microsoft.com/office/drawing/2014/main" id="{9018AC26-3EE7-498F-815E-4C995221145E}"/>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143" name="Line 25">
                  <a:extLst>
                    <a:ext uri="{FF2B5EF4-FFF2-40B4-BE49-F238E27FC236}">
                      <a16:creationId xmlns:a16="http://schemas.microsoft.com/office/drawing/2014/main" id="{6CCEFAAB-5B2B-4E4A-871C-2162C7854A7F}"/>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144" name="Line 26">
                  <a:extLst>
                    <a:ext uri="{FF2B5EF4-FFF2-40B4-BE49-F238E27FC236}">
                      <a16:creationId xmlns:a16="http://schemas.microsoft.com/office/drawing/2014/main" id="{1B52AB91-0D88-4DD1-9D44-E71BB3E59F24}"/>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grpSp>
          <p:grpSp>
            <p:nvGrpSpPr>
              <p:cNvPr id="134" name="グループ化 133">
                <a:extLst>
                  <a:ext uri="{FF2B5EF4-FFF2-40B4-BE49-F238E27FC236}">
                    <a16:creationId xmlns:a16="http://schemas.microsoft.com/office/drawing/2014/main" id="{E0764D19-C45C-42E1-B1F6-0FF19E6147C5}"/>
                  </a:ext>
                </a:extLst>
              </p:cNvPr>
              <p:cNvGrpSpPr/>
              <p:nvPr/>
            </p:nvGrpSpPr>
            <p:grpSpPr>
              <a:xfrm>
                <a:off x="8182349" y="1265989"/>
                <a:ext cx="504451" cy="598316"/>
                <a:chOff x="3124200" y="2133600"/>
                <a:chExt cx="1371600" cy="2286000"/>
              </a:xfrm>
              <a:grpFill/>
            </p:grpSpPr>
            <p:sp>
              <p:nvSpPr>
                <p:cNvPr id="135" name="Oval 21">
                  <a:extLst>
                    <a:ext uri="{FF2B5EF4-FFF2-40B4-BE49-F238E27FC236}">
                      <a16:creationId xmlns:a16="http://schemas.microsoft.com/office/drawing/2014/main" id="{A349BE63-C788-42D3-B14E-42AF68AE210B}"/>
                    </a:ext>
                  </a:extLst>
                </p:cNvPr>
                <p:cNvSpPr>
                  <a:spLocks noChangeArrowheads="1"/>
                </p:cNvSpPr>
                <p:nvPr/>
              </p:nvSpPr>
              <p:spPr bwMode="gray">
                <a:xfrm>
                  <a:off x="3276600" y="2133600"/>
                  <a:ext cx="1066800" cy="1066800"/>
                </a:xfrm>
                <a:prstGeom prst="ellipse">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136" name="Rectangle 22">
                  <a:extLst>
                    <a:ext uri="{FF2B5EF4-FFF2-40B4-BE49-F238E27FC236}">
                      <a16:creationId xmlns:a16="http://schemas.microsoft.com/office/drawing/2014/main" id="{5B96C08F-A105-447B-8F00-C00223339EAF}"/>
                    </a:ext>
                  </a:extLst>
                </p:cNvPr>
                <p:cNvSpPr>
                  <a:spLocks noChangeArrowheads="1"/>
                </p:cNvSpPr>
                <p:nvPr/>
              </p:nvSpPr>
              <p:spPr bwMode="gray">
                <a:xfrm>
                  <a:off x="3276600" y="3810000"/>
                  <a:ext cx="1066800" cy="609600"/>
                </a:xfrm>
                <a:prstGeom prst="rect">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137" name="AutoShape 24">
                  <a:extLst>
                    <a:ext uri="{FF2B5EF4-FFF2-40B4-BE49-F238E27FC236}">
                      <a16:creationId xmlns:a16="http://schemas.microsoft.com/office/drawing/2014/main" id="{A1C05DC5-597F-4B1A-A30C-A14C4ECBD660}"/>
                    </a:ext>
                  </a:extLst>
                </p:cNvPr>
                <p:cNvSpPr>
                  <a:spLocks noChangeArrowheads="1"/>
                </p:cNvSpPr>
                <p:nvPr/>
              </p:nvSpPr>
              <p:spPr bwMode="auto">
                <a:xfrm>
                  <a:off x="3124200" y="3200400"/>
                  <a:ext cx="1371600" cy="914400"/>
                </a:xfrm>
                <a:prstGeom prst="roundRect">
                  <a:avLst>
                    <a:gd name="adj" fmla="val 16667"/>
                  </a:avLst>
                </a:prstGeom>
                <a:grp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138" name="Line 25">
                  <a:extLst>
                    <a:ext uri="{FF2B5EF4-FFF2-40B4-BE49-F238E27FC236}">
                      <a16:creationId xmlns:a16="http://schemas.microsoft.com/office/drawing/2014/main" id="{74839030-812C-4ABE-9EC3-EAB800A7C60F}"/>
                    </a:ext>
                  </a:extLst>
                </p:cNvPr>
                <p:cNvSpPr>
                  <a:spLocks noChangeShapeType="1"/>
                </p:cNvSpPr>
                <p:nvPr/>
              </p:nvSpPr>
              <p:spPr bwMode="gray">
                <a:xfrm>
                  <a:off x="3267075" y="3733800"/>
                  <a:ext cx="0" cy="381000"/>
                </a:xfrm>
                <a:prstGeom prst="line">
                  <a:avLst/>
                </a:prstGeom>
                <a:grpFill/>
                <a:ln w="9525">
                  <a:solidFill>
                    <a:schemeClr val="bg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sp>
              <p:nvSpPr>
                <p:cNvPr id="139" name="Line 26">
                  <a:extLst>
                    <a:ext uri="{FF2B5EF4-FFF2-40B4-BE49-F238E27FC236}">
                      <a16:creationId xmlns:a16="http://schemas.microsoft.com/office/drawing/2014/main" id="{51F1466D-1E23-41A7-80A6-3699BA0177CF}"/>
                    </a:ext>
                  </a:extLst>
                </p:cNvPr>
                <p:cNvSpPr>
                  <a:spLocks noChangeShapeType="1"/>
                </p:cNvSpPr>
                <p:nvPr/>
              </p:nvSpPr>
              <p:spPr bwMode="gray">
                <a:xfrm>
                  <a:off x="4343400" y="3733800"/>
                  <a:ext cx="0" cy="381000"/>
                </a:xfrm>
                <a:prstGeom prst="line">
                  <a:avLst/>
                </a:prstGeom>
                <a:grpFill/>
                <a:ln w="9525">
                  <a:solidFill>
                    <a:schemeClr val="bg1"/>
                  </a:solid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Arial"/>
                    <a:sym typeface="Arial"/>
                    <a:rtl val="0"/>
                  </a:endParaRPr>
                </a:p>
              </p:txBody>
            </p:sp>
          </p:grpSp>
        </p:grpSp>
        <p:sp>
          <p:nvSpPr>
            <p:cNvPr id="150" name="正方形/長方形 149">
              <a:extLst>
                <a:ext uri="{FF2B5EF4-FFF2-40B4-BE49-F238E27FC236}">
                  <a16:creationId xmlns:a16="http://schemas.microsoft.com/office/drawing/2014/main" id="{662E8B90-6B3A-40AF-8946-40F3DA722D79}"/>
                </a:ext>
              </a:extLst>
            </p:cNvPr>
            <p:cNvSpPr/>
            <p:nvPr/>
          </p:nvSpPr>
          <p:spPr>
            <a:xfrm>
              <a:off x="2263893" y="4439765"/>
              <a:ext cx="1691938" cy="374658"/>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000000"/>
                  </a:solidFill>
                  <a:effectLst/>
                  <a:uLnTx/>
                  <a:uFillTx/>
                  <a:latin typeface="Arial"/>
                  <a:ea typeface="ＭＳ Ｐゴシック" panose="020B0600070205080204" pitchFamily="50" charset="-128"/>
                  <a:cs typeface="Arial"/>
                  <a:sym typeface="Arial"/>
                  <a:rtl val="0"/>
                </a:rPr>
                <a:t>人材データ蓄積</a:t>
              </a:r>
            </a:p>
          </p:txBody>
        </p:sp>
      </p:grpSp>
      <p:grpSp>
        <p:nvGrpSpPr>
          <p:cNvPr id="16" name="グループ化 15">
            <a:extLst>
              <a:ext uri="{FF2B5EF4-FFF2-40B4-BE49-F238E27FC236}">
                <a16:creationId xmlns:a16="http://schemas.microsoft.com/office/drawing/2014/main" id="{CE00B2EB-39B8-421E-A5FF-A4E5AEBB4BFA}"/>
              </a:ext>
            </a:extLst>
          </p:cNvPr>
          <p:cNvGrpSpPr/>
          <p:nvPr/>
        </p:nvGrpSpPr>
        <p:grpSpPr>
          <a:xfrm>
            <a:off x="6793351" y="3063341"/>
            <a:ext cx="716096" cy="731317"/>
            <a:chOff x="7837809" y="3258057"/>
            <a:chExt cx="716096" cy="731317"/>
          </a:xfrm>
          <a:solidFill>
            <a:srgbClr val="CCFF99"/>
          </a:solidFill>
        </p:grpSpPr>
        <p:sp>
          <p:nvSpPr>
            <p:cNvPr id="152" name="円柱 151">
              <a:extLst>
                <a:ext uri="{FF2B5EF4-FFF2-40B4-BE49-F238E27FC236}">
                  <a16:creationId xmlns:a16="http://schemas.microsoft.com/office/drawing/2014/main" id="{C8BEEDA6-767B-4FFF-A663-7D2F15A1AC9A}"/>
                </a:ext>
              </a:extLst>
            </p:cNvPr>
            <p:cNvSpPr/>
            <p:nvPr/>
          </p:nvSpPr>
          <p:spPr>
            <a:xfrm>
              <a:off x="7837809" y="3258057"/>
              <a:ext cx="716096" cy="731317"/>
            </a:xfrm>
            <a:prstGeom prst="can">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153" name="テキスト ボックス 152">
              <a:extLst>
                <a:ext uri="{FF2B5EF4-FFF2-40B4-BE49-F238E27FC236}">
                  <a16:creationId xmlns:a16="http://schemas.microsoft.com/office/drawing/2014/main" id="{4137F81B-D0D5-4433-B7C1-754F3F77401D}"/>
                </a:ext>
              </a:extLst>
            </p:cNvPr>
            <p:cNvSpPr txBox="1"/>
            <p:nvPr/>
          </p:nvSpPr>
          <p:spPr>
            <a:xfrm>
              <a:off x="7932302" y="3534598"/>
              <a:ext cx="618776" cy="307777"/>
            </a:xfrm>
            <a:prstGeom prst="rect">
              <a:avLst/>
            </a:prstGeom>
            <a:grpFill/>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solidFill>
                    <a:srgbClr val="C00000"/>
                  </a:solidFill>
                  <a:effectLst>
                    <a:outerShdw blurRad="38100" dist="38100" dir="2700000" algn="tl">
                      <a:srgbClr val="000000">
                        <a:alpha val="43137"/>
                      </a:srgbClr>
                    </a:outerShdw>
                  </a:effectLst>
                  <a:uLnTx/>
                  <a:uFillTx/>
                  <a:latin typeface="Arial"/>
                  <a:ea typeface="ＭＳ Ｐゴシック" panose="020B0600070205080204" pitchFamily="50" charset="-128"/>
                  <a:cs typeface="Arial"/>
                  <a:sym typeface="Arial"/>
                  <a:rtl val="0"/>
                </a:rPr>
                <a:t>PSC</a:t>
              </a:r>
              <a:endParaRPr kumimoji="0" lang="ja-JP" altLang="en-US" sz="1400" b="1" i="0" u="none" strike="noStrike" kern="0" cap="none" spc="0" normalizeH="0" baseline="0" noProof="0" dirty="0">
                <a:ln/>
                <a:solidFill>
                  <a:srgbClr val="C00000"/>
                </a:solidFill>
                <a:effectLst>
                  <a:outerShdw blurRad="38100" dist="38100" dir="2700000" algn="tl">
                    <a:srgbClr val="000000">
                      <a:alpha val="43137"/>
                    </a:srgbClr>
                  </a:outerShdw>
                </a:effectLst>
                <a:uLnTx/>
                <a:uFillTx/>
                <a:latin typeface="Arial"/>
                <a:ea typeface="ＭＳ Ｐゴシック" panose="020B0600070205080204" pitchFamily="50" charset="-128"/>
                <a:cs typeface="Arial"/>
                <a:sym typeface="Arial"/>
                <a:rtl val="0"/>
              </a:endParaRPr>
            </a:p>
          </p:txBody>
        </p:sp>
      </p:grpSp>
      <p:sp>
        <p:nvSpPr>
          <p:cNvPr id="154" name="テキスト ボックス 153">
            <a:extLst>
              <a:ext uri="{FF2B5EF4-FFF2-40B4-BE49-F238E27FC236}">
                <a16:creationId xmlns:a16="http://schemas.microsoft.com/office/drawing/2014/main" id="{5C5F23CE-7AF3-4956-B56F-3BA5BE49F3E2}"/>
              </a:ext>
            </a:extLst>
          </p:cNvPr>
          <p:cNvSpPr txBox="1"/>
          <p:nvPr/>
        </p:nvSpPr>
        <p:spPr>
          <a:xfrm>
            <a:off x="3447764" y="2652596"/>
            <a:ext cx="5543507" cy="707886"/>
          </a:xfrm>
          <a:prstGeom prst="rect">
            <a:avLst/>
          </a:prstGeom>
          <a:noFill/>
        </p:spPr>
        <p:txBody>
          <a:bodyPr>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a:ln/>
                <a:solidFill>
                  <a:srgbClr val="C00000"/>
                </a:solidFill>
                <a:effectLst>
                  <a:outerShdw blurRad="38100" dist="38100" dir="2700000" algn="tl">
                    <a:srgbClr val="000000">
                      <a:alpha val="43137"/>
                    </a:srgbClr>
                  </a:outerShdw>
                </a:effectLst>
                <a:uLnTx/>
                <a:uFillTx/>
                <a:latin typeface="Arial"/>
                <a:ea typeface="ＭＳ Ｐゴシック" panose="020B0600070205080204" pitchFamily="50" charset="-128"/>
                <a:cs typeface="Arial"/>
                <a:sym typeface="Arial"/>
                <a:rtl val="0"/>
              </a:rPr>
              <a:t>Global Assessment Center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a:ln/>
                <a:solidFill>
                  <a:srgbClr val="C00000"/>
                </a:solidFill>
                <a:effectLst>
                  <a:outerShdw blurRad="38100" dist="38100" dir="2700000" algn="tl">
                    <a:srgbClr val="000000">
                      <a:alpha val="43137"/>
                    </a:srgbClr>
                  </a:outerShdw>
                </a:effectLst>
                <a:uLnTx/>
                <a:uFillTx/>
                <a:latin typeface="Arial"/>
                <a:ea typeface="ＭＳ Ｐゴシック" panose="020B0600070205080204" pitchFamily="50" charset="-128"/>
                <a:cs typeface="Arial"/>
                <a:sym typeface="Arial"/>
                <a:rtl val="0"/>
              </a:rPr>
              <a:t>(GAC)</a:t>
            </a:r>
            <a:endParaRPr kumimoji="0" lang="ja-JP" altLang="en-US" sz="2000" b="1" i="0" u="none" strike="noStrike" kern="0" cap="none" spc="0" normalizeH="0" baseline="0" noProof="0" dirty="0">
              <a:ln/>
              <a:solidFill>
                <a:srgbClr val="C00000"/>
              </a:solidFill>
              <a:effectLst>
                <a:outerShdw blurRad="38100" dist="38100" dir="2700000" algn="tl">
                  <a:srgbClr val="000000">
                    <a:alpha val="43137"/>
                  </a:srgbClr>
                </a:outerShdw>
              </a:effectLst>
              <a:uLnTx/>
              <a:uFillTx/>
              <a:latin typeface="Arial"/>
              <a:ea typeface="ＭＳ Ｐゴシック" panose="020B0600070205080204" pitchFamily="50" charset="-128"/>
              <a:cs typeface="Arial"/>
              <a:sym typeface="Arial"/>
              <a:rtl val="0"/>
            </a:endParaRPr>
          </a:p>
        </p:txBody>
      </p:sp>
      <p:grpSp>
        <p:nvGrpSpPr>
          <p:cNvPr id="180234" name="グループ化 3">
            <a:extLst>
              <a:ext uri="{FF2B5EF4-FFF2-40B4-BE49-F238E27FC236}">
                <a16:creationId xmlns:a16="http://schemas.microsoft.com/office/drawing/2014/main" id="{808F10C4-86AE-41FB-9C76-26AB6E1CF57A}"/>
              </a:ext>
            </a:extLst>
          </p:cNvPr>
          <p:cNvGrpSpPr>
            <a:grpSpLocks/>
          </p:cNvGrpSpPr>
          <p:nvPr/>
        </p:nvGrpSpPr>
        <p:grpSpPr bwMode="auto">
          <a:xfrm>
            <a:off x="8385175" y="1789113"/>
            <a:ext cx="2143125" cy="1695450"/>
            <a:chOff x="6315075" y="2308225"/>
            <a:chExt cx="2143125" cy="1695450"/>
          </a:xfrm>
        </p:grpSpPr>
        <p:pic>
          <p:nvPicPr>
            <p:cNvPr id="180252" name="図 72">
              <a:extLst>
                <a:ext uri="{FF2B5EF4-FFF2-40B4-BE49-F238E27FC236}">
                  <a16:creationId xmlns:a16="http://schemas.microsoft.com/office/drawing/2014/main" id="{7B64D6F4-E7A1-4121-80F2-1D55CA8B8F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59575" y="2378075"/>
              <a:ext cx="912813"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3187" name="正方形/長方形 155">
              <a:extLst>
                <a:ext uri="{FF2B5EF4-FFF2-40B4-BE49-F238E27FC236}">
                  <a16:creationId xmlns:a16="http://schemas.microsoft.com/office/drawing/2014/main" id="{B8284533-6D2F-433F-A443-DAC0AAFA7459}"/>
                </a:ext>
              </a:extLst>
            </p:cNvPr>
            <p:cNvSpPr>
              <a:spLocks noChangeArrowheads="1"/>
            </p:cNvSpPr>
            <p:nvPr/>
          </p:nvSpPr>
          <p:spPr bwMode="auto">
            <a:xfrm>
              <a:off x="6575425" y="3349625"/>
              <a:ext cx="1517650" cy="584200"/>
            </a:xfrm>
            <a:prstGeom prst="rect">
              <a:avLst/>
            </a:prstGeom>
            <a:noFill/>
            <a:ln>
              <a:noFill/>
            </a:ln>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a:sym typeface="Arial"/>
                  <a:rtl val="0"/>
                </a:rPr>
                <a:t>レポート出力</a:t>
              </a:r>
              <a:endParaRPr kumimoji="1" lang="en-US" altLang="ja-JP"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a:sym typeface="Arial"/>
                  <a:rtl val="0"/>
                </a:rPr>
                <a:t>13</a:t>
              </a:r>
              <a:r>
                <a:rPr kumimoji="1" lang="ja-JP"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a:sym typeface="Arial"/>
                  <a:rtl val="0"/>
                </a:rPr>
                <a:t>種類</a:t>
              </a:r>
              <a:r>
                <a:rPr kumimoji="1" lang="en-US" altLang="ja-JP"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a:sym typeface="Arial"/>
                  <a:rtl val="0"/>
                </a:rPr>
                <a:t>/33</a:t>
              </a:r>
              <a:r>
                <a:rPr kumimoji="1" lang="ja-JP"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a:sym typeface="Arial"/>
                  <a:rtl val="0"/>
                </a:rPr>
                <a:t>言語</a:t>
              </a:r>
            </a:p>
          </p:txBody>
        </p:sp>
        <p:sp>
          <p:nvSpPr>
            <p:cNvPr id="162" name="四角形吹き出し 161">
              <a:extLst>
                <a:ext uri="{FF2B5EF4-FFF2-40B4-BE49-F238E27FC236}">
                  <a16:creationId xmlns:a16="http://schemas.microsoft.com/office/drawing/2014/main" id="{78A8DFDA-1F9A-42D1-902A-23B4520B956B}"/>
                </a:ext>
              </a:extLst>
            </p:cNvPr>
            <p:cNvSpPr/>
            <p:nvPr/>
          </p:nvSpPr>
          <p:spPr>
            <a:xfrm>
              <a:off x="6315075" y="2308225"/>
              <a:ext cx="2143125" cy="1695450"/>
            </a:xfrm>
            <a:prstGeom prst="wedgeRectCallout">
              <a:avLst>
                <a:gd name="adj1" fmla="val -83839"/>
                <a:gd name="adj2" fmla="val 44306"/>
              </a:avLst>
            </a:prstGeom>
            <a:solidFill>
              <a:srgbClr val="FFFF00">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grpSp>
      <p:grpSp>
        <p:nvGrpSpPr>
          <p:cNvPr id="180235" name="グループ化 4">
            <a:extLst>
              <a:ext uri="{FF2B5EF4-FFF2-40B4-BE49-F238E27FC236}">
                <a16:creationId xmlns:a16="http://schemas.microsoft.com/office/drawing/2014/main" id="{FE4AC437-38C5-4FFA-A1F2-B2D1CE3822F7}"/>
              </a:ext>
            </a:extLst>
          </p:cNvPr>
          <p:cNvGrpSpPr>
            <a:grpSpLocks/>
          </p:cNvGrpSpPr>
          <p:nvPr/>
        </p:nvGrpSpPr>
        <p:grpSpPr bwMode="auto">
          <a:xfrm>
            <a:off x="1466850" y="1784350"/>
            <a:ext cx="2143125" cy="1695450"/>
            <a:chOff x="504825" y="2328863"/>
            <a:chExt cx="2143125" cy="1695450"/>
          </a:xfrm>
        </p:grpSpPr>
        <p:pic>
          <p:nvPicPr>
            <p:cNvPr id="180249" name="図 2">
              <a:extLst>
                <a:ext uri="{FF2B5EF4-FFF2-40B4-BE49-F238E27FC236}">
                  <a16:creationId xmlns:a16="http://schemas.microsoft.com/office/drawing/2014/main" id="{0E789F4C-61A6-4A3F-80B9-94ACE1F56C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3763" y="2468563"/>
              <a:ext cx="1579562"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3192" name="正方形/長方形 160">
              <a:extLst>
                <a:ext uri="{FF2B5EF4-FFF2-40B4-BE49-F238E27FC236}">
                  <a16:creationId xmlns:a16="http://schemas.microsoft.com/office/drawing/2014/main" id="{236F848E-B8BD-477E-B4E5-5AD8E9D15A56}"/>
                </a:ext>
              </a:extLst>
            </p:cNvPr>
            <p:cNvSpPr>
              <a:spLocks noChangeArrowheads="1"/>
            </p:cNvSpPr>
            <p:nvPr/>
          </p:nvSpPr>
          <p:spPr bwMode="auto">
            <a:xfrm>
              <a:off x="1060450" y="3595688"/>
              <a:ext cx="1163638" cy="338138"/>
            </a:xfrm>
            <a:prstGeom prst="rect">
              <a:avLst/>
            </a:prstGeom>
            <a:noFill/>
            <a:ln>
              <a:noFill/>
            </a:ln>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a:sym typeface="Arial"/>
                  <a:rtl val="0"/>
                </a:rPr>
                <a:t>JobFit</a:t>
              </a:r>
              <a:r>
                <a:rPr kumimoji="1" lang="ja-JP"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a:sym typeface="Arial"/>
                  <a:rtl val="0"/>
                </a:rPr>
                <a:t>分析</a:t>
              </a:r>
            </a:p>
          </p:txBody>
        </p:sp>
        <p:sp>
          <p:nvSpPr>
            <p:cNvPr id="163" name="四角形吹き出し 162">
              <a:extLst>
                <a:ext uri="{FF2B5EF4-FFF2-40B4-BE49-F238E27FC236}">
                  <a16:creationId xmlns:a16="http://schemas.microsoft.com/office/drawing/2014/main" id="{287C8C94-3B0F-4F55-BC07-2593CCFAA923}"/>
                </a:ext>
              </a:extLst>
            </p:cNvPr>
            <p:cNvSpPr/>
            <p:nvPr/>
          </p:nvSpPr>
          <p:spPr>
            <a:xfrm>
              <a:off x="504825" y="2328863"/>
              <a:ext cx="2143125" cy="1695450"/>
            </a:xfrm>
            <a:prstGeom prst="wedgeRectCallout">
              <a:avLst>
                <a:gd name="adj1" fmla="val 71356"/>
                <a:gd name="adj2" fmla="val 46905"/>
              </a:avLst>
            </a:prstGeom>
            <a:solidFill>
              <a:srgbClr val="FFFF00">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grpSp>
      <p:grpSp>
        <p:nvGrpSpPr>
          <p:cNvPr id="180236" name="グループ化 5">
            <a:extLst>
              <a:ext uri="{FF2B5EF4-FFF2-40B4-BE49-F238E27FC236}">
                <a16:creationId xmlns:a16="http://schemas.microsoft.com/office/drawing/2014/main" id="{3D22120D-D6B7-477C-A9A2-5507754B5E06}"/>
              </a:ext>
            </a:extLst>
          </p:cNvPr>
          <p:cNvGrpSpPr>
            <a:grpSpLocks/>
          </p:cNvGrpSpPr>
          <p:nvPr/>
        </p:nvGrpSpPr>
        <p:grpSpPr bwMode="auto">
          <a:xfrm>
            <a:off x="1463675" y="3605213"/>
            <a:ext cx="2143125" cy="1892300"/>
            <a:chOff x="504825" y="4143375"/>
            <a:chExt cx="2143125" cy="1892875"/>
          </a:xfrm>
        </p:grpSpPr>
        <p:sp>
          <p:nvSpPr>
            <p:cNvPr id="263177" name="正方形/長方形 3">
              <a:extLst>
                <a:ext uri="{FF2B5EF4-FFF2-40B4-BE49-F238E27FC236}">
                  <a16:creationId xmlns:a16="http://schemas.microsoft.com/office/drawing/2014/main" id="{82DE0044-E552-4B42-BACE-74BC388B3E06}"/>
                </a:ext>
              </a:extLst>
            </p:cNvPr>
            <p:cNvSpPr>
              <a:spLocks noChangeArrowheads="1"/>
            </p:cNvSpPr>
            <p:nvPr/>
          </p:nvSpPr>
          <p:spPr bwMode="auto">
            <a:xfrm>
              <a:off x="827088" y="5451872"/>
              <a:ext cx="1468437" cy="584378"/>
            </a:xfrm>
            <a:prstGeom prst="rect">
              <a:avLst/>
            </a:prstGeom>
            <a:noFill/>
            <a:ln>
              <a:noFill/>
            </a:ln>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a:sym typeface="Arial"/>
                  <a:rtl val="0"/>
                </a:rPr>
                <a:t>パフォーマンス</a:t>
              </a:r>
              <a:endParaRPr kumimoji="1" lang="en-US" altLang="ja-JP"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a:sym typeface="Arial"/>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a:sym typeface="Arial"/>
                  <a:rtl val="0"/>
                </a:rPr>
                <a:t>モデル作成</a:t>
              </a:r>
            </a:p>
          </p:txBody>
        </p:sp>
        <p:pic>
          <p:nvPicPr>
            <p:cNvPr id="180245" name="Picture 11" descr="C:\Users\mizutani\AppData\Local\Temp\SNAGHTML4d6ff2.PNG">
              <a:extLst>
                <a:ext uri="{FF2B5EF4-FFF2-40B4-BE49-F238E27FC236}">
                  <a16:creationId xmlns:a16="http://schemas.microsoft.com/office/drawing/2014/main" id="{AC4C30C3-15A4-4FE0-B087-8DCCBB5219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4175" y="4329113"/>
              <a:ext cx="773113" cy="857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0246" name="Picture 11" descr="C:\Users\mizutani\AppData\Local\Temp\SNAGHTML4d6ff2.PNG">
              <a:extLst>
                <a:ext uri="{FF2B5EF4-FFF2-40B4-BE49-F238E27FC236}">
                  <a16:creationId xmlns:a16="http://schemas.microsoft.com/office/drawing/2014/main" id="{70B7C7A1-49DA-4B4A-A353-39DAAAFFAC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5725" y="4448175"/>
              <a:ext cx="773113" cy="857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80247" name="Picture 11" descr="C:\Users\mizutani\AppData\Local\Temp\SNAGHTML4d6ff2.PNG">
              <a:extLst>
                <a:ext uri="{FF2B5EF4-FFF2-40B4-BE49-F238E27FC236}">
                  <a16:creationId xmlns:a16="http://schemas.microsoft.com/office/drawing/2014/main" id="{55BB677D-3A11-4F03-90E7-6DD0D1DC23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713" y="4610100"/>
              <a:ext cx="773112" cy="857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4" name="四角形吹き出し 163">
              <a:extLst>
                <a:ext uri="{FF2B5EF4-FFF2-40B4-BE49-F238E27FC236}">
                  <a16:creationId xmlns:a16="http://schemas.microsoft.com/office/drawing/2014/main" id="{DFECB05A-2B2A-44D8-A6B2-5C1FC78B3C49}"/>
                </a:ext>
              </a:extLst>
            </p:cNvPr>
            <p:cNvSpPr/>
            <p:nvPr/>
          </p:nvSpPr>
          <p:spPr>
            <a:xfrm>
              <a:off x="504825" y="4143375"/>
              <a:ext cx="2143125" cy="1880171"/>
            </a:xfrm>
            <a:prstGeom prst="wedgeRectCallout">
              <a:avLst>
                <a:gd name="adj1" fmla="val 75467"/>
                <a:gd name="adj2" fmla="val -42766"/>
              </a:avLst>
            </a:prstGeom>
            <a:solidFill>
              <a:srgbClr val="FFFF00">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grpSp>
      <p:grpSp>
        <p:nvGrpSpPr>
          <p:cNvPr id="180237" name="グループ化 1">
            <a:extLst>
              <a:ext uri="{FF2B5EF4-FFF2-40B4-BE49-F238E27FC236}">
                <a16:creationId xmlns:a16="http://schemas.microsoft.com/office/drawing/2014/main" id="{3949EBE9-9F3D-4BA3-BFF1-4367569110C6}"/>
              </a:ext>
            </a:extLst>
          </p:cNvPr>
          <p:cNvGrpSpPr>
            <a:grpSpLocks/>
          </p:cNvGrpSpPr>
          <p:nvPr/>
        </p:nvGrpSpPr>
        <p:grpSpPr bwMode="auto">
          <a:xfrm>
            <a:off x="8435975" y="3703638"/>
            <a:ext cx="2144713" cy="1730375"/>
            <a:chOff x="6303963" y="4246563"/>
            <a:chExt cx="2144712" cy="1695450"/>
          </a:xfrm>
        </p:grpSpPr>
        <p:sp>
          <p:nvSpPr>
            <p:cNvPr id="165" name="四角形吹き出し 164">
              <a:extLst>
                <a:ext uri="{FF2B5EF4-FFF2-40B4-BE49-F238E27FC236}">
                  <a16:creationId xmlns:a16="http://schemas.microsoft.com/office/drawing/2014/main" id="{6ECD6588-842B-432B-B6CB-E42A32876E3A}"/>
                </a:ext>
              </a:extLst>
            </p:cNvPr>
            <p:cNvSpPr/>
            <p:nvPr/>
          </p:nvSpPr>
          <p:spPr>
            <a:xfrm>
              <a:off x="6303963" y="4246563"/>
              <a:ext cx="2144712" cy="1695450"/>
            </a:xfrm>
            <a:prstGeom prst="wedgeRectCallout">
              <a:avLst>
                <a:gd name="adj1" fmla="val -81211"/>
                <a:gd name="adj2" fmla="val -47469"/>
              </a:avLst>
            </a:prstGeom>
            <a:solidFill>
              <a:srgbClr val="FFFF00">
                <a:alpha val="1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263180" name="正方形/長方形 70">
              <a:extLst>
                <a:ext uri="{FF2B5EF4-FFF2-40B4-BE49-F238E27FC236}">
                  <a16:creationId xmlns:a16="http://schemas.microsoft.com/office/drawing/2014/main" id="{7C246E81-30FD-4AFF-9B5F-5D450E0B4046}"/>
                </a:ext>
              </a:extLst>
            </p:cNvPr>
            <p:cNvSpPr>
              <a:spLocks noChangeArrowheads="1"/>
            </p:cNvSpPr>
            <p:nvPr/>
          </p:nvSpPr>
          <p:spPr bwMode="auto">
            <a:xfrm>
              <a:off x="6796088" y="5294942"/>
              <a:ext cx="1201737" cy="584852"/>
            </a:xfrm>
            <a:prstGeom prst="rect">
              <a:avLst/>
            </a:prstGeom>
            <a:noFill/>
            <a:ln>
              <a:noFill/>
            </a:ln>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a:sym typeface="Arial"/>
                  <a:rtl val="0"/>
                </a:rPr>
                <a:t>アセスメント</a:t>
              </a:r>
              <a:endParaRPr kumimoji="1" lang="en-US" altLang="ja-JP"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a:sym typeface="Arial"/>
                  <a:rtl val="0"/>
                </a:rPr>
                <a:t>配信</a:t>
              </a:r>
            </a:p>
          </p:txBody>
        </p:sp>
        <p:pic>
          <p:nvPicPr>
            <p:cNvPr id="180243" name="Picture 2" descr="https://encrypted-tbn3.gstatic.com/images?q=tbn:ANd9GcReWLdgj1qR6Ldtgk5bSy4Qb4786WzTPKRqrgT1OQbTYFGIjhSYSashhw">
              <a:extLst>
                <a:ext uri="{FF2B5EF4-FFF2-40B4-BE49-F238E27FC236}">
                  <a16:creationId xmlns:a16="http://schemas.microsoft.com/office/drawing/2014/main" id="{73410223-3AAE-451C-92DD-07E987DDDA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3688" y="4570234"/>
              <a:ext cx="846137"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0238" name="Title 1">
            <a:extLst>
              <a:ext uri="{FF2B5EF4-FFF2-40B4-BE49-F238E27FC236}">
                <a16:creationId xmlns:a16="http://schemas.microsoft.com/office/drawing/2014/main" id="{85B1F921-4E86-499C-899F-328D3CDA24DB}"/>
              </a:ext>
            </a:extLst>
          </p:cNvPr>
          <p:cNvSpPr txBox="1">
            <a:spLocks noChangeArrowheads="1"/>
          </p:cNvSpPr>
          <p:nvPr/>
        </p:nvSpPr>
        <p:spPr bwMode="auto">
          <a:xfrm>
            <a:off x="236538" y="471488"/>
            <a:ext cx="1219200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800" b="0" i="0" u="none" strike="noStrike" kern="1200" cap="none" spc="0" normalizeH="0" baseline="0" noProof="0">
                <a:ln>
                  <a:noFill/>
                </a:ln>
                <a:solidFill>
                  <a:srgbClr val="002060"/>
                </a:solidFill>
                <a:effectLst/>
                <a:uLnTx/>
                <a:uFillTx/>
                <a:latin typeface="ＭＳ Ｐゴシック" panose="020B0600070205080204" pitchFamily="50" charset="-128"/>
                <a:ea typeface="Meiryo UI" panose="020B0604030504040204" pitchFamily="50" charset="-128"/>
                <a:cs typeface="+mn-cs"/>
                <a:sym typeface="Arial" panose="020B0604020202020204" pitchFamily="34" charset="0"/>
              </a:rPr>
              <a:t>人材情報の蓄積・分析・効果検証を</a:t>
            </a:r>
            <a:endParaRPr kumimoji="0" lang="en-US" altLang="ja-JP" sz="2800" b="0" i="0" u="none" strike="noStrike" kern="1200" cap="none" spc="0" normalizeH="0" baseline="0" noProof="0">
              <a:ln>
                <a:noFill/>
              </a:ln>
              <a:solidFill>
                <a:srgbClr val="002060"/>
              </a:solidFill>
              <a:effectLst/>
              <a:uLnTx/>
              <a:uFillTx/>
              <a:latin typeface="ＭＳ Ｐゴシック" panose="020B0600070205080204" pitchFamily="50" charset="-128"/>
              <a:ea typeface="Meiryo UI" panose="020B0604030504040204" pitchFamily="50" charset="-128"/>
              <a:cs typeface="+mn-cs"/>
              <a:sym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800" b="0" i="0" u="none" strike="noStrike" kern="1200" cap="none" spc="0" normalizeH="0" baseline="0" noProof="0">
                <a:ln>
                  <a:noFill/>
                </a:ln>
                <a:solidFill>
                  <a:srgbClr val="002060"/>
                </a:solidFill>
                <a:effectLst/>
                <a:uLnTx/>
                <a:uFillTx/>
                <a:latin typeface="ＭＳ Ｐゴシック" panose="020B0600070205080204" pitchFamily="50" charset="-128"/>
                <a:ea typeface="Meiryo UI" panose="020B0604030504040204" pitchFamily="50" charset="-128"/>
                <a:cs typeface="+mn-cs"/>
                <a:sym typeface="Arial" panose="020B0604020202020204" pitchFamily="34" charset="0"/>
              </a:rPr>
              <a:t>実現するアセスメントプラットフォーム　</a:t>
            </a:r>
            <a:endParaRPr kumimoji="0" lang="en-US" altLang="ja-JP" sz="2800" b="0" i="0" u="none" strike="noStrike" kern="1200" cap="none" spc="0" normalizeH="0" baseline="0" noProof="0">
              <a:ln>
                <a:noFill/>
              </a:ln>
              <a:solidFill>
                <a:srgbClr val="002060"/>
              </a:solidFill>
              <a:effectLst/>
              <a:uLnTx/>
              <a:uFillTx/>
              <a:latin typeface="ＭＳ Ｐゴシック" panose="020B0600070205080204" pitchFamily="50" charset="-128"/>
              <a:ea typeface="Meiryo UI" panose="020B0604030504040204" pitchFamily="50" charset="-128"/>
              <a:cs typeface="+mn-cs"/>
              <a:sym typeface="Arial" panose="020B0604020202020204" pitchFamily="34" charset="0"/>
            </a:endParaRPr>
          </a:p>
        </p:txBody>
      </p:sp>
      <p:sp>
        <p:nvSpPr>
          <p:cNvPr id="161" name="テキスト ボックス 160">
            <a:extLst>
              <a:ext uri="{FF2B5EF4-FFF2-40B4-BE49-F238E27FC236}">
                <a16:creationId xmlns:a16="http://schemas.microsoft.com/office/drawing/2014/main" id="{9F71AB7E-FA10-4577-B5F8-173291481E01}"/>
              </a:ext>
            </a:extLst>
          </p:cNvPr>
          <p:cNvSpPr txBox="1"/>
          <p:nvPr/>
        </p:nvSpPr>
        <p:spPr>
          <a:xfrm>
            <a:off x="712788" y="5554162"/>
            <a:ext cx="11269662" cy="1016000"/>
          </a:xfrm>
          <a:prstGeom prst="rect">
            <a:avLst/>
          </a:prstGeom>
          <a:noFill/>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20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PXT</a:t>
            </a:r>
            <a:r>
              <a:rPr kumimoji="1" lang="ja-JP" altLang="en-US" sz="20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における情報プラットフォームを</a:t>
            </a:r>
            <a:r>
              <a:rPr kumimoji="1" lang="en-US" altLang="ja-JP" sz="20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GAC</a:t>
            </a:r>
            <a:r>
              <a:rPr kumimoji="1" lang="ja-JP" altLang="en-US" sz="20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（グローバルアセスメントセンター）と呼んでいます</a:t>
            </a:r>
            <a:endParaRPr kumimoji="1" lang="en-US" altLang="ja-JP" sz="20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アカウントをセットアップすることでいつでも人材情報を閲覧し、活用することができます</a:t>
            </a:r>
            <a:endParaRPr kumimoji="1" lang="en-US" altLang="ja-JP" sz="20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20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職務サンプル（パフォーマンスモデル</a:t>
            </a:r>
            <a:r>
              <a:rPr kumimoji="1" lang="en-US" altLang="ja-JP" sz="20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a:t>
            </a:r>
            <a:r>
              <a:rPr kumimoji="1" lang="ja-JP" altLang="en-US" sz="20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約</a:t>
            </a:r>
            <a:r>
              <a:rPr kumimoji="1" lang="en-US" altLang="ja-JP" sz="20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1000</a:t>
            </a:r>
            <a:r>
              <a:rPr kumimoji="1" lang="ja-JP" altLang="en-US" sz="20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種）が標準格納されていることも</a:t>
            </a:r>
            <a:r>
              <a:rPr kumimoji="1" lang="en-US" altLang="ja-JP" sz="20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GAC</a:t>
            </a:r>
            <a:r>
              <a:rPr kumimoji="1" lang="ja-JP" altLang="en-US" sz="20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の機能の一つです</a:t>
            </a:r>
            <a:endParaRPr kumimoji="1" lang="en-US" altLang="ja-JP" sz="20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p:txBody>
      </p:sp>
      <p:sp>
        <p:nvSpPr>
          <p:cNvPr id="180240" name="Shape 219">
            <a:extLst>
              <a:ext uri="{FF2B5EF4-FFF2-40B4-BE49-F238E27FC236}">
                <a16:creationId xmlns:a16="http://schemas.microsoft.com/office/drawing/2014/main" id="{6CA4D066-58FD-42F7-88FF-15C8AA2069B2}"/>
              </a:ext>
            </a:extLst>
          </p:cNvPr>
          <p:cNvSpPr txBox="1">
            <a:spLocks noChangeArrowheads="1"/>
          </p:cNvSpPr>
          <p:nvPr/>
        </p:nvSpPr>
        <p:spPr bwMode="auto">
          <a:xfrm>
            <a:off x="219075" y="166688"/>
            <a:ext cx="7958138"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Pct val="25000"/>
              <a:buFontTx/>
              <a:buNone/>
              <a:tabLst/>
              <a:defRPr/>
            </a:pPr>
            <a:r>
              <a:rPr kumimoji="0" lang="ja-JP" altLang="en-US" sz="1800" b="0" i="0" u="none" strike="noStrike" kern="1200" cap="none" spc="0" normalizeH="0" baseline="0" noProof="0">
                <a:ln>
                  <a:noFill/>
                </a:ln>
                <a:solidFill>
                  <a:srgbClr val="7F7F7F"/>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＜情報プラットフォーム・</a:t>
            </a:r>
            <a:r>
              <a:rPr kumimoji="0" lang="en-US" altLang="ja-JP" sz="1800" b="0" i="0" u="none" strike="noStrike" kern="1200" cap="none" spc="0" normalizeH="0" baseline="0" noProof="0">
                <a:ln>
                  <a:noFill/>
                </a:ln>
                <a:solidFill>
                  <a:srgbClr val="7F7F7F"/>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t>GAC</a:t>
            </a:r>
            <a:r>
              <a:rPr kumimoji="0" lang="ja-JP" altLang="en-US" sz="1800" b="0" i="0" u="none" strike="noStrike" kern="1200" cap="none" spc="0" normalizeH="0" baseline="0" noProof="0">
                <a:ln>
                  <a:noFill/>
                </a:ln>
                <a:solidFill>
                  <a:srgbClr val="7F7F7F"/>
                </a:solidFill>
                <a:effectLst/>
                <a:uLnTx/>
                <a:uFillTx/>
                <a:latin typeface="ＭＳ Ｐゴシック" panose="020B0600070205080204" pitchFamily="50" charset="-128"/>
                <a:ea typeface="ＭＳ Ｐゴシック" panose="020B0600070205080204" pitchFamily="50" charset="-128"/>
                <a:cs typeface="+mn-cs"/>
                <a:sym typeface="Calibri" panose="020F0502020204030204" pitchFamily="34" charset="0"/>
              </a:rPr>
              <a:t>＞</a:t>
            </a:r>
            <a:endParaRPr kumimoji="0" lang="en-US" altLang="ja-JP" sz="1800" b="0" i="0" u="none" strike="noStrike" kern="1200" cap="none" spc="0" normalizeH="0" baseline="0" noProof="0">
              <a:ln>
                <a:noFill/>
              </a:ln>
              <a:solidFill>
                <a:srgbClr val="7F7F7F"/>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Pct val="25000"/>
              <a:buFontTx/>
              <a:buNone/>
              <a:tabLst/>
              <a:defRPr/>
            </a:pPr>
            <a:endParaRPr kumimoji="0" lang="en-US" altLang="ja-JP" sz="2000" b="1" i="0" u="none" strike="noStrike" kern="1200" cap="none" spc="0" normalizeH="0" baseline="0" noProof="0">
              <a:ln>
                <a:noFill/>
              </a:ln>
              <a:solidFill>
                <a:srgbClr val="595959"/>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5" name="フッター プレースホルダー 1">
            <a:extLst>
              <a:ext uri="{FF2B5EF4-FFF2-40B4-BE49-F238E27FC236}">
                <a16:creationId xmlns:a16="http://schemas.microsoft.com/office/drawing/2014/main" id="{7B9C5049-09D4-9673-AA53-87899DE1FEE1}"/>
              </a:ext>
            </a:extLst>
          </p:cNvPr>
          <p:cNvSpPr txBox="1">
            <a:spLocks/>
          </p:cNvSpPr>
          <p:nvPr/>
        </p:nvSpPr>
        <p:spPr>
          <a:xfrm>
            <a:off x="4165600" y="6456709"/>
            <a:ext cx="38608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defRPr/>
            </a:pPr>
            <a:r>
              <a:rPr lang="en-US" altLang="ja-JP" sz="80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E3AE0F5-F48E-40E8-B43C-812B61648CD1}"/>
              </a:ext>
            </a:extLst>
          </p:cNvPr>
          <p:cNvSpPr>
            <a:spLocks noGrp="1"/>
          </p:cNvSpPr>
          <p:nvPr>
            <p:ph type="sldNum" idx="12"/>
          </p:nvPr>
        </p:nvSpPr>
        <p:spPr>
          <a:noFill/>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EDF4CB79-562A-46E1-8054-4C9F45C94D3A}" type="slidenum">
              <a:rPr kumimoji="1" lang="en-US" altLang="ja-JP" sz="800" b="0" i="0" u="none" strike="noStrike" kern="1200" cap="none" spc="0" normalizeH="0" baseline="0" noProof="0" smtClean="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Pct val="25000"/>
                <a:buFontTx/>
                <a:buNone/>
                <a:tabLst/>
                <a:defRPr/>
              </a:pPr>
              <a:t>5</a:t>
            </a:fld>
            <a:endParaRPr kumimoji="1" lang="en-US" altLang="ja-JP" sz="800" b="0" i="0" u="none" strike="noStrike" kern="1200" cap="none" spc="0" normalizeH="0" baseline="0" noProof="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3" name="テキスト ボックス 25">
            <a:extLst>
              <a:ext uri="{FF2B5EF4-FFF2-40B4-BE49-F238E27FC236}">
                <a16:creationId xmlns:a16="http://schemas.microsoft.com/office/drawing/2014/main" id="{EF1ADB20-AAC5-4708-95F8-7C4549111BEC}"/>
              </a:ext>
            </a:extLst>
          </p:cNvPr>
          <p:cNvSpPr txBox="1">
            <a:spLocks noChangeArrowheads="1"/>
          </p:cNvSpPr>
          <p:nvPr/>
        </p:nvSpPr>
        <p:spPr bwMode="auto">
          <a:xfrm>
            <a:off x="336340" y="207536"/>
            <a:ext cx="997556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57175" marR="0" lvl="0" indent="-257175" algn="l" defTabSz="685800" rtl="0" eaLnBrk="1" fontAlgn="base" latinLnBrk="0" hangingPunct="1">
              <a:lnSpc>
                <a:spcPct val="100000"/>
              </a:lnSpc>
              <a:spcBef>
                <a:spcPts val="900"/>
              </a:spcBef>
              <a:spcAft>
                <a:spcPct val="0"/>
              </a:spcAft>
              <a:buClrTx/>
              <a:buSzTx/>
              <a:buFont typeface="Wingdings" panose="05000000000000000000" pitchFamily="2" charset="2"/>
              <a:buChar char="n"/>
              <a:tabLst/>
              <a:defRPr/>
            </a:pPr>
            <a:r>
              <a:rPr kumimoji="1" lang="ja-JP" altLang="en-US" sz="2000" b="1" i="0"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サクセッションプランニング</a:t>
            </a:r>
            <a:r>
              <a:rPr lang="ja-JP" altLang="en-US" sz="2000" b="1" dirty="0">
                <a:solidFill>
                  <a:srgbClr val="000000"/>
                </a:solidFill>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の定義と目的</a:t>
            </a:r>
            <a:endParaRPr kumimoji="1" lang="en-US" altLang="ja-JP" sz="2000" b="1" i="0"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7" name="テキスト プレースホルダー 4">
            <a:extLst>
              <a:ext uri="{FF2B5EF4-FFF2-40B4-BE49-F238E27FC236}">
                <a16:creationId xmlns:a16="http://schemas.microsoft.com/office/drawing/2014/main" id="{351C70E6-D32C-4887-9F44-6CC830ABF73F}"/>
              </a:ext>
            </a:extLst>
          </p:cNvPr>
          <p:cNvSpPr txBox="1">
            <a:spLocks/>
          </p:cNvSpPr>
          <p:nvPr/>
        </p:nvSpPr>
        <p:spPr>
          <a:xfrm>
            <a:off x="421400" y="658672"/>
            <a:ext cx="11329766" cy="1090235"/>
          </a:xfrm>
          <a:prstGeom prst="rect">
            <a:avLst/>
          </a:prstGeom>
          <a:noFill/>
          <a:ln>
            <a:noFill/>
          </a:ln>
          <a:effectLst/>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kumimoji="1" sz="2000" kern="1200">
                <a:solidFill>
                  <a:srgbClr val="4D4D4D"/>
                </a:solidFill>
                <a:latin typeface="+mn-ea"/>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ea"/>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サクセションプランニングとは、組織にとって不可欠なポジションに対して、将来の候補人材を特定し、その役割を果たすことが出来る人材を準備する計画を指します。</a:t>
            </a:r>
            <a:endParaRPr kumimoji="1" lang="en-US" altLang="ja-JP" sz="2000" b="0" i="0" u="none" strike="noStrike" kern="120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1" lang="en-US" altLang="ja-JP" sz="2000" b="0" i="0" u="none" strike="noStrike" kern="120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CEO</a:t>
            </a:r>
            <a:r>
              <a:rPr kumimoji="1" lang="ja-JP" altLang="en-US" sz="2000" b="0" i="0" u="none" strike="noStrike" kern="120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や経営幹部などの主要後継候補者をリストアップするにあたり、タレントプールを形成します。各レイヤーにおける評価や選抜の基準を決定し、育成計画を立案実行していくアプローチが一般的です。</a:t>
            </a:r>
          </a:p>
        </p:txBody>
      </p:sp>
      <p:grpSp>
        <p:nvGrpSpPr>
          <p:cNvPr id="23" name="グループ化 22">
            <a:extLst>
              <a:ext uri="{FF2B5EF4-FFF2-40B4-BE49-F238E27FC236}">
                <a16:creationId xmlns:a16="http://schemas.microsoft.com/office/drawing/2014/main" id="{52A4A6B9-274B-4881-9C68-C0EAA3D2E111}"/>
              </a:ext>
            </a:extLst>
          </p:cNvPr>
          <p:cNvGrpSpPr/>
          <p:nvPr/>
        </p:nvGrpSpPr>
        <p:grpSpPr>
          <a:xfrm>
            <a:off x="493644" y="2921967"/>
            <a:ext cx="11257522" cy="2299315"/>
            <a:chOff x="451339" y="1380426"/>
            <a:chExt cx="8241323" cy="3214319"/>
          </a:xfrm>
        </p:grpSpPr>
        <p:sp>
          <p:nvSpPr>
            <p:cNvPr id="24" name="正方形/長方形 23">
              <a:extLst>
                <a:ext uri="{FF2B5EF4-FFF2-40B4-BE49-F238E27FC236}">
                  <a16:creationId xmlns:a16="http://schemas.microsoft.com/office/drawing/2014/main" id="{0B033C35-6E20-4573-BC8C-90142F547E6A}"/>
                </a:ext>
              </a:extLst>
            </p:cNvPr>
            <p:cNvSpPr/>
            <p:nvPr/>
          </p:nvSpPr>
          <p:spPr>
            <a:xfrm>
              <a:off x="451339" y="1380426"/>
              <a:ext cx="2598011" cy="855510"/>
            </a:xfrm>
            <a:prstGeom prst="rect">
              <a:avLst/>
            </a:prstGeom>
            <a:solidFill>
              <a:srgbClr val="002060"/>
            </a:solidFill>
            <a:ln w="25400" cap="flat" cmpd="sng" algn="ctr">
              <a:solidFill>
                <a:srgbClr val="1F497D">
                  <a:lumMod val="40000"/>
                  <a:lumOff val="60000"/>
                </a:srgbClr>
              </a:solidFill>
              <a:prstDash val="solid"/>
            </a:ln>
            <a:effectLst/>
          </p:spPr>
          <p:txBody>
            <a:bodyPr rot="0" spcFirstLastPara="0" vertOverflow="overflow" horzOverflow="overflow" vert="horz" wrap="square" lIns="3323" tIns="42203" rIns="3323" bIns="42203" numCol="1" spcCol="0" rtlCol="0" fromWordArt="0" anchor="ctr" anchorCtr="0" forceAA="0" compatLnSpc="1">
              <a:prstTxWarp prst="textNoShape">
                <a:avLst/>
              </a:prstTxWarp>
              <a:noAutofit/>
            </a:bodyPr>
            <a:lstStyle/>
            <a:p>
              <a:pPr marL="0" marR="0" lvl="0" indent="0" algn="ctr" defTabSz="844083"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sym typeface="Arial"/>
                  <a:rtl val="0"/>
                </a:rPr>
                <a:t>時間がかかる</a:t>
              </a:r>
            </a:p>
          </p:txBody>
        </p:sp>
        <p:sp>
          <p:nvSpPr>
            <p:cNvPr id="26" name="正方形/長方形 25">
              <a:extLst>
                <a:ext uri="{FF2B5EF4-FFF2-40B4-BE49-F238E27FC236}">
                  <a16:creationId xmlns:a16="http://schemas.microsoft.com/office/drawing/2014/main" id="{7B22166E-C8FB-4D06-A0B0-31EAE6D45802}"/>
                </a:ext>
              </a:extLst>
            </p:cNvPr>
            <p:cNvSpPr/>
            <p:nvPr/>
          </p:nvSpPr>
          <p:spPr>
            <a:xfrm>
              <a:off x="451339" y="2235937"/>
              <a:ext cx="2598011" cy="2358808"/>
            </a:xfrm>
            <a:prstGeom prst="rect">
              <a:avLst/>
            </a:prstGeom>
            <a:solidFill>
              <a:sysClr val="window" lastClr="FFFFFF"/>
            </a:solidFill>
            <a:ln w="9525" cap="flat" cmpd="sng" algn="ctr">
              <a:solidFill>
                <a:srgbClr val="1F497D">
                  <a:lumMod val="40000"/>
                  <a:lumOff val="60000"/>
                </a:srgbClr>
              </a:solidFill>
              <a:prstDash val="solid"/>
            </a:ln>
            <a:effectLst/>
          </p:spPr>
          <p:txBody>
            <a:bodyPr rtlCol="0" anchor="t"/>
            <a:lstStyle/>
            <a:p>
              <a:pPr marL="167058" marR="0" lvl="0" indent="-167058" defTabSz="844083"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600"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sym typeface="Arial"/>
                <a:rtl val="0"/>
              </a:endParaRPr>
            </a:p>
            <a:p>
              <a:pPr marL="167058" marR="0" lvl="0" indent="-167058" defTabSz="844083"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600"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sym typeface="Arial"/>
                  <a:rtl val="0"/>
                </a:rPr>
                <a:t>候補者データがいろいろなところに存在して、集約が難しい</a:t>
              </a:r>
              <a:endParaRPr kumimoji="0" lang="en-US" altLang="ja-JP" sz="1600"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sym typeface="Arial"/>
                <a:rtl val="0"/>
              </a:endParaRPr>
            </a:p>
            <a:p>
              <a:pPr marL="0" marR="0" lvl="0" indent="0" defTabSz="844083"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sym typeface="Arial"/>
                <a:rtl val="0"/>
              </a:endParaRPr>
            </a:p>
            <a:p>
              <a:pPr marL="416180" marR="0" lvl="1" indent="-184643" defTabSz="844083" eaLnBrk="1" fontAlgn="auto" latinLnBrk="0" hangingPunct="1">
                <a:lnSpc>
                  <a:spcPct val="100000"/>
                </a:lnSpc>
                <a:spcBef>
                  <a:spcPts val="0"/>
                </a:spcBef>
                <a:spcAft>
                  <a:spcPts val="0"/>
                </a:spcAft>
                <a:buClrTx/>
                <a:buSzTx/>
                <a:buFont typeface="Meiryo UI" panose="020B0604030504040204" pitchFamily="50" charset="-128"/>
                <a:buChar char="–"/>
                <a:tabLst/>
                <a:defRPr/>
              </a:pPr>
              <a:r>
                <a:rPr kumimoji="0" lang="ja-JP" altLang="en-US" sz="1600"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sym typeface="Arial"/>
                  <a:rtl val="0"/>
                </a:rPr>
                <a:t>意思決定に時間がかかる</a:t>
              </a:r>
              <a:r>
                <a:rPr kumimoji="0" lang="en-US" altLang="ja-JP" sz="1600"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sym typeface="Arial"/>
                  <a:rtl val="0"/>
                </a:rPr>
                <a:t>/</a:t>
              </a:r>
              <a:r>
                <a:rPr kumimoji="0" lang="ja-JP" altLang="en-US" sz="1600"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sym typeface="Arial"/>
                  <a:rtl val="0"/>
                </a:rPr>
                <a:t>変化のへの柔軟性に欠く</a:t>
              </a:r>
              <a:endParaRPr kumimoji="0" lang="en-US" altLang="ja-JP" sz="1600"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sym typeface="Arial"/>
                <a:rtl val="0"/>
              </a:endParaRPr>
            </a:p>
          </p:txBody>
        </p:sp>
        <p:sp>
          <p:nvSpPr>
            <p:cNvPr id="27" name="正方形/長方形 26">
              <a:extLst>
                <a:ext uri="{FF2B5EF4-FFF2-40B4-BE49-F238E27FC236}">
                  <a16:creationId xmlns:a16="http://schemas.microsoft.com/office/drawing/2014/main" id="{D7B759B9-E26D-496A-93F4-4AD07C1E7056}"/>
                </a:ext>
              </a:extLst>
            </p:cNvPr>
            <p:cNvSpPr/>
            <p:nvPr/>
          </p:nvSpPr>
          <p:spPr>
            <a:xfrm>
              <a:off x="3272995" y="1380426"/>
              <a:ext cx="2598011" cy="855510"/>
            </a:xfrm>
            <a:prstGeom prst="rect">
              <a:avLst/>
            </a:prstGeom>
            <a:solidFill>
              <a:srgbClr val="002060"/>
            </a:solidFill>
            <a:ln w="25400" cap="flat" cmpd="sng" algn="ctr">
              <a:solidFill>
                <a:srgbClr val="1F497D">
                  <a:lumMod val="40000"/>
                  <a:lumOff val="60000"/>
                </a:srgbClr>
              </a:solidFill>
              <a:prstDash val="solid"/>
            </a:ln>
            <a:effectLst/>
          </p:spPr>
          <p:txBody>
            <a:bodyPr rot="0" spcFirstLastPara="0" vertOverflow="overflow" horzOverflow="overflow" vert="horz" wrap="square" lIns="3323" tIns="42203" rIns="3323" bIns="42203" numCol="1" spcCol="0" rtlCol="0" fromWordArt="0" anchor="ctr" anchorCtr="0" forceAA="0" compatLnSpc="1">
              <a:prstTxWarp prst="textNoShape">
                <a:avLst/>
              </a:prstTxWarp>
              <a:noAutofit/>
            </a:bodyPr>
            <a:lstStyle/>
            <a:p>
              <a:pPr marL="0" marR="0" lvl="0" indent="0" algn="ctr" defTabSz="844083"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sym typeface="Arial"/>
                  <a:rtl val="0"/>
                </a:rPr>
                <a:t>評価の軸が</a:t>
              </a:r>
              <a:endParaRPr kumimoji="0" lang="en-US" altLang="ja-JP"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sym typeface="Arial"/>
                <a:rtl val="0"/>
              </a:endParaRPr>
            </a:p>
            <a:p>
              <a:pPr marL="0" marR="0" lvl="0" indent="0" algn="ctr" defTabSz="844083"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sym typeface="Arial"/>
                  <a:rtl val="0"/>
                </a:rPr>
                <a:t>現代に合わない</a:t>
              </a:r>
            </a:p>
          </p:txBody>
        </p:sp>
        <p:sp>
          <p:nvSpPr>
            <p:cNvPr id="28" name="正方形/長方形 27">
              <a:extLst>
                <a:ext uri="{FF2B5EF4-FFF2-40B4-BE49-F238E27FC236}">
                  <a16:creationId xmlns:a16="http://schemas.microsoft.com/office/drawing/2014/main" id="{65F711A9-9BD9-4C68-80BE-1BBBD0AEB56D}"/>
                </a:ext>
              </a:extLst>
            </p:cNvPr>
            <p:cNvSpPr/>
            <p:nvPr/>
          </p:nvSpPr>
          <p:spPr>
            <a:xfrm>
              <a:off x="3272995" y="2235937"/>
              <a:ext cx="2598011" cy="2358808"/>
            </a:xfrm>
            <a:prstGeom prst="rect">
              <a:avLst/>
            </a:prstGeom>
            <a:solidFill>
              <a:sysClr val="window" lastClr="FFFFFF"/>
            </a:solidFill>
            <a:ln w="9525" cap="flat" cmpd="sng" algn="ctr">
              <a:solidFill>
                <a:srgbClr val="1F497D">
                  <a:lumMod val="40000"/>
                  <a:lumOff val="60000"/>
                </a:srgbClr>
              </a:solidFill>
              <a:prstDash val="solid"/>
            </a:ln>
            <a:effectLst/>
          </p:spPr>
          <p:txBody>
            <a:bodyPr rtlCol="0" anchor="t"/>
            <a:lstStyle/>
            <a:p>
              <a:pPr marL="167058" marR="0" lvl="0" indent="-167058" defTabSz="844083"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600"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sym typeface="Arial"/>
                <a:rtl val="0"/>
              </a:endParaRPr>
            </a:p>
            <a:p>
              <a:pPr marL="167058" marR="0" lvl="0" indent="-167058" defTabSz="844083"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600"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sym typeface="Arial"/>
                  <a:rtl val="0"/>
                </a:rPr>
                <a:t>これまでの勝ちパターンの維持・改善に力点をおいた評価軸になりがち</a:t>
              </a:r>
              <a:endParaRPr kumimoji="0" lang="en-US" altLang="ja-JP" sz="1600"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sym typeface="Arial"/>
                <a:rtl val="0"/>
              </a:endParaRPr>
            </a:p>
            <a:p>
              <a:pPr marL="416180" marR="0" lvl="1" indent="-184643" defTabSz="844083" eaLnBrk="1" fontAlgn="auto" latinLnBrk="0" hangingPunct="1">
                <a:lnSpc>
                  <a:spcPct val="100000"/>
                </a:lnSpc>
                <a:spcBef>
                  <a:spcPts val="0"/>
                </a:spcBef>
                <a:spcAft>
                  <a:spcPts val="0"/>
                </a:spcAft>
                <a:buClrTx/>
                <a:buSzTx/>
                <a:buFont typeface="Meiryo UI" panose="020B0604030504040204" pitchFamily="50" charset="-128"/>
                <a:buChar char="–"/>
                <a:tabLst/>
                <a:defRPr/>
              </a:pPr>
              <a:endParaRPr kumimoji="0" lang="en-US" altLang="ja-JP" sz="1600"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sym typeface="Arial"/>
                <a:rtl val="0"/>
              </a:endParaRPr>
            </a:p>
            <a:p>
              <a:pPr marL="416180" marR="0" lvl="1" indent="-184643" defTabSz="844083" eaLnBrk="1" fontAlgn="auto" latinLnBrk="0" hangingPunct="1">
                <a:lnSpc>
                  <a:spcPct val="100000"/>
                </a:lnSpc>
                <a:spcBef>
                  <a:spcPts val="0"/>
                </a:spcBef>
                <a:spcAft>
                  <a:spcPts val="0"/>
                </a:spcAft>
                <a:buClrTx/>
                <a:buSzTx/>
                <a:buFont typeface="Meiryo UI" panose="020B0604030504040204" pitchFamily="50" charset="-128"/>
                <a:buChar char="–"/>
                <a:tabLst/>
                <a:defRPr/>
              </a:pPr>
              <a:r>
                <a:rPr kumimoji="0" lang="ja-JP" altLang="en-US" sz="1600"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sym typeface="Arial"/>
                  <a:rtl val="0"/>
                </a:rPr>
                <a:t>新しいチャレンジ、新しい基準を立てたいが、評価軸が乏しい</a:t>
              </a:r>
              <a:endParaRPr kumimoji="0" lang="en-US" altLang="ja-JP" sz="1600"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sym typeface="Arial"/>
                <a:rtl val="0"/>
              </a:endParaRPr>
            </a:p>
            <a:p>
              <a:pPr marL="231537" marR="0" lvl="1" indent="0" defTabSz="844083" eaLnBrk="1" fontAlgn="auto" latinLnBrk="0" hangingPunct="1">
                <a:lnSpc>
                  <a:spcPct val="100000"/>
                </a:lnSpc>
                <a:spcBef>
                  <a:spcPts val="0"/>
                </a:spcBef>
                <a:spcAft>
                  <a:spcPts val="0"/>
                </a:spcAft>
                <a:buClrTx/>
                <a:buSzTx/>
                <a:buFontTx/>
                <a:buNone/>
                <a:tabLst/>
                <a:defRPr/>
              </a:pPr>
              <a:endParaRPr kumimoji="0" lang="en-US" altLang="ja-JP" sz="1292"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sym typeface="Arial"/>
                <a:rtl val="0"/>
              </a:endParaRPr>
            </a:p>
          </p:txBody>
        </p:sp>
        <p:sp>
          <p:nvSpPr>
            <p:cNvPr id="29" name="正方形/長方形 28">
              <a:extLst>
                <a:ext uri="{FF2B5EF4-FFF2-40B4-BE49-F238E27FC236}">
                  <a16:creationId xmlns:a16="http://schemas.microsoft.com/office/drawing/2014/main" id="{6FCDAA2A-E2DC-4F30-80D0-62BDDEDE5A08}"/>
                </a:ext>
              </a:extLst>
            </p:cNvPr>
            <p:cNvSpPr/>
            <p:nvPr/>
          </p:nvSpPr>
          <p:spPr>
            <a:xfrm>
              <a:off x="6094651" y="1380426"/>
              <a:ext cx="2598011" cy="855510"/>
            </a:xfrm>
            <a:prstGeom prst="rect">
              <a:avLst/>
            </a:prstGeom>
            <a:solidFill>
              <a:srgbClr val="002060"/>
            </a:solidFill>
            <a:ln w="25400" cap="flat" cmpd="sng" algn="ctr">
              <a:solidFill>
                <a:srgbClr val="1F497D">
                  <a:lumMod val="40000"/>
                  <a:lumOff val="60000"/>
                </a:srgbClr>
              </a:solidFill>
              <a:prstDash val="solid"/>
            </a:ln>
            <a:effectLst/>
          </p:spPr>
          <p:txBody>
            <a:bodyPr rot="0" spcFirstLastPara="0" vertOverflow="overflow" horzOverflow="overflow" vert="horz" wrap="square" lIns="3323" tIns="42203" rIns="3323" bIns="42203" numCol="1" spcCol="0" rtlCol="0" fromWordArt="0" anchor="ctr" anchorCtr="0" forceAA="0" compatLnSpc="1">
              <a:prstTxWarp prst="textNoShape">
                <a:avLst/>
              </a:prstTxWarp>
              <a:noAutofit/>
            </a:bodyPr>
            <a:lstStyle/>
            <a:p>
              <a:pPr marL="0" marR="0" lvl="0" indent="0" algn="ctr" defTabSz="844083"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sym typeface="Arial"/>
                  <a:rtl val="0"/>
                </a:rPr>
                <a:t>人によって評価が</a:t>
              </a:r>
              <a:endParaRPr kumimoji="0" lang="en-US" altLang="ja-JP"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sym typeface="Arial"/>
                <a:rtl val="0"/>
              </a:endParaRPr>
            </a:p>
            <a:p>
              <a:pPr marL="0" marR="0" lvl="0" indent="0" algn="ctr" defTabSz="844083"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sym typeface="Arial"/>
                  <a:rtl val="0"/>
                </a:rPr>
                <a:t>ばらつく</a:t>
              </a:r>
            </a:p>
          </p:txBody>
        </p:sp>
        <p:sp>
          <p:nvSpPr>
            <p:cNvPr id="30" name="正方形/長方形 29">
              <a:extLst>
                <a:ext uri="{FF2B5EF4-FFF2-40B4-BE49-F238E27FC236}">
                  <a16:creationId xmlns:a16="http://schemas.microsoft.com/office/drawing/2014/main" id="{DBB29DB5-B96A-4334-95C5-03DCC286DA7E}"/>
                </a:ext>
              </a:extLst>
            </p:cNvPr>
            <p:cNvSpPr/>
            <p:nvPr/>
          </p:nvSpPr>
          <p:spPr>
            <a:xfrm>
              <a:off x="6094651" y="2235937"/>
              <a:ext cx="2598011" cy="2358808"/>
            </a:xfrm>
            <a:prstGeom prst="rect">
              <a:avLst/>
            </a:prstGeom>
            <a:solidFill>
              <a:sysClr val="window" lastClr="FFFFFF"/>
            </a:solidFill>
            <a:ln w="9525" cap="flat" cmpd="sng" algn="ctr">
              <a:solidFill>
                <a:srgbClr val="1F497D">
                  <a:lumMod val="40000"/>
                  <a:lumOff val="60000"/>
                </a:srgbClr>
              </a:solidFill>
              <a:prstDash val="solid"/>
            </a:ln>
            <a:effectLst/>
          </p:spPr>
          <p:txBody>
            <a:bodyPr rtlCol="0" anchor="t"/>
            <a:lstStyle/>
            <a:p>
              <a:pPr marL="167058" marR="0" lvl="0" indent="-167058" defTabSz="844083"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ja-JP" sz="1600"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sym typeface="Arial"/>
                <a:rtl val="0"/>
              </a:endParaRPr>
            </a:p>
            <a:p>
              <a:pPr marL="167058" marR="0" lvl="0" indent="-167058" defTabSz="844083"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600"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sym typeface="Arial"/>
                  <a:rtl val="0"/>
                </a:rPr>
                <a:t>特定の人の主観に基づく人材評価の比重が高い</a:t>
              </a:r>
              <a:endParaRPr kumimoji="0" lang="en-US" altLang="ja-JP" sz="1600"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sym typeface="Arial"/>
                <a:rtl val="0"/>
              </a:endParaRPr>
            </a:p>
            <a:p>
              <a:pPr marL="0" marR="0" lvl="0" indent="0" defTabSz="844083"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sym typeface="Arial"/>
                <a:rtl val="0"/>
              </a:endParaRPr>
            </a:p>
            <a:p>
              <a:pPr marL="416180" marR="0" lvl="1" indent="-184643" defTabSz="844083" eaLnBrk="1" fontAlgn="auto" latinLnBrk="0" hangingPunct="1">
                <a:lnSpc>
                  <a:spcPct val="100000"/>
                </a:lnSpc>
                <a:spcBef>
                  <a:spcPts val="0"/>
                </a:spcBef>
                <a:spcAft>
                  <a:spcPts val="0"/>
                </a:spcAft>
                <a:buClrTx/>
                <a:buSzTx/>
                <a:buFont typeface="Meiryo UI" panose="020B0604030504040204" pitchFamily="50" charset="-128"/>
                <a:buChar char="–"/>
                <a:tabLst/>
                <a:defRPr/>
              </a:pPr>
              <a:r>
                <a:rPr kumimoji="0" lang="ja-JP" altLang="en-US" sz="1600"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sym typeface="Arial"/>
                  <a:rtl val="0"/>
                </a:rPr>
                <a:t>勘と経験などの暗黙知による評価</a:t>
              </a:r>
              <a:endParaRPr kumimoji="0" lang="en-US" altLang="ja-JP" sz="1600" b="0" i="0" u="none" strike="noStrike" kern="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sym typeface="Arial"/>
                <a:rtl val="0"/>
              </a:endParaRPr>
            </a:p>
          </p:txBody>
        </p:sp>
      </p:grpSp>
      <p:sp>
        <p:nvSpPr>
          <p:cNvPr id="32" name="テキスト ボックス 31">
            <a:extLst>
              <a:ext uri="{FF2B5EF4-FFF2-40B4-BE49-F238E27FC236}">
                <a16:creationId xmlns:a16="http://schemas.microsoft.com/office/drawing/2014/main" id="{7E370C19-5EC1-4747-9F95-1F49FCE8A759}"/>
              </a:ext>
            </a:extLst>
          </p:cNvPr>
          <p:cNvSpPr txBox="1"/>
          <p:nvPr/>
        </p:nvSpPr>
        <p:spPr>
          <a:xfrm>
            <a:off x="493644" y="5992103"/>
            <a:ext cx="11257522" cy="585472"/>
          </a:xfrm>
          <a:prstGeom prst="rect">
            <a:avLst/>
          </a:prstGeom>
          <a:solidFill>
            <a:srgbClr val="68B0C4">
              <a:lumMod val="20000"/>
              <a:lumOff val="80000"/>
            </a:srgbClr>
          </a:solidFill>
        </p:spPr>
        <p:txBody>
          <a:bodyPr wrap="square" lIns="0" rIns="0" rtlCol="0" anchor="ctr">
            <a:noAutofit/>
          </a:bodyPr>
          <a:lstStyle/>
          <a:p>
            <a:pPr marL="0" marR="0" lvl="0" indent="0" algn="ctr" defTabSz="228600" rtl="0" eaLnBrk="1" fontAlgn="auto" latinLnBrk="0" hangingPunct="1">
              <a:lnSpc>
                <a:spcPct val="110000"/>
              </a:lnSpc>
              <a:spcBef>
                <a:spcPts val="200"/>
              </a:spcBef>
              <a:spcAft>
                <a:spcPts val="0"/>
              </a:spcAft>
              <a:buClrTx/>
              <a:buSzTx/>
              <a:buFontTx/>
              <a:buNone/>
              <a:tabLst/>
              <a:defRPr/>
            </a:pPr>
            <a:r>
              <a:rPr kumimoji="0" lang="ja-JP" altLang="en-US" sz="2800" kern="0" dirty="0">
                <a:solidFill>
                  <a:srgbClr val="161717"/>
                </a:solidFill>
                <a:latin typeface="Meiryo UI"/>
                <a:ea typeface="Meiryo UI"/>
              </a:rPr>
              <a:t>新しい時代における評価軸の追加と手法の積み増しが必要です</a:t>
            </a:r>
            <a:endParaRPr kumimoji="0" lang="ja-JP" altLang="en-US" sz="2800" b="0" i="0" u="none" strike="noStrike" kern="0" cap="none" spc="0" normalizeH="0" baseline="0" noProof="0" dirty="0">
              <a:ln>
                <a:noFill/>
              </a:ln>
              <a:solidFill>
                <a:srgbClr val="161717"/>
              </a:solidFill>
              <a:effectLst/>
              <a:uLnTx/>
              <a:uFillTx/>
              <a:latin typeface="Meiryo UI"/>
              <a:ea typeface="Meiryo UI"/>
              <a:cs typeface="+mn-cs"/>
            </a:endParaRPr>
          </a:p>
        </p:txBody>
      </p:sp>
      <p:sp>
        <p:nvSpPr>
          <p:cNvPr id="33" name="テキスト ボックス 25">
            <a:extLst>
              <a:ext uri="{FF2B5EF4-FFF2-40B4-BE49-F238E27FC236}">
                <a16:creationId xmlns:a16="http://schemas.microsoft.com/office/drawing/2014/main" id="{69C05FEC-66F8-4816-AEC7-760B228F619B}"/>
              </a:ext>
            </a:extLst>
          </p:cNvPr>
          <p:cNvSpPr txBox="1">
            <a:spLocks noChangeArrowheads="1"/>
          </p:cNvSpPr>
          <p:nvPr/>
        </p:nvSpPr>
        <p:spPr bwMode="auto">
          <a:xfrm>
            <a:off x="421400" y="2347152"/>
            <a:ext cx="997556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342900" marR="0" lvl="0" indent="-342900" algn="l" defTabSz="685800" rtl="0" eaLnBrk="1" fontAlgn="base" latinLnBrk="0" hangingPunct="1">
              <a:lnSpc>
                <a:spcPct val="100000"/>
              </a:lnSpc>
              <a:spcBef>
                <a:spcPts val="900"/>
              </a:spcBef>
              <a:spcAft>
                <a:spcPct val="0"/>
              </a:spcAft>
              <a:buClrTx/>
              <a:buSzTx/>
              <a:buFont typeface="Wingdings" panose="05000000000000000000" pitchFamily="2" charset="2"/>
              <a:buChar char="l"/>
              <a:tabLst/>
              <a:defRPr/>
            </a:pPr>
            <a:r>
              <a:rPr kumimoji="1" lang="ja-JP" altLang="en-US" sz="2000" i="0"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現状、よく聞かれるサクセッションプランニングにおける課題</a:t>
            </a:r>
            <a:endParaRPr kumimoji="1" lang="en-US" altLang="ja-JP" sz="2000" i="0"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34" name="二等辺三角形 33">
            <a:extLst>
              <a:ext uri="{FF2B5EF4-FFF2-40B4-BE49-F238E27FC236}">
                <a16:creationId xmlns:a16="http://schemas.microsoft.com/office/drawing/2014/main" id="{7457D0A0-7267-43E3-93FD-9510A02B426E}"/>
              </a:ext>
            </a:extLst>
          </p:cNvPr>
          <p:cNvSpPr/>
          <p:nvPr/>
        </p:nvSpPr>
        <p:spPr>
          <a:xfrm rot="10800000">
            <a:off x="2220511" y="5413997"/>
            <a:ext cx="7803788" cy="343064"/>
          </a:xfrm>
          <a:prstGeom prst="triangl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kumimoji="1" lang="ja-JP" altLang="en-US" sz="1662" kern="1200" dirty="0">
              <a:solidFill>
                <a:prstClr val="white"/>
              </a:solidFill>
              <a:latin typeface="ＭＳ Ｐゴシック" panose="020B0600070205080204" pitchFamily="50" charset="-128"/>
              <a:ea typeface="ＭＳ Ｐゴシック" panose="020B0600070205080204" pitchFamily="50" charset="-128"/>
            </a:endParaRPr>
          </a:p>
        </p:txBody>
      </p:sp>
      <p:sp>
        <p:nvSpPr>
          <p:cNvPr id="4" name="フッター プレースホルダー 3">
            <a:extLst>
              <a:ext uri="{FF2B5EF4-FFF2-40B4-BE49-F238E27FC236}">
                <a16:creationId xmlns:a16="http://schemas.microsoft.com/office/drawing/2014/main" id="{CFE776F9-32C6-DAD2-3958-914154C28A93}"/>
              </a:ext>
            </a:extLst>
          </p:cNvPr>
          <p:cNvSpPr>
            <a:spLocks noGrp="1"/>
          </p:cNvSpPr>
          <p:nvPr>
            <p:ph type="ftr" idx="11"/>
          </p:nvPr>
        </p:nvSpPr>
        <p:spPr>
          <a:xfrm>
            <a:off x="4165600" y="6467860"/>
            <a:ext cx="3860800" cy="365125"/>
          </a:xfrm>
        </p:spPr>
        <p:txBody>
          <a:bodyPr/>
          <a:lstStyle/>
          <a:p>
            <a:r>
              <a:rPr lang="en-US" altLang="ja-JP" dirty="0"/>
              <a:t>Copyright©️ 2023 HRD, Inc. All Rights Reserved. Strictly Confidential.</a:t>
            </a:r>
            <a:endParaRPr lang="ja-JP" altLang="ja-JP" dirty="0"/>
          </a:p>
        </p:txBody>
      </p:sp>
    </p:spTree>
    <p:extLst>
      <p:ext uri="{BB962C8B-B14F-4D97-AF65-F5344CB8AC3E}">
        <p14:creationId xmlns:p14="http://schemas.microsoft.com/office/powerpoint/2010/main" val="919008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コネクタ 31">
            <a:extLst>
              <a:ext uri="{FF2B5EF4-FFF2-40B4-BE49-F238E27FC236}">
                <a16:creationId xmlns:a16="http://schemas.microsoft.com/office/drawing/2014/main" id="{8FD53EEF-3EBB-4E9F-9BE3-C430C9238EE0}"/>
              </a:ext>
            </a:extLst>
          </p:cNvPr>
          <p:cNvCxnSpPr/>
          <p:nvPr/>
        </p:nvCxnSpPr>
        <p:spPr>
          <a:xfrm flipV="1">
            <a:off x="3614738" y="4689475"/>
            <a:ext cx="4806950" cy="69850"/>
          </a:xfrm>
          <a:prstGeom prst="line">
            <a:avLst/>
          </a:prstGeom>
          <a:ln w="41275">
            <a:prstDash val="sysDot"/>
          </a:ln>
        </p:spPr>
        <p:style>
          <a:lnRef idx="1">
            <a:schemeClr val="accent1"/>
          </a:lnRef>
          <a:fillRef idx="0">
            <a:schemeClr val="accent1"/>
          </a:fillRef>
          <a:effectRef idx="0">
            <a:schemeClr val="accent1"/>
          </a:effectRef>
          <a:fontRef idx="minor">
            <a:schemeClr val="tx1"/>
          </a:fontRef>
        </p:style>
      </p:cxnSp>
      <p:grpSp>
        <p:nvGrpSpPr>
          <p:cNvPr id="92163" name="Group 9">
            <a:extLst>
              <a:ext uri="{FF2B5EF4-FFF2-40B4-BE49-F238E27FC236}">
                <a16:creationId xmlns:a16="http://schemas.microsoft.com/office/drawing/2014/main" id="{79046318-CEF9-4BE6-9FFC-8D5B0B97B8CE}"/>
              </a:ext>
            </a:extLst>
          </p:cNvPr>
          <p:cNvGrpSpPr>
            <a:grpSpLocks/>
          </p:cNvGrpSpPr>
          <p:nvPr/>
        </p:nvGrpSpPr>
        <p:grpSpPr bwMode="auto">
          <a:xfrm>
            <a:off x="3090863" y="2655888"/>
            <a:ext cx="3144837" cy="2212975"/>
            <a:chOff x="1529421" y="2263775"/>
            <a:chExt cx="3145767" cy="2213328"/>
          </a:xfrm>
        </p:grpSpPr>
        <p:sp>
          <p:nvSpPr>
            <p:cNvPr id="92182" name="AutoShape 3">
              <a:extLst>
                <a:ext uri="{FF2B5EF4-FFF2-40B4-BE49-F238E27FC236}">
                  <a16:creationId xmlns:a16="http://schemas.microsoft.com/office/drawing/2014/main" id="{336776FC-7588-4571-8EEE-D2F24423AC9A}"/>
                </a:ext>
              </a:extLst>
            </p:cNvPr>
            <p:cNvSpPr>
              <a:spLocks noChangeAspect="1" noChangeArrowheads="1"/>
            </p:cNvSpPr>
            <p:nvPr/>
          </p:nvSpPr>
          <p:spPr bwMode="auto">
            <a:xfrm>
              <a:off x="2293938" y="2263775"/>
              <a:ext cx="2381250" cy="2213328"/>
            </a:xfrm>
            <a:prstGeom prst="ellipse">
              <a:avLst/>
            </a:prstGeom>
            <a:solidFill>
              <a:srgbClr val="A5D2DB"/>
            </a:solidFill>
            <a:ln w="38100">
              <a:solidFill>
                <a:srgbClr val="1F497D"/>
              </a:solidFill>
              <a:round/>
              <a:headEnd/>
              <a:tailEnd/>
            </a:ln>
            <a:effectLst>
              <a:outerShdw dist="107763" sx="999" sy="999" algn="ctr" rotWithShape="0">
                <a:srgbClr val="808080"/>
              </a:outerShdw>
            </a:effec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92183" name="Text Box 6">
              <a:extLst>
                <a:ext uri="{FF2B5EF4-FFF2-40B4-BE49-F238E27FC236}">
                  <a16:creationId xmlns:a16="http://schemas.microsoft.com/office/drawing/2014/main" id="{FFBB5830-F917-4DB9-A358-A3B7F487DC8C}"/>
                </a:ext>
              </a:extLst>
            </p:cNvPr>
            <p:cNvSpPr txBox="1">
              <a:spLocks noChangeArrowheads="1"/>
            </p:cNvSpPr>
            <p:nvPr/>
          </p:nvSpPr>
          <p:spPr bwMode="auto">
            <a:xfrm>
              <a:off x="2438400" y="2743200"/>
              <a:ext cx="1905000" cy="126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spAutoFit/>
            </a:bodyPr>
            <a:lstStyle>
              <a:lvl1pPr defTabSz="820738">
                <a:defRPr kumimoji="1">
                  <a:solidFill>
                    <a:schemeClr val="tx1"/>
                  </a:solidFill>
                  <a:latin typeface="Arial" panose="020B0604020202020204" pitchFamily="34" charset="0"/>
                  <a:ea typeface="ＭＳ Ｐゴシック" panose="020B0600070205080204" pitchFamily="50" charset="-128"/>
                </a:defRPr>
              </a:lvl1pPr>
              <a:lvl2pPr marL="742950" indent="-285750" defTabSz="820738">
                <a:defRPr kumimoji="1">
                  <a:solidFill>
                    <a:schemeClr val="tx1"/>
                  </a:solidFill>
                  <a:latin typeface="Arial" panose="020B0604020202020204" pitchFamily="34" charset="0"/>
                  <a:ea typeface="ＭＳ Ｐゴシック" panose="020B0600070205080204" pitchFamily="50" charset="-128"/>
                </a:defRPr>
              </a:lvl2pPr>
              <a:lvl3pPr marL="1143000" indent="-228600" defTabSz="820738">
                <a:defRPr kumimoji="1">
                  <a:solidFill>
                    <a:schemeClr val="tx1"/>
                  </a:solidFill>
                  <a:latin typeface="Arial" panose="020B0604020202020204" pitchFamily="34" charset="0"/>
                  <a:ea typeface="ＭＳ Ｐゴシック" panose="020B0600070205080204" pitchFamily="50" charset="-128"/>
                </a:defRPr>
              </a:lvl3pPr>
              <a:lvl4pPr marL="1600200" indent="-228600" defTabSz="820738">
                <a:defRPr kumimoji="1">
                  <a:solidFill>
                    <a:schemeClr val="tx1"/>
                  </a:solidFill>
                  <a:latin typeface="Arial" panose="020B0604020202020204" pitchFamily="34" charset="0"/>
                  <a:ea typeface="ＭＳ Ｐゴシック" panose="020B0600070205080204" pitchFamily="50" charset="-128"/>
                </a:defRPr>
              </a:lvl4pPr>
              <a:lvl5pPr marL="2057400" indent="-228600" defTabSz="820738">
                <a:defRPr kumimoji="1">
                  <a:solidFill>
                    <a:schemeClr val="tx1"/>
                  </a:solidFill>
                  <a:latin typeface="Arial" panose="020B0604020202020204" pitchFamily="34" charset="0"/>
                  <a:ea typeface="ＭＳ Ｐゴシック" panose="020B0600070205080204" pitchFamily="50" charset="-128"/>
                </a:defRPr>
              </a:lvl5pPr>
              <a:lvl6pPr marL="2514600" indent="-228600" defTabSz="8207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07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07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07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820738" rtl="0" eaLnBrk="0" fontAlgn="base" latinLnBrk="0" hangingPunct="0">
                <a:lnSpc>
                  <a:spcPct val="90000"/>
                </a:lnSpc>
                <a:spcBef>
                  <a:spcPct val="50000"/>
                </a:spcBef>
                <a:spcAft>
                  <a:spcPct val="0"/>
                </a:spcAft>
                <a:buClrTx/>
                <a:buSzTx/>
                <a:buFontTx/>
                <a:buNone/>
                <a:tabLst/>
                <a:defRPr/>
              </a:pPr>
              <a:r>
                <a:rPr kumimoji="1" lang="ja-JP" altLang="en-US" sz="20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１</a:t>
              </a:r>
              <a:r>
                <a:rPr kumimoji="1" lang="en-US" altLang="ja-JP" sz="20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a:t>
              </a:r>
              <a:r>
                <a:rPr kumimoji="1" lang="ja-JP" altLang="en-US" sz="20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スキルの適合</a:t>
              </a:r>
            </a:p>
            <a:p>
              <a:pPr marL="0" marR="0" lvl="0" indent="0" algn="ctr" defTabSz="820738" rtl="0" eaLnBrk="0" fontAlgn="base" latinLnBrk="0" hangingPunct="0">
                <a:lnSpc>
                  <a:spcPct val="40000"/>
                </a:lnSpc>
                <a:spcBef>
                  <a:spcPct val="5000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経営知識</a:t>
              </a:r>
            </a:p>
            <a:p>
              <a:pPr marL="0" marR="0" lvl="0" indent="0" algn="ctr" defTabSz="820738" rtl="0" eaLnBrk="0" fontAlgn="base" latinLnBrk="0" hangingPunct="0">
                <a:lnSpc>
                  <a:spcPct val="40000"/>
                </a:lnSpc>
                <a:spcBef>
                  <a:spcPct val="5000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実務経験</a:t>
              </a:r>
            </a:p>
            <a:p>
              <a:pPr marL="0" marR="0" lvl="0" indent="0" algn="ctr" defTabSz="820738" rtl="0" eaLnBrk="0" fontAlgn="base" latinLnBrk="0" hangingPunct="0">
                <a:lnSpc>
                  <a:spcPct val="40000"/>
                </a:lnSpc>
                <a:spcBef>
                  <a:spcPct val="5000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所有資格</a:t>
              </a:r>
            </a:p>
            <a:p>
              <a:pPr marL="0" marR="0" lvl="0" indent="0" algn="ctr" defTabSz="820738" rtl="0" eaLnBrk="0" fontAlgn="base" latinLnBrk="0" hangingPunct="0">
                <a:lnSpc>
                  <a:spcPct val="40000"/>
                </a:lnSpc>
                <a:spcBef>
                  <a:spcPct val="5000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など</a:t>
              </a:r>
            </a:p>
          </p:txBody>
        </p:sp>
        <p:sp>
          <p:nvSpPr>
            <p:cNvPr id="92184" name="Line 12">
              <a:extLst>
                <a:ext uri="{FF2B5EF4-FFF2-40B4-BE49-F238E27FC236}">
                  <a16:creationId xmlns:a16="http://schemas.microsoft.com/office/drawing/2014/main" id="{B347B168-80EB-4B42-80F4-0B3FBA5427E6}"/>
                </a:ext>
              </a:extLst>
            </p:cNvPr>
            <p:cNvSpPr>
              <a:spLocks noChangeShapeType="1"/>
            </p:cNvSpPr>
            <p:nvPr/>
          </p:nvSpPr>
          <p:spPr bwMode="auto">
            <a:xfrm flipV="1">
              <a:off x="1529421" y="3370261"/>
              <a:ext cx="722313" cy="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grpSp>
        <p:nvGrpSpPr>
          <p:cNvPr id="92164" name="Group 10">
            <a:extLst>
              <a:ext uri="{FF2B5EF4-FFF2-40B4-BE49-F238E27FC236}">
                <a16:creationId xmlns:a16="http://schemas.microsoft.com/office/drawing/2014/main" id="{8AA64119-3B57-4456-8306-59881339C54A}"/>
              </a:ext>
            </a:extLst>
          </p:cNvPr>
          <p:cNvGrpSpPr>
            <a:grpSpLocks/>
          </p:cNvGrpSpPr>
          <p:nvPr/>
        </p:nvGrpSpPr>
        <p:grpSpPr bwMode="auto">
          <a:xfrm>
            <a:off x="5697538" y="2244080"/>
            <a:ext cx="6102412" cy="2643947"/>
            <a:chOff x="4191000" y="1847766"/>
            <a:chExt cx="6101642" cy="2643272"/>
          </a:xfrm>
        </p:grpSpPr>
        <p:sp>
          <p:nvSpPr>
            <p:cNvPr id="92178" name="AutoShape 4">
              <a:extLst>
                <a:ext uri="{FF2B5EF4-FFF2-40B4-BE49-F238E27FC236}">
                  <a16:creationId xmlns:a16="http://schemas.microsoft.com/office/drawing/2014/main" id="{5383ADE9-8EF1-49B1-9FAC-605677F12EC8}"/>
                </a:ext>
              </a:extLst>
            </p:cNvPr>
            <p:cNvSpPr>
              <a:spLocks noChangeAspect="1" noChangeArrowheads="1"/>
            </p:cNvSpPr>
            <p:nvPr/>
          </p:nvSpPr>
          <p:spPr bwMode="auto">
            <a:xfrm>
              <a:off x="4340225" y="2278806"/>
              <a:ext cx="2354263" cy="2212232"/>
            </a:xfrm>
            <a:prstGeom prst="ellipse">
              <a:avLst/>
            </a:prstGeom>
            <a:solidFill>
              <a:srgbClr val="A5D2DB"/>
            </a:solidFill>
            <a:ln w="38100">
              <a:solidFill>
                <a:srgbClr val="000000"/>
              </a:solidFill>
              <a:round/>
              <a:headEnd/>
              <a:tailEnd/>
            </a:ln>
            <a:effectLst>
              <a:outerShdw dist="107763" sx="999" sy="999" algn="ctr" rotWithShape="0">
                <a:srgbClr val="808080"/>
              </a:outerShdw>
            </a:effec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92179" name="Text Box 7">
              <a:extLst>
                <a:ext uri="{FF2B5EF4-FFF2-40B4-BE49-F238E27FC236}">
                  <a16:creationId xmlns:a16="http://schemas.microsoft.com/office/drawing/2014/main" id="{FD77256C-AA6A-4A31-9D84-A4A0E41E1701}"/>
                </a:ext>
              </a:extLst>
            </p:cNvPr>
            <p:cNvSpPr txBox="1">
              <a:spLocks noChangeArrowheads="1"/>
            </p:cNvSpPr>
            <p:nvPr/>
          </p:nvSpPr>
          <p:spPr bwMode="auto">
            <a:xfrm>
              <a:off x="4191000" y="2775598"/>
              <a:ext cx="2667000" cy="10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spAutoFit/>
            </a:bodyPr>
            <a:lstStyle>
              <a:lvl1pPr defTabSz="820738">
                <a:defRPr kumimoji="1">
                  <a:solidFill>
                    <a:schemeClr val="tx1"/>
                  </a:solidFill>
                  <a:latin typeface="Arial" panose="020B0604020202020204" pitchFamily="34" charset="0"/>
                  <a:ea typeface="ＭＳ Ｐゴシック" panose="020B0600070205080204" pitchFamily="50" charset="-128"/>
                </a:defRPr>
              </a:lvl1pPr>
              <a:lvl2pPr marL="742950" indent="-285750" defTabSz="820738">
                <a:defRPr kumimoji="1">
                  <a:solidFill>
                    <a:schemeClr val="tx1"/>
                  </a:solidFill>
                  <a:latin typeface="Arial" panose="020B0604020202020204" pitchFamily="34" charset="0"/>
                  <a:ea typeface="ＭＳ Ｐゴシック" panose="020B0600070205080204" pitchFamily="50" charset="-128"/>
                </a:defRPr>
              </a:lvl2pPr>
              <a:lvl3pPr marL="1143000" indent="-228600" defTabSz="820738">
                <a:defRPr kumimoji="1">
                  <a:solidFill>
                    <a:schemeClr val="tx1"/>
                  </a:solidFill>
                  <a:latin typeface="Arial" panose="020B0604020202020204" pitchFamily="34" charset="0"/>
                  <a:ea typeface="ＭＳ Ｐゴシック" panose="020B0600070205080204" pitchFamily="50" charset="-128"/>
                </a:defRPr>
              </a:lvl3pPr>
              <a:lvl4pPr marL="1600200" indent="-228600" defTabSz="820738">
                <a:defRPr kumimoji="1">
                  <a:solidFill>
                    <a:schemeClr val="tx1"/>
                  </a:solidFill>
                  <a:latin typeface="Arial" panose="020B0604020202020204" pitchFamily="34" charset="0"/>
                  <a:ea typeface="ＭＳ Ｐゴシック" panose="020B0600070205080204" pitchFamily="50" charset="-128"/>
                </a:defRPr>
              </a:lvl4pPr>
              <a:lvl5pPr marL="2057400" indent="-228600" defTabSz="820738">
                <a:defRPr kumimoji="1">
                  <a:solidFill>
                    <a:schemeClr val="tx1"/>
                  </a:solidFill>
                  <a:latin typeface="Arial" panose="020B0604020202020204" pitchFamily="34" charset="0"/>
                  <a:ea typeface="ＭＳ Ｐゴシック" panose="020B0600070205080204" pitchFamily="50" charset="-128"/>
                </a:defRPr>
              </a:lvl5pPr>
              <a:lvl6pPr marL="2514600" indent="-228600" defTabSz="8207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07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07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07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820738" rtl="0" eaLnBrk="0" fontAlgn="base" latinLnBrk="0" hangingPunct="0">
                <a:lnSpc>
                  <a:spcPct val="40000"/>
                </a:lnSpc>
                <a:spcBef>
                  <a:spcPct val="50000"/>
                </a:spcBef>
                <a:spcAft>
                  <a:spcPct val="0"/>
                </a:spcAft>
                <a:buClrTx/>
                <a:buSzTx/>
                <a:buFontTx/>
                <a:buNone/>
                <a:tabLst/>
                <a:defRPr/>
              </a:pPr>
              <a:r>
                <a:rPr kumimoji="1" lang="en-US" altLang="ja-JP" sz="20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2.</a:t>
              </a:r>
              <a:r>
                <a:rPr kumimoji="1" lang="ja-JP" altLang="en-US" sz="20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組織文化　</a:t>
              </a:r>
              <a:endParaRPr kumimoji="1" lang="en-US" altLang="ja-JP" sz="20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ctr" defTabSz="820738" rtl="0" eaLnBrk="0" fontAlgn="base" latinLnBrk="0" hangingPunct="0">
                <a:lnSpc>
                  <a:spcPct val="40000"/>
                </a:lnSpc>
                <a:spcBef>
                  <a:spcPct val="50000"/>
                </a:spcBef>
                <a:spcAft>
                  <a:spcPct val="0"/>
                </a:spcAft>
                <a:buClrTx/>
                <a:buSzTx/>
                <a:buFontTx/>
                <a:buNone/>
                <a:tabLst/>
                <a:defRPr/>
              </a:pPr>
              <a:r>
                <a:rPr kumimoji="1" lang="ja-JP" altLang="en-US" sz="20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との適合      </a:t>
              </a:r>
              <a:r>
                <a:rPr kumimoji="1" lang="en-US" altLang="ja-JP" sz="20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 </a:t>
              </a:r>
            </a:p>
            <a:p>
              <a:pPr marL="0" marR="0" lvl="0" indent="0" algn="ctr" defTabSz="820738" rtl="0" eaLnBrk="0" fontAlgn="base" latinLnBrk="0" hangingPunct="0">
                <a:lnSpc>
                  <a:spcPct val="40000"/>
                </a:lnSpc>
                <a:spcBef>
                  <a:spcPct val="50000"/>
                </a:spcBef>
                <a:spcAft>
                  <a:spcPct val="0"/>
                </a:spcAft>
                <a:buClrTx/>
                <a:buSzTx/>
                <a:buFontTx/>
                <a:buNone/>
                <a:tabLst/>
                <a:defRPr/>
              </a:pPr>
              <a:endParaRPr kumimoji="1" lang="ja-JP" altLang="en-US" sz="800" b="1" i="0" u="sng"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ctr" defTabSz="820738" rtl="0" eaLnBrk="0" fontAlgn="base" latinLnBrk="0" hangingPunct="0">
                <a:lnSpc>
                  <a:spcPct val="40000"/>
                </a:lnSpc>
                <a:spcBef>
                  <a:spcPct val="5000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企業文化との融和　　　　　　　　</a:t>
              </a:r>
              <a:endParaRPr kumimoji="1" lang="en-US" altLang="ja-JP"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ctr" defTabSz="820738" rtl="0" eaLnBrk="0" fontAlgn="base" latinLnBrk="0" hangingPunct="0">
                <a:lnSpc>
                  <a:spcPct val="40000"/>
                </a:lnSpc>
                <a:spcBef>
                  <a:spcPct val="5000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あり方、態度 など </a:t>
              </a:r>
            </a:p>
          </p:txBody>
        </p:sp>
        <p:sp>
          <p:nvSpPr>
            <p:cNvPr id="92180" name="Text Box 9">
              <a:extLst>
                <a:ext uri="{FF2B5EF4-FFF2-40B4-BE49-F238E27FC236}">
                  <a16:creationId xmlns:a16="http://schemas.microsoft.com/office/drawing/2014/main" id="{8E2BBE06-69E5-4F5A-A70E-F218B3A34F10}"/>
                </a:ext>
              </a:extLst>
            </p:cNvPr>
            <p:cNvSpPr>
              <a:spLocks noChangeArrowheads="1"/>
            </p:cNvSpPr>
            <p:nvPr/>
          </p:nvSpPr>
          <p:spPr bwMode="auto">
            <a:xfrm>
              <a:off x="7261958" y="1847766"/>
              <a:ext cx="3030684" cy="2020274"/>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48" tIns="41025" rIns="82048" bIns="41025">
              <a:spAutoFit/>
            </a:bodyPr>
            <a:lstStyle>
              <a:lvl1pPr defTabSz="820738">
                <a:defRPr kumimoji="1">
                  <a:solidFill>
                    <a:schemeClr val="tx1"/>
                  </a:solidFill>
                  <a:latin typeface="Arial" panose="020B0604020202020204" pitchFamily="34" charset="0"/>
                  <a:ea typeface="ＭＳ Ｐゴシック" panose="020B0600070205080204" pitchFamily="50" charset="-128"/>
                </a:defRPr>
              </a:lvl1pPr>
              <a:lvl2pPr marL="742950" indent="-285750" defTabSz="820738">
                <a:defRPr kumimoji="1">
                  <a:solidFill>
                    <a:schemeClr val="tx1"/>
                  </a:solidFill>
                  <a:latin typeface="Arial" panose="020B0604020202020204" pitchFamily="34" charset="0"/>
                  <a:ea typeface="ＭＳ Ｐゴシック" panose="020B0600070205080204" pitchFamily="50" charset="-128"/>
                </a:defRPr>
              </a:lvl2pPr>
              <a:lvl3pPr marL="1143000" indent="-228600" defTabSz="820738">
                <a:defRPr kumimoji="1">
                  <a:solidFill>
                    <a:schemeClr val="tx1"/>
                  </a:solidFill>
                  <a:latin typeface="Arial" panose="020B0604020202020204" pitchFamily="34" charset="0"/>
                  <a:ea typeface="ＭＳ Ｐゴシック" panose="020B0600070205080204" pitchFamily="50" charset="-128"/>
                </a:defRPr>
              </a:lvl3pPr>
              <a:lvl4pPr marL="1600200" indent="-228600" defTabSz="820738">
                <a:defRPr kumimoji="1">
                  <a:solidFill>
                    <a:schemeClr val="tx1"/>
                  </a:solidFill>
                  <a:latin typeface="Arial" panose="020B0604020202020204" pitchFamily="34" charset="0"/>
                  <a:ea typeface="ＭＳ Ｐゴシック" panose="020B0600070205080204" pitchFamily="50" charset="-128"/>
                </a:defRPr>
              </a:lvl4pPr>
              <a:lvl5pPr marL="2057400" indent="-228600" defTabSz="820738">
                <a:defRPr kumimoji="1">
                  <a:solidFill>
                    <a:schemeClr val="tx1"/>
                  </a:solidFill>
                  <a:latin typeface="Arial" panose="020B0604020202020204" pitchFamily="34" charset="0"/>
                  <a:ea typeface="ＭＳ Ｐゴシック" panose="020B0600070205080204" pitchFamily="50" charset="-128"/>
                </a:defRPr>
              </a:lvl5pPr>
              <a:lvl6pPr marL="2514600" indent="-228600" defTabSz="8207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07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07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07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endParaRPr kumimoji="1" lang="en-US" altLang="ja-JP" sz="800" b="1" i="0" u="sng" strike="noStrike" kern="1200" cap="none" spc="0" normalizeH="0" baseline="0" noProof="0" dirty="0">
                <a:ln>
                  <a:noFill/>
                </a:ln>
                <a:solidFill>
                  <a:srgbClr val="3A3A3A"/>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ctr" defTabSz="820738"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3A3A3A"/>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「企業の文化やビジョンを理解しているか？」</a:t>
              </a:r>
              <a:endParaRPr kumimoji="1" lang="en-US" altLang="ja-JP" sz="1600" b="1" i="0" u="none" strike="noStrike" kern="1200" cap="none" spc="0" normalizeH="0" baseline="0" noProof="0" dirty="0">
                <a:ln>
                  <a:noFill/>
                </a:ln>
                <a:solidFill>
                  <a:srgbClr val="3A3A3A"/>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ctr" defTabSz="820738"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3A3A3A"/>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「共感しているか？」</a:t>
              </a:r>
              <a:endParaRPr kumimoji="1" lang="en-US" altLang="ja-JP" sz="1600" b="1" i="0" u="none" strike="noStrike" kern="1200" cap="none" spc="0" normalizeH="0" baseline="0" noProof="0" dirty="0">
                <a:ln>
                  <a:noFill/>
                </a:ln>
                <a:solidFill>
                  <a:srgbClr val="3A3A3A"/>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ctr" defTabSz="820738"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3A3A3A"/>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など、</a:t>
              </a:r>
              <a:endParaRPr kumimoji="1" lang="en-US" altLang="ja-JP" sz="1600" b="1" i="0" u="none" strike="noStrike" kern="1200" cap="none" spc="0" normalizeH="0" baseline="0" noProof="0" dirty="0">
                <a:ln>
                  <a:noFill/>
                </a:ln>
                <a:solidFill>
                  <a:srgbClr val="3A3A3A"/>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ctr" defTabSz="820738"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srgbClr val="3A3A3A"/>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面接などで探る領域</a:t>
              </a:r>
              <a:endParaRPr kumimoji="1" lang="en-US" altLang="ja-JP" sz="1600" b="1" i="0" u="none" strike="noStrike" kern="1200" cap="none" spc="0" normalizeH="0" baseline="0" noProof="0" dirty="0">
                <a:ln>
                  <a:noFill/>
                </a:ln>
                <a:solidFill>
                  <a:srgbClr val="3A3A3A"/>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92181" name="Line 12">
              <a:extLst>
                <a:ext uri="{FF2B5EF4-FFF2-40B4-BE49-F238E27FC236}">
                  <a16:creationId xmlns:a16="http://schemas.microsoft.com/office/drawing/2014/main" id="{1B9A4BF2-9ABB-4CAB-87AE-B256583D8DAA}"/>
                </a:ext>
              </a:extLst>
            </p:cNvPr>
            <p:cNvSpPr>
              <a:spLocks noChangeShapeType="1"/>
            </p:cNvSpPr>
            <p:nvPr/>
          </p:nvSpPr>
          <p:spPr bwMode="auto">
            <a:xfrm flipH="1">
              <a:off x="6857999" y="3365560"/>
              <a:ext cx="527987" cy="4643"/>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grpSp>
        <p:nvGrpSpPr>
          <p:cNvPr id="92165" name="Group 8">
            <a:extLst>
              <a:ext uri="{FF2B5EF4-FFF2-40B4-BE49-F238E27FC236}">
                <a16:creationId xmlns:a16="http://schemas.microsoft.com/office/drawing/2014/main" id="{D6DC2262-0DF4-4985-97B4-4A06A228922B}"/>
              </a:ext>
            </a:extLst>
          </p:cNvPr>
          <p:cNvGrpSpPr>
            <a:grpSpLocks/>
          </p:cNvGrpSpPr>
          <p:nvPr/>
        </p:nvGrpSpPr>
        <p:grpSpPr bwMode="auto">
          <a:xfrm>
            <a:off x="3813175" y="4325938"/>
            <a:ext cx="3308350" cy="2212975"/>
            <a:chOff x="2290315" y="3953060"/>
            <a:chExt cx="3308798" cy="2213206"/>
          </a:xfrm>
        </p:grpSpPr>
        <p:grpSp>
          <p:nvGrpSpPr>
            <p:cNvPr id="92174" name="Group 4">
              <a:extLst>
                <a:ext uri="{FF2B5EF4-FFF2-40B4-BE49-F238E27FC236}">
                  <a16:creationId xmlns:a16="http://schemas.microsoft.com/office/drawing/2014/main" id="{318277ED-550C-48DF-8B07-8B9BEF19D412}"/>
                </a:ext>
              </a:extLst>
            </p:cNvPr>
            <p:cNvGrpSpPr>
              <a:grpSpLocks/>
            </p:cNvGrpSpPr>
            <p:nvPr/>
          </p:nvGrpSpPr>
          <p:grpSpPr bwMode="auto">
            <a:xfrm>
              <a:off x="3217863" y="3953060"/>
              <a:ext cx="2381250" cy="2213206"/>
              <a:chOff x="3217863" y="3953060"/>
              <a:chExt cx="2381250" cy="2213206"/>
            </a:xfrm>
          </p:grpSpPr>
          <p:sp>
            <p:nvSpPr>
              <p:cNvPr id="92176" name="AutoShape 5">
                <a:extLst>
                  <a:ext uri="{FF2B5EF4-FFF2-40B4-BE49-F238E27FC236}">
                    <a16:creationId xmlns:a16="http://schemas.microsoft.com/office/drawing/2014/main" id="{46883DFD-9526-4C8D-A27B-22079764C35D}"/>
                  </a:ext>
                </a:extLst>
              </p:cNvPr>
              <p:cNvSpPr>
                <a:spLocks noChangeAspect="1" noChangeArrowheads="1"/>
              </p:cNvSpPr>
              <p:nvPr/>
            </p:nvSpPr>
            <p:spPr bwMode="auto">
              <a:xfrm>
                <a:off x="3217863" y="3953060"/>
                <a:ext cx="2381250" cy="2213206"/>
              </a:xfrm>
              <a:prstGeom prst="ellipse">
                <a:avLst/>
              </a:prstGeom>
              <a:solidFill>
                <a:srgbClr val="1F474F"/>
              </a:solidFill>
              <a:ln w="38100">
                <a:solidFill>
                  <a:srgbClr val="000000"/>
                </a:solidFill>
                <a:round/>
                <a:headEnd/>
                <a:tailEnd/>
              </a:ln>
              <a:effectLst>
                <a:outerShdw dist="107763" sx="999" sy="999" algn="ctr" rotWithShape="0">
                  <a:srgbClr val="808080"/>
                </a:outerShdw>
              </a:effectLst>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92177" name="Text Box 14">
                <a:extLst>
                  <a:ext uri="{FF2B5EF4-FFF2-40B4-BE49-F238E27FC236}">
                    <a16:creationId xmlns:a16="http://schemas.microsoft.com/office/drawing/2014/main" id="{605C4C9B-AA0B-4220-B3E9-EDB8E8A37FDF}"/>
                  </a:ext>
                </a:extLst>
              </p:cNvPr>
              <p:cNvSpPr txBox="1">
                <a:spLocks noChangeArrowheads="1"/>
              </p:cNvSpPr>
              <p:nvPr/>
            </p:nvSpPr>
            <p:spPr bwMode="auto">
              <a:xfrm>
                <a:off x="3386932" y="4474765"/>
                <a:ext cx="2043112" cy="129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spAutoFit/>
              </a:bodyPr>
              <a:lstStyle>
                <a:lvl1pPr defTabSz="820738">
                  <a:defRPr kumimoji="1">
                    <a:solidFill>
                      <a:schemeClr val="tx1"/>
                    </a:solidFill>
                    <a:latin typeface="Arial" panose="020B0604020202020204" pitchFamily="34" charset="0"/>
                    <a:ea typeface="ＭＳ Ｐゴシック" panose="020B0600070205080204" pitchFamily="50" charset="-128"/>
                  </a:defRPr>
                </a:lvl1pPr>
                <a:lvl2pPr marL="742950" indent="-285750" defTabSz="820738">
                  <a:defRPr kumimoji="1">
                    <a:solidFill>
                      <a:schemeClr val="tx1"/>
                    </a:solidFill>
                    <a:latin typeface="Arial" panose="020B0604020202020204" pitchFamily="34" charset="0"/>
                    <a:ea typeface="ＭＳ Ｐゴシック" panose="020B0600070205080204" pitchFamily="50" charset="-128"/>
                  </a:defRPr>
                </a:lvl2pPr>
                <a:lvl3pPr marL="1143000" indent="-228600" defTabSz="820738">
                  <a:defRPr kumimoji="1">
                    <a:solidFill>
                      <a:schemeClr val="tx1"/>
                    </a:solidFill>
                    <a:latin typeface="Arial" panose="020B0604020202020204" pitchFamily="34" charset="0"/>
                    <a:ea typeface="ＭＳ Ｐゴシック" panose="020B0600070205080204" pitchFamily="50" charset="-128"/>
                  </a:defRPr>
                </a:lvl3pPr>
                <a:lvl4pPr marL="1600200" indent="-228600" defTabSz="820738">
                  <a:defRPr kumimoji="1">
                    <a:solidFill>
                      <a:schemeClr val="tx1"/>
                    </a:solidFill>
                    <a:latin typeface="Arial" panose="020B0604020202020204" pitchFamily="34" charset="0"/>
                    <a:ea typeface="ＭＳ Ｐゴシック" panose="020B0600070205080204" pitchFamily="50" charset="-128"/>
                  </a:defRPr>
                </a:lvl4pPr>
                <a:lvl5pPr marL="2057400" indent="-228600" defTabSz="820738">
                  <a:defRPr kumimoji="1">
                    <a:solidFill>
                      <a:schemeClr val="tx1"/>
                    </a:solidFill>
                    <a:latin typeface="Arial" panose="020B0604020202020204" pitchFamily="34" charset="0"/>
                    <a:ea typeface="ＭＳ Ｐゴシック" panose="020B0600070205080204" pitchFamily="50" charset="-128"/>
                  </a:defRPr>
                </a:lvl5pPr>
                <a:lvl6pPr marL="2514600" indent="-228600" defTabSz="8207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07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07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07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820738" rtl="0" eaLnBrk="0" fontAlgn="base" latinLnBrk="0" hangingPunct="0">
                  <a:lnSpc>
                    <a:spcPct val="90000"/>
                  </a:lnSpc>
                  <a:spcBef>
                    <a:spcPct val="50000"/>
                  </a:spcBef>
                  <a:spcAft>
                    <a:spcPct val="0"/>
                  </a:spcAft>
                  <a:buClrTx/>
                  <a:buSzTx/>
                  <a:buFontTx/>
                  <a:buNone/>
                  <a:tabLst/>
                  <a:defRPr/>
                </a:pPr>
                <a:r>
                  <a:rPr kumimoji="1" lang="en-US" altLang="ja-JP" sz="2200" b="1" i="0" u="sng"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3.</a:t>
                </a:r>
                <a:r>
                  <a:rPr kumimoji="1" lang="ja-JP" altLang="en-US" sz="2200" b="1" i="0" u="sng"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資質との適合</a:t>
                </a:r>
                <a:endParaRPr kumimoji="1" lang="ja-JP" altLang="en-US" sz="2200" b="1"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ctr" defTabSz="820738" rtl="0" eaLnBrk="0" fontAlgn="base" latinLnBrk="0" hangingPunct="0">
                  <a:lnSpc>
                    <a:spcPct val="90000"/>
                  </a:lnSpc>
                  <a:spcBef>
                    <a:spcPct val="50000"/>
                  </a:spcBef>
                  <a:spcAft>
                    <a:spcPct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思考スタイル</a:t>
                </a:r>
              </a:p>
              <a:p>
                <a:pPr marL="0" marR="0" lvl="0" indent="0" algn="ctr" defTabSz="820738" rtl="0" eaLnBrk="0" fontAlgn="base" latinLnBrk="0" hangingPunct="0">
                  <a:lnSpc>
                    <a:spcPct val="90000"/>
                  </a:lnSpc>
                  <a:spcBef>
                    <a:spcPct val="50000"/>
                  </a:spcBef>
                  <a:spcAft>
                    <a:spcPct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行動特性</a:t>
                </a:r>
              </a:p>
              <a:p>
                <a:pPr marL="0" marR="0" lvl="0" indent="0" algn="ctr" defTabSz="820738" rtl="0" eaLnBrk="0" fontAlgn="base" latinLnBrk="0" hangingPunct="0">
                  <a:lnSpc>
                    <a:spcPct val="90000"/>
                  </a:lnSpc>
                  <a:spcBef>
                    <a:spcPct val="50000"/>
                  </a:spcBef>
                  <a:spcAft>
                    <a:spcPct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仕事への興味</a:t>
                </a:r>
                <a:endParaRPr kumimoji="1" lang="en-US" altLang="ja-JP" sz="1400" b="0" i="0" u="none"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grpSp>
        <p:sp>
          <p:nvSpPr>
            <p:cNvPr id="92175" name="Line 13">
              <a:extLst>
                <a:ext uri="{FF2B5EF4-FFF2-40B4-BE49-F238E27FC236}">
                  <a16:creationId xmlns:a16="http://schemas.microsoft.com/office/drawing/2014/main" id="{A8163F54-6D4A-46A8-8766-F3FE04DBCB06}"/>
                </a:ext>
              </a:extLst>
            </p:cNvPr>
            <p:cNvSpPr>
              <a:spLocks noChangeShapeType="1"/>
            </p:cNvSpPr>
            <p:nvPr/>
          </p:nvSpPr>
          <p:spPr bwMode="auto">
            <a:xfrm flipV="1">
              <a:off x="2290315" y="5367477"/>
              <a:ext cx="817562" cy="249885"/>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grpSp>
      <p:sp>
        <p:nvSpPr>
          <p:cNvPr id="92166" name="Text Box 8">
            <a:extLst>
              <a:ext uri="{FF2B5EF4-FFF2-40B4-BE49-F238E27FC236}">
                <a16:creationId xmlns:a16="http://schemas.microsoft.com/office/drawing/2014/main" id="{A554C33A-BA9A-42DD-83ED-EF701FC19C12}"/>
              </a:ext>
            </a:extLst>
          </p:cNvPr>
          <p:cNvSpPr txBox="1">
            <a:spLocks noChangeArrowheads="1"/>
          </p:cNvSpPr>
          <p:nvPr/>
        </p:nvSpPr>
        <p:spPr bwMode="auto">
          <a:xfrm>
            <a:off x="611188" y="2343150"/>
            <a:ext cx="2497137"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spAutoFit/>
          </a:bodyPr>
          <a:lstStyle>
            <a:lvl1pPr defTabSz="820738">
              <a:defRPr kumimoji="1">
                <a:solidFill>
                  <a:schemeClr val="tx1"/>
                </a:solidFill>
                <a:latin typeface="Arial" panose="020B0604020202020204" pitchFamily="34" charset="0"/>
                <a:ea typeface="ＭＳ Ｐゴシック" panose="020B0600070205080204" pitchFamily="50" charset="-128"/>
              </a:defRPr>
            </a:lvl1pPr>
            <a:lvl2pPr marL="742950" indent="-285750" defTabSz="820738">
              <a:defRPr kumimoji="1">
                <a:solidFill>
                  <a:schemeClr val="tx1"/>
                </a:solidFill>
                <a:latin typeface="Arial" panose="020B0604020202020204" pitchFamily="34" charset="0"/>
                <a:ea typeface="ＭＳ Ｐゴシック" panose="020B0600070205080204" pitchFamily="50" charset="-128"/>
              </a:defRPr>
            </a:lvl2pPr>
            <a:lvl3pPr marL="1143000" indent="-228600" defTabSz="820738">
              <a:defRPr kumimoji="1">
                <a:solidFill>
                  <a:schemeClr val="tx1"/>
                </a:solidFill>
                <a:latin typeface="Arial" panose="020B0604020202020204" pitchFamily="34" charset="0"/>
                <a:ea typeface="ＭＳ Ｐゴシック" panose="020B0600070205080204" pitchFamily="50" charset="-128"/>
              </a:defRPr>
            </a:lvl3pPr>
            <a:lvl4pPr marL="1600200" indent="-228600" defTabSz="820738">
              <a:defRPr kumimoji="1">
                <a:solidFill>
                  <a:schemeClr val="tx1"/>
                </a:solidFill>
                <a:latin typeface="Arial" panose="020B0604020202020204" pitchFamily="34" charset="0"/>
                <a:ea typeface="ＭＳ Ｐゴシック" panose="020B0600070205080204" pitchFamily="50" charset="-128"/>
              </a:defRPr>
            </a:lvl4pPr>
            <a:lvl5pPr marL="2057400" indent="-228600" defTabSz="820738">
              <a:defRPr kumimoji="1">
                <a:solidFill>
                  <a:schemeClr val="tx1"/>
                </a:solidFill>
                <a:latin typeface="Arial" panose="020B0604020202020204" pitchFamily="34" charset="0"/>
                <a:ea typeface="ＭＳ Ｐゴシック" panose="020B0600070205080204" pitchFamily="50" charset="-128"/>
              </a:defRPr>
            </a:lvl5pPr>
            <a:lvl6pPr marL="2514600" indent="-228600" defTabSz="8207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07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07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07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820738" rtl="0" eaLnBrk="1" fontAlgn="base" latinLnBrk="0" hangingPunct="1">
              <a:lnSpc>
                <a:spcPct val="100000"/>
              </a:lnSpc>
              <a:spcBef>
                <a:spcPct val="0"/>
              </a:spcBef>
              <a:spcAft>
                <a:spcPct val="0"/>
              </a:spcAft>
              <a:buClrTx/>
              <a:buSzTx/>
              <a:buFontTx/>
              <a:buNone/>
              <a:tabLst/>
              <a:defRPr/>
            </a:pPr>
            <a:endParaRPr kumimoji="0" lang="en-US" altLang="ja-JP" sz="2800" b="1" i="0" u="sng" strike="noStrike" kern="1200" cap="none" spc="0" normalizeH="0" baseline="0" noProof="0">
              <a:ln>
                <a:noFill/>
              </a:ln>
              <a:solidFill>
                <a:srgbClr val="3A3A3A"/>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ctr" defTabSz="820738" rtl="0" eaLnBrk="1" fontAlgn="base" latinLnBrk="0" hangingPunct="1">
              <a:lnSpc>
                <a:spcPct val="100000"/>
              </a:lnSpc>
              <a:spcBef>
                <a:spcPct val="0"/>
              </a:spcBef>
              <a:spcAft>
                <a:spcPct val="0"/>
              </a:spcAft>
              <a:buClrTx/>
              <a:buSzTx/>
              <a:buFontTx/>
              <a:buNone/>
              <a:tabLst/>
              <a:defRPr/>
            </a:pPr>
            <a:endParaRPr kumimoji="0" lang="en-US" altLang="ja-JP" sz="800" b="1" i="0" u="sng" strike="noStrike" kern="1200" cap="none" spc="0" normalizeH="0" baseline="0" noProof="0">
              <a:ln>
                <a:noFill/>
              </a:ln>
              <a:solidFill>
                <a:srgbClr val="3A3A3A"/>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ctr" defTabSz="820738" rtl="0" eaLnBrk="1" fontAlgn="base" latinLnBrk="0" hangingPunct="1">
              <a:lnSpc>
                <a:spcPct val="100000"/>
              </a:lnSpc>
              <a:spcBef>
                <a:spcPct val="0"/>
              </a:spcBef>
              <a:spcAft>
                <a:spcPct val="0"/>
              </a:spcAft>
              <a:buClrTx/>
              <a:buSzTx/>
              <a:buFontTx/>
              <a:buNone/>
              <a:tabLst/>
              <a:defRPr/>
            </a:pPr>
            <a:r>
              <a:rPr kumimoji="0" lang="ja-JP" altLang="en-US" sz="1600" b="1" i="0" u="none" strike="noStrike" kern="1200" cap="none" spc="0" normalizeH="0" baseline="0" noProof="0">
                <a:ln>
                  <a:noFill/>
                </a:ln>
                <a:solidFill>
                  <a:srgbClr val="3A3A3A"/>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「業務経験」</a:t>
            </a:r>
          </a:p>
          <a:p>
            <a:pPr marL="0" marR="0" lvl="0" indent="0" algn="ctr" defTabSz="820738" rtl="0" eaLnBrk="1" fontAlgn="base" latinLnBrk="0" hangingPunct="1">
              <a:lnSpc>
                <a:spcPct val="100000"/>
              </a:lnSpc>
              <a:spcBef>
                <a:spcPct val="0"/>
              </a:spcBef>
              <a:spcAft>
                <a:spcPct val="0"/>
              </a:spcAft>
              <a:buClrTx/>
              <a:buSzTx/>
              <a:buFontTx/>
              <a:buNone/>
              <a:tabLst/>
              <a:defRPr/>
            </a:pPr>
            <a:r>
              <a:rPr kumimoji="0" lang="ja-JP" altLang="en-US" sz="1600" b="1" i="0" u="none" strike="noStrike" kern="1200" cap="none" spc="0" normalizeH="0" baseline="0" noProof="0">
                <a:ln>
                  <a:noFill/>
                </a:ln>
                <a:solidFill>
                  <a:srgbClr val="3A3A3A"/>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 「業界知識・経営知識」</a:t>
            </a:r>
            <a:endParaRPr kumimoji="0" lang="en-US" altLang="ja-JP" sz="1600" b="1" i="0" u="none" strike="noStrike" kern="1200" cap="none" spc="0" normalizeH="0" baseline="0" noProof="0">
              <a:ln>
                <a:noFill/>
              </a:ln>
              <a:solidFill>
                <a:srgbClr val="3A3A3A"/>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ctr" defTabSz="820738" rtl="0" eaLnBrk="1" fontAlgn="base" latinLnBrk="0" hangingPunct="1">
              <a:lnSpc>
                <a:spcPct val="100000"/>
              </a:lnSpc>
              <a:spcBef>
                <a:spcPct val="0"/>
              </a:spcBef>
              <a:spcAft>
                <a:spcPct val="0"/>
              </a:spcAft>
              <a:buClrTx/>
              <a:buSzTx/>
              <a:buFontTx/>
              <a:buNone/>
              <a:tabLst/>
              <a:defRPr/>
            </a:pPr>
            <a:r>
              <a:rPr kumimoji="0" lang="ja-JP" altLang="en-US" sz="1600" b="1" i="0" u="none" strike="noStrike" kern="1200" cap="none" spc="0" normalizeH="0" baseline="0" noProof="0">
                <a:ln>
                  <a:noFill/>
                </a:ln>
                <a:solidFill>
                  <a:srgbClr val="3A3A3A"/>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「経験ポジション」など、</a:t>
            </a:r>
            <a:endParaRPr kumimoji="0" lang="en-US" altLang="ja-JP" sz="1600" b="1" i="0" u="none" strike="noStrike" kern="1200" cap="none" spc="0" normalizeH="0" baseline="0" noProof="0">
              <a:ln>
                <a:noFill/>
              </a:ln>
              <a:solidFill>
                <a:srgbClr val="3A3A3A"/>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ctr" defTabSz="820738" rtl="0" eaLnBrk="1" fontAlgn="base" latinLnBrk="0" hangingPunct="1">
              <a:lnSpc>
                <a:spcPct val="100000"/>
              </a:lnSpc>
              <a:spcBef>
                <a:spcPct val="0"/>
              </a:spcBef>
              <a:spcAft>
                <a:spcPct val="0"/>
              </a:spcAft>
              <a:buClrTx/>
              <a:buSzTx/>
              <a:buFontTx/>
              <a:buNone/>
              <a:tabLst/>
              <a:defRPr/>
            </a:pPr>
            <a:r>
              <a:rPr kumimoji="0" lang="ja-JP" altLang="en-US" sz="1600" b="1" i="0" u="none" strike="noStrike" kern="1200" cap="none" spc="0" normalizeH="0" baseline="0" noProof="0">
                <a:ln>
                  <a:noFill/>
                </a:ln>
                <a:solidFill>
                  <a:srgbClr val="3A3A3A"/>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職務経歴書で</a:t>
            </a:r>
            <a:endParaRPr kumimoji="0" lang="en-US" altLang="ja-JP" sz="1600" b="1" i="0" u="none" strike="noStrike" kern="1200" cap="none" spc="0" normalizeH="0" baseline="0" noProof="0">
              <a:ln>
                <a:noFill/>
              </a:ln>
              <a:solidFill>
                <a:srgbClr val="3A3A3A"/>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ctr" defTabSz="820738" rtl="0" eaLnBrk="1" fontAlgn="base" latinLnBrk="0" hangingPunct="1">
              <a:lnSpc>
                <a:spcPct val="100000"/>
              </a:lnSpc>
              <a:spcBef>
                <a:spcPct val="0"/>
              </a:spcBef>
              <a:spcAft>
                <a:spcPct val="0"/>
              </a:spcAft>
              <a:buClrTx/>
              <a:buSzTx/>
              <a:buFontTx/>
              <a:buNone/>
              <a:tabLst/>
              <a:defRPr/>
            </a:pPr>
            <a:r>
              <a:rPr kumimoji="0" lang="ja-JP" altLang="en-US" sz="1600" b="1" i="0" u="none" strike="noStrike" kern="1200" cap="none" spc="0" normalizeH="0" baseline="0" noProof="0">
                <a:ln>
                  <a:noFill/>
                </a:ln>
                <a:solidFill>
                  <a:srgbClr val="3A3A3A"/>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入手できる情報</a:t>
            </a:r>
          </a:p>
          <a:p>
            <a:pPr marL="0" marR="0" lvl="0" indent="0" algn="ctr" defTabSz="820738" rtl="0" eaLnBrk="1" fontAlgn="base" latinLnBrk="0" hangingPunct="1">
              <a:lnSpc>
                <a:spcPct val="100000"/>
              </a:lnSpc>
              <a:spcBef>
                <a:spcPct val="0"/>
              </a:spcBef>
              <a:spcAft>
                <a:spcPct val="0"/>
              </a:spcAft>
              <a:buClrTx/>
              <a:buSzTx/>
              <a:buFontTx/>
              <a:buNone/>
              <a:tabLst/>
              <a:defRPr/>
            </a:pPr>
            <a:r>
              <a:rPr kumimoji="0" lang="ja-JP" altLang="en-US" sz="1600" b="1" i="0" u="none" strike="noStrike" kern="1200" cap="none" spc="0" normalizeH="0" baseline="0" noProof="0">
                <a:ln>
                  <a:noFill/>
                </a:ln>
                <a:solidFill>
                  <a:srgbClr val="3A3A3A"/>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 </a:t>
            </a:r>
            <a:endParaRPr kumimoji="0" lang="ja-JP" altLang="en-US" sz="1200" b="1" i="0" u="none" strike="noStrike" kern="1200" cap="none" spc="0" normalizeH="0" baseline="0" noProof="0">
              <a:ln>
                <a:noFill/>
              </a:ln>
              <a:solidFill>
                <a:srgbClr val="3A3A3A"/>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ctr" defTabSz="820738" rtl="0" eaLnBrk="1" fontAlgn="base" latinLnBrk="0" hangingPunct="1">
              <a:lnSpc>
                <a:spcPct val="100000"/>
              </a:lnSpc>
              <a:spcBef>
                <a:spcPct val="0"/>
              </a:spcBef>
              <a:spcAft>
                <a:spcPct val="0"/>
              </a:spcAft>
              <a:buClrTx/>
              <a:buSzTx/>
              <a:buFontTx/>
              <a:buNone/>
              <a:tabLst/>
              <a:defRPr/>
            </a:pPr>
            <a:endParaRPr kumimoji="0" lang="ja-JP" altLang="en-US" sz="1200" b="1" i="0" u="none" strike="noStrike" kern="1200" cap="none" spc="0" normalizeH="0" baseline="0" noProof="0">
              <a:ln>
                <a:noFill/>
              </a:ln>
              <a:solidFill>
                <a:srgbClr val="3A3A3A"/>
              </a:solidFill>
              <a:effectLst/>
              <a:uLnTx/>
              <a:uFillTx/>
              <a:latin typeface="Arial" panose="020B0604020202020204" pitchFamily="34" charset="0"/>
              <a:ea typeface="Meiryo UI" panose="020B0604030504040204" pitchFamily="50" charset="-128"/>
              <a:cs typeface="Arial" panose="020B0604020202020204" pitchFamily="34" charset="0"/>
              <a:sym typeface="Arial" panose="020B0604020202020204" pitchFamily="34" charset="0"/>
            </a:endParaRPr>
          </a:p>
          <a:p>
            <a:pPr marL="0" marR="0" lvl="0" indent="0" algn="ctr" defTabSz="820738" rtl="0" eaLnBrk="1" fontAlgn="base" latinLnBrk="0" hangingPunct="1">
              <a:lnSpc>
                <a:spcPct val="100000"/>
              </a:lnSpc>
              <a:spcBef>
                <a:spcPct val="0"/>
              </a:spcBef>
              <a:spcAft>
                <a:spcPct val="0"/>
              </a:spcAft>
              <a:buClrTx/>
              <a:buSzTx/>
              <a:buFontTx/>
              <a:buNone/>
              <a:tabLst/>
              <a:defRPr/>
            </a:pPr>
            <a:endParaRPr kumimoji="0" lang="en-US" altLang="ja-JP" sz="1600" b="1" i="0" u="none" strike="noStrike" kern="1200" cap="none" spc="0" normalizeH="0" baseline="0" noProof="0">
              <a:ln>
                <a:noFill/>
              </a:ln>
              <a:solidFill>
                <a:srgbClr val="3A3A3A"/>
              </a:solidFill>
              <a:effectLst/>
              <a:uLnTx/>
              <a:uFillTx/>
              <a:latin typeface="Arial" panose="020B0604020202020204" pitchFamily="34" charset="0"/>
              <a:ea typeface="Meiryo UI" panose="020B0604030504040204" pitchFamily="50" charset="-128"/>
              <a:cs typeface="Arial" panose="020B0604020202020204" pitchFamily="34" charset="0"/>
              <a:sym typeface="Arial" panose="020B0604020202020204" pitchFamily="34" charset="0"/>
            </a:endParaRPr>
          </a:p>
        </p:txBody>
      </p:sp>
      <p:sp>
        <p:nvSpPr>
          <p:cNvPr id="30" name="楕円 29">
            <a:extLst>
              <a:ext uri="{FF2B5EF4-FFF2-40B4-BE49-F238E27FC236}">
                <a16:creationId xmlns:a16="http://schemas.microsoft.com/office/drawing/2014/main" id="{C12DBB34-7B7D-48DB-A4E6-E91AE00A3271}"/>
              </a:ext>
            </a:extLst>
          </p:cNvPr>
          <p:cNvSpPr/>
          <p:nvPr/>
        </p:nvSpPr>
        <p:spPr>
          <a:xfrm>
            <a:off x="7290571" y="5559954"/>
            <a:ext cx="3031066" cy="99239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400" b="1" kern="0" dirty="0">
                <a:solidFill>
                  <a:srgbClr val="1F497D"/>
                </a:solidFill>
                <a:latin typeface="Meiryo UI" panose="020B0604030504040204" pitchFamily="50" charset="-128"/>
                <a:ea typeface="Meiryo UI" panose="020B0604030504040204" pitchFamily="50" charset="-128"/>
                <a:sym typeface="Arial"/>
                <a:rtl val="0"/>
              </a:rPr>
              <a:t>【</a:t>
            </a:r>
            <a:r>
              <a:rPr lang="ja-JP" altLang="en-US" sz="1400" b="1" kern="0" dirty="0">
                <a:solidFill>
                  <a:srgbClr val="1F497D"/>
                </a:solidFill>
                <a:latin typeface="Meiryo UI" panose="020B0604030504040204" pitchFamily="50" charset="-128"/>
                <a:ea typeface="Meiryo UI" panose="020B0604030504040204" pitchFamily="50" charset="-128"/>
                <a:sym typeface="Arial"/>
                <a:rtl val="0"/>
              </a:rPr>
              <a:t>新たな軸</a:t>
            </a:r>
            <a:r>
              <a:rPr lang="en-US" altLang="ja-JP" sz="1400" b="1" kern="0" dirty="0">
                <a:solidFill>
                  <a:srgbClr val="1F497D"/>
                </a:solidFill>
                <a:latin typeface="Meiryo UI" panose="020B0604030504040204" pitchFamily="50" charset="-128"/>
                <a:ea typeface="Meiryo UI" panose="020B0604030504040204" pitchFamily="50" charset="-128"/>
                <a:sym typeface="Arial"/>
                <a:rtl val="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n-cs"/>
                <a:sym typeface="Arial"/>
                <a:rtl val="0"/>
              </a:rPr>
              <a:t>人材アセスメントツール・</a:t>
            </a:r>
            <a:r>
              <a:rPr kumimoji="1" lang="en-US" altLang="ja-JP" sz="1400" b="1" i="0" u="none" strike="noStrike" kern="0" cap="none" spc="0" normalizeH="0" baseline="0" noProof="0" dirty="0" err="1">
                <a:ln>
                  <a:noFill/>
                </a:ln>
                <a:solidFill>
                  <a:srgbClr val="1F497D"/>
                </a:solidFill>
                <a:effectLst/>
                <a:uLnTx/>
                <a:uFillTx/>
                <a:latin typeface="Meiryo UI" panose="020B0604030504040204" pitchFamily="50" charset="-128"/>
                <a:ea typeface="Meiryo UI" panose="020B0604030504040204" pitchFamily="50" charset="-128"/>
                <a:cs typeface="+mn-cs"/>
                <a:sym typeface="Arial"/>
                <a:rtl val="0"/>
              </a:rPr>
              <a:t>ProfileXT</a:t>
            </a:r>
            <a:r>
              <a:rPr kumimoji="1" lang="en-US" altLang="ja-JP" sz="1400" b="1" i="0" u="none" strike="noStrike" kern="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n-cs"/>
                <a:sym typeface="Arial"/>
                <a:rtl val="0"/>
              </a:rPr>
              <a:t>®</a:t>
            </a:r>
            <a:r>
              <a:rPr kumimoji="1" lang="ja-JP" altLang="en-US" sz="1400" b="1" i="0" u="none" strike="noStrike" kern="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n-cs"/>
                <a:sym typeface="Arial"/>
                <a:rtl val="0"/>
              </a:rPr>
              <a:t>で測定</a:t>
            </a:r>
          </a:p>
        </p:txBody>
      </p:sp>
      <p:sp>
        <p:nvSpPr>
          <p:cNvPr id="92168" name="Text Box 9">
            <a:extLst>
              <a:ext uri="{FF2B5EF4-FFF2-40B4-BE49-F238E27FC236}">
                <a16:creationId xmlns:a16="http://schemas.microsoft.com/office/drawing/2014/main" id="{49860EE9-9CFB-4E43-AFF7-3993FF396647}"/>
              </a:ext>
            </a:extLst>
          </p:cNvPr>
          <p:cNvSpPr>
            <a:spLocks noChangeArrowheads="1"/>
          </p:cNvSpPr>
          <p:nvPr/>
        </p:nvSpPr>
        <p:spPr bwMode="auto">
          <a:xfrm>
            <a:off x="1541510" y="4847589"/>
            <a:ext cx="2419350" cy="225901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spAutoFit/>
          </a:bodyPr>
          <a:lstStyle>
            <a:lvl1pPr defTabSz="820738">
              <a:defRPr kumimoji="1">
                <a:solidFill>
                  <a:schemeClr val="tx1"/>
                </a:solidFill>
                <a:latin typeface="Arial" panose="020B0604020202020204" pitchFamily="34" charset="0"/>
                <a:ea typeface="ＭＳ Ｐゴシック" panose="020B0600070205080204" pitchFamily="50" charset="-128"/>
              </a:defRPr>
            </a:lvl1pPr>
            <a:lvl2pPr marL="742950" indent="-285750" defTabSz="820738">
              <a:defRPr kumimoji="1">
                <a:solidFill>
                  <a:schemeClr val="tx1"/>
                </a:solidFill>
                <a:latin typeface="Arial" panose="020B0604020202020204" pitchFamily="34" charset="0"/>
                <a:ea typeface="ＭＳ Ｐゴシック" panose="020B0600070205080204" pitchFamily="50" charset="-128"/>
              </a:defRPr>
            </a:lvl2pPr>
            <a:lvl3pPr marL="1143000" indent="-228600" defTabSz="820738">
              <a:defRPr kumimoji="1">
                <a:solidFill>
                  <a:schemeClr val="tx1"/>
                </a:solidFill>
                <a:latin typeface="Arial" panose="020B0604020202020204" pitchFamily="34" charset="0"/>
                <a:ea typeface="ＭＳ Ｐゴシック" panose="020B0600070205080204" pitchFamily="50" charset="-128"/>
              </a:defRPr>
            </a:lvl3pPr>
            <a:lvl4pPr marL="1600200" indent="-228600" defTabSz="820738">
              <a:defRPr kumimoji="1">
                <a:solidFill>
                  <a:schemeClr val="tx1"/>
                </a:solidFill>
                <a:latin typeface="Arial" panose="020B0604020202020204" pitchFamily="34" charset="0"/>
                <a:ea typeface="ＭＳ Ｐゴシック" panose="020B0600070205080204" pitchFamily="50" charset="-128"/>
              </a:defRPr>
            </a:lvl4pPr>
            <a:lvl5pPr marL="2057400" indent="-228600" defTabSz="820738">
              <a:defRPr kumimoji="1">
                <a:solidFill>
                  <a:schemeClr val="tx1"/>
                </a:solidFill>
                <a:latin typeface="Arial" panose="020B0604020202020204" pitchFamily="34" charset="0"/>
                <a:ea typeface="ＭＳ Ｐゴシック" panose="020B0600070205080204" pitchFamily="50" charset="-128"/>
              </a:defRPr>
            </a:lvl5pPr>
            <a:lvl6pPr marL="2514600" indent="-228600" defTabSz="8207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8207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8207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820738"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endParaRPr kumimoji="1" lang="en-US" altLang="ja-JP" sz="900" b="1" i="0" u="sng" strike="noStrike" kern="1200" cap="none" spc="0" normalizeH="0" baseline="0" noProof="0" dirty="0">
              <a:ln>
                <a:noFill/>
              </a:ln>
              <a:solidFill>
                <a:srgbClr val="3A3A3A"/>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ctr" defTabSz="820738"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3A3A3A"/>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経営ポジションで活躍する</a:t>
            </a:r>
            <a:endParaRPr kumimoji="1" lang="en-US" altLang="ja-JP" sz="1800" b="1" i="0" u="none" strike="noStrike" kern="1200" cap="none" spc="0" normalizeH="0" baseline="0" noProof="0" dirty="0">
              <a:ln>
                <a:noFill/>
              </a:ln>
              <a:solidFill>
                <a:srgbClr val="3A3A3A"/>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ctr" defTabSz="820738"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3A3A3A"/>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ポテンシャル面・</a:t>
            </a:r>
            <a:endParaRPr kumimoji="1" lang="en-US" altLang="ja-JP" sz="1800" b="1" i="0" u="none" strike="noStrike" kern="1200" cap="none" spc="0" normalizeH="0" baseline="0" noProof="0" dirty="0">
              <a:ln>
                <a:noFill/>
              </a:ln>
              <a:solidFill>
                <a:srgbClr val="3A3A3A"/>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a:p>
            <a:pPr marL="0" marR="0" lvl="0" indent="0" algn="ctr" defTabSz="820738"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3A3A3A"/>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ジョブマッチ</a:t>
            </a:r>
            <a:r>
              <a:rPr kumimoji="1" lang="en-US" altLang="ja-JP" sz="1800" b="1" i="0" u="none" strike="noStrike" kern="1200" cap="none" spc="0" normalizeH="0" baseline="0" noProof="0" dirty="0">
                <a:ln>
                  <a:noFill/>
                </a:ln>
                <a:solidFill>
                  <a:srgbClr val="3A3A3A"/>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a:t>
            </a:r>
          </a:p>
          <a:p>
            <a:pPr marL="0" marR="0" lvl="0" indent="0" algn="ctr" defTabSz="820738" rtl="0" eaLnBrk="0" fontAlgn="base" latinLnBrk="0" hangingPunct="0">
              <a:lnSpc>
                <a:spcPct val="100000"/>
              </a:lnSpc>
              <a:spcBef>
                <a:spcPct val="0"/>
              </a:spcBef>
              <a:spcAft>
                <a:spcPct val="0"/>
              </a:spcAft>
              <a:buClrTx/>
              <a:buSzTx/>
              <a:buFontTx/>
              <a:buNone/>
              <a:tabLst/>
              <a:defRPr/>
            </a:pPr>
            <a:endParaRPr kumimoji="1" lang="en-US" altLang="ja-JP" sz="1800" b="1" i="0" u="none" strike="noStrike" kern="1200" cap="none" spc="0" normalizeH="0" baseline="0" noProof="0" dirty="0">
              <a:ln>
                <a:noFill/>
              </a:ln>
              <a:solidFill>
                <a:srgbClr val="3A3A3A"/>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92169" name="スライド番号プレースホルダー 22">
            <a:extLst>
              <a:ext uri="{FF2B5EF4-FFF2-40B4-BE49-F238E27FC236}">
                <a16:creationId xmlns:a16="http://schemas.microsoft.com/office/drawing/2014/main" id="{17C5102B-B814-4B8B-A5FC-2A746B4CC596}"/>
              </a:ext>
            </a:extLst>
          </p:cNvPr>
          <p:cNvSpPr txBox="1">
            <a:spLocks noChangeArrowheads="1"/>
          </p:cNvSpPr>
          <p:nvPr/>
        </p:nvSpPr>
        <p:spPr bwMode="auto">
          <a:xfrm>
            <a:off x="9488488" y="62547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01" rIns="91421" bIns="45701"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0" fontAlgn="base" latinLnBrk="0" hangingPunct="1">
              <a:lnSpc>
                <a:spcPct val="100000"/>
              </a:lnSpc>
              <a:spcBef>
                <a:spcPct val="0"/>
              </a:spcBef>
              <a:spcAft>
                <a:spcPct val="0"/>
              </a:spcAft>
              <a:buClrTx/>
              <a:buSzTx/>
              <a:buFontTx/>
              <a:buNone/>
              <a:tabLst/>
              <a:defRPr/>
            </a:pPr>
            <a:fld id="{E3F652A3-C5AB-45E3-BCBF-952AD713E150}" type="slidenum">
              <a:rPr kumimoji="1" lang="en-US" altLang="ja-JP" sz="1200" b="0"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anose="020B0600070205080204" pitchFamily="50" charset="-128"/>
                <a:cs typeface="Arial" panose="020B0604020202020204" pitchFamily="34" charset="0"/>
                <a:sym typeface="Arial" panose="020B0604020202020204" pitchFamily="34" charset="0"/>
              </a:rPr>
              <a:pPr marL="0" marR="0" lvl="0" indent="0" algn="r" defTabSz="914400" rtl="0" eaLnBrk="0" fontAlgn="base" latinLnBrk="0" hangingPunct="1">
                <a:lnSpc>
                  <a:spcPct val="100000"/>
                </a:lnSpc>
                <a:spcBef>
                  <a:spcPct val="0"/>
                </a:spcBef>
                <a:spcAft>
                  <a:spcPct val="0"/>
                </a:spcAft>
                <a:buClrTx/>
                <a:buSzTx/>
                <a:buFontTx/>
                <a:buNone/>
                <a:tabLst/>
                <a:defRPr/>
              </a:pPr>
              <a:t>6</a:t>
            </a:fld>
            <a:endParaRPr kumimoji="1" lang="en-US" altLang="ja-JP"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92172" name="TextBox 16">
            <a:extLst>
              <a:ext uri="{FF2B5EF4-FFF2-40B4-BE49-F238E27FC236}">
                <a16:creationId xmlns:a16="http://schemas.microsoft.com/office/drawing/2014/main" id="{0117E4AC-D048-41A4-B846-C7FD5A8AF032}"/>
              </a:ext>
            </a:extLst>
          </p:cNvPr>
          <p:cNvSpPr txBox="1">
            <a:spLocks noChangeArrowheads="1"/>
          </p:cNvSpPr>
          <p:nvPr/>
        </p:nvSpPr>
        <p:spPr bwMode="auto">
          <a:xfrm>
            <a:off x="289230" y="2269146"/>
            <a:ext cx="395128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100" b="0" i="0" u="sng"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Arial" panose="020B0604020202020204" pitchFamily="34" charset="0"/>
                <a:sym typeface="Arial" panose="020B0604020202020204" pitchFamily="34" charset="0"/>
              </a:rPr>
              <a:t>経営人材におけるハイパフォーマンス実現の</a:t>
            </a:r>
            <a:r>
              <a:rPr kumimoji="0" lang="en-US" altLang="ja-JP" sz="1100" b="0" i="0" u="sng"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Arial" panose="020B0604020202020204" pitchFamily="34" charset="0"/>
                <a:sym typeface="Arial" panose="020B0604020202020204" pitchFamily="34" charset="0"/>
              </a:rPr>
              <a:t>3</a:t>
            </a:r>
            <a:r>
              <a:rPr kumimoji="0" lang="ja-JP" altLang="en-US" sz="1100" b="0" i="0" u="sng"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Arial" panose="020B0604020202020204" pitchFamily="34" charset="0"/>
                <a:sym typeface="Arial" panose="020B0604020202020204" pitchFamily="34" charset="0"/>
              </a:rPr>
              <a:t>要素</a:t>
            </a:r>
            <a:endParaRPr kumimoji="0" lang="en-US" altLang="ja-JP" sz="1100" b="0" i="0" u="sng" strike="noStrike" kern="1200" cap="none" spc="0" normalizeH="0" baseline="0" noProof="0" dirty="0">
              <a:ln>
                <a:noFill/>
              </a:ln>
              <a:solidFill>
                <a:srgbClr val="000000"/>
              </a:solidFill>
              <a:effectLst/>
              <a:uLnTx/>
              <a:uFillTx/>
              <a:latin typeface="ＭＳ Ｐゴシック" panose="020B060007020508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2" name="楕円 1">
            <a:extLst>
              <a:ext uri="{FF2B5EF4-FFF2-40B4-BE49-F238E27FC236}">
                <a16:creationId xmlns:a16="http://schemas.microsoft.com/office/drawing/2014/main" id="{CED94F47-2D48-4E83-9268-7E723C4C9315}"/>
              </a:ext>
            </a:extLst>
          </p:cNvPr>
          <p:cNvSpPr/>
          <p:nvPr/>
        </p:nvSpPr>
        <p:spPr>
          <a:xfrm>
            <a:off x="9234884" y="4156711"/>
            <a:ext cx="2565065" cy="89535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sym typeface="Arial"/>
                <a:rtl val="0"/>
              </a:rPr>
              <a:t>候補者インタビュー等で測定</a:t>
            </a:r>
          </a:p>
        </p:txBody>
      </p:sp>
      <p:sp>
        <p:nvSpPr>
          <p:cNvPr id="25" name="テキスト ボックス 25">
            <a:extLst>
              <a:ext uri="{FF2B5EF4-FFF2-40B4-BE49-F238E27FC236}">
                <a16:creationId xmlns:a16="http://schemas.microsoft.com/office/drawing/2014/main" id="{084C7436-ACFD-4481-890E-CD1B66AD59B3}"/>
              </a:ext>
            </a:extLst>
          </p:cNvPr>
          <p:cNvSpPr txBox="1">
            <a:spLocks noChangeArrowheads="1"/>
          </p:cNvSpPr>
          <p:nvPr/>
        </p:nvSpPr>
        <p:spPr bwMode="auto">
          <a:xfrm>
            <a:off x="350043" y="189289"/>
            <a:ext cx="8551863" cy="45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57175" marR="0" lvl="0" indent="-257175" algn="l" defTabSz="685800" rtl="0" eaLnBrk="1" fontAlgn="base" latinLnBrk="0" hangingPunct="1">
              <a:lnSpc>
                <a:spcPct val="100000"/>
              </a:lnSpc>
              <a:spcBef>
                <a:spcPts val="900"/>
              </a:spcBef>
              <a:spcAft>
                <a:spcPct val="0"/>
              </a:spcAft>
              <a:buClrTx/>
              <a:buSzTx/>
              <a:buFont typeface="Wingdings" panose="05000000000000000000" pitchFamily="2" charset="2"/>
              <a:buChar char="n"/>
              <a:tabLst/>
              <a:defRPr/>
            </a:pPr>
            <a:r>
              <a:rPr kumimoji="1" lang="ja-JP" altLang="en-US" sz="2000" b="1" i="0"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経営人材におけるハイパフォーマンスの</a:t>
            </a:r>
            <a:r>
              <a:rPr kumimoji="1" lang="en-US" altLang="ja-JP" sz="2000" b="1" i="0"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3</a:t>
            </a:r>
            <a:r>
              <a:rPr kumimoji="1" lang="ja-JP" altLang="en-US" sz="2000" b="1" i="0"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要素</a:t>
            </a:r>
            <a:endParaRPr kumimoji="1" lang="en-US" altLang="ja-JP" sz="2000" b="1" i="0"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27" name="楕円 26">
            <a:extLst>
              <a:ext uri="{FF2B5EF4-FFF2-40B4-BE49-F238E27FC236}">
                <a16:creationId xmlns:a16="http://schemas.microsoft.com/office/drawing/2014/main" id="{5032DD23-325B-4FD6-B303-FE25A9EB4E80}"/>
              </a:ext>
            </a:extLst>
          </p:cNvPr>
          <p:cNvSpPr/>
          <p:nvPr/>
        </p:nvSpPr>
        <p:spPr>
          <a:xfrm>
            <a:off x="224468" y="4276725"/>
            <a:ext cx="2224764" cy="89535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sym typeface="Arial"/>
                <a:rtl val="0"/>
              </a:rPr>
              <a:t>これまでの　　　　社内情報で整理</a:t>
            </a:r>
          </a:p>
        </p:txBody>
      </p:sp>
      <p:sp>
        <p:nvSpPr>
          <p:cNvPr id="28" name="テキスト プレースホルダー 4">
            <a:extLst>
              <a:ext uri="{FF2B5EF4-FFF2-40B4-BE49-F238E27FC236}">
                <a16:creationId xmlns:a16="http://schemas.microsoft.com/office/drawing/2014/main" id="{54D5F254-00DB-4B23-B1D6-A18D75A49EAC}"/>
              </a:ext>
            </a:extLst>
          </p:cNvPr>
          <p:cNvSpPr txBox="1">
            <a:spLocks/>
          </p:cNvSpPr>
          <p:nvPr/>
        </p:nvSpPr>
        <p:spPr>
          <a:xfrm>
            <a:off x="350043" y="671531"/>
            <a:ext cx="11682726" cy="1090235"/>
          </a:xfrm>
          <a:prstGeom prst="rect">
            <a:avLst/>
          </a:prstGeom>
          <a:noFill/>
          <a:ln>
            <a:noFill/>
          </a:ln>
          <a:effectLst/>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kumimoji="1" sz="2000" kern="1200">
                <a:solidFill>
                  <a:srgbClr val="4D4D4D"/>
                </a:solidFill>
                <a:latin typeface="+mn-ea"/>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ea"/>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1" lang="ja-JP" altLang="en-US" sz="1800" b="0" i="0" u="none" strike="noStrike" kern="120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ハイパフォーマンスを実現するエッセンスとして、当社は下記の</a:t>
            </a:r>
            <a:r>
              <a:rPr kumimoji="1" lang="en-US" altLang="ja-JP" sz="1800" b="0" i="0" u="none" strike="noStrike" kern="120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つの要素が重要であると考えており、これを軸に人材像を定義していきます。１．と２．についてはこれまでの評価軸をブラッシュアップします。潜在化する資質面について評価することは、これまでのアプローチのみでは大変難しいため、人材アセスメントツールの活用を検討します。</a:t>
            </a:r>
            <a:endParaRPr kumimoji="1" lang="en-US" altLang="ja-JP" sz="1800" b="0" i="0" u="none" strike="noStrike" kern="120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ja-JP" altLang="en-US" sz="1800" dirty="0">
                <a:latin typeface="ＭＳ Ｐゴシック" panose="020B0600070205080204" pitchFamily="50" charset="-128"/>
                <a:ea typeface="ＭＳ Ｐゴシック" panose="020B0600070205080204" pitchFamily="50" charset="-128"/>
              </a:rPr>
              <a:t>アセスメントツールを活用することで客観性が担保される、外部との比較が可能になるなどのメリットがあります。</a:t>
            </a:r>
            <a:endParaRPr kumimoji="1" lang="ja-JP" altLang="en-US" sz="2000" b="0" i="0" u="none" strike="noStrike" kern="120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 name="フッター プレースホルダー 1">
            <a:extLst>
              <a:ext uri="{FF2B5EF4-FFF2-40B4-BE49-F238E27FC236}">
                <a16:creationId xmlns:a16="http://schemas.microsoft.com/office/drawing/2014/main" id="{57E7781E-71AC-0A29-008D-48DFA72D200C}"/>
              </a:ext>
            </a:extLst>
          </p:cNvPr>
          <p:cNvSpPr txBox="1">
            <a:spLocks/>
          </p:cNvSpPr>
          <p:nvPr/>
        </p:nvSpPr>
        <p:spPr>
          <a:xfrm>
            <a:off x="4165600" y="6490162"/>
            <a:ext cx="3860800" cy="365125"/>
          </a:xfrm>
          <a:prstGeom prst="rect">
            <a:avLst/>
          </a:prstGeom>
          <a:noFill/>
          <a:ln>
            <a:noFill/>
          </a:ln>
        </p:spPr>
        <p:txBody>
          <a:bodyPr vert="horz" wrap="square" lIns="91425" tIns="45700" rIns="91425" bIns="45700" numCol="1" anchor="ctr" anchorCtr="0" compatLnSpc="1">
            <a:prstTxWarp prst="textNoShape">
              <a:avLst/>
            </a:prstTxWarp>
            <a:noAutofit/>
          </a:bodyPr>
          <a:lstStyle>
            <a:defPPr>
              <a:defRPr lang="ja-JP"/>
            </a:defPPr>
            <a:lvl1pPr marL="0" algn="l" defTabSz="914400" rtl="0" eaLnBrk="1" latinLnBrk="0" hangingPunct="1">
              <a:buSzTx/>
              <a:defRPr kumimoji="1" sz="1800" kern="1200">
                <a:solidFill>
                  <a:schemeClr val="tx1"/>
                </a:solidFill>
                <a:latin typeface="Arial" panose="020B0604020202020204" pitchFamily="34" charset="0"/>
                <a:ea typeface="+mn-ea"/>
                <a:cs typeface="+mn-cs"/>
                <a:sym typeface="Calibri" panose="020F0502020204030204" pitchFamily="34" charset="0"/>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80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14FE66CA-BFCC-49B9-85BD-C38881CB6626}"/>
              </a:ext>
            </a:extLst>
          </p:cNvPr>
          <p:cNvSpPr/>
          <p:nvPr/>
        </p:nvSpPr>
        <p:spPr>
          <a:xfrm>
            <a:off x="3820876" y="2289990"/>
            <a:ext cx="4436857" cy="41278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panose="020B0600070205080204" pitchFamily="50" charset="-128"/>
              <a:cs typeface="+mn-cs"/>
            </a:endParaRPr>
          </a:p>
        </p:txBody>
      </p:sp>
      <p:sp>
        <p:nvSpPr>
          <p:cNvPr id="178" name="下矢印 177"/>
          <p:cNvSpPr/>
          <p:nvPr/>
        </p:nvSpPr>
        <p:spPr>
          <a:xfrm>
            <a:off x="5800351" y="3879211"/>
            <a:ext cx="614363" cy="459141"/>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241683" name="テキスト ボックス 5"/>
          <p:cNvSpPr txBox="1">
            <a:spLocks noChangeArrowheads="1"/>
          </p:cNvSpPr>
          <p:nvPr/>
        </p:nvSpPr>
        <p:spPr bwMode="auto">
          <a:xfrm>
            <a:off x="5124058" y="5703953"/>
            <a:ext cx="18912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rPr>
              <a:t>後継候補人材</a:t>
            </a:r>
            <a:endParaRPr kumimoji="1" lang="en-US" altLang="ja-JP"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rPr>
              <a:t>PXT</a:t>
            </a: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rPr>
              <a:t>実施</a:t>
            </a:r>
          </a:p>
        </p:txBody>
      </p:sp>
      <p:sp>
        <p:nvSpPr>
          <p:cNvPr id="227" name="Shape 451"/>
          <p:cNvSpPr/>
          <p:nvPr/>
        </p:nvSpPr>
        <p:spPr>
          <a:xfrm>
            <a:off x="8915534" y="2196925"/>
            <a:ext cx="3010964" cy="902369"/>
          </a:xfrm>
          <a:prstGeom prst="roundRect">
            <a:avLst>
              <a:gd name="adj" fmla="val 16667"/>
            </a:avLst>
          </a:prstGeom>
          <a:solidFill>
            <a:srgbClr val="00B0F0"/>
          </a:solidFill>
          <a:ln>
            <a:noFill/>
          </a:ln>
        </p:spPr>
        <p:txBody>
          <a:bodyPr lIns="48563" tIns="48563" rIns="48563" bIns="48563" anchor="ct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ts val="0"/>
              </a:spcBef>
              <a:spcAft>
                <a:spcPts val="366"/>
              </a:spcAft>
              <a:buClrTx/>
              <a:buSzTx/>
              <a:buFontTx/>
              <a:buNone/>
              <a:tabLst/>
              <a:defRPr/>
            </a:pPr>
            <a:r>
              <a:rPr kumimoji="0" lang="ja-JP" altLang="en-US" sz="1800" b="1" i="0" u="none" strike="noStrike" kern="0" cap="none" spc="0" normalizeH="0" baseline="0" noProof="0">
                <a:ln>
                  <a:noFill/>
                </a:ln>
                <a:solidFill>
                  <a:srgbClr val="FFFFFF"/>
                </a:solidFill>
                <a:effectLst/>
                <a:uLnTx/>
                <a:uFillTx/>
                <a:latin typeface="Calibri" pitchFamily="34" charset="0"/>
                <a:ea typeface="ＭＳ Ｐゴシック" pitchFamily="50" charset="-128"/>
                <a:cs typeface="Arial"/>
                <a:sym typeface="Calibri" pitchFamily="34" charset="0"/>
                <a:rtl val="0"/>
              </a:rPr>
              <a:t>示唆１</a:t>
            </a:r>
            <a:endParaRPr kumimoji="0" lang="en-US" altLang="ja-JP" sz="1800" b="1" i="0" u="none" strike="noStrike" kern="0" cap="none" spc="0" normalizeH="0" baseline="0" noProof="0">
              <a:ln>
                <a:noFill/>
              </a:ln>
              <a:solidFill>
                <a:srgbClr val="FFFFFF"/>
              </a:solidFill>
              <a:effectLst/>
              <a:uLnTx/>
              <a:uFillTx/>
              <a:latin typeface="Calibri" pitchFamily="34" charset="0"/>
              <a:ea typeface="ＭＳ Ｐゴシック" pitchFamily="50" charset="-128"/>
              <a:cs typeface="Arial"/>
              <a:sym typeface="Calibri" pitchFamily="34" charset="0"/>
              <a:rtl val="0"/>
            </a:endParaRPr>
          </a:p>
          <a:p>
            <a:pPr marL="0" marR="0" lvl="0" indent="0" algn="ctr" defTabSz="914400" rtl="0" eaLnBrk="1" fontAlgn="auto" latinLnBrk="0" hangingPunct="1">
              <a:lnSpc>
                <a:spcPct val="100000"/>
              </a:lnSpc>
              <a:spcBef>
                <a:spcPts val="0"/>
              </a:spcBef>
              <a:spcAft>
                <a:spcPts val="366"/>
              </a:spcAft>
              <a:buClrTx/>
              <a:buSzTx/>
              <a:buFontTx/>
              <a:buNone/>
              <a:tabLst/>
              <a:defRPr/>
            </a:pPr>
            <a:r>
              <a:rPr kumimoji="0" lang="ja-JP" altLang="en-US" sz="1600" b="1" i="0" u="none" strike="noStrike" kern="0" cap="none" spc="0" normalizeH="0" baseline="0" noProof="0">
                <a:ln>
                  <a:noFill/>
                </a:ln>
                <a:solidFill>
                  <a:srgbClr val="FFFFFF"/>
                </a:solidFill>
                <a:effectLst/>
                <a:uLnTx/>
                <a:uFillTx/>
                <a:latin typeface="Calibri" pitchFamily="34" charset="0"/>
                <a:ea typeface="ＭＳ Ｐゴシック" pitchFamily="50" charset="-128"/>
                <a:cs typeface="Arial"/>
                <a:sym typeface="Calibri" pitchFamily="34" charset="0"/>
                <a:rtl val="0"/>
              </a:rPr>
              <a:t>経営者モデルとの</a:t>
            </a:r>
            <a:br>
              <a:rPr kumimoji="0" lang="en-US" altLang="ja-JP" sz="1600" b="1" i="0" u="none" strike="noStrike" kern="0" cap="none" spc="0" normalizeH="0" baseline="0" noProof="0">
                <a:ln>
                  <a:noFill/>
                </a:ln>
                <a:solidFill>
                  <a:srgbClr val="FFFFFF"/>
                </a:solidFill>
                <a:effectLst/>
                <a:uLnTx/>
                <a:uFillTx/>
                <a:latin typeface="Calibri" pitchFamily="34" charset="0"/>
                <a:ea typeface="ＭＳ Ｐゴシック" pitchFamily="50" charset="-128"/>
                <a:cs typeface="Arial"/>
                <a:sym typeface="Calibri" pitchFamily="34" charset="0"/>
                <a:rtl val="0"/>
              </a:rPr>
            </a:br>
            <a:r>
              <a:rPr kumimoji="0" lang="ja-JP" altLang="en-US" sz="1600" b="1" i="0" u="none" strike="noStrike" kern="0" cap="none" spc="0" normalizeH="0" baseline="0" noProof="0">
                <a:ln>
                  <a:noFill/>
                </a:ln>
                <a:solidFill>
                  <a:srgbClr val="FFFFFF"/>
                </a:solidFill>
                <a:effectLst/>
                <a:uLnTx/>
                <a:uFillTx/>
                <a:latin typeface="Calibri" pitchFamily="34" charset="0"/>
                <a:ea typeface="ＭＳ Ｐゴシック" pitchFamily="50" charset="-128"/>
                <a:cs typeface="Arial"/>
                <a:sym typeface="Calibri" pitchFamily="34" charset="0"/>
                <a:rtl val="0"/>
              </a:rPr>
              <a:t>ジョブマッチランキングを算出</a:t>
            </a:r>
          </a:p>
        </p:txBody>
      </p:sp>
      <p:sp>
        <p:nvSpPr>
          <p:cNvPr id="3" name="二等辺三角形 2">
            <a:extLst>
              <a:ext uri="{FF2B5EF4-FFF2-40B4-BE49-F238E27FC236}">
                <a16:creationId xmlns:a16="http://schemas.microsoft.com/office/drawing/2014/main" id="{62B6226D-2D1B-412F-8995-81F27F3D2240}"/>
              </a:ext>
            </a:extLst>
          </p:cNvPr>
          <p:cNvSpPr/>
          <p:nvPr/>
        </p:nvSpPr>
        <p:spPr>
          <a:xfrm rot="5400000">
            <a:off x="7907411" y="3689187"/>
            <a:ext cx="1352837" cy="366277"/>
          </a:xfrm>
          <a:prstGeom prst="triangle">
            <a:avLst>
              <a:gd name="adj" fmla="val 50000"/>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4" name="スライド番号プレースホルダー 3">
            <a:extLst>
              <a:ext uri="{FF2B5EF4-FFF2-40B4-BE49-F238E27FC236}">
                <a16:creationId xmlns:a16="http://schemas.microsoft.com/office/drawing/2014/main" id="{EE39AA34-3854-4AA9-8688-16499D1E00A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tl val="0"/>
              </a:rPr>
              <a:pPr marL="0" marR="0" lvl="0" indent="0" algn="r" defTabSz="914400" rtl="0" eaLnBrk="1" fontAlgn="auto" latinLnBrk="0" hangingPunct="1">
                <a:lnSpc>
                  <a:spcPct val="100000"/>
                </a:lnSpc>
                <a:spcBef>
                  <a:spcPts val="0"/>
                </a:spcBef>
                <a:spcAft>
                  <a:spcPts val="0"/>
                </a:spcAft>
                <a:buClrTx/>
                <a:buSzPct val="25000"/>
                <a:buFontTx/>
                <a:buNone/>
                <a:tabLst/>
                <a:defRPr/>
              </a:pPr>
              <a:t>7</a:t>
            </a:fld>
            <a:endParaRPr kumimoji="0" lang="en-US" sz="1200" b="0" i="0" u="none" strike="noStrike" kern="0" cap="none" spc="0" normalizeH="0" baseline="0" noProof="0">
              <a:ln>
                <a:noFill/>
              </a:ln>
              <a:solidFill>
                <a:srgbClr val="888888"/>
              </a:solidFill>
              <a:effectLst/>
              <a:uLnTx/>
              <a:uFillTx/>
              <a:latin typeface="Calibri"/>
              <a:ea typeface="Calibri"/>
              <a:cs typeface="Calibri"/>
              <a:sym typeface="Calibri"/>
              <a:rtl val="0"/>
            </a:endParaRPr>
          </a:p>
        </p:txBody>
      </p:sp>
      <p:pic>
        <p:nvPicPr>
          <p:cNvPr id="202" name="図 3">
            <a:extLst>
              <a:ext uri="{FF2B5EF4-FFF2-40B4-BE49-F238E27FC236}">
                <a16:creationId xmlns:a16="http://schemas.microsoft.com/office/drawing/2014/main" id="{7469EFC0-56FF-4E90-8F5B-DA51B08E65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1844" y="3084805"/>
            <a:ext cx="904244" cy="92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3" name="グループ化 202">
            <a:extLst>
              <a:ext uri="{FF2B5EF4-FFF2-40B4-BE49-F238E27FC236}">
                <a16:creationId xmlns:a16="http://schemas.microsoft.com/office/drawing/2014/main" id="{4F35A443-6AF8-4909-980A-9857743FA32E}"/>
              </a:ext>
            </a:extLst>
          </p:cNvPr>
          <p:cNvGrpSpPr/>
          <p:nvPr/>
        </p:nvGrpSpPr>
        <p:grpSpPr>
          <a:xfrm>
            <a:off x="288702" y="2411244"/>
            <a:ext cx="2388868" cy="2001720"/>
            <a:chOff x="2293937" y="1778000"/>
            <a:chExt cx="4557974" cy="3792535"/>
          </a:xfrm>
        </p:grpSpPr>
        <p:grpSp>
          <p:nvGrpSpPr>
            <p:cNvPr id="204" name="Group 9">
              <a:extLst>
                <a:ext uri="{FF2B5EF4-FFF2-40B4-BE49-F238E27FC236}">
                  <a16:creationId xmlns:a16="http://schemas.microsoft.com/office/drawing/2014/main" id="{DF308817-477A-45EE-9950-FBBDF13D72B9}"/>
                </a:ext>
              </a:extLst>
            </p:cNvPr>
            <p:cNvGrpSpPr>
              <a:grpSpLocks/>
            </p:cNvGrpSpPr>
            <p:nvPr/>
          </p:nvGrpSpPr>
          <p:grpSpPr bwMode="auto">
            <a:xfrm>
              <a:off x="2293937" y="1778000"/>
              <a:ext cx="2381250" cy="2212975"/>
              <a:chOff x="2294268" y="2263819"/>
              <a:chExt cx="2380920" cy="2213284"/>
            </a:xfrm>
          </p:grpSpPr>
          <p:sp>
            <p:nvSpPr>
              <p:cNvPr id="215" name="AutoShape 3">
                <a:extLst>
                  <a:ext uri="{FF2B5EF4-FFF2-40B4-BE49-F238E27FC236}">
                    <a16:creationId xmlns:a16="http://schemas.microsoft.com/office/drawing/2014/main" id="{A60E9D7C-018E-4ABB-9B98-ACB8DB59D196}"/>
                  </a:ext>
                </a:extLst>
              </p:cNvPr>
              <p:cNvSpPr>
                <a:spLocks noChangeAspect="1" noChangeArrowheads="1"/>
              </p:cNvSpPr>
              <p:nvPr/>
            </p:nvSpPr>
            <p:spPr bwMode="auto">
              <a:xfrm>
                <a:off x="2294268" y="2263819"/>
                <a:ext cx="2380920" cy="2213284"/>
              </a:xfrm>
              <a:prstGeom prst="ellipse">
                <a:avLst/>
              </a:prstGeom>
              <a:solidFill>
                <a:srgbClr val="A5D2DB"/>
              </a:solidFill>
              <a:ln w="38100">
                <a:solidFill>
                  <a:schemeClr val="bg1">
                    <a:lumMod val="65000"/>
                  </a:schemeClr>
                </a:solidFill>
                <a:round/>
                <a:headEnd/>
                <a:tailEnd/>
              </a:ln>
              <a:effectLst>
                <a:outerShdw dist="107763" sx="999" sy="999" algn="ctr" rotWithShape="0">
                  <a:srgbClr val="808080"/>
                </a:outerShdw>
              </a:effectLst>
            </p:spPr>
            <p:txBody>
              <a:bodyPr wrap="none" anchor="ct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ＭＳ Ｐゴシック" panose="020B0600070205080204" pitchFamily="50" charset="-128"/>
                  <a:cs typeface="+mn-cs"/>
                </a:endParaRPr>
              </a:p>
            </p:txBody>
          </p:sp>
          <p:sp>
            <p:nvSpPr>
              <p:cNvPr id="216" name="Text Box 6">
                <a:extLst>
                  <a:ext uri="{FF2B5EF4-FFF2-40B4-BE49-F238E27FC236}">
                    <a16:creationId xmlns:a16="http://schemas.microsoft.com/office/drawing/2014/main" id="{12C33673-DB7C-4195-A764-B3D92B9B5F27}"/>
                  </a:ext>
                </a:extLst>
              </p:cNvPr>
              <p:cNvSpPr txBox="1">
                <a:spLocks noChangeArrowheads="1"/>
              </p:cNvSpPr>
              <p:nvPr/>
            </p:nvSpPr>
            <p:spPr bwMode="auto">
              <a:xfrm>
                <a:off x="2438711" y="2743311"/>
                <a:ext cx="1904736" cy="99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spAutoFit/>
              </a:bodyPr>
              <a:lstStyle>
                <a:lvl1pPr defTabSz="820738">
                  <a:spcBef>
                    <a:spcPct val="20000"/>
                  </a:spcBef>
                  <a:buChar char="•"/>
                  <a:defRPr sz="2500">
                    <a:solidFill>
                      <a:srgbClr val="1F474F"/>
                    </a:solidFill>
                    <a:latin typeface="Arial" panose="020B0604020202020204" pitchFamily="34" charset="0"/>
                  </a:defRPr>
                </a:lvl1pPr>
                <a:lvl2pPr marL="742950" indent="-285750" defTabSz="820738">
                  <a:spcBef>
                    <a:spcPct val="20000"/>
                  </a:spcBef>
                  <a:buChar char="–"/>
                  <a:defRPr sz="2200">
                    <a:solidFill>
                      <a:srgbClr val="1F474F"/>
                    </a:solidFill>
                    <a:latin typeface="Arial" panose="020B0604020202020204" pitchFamily="34" charset="0"/>
                  </a:defRPr>
                </a:lvl2pPr>
                <a:lvl3pPr marL="1143000" indent="-228600" defTabSz="820738">
                  <a:spcBef>
                    <a:spcPct val="20000"/>
                  </a:spcBef>
                  <a:buChar char="•"/>
                  <a:defRPr sz="2200">
                    <a:solidFill>
                      <a:srgbClr val="1F474F"/>
                    </a:solidFill>
                    <a:latin typeface="Arial" panose="020B0604020202020204" pitchFamily="34" charset="0"/>
                  </a:defRPr>
                </a:lvl3pPr>
                <a:lvl4pPr marL="1600200" indent="-228600" defTabSz="820738">
                  <a:spcBef>
                    <a:spcPct val="20000"/>
                  </a:spcBef>
                  <a:buChar char="–"/>
                  <a:defRPr sz="1900">
                    <a:solidFill>
                      <a:srgbClr val="1F474F"/>
                    </a:solidFill>
                    <a:latin typeface="Arial" panose="020B0604020202020204" pitchFamily="34" charset="0"/>
                  </a:defRPr>
                </a:lvl4pPr>
                <a:lvl5pPr marL="2057400" indent="-228600" defTabSz="820738">
                  <a:spcBef>
                    <a:spcPct val="20000"/>
                  </a:spcBef>
                  <a:buChar char="»"/>
                  <a:defRPr sz="1600">
                    <a:solidFill>
                      <a:srgbClr val="1F474F"/>
                    </a:solidFill>
                    <a:latin typeface="Arial" panose="020B0604020202020204" pitchFamily="34" charset="0"/>
                  </a:defRPr>
                </a:lvl5pPr>
                <a:lvl6pPr marL="25146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820738" rtl="0" eaLnBrk="1" fontAlgn="auto" latinLnBrk="0" hangingPunct="1">
                  <a:lnSpc>
                    <a:spcPct val="90000"/>
                  </a:lnSpc>
                  <a:spcBef>
                    <a:spcPct val="50000"/>
                  </a:spcBef>
                  <a:spcAft>
                    <a:spcPts val="0"/>
                  </a:spcAft>
                  <a:buClrTx/>
                  <a:buSzTx/>
                  <a:buFontTx/>
                  <a:buNone/>
                  <a:tabLst/>
                  <a:defRPr/>
                </a:pPr>
                <a:r>
                  <a:rPr kumimoji="1" lang="ja-JP" altLang="en-US" sz="1600" b="1" i="0" u="sng" strike="noStrike" kern="1200" cap="none" spc="0" normalizeH="0" baseline="0" noProof="0">
                    <a:ln>
                      <a:noFill/>
                    </a:ln>
                    <a:solidFill>
                      <a:srgbClr val="FFFFFF">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600" b="1" i="0" u="sng" strike="noStrike" kern="1200" cap="none" spc="0" normalizeH="0" baseline="0" noProof="0">
                    <a:ln>
                      <a:noFill/>
                    </a:ln>
                    <a:solidFill>
                      <a:srgbClr val="FFFFFF">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sng" strike="noStrike" kern="1200" cap="none" spc="0" normalizeH="0" baseline="0" noProof="0">
                    <a:ln>
                      <a:noFill/>
                    </a:ln>
                    <a:solidFill>
                      <a:srgbClr val="FFFFFF">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スキルの適合</a:t>
                </a:r>
              </a:p>
            </p:txBody>
          </p:sp>
        </p:grpSp>
        <p:grpSp>
          <p:nvGrpSpPr>
            <p:cNvPr id="207" name="Group 10">
              <a:extLst>
                <a:ext uri="{FF2B5EF4-FFF2-40B4-BE49-F238E27FC236}">
                  <a16:creationId xmlns:a16="http://schemas.microsoft.com/office/drawing/2014/main" id="{5D2AF7B4-9AA3-4214-80AD-CFA5B9E8741D}"/>
                </a:ext>
              </a:extLst>
            </p:cNvPr>
            <p:cNvGrpSpPr>
              <a:grpSpLocks/>
            </p:cNvGrpSpPr>
            <p:nvPr/>
          </p:nvGrpSpPr>
          <p:grpSpPr bwMode="auto">
            <a:xfrm>
              <a:off x="4184911" y="1847850"/>
              <a:ext cx="2667000" cy="2212975"/>
              <a:chOff x="4185706" y="2279052"/>
              <a:chExt cx="2666702" cy="2211986"/>
            </a:xfrm>
          </p:grpSpPr>
          <p:sp>
            <p:nvSpPr>
              <p:cNvPr id="211" name="AutoShape 4">
                <a:extLst>
                  <a:ext uri="{FF2B5EF4-FFF2-40B4-BE49-F238E27FC236}">
                    <a16:creationId xmlns:a16="http://schemas.microsoft.com/office/drawing/2014/main" id="{5BD70F66-2E56-4A92-8B5C-62FB201F2158}"/>
                  </a:ext>
                </a:extLst>
              </p:cNvPr>
              <p:cNvSpPr>
                <a:spLocks noChangeAspect="1" noChangeArrowheads="1"/>
              </p:cNvSpPr>
              <p:nvPr/>
            </p:nvSpPr>
            <p:spPr bwMode="auto">
              <a:xfrm>
                <a:off x="4341003" y="2279052"/>
                <a:ext cx="2354000" cy="2211986"/>
              </a:xfrm>
              <a:prstGeom prst="ellipse">
                <a:avLst/>
              </a:prstGeom>
              <a:solidFill>
                <a:srgbClr val="A5D2DB"/>
              </a:solidFill>
              <a:ln w="38100">
                <a:solidFill>
                  <a:schemeClr val="bg1">
                    <a:lumMod val="65000"/>
                  </a:schemeClr>
                </a:solidFill>
                <a:round/>
                <a:headEnd/>
                <a:tailEnd/>
              </a:ln>
              <a:effectLst>
                <a:outerShdw dist="107763" sx="999" sy="999" algn="ctr" rotWithShape="0">
                  <a:srgbClr val="808080"/>
                </a:outerShdw>
              </a:effectLst>
            </p:spPr>
            <p:txBody>
              <a:bodyPr wrap="none" anchor="ct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400" b="0" i="0" u="none" strike="noStrike" kern="1200" cap="none" spc="0" normalizeH="0" baseline="0" noProof="0">
                  <a:ln>
                    <a:noFill/>
                  </a:ln>
                  <a:solidFill>
                    <a:srgbClr val="FFFFFF">
                      <a:lumMod val="50000"/>
                    </a:srgbClr>
                  </a:solidFill>
                  <a:effectLst/>
                  <a:uLnTx/>
                  <a:uFillTx/>
                  <a:latin typeface="Arial" panose="020B0604020202020204" pitchFamily="34" charset="0"/>
                  <a:ea typeface="ＭＳ Ｐゴシック" panose="020B0600070205080204" pitchFamily="50" charset="-128"/>
                  <a:cs typeface="+mn-cs"/>
                </a:endParaRPr>
              </a:p>
            </p:txBody>
          </p:sp>
          <p:sp>
            <p:nvSpPr>
              <p:cNvPr id="213" name="Text Box 7">
                <a:extLst>
                  <a:ext uri="{FF2B5EF4-FFF2-40B4-BE49-F238E27FC236}">
                    <a16:creationId xmlns:a16="http://schemas.microsoft.com/office/drawing/2014/main" id="{A8D30240-E1CE-4B60-B7A6-CAF914194C00}"/>
                  </a:ext>
                </a:extLst>
              </p:cNvPr>
              <p:cNvSpPr txBox="1">
                <a:spLocks noChangeArrowheads="1"/>
              </p:cNvSpPr>
              <p:nvPr/>
            </p:nvSpPr>
            <p:spPr bwMode="auto">
              <a:xfrm>
                <a:off x="4185706" y="3012303"/>
                <a:ext cx="2666702" cy="79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spAutoFit/>
              </a:bodyPr>
              <a:lstStyle>
                <a:lvl1pPr defTabSz="820738">
                  <a:spcBef>
                    <a:spcPct val="20000"/>
                  </a:spcBef>
                  <a:buChar char="•"/>
                  <a:defRPr sz="2500">
                    <a:solidFill>
                      <a:srgbClr val="1F474F"/>
                    </a:solidFill>
                    <a:latin typeface="Arial" panose="020B0604020202020204" pitchFamily="34" charset="0"/>
                  </a:defRPr>
                </a:lvl1pPr>
                <a:lvl2pPr marL="742950" indent="-285750" defTabSz="820738">
                  <a:spcBef>
                    <a:spcPct val="20000"/>
                  </a:spcBef>
                  <a:buChar char="–"/>
                  <a:defRPr sz="2200">
                    <a:solidFill>
                      <a:srgbClr val="1F474F"/>
                    </a:solidFill>
                    <a:latin typeface="Arial" panose="020B0604020202020204" pitchFamily="34" charset="0"/>
                  </a:defRPr>
                </a:lvl2pPr>
                <a:lvl3pPr marL="1143000" indent="-228600" defTabSz="820738">
                  <a:spcBef>
                    <a:spcPct val="20000"/>
                  </a:spcBef>
                  <a:buChar char="•"/>
                  <a:defRPr sz="2200">
                    <a:solidFill>
                      <a:srgbClr val="1F474F"/>
                    </a:solidFill>
                    <a:latin typeface="Arial" panose="020B0604020202020204" pitchFamily="34" charset="0"/>
                  </a:defRPr>
                </a:lvl3pPr>
                <a:lvl4pPr marL="1600200" indent="-228600" defTabSz="820738">
                  <a:spcBef>
                    <a:spcPct val="20000"/>
                  </a:spcBef>
                  <a:buChar char="–"/>
                  <a:defRPr sz="1900">
                    <a:solidFill>
                      <a:srgbClr val="1F474F"/>
                    </a:solidFill>
                    <a:latin typeface="Arial" panose="020B0604020202020204" pitchFamily="34" charset="0"/>
                  </a:defRPr>
                </a:lvl4pPr>
                <a:lvl5pPr marL="2057400" indent="-228600" defTabSz="820738">
                  <a:spcBef>
                    <a:spcPct val="20000"/>
                  </a:spcBef>
                  <a:buChar char="»"/>
                  <a:defRPr sz="1600">
                    <a:solidFill>
                      <a:srgbClr val="1F474F"/>
                    </a:solidFill>
                    <a:latin typeface="Arial" panose="020B0604020202020204" pitchFamily="34" charset="0"/>
                  </a:defRPr>
                </a:lvl5pPr>
                <a:lvl6pPr marL="25146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820738" rtl="0" eaLnBrk="1" fontAlgn="auto" latinLnBrk="0" hangingPunct="1">
                  <a:lnSpc>
                    <a:spcPct val="40000"/>
                  </a:lnSpc>
                  <a:spcBef>
                    <a:spcPct val="50000"/>
                  </a:spcBef>
                  <a:spcAft>
                    <a:spcPts val="0"/>
                  </a:spcAft>
                  <a:buClrTx/>
                  <a:buSzTx/>
                  <a:buFontTx/>
                  <a:buNone/>
                  <a:tabLst/>
                  <a:defRPr/>
                </a:pPr>
                <a:r>
                  <a:rPr kumimoji="1" lang="en-US" altLang="ja-JP" sz="1600" b="1" i="0" u="sng" strike="noStrike" kern="1200" cap="none" spc="0" normalizeH="0" baseline="0" noProof="0">
                    <a:ln>
                      <a:noFill/>
                    </a:ln>
                    <a:solidFill>
                      <a:srgbClr val="FFFFFF">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600" b="1" i="0" u="sng" strike="noStrike" kern="1200" cap="none" spc="0" normalizeH="0" baseline="0" noProof="0">
                    <a:ln>
                      <a:noFill/>
                    </a:ln>
                    <a:solidFill>
                      <a:srgbClr val="FFFFFF">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組織文化　　　　　　　　　</a:t>
                </a:r>
                <a:endParaRPr kumimoji="1" lang="en-US" altLang="ja-JP" sz="1600" b="1" i="0" u="sng" strike="noStrike" kern="1200" cap="none" spc="0" normalizeH="0" baseline="0" noProof="0">
                  <a:ln>
                    <a:noFill/>
                  </a:ln>
                  <a:solidFill>
                    <a:srgbClr val="FFFFFF">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820738" rtl="0" eaLnBrk="1" fontAlgn="auto" latinLnBrk="0" hangingPunct="1">
                  <a:lnSpc>
                    <a:spcPct val="40000"/>
                  </a:lnSpc>
                  <a:spcBef>
                    <a:spcPct val="50000"/>
                  </a:spcBef>
                  <a:spcAft>
                    <a:spcPts val="0"/>
                  </a:spcAft>
                  <a:buClrTx/>
                  <a:buSzTx/>
                  <a:buFontTx/>
                  <a:buNone/>
                  <a:tabLst/>
                  <a:defRPr/>
                </a:pPr>
                <a:r>
                  <a:rPr kumimoji="1" lang="ja-JP" altLang="en-US" sz="1600" b="1" i="0" u="sng" strike="noStrike" kern="1200" cap="none" spc="0" normalizeH="0" baseline="0" noProof="0">
                    <a:ln>
                      <a:noFill/>
                    </a:ln>
                    <a:solidFill>
                      <a:srgbClr val="FFFFFF">
                        <a:lumMod val="50000"/>
                      </a:srgbClr>
                    </a:solidFill>
                    <a:effectLst/>
                    <a:uLnTx/>
                    <a:uFillTx/>
                    <a:latin typeface="Meiryo UI" panose="020B0604030504040204" pitchFamily="50" charset="-128"/>
                    <a:ea typeface="Meiryo UI" panose="020B0604030504040204" pitchFamily="50" charset="-128"/>
                    <a:cs typeface="Meiryo UI" panose="020B0604030504040204" pitchFamily="50" charset="-128"/>
                  </a:rPr>
                  <a:t>との適合</a:t>
                </a:r>
              </a:p>
            </p:txBody>
          </p:sp>
        </p:grpSp>
        <p:grpSp>
          <p:nvGrpSpPr>
            <p:cNvPr id="208" name="Group 4">
              <a:extLst>
                <a:ext uri="{FF2B5EF4-FFF2-40B4-BE49-F238E27FC236}">
                  <a16:creationId xmlns:a16="http://schemas.microsoft.com/office/drawing/2014/main" id="{132BEAFC-A85F-4BE6-A478-765E4C4F801E}"/>
                </a:ext>
              </a:extLst>
            </p:cNvPr>
            <p:cNvGrpSpPr>
              <a:grpSpLocks/>
            </p:cNvGrpSpPr>
            <p:nvPr/>
          </p:nvGrpSpPr>
          <p:grpSpPr bwMode="auto">
            <a:xfrm>
              <a:off x="3270250" y="3357561"/>
              <a:ext cx="2381250" cy="2212974"/>
              <a:chOff x="3270654" y="3846689"/>
              <a:chExt cx="2381466" cy="2213258"/>
            </a:xfrm>
          </p:grpSpPr>
          <p:sp>
            <p:nvSpPr>
              <p:cNvPr id="209" name="AutoShape 5">
                <a:extLst>
                  <a:ext uri="{FF2B5EF4-FFF2-40B4-BE49-F238E27FC236}">
                    <a16:creationId xmlns:a16="http://schemas.microsoft.com/office/drawing/2014/main" id="{E1B84BB9-4401-4A3E-ACE0-B2F6294E3EFF}"/>
                  </a:ext>
                </a:extLst>
              </p:cNvPr>
              <p:cNvSpPr>
                <a:spLocks noChangeAspect="1" noChangeArrowheads="1"/>
              </p:cNvSpPr>
              <p:nvPr/>
            </p:nvSpPr>
            <p:spPr bwMode="auto">
              <a:xfrm>
                <a:off x="3270654" y="3846689"/>
                <a:ext cx="2381466" cy="2213258"/>
              </a:xfrm>
              <a:prstGeom prst="ellipse">
                <a:avLst/>
              </a:prstGeom>
              <a:solidFill>
                <a:srgbClr val="1F474F"/>
              </a:solidFill>
              <a:ln w="38100">
                <a:solidFill>
                  <a:srgbClr val="000000"/>
                </a:solidFill>
                <a:round/>
                <a:headEnd/>
                <a:tailEnd/>
              </a:ln>
              <a:effectLst>
                <a:outerShdw dist="107763" sx="999" sy="999" algn="ctr" rotWithShape="0">
                  <a:srgbClr val="808080"/>
                </a:outerShdw>
              </a:effectLst>
            </p:spPr>
            <p:txBody>
              <a:bodyPr wrap="none" anchor="ct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10" name="Text Box 14">
                <a:extLst>
                  <a:ext uri="{FF2B5EF4-FFF2-40B4-BE49-F238E27FC236}">
                    <a16:creationId xmlns:a16="http://schemas.microsoft.com/office/drawing/2014/main" id="{53722451-988E-4A55-85BD-8C82668CBEB4}"/>
                  </a:ext>
                </a:extLst>
              </p:cNvPr>
              <p:cNvSpPr txBox="1">
                <a:spLocks noChangeArrowheads="1"/>
              </p:cNvSpPr>
              <p:nvPr/>
            </p:nvSpPr>
            <p:spPr bwMode="auto">
              <a:xfrm>
                <a:off x="3419893" y="4330939"/>
                <a:ext cx="2043299" cy="110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spAutoFit/>
              </a:bodyPr>
              <a:lstStyle>
                <a:lvl1pPr defTabSz="820738">
                  <a:spcBef>
                    <a:spcPct val="20000"/>
                  </a:spcBef>
                  <a:buChar char="•"/>
                  <a:defRPr sz="2500">
                    <a:solidFill>
                      <a:srgbClr val="1F474F"/>
                    </a:solidFill>
                    <a:latin typeface="Arial" panose="020B0604020202020204" pitchFamily="34" charset="0"/>
                  </a:defRPr>
                </a:lvl1pPr>
                <a:lvl2pPr marL="742950" indent="-285750" defTabSz="820738">
                  <a:spcBef>
                    <a:spcPct val="20000"/>
                  </a:spcBef>
                  <a:buChar char="–"/>
                  <a:defRPr sz="2200">
                    <a:solidFill>
                      <a:srgbClr val="1F474F"/>
                    </a:solidFill>
                    <a:latin typeface="Arial" panose="020B0604020202020204" pitchFamily="34" charset="0"/>
                  </a:defRPr>
                </a:lvl2pPr>
                <a:lvl3pPr marL="1143000" indent="-228600" defTabSz="820738">
                  <a:spcBef>
                    <a:spcPct val="20000"/>
                  </a:spcBef>
                  <a:buChar char="•"/>
                  <a:defRPr sz="2200">
                    <a:solidFill>
                      <a:srgbClr val="1F474F"/>
                    </a:solidFill>
                    <a:latin typeface="Arial" panose="020B0604020202020204" pitchFamily="34" charset="0"/>
                  </a:defRPr>
                </a:lvl3pPr>
                <a:lvl4pPr marL="1600200" indent="-228600" defTabSz="820738">
                  <a:spcBef>
                    <a:spcPct val="20000"/>
                  </a:spcBef>
                  <a:buChar char="–"/>
                  <a:defRPr sz="1900">
                    <a:solidFill>
                      <a:srgbClr val="1F474F"/>
                    </a:solidFill>
                    <a:latin typeface="Arial" panose="020B0604020202020204" pitchFamily="34" charset="0"/>
                  </a:defRPr>
                </a:lvl4pPr>
                <a:lvl5pPr marL="2057400" indent="-228600" defTabSz="820738">
                  <a:spcBef>
                    <a:spcPct val="20000"/>
                  </a:spcBef>
                  <a:buChar char="»"/>
                  <a:defRPr sz="1600">
                    <a:solidFill>
                      <a:srgbClr val="1F474F"/>
                    </a:solidFill>
                    <a:latin typeface="Arial" panose="020B0604020202020204" pitchFamily="34" charset="0"/>
                  </a:defRPr>
                </a:lvl5pPr>
                <a:lvl6pPr marL="25146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defTabSz="820738"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ctr" defTabSz="820738" rtl="0" eaLnBrk="1" fontAlgn="auto" latinLnBrk="0" hangingPunct="1">
                  <a:lnSpc>
                    <a:spcPct val="90000"/>
                  </a:lnSpc>
                  <a:spcBef>
                    <a:spcPct val="50000"/>
                  </a:spcBef>
                  <a:spcAft>
                    <a:spcPts val="0"/>
                  </a:spcAft>
                  <a:buClrTx/>
                  <a:buSzTx/>
                  <a:buFontTx/>
                  <a:buNone/>
                  <a:tabLst/>
                  <a:defRPr/>
                </a:pPr>
                <a:r>
                  <a:rPr kumimoji="1" lang="en-US" altLang="ja-JP" sz="1800" b="1" i="0" u="sng"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800" b="1" i="0" u="sng"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rPr>
                  <a:t>資質の適合</a:t>
                </a:r>
                <a:endParaRPr kumimoji="1" lang="en-US" altLang="ja-JP" sz="1800" b="1" i="0" u="sng" strike="noStrike" kern="1200" cap="none" spc="0" normalizeH="0" baseline="0" noProof="0">
                  <a:ln>
                    <a:noFill/>
                  </a:ln>
                  <a:solidFill>
                    <a:srgbClr val="FFFFFF"/>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217" name="テキスト ボックス 216">
            <a:extLst>
              <a:ext uri="{FF2B5EF4-FFF2-40B4-BE49-F238E27FC236}">
                <a16:creationId xmlns:a16="http://schemas.microsoft.com/office/drawing/2014/main" id="{1F03DBD2-AE7D-4186-91D9-05300C243CF1}"/>
              </a:ext>
            </a:extLst>
          </p:cNvPr>
          <p:cNvSpPr txBox="1"/>
          <p:nvPr/>
        </p:nvSpPr>
        <p:spPr>
          <a:xfrm>
            <a:off x="256191" y="5449713"/>
            <a:ext cx="2324870"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３つの要素のうち見極めが難しい、経営者像への資質の適合を可視化</a:t>
            </a:r>
          </a:p>
        </p:txBody>
      </p:sp>
      <p:cxnSp>
        <p:nvCxnSpPr>
          <p:cNvPr id="12" name="直線コネクタ 11">
            <a:extLst>
              <a:ext uri="{FF2B5EF4-FFF2-40B4-BE49-F238E27FC236}">
                <a16:creationId xmlns:a16="http://schemas.microsoft.com/office/drawing/2014/main" id="{5A3B1C3C-C50C-4B26-B6FB-826EC6BA8A51}"/>
              </a:ext>
            </a:extLst>
          </p:cNvPr>
          <p:cNvCxnSpPr>
            <a:cxnSpLocks/>
          </p:cNvCxnSpPr>
          <p:nvPr/>
        </p:nvCxnSpPr>
        <p:spPr>
          <a:xfrm>
            <a:off x="1489381" y="4451737"/>
            <a:ext cx="2334692" cy="197507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25" name="直線コネクタ 224">
            <a:extLst>
              <a:ext uri="{FF2B5EF4-FFF2-40B4-BE49-F238E27FC236}">
                <a16:creationId xmlns:a16="http://schemas.microsoft.com/office/drawing/2014/main" id="{2B660911-8F6C-45D9-93A8-48C9B1C1259C}"/>
              </a:ext>
            </a:extLst>
          </p:cNvPr>
          <p:cNvCxnSpPr>
            <a:cxnSpLocks/>
          </p:cNvCxnSpPr>
          <p:nvPr/>
        </p:nvCxnSpPr>
        <p:spPr>
          <a:xfrm flipV="1">
            <a:off x="1459177" y="2308165"/>
            <a:ext cx="2307887" cy="96571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
        <p:nvSpPr>
          <p:cNvPr id="228" name="テキスト ボックス 227">
            <a:extLst>
              <a:ext uri="{FF2B5EF4-FFF2-40B4-BE49-F238E27FC236}">
                <a16:creationId xmlns:a16="http://schemas.microsoft.com/office/drawing/2014/main" id="{85DA7FF0-2CF9-4F08-99D8-06366A285F0F}"/>
              </a:ext>
            </a:extLst>
          </p:cNvPr>
          <p:cNvSpPr txBox="1"/>
          <p:nvPr/>
        </p:nvSpPr>
        <p:spPr>
          <a:xfrm>
            <a:off x="8951087" y="3206450"/>
            <a:ext cx="2818950" cy="116955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１：田中</a:t>
            </a:r>
            <a:r>
              <a:rPr kumimoji="0" lang="en-US" altLang="ja-JP"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A</a:t>
            </a:r>
            <a:r>
              <a:rPr kumimoji="0"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子　　　</a:t>
            </a:r>
            <a:r>
              <a:rPr kumimoji="0" lang="en-US" altLang="ja-JP"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95%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２：佐藤</a:t>
            </a:r>
            <a:r>
              <a:rPr kumimoji="0" lang="en-US" altLang="ja-JP"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B</a:t>
            </a:r>
            <a:r>
              <a:rPr kumimoji="0"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男　　　</a:t>
            </a:r>
            <a:r>
              <a:rPr kumimoji="0" lang="en-US" altLang="ja-JP"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85%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３：サンプル</a:t>
            </a:r>
            <a:r>
              <a:rPr kumimoji="0" lang="en-US" altLang="ja-JP"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C</a:t>
            </a:r>
            <a:r>
              <a:rPr kumimoji="0"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夫　</a:t>
            </a:r>
            <a:r>
              <a:rPr kumimoji="0" lang="en-US" altLang="ja-JP"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69%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４：・・・・</a:t>
            </a:r>
            <a:endParaRPr kumimoji="0" lang="en-US" altLang="ja-JP"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５：・・・・</a:t>
            </a:r>
            <a:endParaRPr kumimoji="0" lang="en-US" altLang="ja-JP"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p:txBody>
      </p:sp>
      <p:sp>
        <p:nvSpPr>
          <p:cNvPr id="229" name="Shape 451">
            <a:extLst>
              <a:ext uri="{FF2B5EF4-FFF2-40B4-BE49-F238E27FC236}">
                <a16:creationId xmlns:a16="http://schemas.microsoft.com/office/drawing/2014/main" id="{0314CF82-5237-4B5D-9304-367F56412D66}"/>
              </a:ext>
            </a:extLst>
          </p:cNvPr>
          <p:cNvSpPr/>
          <p:nvPr/>
        </p:nvSpPr>
        <p:spPr>
          <a:xfrm>
            <a:off x="8908479" y="4473227"/>
            <a:ext cx="3010964" cy="960270"/>
          </a:xfrm>
          <a:prstGeom prst="roundRect">
            <a:avLst>
              <a:gd name="adj" fmla="val 16667"/>
            </a:avLst>
          </a:prstGeom>
          <a:solidFill>
            <a:srgbClr val="00B0F0"/>
          </a:solidFill>
          <a:ln>
            <a:noFill/>
          </a:ln>
        </p:spPr>
        <p:txBody>
          <a:bodyPr lIns="48563" tIns="48563" rIns="48563" bIns="48563" anchor="ct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ts val="0"/>
              </a:spcBef>
              <a:spcAft>
                <a:spcPts val="366"/>
              </a:spcAft>
              <a:buClrTx/>
              <a:buSzTx/>
              <a:buFontTx/>
              <a:buNone/>
              <a:tabLst/>
              <a:defRPr/>
            </a:pPr>
            <a:r>
              <a:rPr kumimoji="0" lang="ja-JP" altLang="en-US" sz="1800" b="1" i="0" u="none" strike="noStrike" kern="0" cap="none" spc="0" normalizeH="0" baseline="0" noProof="0" dirty="0">
                <a:ln>
                  <a:noFill/>
                </a:ln>
                <a:solidFill>
                  <a:srgbClr val="FFFFFF"/>
                </a:solidFill>
                <a:effectLst/>
                <a:uLnTx/>
                <a:uFillTx/>
                <a:latin typeface="Calibri" pitchFamily="34" charset="0"/>
                <a:ea typeface="ＭＳ Ｐゴシック" pitchFamily="50" charset="-128"/>
                <a:cs typeface="Arial"/>
                <a:sym typeface="Calibri" pitchFamily="34" charset="0"/>
                <a:rtl val="0"/>
              </a:rPr>
              <a:t>示唆２</a:t>
            </a:r>
            <a:endParaRPr kumimoji="0" lang="en-US" altLang="ja-JP" sz="1800" b="1" i="0" u="none" strike="noStrike" kern="0" cap="none" spc="0" normalizeH="0" baseline="0" noProof="0" dirty="0">
              <a:ln>
                <a:noFill/>
              </a:ln>
              <a:solidFill>
                <a:srgbClr val="FFFFFF"/>
              </a:solidFill>
              <a:effectLst/>
              <a:uLnTx/>
              <a:uFillTx/>
              <a:latin typeface="Calibri" pitchFamily="34" charset="0"/>
              <a:ea typeface="ＭＳ Ｐゴシック" pitchFamily="50" charset="-128"/>
              <a:cs typeface="Arial"/>
              <a:sym typeface="Calibri" pitchFamily="34" charset="0"/>
              <a:rtl val="0"/>
            </a:endParaRPr>
          </a:p>
          <a:p>
            <a:pPr marL="0" marR="0" lvl="0" indent="0" algn="ctr" defTabSz="914400" rtl="0" eaLnBrk="1" fontAlgn="auto" latinLnBrk="0" hangingPunct="1">
              <a:lnSpc>
                <a:spcPct val="100000"/>
              </a:lnSpc>
              <a:spcBef>
                <a:spcPts val="0"/>
              </a:spcBef>
              <a:spcAft>
                <a:spcPts val="366"/>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latin typeface="Calibri" pitchFamily="34" charset="0"/>
                <a:ea typeface="ＭＳ Ｐゴシック" pitchFamily="50" charset="-128"/>
                <a:cs typeface="Arial"/>
                <a:sym typeface="Calibri" pitchFamily="34" charset="0"/>
                <a:rtl val="0"/>
              </a:rPr>
              <a:t>候補者ごとの強み</a:t>
            </a:r>
            <a:r>
              <a:rPr kumimoji="0" lang="en-US" altLang="ja-JP" sz="1600" b="1" i="0" u="none" strike="noStrike" kern="0" cap="none" spc="0" normalizeH="0" baseline="0" noProof="0" dirty="0">
                <a:ln>
                  <a:noFill/>
                </a:ln>
                <a:solidFill>
                  <a:srgbClr val="FFFFFF"/>
                </a:solidFill>
                <a:effectLst/>
                <a:uLnTx/>
                <a:uFillTx/>
                <a:latin typeface="Calibri" pitchFamily="34" charset="0"/>
                <a:ea typeface="ＭＳ Ｐゴシック" pitchFamily="50" charset="-128"/>
                <a:cs typeface="Arial"/>
                <a:sym typeface="Calibri" pitchFamily="34" charset="0"/>
                <a:rtl val="0"/>
              </a:rPr>
              <a:t>/</a:t>
            </a:r>
          </a:p>
          <a:p>
            <a:pPr marL="0" marR="0" lvl="0" indent="0" algn="ctr" defTabSz="914400" rtl="0" eaLnBrk="1" fontAlgn="auto" latinLnBrk="0" hangingPunct="1">
              <a:lnSpc>
                <a:spcPct val="100000"/>
              </a:lnSpc>
              <a:spcBef>
                <a:spcPts val="0"/>
              </a:spcBef>
              <a:spcAft>
                <a:spcPts val="366"/>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latin typeface="Calibri" pitchFamily="34" charset="0"/>
                <a:ea typeface="ＭＳ Ｐゴシック" pitchFamily="50" charset="-128"/>
                <a:cs typeface="Arial"/>
                <a:sym typeface="Calibri" pitchFamily="34" charset="0"/>
                <a:rtl val="0"/>
              </a:rPr>
              <a:t>課題の特定</a:t>
            </a:r>
          </a:p>
        </p:txBody>
      </p:sp>
      <p:sp>
        <p:nvSpPr>
          <p:cNvPr id="230" name="テキスト ボックス 229">
            <a:extLst>
              <a:ext uri="{FF2B5EF4-FFF2-40B4-BE49-F238E27FC236}">
                <a16:creationId xmlns:a16="http://schemas.microsoft.com/office/drawing/2014/main" id="{AAAA9800-D392-423C-9FE2-B0F245B36A1E}"/>
              </a:ext>
            </a:extLst>
          </p:cNvPr>
          <p:cNvSpPr txBox="1"/>
          <p:nvPr/>
        </p:nvSpPr>
        <p:spPr>
          <a:xfrm>
            <a:off x="9020362" y="5633314"/>
            <a:ext cx="2019641"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rPr>
              <a:t>個人ごとの強みと課題を示す育成レポート提供</a:t>
            </a:r>
            <a:endParaRPr kumimoji="0" lang="en-US" altLang="ja-JP" sz="1400" b="1" i="0" u="none" strike="noStrike" kern="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tl val="0"/>
            </a:endParaRPr>
          </a:p>
        </p:txBody>
      </p:sp>
      <p:grpSp>
        <p:nvGrpSpPr>
          <p:cNvPr id="219" name="グループ化 218">
            <a:extLst>
              <a:ext uri="{FF2B5EF4-FFF2-40B4-BE49-F238E27FC236}">
                <a16:creationId xmlns:a16="http://schemas.microsoft.com/office/drawing/2014/main" id="{486336EF-827B-4DBF-96A9-398C06D240FD}"/>
              </a:ext>
            </a:extLst>
          </p:cNvPr>
          <p:cNvGrpSpPr/>
          <p:nvPr/>
        </p:nvGrpSpPr>
        <p:grpSpPr>
          <a:xfrm>
            <a:off x="4743167" y="4846458"/>
            <a:ext cx="837080" cy="577814"/>
            <a:chOff x="2129617" y="4776158"/>
            <a:chExt cx="1107173" cy="801155"/>
          </a:xfrm>
        </p:grpSpPr>
        <p:pic>
          <p:nvPicPr>
            <p:cNvPr id="220" name="図 219">
              <a:extLst>
                <a:ext uri="{FF2B5EF4-FFF2-40B4-BE49-F238E27FC236}">
                  <a16:creationId xmlns:a16="http://schemas.microsoft.com/office/drawing/2014/main" id="{704BA429-EAD7-463C-8196-BE97CF2B9FD8}"/>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129617" y="5086816"/>
              <a:ext cx="771242" cy="481558"/>
            </a:xfrm>
            <a:prstGeom prst="rect">
              <a:avLst/>
            </a:prstGeom>
          </p:spPr>
        </p:pic>
        <p:pic>
          <p:nvPicPr>
            <p:cNvPr id="221" name="図 220">
              <a:extLst>
                <a:ext uri="{FF2B5EF4-FFF2-40B4-BE49-F238E27FC236}">
                  <a16:creationId xmlns:a16="http://schemas.microsoft.com/office/drawing/2014/main" id="{207F188E-F7C8-4F0B-9F2B-7010B5A61469}"/>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465548" y="5095755"/>
              <a:ext cx="771242" cy="481558"/>
            </a:xfrm>
            <a:prstGeom prst="rect">
              <a:avLst/>
            </a:prstGeom>
          </p:spPr>
        </p:pic>
        <p:pic>
          <p:nvPicPr>
            <p:cNvPr id="222" name="図 221">
              <a:extLst>
                <a:ext uri="{FF2B5EF4-FFF2-40B4-BE49-F238E27FC236}">
                  <a16:creationId xmlns:a16="http://schemas.microsoft.com/office/drawing/2014/main" id="{85937CA0-481D-4DA0-82AA-F80FAD7C7252}"/>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280333" y="4776158"/>
              <a:ext cx="771242" cy="481558"/>
            </a:xfrm>
            <a:prstGeom prst="rect">
              <a:avLst/>
            </a:prstGeom>
          </p:spPr>
        </p:pic>
      </p:grpSp>
      <p:grpSp>
        <p:nvGrpSpPr>
          <p:cNvPr id="223" name="グループ化 222">
            <a:extLst>
              <a:ext uri="{FF2B5EF4-FFF2-40B4-BE49-F238E27FC236}">
                <a16:creationId xmlns:a16="http://schemas.microsoft.com/office/drawing/2014/main" id="{8C1C11CF-67E0-484F-BD2A-591585C198DD}"/>
              </a:ext>
            </a:extLst>
          </p:cNvPr>
          <p:cNvGrpSpPr/>
          <p:nvPr/>
        </p:nvGrpSpPr>
        <p:grpSpPr>
          <a:xfrm>
            <a:off x="6180390" y="4197335"/>
            <a:ext cx="837080" cy="577814"/>
            <a:chOff x="2129617" y="4776158"/>
            <a:chExt cx="1107173" cy="801155"/>
          </a:xfrm>
        </p:grpSpPr>
        <p:pic>
          <p:nvPicPr>
            <p:cNvPr id="226" name="図 225">
              <a:extLst>
                <a:ext uri="{FF2B5EF4-FFF2-40B4-BE49-F238E27FC236}">
                  <a16:creationId xmlns:a16="http://schemas.microsoft.com/office/drawing/2014/main" id="{CB6395FD-F00D-4C4E-B4BE-DE01EACEDDC1}"/>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129617" y="5086816"/>
              <a:ext cx="771242" cy="481558"/>
            </a:xfrm>
            <a:prstGeom prst="rect">
              <a:avLst/>
            </a:prstGeom>
          </p:spPr>
        </p:pic>
        <p:pic>
          <p:nvPicPr>
            <p:cNvPr id="231" name="図 230">
              <a:extLst>
                <a:ext uri="{FF2B5EF4-FFF2-40B4-BE49-F238E27FC236}">
                  <a16:creationId xmlns:a16="http://schemas.microsoft.com/office/drawing/2014/main" id="{A63D8110-4E29-47A4-A848-B8B14FC224D0}"/>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465548" y="5095755"/>
              <a:ext cx="771242" cy="481558"/>
            </a:xfrm>
            <a:prstGeom prst="rect">
              <a:avLst/>
            </a:prstGeom>
          </p:spPr>
        </p:pic>
        <p:pic>
          <p:nvPicPr>
            <p:cNvPr id="232" name="図 231">
              <a:extLst>
                <a:ext uri="{FF2B5EF4-FFF2-40B4-BE49-F238E27FC236}">
                  <a16:creationId xmlns:a16="http://schemas.microsoft.com/office/drawing/2014/main" id="{99BA5BFD-D208-4667-9C51-36E01F8321D7}"/>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280333" y="4776158"/>
              <a:ext cx="771242" cy="481558"/>
            </a:xfrm>
            <a:prstGeom prst="rect">
              <a:avLst/>
            </a:prstGeom>
          </p:spPr>
        </p:pic>
      </p:grpSp>
      <p:grpSp>
        <p:nvGrpSpPr>
          <p:cNvPr id="233" name="グループ化 232">
            <a:extLst>
              <a:ext uri="{FF2B5EF4-FFF2-40B4-BE49-F238E27FC236}">
                <a16:creationId xmlns:a16="http://schemas.microsoft.com/office/drawing/2014/main" id="{89953135-FCAD-4B71-BD10-A5BD0A411C70}"/>
              </a:ext>
            </a:extLst>
          </p:cNvPr>
          <p:cNvGrpSpPr/>
          <p:nvPr/>
        </p:nvGrpSpPr>
        <p:grpSpPr>
          <a:xfrm>
            <a:off x="5338101" y="4191856"/>
            <a:ext cx="837080" cy="577814"/>
            <a:chOff x="2129617" y="4776158"/>
            <a:chExt cx="1107173" cy="801155"/>
          </a:xfrm>
        </p:grpSpPr>
        <p:pic>
          <p:nvPicPr>
            <p:cNvPr id="234" name="図 233">
              <a:extLst>
                <a:ext uri="{FF2B5EF4-FFF2-40B4-BE49-F238E27FC236}">
                  <a16:creationId xmlns:a16="http://schemas.microsoft.com/office/drawing/2014/main" id="{CD2721DC-84E1-4BF9-A883-1D3CEC65DDCD}"/>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129617" y="5086816"/>
              <a:ext cx="771242" cy="481558"/>
            </a:xfrm>
            <a:prstGeom prst="rect">
              <a:avLst/>
            </a:prstGeom>
          </p:spPr>
        </p:pic>
        <p:pic>
          <p:nvPicPr>
            <p:cNvPr id="235" name="図 234">
              <a:extLst>
                <a:ext uri="{FF2B5EF4-FFF2-40B4-BE49-F238E27FC236}">
                  <a16:creationId xmlns:a16="http://schemas.microsoft.com/office/drawing/2014/main" id="{5132088B-DA06-42E9-826D-1DE138AFB324}"/>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465548" y="5095755"/>
              <a:ext cx="771242" cy="481558"/>
            </a:xfrm>
            <a:prstGeom prst="rect">
              <a:avLst/>
            </a:prstGeom>
          </p:spPr>
        </p:pic>
        <p:pic>
          <p:nvPicPr>
            <p:cNvPr id="236" name="図 235">
              <a:extLst>
                <a:ext uri="{FF2B5EF4-FFF2-40B4-BE49-F238E27FC236}">
                  <a16:creationId xmlns:a16="http://schemas.microsoft.com/office/drawing/2014/main" id="{E72B2521-07BB-4640-A6F7-CAF7C97DAE32}"/>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280333" y="4776158"/>
              <a:ext cx="771242" cy="481558"/>
            </a:xfrm>
            <a:prstGeom prst="rect">
              <a:avLst/>
            </a:prstGeom>
          </p:spPr>
        </p:pic>
      </p:grpSp>
      <p:grpSp>
        <p:nvGrpSpPr>
          <p:cNvPr id="237" name="グループ化 236">
            <a:extLst>
              <a:ext uri="{FF2B5EF4-FFF2-40B4-BE49-F238E27FC236}">
                <a16:creationId xmlns:a16="http://schemas.microsoft.com/office/drawing/2014/main" id="{FE670FE0-6580-4FB5-8EE7-D738A54236CC}"/>
              </a:ext>
            </a:extLst>
          </p:cNvPr>
          <p:cNvGrpSpPr/>
          <p:nvPr/>
        </p:nvGrpSpPr>
        <p:grpSpPr>
          <a:xfrm>
            <a:off x="5456206" y="4855683"/>
            <a:ext cx="837080" cy="577814"/>
            <a:chOff x="2129617" y="4776158"/>
            <a:chExt cx="1107173" cy="801155"/>
          </a:xfrm>
        </p:grpSpPr>
        <p:pic>
          <p:nvPicPr>
            <p:cNvPr id="238" name="図 237">
              <a:extLst>
                <a:ext uri="{FF2B5EF4-FFF2-40B4-BE49-F238E27FC236}">
                  <a16:creationId xmlns:a16="http://schemas.microsoft.com/office/drawing/2014/main" id="{5B55E366-9B49-4592-BF4C-E089EC8B5630}"/>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129617" y="5086816"/>
              <a:ext cx="771242" cy="481558"/>
            </a:xfrm>
            <a:prstGeom prst="rect">
              <a:avLst/>
            </a:prstGeom>
          </p:spPr>
        </p:pic>
        <p:pic>
          <p:nvPicPr>
            <p:cNvPr id="239" name="図 238">
              <a:extLst>
                <a:ext uri="{FF2B5EF4-FFF2-40B4-BE49-F238E27FC236}">
                  <a16:creationId xmlns:a16="http://schemas.microsoft.com/office/drawing/2014/main" id="{9F9B65FC-9BF8-4D47-B8F2-CC8356629853}"/>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465548" y="5095755"/>
              <a:ext cx="771242" cy="481558"/>
            </a:xfrm>
            <a:prstGeom prst="rect">
              <a:avLst/>
            </a:prstGeom>
          </p:spPr>
        </p:pic>
        <p:pic>
          <p:nvPicPr>
            <p:cNvPr id="240" name="図 239">
              <a:extLst>
                <a:ext uri="{FF2B5EF4-FFF2-40B4-BE49-F238E27FC236}">
                  <a16:creationId xmlns:a16="http://schemas.microsoft.com/office/drawing/2014/main" id="{38D3B0E1-4BEB-4938-A7AE-F868B68316A0}"/>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280333" y="4776158"/>
              <a:ext cx="771242" cy="481558"/>
            </a:xfrm>
            <a:prstGeom prst="rect">
              <a:avLst/>
            </a:prstGeom>
          </p:spPr>
        </p:pic>
      </p:grpSp>
      <p:grpSp>
        <p:nvGrpSpPr>
          <p:cNvPr id="241" name="グループ化 240">
            <a:extLst>
              <a:ext uri="{FF2B5EF4-FFF2-40B4-BE49-F238E27FC236}">
                <a16:creationId xmlns:a16="http://schemas.microsoft.com/office/drawing/2014/main" id="{B3D964A5-765D-4A6F-8EEF-A922F539DED4}"/>
              </a:ext>
            </a:extLst>
          </p:cNvPr>
          <p:cNvGrpSpPr/>
          <p:nvPr/>
        </p:nvGrpSpPr>
        <p:grpSpPr>
          <a:xfrm>
            <a:off x="6123165" y="4819941"/>
            <a:ext cx="837080" cy="577814"/>
            <a:chOff x="2129617" y="4776158"/>
            <a:chExt cx="1107173" cy="801155"/>
          </a:xfrm>
        </p:grpSpPr>
        <p:pic>
          <p:nvPicPr>
            <p:cNvPr id="242" name="図 241">
              <a:extLst>
                <a:ext uri="{FF2B5EF4-FFF2-40B4-BE49-F238E27FC236}">
                  <a16:creationId xmlns:a16="http://schemas.microsoft.com/office/drawing/2014/main" id="{EB363E0C-340A-421A-A598-CE095A1E29D2}"/>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129617" y="5086816"/>
              <a:ext cx="771242" cy="481558"/>
            </a:xfrm>
            <a:prstGeom prst="rect">
              <a:avLst/>
            </a:prstGeom>
          </p:spPr>
        </p:pic>
        <p:pic>
          <p:nvPicPr>
            <p:cNvPr id="243" name="図 242">
              <a:extLst>
                <a:ext uri="{FF2B5EF4-FFF2-40B4-BE49-F238E27FC236}">
                  <a16:creationId xmlns:a16="http://schemas.microsoft.com/office/drawing/2014/main" id="{6F3404FD-65F8-441E-8BE3-7DB681AD703A}"/>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465548" y="5095755"/>
              <a:ext cx="771242" cy="481558"/>
            </a:xfrm>
            <a:prstGeom prst="rect">
              <a:avLst/>
            </a:prstGeom>
          </p:spPr>
        </p:pic>
        <p:pic>
          <p:nvPicPr>
            <p:cNvPr id="244" name="図 243">
              <a:extLst>
                <a:ext uri="{FF2B5EF4-FFF2-40B4-BE49-F238E27FC236}">
                  <a16:creationId xmlns:a16="http://schemas.microsoft.com/office/drawing/2014/main" id="{0CA8E4FB-9316-4C96-BBC6-80BA61B5EA71}"/>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280333" y="4776158"/>
              <a:ext cx="771242" cy="481558"/>
            </a:xfrm>
            <a:prstGeom prst="rect">
              <a:avLst/>
            </a:prstGeom>
          </p:spPr>
        </p:pic>
      </p:grpSp>
      <p:grpSp>
        <p:nvGrpSpPr>
          <p:cNvPr id="245" name="グループ化 244">
            <a:extLst>
              <a:ext uri="{FF2B5EF4-FFF2-40B4-BE49-F238E27FC236}">
                <a16:creationId xmlns:a16="http://schemas.microsoft.com/office/drawing/2014/main" id="{8C462C21-0322-484F-9434-FE8A667AFA9B}"/>
              </a:ext>
            </a:extLst>
          </p:cNvPr>
          <p:cNvGrpSpPr/>
          <p:nvPr/>
        </p:nvGrpSpPr>
        <p:grpSpPr>
          <a:xfrm>
            <a:off x="6790124" y="4878346"/>
            <a:ext cx="837080" cy="577814"/>
            <a:chOff x="2129617" y="4776158"/>
            <a:chExt cx="1107173" cy="801155"/>
          </a:xfrm>
        </p:grpSpPr>
        <p:pic>
          <p:nvPicPr>
            <p:cNvPr id="246" name="図 245">
              <a:extLst>
                <a:ext uri="{FF2B5EF4-FFF2-40B4-BE49-F238E27FC236}">
                  <a16:creationId xmlns:a16="http://schemas.microsoft.com/office/drawing/2014/main" id="{B20FC3BC-1AA0-4EE5-87F9-08DB8AC87DA5}"/>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129617" y="5086816"/>
              <a:ext cx="771242" cy="481558"/>
            </a:xfrm>
            <a:prstGeom prst="rect">
              <a:avLst/>
            </a:prstGeom>
          </p:spPr>
        </p:pic>
        <p:pic>
          <p:nvPicPr>
            <p:cNvPr id="247" name="図 246">
              <a:extLst>
                <a:ext uri="{FF2B5EF4-FFF2-40B4-BE49-F238E27FC236}">
                  <a16:creationId xmlns:a16="http://schemas.microsoft.com/office/drawing/2014/main" id="{38B76FAD-AC11-4ACA-858E-04D7F1084F22}"/>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465548" y="5095755"/>
              <a:ext cx="771242" cy="481558"/>
            </a:xfrm>
            <a:prstGeom prst="rect">
              <a:avLst/>
            </a:prstGeom>
          </p:spPr>
        </p:pic>
        <p:pic>
          <p:nvPicPr>
            <p:cNvPr id="248" name="図 247">
              <a:extLst>
                <a:ext uri="{FF2B5EF4-FFF2-40B4-BE49-F238E27FC236}">
                  <a16:creationId xmlns:a16="http://schemas.microsoft.com/office/drawing/2014/main" id="{E6D23CBF-D9A6-4FE7-BA7B-629D80340FE4}"/>
                </a:ext>
              </a:extLst>
            </p:cNvPr>
            <p:cNvPicPr>
              <a:picLocks noChangeAspect="1"/>
            </p:cNvPicPr>
            <p:nvPr/>
          </p:nvPicPr>
          <p:blipFill>
            <a:blip r:embed="rId4">
              <a:clrChange>
                <a:clrFrom>
                  <a:srgbClr val="FFFFFF"/>
                </a:clrFrom>
                <a:clrTo>
                  <a:srgbClr val="FFFFFF">
                    <a:alpha val="0"/>
                  </a:srgbClr>
                </a:clrTo>
              </a:clrChange>
              <a:duotone>
                <a:srgbClr val="333399">
                  <a:shade val="45000"/>
                  <a:satMod val="135000"/>
                </a:srgbClr>
                <a:prstClr val="white"/>
              </a:duotone>
            </a:blip>
            <a:stretch>
              <a:fillRect/>
            </a:stretch>
          </p:blipFill>
          <p:spPr>
            <a:xfrm>
              <a:off x="2280333" y="4776158"/>
              <a:ext cx="771242" cy="481558"/>
            </a:xfrm>
            <a:prstGeom prst="rect">
              <a:avLst/>
            </a:prstGeom>
          </p:spPr>
        </p:pic>
      </p:grpSp>
      <p:pic>
        <p:nvPicPr>
          <p:cNvPr id="5" name="図 4">
            <a:extLst>
              <a:ext uri="{FF2B5EF4-FFF2-40B4-BE49-F238E27FC236}">
                <a16:creationId xmlns:a16="http://schemas.microsoft.com/office/drawing/2014/main" id="{22615B6D-0173-4CC7-B906-E512FECF4F27}"/>
              </a:ext>
            </a:extLst>
          </p:cNvPr>
          <p:cNvPicPr>
            <a:picLocks noChangeAspect="1"/>
          </p:cNvPicPr>
          <p:nvPr/>
        </p:nvPicPr>
        <p:blipFill>
          <a:blip r:embed="rId5"/>
          <a:stretch>
            <a:fillRect/>
          </a:stretch>
        </p:blipFill>
        <p:spPr>
          <a:xfrm>
            <a:off x="5539514" y="2931041"/>
            <a:ext cx="1035467" cy="823323"/>
          </a:xfrm>
          <a:prstGeom prst="rect">
            <a:avLst/>
          </a:prstGeom>
        </p:spPr>
      </p:pic>
      <p:sp>
        <p:nvSpPr>
          <p:cNvPr id="249" name="テキスト ボックス 5">
            <a:extLst>
              <a:ext uri="{FF2B5EF4-FFF2-40B4-BE49-F238E27FC236}">
                <a16:creationId xmlns:a16="http://schemas.microsoft.com/office/drawing/2014/main" id="{5CDEDBA8-0C8E-46D6-B499-6FFC5532560E}"/>
              </a:ext>
            </a:extLst>
          </p:cNvPr>
          <p:cNvSpPr txBox="1">
            <a:spLocks noChangeArrowheads="1"/>
          </p:cNvSpPr>
          <p:nvPr/>
        </p:nvSpPr>
        <p:spPr bwMode="auto">
          <a:xfrm>
            <a:off x="5111646" y="2370906"/>
            <a:ext cx="18912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rPr>
              <a:t>経営者像の</a:t>
            </a:r>
            <a:endParaRPr kumimoji="1" lang="en-US" altLang="ja-JP"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rPr>
              <a:t>モデル化</a:t>
            </a:r>
          </a:p>
        </p:txBody>
      </p:sp>
      <p:sp>
        <p:nvSpPr>
          <p:cNvPr id="250" name="テキスト ボックス 5">
            <a:extLst>
              <a:ext uri="{FF2B5EF4-FFF2-40B4-BE49-F238E27FC236}">
                <a16:creationId xmlns:a16="http://schemas.microsoft.com/office/drawing/2014/main" id="{1019BD22-A36D-4DA0-852B-2E84762075C7}"/>
              </a:ext>
            </a:extLst>
          </p:cNvPr>
          <p:cNvSpPr txBox="1">
            <a:spLocks noChangeArrowheads="1"/>
          </p:cNvSpPr>
          <p:nvPr/>
        </p:nvSpPr>
        <p:spPr bwMode="auto">
          <a:xfrm>
            <a:off x="3736669" y="4014737"/>
            <a:ext cx="1891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sym typeface="Arial"/>
                <a:rtl val="0"/>
              </a:rPr>
              <a:t>科学的な見極め</a:t>
            </a:r>
          </a:p>
        </p:txBody>
      </p:sp>
      <p:pic>
        <p:nvPicPr>
          <p:cNvPr id="15" name="図 14">
            <a:extLst>
              <a:ext uri="{FF2B5EF4-FFF2-40B4-BE49-F238E27FC236}">
                <a16:creationId xmlns:a16="http://schemas.microsoft.com/office/drawing/2014/main" id="{71425D4C-DCEC-44E2-854F-43D08189224E}"/>
              </a:ext>
            </a:extLst>
          </p:cNvPr>
          <p:cNvPicPr>
            <a:picLocks noChangeAspect="1"/>
          </p:cNvPicPr>
          <p:nvPr/>
        </p:nvPicPr>
        <p:blipFill>
          <a:blip r:embed="rId6"/>
          <a:stretch>
            <a:fillRect/>
          </a:stretch>
        </p:blipFill>
        <p:spPr>
          <a:xfrm>
            <a:off x="11106192" y="3342702"/>
            <a:ext cx="859120" cy="954037"/>
          </a:xfrm>
          <a:prstGeom prst="rect">
            <a:avLst/>
          </a:prstGeom>
        </p:spPr>
      </p:pic>
      <p:sp>
        <p:nvSpPr>
          <p:cNvPr id="60" name="テキスト ボックス 59">
            <a:extLst>
              <a:ext uri="{FF2B5EF4-FFF2-40B4-BE49-F238E27FC236}">
                <a16:creationId xmlns:a16="http://schemas.microsoft.com/office/drawing/2014/main" id="{BDFC80FA-4568-44AD-B349-E9C740B74530}"/>
              </a:ext>
            </a:extLst>
          </p:cNvPr>
          <p:cNvSpPr txBox="1"/>
          <p:nvPr/>
        </p:nvSpPr>
        <p:spPr>
          <a:xfrm>
            <a:off x="976148" y="1727880"/>
            <a:ext cx="1095034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4BACC6">
                    <a:lumMod val="75000"/>
                  </a:srgbClr>
                </a:solidFill>
                <a:effectLst/>
                <a:uLnTx/>
                <a:uFillTx/>
                <a:latin typeface="ＭＳ Ｐゴシック" panose="020B0600070205080204" pitchFamily="50" charset="-128"/>
                <a:ea typeface="ＭＳ Ｐゴシック" panose="020B0600070205080204" pitchFamily="50" charset="-128"/>
                <a:cs typeface="+mn-cs"/>
              </a:rPr>
              <a:t>測定領域　　　　　　　　　　　　　　　　　　　　実施イメージ　　　　　　　　　　　　　　　　得られる示唆　　</a:t>
            </a:r>
            <a:endParaRPr kumimoji="1" lang="ja-JP" altLang="en-US" sz="2000" b="1" i="0" u="none" strike="noStrike" kern="1200" cap="none" spc="0" normalizeH="0" baseline="0" noProof="0" dirty="0">
              <a:ln>
                <a:noFill/>
              </a:ln>
              <a:solidFill>
                <a:srgbClr val="4BACC6">
                  <a:lumMod val="75000"/>
                </a:srgbClr>
              </a:solidFill>
              <a:effectLst/>
              <a:uLnTx/>
              <a:uFillTx/>
              <a:latin typeface="Arial"/>
              <a:ea typeface="ＭＳ Ｐゴシック" panose="020B0600070205080204" pitchFamily="50" charset="-128"/>
              <a:cs typeface="+mn-cs"/>
            </a:endParaRPr>
          </a:p>
        </p:txBody>
      </p:sp>
      <p:sp>
        <p:nvSpPr>
          <p:cNvPr id="57" name="テキスト ボックス 25">
            <a:extLst>
              <a:ext uri="{FF2B5EF4-FFF2-40B4-BE49-F238E27FC236}">
                <a16:creationId xmlns:a16="http://schemas.microsoft.com/office/drawing/2014/main" id="{3E77E7F0-5BF6-41F5-9847-984F9483AE92}"/>
              </a:ext>
            </a:extLst>
          </p:cNvPr>
          <p:cNvSpPr txBox="1">
            <a:spLocks noChangeArrowheads="1"/>
          </p:cNvSpPr>
          <p:nvPr/>
        </p:nvSpPr>
        <p:spPr bwMode="auto">
          <a:xfrm>
            <a:off x="350043" y="189289"/>
            <a:ext cx="8551863" cy="45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57175" marR="0" lvl="0" indent="-257175" algn="l" defTabSz="685800" rtl="0" eaLnBrk="1" fontAlgn="base" latinLnBrk="0" hangingPunct="1">
              <a:lnSpc>
                <a:spcPct val="100000"/>
              </a:lnSpc>
              <a:spcBef>
                <a:spcPts val="900"/>
              </a:spcBef>
              <a:spcAft>
                <a:spcPct val="0"/>
              </a:spcAft>
              <a:buClrTx/>
              <a:buSzTx/>
              <a:buFont typeface="Wingdings" panose="05000000000000000000" pitchFamily="2" charset="2"/>
              <a:buChar char="n"/>
              <a:tabLst/>
              <a:defRPr/>
            </a:pPr>
            <a:r>
              <a:rPr kumimoji="1" lang="ja-JP" altLang="en-US" sz="2000" b="1" i="0"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アセスメントツール活用によるソリューションイメージ</a:t>
            </a:r>
            <a:endParaRPr kumimoji="1" lang="en-US" altLang="ja-JP" sz="2000" b="1" i="0"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58" name="テキスト プレースホルダー 4">
            <a:extLst>
              <a:ext uri="{FF2B5EF4-FFF2-40B4-BE49-F238E27FC236}">
                <a16:creationId xmlns:a16="http://schemas.microsoft.com/office/drawing/2014/main" id="{8B844DB7-B9E2-44F0-B2AC-DA9C58B37C8A}"/>
              </a:ext>
            </a:extLst>
          </p:cNvPr>
          <p:cNvSpPr txBox="1">
            <a:spLocks/>
          </p:cNvSpPr>
          <p:nvPr/>
        </p:nvSpPr>
        <p:spPr>
          <a:xfrm>
            <a:off x="404775" y="713653"/>
            <a:ext cx="11329766" cy="1090235"/>
          </a:xfrm>
          <a:prstGeom prst="rect">
            <a:avLst/>
          </a:prstGeom>
          <a:noFill/>
          <a:ln>
            <a:noFill/>
          </a:ln>
          <a:effectLst/>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kumimoji="1" sz="2000" kern="1200">
                <a:solidFill>
                  <a:srgbClr val="4D4D4D"/>
                </a:solidFill>
                <a:latin typeface="+mn-ea"/>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ea"/>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ea"/>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1" lang="ja-JP" altLang="en-US" sz="2000" b="0" i="0" u="none" strike="noStrike" kern="120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人材アセスメント</a:t>
            </a:r>
            <a:r>
              <a:rPr lang="ja-JP" altLang="en-US" dirty="0">
                <a:latin typeface="ＭＳ Ｐゴシック" panose="020B0600070205080204" pitchFamily="50" charset="-128"/>
                <a:ea typeface="ＭＳ Ｐゴシック" panose="020B0600070205080204" pitchFamily="50" charset="-128"/>
              </a:rPr>
              <a:t>で</a:t>
            </a:r>
            <a:r>
              <a:rPr kumimoji="1" lang="ja-JP" altLang="en-US" sz="2000" b="0" i="0" u="none" strike="noStrike" kern="1200" cap="none" spc="0" normalizeH="0" baseline="0" noProof="0" dirty="0">
                <a:ln>
                  <a:noFill/>
                </a:ln>
                <a:solidFill>
                  <a:srgbClr val="4D4D4D"/>
                </a:solidFill>
                <a:effectLst/>
                <a:uLnTx/>
                <a:uFillTx/>
                <a:latin typeface="ＭＳ Ｐゴシック" panose="020B0600070205080204" pitchFamily="50" charset="-128"/>
                <a:ea typeface="ＭＳ Ｐゴシック" panose="020B0600070205080204" pitchFamily="50" charset="-128"/>
                <a:cs typeface="+mn-cs"/>
              </a:rPr>
              <a:t>収集された人材データを活用して貴社向けにカスタマイズした経営者像を構築し、候補者・資質面の適合度を測定します。</a:t>
            </a:r>
          </a:p>
        </p:txBody>
      </p:sp>
      <p:sp>
        <p:nvSpPr>
          <p:cNvPr id="6" name="フッター プレースホルダー 1">
            <a:extLst>
              <a:ext uri="{FF2B5EF4-FFF2-40B4-BE49-F238E27FC236}">
                <a16:creationId xmlns:a16="http://schemas.microsoft.com/office/drawing/2014/main" id="{A0D6CA30-E5AF-D767-1D61-46E9C86173AA}"/>
              </a:ext>
            </a:extLst>
          </p:cNvPr>
          <p:cNvSpPr txBox="1">
            <a:spLocks/>
          </p:cNvSpPr>
          <p:nvPr/>
        </p:nvSpPr>
        <p:spPr>
          <a:xfrm>
            <a:off x="4165600" y="6400954"/>
            <a:ext cx="3860800" cy="365125"/>
          </a:xfrm>
          <a:prstGeom prst="rect">
            <a:avLst/>
          </a:prstGeom>
          <a:noFill/>
          <a:ln>
            <a:noFill/>
          </a:ln>
        </p:spPr>
        <p:txBody>
          <a:bodyPr lIns="91425" tIns="45700" rIns="91425" bIns="4570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80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06574392"/>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9" name="スライド番号プレースホルダー 10">
            <a:extLst>
              <a:ext uri="{FF2B5EF4-FFF2-40B4-BE49-F238E27FC236}">
                <a16:creationId xmlns:a16="http://schemas.microsoft.com/office/drawing/2014/main" id="{21926543-DDED-49F4-87D0-86D86C3F5733}"/>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Pct val="25000"/>
              <a:buFontTx/>
              <a:buNone/>
              <a:tabLst/>
              <a:defRPr/>
            </a:pPr>
            <a:fld id="{5DE23857-60C4-4916-A868-8FA74E9AC3AF}" type="slidenum">
              <a:rPr kumimoji="0" lang="en-US" altLang="ja-JP" sz="1200" b="0" i="0" u="none" strike="noStrike" kern="1200" cap="none" spc="0" normalizeH="0" baseline="0" noProof="0" smtClean="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Pct val="25000"/>
                <a:buFontTx/>
                <a:buNone/>
                <a:tabLst/>
                <a:defRPr/>
              </a:pPr>
              <a:t>8</a:t>
            </a:fld>
            <a:endParaRPr kumimoji="0" lang="en-US" altLang="ja-JP" sz="1200" b="0" i="0" u="none" strike="noStrike" kern="1200" cap="none" spc="0" normalizeH="0" baseline="0" noProof="0">
              <a:ln>
                <a:noFill/>
              </a:ln>
              <a:solidFill>
                <a:srgbClr val="888888"/>
              </a:solidFill>
              <a:effectLst/>
              <a:uLnTx/>
              <a:uFillTx/>
              <a:latin typeface="Calibri" panose="020F0502020204030204" pitchFamily="34" charset="0"/>
              <a:ea typeface="ＭＳ Ｐゴシック" panose="020B0600070205080204" pitchFamily="50" charset="-128"/>
              <a:cs typeface="Calibri" panose="020F0502020204030204" pitchFamily="34" charset="0"/>
              <a:sym typeface="Calibri" panose="020F0502020204030204" pitchFamily="34" charset="0"/>
            </a:endParaRPr>
          </a:p>
        </p:txBody>
      </p:sp>
      <p:sp>
        <p:nvSpPr>
          <p:cNvPr id="40" name="テキスト ボックス 25">
            <a:extLst>
              <a:ext uri="{FF2B5EF4-FFF2-40B4-BE49-F238E27FC236}">
                <a16:creationId xmlns:a16="http://schemas.microsoft.com/office/drawing/2014/main" id="{BC575887-3BE2-4E78-A0C6-0108D9495443}"/>
              </a:ext>
            </a:extLst>
          </p:cNvPr>
          <p:cNvSpPr txBox="1">
            <a:spLocks noChangeArrowheads="1"/>
          </p:cNvSpPr>
          <p:nvPr/>
        </p:nvSpPr>
        <p:spPr bwMode="auto">
          <a:xfrm>
            <a:off x="350043" y="189289"/>
            <a:ext cx="8551863" cy="45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57175" marR="0" lvl="0" indent="-257175" algn="l" defTabSz="685800" rtl="0" eaLnBrk="1" fontAlgn="base" latinLnBrk="0" hangingPunct="1">
              <a:lnSpc>
                <a:spcPct val="100000"/>
              </a:lnSpc>
              <a:spcBef>
                <a:spcPts val="900"/>
              </a:spcBef>
              <a:spcAft>
                <a:spcPct val="0"/>
              </a:spcAft>
              <a:buClrTx/>
              <a:buSzTx/>
              <a:buFont typeface="Wingdings" panose="05000000000000000000" pitchFamily="2" charset="2"/>
              <a:buChar char="n"/>
              <a:tabLst/>
              <a:defRPr/>
            </a:pPr>
            <a:r>
              <a:rPr kumimoji="1" lang="ja-JP" altLang="en-US"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人材と職務のマッチングを測定する</a:t>
            </a:r>
            <a:r>
              <a:rPr kumimoji="1" lang="en-US" altLang="ja-JP" sz="2000" b="1" i="0" u="sng" strike="noStrike" kern="120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ProfileXT</a:t>
            </a:r>
            <a:r>
              <a:rPr kumimoji="1" lang="en-US" altLang="ja-JP"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a:t>
            </a:r>
            <a:r>
              <a:rPr kumimoji="1" lang="ja-JP" altLang="en-US"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a:t>
            </a:r>
            <a:r>
              <a:rPr kumimoji="1" lang="en-US" altLang="ja-JP"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PXT</a:t>
            </a:r>
            <a:r>
              <a:rPr kumimoji="1" lang="ja-JP" altLang="en-US"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a:t>
            </a:r>
            <a:endParaRPr kumimoji="1" lang="en-US" altLang="ja-JP"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grpSp>
        <p:nvGrpSpPr>
          <p:cNvPr id="41" name="グループ化 40">
            <a:extLst>
              <a:ext uri="{FF2B5EF4-FFF2-40B4-BE49-F238E27FC236}">
                <a16:creationId xmlns:a16="http://schemas.microsoft.com/office/drawing/2014/main" id="{48ACFBEF-A879-4931-A818-8952836640B5}"/>
              </a:ext>
            </a:extLst>
          </p:cNvPr>
          <p:cNvGrpSpPr/>
          <p:nvPr/>
        </p:nvGrpSpPr>
        <p:grpSpPr>
          <a:xfrm>
            <a:off x="350044" y="2095289"/>
            <a:ext cx="11527651" cy="4174993"/>
            <a:chOff x="-1201605" y="1522630"/>
            <a:chExt cx="15585883" cy="5140108"/>
          </a:xfrm>
        </p:grpSpPr>
        <p:grpSp>
          <p:nvGrpSpPr>
            <p:cNvPr id="43" name="グループ化 2">
              <a:extLst>
                <a:ext uri="{FF2B5EF4-FFF2-40B4-BE49-F238E27FC236}">
                  <a16:creationId xmlns:a16="http://schemas.microsoft.com/office/drawing/2014/main" id="{65E4CF0D-B2B5-42D2-BA1C-3E3F08FB2271}"/>
                </a:ext>
              </a:extLst>
            </p:cNvPr>
            <p:cNvGrpSpPr>
              <a:grpSpLocks/>
            </p:cNvGrpSpPr>
            <p:nvPr/>
          </p:nvGrpSpPr>
          <p:grpSpPr bwMode="auto">
            <a:xfrm>
              <a:off x="3210309" y="1522630"/>
              <a:ext cx="1970088" cy="2304833"/>
              <a:chOff x="285500" y="801295"/>
              <a:chExt cx="2209800" cy="2637934"/>
            </a:xfrm>
          </p:grpSpPr>
          <p:pic>
            <p:nvPicPr>
              <p:cNvPr id="66" name="Picture 8">
                <a:extLst>
                  <a:ext uri="{FF2B5EF4-FFF2-40B4-BE49-F238E27FC236}">
                    <a16:creationId xmlns:a16="http://schemas.microsoft.com/office/drawing/2014/main" id="{D8C0EB4D-8919-4AB9-A709-86F0511991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860" y="1561518"/>
                <a:ext cx="1491083" cy="18777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7" name="正方形/長方形 11">
                <a:extLst>
                  <a:ext uri="{FF2B5EF4-FFF2-40B4-BE49-F238E27FC236}">
                    <a16:creationId xmlns:a16="http://schemas.microsoft.com/office/drawing/2014/main" id="{8ED06799-DF19-40E1-A772-D1ED8A476053}"/>
                  </a:ext>
                </a:extLst>
              </p:cNvPr>
              <p:cNvSpPr>
                <a:spLocks noChangeArrowheads="1"/>
              </p:cNvSpPr>
              <p:nvPr/>
            </p:nvSpPr>
            <p:spPr bwMode="auto">
              <a:xfrm>
                <a:off x="285500" y="801295"/>
                <a:ext cx="2209800" cy="42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人材データ</a:t>
                </a:r>
              </a:p>
            </p:txBody>
          </p:sp>
        </p:grpSp>
        <p:pic>
          <p:nvPicPr>
            <p:cNvPr id="46" name="Picture 13" descr="C:\Users\mizutani\AppData\Local\Temp\SNAGHTML4e8b01.PNG">
              <a:extLst>
                <a:ext uri="{FF2B5EF4-FFF2-40B4-BE49-F238E27FC236}">
                  <a16:creationId xmlns:a16="http://schemas.microsoft.com/office/drawing/2014/main" id="{2128A6E9-B3DB-4A0C-B059-1230EEA5F2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8025" y="2230438"/>
              <a:ext cx="1373188" cy="16017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8" name="正方形/長方形 11">
              <a:extLst>
                <a:ext uri="{FF2B5EF4-FFF2-40B4-BE49-F238E27FC236}">
                  <a16:creationId xmlns:a16="http://schemas.microsoft.com/office/drawing/2014/main" id="{CF04441C-48AE-4E35-BF00-ADC7303B6C7B}"/>
                </a:ext>
              </a:extLst>
            </p:cNvPr>
            <p:cNvSpPr>
              <a:spLocks noChangeArrowheads="1"/>
            </p:cNvSpPr>
            <p:nvPr/>
          </p:nvSpPr>
          <p:spPr bwMode="auto">
            <a:xfrm>
              <a:off x="5946650" y="1561984"/>
              <a:ext cx="3595935" cy="45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rPr>
                <a:t>パフォーマンスモデル</a:t>
              </a:r>
              <a:endParaRPr kumimoji="0"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endParaRPr>
            </a:p>
          </p:txBody>
        </p:sp>
        <p:sp>
          <p:nvSpPr>
            <p:cNvPr id="50" name="二等辺三角形 49">
              <a:extLst>
                <a:ext uri="{FF2B5EF4-FFF2-40B4-BE49-F238E27FC236}">
                  <a16:creationId xmlns:a16="http://schemas.microsoft.com/office/drawing/2014/main" id="{BBD5C34E-6668-4CE6-B5DB-79DDE36435F6}"/>
                </a:ext>
              </a:extLst>
            </p:cNvPr>
            <p:cNvSpPr/>
            <p:nvPr/>
          </p:nvSpPr>
          <p:spPr>
            <a:xfrm rot="16200000">
              <a:off x="8520113" y="2827338"/>
              <a:ext cx="1090612" cy="360362"/>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51" name="二等辺三角形 50">
              <a:extLst>
                <a:ext uri="{FF2B5EF4-FFF2-40B4-BE49-F238E27FC236}">
                  <a16:creationId xmlns:a16="http://schemas.microsoft.com/office/drawing/2014/main" id="{E5222F1D-0A3F-41DB-B508-F551A9CE529D}"/>
                </a:ext>
              </a:extLst>
            </p:cNvPr>
            <p:cNvSpPr/>
            <p:nvPr/>
          </p:nvSpPr>
          <p:spPr>
            <a:xfrm rot="5400000">
              <a:off x="2459038" y="2792413"/>
              <a:ext cx="1089025" cy="358775"/>
            </a:xfrm>
            <a:prstGeom prst="triangl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53" name="正方形/長方形 11">
              <a:extLst>
                <a:ext uri="{FF2B5EF4-FFF2-40B4-BE49-F238E27FC236}">
                  <a16:creationId xmlns:a16="http://schemas.microsoft.com/office/drawing/2014/main" id="{F4D4D30E-D9E4-4FD3-8D37-799ED6EBCE2B}"/>
                </a:ext>
              </a:extLst>
            </p:cNvPr>
            <p:cNvSpPr>
              <a:spLocks noChangeArrowheads="1"/>
            </p:cNvSpPr>
            <p:nvPr/>
          </p:nvSpPr>
          <p:spPr bwMode="auto">
            <a:xfrm>
              <a:off x="642093" y="2148684"/>
              <a:ext cx="2112963" cy="71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rPr>
                <a:t>自己回答　　　アセスメント</a:t>
              </a:r>
              <a:endParaRPr kumimoji="0" lang="en-US" altLang="ja-JP"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endParaRPr>
            </a:p>
          </p:txBody>
        </p:sp>
        <p:sp>
          <p:nvSpPr>
            <p:cNvPr id="55" name="十字形 54">
              <a:extLst>
                <a:ext uri="{FF2B5EF4-FFF2-40B4-BE49-F238E27FC236}">
                  <a16:creationId xmlns:a16="http://schemas.microsoft.com/office/drawing/2014/main" id="{45AABF3B-11AC-4C9C-AC49-A23849B86B82}"/>
                </a:ext>
              </a:extLst>
            </p:cNvPr>
            <p:cNvSpPr/>
            <p:nvPr/>
          </p:nvSpPr>
          <p:spPr>
            <a:xfrm>
              <a:off x="5573713" y="2690813"/>
              <a:ext cx="587375" cy="533400"/>
            </a:xfrm>
            <a:prstGeom prst="plus">
              <a:avLst>
                <a:gd name="adj" fmla="val 3864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57" name="二等辺三角形 56">
              <a:extLst>
                <a:ext uri="{FF2B5EF4-FFF2-40B4-BE49-F238E27FC236}">
                  <a16:creationId xmlns:a16="http://schemas.microsoft.com/office/drawing/2014/main" id="{A41160CD-E876-4B9E-85D6-BB639AC5CB47}"/>
                </a:ext>
              </a:extLst>
            </p:cNvPr>
            <p:cNvSpPr/>
            <p:nvPr/>
          </p:nvSpPr>
          <p:spPr>
            <a:xfrm rot="10800000">
              <a:off x="5322888" y="3754438"/>
              <a:ext cx="1090612" cy="36036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pic>
          <p:nvPicPr>
            <p:cNvPr id="59" name="Picture 2">
              <a:extLst>
                <a:ext uri="{FF2B5EF4-FFF2-40B4-BE49-F238E27FC236}">
                  <a16:creationId xmlns:a16="http://schemas.microsoft.com/office/drawing/2014/main" id="{24B643A7-A854-46E0-9061-99D0C63FFA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83150" y="4267200"/>
              <a:ext cx="1970088" cy="2395538"/>
            </a:xfrm>
            <a:prstGeom prst="rect">
              <a:avLst/>
            </a:prstGeom>
            <a:solidFill>
              <a:schemeClr val="bg1"/>
            </a:solidFill>
            <a:ln w="9525">
              <a:solidFill>
                <a:srgbClr val="000000"/>
              </a:solidFill>
              <a:miter lim="800000"/>
              <a:headEnd/>
              <a:tailEnd/>
            </a:ln>
          </p:spPr>
        </p:pic>
        <p:sp>
          <p:nvSpPr>
            <p:cNvPr id="60" name="矢印: 上カーブ 59">
              <a:extLst>
                <a:ext uri="{FF2B5EF4-FFF2-40B4-BE49-F238E27FC236}">
                  <a16:creationId xmlns:a16="http://schemas.microsoft.com/office/drawing/2014/main" id="{AA6F2620-0039-483C-8E6F-9CC082846D1C}"/>
                </a:ext>
              </a:extLst>
            </p:cNvPr>
            <p:cNvSpPr/>
            <p:nvPr/>
          </p:nvSpPr>
          <p:spPr>
            <a:xfrm rot="20324247">
              <a:off x="6594475" y="5205413"/>
              <a:ext cx="925513" cy="37623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000000"/>
                </a:solidFill>
                <a:effectLst/>
                <a:uLnTx/>
                <a:uFillTx/>
                <a:latin typeface="Arial"/>
                <a:ea typeface="ＭＳ Ｐゴシック" panose="020B0600070205080204" pitchFamily="50" charset="-128"/>
                <a:cs typeface="+mn-cs"/>
                <a:sym typeface="Arial"/>
                <a:rtl val="0"/>
              </a:endParaRPr>
            </a:p>
          </p:txBody>
        </p:sp>
        <p:sp>
          <p:nvSpPr>
            <p:cNvPr id="63" name="正方形/長方形 11">
              <a:extLst>
                <a:ext uri="{FF2B5EF4-FFF2-40B4-BE49-F238E27FC236}">
                  <a16:creationId xmlns:a16="http://schemas.microsoft.com/office/drawing/2014/main" id="{C06E48A9-7080-4127-8933-16D07F4A1047}"/>
                </a:ext>
              </a:extLst>
            </p:cNvPr>
            <p:cNvSpPr>
              <a:spLocks noChangeArrowheads="1"/>
            </p:cNvSpPr>
            <p:nvPr/>
          </p:nvSpPr>
          <p:spPr bwMode="auto">
            <a:xfrm>
              <a:off x="621480" y="2954158"/>
              <a:ext cx="21129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rPr>
                <a:t>314</a:t>
              </a:r>
              <a:r>
                <a:rPr kumimoji="0" lang="ja-JP" altLang="en-US"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rPr>
                <a:t>問・選択式</a:t>
              </a:r>
              <a:endParaRPr kumimoji="0" lang="en-US" altLang="ja-JP" sz="16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sym typeface="Arial" panose="020B0604020202020204" pitchFamily="34" charset="0"/>
              </a:endParaRPr>
            </a:p>
          </p:txBody>
        </p:sp>
        <p:sp>
          <p:nvSpPr>
            <p:cNvPr id="64" name="吹き出し: 角を丸めた四角形 63">
              <a:extLst>
                <a:ext uri="{FF2B5EF4-FFF2-40B4-BE49-F238E27FC236}">
                  <a16:creationId xmlns:a16="http://schemas.microsoft.com/office/drawing/2014/main" id="{1BE64543-DF1A-49D4-B378-8BF711CC44A8}"/>
                </a:ext>
              </a:extLst>
            </p:cNvPr>
            <p:cNvSpPr/>
            <p:nvPr/>
          </p:nvSpPr>
          <p:spPr>
            <a:xfrm>
              <a:off x="-1201605" y="4648135"/>
              <a:ext cx="4732292" cy="2014603"/>
            </a:xfrm>
            <a:prstGeom prst="wedgeRoundRectCallout">
              <a:avLst>
                <a:gd name="adj1" fmla="val 53460"/>
                <a:gd name="adj2" fmla="val -8519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sym typeface="Arial"/>
                  <a:rtl val="0"/>
                </a:rPr>
                <a:t>自己理解の促進による</a:t>
              </a:r>
              <a:endParaRPr kumimoji="1" lang="en-US" altLang="ja-JP"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sym typeface="Arial"/>
                  <a:rtl val="0"/>
                </a:rPr>
                <a:t>パフォーマンス向上</a:t>
              </a:r>
              <a:endParaRPr kumimoji="1" lang="en-US" altLang="ja-JP"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sym typeface="Arial"/>
                <a:rtl val="0"/>
              </a:endParaRPr>
            </a:p>
          </p:txBody>
        </p:sp>
        <p:sp>
          <p:nvSpPr>
            <p:cNvPr id="65" name="吹き出し: 角を丸めた四角形 64">
              <a:extLst>
                <a:ext uri="{FF2B5EF4-FFF2-40B4-BE49-F238E27FC236}">
                  <a16:creationId xmlns:a16="http://schemas.microsoft.com/office/drawing/2014/main" id="{61CE8AA0-6211-417C-953D-536A6DC32AB7}"/>
                </a:ext>
              </a:extLst>
            </p:cNvPr>
            <p:cNvSpPr/>
            <p:nvPr/>
          </p:nvSpPr>
          <p:spPr>
            <a:xfrm>
              <a:off x="10187111" y="1659339"/>
              <a:ext cx="4197167" cy="1734636"/>
            </a:xfrm>
            <a:prstGeom prst="wedgeRoundRectCallout">
              <a:avLst>
                <a:gd name="adj1" fmla="val -68300"/>
                <a:gd name="adj2" fmla="val -1426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kern="0" dirty="0">
                  <a:solidFill>
                    <a:prstClr val="black"/>
                  </a:solidFill>
                  <a:latin typeface="Calibri" panose="020F0502020204030204"/>
                  <a:ea typeface="ＭＳ Ｐゴシック" panose="020B0600070205080204" pitchFamily="50" charset="-128"/>
                  <a:sym typeface="Arial"/>
                  <a:rtl val="0"/>
                </a:rPr>
                <a:t>貴社・経営人材</a:t>
              </a:r>
              <a:r>
                <a:rPr kumimoji="1" lang="ja-JP" altLang="en-US"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sym typeface="Arial"/>
                  <a:rtl val="0"/>
                </a:rPr>
                <a:t>の</a:t>
              </a:r>
              <a:endParaRPr kumimoji="1" lang="en-US" altLang="ja-JP"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sym typeface="Arial"/>
                  <a:rtl val="0"/>
                </a:rPr>
                <a:t>パフォーマンスモデル</a:t>
              </a:r>
              <a:endParaRPr kumimoji="1" lang="en-US" altLang="ja-JP"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kern="0" dirty="0">
                  <a:solidFill>
                    <a:prstClr val="black"/>
                  </a:solidFill>
                  <a:latin typeface="Calibri" panose="020F0502020204030204"/>
                  <a:ea typeface="ＭＳ Ｐゴシック" panose="020B0600070205080204" pitchFamily="50" charset="-128"/>
                  <a:sym typeface="Arial"/>
                  <a:rtl val="0"/>
                </a:rPr>
                <a:t>構築</a:t>
              </a:r>
              <a:endParaRPr kumimoji="1" lang="en-US" altLang="ja-JP" sz="2400" b="0" i="0" u="none" strike="noStrike" kern="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sym typeface="Arial"/>
                <a:rtl val="0"/>
              </a:endParaRPr>
            </a:p>
          </p:txBody>
        </p:sp>
      </p:grpSp>
      <p:sp>
        <p:nvSpPr>
          <p:cNvPr id="23" name="テキスト ボックス 22">
            <a:extLst>
              <a:ext uri="{FF2B5EF4-FFF2-40B4-BE49-F238E27FC236}">
                <a16:creationId xmlns:a16="http://schemas.microsoft.com/office/drawing/2014/main" id="{73865921-DE34-40DB-9AF0-DE0C593AA990}"/>
              </a:ext>
            </a:extLst>
          </p:cNvPr>
          <p:cNvSpPr txBox="1"/>
          <p:nvPr/>
        </p:nvSpPr>
        <p:spPr>
          <a:xfrm>
            <a:off x="350043" y="712513"/>
            <a:ext cx="11602243" cy="923330"/>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r>
              <a:rPr kumimoji="0" lang="en-US" altLang="ja-JP" sz="18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PXT</a:t>
            </a:r>
            <a:r>
              <a:rPr kumimoji="0" lang="ja-JP" altLang="en-US" sz="18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はオンライン設問により、個人の特性として「思考スタイル」・「行動特性」・「仕事への興味」を測定します。</a:t>
            </a:r>
            <a:endParaRPr kumimoji="0" lang="en-US" altLang="ja-JP" sz="18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r>
              <a:rPr kumimoji="0" lang="ja-JP" altLang="en-US" sz="18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個人の特性とパフォーマンスモデルをマッチングさせて、ジョブマッチ</a:t>
            </a:r>
            <a:r>
              <a:rPr kumimoji="0" lang="en-US" altLang="ja-JP" sz="18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a:t>
            </a:r>
            <a:r>
              <a:rPr kumimoji="0" lang="ja-JP" altLang="en-US" sz="18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を算出することが可能です。</a:t>
            </a:r>
            <a:endParaRPr kumimoji="0" lang="en-US" altLang="ja-JP" sz="18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a:p>
            <a:pPr marL="342900" marR="0" lvl="0" indent="-342900" algn="l" defTabSz="914400" rtl="0" eaLnBrk="1" fontAlgn="auto" latinLnBrk="0" hangingPunct="1">
              <a:lnSpc>
                <a:spcPct val="100000"/>
              </a:lnSpc>
              <a:spcBef>
                <a:spcPct val="0"/>
              </a:spcBef>
              <a:spcAft>
                <a:spcPts val="0"/>
              </a:spcAft>
              <a:buClrTx/>
              <a:buSzTx/>
              <a:buFont typeface="Wingdings" panose="05000000000000000000" pitchFamily="2" charset="2"/>
              <a:buChar char="l"/>
              <a:tabLst/>
              <a:defRPr/>
            </a:pPr>
            <a:r>
              <a:rPr kumimoji="0" lang="ja-JP" altLang="en-US" sz="18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この機能を、今回はサクセッションプランにおける登用と育成に応用させます。</a:t>
            </a:r>
            <a:endParaRPr kumimoji="0" lang="en-US" altLang="ja-JP" sz="18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p:txBody>
      </p:sp>
      <p:sp>
        <p:nvSpPr>
          <p:cNvPr id="24" name="ホームベース 21">
            <a:extLst>
              <a:ext uri="{FF2B5EF4-FFF2-40B4-BE49-F238E27FC236}">
                <a16:creationId xmlns:a16="http://schemas.microsoft.com/office/drawing/2014/main" id="{26585265-F688-4F17-B694-043C9BE957BA}"/>
              </a:ext>
            </a:extLst>
          </p:cNvPr>
          <p:cNvSpPr>
            <a:spLocks noChangeArrowheads="1"/>
          </p:cNvSpPr>
          <p:nvPr/>
        </p:nvSpPr>
        <p:spPr bwMode="auto">
          <a:xfrm>
            <a:off x="7002039" y="4188701"/>
            <a:ext cx="4875656" cy="514896"/>
          </a:xfrm>
          <a:prstGeom prst="homePlate">
            <a:avLst>
              <a:gd name="adj" fmla="val 0"/>
            </a:avLst>
          </a:prstGeom>
          <a:solidFill>
            <a:srgbClr val="00B0F0"/>
          </a:solidFill>
          <a:ln w="76200" algn="ctr">
            <a:solidFill>
              <a:srgbClr val="FFFFFF"/>
            </a:solidFill>
            <a:miter lim="800000"/>
            <a:headEnd/>
            <a:tailEnd/>
          </a:ln>
        </p:spPr>
        <p:txBody>
          <a:bodyPr lIns="2123" tIns="26970" rIns="2123" bIns="26970" anchor="ctr"/>
          <a:lstStyle>
            <a:lvl1pPr defTabSz="631825">
              <a:defRPr kumimoji="1">
                <a:solidFill>
                  <a:schemeClr val="tx1"/>
                </a:solidFill>
                <a:latin typeface="Arial" panose="020B0604020202020204" pitchFamily="34" charset="0"/>
                <a:ea typeface="ＭＳ Ｐゴシック" panose="020B0600070205080204" pitchFamily="50" charset="-128"/>
              </a:defRPr>
            </a:lvl1pPr>
            <a:lvl2pPr marL="742950" indent="-285750" defTabSz="631825">
              <a:defRPr kumimoji="1">
                <a:solidFill>
                  <a:schemeClr val="tx1"/>
                </a:solidFill>
                <a:latin typeface="Arial" panose="020B0604020202020204" pitchFamily="34" charset="0"/>
                <a:ea typeface="ＭＳ Ｐゴシック" panose="020B0600070205080204" pitchFamily="50" charset="-128"/>
              </a:defRPr>
            </a:lvl2pPr>
            <a:lvl3pPr marL="1143000" indent="-228600" defTabSz="631825">
              <a:defRPr kumimoji="1">
                <a:solidFill>
                  <a:schemeClr val="tx1"/>
                </a:solidFill>
                <a:latin typeface="Arial" panose="020B0604020202020204" pitchFamily="34" charset="0"/>
                <a:ea typeface="ＭＳ Ｐゴシック" panose="020B0600070205080204" pitchFamily="50" charset="-128"/>
              </a:defRPr>
            </a:lvl3pPr>
            <a:lvl4pPr marL="1600200" indent="-228600" defTabSz="631825">
              <a:defRPr kumimoji="1">
                <a:solidFill>
                  <a:schemeClr val="tx1"/>
                </a:solidFill>
                <a:latin typeface="Arial" panose="020B0604020202020204" pitchFamily="34" charset="0"/>
                <a:ea typeface="ＭＳ Ｐゴシック" panose="020B0600070205080204" pitchFamily="50" charset="-128"/>
              </a:defRPr>
            </a:lvl4pPr>
            <a:lvl5pPr marL="2057400" indent="-228600" defTabSz="631825">
              <a:defRPr kumimoji="1">
                <a:solidFill>
                  <a:schemeClr val="tx1"/>
                </a:solidFill>
                <a:latin typeface="Arial" panose="020B0604020202020204" pitchFamily="34" charset="0"/>
                <a:ea typeface="ＭＳ Ｐゴシック" panose="020B0600070205080204" pitchFamily="50" charset="-128"/>
              </a:defRPr>
            </a:lvl5pPr>
            <a:lvl6pPr marL="25146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3182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631825"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ジョブマッチ％算出</a:t>
            </a:r>
            <a:r>
              <a:rPr lang="ja-JP" altLang="en-US" b="1" dirty="0">
                <a:solidFill>
                  <a:srgbClr val="FFFFFF"/>
                </a:solidFill>
                <a:latin typeface="ＭＳ Ｐゴシック" panose="020B0600070205080204" pitchFamily="50" charset="-128"/>
              </a:rPr>
              <a:t>→人材ポートフォリオ</a:t>
            </a:r>
            <a:endParaRPr kumimoji="1" lang="en-US" altLang="ja-JP" sz="1800" b="1"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26" name="図 25">
            <a:extLst>
              <a:ext uri="{FF2B5EF4-FFF2-40B4-BE49-F238E27FC236}">
                <a16:creationId xmlns:a16="http://schemas.microsoft.com/office/drawing/2014/main" id="{076A6124-1C2E-4E90-9543-D3DF321E8A7D}"/>
              </a:ext>
            </a:extLst>
          </p:cNvPr>
          <p:cNvPicPr>
            <a:picLocks noChangeAspect="1"/>
          </p:cNvPicPr>
          <p:nvPr/>
        </p:nvPicPr>
        <p:blipFill>
          <a:blip r:embed="rId6"/>
          <a:stretch>
            <a:fillRect/>
          </a:stretch>
        </p:blipFill>
        <p:spPr>
          <a:xfrm>
            <a:off x="7125251" y="4833736"/>
            <a:ext cx="2079385" cy="1126615"/>
          </a:xfrm>
          <a:prstGeom prst="rect">
            <a:avLst/>
          </a:prstGeom>
          <a:ln w="12700">
            <a:solidFill>
              <a:schemeClr val="accent1">
                <a:shade val="95000"/>
                <a:satMod val="105000"/>
              </a:schemeClr>
            </a:solidFill>
          </a:ln>
        </p:spPr>
      </p:pic>
      <p:sp>
        <p:nvSpPr>
          <p:cNvPr id="27" name="正方形/長方形 11">
            <a:extLst>
              <a:ext uri="{FF2B5EF4-FFF2-40B4-BE49-F238E27FC236}">
                <a16:creationId xmlns:a16="http://schemas.microsoft.com/office/drawing/2014/main" id="{0A0109BC-F4EC-47ED-8EFF-C5E1FD3ABD9F}"/>
              </a:ext>
            </a:extLst>
          </p:cNvPr>
          <p:cNvSpPr>
            <a:spLocks noChangeArrowheads="1"/>
          </p:cNvSpPr>
          <p:nvPr/>
        </p:nvSpPr>
        <p:spPr bwMode="auto">
          <a:xfrm>
            <a:off x="8066453" y="6373598"/>
            <a:ext cx="27042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Arial" panose="020B0604020202020204" pitchFamily="34" charset="0"/>
              </a:rPr>
              <a:t>報告書イメージ</a:t>
            </a:r>
          </a:p>
        </p:txBody>
      </p:sp>
      <p:pic>
        <p:nvPicPr>
          <p:cNvPr id="3" name="図 2">
            <a:extLst>
              <a:ext uri="{FF2B5EF4-FFF2-40B4-BE49-F238E27FC236}">
                <a16:creationId xmlns:a16="http://schemas.microsoft.com/office/drawing/2014/main" id="{29948063-25D0-4552-9EF3-84E3B86ACB64}"/>
              </a:ext>
            </a:extLst>
          </p:cNvPr>
          <p:cNvPicPr>
            <a:picLocks noChangeAspect="1"/>
          </p:cNvPicPr>
          <p:nvPr/>
        </p:nvPicPr>
        <p:blipFill>
          <a:blip r:embed="rId7"/>
          <a:stretch>
            <a:fillRect/>
          </a:stretch>
        </p:blipFill>
        <p:spPr>
          <a:xfrm>
            <a:off x="9335686" y="4758035"/>
            <a:ext cx="2616600" cy="1408939"/>
          </a:xfrm>
          <a:prstGeom prst="rect">
            <a:avLst/>
          </a:prstGeom>
          <a:ln w="12700">
            <a:solidFill>
              <a:schemeClr val="accent1">
                <a:shade val="95000"/>
                <a:satMod val="105000"/>
              </a:schemeClr>
            </a:solidFill>
          </a:ln>
        </p:spPr>
      </p:pic>
      <p:sp>
        <p:nvSpPr>
          <p:cNvPr id="4" name="フッター プレースホルダー 1">
            <a:extLst>
              <a:ext uri="{FF2B5EF4-FFF2-40B4-BE49-F238E27FC236}">
                <a16:creationId xmlns:a16="http://schemas.microsoft.com/office/drawing/2014/main" id="{032F7883-E331-5722-302D-EF68393B8599}"/>
              </a:ext>
            </a:extLst>
          </p:cNvPr>
          <p:cNvSpPr>
            <a:spLocks noGrp="1"/>
          </p:cNvSpPr>
          <p:nvPr>
            <p:ph type="ftr" idx="12"/>
          </p:nvPr>
        </p:nvSpPr>
        <p:spPr>
          <a:xfrm>
            <a:off x="4165600" y="6356350"/>
            <a:ext cx="3860800" cy="365125"/>
          </a:xfrm>
        </p:spPr>
        <p:txBody>
          <a:bodyPr/>
          <a:lstStyle/>
          <a:p>
            <a:pPr>
              <a:defRPr/>
            </a:pPr>
            <a:r>
              <a:rPr lang="en-US" altLang="ja-JP" sz="800" dirty="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713" name="Rectangle 475">
            <a:extLst>
              <a:ext uri="{FF2B5EF4-FFF2-40B4-BE49-F238E27FC236}">
                <a16:creationId xmlns:a16="http://schemas.microsoft.com/office/drawing/2014/main" id="{47C245F3-0491-47E8-9DBC-2CF63FDEE5A3}"/>
              </a:ext>
            </a:extLst>
          </p:cNvPr>
          <p:cNvSpPr>
            <a:spLocks noChangeArrowheads="1"/>
          </p:cNvSpPr>
          <p:nvPr/>
        </p:nvSpPr>
        <p:spPr bwMode="auto">
          <a:xfrm>
            <a:off x="568325" y="1693863"/>
            <a:ext cx="5600700" cy="4860925"/>
          </a:xfrm>
          <a:prstGeom prst="rect">
            <a:avLst/>
          </a:prstGeom>
          <a:noFill/>
          <a:ln>
            <a:noFill/>
          </a:ln>
        </p:spPr>
        <p:txBody>
          <a:bodyPr wrap="none" anchor="ct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1000" b="0" i="0" u="none" strike="noStrike" kern="0" cap="none" spc="0" normalizeH="0" baseline="0" noProof="0">
              <a:ln>
                <a:noFill/>
              </a:ln>
              <a:solidFill>
                <a:srgbClr val="000000"/>
              </a:solidFill>
              <a:effectLst/>
              <a:uLnTx/>
              <a:uFillTx/>
              <a:latin typeface="Tw Cen MT"/>
              <a:ea typeface="ＭＳ Ｐゴシック" panose="020B0600070205080204" pitchFamily="50" charset="-128"/>
              <a:cs typeface="Arial"/>
              <a:sym typeface="Arial"/>
              <a:rtl val="0"/>
            </a:endParaRPr>
          </a:p>
        </p:txBody>
      </p:sp>
      <p:pic>
        <p:nvPicPr>
          <p:cNvPr id="173063" name="図 508">
            <a:extLst>
              <a:ext uri="{FF2B5EF4-FFF2-40B4-BE49-F238E27FC236}">
                <a16:creationId xmlns:a16="http://schemas.microsoft.com/office/drawing/2014/main" id="{54A13BA7-5392-40BB-9DB5-0AE4AC6463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1784" y="2360428"/>
            <a:ext cx="3887523" cy="284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0" name="テキスト ボックス 509">
            <a:extLst>
              <a:ext uri="{FF2B5EF4-FFF2-40B4-BE49-F238E27FC236}">
                <a16:creationId xmlns:a16="http://schemas.microsoft.com/office/drawing/2014/main" id="{F69740BF-2758-47F7-988D-C3339C18C933}"/>
              </a:ext>
            </a:extLst>
          </p:cNvPr>
          <p:cNvSpPr txBox="1"/>
          <p:nvPr/>
        </p:nvSpPr>
        <p:spPr>
          <a:xfrm>
            <a:off x="7689850" y="5865018"/>
            <a:ext cx="4502150" cy="522287"/>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回答者のスコア</a:t>
            </a:r>
            <a:r>
              <a:rPr kumimoji="1" lang="en-US" altLang="ja-JP" sz="1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10</a:t>
            </a:r>
            <a:r>
              <a:rPr kumimoji="1" lang="ja-JP" altLang="en-US" sz="1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の場合、その指標の強さが</a:t>
            </a:r>
            <a:endParaRPr kumimoji="1" lang="en-US" altLang="ja-JP" sz="1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2.5%</a:t>
            </a:r>
            <a:r>
              <a:rPr kumimoji="1" lang="ja-JP" altLang="en-US" sz="14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の範囲に位置することを意味する。</a:t>
            </a:r>
          </a:p>
        </p:txBody>
      </p:sp>
      <p:sp>
        <p:nvSpPr>
          <p:cNvPr id="9" name="正方形/長方形 8">
            <a:extLst>
              <a:ext uri="{FF2B5EF4-FFF2-40B4-BE49-F238E27FC236}">
                <a16:creationId xmlns:a16="http://schemas.microsoft.com/office/drawing/2014/main" id="{8E3A1BAE-659D-4B2B-A603-F35165F49DFD}"/>
              </a:ext>
            </a:extLst>
          </p:cNvPr>
          <p:cNvSpPr/>
          <p:nvPr/>
        </p:nvSpPr>
        <p:spPr>
          <a:xfrm>
            <a:off x="7573963" y="5341938"/>
            <a:ext cx="4324350" cy="33813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rPr>
              <a:t>スコアは標準的な人口分布全体の中で示される</a:t>
            </a:r>
            <a:endParaRPr kumimoji="0" lang="ja-JP" altLang="en-US" sz="16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a:sym typeface="Arial"/>
              <a:rtl val="0"/>
            </a:endParaRPr>
          </a:p>
        </p:txBody>
      </p:sp>
      <p:sp>
        <p:nvSpPr>
          <p:cNvPr id="493" name="テキスト ボックス 492">
            <a:extLst>
              <a:ext uri="{FF2B5EF4-FFF2-40B4-BE49-F238E27FC236}">
                <a16:creationId xmlns:a16="http://schemas.microsoft.com/office/drawing/2014/main" id="{5E30A660-6BD1-4357-8D54-AB96D150BA6E}"/>
              </a:ext>
            </a:extLst>
          </p:cNvPr>
          <p:cNvSpPr txBox="1"/>
          <p:nvPr/>
        </p:nvSpPr>
        <p:spPr>
          <a:xfrm>
            <a:off x="339725" y="681623"/>
            <a:ext cx="11368087" cy="830997"/>
          </a:xfrm>
          <a:prstGeom prst="rect">
            <a:avLst/>
          </a:prstGeom>
          <a:noFill/>
        </p:spPr>
        <p:txBody>
          <a:bodyPr>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600" b="0" i="0" u="none" strike="noStrike" kern="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ProfileXT</a:t>
            </a:r>
            <a:r>
              <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a:t>
            </a:r>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は、「思考スタイル」・「行動特性」・「仕事への興味」で測定されます。</a:t>
            </a: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結果は、個人毎に数値化され、回答者は正規分布の形で表現されます。</a:t>
            </a: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rPr>
              <a:t>結果そのものに良い、悪いはなく、あくまでそれぞれの人物特性（＝強みの源泉）が示されます。</a:t>
            </a:r>
            <a:endParaRPr kumimoji="1" lang="en-US" altLang="ja-JP" sz="1600" b="0" i="0" u="none" strike="noStrike" kern="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a:sym typeface="Arial"/>
              <a:rtl val="0"/>
            </a:endParaRPr>
          </a:p>
        </p:txBody>
      </p:sp>
      <p:sp>
        <p:nvSpPr>
          <p:cNvPr id="494" name="テキスト ボックス 25">
            <a:extLst>
              <a:ext uri="{FF2B5EF4-FFF2-40B4-BE49-F238E27FC236}">
                <a16:creationId xmlns:a16="http://schemas.microsoft.com/office/drawing/2014/main" id="{2DBC7C58-9F80-4A35-BF8D-49EA1B6B50B1}"/>
              </a:ext>
            </a:extLst>
          </p:cNvPr>
          <p:cNvSpPr txBox="1">
            <a:spLocks noChangeArrowheads="1"/>
          </p:cNvSpPr>
          <p:nvPr/>
        </p:nvSpPr>
        <p:spPr bwMode="auto">
          <a:xfrm>
            <a:off x="302418" y="149294"/>
            <a:ext cx="8551863" cy="45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57175" indent="-257175" defTabSz="685800">
              <a:defRPr kumimoji="1">
                <a:solidFill>
                  <a:schemeClr val="tx1"/>
                </a:solidFill>
                <a:latin typeface="Arial" panose="020B0604020202020204" pitchFamily="34" charset="0"/>
                <a:ea typeface="ＭＳ Ｐゴシック" panose="020B0600070205080204" pitchFamily="50" charset="-128"/>
              </a:defRPr>
            </a:lvl1pPr>
            <a:lvl2pPr marL="742950" indent="-285750" defTabSz="685800">
              <a:defRPr kumimoji="1">
                <a:solidFill>
                  <a:schemeClr val="tx1"/>
                </a:solidFill>
                <a:latin typeface="Arial" panose="020B0604020202020204" pitchFamily="34" charset="0"/>
                <a:ea typeface="ＭＳ Ｐゴシック" panose="020B0600070205080204" pitchFamily="50" charset="-128"/>
              </a:defRPr>
            </a:lvl2pPr>
            <a:lvl3pPr marL="1143000" indent="-228600" defTabSz="685800">
              <a:defRPr kumimoji="1">
                <a:solidFill>
                  <a:schemeClr val="tx1"/>
                </a:solidFill>
                <a:latin typeface="Arial" panose="020B0604020202020204" pitchFamily="34" charset="0"/>
                <a:ea typeface="ＭＳ Ｐゴシック" panose="020B0600070205080204" pitchFamily="50" charset="-128"/>
              </a:defRPr>
            </a:lvl3pPr>
            <a:lvl4pPr marL="1600200" indent="-228600" defTabSz="685800">
              <a:defRPr kumimoji="1">
                <a:solidFill>
                  <a:schemeClr val="tx1"/>
                </a:solidFill>
                <a:latin typeface="Arial" panose="020B0604020202020204" pitchFamily="34" charset="0"/>
                <a:ea typeface="ＭＳ Ｐゴシック" panose="020B0600070205080204" pitchFamily="50" charset="-128"/>
              </a:defRPr>
            </a:lvl4pPr>
            <a:lvl5pPr marL="2057400" indent="-228600" defTabSz="685800">
              <a:defRPr kumimoji="1">
                <a:solidFill>
                  <a:schemeClr val="tx1"/>
                </a:solidFill>
                <a:latin typeface="Arial" panose="020B0604020202020204" pitchFamily="34" charset="0"/>
                <a:ea typeface="ＭＳ Ｐゴシック" panose="020B0600070205080204" pitchFamily="50" charset="-128"/>
              </a:defRPr>
            </a:lvl5pPr>
            <a:lvl6pPr marL="25146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defTabSz="6858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257175" marR="0" lvl="0" indent="-257175" algn="l" defTabSz="685800" rtl="0" eaLnBrk="1" fontAlgn="base" latinLnBrk="0" hangingPunct="1">
              <a:lnSpc>
                <a:spcPct val="100000"/>
              </a:lnSpc>
              <a:spcBef>
                <a:spcPts val="900"/>
              </a:spcBef>
              <a:spcAft>
                <a:spcPct val="0"/>
              </a:spcAft>
              <a:buClrTx/>
              <a:buSzTx/>
              <a:buFont typeface="Wingdings" panose="05000000000000000000" pitchFamily="2" charset="2"/>
              <a:buChar char="n"/>
              <a:tabLst/>
              <a:defRPr/>
            </a:pPr>
            <a:r>
              <a:rPr kumimoji="1" lang="en-US" altLang="ja-JP" sz="2000" b="1" i="0" u="sng" strike="noStrike" kern="1200" cap="none" spc="0" normalizeH="0" baseline="0" noProof="0" dirty="0" err="1">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ProfileXT</a:t>
            </a:r>
            <a:r>
              <a:rPr kumimoji="1" lang="en-US" altLang="ja-JP"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a:t>
            </a:r>
            <a:r>
              <a:rPr kumimoji="1" lang="ja-JP" altLang="en-US"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測定項目</a:t>
            </a:r>
            <a:endParaRPr kumimoji="1" lang="en-US" altLang="ja-JP" sz="2000"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endParaRPr>
          </a:p>
        </p:txBody>
      </p:sp>
      <p:sp>
        <p:nvSpPr>
          <p:cNvPr id="2" name="スライド番号プレースホルダー 1">
            <a:extLst>
              <a:ext uri="{FF2B5EF4-FFF2-40B4-BE49-F238E27FC236}">
                <a16:creationId xmlns:a16="http://schemas.microsoft.com/office/drawing/2014/main" id="{0D3EA8A2-E94C-4C10-91C4-B05CB01ED5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6F98D2-E26E-4D38-849C-2283D70098C2}" type="slidenum">
              <a:rPr kumimoji="0" lang="en-US" altLang="ja-JP" sz="1200" b="0" i="0" u="none" strike="noStrike" kern="1200" cap="none" spc="0" normalizeH="0" baseline="0" noProof="0" smtClean="0">
                <a:ln>
                  <a:noFill/>
                </a:ln>
                <a:solidFill>
                  <a:srgbClr val="898989"/>
                </a:solidFill>
                <a:effectLst/>
                <a:uLnTx/>
                <a:uFillTx/>
                <a:latin typeface="Calibri"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ja-JP" sz="1200" b="0" i="0" u="none" strike="noStrike" kern="1200" cap="none" spc="0" normalizeH="0" baseline="0" noProof="0">
              <a:ln>
                <a:noFill/>
              </a:ln>
              <a:solidFill>
                <a:srgbClr val="898989"/>
              </a:solidFill>
              <a:effectLst/>
              <a:uLnTx/>
              <a:uFillTx/>
              <a:latin typeface="Calibri" pitchFamily="34" charset="0"/>
              <a:ea typeface="ＭＳ Ｐゴシック" panose="020B0600070205080204" pitchFamily="50" charset="-128"/>
              <a:cs typeface="+mn-cs"/>
            </a:endParaRPr>
          </a:p>
        </p:txBody>
      </p:sp>
      <p:grpSp>
        <p:nvGrpSpPr>
          <p:cNvPr id="484" name="グループ化 482">
            <a:extLst>
              <a:ext uri="{FF2B5EF4-FFF2-40B4-BE49-F238E27FC236}">
                <a16:creationId xmlns:a16="http://schemas.microsoft.com/office/drawing/2014/main" id="{6D9468C0-7960-40AA-B192-D4BCB1B994E4}"/>
              </a:ext>
            </a:extLst>
          </p:cNvPr>
          <p:cNvGrpSpPr>
            <a:grpSpLocks/>
          </p:cNvGrpSpPr>
          <p:nvPr/>
        </p:nvGrpSpPr>
        <p:grpSpPr bwMode="auto">
          <a:xfrm>
            <a:off x="10228263" y="400050"/>
            <a:ext cx="1624012" cy="893763"/>
            <a:chOff x="914400" y="1905000"/>
            <a:chExt cx="7713663" cy="4191000"/>
          </a:xfrm>
        </p:grpSpPr>
        <p:grpSp>
          <p:nvGrpSpPr>
            <p:cNvPr id="485" name="Group 5">
              <a:extLst>
                <a:ext uri="{FF2B5EF4-FFF2-40B4-BE49-F238E27FC236}">
                  <a16:creationId xmlns:a16="http://schemas.microsoft.com/office/drawing/2014/main" id="{69A97E54-FA8F-4AC3-A2A2-50EA49957D04}"/>
                </a:ext>
              </a:extLst>
            </p:cNvPr>
            <p:cNvGrpSpPr>
              <a:grpSpLocks/>
            </p:cNvGrpSpPr>
            <p:nvPr/>
          </p:nvGrpSpPr>
          <p:grpSpPr bwMode="auto">
            <a:xfrm>
              <a:off x="914400" y="1905000"/>
              <a:ext cx="7162800" cy="4191000"/>
              <a:chOff x="1828800" y="3048000"/>
              <a:chExt cx="5105400" cy="3048000"/>
            </a:xfrm>
          </p:grpSpPr>
          <p:sp>
            <p:nvSpPr>
              <p:cNvPr id="489" name="Oval 3">
                <a:extLst>
                  <a:ext uri="{FF2B5EF4-FFF2-40B4-BE49-F238E27FC236}">
                    <a16:creationId xmlns:a16="http://schemas.microsoft.com/office/drawing/2014/main" id="{B33CD3D3-45EB-4457-AFCF-D1ACA5DBBF76}"/>
                  </a:ext>
                </a:extLst>
              </p:cNvPr>
              <p:cNvSpPr/>
              <p:nvPr/>
            </p:nvSpPr>
            <p:spPr>
              <a:xfrm>
                <a:off x="1828800" y="3048000"/>
                <a:ext cx="3353642" cy="3048000"/>
              </a:xfrm>
              <a:prstGeom prst="ellipse">
                <a:avLst/>
              </a:prstGeom>
              <a:solidFill>
                <a:schemeClr val="accent5">
                  <a:lumMod val="20000"/>
                  <a:lumOff val="80000"/>
                </a:schemeClr>
              </a:solidFill>
              <a:ln w="25400" cap="flat" cmpd="sng" algn="ctr">
                <a:solidFill>
                  <a:srgbClr val="4F81BD">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Arial"/>
                  <a:sym typeface="Arial"/>
                  <a:rtl val="0"/>
                </a:endParaRPr>
              </a:p>
            </p:txBody>
          </p:sp>
          <p:sp>
            <p:nvSpPr>
              <p:cNvPr id="495" name="Oval 4">
                <a:extLst>
                  <a:ext uri="{FF2B5EF4-FFF2-40B4-BE49-F238E27FC236}">
                    <a16:creationId xmlns:a16="http://schemas.microsoft.com/office/drawing/2014/main" id="{340BE014-E0BE-4262-AFC4-EFA0BD8CA58C}"/>
                  </a:ext>
                </a:extLst>
              </p:cNvPr>
              <p:cNvSpPr/>
              <p:nvPr/>
            </p:nvSpPr>
            <p:spPr>
              <a:xfrm>
                <a:off x="3580863" y="3048000"/>
                <a:ext cx="3353642" cy="3048000"/>
              </a:xfrm>
              <a:prstGeom prst="ellipse">
                <a:avLst/>
              </a:prstGeom>
              <a:noFill/>
              <a:ln w="25400" cap="flat" cmpd="sng" algn="ctr">
                <a:solidFill>
                  <a:srgbClr val="4F81BD">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Arial"/>
                  <a:sym typeface="Arial"/>
                  <a:rtl val="0"/>
                </a:endParaRPr>
              </a:p>
            </p:txBody>
          </p:sp>
        </p:grpSp>
        <p:sp>
          <p:nvSpPr>
            <p:cNvPr id="486" name="TextBox 6">
              <a:extLst>
                <a:ext uri="{FF2B5EF4-FFF2-40B4-BE49-F238E27FC236}">
                  <a16:creationId xmlns:a16="http://schemas.microsoft.com/office/drawing/2014/main" id="{B2252E09-B18A-4790-ABEB-849A17EE30E7}"/>
                </a:ext>
              </a:extLst>
            </p:cNvPr>
            <p:cNvSpPr txBox="1">
              <a:spLocks noChangeArrowheads="1"/>
            </p:cNvSpPr>
            <p:nvPr/>
          </p:nvSpPr>
          <p:spPr bwMode="auto">
            <a:xfrm>
              <a:off x="937018" y="3334257"/>
              <a:ext cx="2435500" cy="1153829"/>
            </a:xfrm>
            <a:prstGeom prst="rect">
              <a:avLst/>
            </a:prstGeom>
            <a:noFill/>
            <a:ln>
              <a:noFill/>
            </a:ln>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0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tl val="0"/>
                </a:rPr>
                <a:t>個人</a:t>
              </a:r>
              <a:endParaRPr kumimoji="0" lang="en-US" altLang="ja-JP" sz="11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tl val="0"/>
              </a:endParaRPr>
            </a:p>
          </p:txBody>
        </p:sp>
        <p:sp>
          <p:nvSpPr>
            <p:cNvPr id="487" name="TextBox 8">
              <a:extLst>
                <a:ext uri="{FF2B5EF4-FFF2-40B4-BE49-F238E27FC236}">
                  <a16:creationId xmlns:a16="http://schemas.microsoft.com/office/drawing/2014/main" id="{AD00ABCD-6E76-455B-9B44-3BF149E28807}"/>
                </a:ext>
              </a:extLst>
            </p:cNvPr>
            <p:cNvSpPr txBox="1">
              <a:spLocks noChangeArrowheads="1"/>
            </p:cNvSpPr>
            <p:nvPr/>
          </p:nvSpPr>
          <p:spPr bwMode="auto">
            <a:xfrm>
              <a:off x="3922953" y="3349145"/>
              <a:ext cx="995312" cy="1459033"/>
            </a:xfrm>
            <a:prstGeom prst="rect">
              <a:avLst/>
            </a:prstGeom>
            <a:noFill/>
            <a:ln>
              <a:noFill/>
            </a:ln>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ja-JP" sz="2800" b="1"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tl val="0"/>
              </a:endParaRPr>
            </a:p>
          </p:txBody>
        </p:sp>
        <p:sp>
          <p:nvSpPr>
            <p:cNvPr id="488" name="TextBox 7">
              <a:extLst>
                <a:ext uri="{FF2B5EF4-FFF2-40B4-BE49-F238E27FC236}">
                  <a16:creationId xmlns:a16="http://schemas.microsoft.com/office/drawing/2014/main" id="{C780082F-6E59-49A8-A1ED-2C9A6AFEF5E4}"/>
                </a:ext>
              </a:extLst>
            </p:cNvPr>
            <p:cNvSpPr txBox="1">
              <a:spLocks noChangeArrowheads="1"/>
            </p:cNvSpPr>
            <p:nvPr/>
          </p:nvSpPr>
          <p:spPr bwMode="auto">
            <a:xfrm>
              <a:off x="5725073" y="3460808"/>
              <a:ext cx="2902990" cy="1086831"/>
            </a:xfrm>
            <a:prstGeom prst="rect">
              <a:avLst/>
            </a:prstGeom>
            <a:noFill/>
            <a:ln>
              <a:noFill/>
            </a:ln>
          </p:spPr>
          <p:txBody>
            <a:bodyPr>
              <a:spAutoFit/>
            </a:bodyPr>
            <a:lstStyle>
              <a:lvl1pPr>
                <a:spcBef>
                  <a:spcPct val="20000"/>
                </a:spcBef>
                <a:buChar char="•"/>
                <a:defRPr sz="2500">
                  <a:solidFill>
                    <a:srgbClr val="1F474F"/>
                  </a:solidFill>
                  <a:latin typeface="Arial" panose="020B0604020202020204" pitchFamily="34" charset="0"/>
                </a:defRPr>
              </a:lvl1pPr>
              <a:lvl2pPr marL="742950" indent="-285750">
                <a:spcBef>
                  <a:spcPct val="20000"/>
                </a:spcBef>
                <a:buChar char="–"/>
                <a:defRPr sz="2200">
                  <a:solidFill>
                    <a:srgbClr val="1F474F"/>
                  </a:solidFill>
                  <a:latin typeface="Arial" panose="020B0604020202020204" pitchFamily="34" charset="0"/>
                </a:defRPr>
              </a:lvl2pPr>
              <a:lvl3pPr marL="1143000" indent="-228600">
                <a:spcBef>
                  <a:spcPct val="20000"/>
                </a:spcBef>
                <a:buChar char="•"/>
                <a:defRPr sz="2200">
                  <a:solidFill>
                    <a:srgbClr val="1F474F"/>
                  </a:solidFill>
                  <a:latin typeface="Arial" panose="020B0604020202020204" pitchFamily="34" charset="0"/>
                </a:defRPr>
              </a:lvl3pPr>
              <a:lvl4pPr marL="1600200" indent="-228600">
                <a:spcBef>
                  <a:spcPct val="20000"/>
                </a:spcBef>
                <a:buChar char="–"/>
                <a:defRPr sz="1900">
                  <a:solidFill>
                    <a:srgbClr val="1F474F"/>
                  </a:solidFill>
                  <a:latin typeface="Arial" panose="020B0604020202020204" pitchFamily="34" charset="0"/>
                </a:defRPr>
              </a:lvl4pPr>
              <a:lvl5pPr marL="2057400" indent="-228600">
                <a:spcBef>
                  <a:spcPct val="20000"/>
                </a:spcBef>
                <a:buChar char="»"/>
                <a:defRPr sz="1600">
                  <a:solidFill>
                    <a:srgbClr val="1F474F"/>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F474F"/>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F474F"/>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F474F"/>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F474F"/>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9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tl val="0"/>
                </a:rPr>
                <a:t>モデル</a:t>
              </a:r>
              <a:endParaRPr kumimoji="0" lang="en-US" altLang="ja-JP" sz="9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a:sym typeface="Arial"/>
                <a:rtl val="0"/>
              </a:endParaRPr>
            </a:p>
          </p:txBody>
        </p:sp>
      </p:grpSp>
      <p:pic>
        <p:nvPicPr>
          <p:cNvPr id="11" name="図 10">
            <a:extLst>
              <a:ext uri="{FF2B5EF4-FFF2-40B4-BE49-F238E27FC236}">
                <a16:creationId xmlns:a16="http://schemas.microsoft.com/office/drawing/2014/main" id="{2E373A6E-3A50-4785-B6DB-ED573706DFAA}"/>
              </a:ext>
            </a:extLst>
          </p:cNvPr>
          <p:cNvPicPr>
            <a:picLocks noChangeAspect="1"/>
          </p:cNvPicPr>
          <p:nvPr/>
        </p:nvPicPr>
        <p:blipFill>
          <a:blip r:embed="rId4"/>
          <a:stretch>
            <a:fillRect/>
          </a:stretch>
        </p:blipFill>
        <p:spPr>
          <a:xfrm>
            <a:off x="127000" y="1777097"/>
            <a:ext cx="6919357" cy="4087921"/>
          </a:xfrm>
          <a:prstGeom prst="rect">
            <a:avLst/>
          </a:prstGeom>
        </p:spPr>
      </p:pic>
      <p:sp>
        <p:nvSpPr>
          <p:cNvPr id="498" name="二等辺三角形 497">
            <a:extLst>
              <a:ext uri="{FF2B5EF4-FFF2-40B4-BE49-F238E27FC236}">
                <a16:creationId xmlns:a16="http://schemas.microsoft.com/office/drawing/2014/main" id="{9264C1CC-597B-44D0-AA88-31C0DDEED1B6}"/>
              </a:ext>
            </a:extLst>
          </p:cNvPr>
          <p:cNvSpPr/>
          <p:nvPr/>
        </p:nvSpPr>
        <p:spPr>
          <a:xfrm rot="5400000">
            <a:off x="6947212" y="3739380"/>
            <a:ext cx="1352837" cy="366277"/>
          </a:xfrm>
          <a:prstGeom prst="triangle">
            <a:avLst>
              <a:gd name="adj" fmla="val 50000"/>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0" cap="none" spc="0" normalizeH="0" baseline="0" noProof="0">
              <a:ln>
                <a:noFill/>
              </a:ln>
              <a:solidFill>
                <a:srgbClr val="FFFFFF"/>
              </a:solidFill>
              <a:effectLst/>
              <a:uLnTx/>
              <a:uFillTx/>
              <a:latin typeface="Arial"/>
              <a:ea typeface="ＭＳ Ｐゴシック" panose="020B0600070205080204" pitchFamily="50" charset="-128"/>
              <a:cs typeface="+mn-cs"/>
              <a:sym typeface="Arial"/>
              <a:rtl val="0"/>
            </a:endParaRPr>
          </a:p>
        </p:txBody>
      </p:sp>
      <p:sp>
        <p:nvSpPr>
          <p:cNvPr id="4" name="フッター プレースホルダー 1">
            <a:extLst>
              <a:ext uri="{FF2B5EF4-FFF2-40B4-BE49-F238E27FC236}">
                <a16:creationId xmlns:a16="http://schemas.microsoft.com/office/drawing/2014/main" id="{702DCCC1-2849-EA4E-7C72-1FB78674DE53}"/>
              </a:ext>
            </a:extLst>
          </p:cNvPr>
          <p:cNvSpPr txBox="1">
            <a:spLocks/>
          </p:cNvSpPr>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defPPr>
              <a:defRPr lang="ja-JP"/>
            </a:defPPr>
            <a:lvl1pPr marL="0" algn="r" defTabSz="914400" rtl="0" eaLnBrk="1" latinLnBrk="0" hangingPunct="1">
              <a:defRPr kumimoji="0" sz="1200" kern="1200">
                <a:solidFill>
                  <a:srgbClr val="898989"/>
                </a:solidFill>
                <a:latin typeface="Calibri" pitchFamily="34" charset="0"/>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en-US" altLang="ja-JP" sz="800">
                <a:latin typeface="メイリオ" panose="020B0604030504040204" pitchFamily="50" charset="-128"/>
                <a:ea typeface="メイリオ" panose="020B0604030504040204" pitchFamily="50" charset="-128"/>
              </a:rPr>
              <a:t>Copyright©️ 2023 HRD, Inc. All Rights Reserved. Strictly Confidential.</a:t>
            </a:r>
            <a:endParaRPr lang="ja-JP" altLang="ja-JP"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70042812"/>
      </p:ext>
    </p:extLst>
  </p:cSld>
  <p:clrMapOvr>
    <a:masterClrMapping/>
  </p:clrMapOvr>
  <p:transition spd="slow"/>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6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cd2a911-04af-4728-8a4a-48cdad16d67e">
      <Terms xmlns="http://schemas.microsoft.com/office/infopath/2007/PartnerControls"/>
    </lcf76f155ced4ddcb4097134ff3c332f>
    <_x5951__x7d04__x66f8__x756a__x53f7_ xmlns="ecd2a911-04af-4728-8a4a-48cdad16d67e" xsi:nil="true"/>
    <TaxCatchAll xmlns="0cec52fe-58ff-46f5-99cb-620ef23623c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BA42336783F56D41ADBFF25E04B830F8" ma:contentTypeVersion="18" ma:contentTypeDescription="新しいドキュメントを作成します。" ma:contentTypeScope="" ma:versionID="3297854d51de735aa12d003c0ee11ba3">
  <xsd:schema xmlns:xsd="http://www.w3.org/2001/XMLSchema" xmlns:xs="http://www.w3.org/2001/XMLSchema" xmlns:p="http://schemas.microsoft.com/office/2006/metadata/properties" xmlns:ns2="ecd2a911-04af-4728-8a4a-48cdad16d67e" xmlns:ns3="0cec52fe-58ff-46f5-99cb-620ef23623c4" targetNamespace="http://schemas.microsoft.com/office/2006/metadata/properties" ma:root="true" ma:fieldsID="d65dece6cebea69de3a7ccbd6d4c1770" ns2:_="" ns3:_="">
    <xsd:import namespace="ecd2a911-04af-4728-8a4a-48cdad16d67e"/>
    <xsd:import namespace="0cec52fe-58ff-46f5-99cb-620ef23623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_x5951__x7d04__x66f8__x756a__x53f7_"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2a911-04af-4728-8a4a-48cdad16d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x5951__x7d04__x66f8__x756a__x53f7_" ma:index="21" nillable="true" ma:displayName="Vimeo URL" ma:description="PWなし　限定公開のURLです。" ma:format="Dropdown" ma:internalName="_x5951__x7d04__x66f8__x756a__x53f7_">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画像タグ" ma:readOnly="false" ma:fieldId="{5cf76f15-5ced-4ddc-b409-7134ff3c332f}" ma:taxonomyMulti="true" ma:sspId="e44628f4-24c6-4305-8e41-3b91c20c1f3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ec52fe-58ff-46f5-99cb-620ef23623c4"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4" nillable="true" ma:displayName="Taxonomy Catch All Column" ma:hidden="true" ma:list="{6d4e38b3-ff04-49ed-8246-121a149f1efc}" ma:internalName="TaxCatchAll" ma:showField="CatchAllData" ma:web="0cec52fe-58ff-46f5-99cb-620ef23623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2008CC-4C1F-49DD-8FD7-581A7CCAB23C}">
  <ds:schemaRefs>
    <ds:schemaRef ds:uri="http://schemas.microsoft.com/office/2006/metadata/properties"/>
    <ds:schemaRef ds:uri="http://schemas.microsoft.com/office/infopath/2007/PartnerControls"/>
    <ds:schemaRef ds:uri="ecd2a911-04af-4728-8a4a-48cdad16d67e"/>
    <ds:schemaRef ds:uri="0cec52fe-58ff-46f5-99cb-620ef23623c4"/>
  </ds:schemaRefs>
</ds:datastoreItem>
</file>

<file path=customXml/itemProps2.xml><?xml version="1.0" encoding="utf-8"?>
<ds:datastoreItem xmlns:ds="http://schemas.openxmlformats.org/officeDocument/2006/customXml" ds:itemID="{DA1AF8DC-92AE-40A5-BF9B-B50992F257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2a911-04af-4728-8a4a-48cdad16d67e"/>
    <ds:schemaRef ds:uri="0cec52fe-58ff-46f5-99cb-620ef23623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51FD8C-9929-4808-BB45-03395C2F2B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6846</TotalTime>
  <Words>5290</Words>
  <Application>Microsoft Office PowerPoint</Application>
  <PresentationFormat>Widescreen</PresentationFormat>
  <Paragraphs>986</Paragraphs>
  <Slides>41</Slides>
  <Notes>20</Notes>
  <HiddenSlides>0</HiddenSlides>
  <MMClips>0</MMClips>
  <ScaleCrop>false</ScaleCrop>
  <HeadingPairs>
    <vt:vector size="4" baseType="variant">
      <vt:variant>
        <vt:lpstr>Theme</vt:lpstr>
      </vt:variant>
      <vt:variant>
        <vt:i4>20</vt:i4>
      </vt:variant>
      <vt:variant>
        <vt:lpstr>Slide Titles</vt:lpstr>
      </vt:variant>
      <vt:variant>
        <vt:i4>41</vt:i4>
      </vt:variant>
    </vt:vector>
  </HeadingPairs>
  <TitlesOfParts>
    <vt:vector size="61" baseType="lpstr">
      <vt:lpstr>Office テーマ</vt:lpstr>
      <vt:lpstr>11_Office Theme</vt:lpstr>
      <vt:lpstr>3_Default Design</vt:lpstr>
      <vt:lpstr>6_Custom Design</vt:lpstr>
      <vt:lpstr>9_Office Theme</vt:lpstr>
      <vt:lpstr>4_Office Theme</vt:lpstr>
      <vt:lpstr>7_Custom Design</vt:lpstr>
      <vt:lpstr>2_Office Theme</vt:lpstr>
      <vt:lpstr>Custom Design</vt:lpstr>
      <vt:lpstr>12_Office Theme</vt:lpstr>
      <vt:lpstr>18_Office Theme</vt:lpstr>
      <vt:lpstr>25_Office Theme</vt:lpstr>
      <vt:lpstr>3_Office Theme</vt:lpstr>
      <vt:lpstr>13_Office Theme</vt:lpstr>
      <vt:lpstr>4_Custom Design</vt:lpstr>
      <vt:lpstr>7_Office Theme</vt:lpstr>
      <vt:lpstr>5_Office Theme</vt:lpstr>
      <vt:lpstr>1_Office Theme</vt:lpstr>
      <vt:lpstr>6_Office Theme</vt:lpstr>
      <vt:lpstr>4_Office テーマ</vt:lpstr>
      <vt:lpstr>今後の事業成長を支える幹部人材の登用と育成 重要ポジションのサクセションプランニングに人材データを活用する</vt:lpstr>
      <vt:lpstr>PowerPoint Presentation</vt:lpstr>
      <vt:lpstr>背景と解決策の方向性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提案スコープ</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実施スケジュール案</vt:lpstr>
      <vt:lpstr>PowerPoint Presentation</vt:lpstr>
      <vt:lpstr>PowerPoint Presentation</vt:lpstr>
      <vt:lpstr>PowerPoint Presentation</vt:lpstr>
      <vt:lpstr>PowerPoint Presentation</vt:lpstr>
      <vt:lpstr>プロジェクトの体制</vt:lpstr>
      <vt:lpstr>PowerPoint Presentation</vt:lpstr>
      <vt:lpstr>ProfileXT®の特徴</vt:lpstr>
      <vt:lpstr>PowerPoint Presentation</vt:lpstr>
      <vt:lpstr>PowerPoint Presentation</vt:lpstr>
      <vt:lpstr>PowerPoint Presentation</vt:lpstr>
      <vt:lpstr>人物特性を理解した上での面談質問</vt:lpstr>
      <vt:lpstr>人物特性を理解した上での戦略的な配置</vt:lpstr>
      <vt:lpstr>育成用個別レポートで人材を活かす</vt:lpstr>
      <vt:lpstr>職務マッチで人材を発掘する</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Mizutani Hisayoshi</dc:creator>
  <cp:lastModifiedBy>Ebato Sae</cp:lastModifiedBy>
  <cp:revision>97</cp:revision>
  <dcterms:created xsi:type="dcterms:W3CDTF">2021-03-09T21:44:47Z</dcterms:created>
  <dcterms:modified xsi:type="dcterms:W3CDTF">2023-08-17T18:34:17Z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0x010100BA42336783F56D41ADBFF25E04B830F8</vt:lpwstr>
  </property>
  <property fmtid="{D5CDD505-2E9C-101B-9397-08002B2CF9AE}" pid="3" name="MediaServiceImageTags">
    <vt:lpwstr/>
  </property>
</Properties>
</file>