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2.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3.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6.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7.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9.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0.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3" r:id="rId6"/>
    <p:sldMasterId id="2147483686" r:id="rId7"/>
    <p:sldMasterId id="2147483707" r:id="rId8"/>
    <p:sldMasterId id="2147483719" r:id="rId9"/>
    <p:sldMasterId id="2147483731" r:id="rId10"/>
    <p:sldMasterId id="2147483745" r:id="rId11"/>
    <p:sldMasterId id="2147483760" r:id="rId12"/>
    <p:sldMasterId id="2147483767" r:id="rId13"/>
    <p:sldMasterId id="2147483779" r:id="rId14"/>
    <p:sldMasterId id="2147483792" r:id="rId15"/>
    <p:sldMasterId id="2147483799" r:id="rId16"/>
    <p:sldMasterId id="2147483820" r:id="rId17"/>
    <p:sldMasterId id="2147483844" r:id="rId18"/>
    <p:sldMasterId id="2147483868" r:id="rId19"/>
    <p:sldMasterId id="2147483873" r:id="rId20"/>
    <p:sldMasterId id="2147483880" r:id="rId21"/>
    <p:sldMasterId id="2147483887" r:id="rId22"/>
    <p:sldMasterId id="2147483894" r:id="rId23"/>
    <p:sldMasterId id="2147483906" r:id="rId24"/>
  </p:sldMasterIdLst>
  <p:notesMasterIdLst>
    <p:notesMasterId r:id="rId62"/>
  </p:notesMasterIdLst>
  <p:sldIdLst>
    <p:sldId id="386" r:id="rId25"/>
    <p:sldId id="375" r:id="rId26"/>
    <p:sldId id="2076136441" r:id="rId27"/>
    <p:sldId id="2225" r:id="rId28"/>
    <p:sldId id="599" r:id="rId29"/>
    <p:sldId id="1678" r:id="rId30"/>
    <p:sldId id="1768" r:id="rId31"/>
    <p:sldId id="2076136439" r:id="rId32"/>
    <p:sldId id="1635" r:id="rId33"/>
    <p:sldId id="1648" r:id="rId34"/>
    <p:sldId id="1637" r:id="rId35"/>
    <p:sldId id="2076136442" r:id="rId36"/>
    <p:sldId id="1679" r:id="rId37"/>
    <p:sldId id="1731" r:id="rId38"/>
    <p:sldId id="1732" r:id="rId39"/>
    <p:sldId id="365" r:id="rId40"/>
    <p:sldId id="2076136443" r:id="rId41"/>
    <p:sldId id="2076136444" r:id="rId42"/>
    <p:sldId id="492" r:id="rId43"/>
    <p:sldId id="868" r:id="rId44"/>
    <p:sldId id="503" r:id="rId45"/>
    <p:sldId id="2248" r:id="rId46"/>
    <p:sldId id="2228" r:id="rId47"/>
    <p:sldId id="2229" r:id="rId48"/>
    <p:sldId id="2226" r:id="rId49"/>
    <p:sldId id="2230" r:id="rId50"/>
    <p:sldId id="2076136437" r:id="rId51"/>
    <p:sldId id="2076136445" r:id="rId52"/>
    <p:sldId id="2232" r:id="rId53"/>
    <p:sldId id="2233" r:id="rId54"/>
    <p:sldId id="1705" r:id="rId55"/>
    <p:sldId id="368" r:id="rId56"/>
    <p:sldId id="1632" r:id="rId57"/>
    <p:sldId id="1707" r:id="rId58"/>
    <p:sldId id="1708" r:id="rId59"/>
    <p:sldId id="1709" r:id="rId60"/>
    <p:sldId id="1710" r:id="rId61"/>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D05E5-EBB0-48DC-B26E-5635166E2013}" v="56" dt="2023-08-14T06:20:43.7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46" autoAdjust="0"/>
    <p:restoredTop sz="87255" autoAdjust="0"/>
  </p:normalViewPr>
  <p:slideViewPr>
    <p:cSldViewPr snapToGrid="0">
      <p:cViewPr varScale="1">
        <p:scale>
          <a:sx n="55" d="100"/>
          <a:sy n="55" d="100"/>
        </p:scale>
        <p:origin x="516" y="4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18.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slide" Target="slides/slide26.xml"/><Relationship Id="rId55" Type="http://schemas.openxmlformats.org/officeDocument/2006/relationships/slide" Target="slides/slide31.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slide" Target="slides/slide29.xml"/><Relationship Id="rId58" Type="http://schemas.openxmlformats.org/officeDocument/2006/relationships/slide" Target="slides/slide34.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37.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2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microsoft.com/office/2016/11/relationships/changesInfo" Target="changesInfos/changesInfo1.xml"/><Relationship Id="rId20" Type="http://schemas.openxmlformats.org/officeDocument/2006/relationships/slideMaster" Target="slideMasters/slideMaster17.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7.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o Sae" userId="0934a294-dc0d-4d75-bef4-0f9bd6b42337" providerId="ADAL" clId="{7F0EC543-CDC0-41BA-9FFE-6B065F167096}"/>
    <pc:docChg chg="modSld">
      <pc:chgData name="Ebato Sae" userId="0934a294-dc0d-4d75-bef4-0f9bd6b42337" providerId="ADAL" clId="{7F0EC543-CDC0-41BA-9FFE-6B065F167096}" dt="2023-06-09T03:08:33.177" v="18" actId="20577"/>
      <pc:docMkLst>
        <pc:docMk/>
      </pc:docMkLst>
      <pc:sldChg chg="modSp mod">
        <pc:chgData name="Ebato Sae" userId="0934a294-dc0d-4d75-bef4-0f9bd6b42337" providerId="ADAL" clId="{7F0EC543-CDC0-41BA-9FFE-6B065F167096}" dt="2023-06-09T03:07:36.767" v="11" actId="20577"/>
        <pc:sldMkLst>
          <pc:docMk/>
          <pc:sldMk cId="0" sldId="2225"/>
        </pc:sldMkLst>
        <pc:spChg chg="mod">
          <ac:chgData name="Ebato Sae" userId="0934a294-dc0d-4d75-bef4-0f9bd6b42337" providerId="ADAL" clId="{7F0EC543-CDC0-41BA-9FFE-6B065F167096}" dt="2023-06-09T03:07:36.767" v="11" actId="20577"/>
          <ac:spMkLst>
            <pc:docMk/>
            <pc:sldMk cId="0" sldId="2225"/>
            <ac:spMk id="70" creationId="{BC137AB4-B57F-45D7-80FE-AD5C5B061A09}"/>
          </ac:spMkLst>
        </pc:spChg>
      </pc:sldChg>
      <pc:sldChg chg="modSp mod">
        <pc:chgData name="Ebato Sae" userId="0934a294-dc0d-4d75-bef4-0f9bd6b42337" providerId="ADAL" clId="{7F0EC543-CDC0-41BA-9FFE-6B065F167096}" dt="2023-06-09T03:08:33.177" v="18" actId="20577"/>
        <pc:sldMkLst>
          <pc:docMk/>
          <pc:sldMk cId="4282824908" sldId="2226"/>
        </pc:sldMkLst>
        <pc:spChg chg="mod">
          <ac:chgData name="Ebato Sae" userId="0934a294-dc0d-4d75-bef4-0f9bd6b42337" providerId="ADAL" clId="{7F0EC543-CDC0-41BA-9FFE-6B065F167096}" dt="2023-06-09T03:08:33.177" v="18" actId="20577"/>
          <ac:spMkLst>
            <pc:docMk/>
            <pc:sldMk cId="4282824908" sldId="2226"/>
            <ac:spMk id="24" creationId="{F13DCE07-B6BA-47CB-8764-9DA1264FA729}"/>
          </ac:spMkLst>
        </pc:spChg>
      </pc:sldChg>
    </pc:docChg>
  </pc:docChgLst>
  <pc:docChgLst>
    <pc:chgData name="Ebato Sae" userId="0934a294-dc0d-4d75-bef4-0f9bd6b42337" providerId="ADAL" clId="{B2BD05E5-EBB0-48DC-B26E-5635166E2013}"/>
    <pc:docChg chg="custSel modSld modMainMaster">
      <pc:chgData name="Ebato Sae" userId="0934a294-dc0d-4d75-bef4-0f9bd6b42337" providerId="ADAL" clId="{B2BD05E5-EBB0-48DC-B26E-5635166E2013}" dt="2023-08-14T06:21:47.831" v="280" actId="255"/>
      <pc:docMkLst>
        <pc:docMk/>
      </pc:docMkLst>
      <pc:sldChg chg="addSp modSp mod">
        <pc:chgData name="Ebato Sae" userId="0934a294-dc0d-4d75-bef4-0f9bd6b42337" providerId="ADAL" clId="{B2BD05E5-EBB0-48DC-B26E-5635166E2013}" dt="2023-08-14T06:19:11.384" v="249"/>
        <pc:sldMkLst>
          <pc:docMk/>
          <pc:sldMk cId="0" sldId="365"/>
        </pc:sldMkLst>
        <pc:spChg chg="mod">
          <ac:chgData name="Ebato Sae" userId="0934a294-dc0d-4d75-bef4-0f9bd6b42337" providerId="ADAL" clId="{B2BD05E5-EBB0-48DC-B26E-5635166E2013}" dt="2023-08-14T06:15:44.844" v="143" actId="1035"/>
          <ac:spMkLst>
            <pc:docMk/>
            <pc:sldMk cId="0" sldId="365"/>
            <ac:spMk id="2" creationId="{A468A0AD-C8C7-A977-DC4B-437D724E2F93}"/>
          </ac:spMkLst>
        </pc:spChg>
        <pc:spChg chg="add mod">
          <ac:chgData name="Ebato Sae" userId="0934a294-dc0d-4d75-bef4-0f9bd6b42337" providerId="ADAL" clId="{B2BD05E5-EBB0-48DC-B26E-5635166E2013}" dt="2023-08-14T06:19:11.384" v="249"/>
          <ac:spMkLst>
            <pc:docMk/>
            <pc:sldMk cId="0" sldId="365"/>
            <ac:spMk id="3" creationId="{0DDDF8E5-EADA-E776-8AB0-A2823C3A2143}"/>
          </ac:spMkLst>
        </pc:spChg>
        <pc:spChg chg="mod">
          <ac:chgData name="Ebato Sae" userId="0934a294-dc0d-4d75-bef4-0f9bd6b42337" providerId="ADAL" clId="{B2BD05E5-EBB0-48DC-B26E-5635166E2013}" dt="2023-08-14T06:15:05.740" v="134" actId="1035"/>
          <ac:spMkLst>
            <pc:docMk/>
            <pc:sldMk cId="0" sldId="365"/>
            <ac:spMk id="27" creationId="{FAB081D7-0D6B-4C3D-AA48-83A4D24F320A}"/>
          </ac:spMkLst>
        </pc:spChg>
        <pc:spChg chg="mod">
          <ac:chgData name="Ebato Sae" userId="0934a294-dc0d-4d75-bef4-0f9bd6b42337" providerId="ADAL" clId="{B2BD05E5-EBB0-48DC-B26E-5635166E2013}" dt="2023-08-14T06:15:05.740" v="134" actId="1035"/>
          <ac:spMkLst>
            <pc:docMk/>
            <pc:sldMk cId="0" sldId="365"/>
            <ac:spMk id="32" creationId="{16EEBBDC-A2EB-4FAD-BDAB-D3DA83C2DD4C}"/>
          </ac:spMkLst>
        </pc:spChg>
        <pc:spChg chg="mod">
          <ac:chgData name="Ebato Sae" userId="0934a294-dc0d-4d75-bef4-0f9bd6b42337" providerId="ADAL" clId="{B2BD05E5-EBB0-48DC-B26E-5635166E2013}" dt="2023-08-14T06:15:05.740" v="134" actId="1035"/>
          <ac:spMkLst>
            <pc:docMk/>
            <pc:sldMk cId="0" sldId="365"/>
            <ac:spMk id="34" creationId="{7968BA0E-9211-4610-B6DF-83FB5CA99C5C}"/>
          </ac:spMkLst>
        </pc:spChg>
        <pc:spChg chg="mod">
          <ac:chgData name="Ebato Sae" userId="0934a294-dc0d-4d75-bef4-0f9bd6b42337" providerId="ADAL" clId="{B2BD05E5-EBB0-48DC-B26E-5635166E2013}" dt="2023-08-14T06:15:05.740" v="134" actId="1035"/>
          <ac:spMkLst>
            <pc:docMk/>
            <pc:sldMk cId="0" sldId="365"/>
            <ac:spMk id="38" creationId="{EB18D9E5-3807-4F19-8FBB-0BC09CB1CDA6}"/>
          </ac:spMkLst>
        </pc:spChg>
      </pc:sldChg>
      <pc:sldChg chg="modSp mod">
        <pc:chgData name="Ebato Sae" userId="0934a294-dc0d-4d75-bef4-0f9bd6b42337" providerId="ADAL" clId="{B2BD05E5-EBB0-48DC-B26E-5635166E2013}" dt="2023-08-14T06:19:42.989" v="252" actId="1036"/>
        <pc:sldMkLst>
          <pc:docMk/>
          <pc:sldMk cId="0" sldId="368"/>
        </pc:sldMkLst>
        <pc:spChg chg="mod">
          <ac:chgData name="Ebato Sae" userId="0934a294-dc0d-4d75-bef4-0f9bd6b42337" providerId="ADAL" clId="{B2BD05E5-EBB0-48DC-B26E-5635166E2013}" dt="2023-08-14T06:17:26.155" v="205" actId="1036"/>
          <ac:spMkLst>
            <pc:docMk/>
            <pc:sldMk cId="0" sldId="368"/>
            <ac:spMk id="3" creationId="{98A4531A-F6FE-2964-CC25-F1C7BAA793C7}"/>
          </ac:spMkLst>
        </pc:spChg>
        <pc:spChg chg="mod">
          <ac:chgData name="Ebato Sae" userId="0934a294-dc0d-4d75-bef4-0f9bd6b42337" providerId="ADAL" clId="{B2BD05E5-EBB0-48DC-B26E-5635166E2013}" dt="2023-08-14T06:19:42.989" v="252" actId="1036"/>
          <ac:spMkLst>
            <pc:docMk/>
            <pc:sldMk cId="0" sldId="368"/>
            <ac:spMk id="5" creationId="{ACA1146B-F57A-6915-6F1A-D9177E22573D}"/>
          </ac:spMkLst>
        </pc:spChg>
      </pc:sldChg>
      <pc:sldChg chg="modSp mod">
        <pc:chgData name="Ebato Sae" userId="0934a294-dc0d-4d75-bef4-0f9bd6b42337" providerId="ADAL" clId="{B2BD05E5-EBB0-48DC-B26E-5635166E2013}" dt="2023-08-14T06:01:55.856" v="1" actId="313"/>
        <pc:sldMkLst>
          <pc:docMk/>
          <pc:sldMk cId="0" sldId="375"/>
        </pc:sldMkLst>
        <pc:spChg chg="mod">
          <ac:chgData name="Ebato Sae" userId="0934a294-dc0d-4d75-bef4-0f9bd6b42337" providerId="ADAL" clId="{B2BD05E5-EBB0-48DC-B26E-5635166E2013}" dt="2023-08-14T06:01:55.856" v="1" actId="313"/>
          <ac:spMkLst>
            <pc:docMk/>
            <pc:sldMk cId="0" sldId="375"/>
            <ac:spMk id="5" creationId="{BB0242D5-6357-E8DE-B2D6-044E1F78CBA0}"/>
          </ac:spMkLst>
        </pc:spChg>
      </pc:sldChg>
      <pc:sldChg chg="modSp mod">
        <pc:chgData name="Ebato Sae" userId="0934a294-dc0d-4d75-bef4-0f9bd6b42337" providerId="ADAL" clId="{B2BD05E5-EBB0-48DC-B26E-5635166E2013}" dt="2023-08-14T06:01:52.779" v="0" actId="313"/>
        <pc:sldMkLst>
          <pc:docMk/>
          <pc:sldMk cId="0" sldId="386"/>
        </pc:sldMkLst>
        <pc:spChg chg="mod">
          <ac:chgData name="Ebato Sae" userId="0934a294-dc0d-4d75-bef4-0f9bd6b42337" providerId="ADAL" clId="{B2BD05E5-EBB0-48DC-B26E-5635166E2013}" dt="2023-08-14T06:01:52.779" v="0" actId="313"/>
          <ac:spMkLst>
            <pc:docMk/>
            <pc:sldMk cId="0" sldId="386"/>
            <ac:spMk id="150531" creationId="{2D690BC8-686B-4B19-8E9A-40232E74B851}"/>
          </ac:spMkLst>
        </pc:spChg>
      </pc:sldChg>
      <pc:sldChg chg="modSp mod">
        <pc:chgData name="Ebato Sae" userId="0934a294-dc0d-4d75-bef4-0f9bd6b42337" providerId="ADAL" clId="{B2BD05E5-EBB0-48DC-B26E-5635166E2013}" dt="2023-08-14T06:16:12.603" v="162" actId="1036"/>
        <pc:sldMkLst>
          <pc:docMk/>
          <pc:sldMk cId="0" sldId="492"/>
        </pc:sldMkLst>
        <pc:spChg chg="mod">
          <ac:chgData name="Ebato Sae" userId="0934a294-dc0d-4d75-bef4-0f9bd6b42337" providerId="ADAL" clId="{B2BD05E5-EBB0-48DC-B26E-5635166E2013}" dt="2023-08-14T06:16:12.603" v="162" actId="1036"/>
          <ac:spMkLst>
            <pc:docMk/>
            <pc:sldMk cId="0" sldId="492"/>
            <ac:spMk id="2" creationId="{614717A0-CED0-3C94-29F3-2C23853BD933}"/>
          </ac:spMkLst>
        </pc:spChg>
      </pc:sldChg>
      <pc:sldChg chg="modSp mod">
        <pc:chgData name="Ebato Sae" userId="0934a294-dc0d-4d75-bef4-0f9bd6b42337" providerId="ADAL" clId="{B2BD05E5-EBB0-48DC-B26E-5635166E2013}" dt="2023-08-14T06:11:46.622" v="73" actId="1036"/>
        <pc:sldMkLst>
          <pc:docMk/>
          <pc:sldMk cId="0" sldId="599"/>
        </pc:sldMkLst>
        <pc:spChg chg="mod">
          <ac:chgData name="Ebato Sae" userId="0934a294-dc0d-4d75-bef4-0f9bd6b42337" providerId="ADAL" clId="{B2BD05E5-EBB0-48DC-B26E-5635166E2013}" dt="2023-08-14T06:11:46.622" v="73" actId="1036"/>
          <ac:spMkLst>
            <pc:docMk/>
            <pc:sldMk cId="0" sldId="599"/>
            <ac:spMk id="2" creationId="{F0BA44E5-DBB3-23D7-4638-25BDCCAEEC4D}"/>
          </ac:spMkLst>
        </pc:spChg>
        <pc:spChg chg="mod">
          <ac:chgData name="Ebato Sae" userId="0934a294-dc0d-4d75-bef4-0f9bd6b42337" providerId="ADAL" clId="{B2BD05E5-EBB0-48DC-B26E-5635166E2013}" dt="2023-08-14T06:02:01.185" v="3" actId="313"/>
          <ac:spMkLst>
            <pc:docMk/>
            <pc:sldMk cId="0" sldId="599"/>
            <ac:spMk id="17" creationId="{54F340C6-B542-4476-1A2A-0D1EAF5D166D}"/>
          </ac:spMkLst>
        </pc:spChg>
        <pc:spChg chg="mod">
          <ac:chgData name="Ebato Sae" userId="0934a294-dc0d-4d75-bef4-0f9bd6b42337" providerId="ADAL" clId="{B2BD05E5-EBB0-48DC-B26E-5635166E2013}" dt="2023-08-14T06:01:59.623" v="2" actId="313"/>
          <ac:spMkLst>
            <pc:docMk/>
            <pc:sldMk cId="0" sldId="599"/>
            <ac:spMk id="177154" creationId="{6BCAE7ED-5C15-43B9-AF21-93F17BB25998}"/>
          </ac:spMkLst>
        </pc:spChg>
      </pc:sldChg>
      <pc:sldChg chg="modSp mod">
        <pc:chgData name="Ebato Sae" userId="0934a294-dc0d-4d75-bef4-0f9bd6b42337" providerId="ADAL" clId="{B2BD05E5-EBB0-48DC-B26E-5635166E2013}" dt="2023-08-14T06:16:23.923" v="171" actId="1036"/>
        <pc:sldMkLst>
          <pc:docMk/>
          <pc:sldMk cId="0" sldId="868"/>
        </pc:sldMkLst>
        <pc:spChg chg="mod">
          <ac:chgData name="Ebato Sae" userId="0934a294-dc0d-4d75-bef4-0f9bd6b42337" providerId="ADAL" clId="{B2BD05E5-EBB0-48DC-B26E-5635166E2013}" dt="2023-08-14T06:16:23.923" v="171" actId="1036"/>
          <ac:spMkLst>
            <pc:docMk/>
            <pc:sldMk cId="0" sldId="868"/>
            <ac:spMk id="2" creationId="{7A0A8DD5-881F-31F9-2431-E9001158478F}"/>
          </ac:spMkLst>
        </pc:spChg>
      </pc:sldChg>
      <pc:sldChg chg="modSp mod">
        <pc:chgData name="Ebato Sae" userId="0934a294-dc0d-4d75-bef4-0f9bd6b42337" providerId="ADAL" clId="{B2BD05E5-EBB0-48DC-B26E-5635166E2013}" dt="2023-08-14T06:20:10.278" v="262" actId="1035"/>
        <pc:sldMkLst>
          <pc:docMk/>
          <pc:sldMk cId="0" sldId="1632"/>
        </pc:sldMkLst>
        <pc:spChg chg="mod">
          <ac:chgData name="Ebato Sae" userId="0934a294-dc0d-4d75-bef4-0f9bd6b42337" providerId="ADAL" clId="{B2BD05E5-EBB0-48DC-B26E-5635166E2013}" dt="2023-08-14T06:17:35.683" v="220" actId="1036"/>
          <ac:spMkLst>
            <pc:docMk/>
            <pc:sldMk cId="0" sldId="1632"/>
            <ac:spMk id="3" creationId="{54D220FB-9056-AA8E-8E71-9ED78C21272D}"/>
          </ac:spMkLst>
        </pc:spChg>
        <pc:spChg chg="mod">
          <ac:chgData name="Ebato Sae" userId="0934a294-dc0d-4d75-bef4-0f9bd6b42337" providerId="ADAL" clId="{B2BD05E5-EBB0-48DC-B26E-5635166E2013}" dt="2023-08-14T06:20:10.278" v="262" actId="1035"/>
          <ac:spMkLst>
            <pc:docMk/>
            <pc:sldMk cId="0" sldId="1632"/>
            <ac:spMk id="4" creationId="{76F4BFCA-C913-5092-F66A-A524A5AF2F4F}"/>
          </ac:spMkLst>
        </pc:spChg>
      </pc:sldChg>
      <pc:sldChg chg="modSp mod">
        <pc:chgData name="Ebato Sae" userId="0934a294-dc0d-4d75-bef4-0f9bd6b42337" providerId="ADAL" clId="{B2BD05E5-EBB0-48DC-B26E-5635166E2013}" dt="2023-08-14T06:12:10.080" v="82" actId="1036"/>
        <pc:sldMkLst>
          <pc:docMk/>
          <pc:sldMk cId="3054479745" sldId="1637"/>
        </pc:sldMkLst>
        <pc:spChg chg="mod">
          <ac:chgData name="Ebato Sae" userId="0934a294-dc0d-4d75-bef4-0f9bd6b42337" providerId="ADAL" clId="{B2BD05E5-EBB0-48DC-B26E-5635166E2013}" dt="2023-08-14T06:12:10.080" v="82" actId="1036"/>
          <ac:spMkLst>
            <pc:docMk/>
            <pc:sldMk cId="3054479745" sldId="1637"/>
            <ac:spMk id="2" creationId="{7896116C-43EC-765D-5282-911D3C5D1F60}"/>
          </ac:spMkLst>
        </pc:spChg>
      </pc:sldChg>
      <pc:sldChg chg="delSp modSp mod">
        <pc:chgData name="Ebato Sae" userId="0934a294-dc0d-4d75-bef4-0f9bd6b42337" providerId="ADAL" clId="{B2BD05E5-EBB0-48DC-B26E-5635166E2013}" dt="2023-08-14T06:18:34.658" v="238" actId="478"/>
        <pc:sldMkLst>
          <pc:docMk/>
          <pc:sldMk cId="1259272815" sldId="1648"/>
        </pc:sldMkLst>
        <pc:spChg chg="del">
          <ac:chgData name="Ebato Sae" userId="0934a294-dc0d-4d75-bef4-0f9bd6b42337" providerId="ADAL" clId="{B2BD05E5-EBB0-48DC-B26E-5635166E2013}" dt="2023-08-14T06:18:34.658" v="238" actId="478"/>
          <ac:spMkLst>
            <pc:docMk/>
            <pc:sldMk cId="1259272815" sldId="1648"/>
            <ac:spMk id="7" creationId="{64AE7127-1CBD-46A2-B9DF-F9B22B9FAACF}"/>
          </ac:spMkLst>
        </pc:spChg>
        <pc:spChg chg="mod">
          <ac:chgData name="Ebato Sae" userId="0934a294-dc0d-4d75-bef4-0f9bd6b42337" providerId="ADAL" clId="{B2BD05E5-EBB0-48DC-B26E-5635166E2013}" dt="2023-08-14T06:18:27.085" v="237" actId="1076"/>
          <ac:spMkLst>
            <pc:docMk/>
            <pc:sldMk cId="1259272815" sldId="1648"/>
            <ac:spMk id="9" creationId="{C0B5433A-70D2-4F42-B237-6818067D2D5D}"/>
          </ac:spMkLst>
        </pc:spChg>
        <pc:spChg chg="del">
          <ac:chgData name="Ebato Sae" userId="0934a294-dc0d-4d75-bef4-0f9bd6b42337" providerId="ADAL" clId="{B2BD05E5-EBB0-48DC-B26E-5635166E2013}" dt="2023-08-14T06:18:21.205" v="236" actId="478"/>
          <ac:spMkLst>
            <pc:docMk/>
            <pc:sldMk cId="1259272815" sldId="1648"/>
            <ac:spMk id="15" creationId="{3A2D0053-D8A7-AD4F-83BA-BDC00F360EBA}"/>
          </ac:spMkLst>
        </pc:spChg>
      </pc:sldChg>
      <pc:sldChg chg="modSp mod">
        <pc:chgData name="Ebato Sae" userId="0934a294-dc0d-4d75-bef4-0f9bd6b42337" providerId="ADAL" clId="{B2BD05E5-EBB0-48DC-B26E-5635166E2013}" dt="2023-08-14T06:02:04.664" v="4" actId="313"/>
        <pc:sldMkLst>
          <pc:docMk/>
          <pc:sldMk cId="1388224000" sldId="1678"/>
        </pc:sldMkLst>
        <pc:spChg chg="mod">
          <ac:chgData name="Ebato Sae" userId="0934a294-dc0d-4d75-bef4-0f9bd6b42337" providerId="ADAL" clId="{B2BD05E5-EBB0-48DC-B26E-5635166E2013}" dt="2023-08-14T06:02:04.664" v="4" actId="313"/>
          <ac:spMkLst>
            <pc:docMk/>
            <pc:sldMk cId="1388224000" sldId="1678"/>
            <ac:spMk id="436227" creationId="{86B6142A-E081-4D5C-9C8E-78CA32D4AD8E}"/>
          </ac:spMkLst>
        </pc:spChg>
      </pc:sldChg>
      <pc:sldChg chg="modSp mod">
        <pc:chgData name="Ebato Sae" userId="0934a294-dc0d-4d75-bef4-0f9bd6b42337" providerId="ADAL" clId="{B2BD05E5-EBB0-48DC-B26E-5635166E2013}" dt="2023-08-14T06:12:20.255" v="91" actId="1036"/>
        <pc:sldMkLst>
          <pc:docMk/>
          <pc:sldMk cId="0" sldId="1679"/>
        </pc:sldMkLst>
        <pc:spChg chg="mod">
          <ac:chgData name="Ebato Sae" userId="0934a294-dc0d-4d75-bef4-0f9bd6b42337" providerId="ADAL" clId="{B2BD05E5-EBB0-48DC-B26E-5635166E2013}" dt="2023-08-14T06:12:20.255" v="91" actId="1036"/>
          <ac:spMkLst>
            <pc:docMk/>
            <pc:sldMk cId="0" sldId="1679"/>
            <ac:spMk id="2" creationId="{5F813A36-C422-260F-9E51-80BD640C5A44}"/>
          </ac:spMkLst>
        </pc:spChg>
      </pc:sldChg>
      <pc:sldChg chg="modSp mod">
        <pc:chgData name="Ebato Sae" userId="0934a294-dc0d-4d75-bef4-0f9bd6b42337" providerId="ADAL" clId="{B2BD05E5-EBB0-48DC-B26E-5635166E2013}" dt="2023-08-14T06:20:36.451" v="271" actId="1035"/>
        <pc:sldMkLst>
          <pc:docMk/>
          <pc:sldMk cId="0" sldId="1707"/>
        </pc:sldMkLst>
        <pc:spChg chg="mod">
          <ac:chgData name="Ebato Sae" userId="0934a294-dc0d-4d75-bef4-0f9bd6b42337" providerId="ADAL" clId="{B2BD05E5-EBB0-48DC-B26E-5635166E2013}" dt="2023-08-14T06:17:45.722" v="235" actId="1036"/>
          <ac:spMkLst>
            <pc:docMk/>
            <pc:sldMk cId="0" sldId="1707"/>
            <ac:spMk id="3" creationId="{C79BF3B8-53FB-3DD5-97B7-A29DE4E91721}"/>
          </ac:spMkLst>
        </pc:spChg>
        <pc:spChg chg="mod">
          <ac:chgData name="Ebato Sae" userId="0934a294-dc0d-4d75-bef4-0f9bd6b42337" providerId="ADAL" clId="{B2BD05E5-EBB0-48DC-B26E-5635166E2013}" dt="2023-08-14T06:20:36.451" v="271" actId="1035"/>
          <ac:spMkLst>
            <pc:docMk/>
            <pc:sldMk cId="0" sldId="1707"/>
            <ac:spMk id="4" creationId="{A6C96411-0560-DCFA-F9AE-DFCB59B29047}"/>
          </ac:spMkLst>
        </pc:spChg>
      </pc:sldChg>
      <pc:sldChg chg="addSp delSp modSp mod">
        <pc:chgData name="Ebato Sae" userId="0934a294-dc0d-4d75-bef4-0f9bd6b42337" providerId="ADAL" clId="{B2BD05E5-EBB0-48DC-B26E-5635166E2013}" dt="2023-08-14T06:21:47.831" v="280" actId="255"/>
        <pc:sldMkLst>
          <pc:docMk/>
          <pc:sldMk cId="0" sldId="1708"/>
        </pc:sldMkLst>
        <pc:spChg chg="del">
          <ac:chgData name="Ebato Sae" userId="0934a294-dc0d-4d75-bef4-0f9bd6b42337" providerId="ADAL" clId="{B2BD05E5-EBB0-48DC-B26E-5635166E2013}" dt="2023-08-14T06:21:08.543" v="275" actId="478"/>
          <ac:spMkLst>
            <pc:docMk/>
            <pc:sldMk cId="0" sldId="1708"/>
            <ac:spMk id="3" creationId="{739B9F79-4991-7A0E-F438-A6F0145220B1}"/>
          </ac:spMkLst>
        </pc:spChg>
        <pc:spChg chg="add mod">
          <ac:chgData name="Ebato Sae" userId="0934a294-dc0d-4d75-bef4-0f9bd6b42337" providerId="ADAL" clId="{B2BD05E5-EBB0-48DC-B26E-5635166E2013}" dt="2023-08-14T06:21:47.831" v="280" actId="255"/>
          <ac:spMkLst>
            <pc:docMk/>
            <pc:sldMk cId="0" sldId="1708"/>
            <ac:spMk id="4" creationId="{C3CDB22F-1D37-E0D7-5B36-6BD1834AB160}"/>
          </ac:spMkLst>
        </pc:spChg>
      </pc:sldChg>
      <pc:sldChg chg="modSp mod">
        <pc:chgData name="Ebato Sae" userId="0934a294-dc0d-4d75-bef4-0f9bd6b42337" providerId="ADAL" clId="{B2BD05E5-EBB0-48DC-B26E-5635166E2013}" dt="2023-08-14T06:21:27.624" v="277" actId="255"/>
        <pc:sldMkLst>
          <pc:docMk/>
          <pc:sldMk cId="0" sldId="1709"/>
        </pc:sldMkLst>
        <pc:spChg chg="mod">
          <ac:chgData name="Ebato Sae" userId="0934a294-dc0d-4d75-bef4-0f9bd6b42337" providerId="ADAL" clId="{B2BD05E5-EBB0-48DC-B26E-5635166E2013}" dt="2023-08-14T06:21:27.624" v="277" actId="255"/>
          <ac:spMkLst>
            <pc:docMk/>
            <pc:sldMk cId="0" sldId="1709"/>
            <ac:spMk id="3" creationId="{2F597A1A-9D45-BE73-F547-AA11ED849B7D}"/>
          </ac:spMkLst>
        </pc:spChg>
      </pc:sldChg>
      <pc:sldChg chg="modSp mod">
        <pc:chgData name="Ebato Sae" userId="0934a294-dc0d-4d75-bef4-0f9bd6b42337" providerId="ADAL" clId="{B2BD05E5-EBB0-48DC-B26E-5635166E2013}" dt="2023-08-14T06:21:35.262" v="279" actId="255"/>
        <pc:sldMkLst>
          <pc:docMk/>
          <pc:sldMk cId="0" sldId="1710"/>
        </pc:sldMkLst>
        <pc:spChg chg="mod">
          <ac:chgData name="Ebato Sae" userId="0934a294-dc0d-4d75-bef4-0f9bd6b42337" providerId="ADAL" clId="{B2BD05E5-EBB0-48DC-B26E-5635166E2013}" dt="2023-08-14T06:21:35.262" v="279" actId="255"/>
          <ac:spMkLst>
            <pc:docMk/>
            <pc:sldMk cId="0" sldId="1710"/>
            <ac:spMk id="3" creationId="{33663647-C8C2-F8C8-380A-244BABBE79FB}"/>
          </ac:spMkLst>
        </pc:spChg>
      </pc:sldChg>
      <pc:sldChg chg="addSp modSp mod">
        <pc:chgData name="Ebato Sae" userId="0934a294-dc0d-4d75-bef4-0f9bd6b42337" providerId="ADAL" clId="{B2BD05E5-EBB0-48DC-B26E-5635166E2013}" dt="2023-08-14T06:19:07.754" v="248" actId="1035"/>
        <pc:sldMkLst>
          <pc:docMk/>
          <pc:sldMk cId="0" sldId="1732"/>
        </pc:sldMkLst>
        <pc:spChg chg="mod">
          <ac:chgData name="Ebato Sae" userId="0934a294-dc0d-4d75-bef4-0f9bd6b42337" providerId="ADAL" clId="{B2BD05E5-EBB0-48DC-B26E-5635166E2013}" dt="2023-08-14T06:13:29.261" v="103" actId="1035"/>
          <ac:spMkLst>
            <pc:docMk/>
            <pc:sldMk cId="0" sldId="1732"/>
            <ac:spMk id="2" creationId="{216CC406-B6EF-42E1-9165-E0CBE9D9F95E}"/>
          </ac:spMkLst>
        </pc:spChg>
        <pc:spChg chg="mod">
          <ac:chgData name="Ebato Sae" userId="0934a294-dc0d-4d75-bef4-0f9bd6b42337" providerId="ADAL" clId="{B2BD05E5-EBB0-48DC-B26E-5635166E2013}" dt="2023-08-14T06:14:19.943" v="126" actId="1076"/>
          <ac:spMkLst>
            <pc:docMk/>
            <pc:sldMk cId="0" sldId="1732"/>
            <ac:spMk id="3" creationId="{FEC7D71A-A1A6-8CA5-85DB-0B7EE0B98FC0}"/>
          </ac:spMkLst>
        </pc:spChg>
        <pc:spChg chg="add mod">
          <ac:chgData name="Ebato Sae" userId="0934a294-dc0d-4d75-bef4-0f9bd6b42337" providerId="ADAL" clId="{B2BD05E5-EBB0-48DC-B26E-5635166E2013}" dt="2023-08-14T06:19:07.754" v="248" actId="1035"/>
          <ac:spMkLst>
            <pc:docMk/>
            <pc:sldMk cId="0" sldId="1732"/>
            <ac:spMk id="5" creationId="{49D87E2E-E1B2-1B45-74E2-72BD7DC0A97C}"/>
          </ac:spMkLst>
        </pc:spChg>
        <pc:spChg chg="mod">
          <ac:chgData name="Ebato Sae" userId="0934a294-dc0d-4d75-bef4-0f9bd6b42337" providerId="ADAL" clId="{B2BD05E5-EBB0-48DC-B26E-5635166E2013}" dt="2023-08-14T06:13:29.261" v="103" actId="1035"/>
          <ac:spMkLst>
            <pc:docMk/>
            <pc:sldMk cId="0" sldId="1732"/>
            <ac:spMk id="7" creationId="{ED7B0951-5757-421A-986B-E91AE48E4D88}"/>
          </ac:spMkLst>
        </pc:spChg>
        <pc:spChg chg="mod">
          <ac:chgData name="Ebato Sae" userId="0934a294-dc0d-4d75-bef4-0f9bd6b42337" providerId="ADAL" clId="{B2BD05E5-EBB0-48DC-B26E-5635166E2013}" dt="2023-08-14T06:13:29.261" v="103" actId="1035"/>
          <ac:spMkLst>
            <pc:docMk/>
            <pc:sldMk cId="0" sldId="1732"/>
            <ac:spMk id="10" creationId="{2C67EE76-5F51-4E45-AE11-347ED8A3445F}"/>
          </ac:spMkLst>
        </pc:spChg>
        <pc:spChg chg="mod">
          <ac:chgData name="Ebato Sae" userId="0934a294-dc0d-4d75-bef4-0f9bd6b42337" providerId="ADAL" clId="{B2BD05E5-EBB0-48DC-B26E-5635166E2013}" dt="2023-08-14T06:13:29.261" v="103" actId="1035"/>
          <ac:spMkLst>
            <pc:docMk/>
            <pc:sldMk cId="0" sldId="1732"/>
            <ac:spMk id="11" creationId="{DE53A31D-828B-41A1-9364-12B21DA86ED1}"/>
          </ac:spMkLst>
        </pc:spChg>
        <pc:spChg chg="mod">
          <ac:chgData name="Ebato Sae" userId="0934a294-dc0d-4d75-bef4-0f9bd6b42337" providerId="ADAL" clId="{B2BD05E5-EBB0-48DC-B26E-5635166E2013}" dt="2023-08-14T06:14:06.167" v="125" actId="1076"/>
          <ac:spMkLst>
            <pc:docMk/>
            <pc:sldMk cId="0" sldId="1732"/>
            <ac:spMk id="15" creationId="{2B3F50B6-6F66-46EF-9765-704E3D62322E}"/>
          </ac:spMkLst>
        </pc:spChg>
        <pc:spChg chg="mod">
          <ac:chgData name="Ebato Sae" userId="0934a294-dc0d-4d75-bef4-0f9bd6b42337" providerId="ADAL" clId="{B2BD05E5-EBB0-48DC-B26E-5635166E2013}" dt="2023-08-14T06:13:29.261" v="103" actId="1035"/>
          <ac:spMkLst>
            <pc:docMk/>
            <pc:sldMk cId="0" sldId="1732"/>
            <ac:spMk id="18" creationId="{7F77F587-F1B1-4AD3-8985-07538096CE3A}"/>
          </ac:spMkLst>
        </pc:spChg>
        <pc:grpChg chg="mod">
          <ac:chgData name="Ebato Sae" userId="0934a294-dc0d-4d75-bef4-0f9bd6b42337" providerId="ADAL" clId="{B2BD05E5-EBB0-48DC-B26E-5635166E2013}" dt="2023-08-14T06:14:06.167" v="125" actId="1076"/>
          <ac:grpSpMkLst>
            <pc:docMk/>
            <pc:sldMk cId="0" sldId="1732"/>
            <ac:grpSpMk id="16" creationId="{36D6FD1B-5452-4A0E-A78E-A8E97C5FEF1A}"/>
          </ac:grpSpMkLst>
        </pc:grpChg>
        <pc:grpChg chg="mod">
          <ac:chgData name="Ebato Sae" userId="0934a294-dc0d-4d75-bef4-0f9bd6b42337" providerId="ADAL" clId="{B2BD05E5-EBB0-48DC-B26E-5635166E2013}" dt="2023-08-14T06:13:29.261" v="103" actId="1035"/>
          <ac:grpSpMkLst>
            <pc:docMk/>
            <pc:sldMk cId="0" sldId="1732"/>
            <ac:grpSpMk id="247810" creationId="{2CB3AB96-B195-46D3-A908-0DAC5B4C81CC}"/>
          </ac:grpSpMkLst>
        </pc:grpChg>
        <pc:picChg chg="mod">
          <ac:chgData name="Ebato Sae" userId="0934a294-dc0d-4d75-bef4-0f9bd6b42337" providerId="ADAL" clId="{B2BD05E5-EBB0-48DC-B26E-5635166E2013}" dt="2023-08-14T06:14:06.167" v="125" actId="1076"/>
          <ac:picMkLst>
            <pc:docMk/>
            <pc:sldMk cId="0" sldId="1732"/>
            <ac:picMk id="247822" creationId="{ADC34736-0F96-4EAF-9469-3EE06CAAF560}"/>
          </ac:picMkLst>
        </pc:picChg>
        <pc:picChg chg="mod">
          <ac:chgData name="Ebato Sae" userId="0934a294-dc0d-4d75-bef4-0f9bd6b42337" providerId="ADAL" clId="{B2BD05E5-EBB0-48DC-B26E-5635166E2013}" dt="2023-08-14T06:13:29.261" v="103" actId="1035"/>
          <ac:picMkLst>
            <pc:docMk/>
            <pc:sldMk cId="0" sldId="1732"/>
            <ac:picMk id="247824" creationId="{1FA29AD0-656B-44B2-8F0F-A07BD94FC360}"/>
          </ac:picMkLst>
        </pc:picChg>
      </pc:sldChg>
      <pc:sldChg chg="modSp mod">
        <pc:chgData name="Ebato Sae" userId="0934a294-dc0d-4d75-bef4-0f9bd6b42337" providerId="ADAL" clId="{B2BD05E5-EBB0-48DC-B26E-5635166E2013}" dt="2023-08-14T06:02:08.937" v="6" actId="313"/>
        <pc:sldMkLst>
          <pc:docMk/>
          <pc:sldMk cId="1070713180" sldId="1768"/>
        </pc:sldMkLst>
        <pc:spChg chg="mod">
          <ac:chgData name="Ebato Sae" userId="0934a294-dc0d-4d75-bef4-0f9bd6b42337" providerId="ADAL" clId="{B2BD05E5-EBB0-48DC-B26E-5635166E2013}" dt="2023-08-14T06:02:07.377" v="5" actId="313"/>
          <ac:spMkLst>
            <pc:docMk/>
            <pc:sldMk cId="1070713180" sldId="1768"/>
            <ac:spMk id="493" creationId="{5E30A660-6BD1-4357-8D54-AB96D150BA6E}"/>
          </ac:spMkLst>
        </pc:spChg>
        <pc:spChg chg="mod">
          <ac:chgData name="Ebato Sae" userId="0934a294-dc0d-4d75-bef4-0f9bd6b42337" providerId="ADAL" clId="{B2BD05E5-EBB0-48DC-B26E-5635166E2013}" dt="2023-08-14T06:02:08.937" v="6" actId="313"/>
          <ac:spMkLst>
            <pc:docMk/>
            <pc:sldMk cId="1070713180" sldId="1768"/>
            <ac:spMk id="494" creationId="{2DBC7C58-9F80-4A35-BF8D-49EA1B6B50B1}"/>
          </ac:spMkLst>
        </pc:spChg>
      </pc:sldChg>
      <pc:sldChg chg="modSp mod">
        <pc:chgData name="Ebato Sae" userId="0934a294-dc0d-4d75-bef4-0f9bd6b42337" providerId="ADAL" clId="{B2BD05E5-EBB0-48DC-B26E-5635166E2013}" dt="2023-08-14T06:11:38.147" v="59" actId="1036"/>
        <pc:sldMkLst>
          <pc:docMk/>
          <pc:sldMk cId="0" sldId="2225"/>
        </pc:sldMkLst>
        <pc:spChg chg="mod">
          <ac:chgData name="Ebato Sae" userId="0934a294-dc0d-4d75-bef4-0f9bd6b42337" providerId="ADAL" clId="{B2BD05E5-EBB0-48DC-B26E-5635166E2013}" dt="2023-08-14T06:11:38.147" v="59" actId="1036"/>
          <ac:spMkLst>
            <pc:docMk/>
            <pc:sldMk cId="0" sldId="2225"/>
            <ac:spMk id="2" creationId="{4E3B6196-CABE-C709-7138-D7A774D86BEF}"/>
          </ac:spMkLst>
        </pc:spChg>
      </pc:sldChg>
      <pc:sldChg chg="modSp mod">
        <pc:chgData name="Ebato Sae" userId="0934a294-dc0d-4d75-bef4-0f9bd6b42337" providerId="ADAL" clId="{B2BD05E5-EBB0-48DC-B26E-5635166E2013}" dt="2023-08-14T06:16:41.165" v="185" actId="1036"/>
        <pc:sldMkLst>
          <pc:docMk/>
          <pc:sldMk cId="3337850929" sldId="2228"/>
        </pc:sldMkLst>
        <pc:spChg chg="mod">
          <ac:chgData name="Ebato Sae" userId="0934a294-dc0d-4d75-bef4-0f9bd6b42337" providerId="ADAL" clId="{B2BD05E5-EBB0-48DC-B26E-5635166E2013}" dt="2023-08-14T06:16:41.165" v="185" actId="1036"/>
          <ac:spMkLst>
            <pc:docMk/>
            <pc:sldMk cId="3337850929" sldId="2228"/>
            <ac:spMk id="2" creationId="{74FF5AE3-672B-D0EE-44C2-7B2216AC424C}"/>
          </ac:spMkLst>
        </pc:spChg>
      </pc:sldChg>
      <pc:sldChg chg="modSp mod">
        <pc:chgData name="Ebato Sae" userId="0934a294-dc0d-4d75-bef4-0f9bd6b42337" providerId="ADAL" clId="{B2BD05E5-EBB0-48DC-B26E-5635166E2013}" dt="2023-08-14T06:16:58.695" v="186" actId="1076"/>
        <pc:sldMkLst>
          <pc:docMk/>
          <pc:sldMk cId="2861646256" sldId="2230"/>
        </pc:sldMkLst>
        <pc:spChg chg="mod">
          <ac:chgData name="Ebato Sae" userId="0934a294-dc0d-4d75-bef4-0f9bd6b42337" providerId="ADAL" clId="{B2BD05E5-EBB0-48DC-B26E-5635166E2013}" dt="2023-08-14T06:16:58.695" v="186" actId="1076"/>
          <ac:spMkLst>
            <pc:docMk/>
            <pc:sldMk cId="2861646256" sldId="2230"/>
            <ac:spMk id="20" creationId="{DB54188B-D50C-471E-903C-30AFB28B9B39}"/>
          </ac:spMkLst>
        </pc:spChg>
      </pc:sldChg>
      <pc:sldChg chg="modSp mod">
        <pc:chgData name="Ebato Sae" userId="0934a294-dc0d-4d75-bef4-0f9bd6b42337" providerId="ADAL" clId="{B2BD05E5-EBB0-48DC-B26E-5635166E2013}" dt="2023-08-14T06:17:10.459" v="199" actId="1036"/>
        <pc:sldMkLst>
          <pc:docMk/>
          <pc:sldMk cId="2563580259" sldId="2076136437"/>
        </pc:sldMkLst>
        <pc:spChg chg="mod">
          <ac:chgData name="Ebato Sae" userId="0934a294-dc0d-4d75-bef4-0f9bd6b42337" providerId="ADAL" clId="{B2BD05E5-EBB0-48DC-B26E-5635166E2013}" dt="2023-08-14T06:17:10.459" v="199" actId="1036"/>
          <ac:spMkLst>
            <pc:docMk/>
            <pc:sldMk cId="2563580259" sldId="2076136437"/>
            <ac:spMk id="10" creationId="{3529D4B8-A37E-9EE3-B22D-0EAD65EDB2A0}"/>
          </ac:spMkLst>
        </pc:spChg>
      </pc:sldChg>
      <pc:sldMasterChg chg="modSldLayout">
        <pc:chgData name="Ebato Sae" userId="0934a294-dc0d-4d75-bef4-0f9bd6b42337" providerId="ADAL" clId="{B2BD05E5-EBB0-48DC-B26E-5635166E2013}" dt="2023-08-14T06:07:25.783" v="24"/>
        <pc:sldMasterMkLst>
          <pc:docMk/>
          <pc:sldMasterMk cId="515428522" sldId="2147483660"/>
        </pc:sldMasterMkLst>
        <pc:sldLayoutChg chg="addSp delSp modSp mod">
          <pc:chgData name="Ebato Sae" userId="0934a294-dc0d-4d75-bef4-0f9bd6b42337" providerId="ADAL" clId="{B2BD05E5-EBB0-48DC-B26E-5635166E2013}" dt="2023-08-14T06:07:25.783" v="24"/>
          <pc:sldLayoutMkLst>
            <pc:docMk/>
            <pc:sldMasterMk cId="515428522" sldId="2147483660"/>
            <pc:sldLayoutMk cId="3687007081" sldId="2147483661"/>
          </pc:sldLayoutMkLst>
          <pc:spChg chg="add mod">
            <ac:chgData name="Ebato Sae" userId="0934a294-dc0d-4d75-bef4-0f9bd6b42337" providerId="ADAL" clId="{B2BD05E5-EBB0-48DC-B26E-5635166E2013}" dt="2023-08-14T06:07:25.783" v="24"/>
            <ac:spMkLst>
              <pc:docMk/>
              <pc:sldMasterMk cId="515428522" sldId="2147483660"/>
              <pc:sldLayoutMk cId="3687007081" sldId="2147483661"/>
              <ac:spMk id="2" creationId="{B8F8A460-3B51-72DA-8136-1F605C499BA5}"/>
            </ac:spMkLst>
          </pc:spChg>
          <pc:spChg chg="del">
            <ac:chgData name="Ebato Sae" userId="0934a294-dc0d-4d75-bef4-0f9bd6b42337" providerId="ADAL" clId="{B2BD05E5-EBB0-48DC-B26E-5635166E2013}" dt="2023-08-14T06:07:25.218" v="23" actId="478"/>
            <ac:spMkLst>
              <pc:docMk/>
              <pc:sldMasterMk cId="515428522" sldId="2147483660"/>
              <pc:sldLayoutMk cId="3687007081" sldId="2147483661"/>
              <ac:spMk id="5" creationId="{B97B4AFD-594B-4467-B48A-888548B1B3A0}"/>
            </ac:spMkLst>
          </pc:spChg>
        </pc:sldLayoutChg>
      </pc:sldMasterChg>
      <pc:sldMasterChg chg="modSldLayout">
        <pc:chgData name="Ebato Sae" userId="0934a294-dc0d-4d75-bef4-0f9bd6b42337" providerId="ADAL" clId="{B2BD05E5-EBB0-48DC-B26E-5635166E2013}" dt="2023-08-14T06:06:37.899" v="20"/>
        <pc:sldMasterMkLst>
          <pc:docMk/>
          <pc:sldMasterMk cId="849337680" sldId="2147483667"/>
        </pc:sldMasterMkLst>
        <pc:sldLayoutChg chg="addSp delSp modSp mod">
          <pc:chgData name="Ebato Sae" userId="0934a294-dc0d-4d75-bef4-0f9bd6b42337" providerId="ADAL" clId="{B2BD05E5-EBB0-48DC-B26E-5635166E2013}" dt="2023-08-14T06:06:37.899" v="20"/>
          <pc:sldLayoutMkLst>
            <pc:docMk/>
            <pc:sldMasterMk cId="849337680" sldId="2147483667"/>
            <pc:sldLayoutMk cId="384561705" sldId="2147483670"/>
          </pc:sldLayoutMkLst>
          <pc:spChg chg="del">
            <ac:chgData name="Ebato Sae" userId="0934a294-dc0d-4d75-bef4-0f9bd6b42337" providerId="ADAL" clId="{B2BD05E5-EBB0-48DC-B26E-5635166E2013}" dt="2023-08-14T06:06:37.154" v="19" actId="478"/>
            <ac:spMkLst>
              <pc:docMk/>
              <pc:sldMasterMk cId="849337680" sldId="2147483667"/>
              <pc:sldLayoutMk cId="384561705" sldId="2147483670"/>
              <ac:spMk id="5" creationId="{98BE0CED-6777-4812-847F-6EABEAC56A5D}"/>
            </ac:spMkLst>
          </pc:spChg>
          <pc:spChg chg="add mod">
            <ac:chgData name="Ebato Sae" userId="0934a294-dc0d-4d75-bef4-0f9bd6b42337" providerId="ADAL" clId="{B2BD05E5-EBB0-48DC-B26E-5635166E2013}" dt="2023-08-14T06:06:37.899" v="20"/>
            <ac:spMkLst>
              <pc:docMk/>
              <pc:sldMasterMk cId="849337680" sldId="2147483667"/>
              <pc:sldLayoutMk cId="384561705" sldId="2147483670"/>
              <ac:spMk id="7" creationId="{19424D2B-F4BA-280E-DDE9-415CE371ED0D}"/>
            </ac:spMkLst>
          </pc:spChg>
        </pc:sldLayoutChg>
      </pc:sldMasterChg>
      <pc:sldMasterChg chg="modSldLayout">
        <pc:chgData name="Ebato Sae" userId="0934a294-dc0d-4d75-bef4-0f9bd6b42337" providerId="ADAL" clId="{B2BD05E5-EBB0-48DC-B26E-5635166E2013}" dt="2023-08-14T06:10:57.546" v="44" actId="1076"/>
        <pc:sldMasterMkLst>
          <pc:docMk/>
          <pc:sldMasterMk cId="713790401" sldId="2147483673"/>
        </pc:sldMasterMkLst>
        <pc:sldLayoutChg chg="addSp delSp modSp mod">
          <pc:chgData name="Ebato Sae" userId="0934a294-dc0d-4d75-bef4-0f9bd6b42337" providerId="ADAL" clId="{B2BD05E5-EBB0-48DC-B26E-5635166E2013}" dt="2023-08-14T06:10:57.546" v="44" actId="1076"/>
          <pc:sldLayoutMkLst>
            <pc:docMk/>
            <pc:sldMasterMk cId="713790401" sldId="2147483673"/>
            <pc:sldLayoutMk cId="1536909617" sldId="2147483680"/>
          </pc:sldLayoutMkLst>
          <pc:spChg chg="del">
            <ac:chgData name="Ebato Sae" userId="0934a294-dc0d-4d75-bef4-0f9bd6b42337" providerId="ADAL" clId="{B2BD05E5-EBB0-48DC-B26E-5635166E2013}" dt="2023-08-14T06:10:45.423" v="42" actId="478"/>
            <ac:spMkLst>
              <pc:docMk/>
              <pc:sldMasterMk cId="713790401" sldId="2147483673"/>
              <pc:sldLayoutMk cId="1536909617" sldId="2147483680"/>
              <ac:spMk id="3" creationId="{6D73E841-1DAE-40C7-8A6B-8E11DEF29725}"/>
            </ac:spMkLst>
          </pc:spChg>
          <pc:spChg chg="add mod">
            <ac:chgData name="Ebato Sae" userId="0934a294-dc0d-4d75-bef4-0f9bd6b42337" providerId="ADAL" clId="{B2BD05E5-EBB0-48DC-B26E-5635166E2013}" dt="2023-08-14T06:10:57.546" v="44" actId="1076"/>
            <ac:spMkLst>
              <pc:docMk/>
              <pc:sldMasterMk cId="713790401" sldId="2147483673"/>
              <pc:sldLayoutMk cId="1536909617" sldId="2147483680"/>
              <ac:spMk id="5" creationId="{63EA4649-F705-AA7D-A67D-3311FEBF5561}"/>
            </ac:spMkLst>
          </pc:spChg>
        </pc:sldLayoutChg>
      </pc:sldMasterChg>
      <pc:sldMasterChg chg="modSldLayout">
        <pc:chgData name="Ebato Sae" userId="0934a294-dc0d-4d75-bef4-0f9bd6b42337" providerId="ADAL" clId="{B2BD05E5-EBB0-48DC-B26E-5635166E2013}" dt="2023-08-14T06:10:28.910" v="41" actId="1076"/>
        <pc:sldMasterMkLst>
          <pc:docMk/>
          <pc:sldMasterMk cId="2297781277" sldId="2147483686"/>
        </pc:sldMasterMkLst>
        <pc:sldLayoutChg chg="addSp delSp modSp mod">
          <pc:chgData name="Ebato Sae" userId="0934a294-dc0d-4d75-bef4-0f9bd6b42337" providerId="ADAL" clId="{B2BD05E5-EBB0-48DC-B26E-5635166E2013}" dt="2023-08-14T06:10:28.910" v="41" actId="1076"/>
          <pc:sldLayoutMkLst>
            <pc:docMk/>
            <pc:sldMasterMk cId="2297781277" sldId="2147483686"/>
            <pc:sldLayoutMk cId="546129853" sldId="2147483687"/>
          </pc:sldLayoutMkLst>
          <pc:spChg chg="add mod">
            <ac:chgData name="Ebato Sae" userId="0934a294-dc0d-4d75-bef4-0f9bd6b42337" providerId="ADAL" clId="{B2BD05E5-EBB0-48DC-B26E-5635166E2013}" dt="2023-08-14T06:10:28.910" v="41" actId="1076"/>
            <ac:spMkLst>
              <pc:docMk/>
              <pc:sldMasterMk cId="2297781277" sldId="2147483686"/>
              <pc:sldLayoutMk cId="546129853" sldId="2147483687"/>
              <ac:spMk id="2" creationId="{0842653D-71F5-BB63-E7B0-156A834B36A4}"/>
            </ac:spMkLst>
          </pc:spChg>
          <pc:spChg chg="del">
            <ac:chgData name="Ebato Sae" userId="0934a294-dc0d-4d75-bef4-0f9bd6b42337" providerId="ADAL" clId="{B2BD05E5-EBB0-48DC-B26E-5635166E2013}" dt="2023-08-14T06:10:23.481" v="39" actId="478"/>
            <ac:spMkLst>
              <pc:docMk/>
              <pc:sldMasterMk cId="2297781277" sldId="2147483686"/>
              <pc:sldLayoutMk cId="546129853" sldId="2147483687"/>
              <ac:spMk id="5" creationId="{CAA28A25-460F-4440-92D4-07E93A3E050D}"/>
            </ac:spMkLst>
          </pc:spChg>
        </pc:sldLayoutChg>
      </pc:sldMasterChg>
      <pc:sldMasterChg chg="modSldLayout">
        <pc:chgData name="Ebato Sae" userId="0934a294-dc0d-4d75-bef4-0f9bd6b42337" providerId="ADAL" clId="{B2BD05E5-EBB0-48DC-B26E-5635166E2013}" dt="2023-08-14T06:10:08.757" v="38" actId="1076"/>
        <pc:sldMasterMkLst>
          <pc:docMk/>
          <pc:sldMasterMk cId="591353571" sldId="2147483707"/>
        </pc:sldMasterMkLst>
        <pc:sldLayoutChg chg="addSp delSp modSp mod">
          <pc:chgData name="Ebato Sae" userId="0934a294-dc0d-4d75-bef4-0f9bd6b42337" providerId="ADAL" clId="{B2BD05E5-EBB0-48DC-B26E-5635166E2013}" dt="2023-08-14T06:10:08.757" v="38" actId="1076"/>
          <pc:sldLayoutMkLst>
            <pc:docMk/>
            <pc:sldMasterMk cId="591353571" sldId="2147483707"/>
            <pc:sldLayoutMk cId="4230155357" sldId="2147483709"/>
          </pc:sldLayoutMkLst>
          <pc:spChg chg="del mod">
            <ac:chgData name="Ebato Sae" userId="0934a294-dc0d-4d75-bef4-0f9bd6b42337" providerId="ADAL" clId="{B2BD05E5-EBB0-48DC-B26E-5635166E2013}" dt="2023-08-14T06:09:55.496" v="36" actId="478"/>
            <ac:spMkLst>
              <pc:docMk/>
              <pc:sldMasterMk cId="591353571" sldId="2147483707"/>
              <pc:sldLayoutMk cId="4230155357" sldId="2147483709"/>
              <ac:spMk id="5" creationId="{107CC424-311E-429D-91D3-11E18B33C4F5}"/>
            </ac:spMkLst>
          </pc:spChg>
          <pc:spChg chg="add mod">
            <ac:chgData name="Ebato Sae" userId="0934a294-dc0d-4d75-bef4-0f9bd6b42337" providerId="ADAL" clId="{B2BD05E5-EBB0-48DC-B26E-5635166E2013}" dt="2023-08-14T06:10:08.757" v="38" actId="1076"/>
            <ac:spMkLst>
              <pc:docMk/>
              <pc:sldMasterMk cId="591353571" sldId="2147483707"/>
              <pc:sldLayoutMk cId="4230155357" sldId="2147483709"/>
              <ac:spMk id="7" creationId="{642708EB-7A54-F00E-F4EE-5F3B5586FA92}"/>
            </ac:spMkLst>
          </pc:spChg>
        </pc:sldLayoutChg>
      </pc:sldMasterChg>
      <pc:sldMasterChg chg="modSldLayout">
        <pc:chgData name="Ebato Sae" userId="0934a294-dc0d-4d75-bef4-0f9bd6b42337" providerId="ADAL" clId="{B2BD05E5-EBB0-48DC-B26E-5635166E2013}" dt="2023-08-14T06:09:21.187" v="32"/>
        <pc:sldMasterMkLst>
          <pc:docMk/>
          <pc:sldMasterMk cId="8831719" sldId="2147483731"/>
        </pc:sldMasterMkLst>
        <pc:sldLayoutChg chg="addSp delSp modSp mod">
          <pc:chgData name="Ebato Sae" userId="0934a294-dc0d-4d75-bef4-0f9bd6b42337" providerId="ADAL" clId="{B2BD05E5-EBB0-48DC-B26E-5635166E2013}" dt="2023-08-14T06:09:21.187" v="32"/>
          <pc:sldLayoutMkLst>
            <pc:docMk/>
            <pc:sldMasterMk cId="8831719" sldId="2147483731"/>
            <pc:sldLayoutMk cId="477464341" sldId="2147483737"/>
          </pc:sldLayoutMkLst>
          <pc:spChg chg="del">
            <ac:chgData name="Ebato Sae" userId="0934a294-dc0d-4d75-bef4-0f9bd6b42337" providerId="ADAL" clId="{B2BD05E5-EBB0-48DC-B26E-5635166E2013}" dt="2023-08-14T06:09:20.285" v="31" actId="478"/>
            <ac:spMkLst>
              <pc:docMk/>
              <pc:sldMasterMk cId="8831719" sldId="2147483731"/>
              <pc:sldLayoutMk cId="477464341" sldId="2147483737"/>
              <ac:spMk id="4" creationId="{5DBCA7F0-2593-4E1B-A690-402054436D8A}"/>
            </ac:spMkLst>
          </pc:spChg>
          <pc:spChg chg="add mod">
            <ac:chgData name="Ebato Sae" userId="0934a294-dc0d-4d75-bef4-0f9bd6b42337" providerId="ADAL" clId="{B2BD05E5-EBB0-48DC-B26E-5635166E2013}" dt="2023-08-14T06:09:21.187" v="32"/>
            <ac:spMkLst>
              <pc:docMk/>
              <pc:sldMasterMk cId="8831719" sldId="2147483731"/>
              <pc:sldLayoutMk cId="477464341" sldId="2147483737"/>
              <ac:spMk id="6" creationId="{10AB2161-0FBA-3305-D806-37E38A552C61}"/>
            </ac:spMkLst>
          </pc:spChg>
        </pc:sldLayoutChg>
      </pc:sldMasterChg>
      <pc:sldMasterChg chg="modSldLayout">
        <pc:chgData name="Ebato Sae" userId="0934a294-dc0d-4d75-bef4-0f9bd6b42337" providerId="ADAL" clId="{B2BD05E5-EBB0-48DC-B26E-5635166E2013}" dt="2023-08-14T06:09:38.590" v="34"/>
        <pc:sldMasterMkLst>
          <pc:docMk/>
          <pc:sldMasterMk cId="2300431460" sldId="2147483760"/>
        </pc:sldMasterMkLst>
        <pc:sldLayoutChg chg="addSp delSp modSp mod">
          <pc:chgData name="Ebato Sae" userId="0934a294-dc0d-4d75-bef4-0f9bd6b42337" providerId="ADAL" clId="{B2BD05E5-EBB0-48DC-B26E-5635166E2013}" dt="2023-08-14T06:09:38.590" v="34"/>
          <pc:sldLayoutMkLst>
            <pc:docMk/>
            <pc:sldMasterMk cId="2300431460" sldId="2147483760"/>
            <pc:sldLayoutMk cId="340280579" sldId="2147483763"/>
          </pc:sldLayoutMkLst>
          <pc:spChg chg="add mod">
            <ac:chgData name="Ebato Sae" userId="0934a294-dc0d-4d75-bef4-0f9bd6b42337" providerId="ADAL" clId="{B2BD05E5-EBB0-48DC-B26E-5635166E2013}" dt="2023-08-14T06:09:38.590" v="34"/>
            <ac:spMkLst>
              <pc:docMk/>
              <pc:sldMasterMk cId="2300431460" sldId="2147483760"/>
              <pc:sldLayoutMk cId="340280579" sldId="2147483763"/>
              <ac:spMk id="2" creationId="{8CB3F59E-161F-ADB4-328B-37054E95DF6C}"/>
            </ac:spMkLst>
          </pc:spChg>
          <pc:spChg chg="del">
            <ac:chgData name="Ebato Sae" userId="0934a294-dc0d-4d75-bef4-0f9bd6b42337" providerId="ADAL" clId="{B2BD05E5-EBB0-48DC-B26E-5635166E2013}" dt="2023-08-14T06:09:37.888" v="33" actId="478"/>
            <ac:spMkLst>
              <pc:docMk/>
              <pc:sldMasterMk cId="2300431460" sldId="2147483760"/>
              <pc:sldLayoutMk cId="340280579" sldId="2147483763"/>
              <ac:spMk id="4" creationId="{2957A647-A5EA-488E-8656-114B1F37663D}"/>
            </ac:spMkLst>
          </pc:spChg>
        </pc:sldLayoutChg>
      </pc:sldMasterChg>
      <pc:sldMasterChg chg="modSldLayout">
        <pc:chgData name="Ebato Sae" userId="0934a294-dc0d-4d75-bef4-0f9bd6b42337" providerId="ADAL" clId="{B2BD05E5-EBB0-48DC-B26E-5635166E2013}" dt="2023-08-14T06:08:11.591" v="26"/>
        <pc:sldMasterMkLst>
          <pc:docMk/>
          <pc:sldMasterMk cId="2512172795" sldId="2147483779"/>
        </pc:sldMasterMkLst>
        <pc:sldLayoutChg chg="addSp delSp modSp mod">
          <pc:chgData name="Ebato Sae" userId="0934a294-dc0d-4d75-bef4-0f9bd6b42337" providerId="ADAL" clId="{B2BD05E5-EBB0-48DC-B26E-5635166E2013}" dt="2023-08-14T06:08:11.591" v="26"/>
          <pc:sldLayoutMkLst>
            <pc:docMk/>
            <pc:sldMasterMk cId="2512172795" sldId="2147483779"/>
            <pc:sldLayoutMk cId="1008059865" sldId="2147483781"/>
          </pc:sldLayoutMkLst>
          <pc:spChg chg="add mod">
            <ac:chgData name="Ebato Sae" userId="0934a294-dc0d-4d75-bef4-0f9bd6b42337" providerId="ADAL" clId="{B2BD05E5-EBB0-48DC-B26E-5635166E2013}" dt="2023-08-14T06:08:11.591" v="26"/>
            <ac:spMkLst>
              <pc:docMk/>
              <pc:sldMasterMk cId="2512172795" sldId="2147483779"/>
              <pc:sldLayoutMk cId="1008059865" sldId="2147483781"/>
              <ac:spMk id="2" creationId="{4406F147-2ECF-257D-0FC1-2187FC220EF0}"/>
            </ac:spMkLst>
          </pc:spChg>
          <pc:spChg chg="del">
            <ac:chgData name="Ebato Sae" userId="0934a294-dc0d-4d75-bef4-0f9bd6b42337" providerId="ADAL" clId="{B2BD05E5-EBB0-48DC-B26E-5635166E2013}" dt="2023-08-14T06:08:10.211" v="25" actId="478"/>
            <ac:spMkLst>
              <pc:docMk/>
              <pc:sldMasterMk cId="2512172795" sldId="2147483779"/>
              <pc:sldLayoutMk cId="1008059865" sldId="2147483781"/>
              <ac:spMk id="4" creationId="{85381F14-21D7-4C0C-9271-369F65CF0C87}"/>
            </ac:spMkLst>
          </pc:spChg>
        </pc:sldLayoutChg>
      </pc:sldMasterChg>
      <pc:sldMasterChg chg="modSldLayout">
        <pc:chgData name="Ebato Sae" userId="0934a294-dc0d-4d75-bef4-0f9bd6b42337" providerId="ADAL" clId="{B2BD05E5-EBB0-48DC-B26E-5635166E2013}" dt="2023-08-14T06:08:31.077" v="28"/>
        <pc:sldMasterMkLst>
          <pc:docMk/>
          <pc:sldMasterMk cId="4044664052" sldId="2147483792"/>
        </pc:sldMasterMkLst>
        <pc:sldLayoutChg chg="addSp delSp modSp mod">
          <pc:chgData name="Ebato Sae" userId="0934a294-dc0d-4d75-bef4-0f9bd6b42337" providerId="ADAL" clId="{B2BD05E5-EBB0-48DC-B26E-5635166E2013}" dt="2023-08-14T06:08:31.077" v="28"/>
          <pc:sldLayoutMkLst>
            <pc:docMk/>
            <pc:sldMasterMk cId="4044664052" sldId="2147483792"/>
            <pc:sldLayoutMk cId="379971776" sldId="2147483798"/>
          </pc:sldLayoutMkLst>
          <pc:spChg chg="add mod">
            <ac:chgData name="Ebato Sae" userId="0934a294-dc0d-4d75-bef4-0f9bd6b42337" providerId="ADAL" clId="{B2BD05E5-EBB0-48DC-B26E-5635166E2013}" dt="2023-08-14T06:08:31.077" v="28"/>
            <ac:spMkLst>
              <pc:docMk/>
              <pc:sldMasterMk cId="4044664052" sldId="2147483792"/>
              <pc:sldLayoutMk cId="379971776" sldId="2147483798"/>
              <ac:spMk id="2" creationId="{505707BE-FED9-5621-1D04-DDF6097427A4}"/>
            </ac:spMkLst>
          </pc:spChg>
          <pc:spChg chg="del">
            <ac:chgData name="Ebato Sae" userId="0934a294-dc0d-4d75-bef4-0f9bd6b42337" providerId="ADAL" clId="{B2BD05E5-EBB0-48DC-B26E-5635166E2013}" dt="2023-08-14T06:08:30.354" v="27" actId="478"/>
            <ac:spMkLst>
              <pc:docMk/>
              <pc:sldMasterMk cId="4044664052" sldId="2147483792"/>
              <pc:sldLayoutMk cId="379971776" sldId="2147483798"/>
              <ac:spMk id="5" creationId="{62578EA0-CFFF-46BE-AD21-24A846B654F4}"/>
            </ac:spMkLst>
          </pc:spChg>
        </pc:sldLayoutChg>
      </pc:sldMasterChg>
      <pc:sldMasterChg chg="modSldLayout">
        <pc:chgData name="Ebato Sae" userId="0934a294-dc0d-4d75-bef4-0f9bd6b42337" providerId="ADAL" clId="{B2BD05E5-EBB0-48DC-B26E-5635166E2013}" dt="2023-08-14T06:05:30.108" v="14"/>
        <pc:sldMasterMkLst>
          <pc:docMk/>
          <pc:sldMasterMk cId="491862444" sldId="2147483799"/>
        </pc:sldMasterMkLst>
        <pc:sldLayoutChg chg="modSp">
          <pc:chgData name="Ebato Sae" userId="0934a294-dc0d-4d75-bef4-0f9bd6b42337" providerId="ADAL" clId="{B2BD05E5-EBB0-48DC-B26E-5635166E2013}" dt="2023-08-14T06:05:03.253" v="8" actId="255"/>
          <pc:sldLayoutMkLst>
            <pc:docMk/>
            <pc:sldMasterMk cId="491862444" sldId="2147483799"/>
            <pc:sldLayoutMk cId="3442242456" sldId="2147483800"/>
          </pc:sldLayoutMkLst>
          <pc:spChg chg="mod">
            <ac:chgData name="Ebato Sae" userId="0934a294-dc0d-4d75-bef4-0f9bd6b42337" providerId="ADAL" clId="{B2BD05E5-EBB0-48DC-B26E-5635166E2013}" dt="2023-08-14T06:05:03.253" v="8" actId="255"/>
            <ac:spMkLst>
              <pc:docMk/>
              <pc:sldMasterMk cId="491862444" sldId="2147483799"/>
              <pc:sldLayoutMk cId="3442242456" sldId="2147483800"/>
              <ac:spMk id="5" creationId="{4C118387-D672-43DF-B11D-082A0F20A530}"/>
            </ac:spMkLst>
          </pc:spChg>
        </pc:sldLayoutChg>
        <pc:sldLayoutChg chg="addSp delSp modSp mod">
          <pc:chgData name="Ebato Sae" userId="0934a294-dc0d-4d75-bef4-0f9bd6b42337" providerId="ADAL" clId="{B2BD05E5-EBB0-48DC-B26E-5635166E2013}" dt="2023-08-14T06:05:16.901" v="10"/>
          <pc:sldLayoutMkLst>
            <pc:docMk/>
            <pc:sldMasterMk cId="491862444" sldId="2147483799"/>
            <pc:sldLayoutMk cId="1472114052" sldId="2147483802"/>
          </pc:sldLayoutMkLst>
          <pc:spChg chg="add mod">
            <ac:chgData name="Ebato Sae" userId="0934a294-dc0d-4d75-bef4-0f9bd6b42337" providerId="ADAL" clId="{B2BD05E5-EBB0-48DC-B26E-5635166E2013}" dt="2023-08-14T06:05:16.901" v="10"/>
            <ac:spMkLst>
              <pc:docMk/>
              <pc:sldMasterMk cId="491862444" sldId="2147483799"/>
              <pc:sldLayoutMk cId="1472114052" sldId="2147483802"/>
              <ac:spMk id="2" creationId="{15C570A9-38C9-6C5A-E06D-B3F5E99500F7}"/>
            </ac:spMkLst>
          </pc:spChg>
          <pc:spChg chg="del">
            <ac:chgData name="Ebato Sae" userId="0934a294-dc0d-4d75-bef4-0f9bd6b42337" providerId="ADAL" clId="{B2BD05E5-EBB0-48DC-B26E-5635166E2013}" dt="2023-08-14T06:05:15.437" v="9" actId="478"/>
            <ac:spMkLst>
              <pc:docMk/>
              <pc:sldMasterMk cId="491862444" sldId="2147483799"/>
              <pc:sldLayoutMk cId="1472114052" sldId="2147483802"/>
              <ac:spMk id="6" creationId="{77E381E5-6A19-4742-8C31-F50C923D2A9A}"/>
            </ac:spMkLst>
          </pc:spChg>
        </pc:sldLayoutChg>
        <pc:sldLayoutChg chg="addSp delSp modSp mod">
          <pc:chgData name="Ebato Sae" userId="0934a294-dc0d-4d75-bef4-0f9bd6b42337" providerId="ADAL" clId="{B2BD05E5-EBB0-48DC-B26E-5635166E2013}" dt="2023-08-14T06:05:25.084" v="12"/>
          <pc:sldLayoutMkLst>
            <pc:docMk/>
            <pc:sldMasterMk cId="491862444" sldId="2147483799"/>
            <pc:sldLayoutMk cId="2421600086" sldId="2147483803"/>
          </pc:sldLayoutMkLst>
          <pc:spChg chg="add mod">
            <ac:chgData name="Ebato Sae" userId="0934a294-dc0d-4d75-bef4-0f9bd6b42337" providerId="ADAL" clId="{B2BD05E5-EBB0-48DC-B26E-5635166E2013}" dt="2023-08-14T06:05:25.084" v="12"/>
            <ac:spMkLst>
              <pc:docMk/>
              <pc:sldMasterMk cId="491862444" sldId="2147483799"/>
              <pc:sldLayoutMk cId="2421600086" sldId="2147483803"/>
              <ac:spMk id="2" creationId="{2137D087-83A0-9D93-9502-3C53F1298C9E}"/>
            </ac:spMkLst>
          </pc:spChg>
          <pc:spChg chg="del">
            <ac:chgData name="Ebato Sae" userId="0934a294-dc0d-4d75-bef4-0f9bd6b42337" providerId="ADAL" clId="{B2BD05E5-EBB0-48DC-B26E-5635166E2013}" dt="2023-08-14T06:05:24.382" v="11" actId="478"/>
            <ac:spMkLst>
              <pc:docMk/>
              <pc:sldMasterMk cId="491862444" sldId="2147483799"/>
              <pc:sldLayoutMk cId="2421600086" sldId="2147483803"/>
              <ac:spMk id="8" creationId="{7BC2BD8F-79D7-42C9-90D1-2A78A273AE2A}"/>
            </ac:spMkLst>
          </pc:spChg>
        </pc:sldLayoutChg>
        <pc:sldLayoutChg chg="addSp delSp modSp mod">
          <pc:chgData name="Ebato Sae" userId="0934a294-dc0d-4d75-bef4-0f9bd6b42337" providerId="ADAL" clId="{B2BD05E5-EBB0-48DC-B26E-5635166E2013}" dt="2023-08-14T06:05:30.108" v="14"/>
          <pc:sldLayoutMkLst>
            <pc:docMk/>
            <pc:sldMasterMk cId="491862444" sldId="2147483799"/>
            <pc:sldLayoutMk cId="3784733562" sldId="2147483804"/>
          </pc:sldLayoutMkLst>
          <pc:spChg chg="add mod">
            <ac:chgData name="Ebato Sae" userId="0934a294-dc0d-4d75-bef4-0f9bd6b42337" providerId="ADAL" clId="{B2BD05E5-EBB0-48DC-B26E-5635166E2013}" dt="2023-08-14T06:05:30.108" v="14"/>
            <ac:spMkLst>
              <pc:docMk/>
              <pc:sldMasterMk cId="491862444" sldId="2147483799"/>
              <pc:sldLayoutMk cId="3784733562" sldId="2147483804"/>
              <ac:spMk id="2" creationId="{FD9292F7-78AC-C642-21E0-6F155E8A97E3}"/>
            </ac:spMkLst>
          </pc:spChg>
          <pc:spChg chg="del">
            <ac:chgData name="Ebato Sae" userId="0934a294-dc0d-4d75-bef4-0f9bd6b42337" providerId="ADAL" clId="{B2BD05E5-EBB0-48DC-B26E-5635166E2013}" dt="2023-08-14T06:05:29.578" v="13" actId="478"/>
            <ac:spMkLst>
              <pc:docMk/>
              <pc:sldMasterMk cId="491862444" sldId="2147483799"/>
              <pc:sldLayoutMk cId="3784733562" sldId="2147483804"/>
              <ac:spMk id="4" creationId="{CE2A2EE8-FDC7-46C8-8F2D-D0D045C4EE4F}"/>
            </ac:spMkLst>
          </pc:spChg>
        </pc:sldLayoutChg>
      </pc:sldMasterChg>
      <pc:sldMasterChg chg="modSldLayout">
        <pc:chgData name="Ebato Sae" userId="0934a294-dc0d-4d75-bef4-0f9bd6b42337" providerId="ADAL" clId="{B2BD05E5-EBB0-48DC-B26E-5635166E2013}" dt="2023-08-14T06:09:06.093" v="30"/>
        <pc:sldMasterMkLst>
          <pc:docMk/>
          <pc:sldMasterMk cId="2127291489" sldId="2147483868"/>
        </pc:sldMasterMkLst>
        <pc:sldLayoutChg chg="addSp delSp modSp mod">
          <pc:chgData name="Ebato Sae" userId="0934a294-dc0d-4d75-bef4-0f9bd6b42337" providerId="ADAL" clId="{B2BD05E5-EBB0-48DC-B26E-5635166E2013}" dt="2023-08-14T06:09:06.093" v="30"/>
          <pc:sldLayoutMkLst>
            <pc:docMk/>
            <pc:sldMasterMk cId="2127291489" sldId="2147483868"/>
            <pc:sldLayoutMk cId="3357567872" sldId="2147483872"/>
          </pc:sldLayoutMkLst>
          <pc:spChg chg="add mod">
            <ac:chgData name="Ebato Sae" userId="0934a294-dc0d-4d75-bef4-0f9bd6b42337" providerId="ADAL" clId="{B2BD05E5-EBB0-48DC-B26E-5635166E2013}" dt="2023-08-14T06:09:06.093" v="30"/>
            <ac:spMkLst>
              <pc:docMk/>
              <pc:sldMasterMk cId="2127291489" sldId="2147483868"/>
              <pc:sldLayoutMk cId="3357567872" sldId="2147483872"/>
              <ac:spMk id="2" creationId="{E88EE2DA-1BF8-9E0D-CEE0-B44297145310}"/>
            </ac:spMkLst>
          </pc:spChg>
          <pc:spChg chg="del">
            <ac:chgData name="Ebato Sae" userId="0934a294-dc0d-4d75-bef4-0f9bd6b42337" providerId="ADAL" clId="{B2BD05E5-EBB0-48DC-B26E-5635166E2013}" dt="2023-08-14T06:09:05.545" v="29" actId="478"/>
            <ac:spMkLst>
              <pc:docMk/>
              <pc:sldMasterMk cId="2127291489" sldId="2147483868"/>
              <pc:sldLayoutMk cId="3357567872" sldId="2147483872"/>
              <ac:spMk id="5" creationId="{00000000-0000-0000-0000-000000000000}"/>
            </ac:spMkLst>
          </pc:spChg>
        </pc:sldLayoutChg>
      </pc:sldMasterChg>
      <pc:sldMasterChg chg="modSldLayout">
        <pc:chgData name="Ebato Sae" userId="0934a294-dc0d-4d75-bef4-0f9bd6b42337" providerId="ADAL" clId="{B2BD05E5-EBB0-48DC-B26E-5635166E2013}" dt="2023-08-14T06:07:01.048" v="22"/>
        <pc:sldMasterMkLst>
          <pc:docMk/>
          <pc:sldMasterMk cId="4070558395" sldId="2147483894"/>
        </pc:sldMasterMkLst>
        <pc:sldLayoutChg chg="addSp delSp modSp mod">
          <pc:chgData name="Ebato Sae" userId="0934a294-dc0d-4d75-bef4-0f9bd6b42337" providerId="ADAL" clId="{B2BD05E5-EBB0-48DC-B26E-5635166E2013}" dt="2023-08-14T06:07:01.048" v="22"/>
          <pc:sldLayoutMkLst>
            <pc:docMk/>
            <pc:sldMasterMk cId="4070558395" sldId="2147483894"/>
            <pc:sldLayoutMk cId="3106301351" sldId="2147483901"/>
          </pc:sldLayoutMkLst>
          <pc:spChg chg="del">
            <ac:chgData name="Ebato Sae" userId="0934a294-dc0d-4d75-bef4-0f9bd6b42337" providerId="ADAL" clId="{B2BD05E5-EBB0-48DC-B26E-5635166E2013}" dt="2023-08-14T06:07:00.103" v="21" actId="478"/>
            <ac:spMkLst>
              <pc:docMk/>
              <pc:sldMasterMk cId="4070558395" sldId="2147483894"/>
              <pc:sldLayoutMk cId="3106301351" sldId="2147483901"/>
              <ac:spMk id="3" creationId="{8D85E222-79B3-4D44-892E-C5B1451F90F0}"/>
            </ac:spMkLst>
          </pc:spChg>
          <pc:spChg chg="add mod">
            <ac:chgData name="Ebato Sae" userId="0934a294-dc0d-4d75-bef4-0f9bd6b42337" providerId="ADAL" clId="{B2BD05E5-EBB0-48DC-B26E-5635166E2013}" dt="2023-08-14T06:07:01.048" v="22"/>
            <ac:spMkLst>
              <pc:docMk/>
              <pc:sldMasterMk cId="4070558395" sldId="2147483894"/>
              <pc:sldLayoutMk cId="3106301351" sldId="2147483901"/>
              <ac:spMk id="5" creationId="{8C1B1AFC-D813-7FFE-A7B1-83FB685B798B}"/>
            </ac:spMkLst>
          </pc:spChg>
        </pc:sldLayoutChg>
      </pc:sldMasterChg>
      <pc:sldMasterChg chg="modSldLayout">
        <pc:chgData name="Ebato Sae" userId="0934a294-dc0d-4d75-bef4-0f9bd6b42337" providerId="ADAL" clId="{B2BD05E5-EBB0-48DC-B26E-5635166E2013}" dt="2023-08-14T06:06:13.018" v="18"/>
        <pc:sldMasterMkLst>
          <pc:docMk/>
          <pc:sldMasterMk cId="3434878042" sldId="2147483906"/>
        </pc:sldMasterMkLst>
        <pc:sldLayoutChg chg="addSp delSp modSp mod">
          <pc:chgData name="Ebato Sae" userId="0934a294-dc0d-4d75-bef4-0f9bd6b42337" providerId="ADAL" clId="{B2BD05E5-EBB0-48DC-B26E-5635166E2013}" dt="2023-08-14T06:06:05.546" v="16"/>
          <pc:sldLayoutMkLst>
            <pc:docMk/>
            <pc:sldMasterMk cId="3434878042" sldId="2147483906"/>
            <pc:sldLayoutMk cId="3905496239" sldId="2147483908"/>
          </pc:sldLayoutMkLst>
          <pc:spChg chg="del">
            <ac:chgData name="Ebato Sae" userId="0934a294-dc0d-4d75-bef4-0f9bd6b42337" providerId="ADAL" clId="{B2BD05E5-EBB0-48DC-B26E-5635166E2013}" dt="2023-08-14T06:06:04.791" v="15" actId="478"/>
            <ac:spMkLst>
              <pc:docMk/>
              <pc:sldMasterMk cId="3434878042" sldId="2147483906"/>
              <pc:sldLayoutMk cId="3905496239" sldId="2147483908"/>
              <ac:spMk id="5" creationId="{8633CA5E-F015-61C3-AFC8-CDE5D7F971B8}"/>
            </ac:spMkLst>
          </pc:spChg>
          <pc:spChg chg="add mod">
            <ac:chgData name="Ebato Sae" userId="0934a294-dc0d-4d75-bef4-0f9bd6b42337" providerId="ADAL" clId="{B2BD05E5-EBB0-48DC-B26E-5635166E2013}" dt="2023-08-14T06:06:05.546" v="16"/>
            <ac:spMkLst>
              <pc:docMk/>
              <pc:sldMasterMk cId="3434878042" sldId="2147483906"/>
              <pc:sldLayoutMk cId="3905496239" sldId="2147483908"/>
              <ac:spMk id="7" creationId="{3B635068-2C85-C093-1BA0-8862C1379BE0}"/>
            </ac:spMkLst>
          </pc:spChg>
        </pc:sldLayoutChg>
        <pc:sldLayoutChg chg="addSp delSp modSp mod">
          <pc:chgData name="Ebato Sae" userId="0934a294-dc0d-4d75-bef4-0f9bd6b42337" providerId="ADAL" clId="{B2BD05E5-EBB0-48DC-B26E-5635166E2013}" dt="2023-08-14T06:06:13.018" v="18"/>
          <pc:sldLayoutMkLst>
            <pc:docMk/>
            <pc:sldMasterMk cId="3434878042" sldId="2147483906"/>
            <pc:sldLayoutMk cId="1982734360" sldId="2147483909"/>
          </pc:sldLayoutMkLst>
          <pc:spChg chg="del">
            <ac:chgData name="Ebato Sae" userId="0934a294-dc0d-4d75-bef4-0f9bd6b42337" providerId="ADAL" clId="{B2BD05E5-EBB0-48DC-B26E-5635166E2013}" dt="2023-08-14T06:06:12.242" v="17" actId="478"/>
            <ac:spMkLst>
              <pc:docMk/>
              <pc:sldMasterMk cId="3434878042" sldId="2147483906"/>
              <pc:sldLayoutMk cId="1982734360" sldId="2147483909"/>
              <ac:spMk id="5" creationId="{1A422B44-AFE9-80B8-C393-417A0FF1BEBF}"/>
            </ac:spMkLst>
          </pc:spChg>
          <pc:spChg chg="add mod">
            <ac:chgData name="Ebato Sae" userId="0934a294-dc0d-4d75-bef4-0f9bd6b42337" providerId="ADAL" clId="{B2BD05E5-EBB0-48DC-B26E-5635166E2013}" dt="2023-08-14T06:06:13.018" v="18"/>
            <ac:spMkLst>
              <pc:docMk/>
              <pc:sldMasterMk cId="3434878042" sldId="2147483906"/>
              <pc:sldLayoutMk cId="1982734360" sldId="2147483909"/>
              <ac:spMk id="7" creationId="{0E2C91D7-F88A-24AA-83F4-0A4B06220D7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5B188C-F7FD-49EA-A145-A8AC0FBAFB85}" type="datetimeFigureOut">
              <a:rPr kumimoji="1" lang="ja-JP" altLang="en-US" smtClean="0"/>
              <a:t>2023/8/14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00D20F5E-AE9B-4327-9C73-64FF2262EFBA}" type="slidenum">
              <a:rPr kumimoji="1" lang="ja-JP" altLang="en-US" smtClean="0"/>
              <a:t>‹#›</a:t>
            </a:fld>
            <a:endParaRPr kumimoji="1" lang="ja-JP" altLang="en-US"/>
          </a:p>
        </p:txBody>
      </p:sp>
    </p:spTree>
    <p:extLst>
      <p:ext uri="{BB962C8B-B14F-4D97-AF65-F5344CB8AC3E}">
        <p14:creationId xmlns:p14="http://schemas.microsoft.com/office/powerpoint/2010/main" val="4756099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1554" name="Shape 84">
            <a:extLst>
              <a:ext uri="{FF2B5EF4-FFF2-40B4-BE49-F238E27FC236}">
                <a16:creationId xmlns:a16="http://schemas.microsoft.com/office/drawing/2014/main" id="{F17EDAD7-88E6-4AC7-A3EE-801CC0461EE3}"/>
              </a:ext>
            </a:extLst>
          </p:cNvPr>
          <p:cNvSpPr>
            <a:spLocks noGrp="1" noChangeArrowheads="1"/>
          </p:cNvSpPr>
          <p:nvPr>
            <p:ph type="body" idx="1"/>
          </p:nvPr>
        </p:nvSpPr>
        <p:spPr bwMode="auto">
          <a:xfrm>
            <a:off x="675994" y="5131873"/>
            <a:ext cx="5404791" cy="48609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dirty="0"/>
          </a:p>
        </p:txBody>
      </p:sp>
      <p:sp>
        <p:nvSpPr>
          <p:cNvPr id="151555" name="Shape 85">
            <a:extLst>
              <a:ext uri="{FF2B5EF4-FFF2-40B4-BE49-F238E27FC236}">
                <a16:creationId xmlns:a16="http://schemas.microsoft.com/office/drawing/2014/main" id="{F25DA6AC-4556-4941-98AA-D41C3B267097}"/>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AB0427-8CA7-4071-A726-B9B42FA8B76E}"/>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BAF692CC-592D-4D1A-A34B-FEE7D3074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EFF6986B-3AE1-48A4-9F1E-111E036DDF0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8DED8-0E06-4C76-B6DB-C086ACD420B9}"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148787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184">
            <a:extLst>
              <a:ext uri="{FF2B5EF4-FFF2-40B4-BE49-F238E27FC236}">
                <a16:creationId xmlns:a16="http://schemas.microsoft.com/office/drawing/2014/main" id="{24C7CD90-F627-BA8C-1617-3E7A00A814FD}"/>
              </a:ext>
            </a:extLst>
          </p:cNvPr>
          <p:cNvSpPr>
            <a:spLocks noGrp="1" noChangeArrowheads="1"/>
          </p:cNvSpPr>
          <p:nvPr>
            <p:ph type="body" idx="1"/>
          </p:nvPr>
        </p:nvSpPr>
        <p:spPr bwMode="auto">
          <a:xfrm>
            <a:off x="676275" y="5132388"/>
            <a:ext cx="540385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14019" name="Shape 185">
            <a:extLst>
              <a:ext uri="{FF2B5EF4-FFF2-40B4-BE49-F238E27FC236}">
                <a16:creationId xmlns:a16="http://schemas.microsoft.com/office/drawing/2014/main" id="{15C77646-61DA-74E9-C6FD-E4D2E34C621C}"/>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11454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a:extLst>
              <a:ext uri="{FF2B5EF4-FFF2-40B4-BE49-F238E27FC236}">
                <a16:creationId xmlns:a16="http://schemas.microsoft.com/office/drawing/2014/main" id="{933A8290-028A-4FD9-8022-51D79DC20F68}"/>
              </a:ext>
            </a:extLst>
          </p:cNvPr>
          <p:cNvSpPr>
            <a:spLocks noGrp="1" noRot="1" noChangeAspect="1" noTextEdit="1"/>
          </p:cNvSpPr>
          <p:nvPr>
            <p:ph type="sldImg"/>
          </p:nvPr>
        </p:nvSpPr>
        <p:spPr>
          <a:xfrm>
            <a:off x="-558800" y="881063"/>
            <a:ext cx="7824788" cy="4402137"/>
          </a:xfrm>
          <a:ln/>
        </p:spPr>
      </p:sp>
      <p:sp>
        <p:nvSpPr>
          <p:cNvPr id="437251" name="Notes Placeholder 2">
            <a:extLst>
              <a:ext uri="{FF2B5EF4-FFF2-40B4-BE49-F238E27FC236}">
                <a16:creationId xmlns:a16="http://schemas.microsoft.com/office/drawing/2014/main" id="{567D3147-51A6-4B35-B201-D606B6BAD56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スライド イメージ プレースホルダー 1">
            <a:extLst>
              <a:ext uri="{FF2B5EF4-FFF2-40B4-BE49-F238E27FC236}">
                <a16:creationId xmlns:a16="http://schemas.microsoft.com/office/drawing/2014/main" id="{34A17538-09FD-43DA-B5F7-2BDA91BBE3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ノート プレースホルダー 2">
            <a:extLst>
              <a:ext uri="{FF2B5EF4-FFF2-40B4-BE49-F238E27FC236}">
                <a16:creationId xmlns:a16="http://schemas.microsoft.com/office/drawing/2014/main" id="{9C43AF42-6CCC-4F5D-B302-AC8CC2777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4" name="日付プレースホルダー 3">
            <a:extLst>
              <a:ext uri="{FF2B5EF4-FFF2-40B4-BE49-F238E27FC236}">
                <a16:creationId xmlns:a16="http://schemas.microsoft.com/office/drawing/2014/main" id="{BA2F340F-348C-40A4-9D16-C0D1243E7A99}"/>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48837" name="スライド番号プレースホルダー 4">
            <a:extLst>
              <a:ext uri="{FF2B5EF4-FFF2-40B4-BE49-F238E27FC236}">
                <a16:creationId xmlns:a16="http://schemas.microsoft.com/office/drawing/2014/main" id="{31111615-D003-481D-9533-C83DCF817E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7CDE7D-824C-40A7-A8BF-25E41A5F5468}"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スライド イメージ プレースホルダー 1">
            <a:extLst>
              <a:ext uri="{FF2B5EF4-FFF2-40B4-BE49-F238E27FC236}">
                <a16:creationId xmlns:a16="http://schemas.microsoft.com/office/drawing/2014/main" id="{1BB10293-0D12-47E9-9F03-84C8AE8D6B07}"/>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ノート プレースホルダー 2">
            <a:extLst>
              <a:ext uri="{FF2B5EF4-FFF2-40B4-BE49-F238E27FC236}">
                <a16:creationId xmlns:a16="http://schemas.microsoft.com/office/drawing/2014/main" id="{163642D3-EA2F-42D6-8034-548D650713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295940" name="スライド番号プレースホルダー 3">
            <a:extLst>
              <a:ext uri="{FF2B5EF4-FFF2-40B4-BE49-F238E27FC236}">
                <a16:creationId xmlns:a16="http://schemas.microsoft.com/office/drawing/2014/main" id="{2C1D8735-193E-4E95-8432-0CF6A5C89CD4}"/>
              </a:ext>
            </a:extLst>
          </p:cNvPr>
          <p:cNvSpPr>
            <a:spLocks noGrp="1"/>
          </p:cNvSpPr>
          <p:nvPr>
            <p:ph type="sldNum" sz="quarter" idx="5"/>
          </p:nvPr>
        </p:nvSpPr>
        <p:spPr bwMode="auto"/>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86A2CEA7-0D25-40E6-BEE2-C279EE7D4EBF}" type="slidenum">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ct val="0"/>
                </a:spcBef>
                <a:spcAft>
                  <a:spcPts val="0"/>
                </a:spcAft>
                <a:buClrTx/>
                <a:buSzTx/>
                <a:buFontTx/>
                <a:buNone/>
                <a:tabLst/>
                <a:defRPr/>
              </a:pPr>
              <a:t>16</a:t>
            </a:fld>
            <a:endPar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184">
            <a:extLst>
              <a:ext uri="{FF2B5EF4-FFF2-40B4-BE49-F238E27FC236}">
                <a16:creationId xmlns:a16="http://schemas.microsoft.com/office/drawing/2014/main" id="{24C7CD90-F627-BA8C-1617-3E7A00A814FD}"/>
              </a:ext>
            </a:extLst>
          </p:cNvPr>
          <p:cNvSpPr>
            <a:spLocks noGrp="1" noChangeArrowheads="1"/>
          </p:cNvSpPr>
          <p:nvPr>
            <p:ph type="body" idx="1"/>
          </p:nvPr>
        </p:nvSpPr>
        <p:spPr bwMode="auto">
          <a:xfrm>
            <a:off x="676275" y="5132388"/>
            <a:ext cx="540385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14019" name="Shape 185">
            <a:extLst>
              <a:ext uri="{FF2B5EF4-FFF2-40B4-BE49-F238E27FC236}">
                <a16:creationId xmlns:a16="http://schemas.microsoft.com/office/drawing/2014/main" id="{15C77646-61DA-74E9-C6FD-E4D2E34C621C}"/>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128841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214">
            <a:extLst>
              <a:ext uri="{FF2B5EF4-FFF2-40B4-BE49-F238E27FC236}">
                <a16:creationId xmlns:a16="http://schemas.microsoft.com/office/drawing/2014/main" id="{5AFF4A1B-BC02-45FC-9F34-AA6862285EA3}"/>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9139" name="Shape 215">
            <a:extLst>
              <a:ext uri="{FF2B5EF4-FFF2-40B4-BE49-F238E27FC236}">
                <a16:creationId xmlns:a16="http://schemas.microsoft.com/office/drawing/2014/main" id="{FD3FC65D-7551-4B0F-AEAE-E4B3DF22FF5C}"/>
              </a:ext>
            </a:extLst>
          </p:cNvPr>
          <p:cNvSpPr>
            <a:spLocks noGrp="1"/>
          </p:cNvSpPr>
          <p:nvPr>
            <p:ph type="body" idx="1"/>
          </p:nvPr>
        </p:nvSpPr>
        <p:spPr bwMode="auto">
          <a:xfrm>
            <a:off x="675994" y="5131873"/>
            <a:ext cx="5404791" cy="48609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dirty="0">
              <a:solidFill>
                <a:srgbClr val="000000"/>
              </a:solidFill>
              <a:sym typeface="Calibri" panose="020F0502020204030204" pitchFamily="34" charset="0"/>
            </a:endParaRPr>
          </a:p>
        </p:txBody>
      </p:sp>
      <p:sp>
        <p:nvSpPr>
          <p:cNvPr id="347140" name="Shape 216">
            <a:extLst>
              <a:ext uri="{FF2B5EF4-FFF2-40B4-BE49-F238E27FC236}">
                <a16:creationId xmlns:a16="http://schemas.microsoft.com/office/drawing/2014/main" id="{0F875678-0744-47F6-BFDF-E06485D5740D}"/>
              </a:ext>
            </a:extLst>
          </p:cNvPr>
          <p:cNvSpPr>
            <a:spLocks noGrp="1"/>
          </p:cNvSpPr>
          <p:nvPr>
            <p:ph type="sldNum" sz="quarter" idx="5"/>
          </p:nvPr>
        </p:nvSpPr>
        <p:spPr bwMode="auto"/>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132B3343-B9E5-486E-A2CB-95D55DEF24C3}"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20</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184">
            <a:extLst>
              <a:ext uri="{FF2B5EF4-FFF2-40B4-BE49-F238E27FC236}">
                <a16:creationId xmlns:a16="http://schemas.microsoft.com/office/drawing/2014/main" id="{24C7CD90-F627-BA8C-1617-3E7A00A814FD}"/>
              </a:ext>
            </a:extLst>
          </p:cNvPr>
          <p:cNvSpPr>
            <a:spLocks noGrp="1" noChangeArrowheads="1"/>
          </p:cNvSpPr>
          <p:nvPr>
            <p:ph type="body" idx="1"/>
          </p:nvPr>
        </p:nvSpPr>
        <p:spPr bwMode="auto">
          <a:xfrm>
            <a:off x="676275" y="5132388"/>
            <a:ext cx="540385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14019" name="Shape 185">
            <a:extLst>
              <a:ext uri="{FF2B5EF4-FFF2-40B4-BE49-F238E27FC236}">
                <a16:creationId xmlns:a16="http://schemas.microsoft.com/office/drawing/2014/main" id="{15C77646-61DA-74E9-C6FD-E4D2E34C621C}"/>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9734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214">
            <a:extLst>
              <a:ext uri="{FF2B5EF4-FFF2-40B4-BE49-F238E27FC236}">
                <a16:creationId xmlns:a16="http://schemas.microsoft.com/office/drawing/2014/main" id="{9928CBB7-D809-4391-94C6-53EDD70C6B5F}"/>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9139" name="Shape 215">
            <a:extLst>
              <a:ext uri="{FF2B5EF4-FFF2-40B4-BE49-F238E27FC236}">
                <a16:creationId xmlns:a16="http://schemas.microsoft.com/office/drawing/2014/main" id="{384A256C-0613-4218-B085-FC79786B82C1}"/>
              </a:ext>
            </a:extLst>
          </p:cNvPr>
          <p:cNvSpPr>
            <a:spLocks noGrp="1"/>
          </p:cNvSpPr>
          <p:nvPr>
            <p:ph type="body" idx="1"/>
          </p:nvPr>
        </p:nvSpPr>
        <p:spPr bwMode="auto">
          <a:xfrm>
            <a:off x="675994" y="5131873"/>
            <a:ext cx="5404791" cy="48609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347140" name="Shape 216">
            <a:extLst>
              <a:ext uri="{FF2B5EF4-FFF2-40B4-BE49-F238E27FC236}">
                <a16:creationId xmlns:a16="http://schemas.microsoft.com/office/drawing/2014/main" id="{4800853C-80CF-4F0B-9A46-8A7DBEFB736D}"/>
              </a:ext>
            </a:extLst>
          </p:cNvPr>
          <p:cNvSpPr>
            <a:spLocks noGrp="1"/>
          </p:cNvSpPr>
          <p:nvPr>
            <p:ph type="sldNum" sz="quarter" idx="5"/>
          </p:nvPr>
        </p:nvSpPr>
        <p:spPr bwMode="auto"/>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FEBA4214-77C9-4D5D-8C8D-9B299F132366}"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29</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214">
            <a:extLst>
              <a:ext uri="{FF2B5EF4-FFF2-40B4-BE49-F238E27FC236}">
                <a16:creationId xmlns:a16="http://schemas.microsoft.com/office/drawing/2014/main" id="{9928CBB7-D809-4391-94C6-53EDD70C6B5F}"/>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9139" name="Shape 215">
            <a:extLst>
              <a:ext uri="{FF2B5EF4-FFF2-40B4-BE49-F238E27FC236}">
                <a16:creationId xmlns:a16="http://schemas.microsoft.com/office/drawing/2014/main" id="{384A256C-0613-4218-B085-FC79786B82C1}"/>
              </a:ext>
            </a:extLst>
          </p:cNvPr>
          <p:cNvSpPr>
            <a:spLocks noGrp="1"/>
          </p:cNvSpPr>
          <p:nvPr>
            <p:ph type="body" idx="1"/>
          </p:nvPr>
        </p:nvSpPr>
        <p:spPr bwMode="auto">
          <a:xfrm>
            <a:off x="675994" y="5131873"/>
            <a:ext cx="5404791" cy="48609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347140" name="Shape 216">
            <a:extLst>
              <a:ext uri="{FF2B5EF4-FFF2-40B4-BE49-F238E27FC236}">
                <a16:creationId xmlns:a16="http://schemas.microsoft.com/office/drawing/2014/main" id="{4800853C-80CF-4F0B-9A46-8A7DBEFB736D}"/>
              </a:ext>
            </a:extLst>
          </p:cNvPr>
          <p:cNvSpPr>
            <a:spLocks noGrp="1"/>
          </p:cNvSpPr>
          <p:nvPr>
            <p:ph type="sldNum" sz="quarter" idx="5"/>
          </p:nvPr>
        </p:nvSpPr>
        <p:spPr bwMode="auto"/>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FEBA4214-77C9-4D5D-8C8D-9B299F132366}"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30</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839251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184">
            <a:extLst>
              <a:ext uri="{FF2B5EF4-FFF2-40B4-BE49-F238E27FC236}">
                <a16:creationId xmlns:a16="http://schemas.microsoft.com/office/drawing/2014/main" id="{24C7CD90-F627-BA8C-1617-3E7A00A814FD}"/>
              </a:ext>
            </a:extLst>
          </p:cNvPr>
          <p:cNvSpPr>
            <a:spLocks noGrp="1" noChangeArrowheads="1"/>
          </p:cNvSpPr>
          <p:nvPr>
            <p:ph type="body" idx="1"/>
          </p:nvPr>
        </p:nvSpPr>
        <p:spPr bwMode="auto">
          <a:xfrm>
            <a:off x="676275" y="5132388"/>
            <a:ext cx="540385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14019" name="Shape 185">
            <a:extLst>
              <a:ext uri="{FF2B5EF4-FFF2-40B4-BE49-F238E27FC236}">
                <a16:creationId xmlns:a16="http://schemas.microsoft.com/office/drawing/2014/main" id="{15C77646-61DA-74E9-C6FD-E4D2E34C621C}"/>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a:extLst>
              <a:ext uri="{FF2B5EF4-FFF2-40B4-BE49-F238E27FC236}">
                <a16:creationId xmlns:a16="http://schemas.microsoft.com/office/drawing/2014/main" id="{AD6B63B2-4C4B-40D7-91AD-4BDEA778FC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ノート プレースホルダー 2">
            <a:extLst>
              <a:ext uri="{FF2B5EF4-FFF2-40B4-BE49-F238E27FC236}">
                <a16:creationId xmlns:a16="http://schemas.microsoft.com/office/drawing/2014/main" id="{507E84AC-45EF-4FCC-9091-58FEF23B0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4" name="日付プレースホルダー 3">
            <a:extLst>
              <a:ext uri="{FF2B5EF4-FFF2-40B4-BE49-F238E27FC236}">
                <a16:creationId xmlns:a16="http://schemas.microsoft.com/office/drawing/2014/main" id="{86525E40-514B-49E5-9B87-F684800254B4}"/>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3669" name="スライド番号プレースホルダー 4">
            <a:extLst>
              <a:ext uri="{FF2B5EF4-FFF2-40B4-BE49-F238E27FC236}">
                <a16:creationId xmlns:a16="http://schemas.microsoft.com/office/drawing/2014/main" id="{9CC46331-0142-421B-BA8E-6BAB625B0C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DE0560-9893-4673-95D0-FF066B8DA1E9}"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28C7DE8A-96B1-48FB-9983-17F920948934}"/>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04B96A3C-0AFA-427C-BDF7-DB334E06B7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477079E2-56FB-43E1-82E8-BAA2342CB70E}"/>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CE3F55-16C2-4486-B67C-AFA0BB16A5A4}"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tl val="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a:extLst>
              <a:ext uri="{FF2B5EF4-FFF2-40B4-BE49-F238E27FC236}">
                <a16:creationId xmlns:a16="http://schemas.microsoft.com/office/drawing/2014/main" id="{CD862C17-50D1-4AE8-8AA6-3DD95687ED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ノート プレースホルダー 2">
            <a:extLst>
              <a:ext uri="{FF2B5EF4-FFF2-40B4-BE49-F238E27FC236}">
                <a16:creationId xmlns:a16="http://schemas.microsoft.com/office/drawing/2014/main" id="{62BC6C1E-5045-4641-8DA5-8A7D14F7274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4" name="日付プレースホルダー 3">
            <a:extLst>
              <a:ext uri="{FF2B5EF4-FFF2-40B4-BE49-F238E27FC236}">
                <a16:creationId xmlns:a16="http://schemas.microsoft.com/office/drawing/2014/main" id="{43929ED5-D7BD-4342-B36A-034EC1A9BC8E}"/>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9813" name="スライド番号プレースホルダー 4">
            <a:extLst>
              <a:ext uri="{FF2B5EF4-FFF2-40B4-BE49-F238E27FC236}">
                <a16:creationId xmlns:a16="http://schemas.microsoft.com/office/drawing/2014/main" id="{6116E081-482A-4997-A4D4-7AB41D74AF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186A7DA-4E8C-4034-AE5F-084F11DA8312}" type="slidenum">
              <a:rPr kumimoji="0"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184">
            <a:extLst>
              <a:ext uri="{FF2B5EF4-FFF2-40B4-BE49-F238E27FC236}">
                <a16:creationId xmlns:a16="http://schemas.microsoft.com/office/drawing/2014/main" id="{24C7CD90-F627-BA8C-1617-3E7A00A814FD}"/>
              </a:ext>
            </a:extLst>
          </p:cNvPr>
          <p:cNvSpPr>
            <a:spLocks noGrp="1" noChangeArrowheads="1"/>
          </p:cNvSpPr>
          <p:nvPr>
            <p:ph type="body" idx="1"/>
          </p:nvPr>
        </p:nvSpPr>
        <p:spPr bwMode="auto">
          <a:xfrm>
            <a:off x="676275" y="5132388"/>
            <a:ext cx="5403850" cy="4860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214019" name="Shape 185">
            <a:extLst>
              <a:ext uri="{FF2B5EF4-FFF2-40B4-BE49-F238E27FC236}">
                <a16:creationId xmlns:a16="http://schemas.microsoft.com/office/drawing/2014/main" id="{15C77646-61DA-74E9-C6FD-E4D2E34C621C}"/>
              </a:ext>
            </a:extLst>
          </p:cNvPr>
          <p:cNvSpPr>
            <a:spLocks noGrp="1" noRot="1" noChangeAspect="1" noTextEdit="1"/>
          </p:cNvSpPr>
          <p:nvPr>
            <p:ph type="sldImg" idx="2"/>
          </p:nvPr>
        </p:nvSpPr>
        <p:spPr bwMode="auto">
          <a:xfrm>
            <a:off x="-220663" y="811213"/>
            <a:ext cx="7199313" cy="4049712"/>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18920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スライド イメージ プレースホルダー 1">
            <a:extLst>
              <a:ext uri="{FF2B5EF4-FFF2-40B4-BE49-F238E27FC236}">
                <a16:creationId xmlns:a16="http://schemas.microsoft.com/office/drawing/2014/main" id="{86C8B9CD-9C52-47BF-82F2-07B08F7B103F}"/>
              </a:ext>
            </a:extLst>
          </p:cNvPr>
          <p:cNvSpPr>
            <a:spLocks noGrp="1" noRot="1" noChangeAspect="1" noChangeArrowheads="1" noTextEdit="1"/>
          </p:cNvSpPr>
          <p:nvPr>
            <p:ph type="sldImg"/>
          </p:nvPr>
        </p:nvSpPr>
        <p:spPr>
          <a:ln/>
        </p:spPr>
      </p:sp>
      <p:sp>
        <p:nvSpPr>
          <p:cNvPr id="434179" name="ノート プレースホルダー 2">
            <a:extLst>
              <a:ext uri="{FF2B5EF4-FFF2-40B4-BE49-F238E27FC236}">
                <a16:creationId xmlns:a16="http://schemas.microsoft.com/office/drawing/2014/main" id="{9F8ABF21-BD00-43A3-AB71-7EDB3F39409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a:latin typeface="Arial" panose="020B0604020202020204" pitchFamily="34" charset="0"/>
            </a:endParaRPr>
          </a:p>
          <a:p>
            <a:endParaRPr lang="en-US" altLang="ja-JP" dirty="0">
              <a:latin typeface="Arial" panose="020B0604020202020204" pitchFamily="34" charset="0"/>
            </a:endParaRPr>
          </a:p>
        </p:txBody>
      </p:sp>
      <p:sp>
        <p:nvSpPr>
          <p:cNvPr id="434180" name="スライド番号プレースホルダー 3">
            <a:extLst>
              <a:ext uri="{FF2B5EF4-FFF2-40B4-BE49-F238E27FC236}">
                <a16:creationId xmlns:a16="http://schemas.microsoft.com/office/drawing/2014/main" id="{5586BCEF-5CAA-4F78-AA5B-3CBE62E085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3943FA-ADE5-414E-9C31-F6DA4B92DA20}" type="slidenum">
              <a:rPr kumimoji="1" lang="ja-JP" altLang="en-US" sz="1200" b="0" i="0" u="none" strike="noStrike" kern="120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ja-JP" altLang="en-US" sz="12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ー 1">
            <a:extLst>
              <a:ext uri="{FF2B5EF4-FFF2-40B4-BE49-F238E27FC236}">
                <a16:creationId xmlns:a16="http://schemas.microsoft.com/office/drawing/2014/main" id="{EF6207BF-2A22-43A9-8CC3-6F8E58ED0A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ノート プレースホルダー 2">
            <a:extLst>
              <a:ext uri="{FF2B5EF4-FFF2-40B4-BE49-F238E27FC236}">
                <a16:creationId xmlns:a16="http://schemas.microsoft.com/office/drawing/2014/main" id="{448A51DD-1309-4047-A784-5F52C949D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178180" name="スライド番号プレースホルダー 3">
            <a:extLst>
              <a:ext uri="{FF2B5EF4-FFF2-40B4-BE49-F238E27FC236}">
                <a16:creationId xmlns:a16="http://schemas.microsoft.com/office/drawing/2014/main" id="{84F39DAE-1BE1-4F89-BE6E-958401402B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defRPr kumimoji="1">
                <a:solidFill>
                  <a:schemeClr val="tx1"/>
                </a:solidFill>
                <a:latin typeface="Arial" panose="020B0604020202020204" pitchFamily="34" charset="0"/>
                <a:ea typeface="ＭＳ Ｐゴシック" panose="020B0600070205080204" pitchFamily="50" charset="-128"/>
              </a:defRPr>
            </a:lvl1pPr>
            <a:lvl2pPr marL="742950" indent="-285750" defTabSz="912813">
              <a:defRPr kumimoji="1">
                <a:solidFill>
                  <a:schemeClr val="tx1"/>
                </a:solidFill>
                <a:latin typeface="Arial" panose="020B0604020202020204" pitchFamily="34" charset="0"/>
                <a:ea typeface="ＭＳ Ｐゴシック" panose="020B0600070205080204" pitchFamily="50" charset="-128"/>
              </a:defRPr>
            </a:lvl2pPr>
            <a:lvl3pPr marL="1143000" indent="-228600" defTabSz="912813">
              <a:defRPr kumimoji="1">
                <a:solidFill>
                  <a:schemeClr val="tx1"/>
                </a:solidFill>
                <a:latin typeface="Arial" panose="020B0604020202020204" pitchFamily="34" charset="0"/>
                <a:ea typeface="ＭＳ Ｐゴシック" panose="020B0600070205080204" pitchFamily="50" charset="-128"/>
              </a:defRPr>
            </a:lvl3pPr>
            <a:lvl4pPr marL="1600200" indent="-228600" defTabSz="912813">
              <a:defRPr kumimoji="1">
                <a:solidFill>
                  <a:schemeClr val="tx1"/>
                </a:solidFill>
                <a:latin typeface="Arial" panose="020B0604020202020204" pitchFamily="34" charset="0"/>
                <a:ea typeface="ＭＳ Ｐゴシック" panose="020B0600070205080204" pitchFamily="50" charset="-128"/>
              </a:defRPr>
            </a:lvl4pPr>
            <a:lvl5pPr marL="2057400" indent="-228600" defTabSz="912813">
              <a:defRPr kumimoji="1">
                <a:solidFill>
                  <a:schemeClr val="tx1"/>
                </a:solidFill>
                <a:latin typeface="Arial" panose="020B0604020202020204" pitchFamily="34" charset="0"/>
                <a:ea typeface="ＭＳ Ｐゴシック" panose="020B0600070205080204" pitchFamily="50" charset="-128"/>
              </a:defRPr>
            </a:lvl5pPr>
            <a:lvl6pPr marL="25146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9128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3DD919E3-96C9-4FA3-A87D-C34A6433F934}" type="slidenum">
              <a:rPr kumimoji="1" lang="ja-JP" altLang="en-US" sz="1200" b="0" i="0" u="none" strike="noStrike" kern="1200" cap="none" spc="0" normalizeH="0" baseline="0" noProof="0" smtClean="0">
                <a:ln>
                  <a:noFill/>
                </a:ln>
                <a:solidFill>
                  <a:srgbClr val="000000"/>
                </a:solidFill>
                <a:effectLst/>
                <a:uLnTx/>
                <a:uFillTx/>
                <a:latin typeface="游ゴシック" panose="020B0400000000000000" pitchFamily="50" charset="-128"/>
                <a:ea typeface="游ゴシック" panose="020B0400000000000000" pitchFamily="50"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a:extLst>
              <a:ext uri="{FF2B5EF4-FFF2-40B4-BE49-F238E27FC236}">
                <a16:creationId xmlns:a16="http://schemas.microsoft.com/office/drawing/2014/main" id="{933A8290-028A-4FD9-8022-51D79DC20F68}"/>
              </a:ext>
            </a:extLst>
          </p:cNvPr>
          <p:cNvSpPr>
            <a:spLocks noGrp="1" noRot="1" noChangeAspect="1" noTextEdit="1"/>
          </p:cNvSpPr>
          <p:nvPr>
            <p:ph type="sldImg"/>
          </p:nvPr>
        </p:nvSpPr>
        <p:spPr>
          <a:xfrm>
            <a:off x="-558800" y="881063"/>
            <a:ext cx="7824788" cy="4402137"/>
          </a:xfrm>
          <a:ln/>
        </p:spPr>
      </p:sp>
      <p:sp>
        <p:nvSpPr>
          <p:cNvPr id="437251" name="Notes Placeholder 2">
            <a:extLst>
              <a:ext uri="{FF2B5EF4-FFF2-40B4-BE49-F238E27FC236}">
                <a16:creationId xmlns:a16="http://schemas.microsoft.com/office/drawing/2014/main" id="{567D3147-51A6-4B35-B201-D606B6BAD56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a:latin typeface="Arial" panose="020B0604020202020204" pitchFamily="34" charset="0"/>
            </a:endParaRPr>
          </a:p>
        </p:txBody>
      </p:sp>
    </p:spTree>
    <p:extLst>
      <p:ext uri="{BB962C8B-B14F-4D97-AF65-F5344CB8AC3E}">
        <p14:creationId xmlns:p14="http://schemas.microsoft.com/office/powerpoint/2010/main" val="77645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FCBA58B9-5B23-4448-AB7D-9353BA64305D}"/>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948FB239-5218-489F-B253-EAD89B951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a:extLst>
              <a:ext uri="{FF2B5EF4-FFF2-40B4-BE49-F238E27FC236}">
                <a16:creationId xmlns:a16="http://schemas.microsoft.com/office/drawing/2014/main" id="{B2A2D0D1-62E5-4AE1-A6D0-491335D65A71}"/>
              </a:ext>
            </a:extLst>
          </p:cNvPr>
          <p:cNvSpPr txBox="1">
            <a:spLocks noGrp="1"/>
          </p:cNvSpPr>
          <p:nvPr/>
        </p:nvSpPr>
        <p:spPr bwMode="auto">
          <a:xfrm>
            <a:off x="1" y="0"/>
            <a:ext cx="2927726" cy="540107"/>
          </a:xfrm>
          <a:prstGeom prst="rect">
            <a:avLst/>
          </a:prstGeom>
          <a:noFill/>
          <a:ln>
            <a:noFill/>
          </a:ln>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Superior Performance:  The Information Gap</a:t>
            </a:r>
          </a:p>
        </p:txBody>
      </p:sp>
      <p:sp>
        <p:nvSpPr>
          <p:cNvPr id="285701" name="Date Placeholder 4">
            <a:extLst>
              <a:ext uri="{FF2B5EF4-FFF2-40B4-BE49-F238E27FC236}">
                <a16:creationId xmlns:a16="http://schemas.microsoft.com/office/drawing/2014/main" id="{3A5EC972-5201-411D-B011-D87986DC502C}"/>
              </a:ext>
            </a:extLst>
          </p:cNvPr>
          <p:cNvSpPr txBox="1">
            <a:spLocks noGrp="1"/>
          </p:cNvSpPr>
          <p:nvPr/>
        </p:nvSpPr>
        <p:spPr bwMode="auto">
          <a:xfrm>
            <a:off x="3827475" y="0"/>
            <a:ext cx="2927726" cy="540107"/>
          </a:xfrm>
          <a:prstGeom prst="rect">
            <a:avLst/>
          </a:prstGeom>
          <a:noFill/>
          <a:ln>
            <a:noFill/>
          </a:ln>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June 19, 2006</a:t>
            </a:r>
          </a:p>
        </p:txBody>
      </p:sp>
      <p:sp>
        <p:nvSpPr>
          <p:cNvPr id="285702" name="Footer Placeholder 5">
            <a:extLst>
              <a:ext uri="{FF2B5EF4-FFF2-40B4-BE49-F238E27FC236}">
                <a16:creationId xmlns:a16="http://schemas.microsoft.com/office/drawing/2014/main" id="{488C06BF-7AA2-49F9-B63A-A0F5BFE720AB}"/>
              </a:ext>
            </a:extLst>
          </p:cNvPr>
          <p:cNvSpPr txBox="1">
            <a:spLocks noGrp="1"/>
          </p:cNvSpPr>
          <p:nvPr/>
        </p:nvSpPr>
        <p:spPr bwMode="auto">
          <a:xfrm>
            <a:off x="1" y="10262022"/>
            <a:ext cx="2927726" cy="540106"/>
          </a:xfrm>
          <a:prstGeom prst="rect">
            <a:avLst/>
          </a:prstGeom>
          <a:noFill/>
          <a:ln>
            <a:noFill/>
          </a:ln>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Profiles International, Inc.</a:t>
            </a:r>
          </a:p>
        </p:txBody>
      </p:sp>
      <p:sp>
        <p:nvSpPr>
          <p:cNvPr id="285703" name="Slide Number Placeholder 6">
            <a:extLst>
              <a:ext uri="{FF2B5EF4-FFF2-40B4-BE49-F238E27FC236}">
                <a16:creationId xmlns:a16="http://schemas.microsoft.com/office/drawing/2014/main" id="{D74BE6A9-4713-4E04-A5AF-E2B7EE6053F4}"/>
              </a:ext>
            </a:extLst>
          </p:cNvPr>
          <p:cNvSpPr txBox="1">
            <a:spLocks noGrp="1"/>
          </p:cNvSpPr>
          <p:nvPr/>
        </p:nvSpPr>
        <p:spPr bwMode="auto">
          <a:xfrm>
            <a:off x="3827475" y="10262022"/>
            <a:ext cx="2927726" cy="540106"/>
          </a:xfrm>
          <a:prstGeom prst="rect">
            <a:avLst/>
          </a:prstGeom>
          <a:noFill/>
          <a:ln>
            <a:noFill/>
          </a:ln>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352174B-A024-4CB3-A06A-DF130E281485}" type="slidenum">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3356030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AB0427-8CA7-4071-A726-B9B42FA8B76E}"/>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BAF692CC-592D-4D1A-A34B-FEE7D3074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EFF6986B-3AE1-48A4-9F1E-111E036DDF0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8DED8-0E06-4C76-B6DB-C086ACD420B9}"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2780216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a:extLst>
              <a:ext uri="{FF2B5EF4-FFF2-40B4-BE49-F238E27FC236}">
                <a16:creationId xmlns:a16="http://schemas.microsoft.com/office/drawing/2014/main" id="{54AB0427-8CA7-4071-A726-B9B42FA8B76E}"/>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Notes Placeholder 2">
            <a:extLst>
              <a:ext uri="{FF2B5EF4-FFF2-40B4-BE49-F238E27FC236}">
                <a16:creationId xmlns:a16="http://schemas.microsoft.com/office/drawing/2014/main" id="{BAF692CC-592D-4D1A-A34B-FEE7D3074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4" name="Slide Number Placeholder 3">
            <a:extLst>
              <a:ext uri="{FF2B5EF4-FFF2-40B4-BE49-F238E27FC236}">
                <a16:creationId xmlns:a16="http://schemas.microsoft.com/office/drawing/2014/main" id="{EFF6986B-3AE1-48A4-9F1E-111E036DDF03}"/>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D8DED8-0E06-4C76-B6DB-C086ACD420B9}"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148787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0A0D24D2-693D-4D43-8F10-85F946533BFF}"/>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3">
            <a:extLst>
              <a:ext uri="{FF2B5EF4-FFF2-40B4-BE49-F238E27FC236}">
                <a16:creationId xmlns:a16="http://schemas.microsoft.com/office/drawing/2014/main" id="{1CD6D6A7-A057-49A5-A92C-520581DF4F98}"/>
              </a:ext>
            </a:extLst>
          </p:cNvPr>
          <p:cNvSpPr txBox="1">
            <a:spLocks noGrp="1"/>
          </p:cNvSpPr>
          <p:nvPr>
            <p:ph type="sldNum" idx="13"/>
          </p:nvPr>
        </p:nvSpPr>
        <p:spPr>
          <a:ln/>
        </p:spPr>
        <p:txBody>
          <a:bodyPr/>
          <a:lstStyle>
            <a:lvl1pPr>
              <a:defRPr/>
            </a:lvl1pPr>
          </a:lstStyle>
          <a:p>
            <a:pPr>
              <a:defRPr/>
            </a:pPr>
            <a:fld id="{B5C99C43-4259-4A61-8D10-51ED2207B659}" type="slidenum">
              <a:rPr lang="en-US" altLang="ja-JP"/>
              <a:pPr>
                <a:defRPr/>
              </a:pPr>
              <a:t>‹#›</a:t>
            </a:fld>
            <a:endParaRPr lang="en-US" altLang="ja-JP"/>
          </a:p>
        </p:txBody>
      </p:sp>
      <p:sp>
        <p:nvSpPr>
          <p:cNvPr id="2" name="Shape 12">
            <a:extLst>
              <a:ext uri="{FF2B5EF4-FFF2-40B4-BE49-F238E27FC236}">
                <a16:creationId xmlns:a16="http://schemas.microsoft.com/office/drawing/2014/main" id="{B8F8A460-3B51-72DA-8136-1F605C499BA5}"/>
              </a:ext>
            </a:extLst>
          </p:cNvPr>
          <p:cNvSpPr txBox="1">
            <a:spLocks noGrp="1"/>
          </p:cNvSpPr>
          <p:nvPr>
            <p:ph type="ftr" idx="12"/>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687007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1132073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F1FED7D1-1A09-41B6-AC1B-F0D1EA3557FB}"/>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C81FBF78-3B58-4AAF-804D-13DA475C87A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C868883-6803-49DA-9CD1-71754A3BB0A6}"/>
              </a:ext>
            </a:extLst>
          </p:cNvPr>
          <p:cNvSpPr txBox="1">
            <a:spLocks noGrp="1"/>
          </p:cNvSpPr>
          <p:nvPr>
            <p:ph type="sldNum" idx="13"/>
          </p:nvPr>
        </p:nvSpPr>
        <p:spPr>
          <a:ln/>
        </p:spPr>
        <p:txBody>
          <a:bodyPr/>
          <a:lstStyle>
            <a:lvl1pPr>
              <a:defRPr/>
            </a:lvl1pPr>
          </a:lstStyle>
          <a:p>
            <a:pPr>
              <a:defRPr/>
            </a:pPr>
            <a:fld id="{DA31E121-3B52-4D3C-A12E-EF2B025AB4C1}" type="slidenum">
              <a:rPr lang="en-US" altLang="ja-JP"/>
              <a:pPr>
                <a:defRPr/>
              </a:pPr>
              <a:t>‹#›</a:t>
            </a:fld>
            <a:endParaRPr lang="en-US" altLang="ja-JP"/>
          </a:p>
        </p:txBody>
      </p:sp>
    </p:spTree>
    <p:extLst>
      <p:ext uri="{BB962C8B-B14F-4D97-AF65-F5344CB8AC3E}">
        <p14:creationId xmlns:p14="http://schemas.microsoft.com/office/powerpoint/2010/main" val="41234016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91F814C-6037-40E3-A8E0-D1FA58265727}"/>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10640FC1-D7E2-4DBD-A36B-75F48902731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C6BFD99F-4AC9-4352-8311-C9D89A9DECDC}"/>
              </a:ext>
            </a:extLst>
          </p:cNvPr>
          <p:cNvSpPr txBox="1">
            <a:spLocks noGrp="1"/>
          </p:cNvSpPr>
          <p:nvPr>
            <p:ph type="sldNum" idx="13"/>
          </p:nvPr>
        </p:nvSpPr>
        <p:spPr>
          <a:ln/>
        </p:spPr>
        <p:txBody>
          <a:bodyPr/>
          <a:lstStyle>
            <a:lvl1pPr>
              <a:defRPr/>
            </a:lvl1pPr>
          </a:lstStyle>
          <a:p>
            <a:pPr>
              <a:defRPr/>
            </a:pPr>
            <a:fld id="{80973A34-A556-4169-8CF4-DA3BFCFF1350}" type="slidenum">
              <a:rPr lang="en-US" altLang="ja-JP"/>
              <a:pPr>
                <a:defRPr/>
              </a:pPr>
              <a:t>‹#›</a:t>
            </a:fld>
            <a:endParaRPr lang="en-US" altLang="ja-JP"/>
          </a:p>
        </p:txBody>
      </p:sp>
    </p:spTree>
    <p:extLst>
      <p:ext uri="{BB962C8B-B14F-4D97-AF65-F5344CB8AC3E}">
        <p14:creationId xmlns:p14="http://schemas.microsoft.com/office/powerpoint/2010/main" val="986336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5DD2A25-7BE5-4772-8662-8611AE41DB0E}"/>
              </a:ext>
            </a:extLst>
          </p:cNvPr>
          <p:cNvSpPr txBox="1">
            <a:spLocks noGrp="1"/>
          </p:cNvSpPr>
          <p:nvPr>
            <p:ph type="dt" idx="10"/>
          </p:nvPr>
        </p:nvSpPr>
        <p:spPr/>
        <p:txBody>
          <a:bodyPr/>
          <a:lstStyle>
            <a:lvl1pPr>
              <a:defRPr/>
            </a:lvl1pPr>
          </a:lstStyle>
          <a:p>
            <a:pPr>
              <a:defRPr/>
            </a:pPr>
            <a:endParaRPr lang="ja-JP" altLang="ja-JP"/>
          </a:p>
        </p:txBody>
      </p:sp>
      <p:sp>
        <p:nvSpPr>
          <p:cNvPr id="6" name="Shape 13">
            <a:extLst>
              <a:ext uri="{FF2B5EF4-FFF2-40B4-BE49-F238E27FC236}">
                <a16:creationId xmlns:a16="http://schemas.microsoft.com/office/drawing/2014/main" id="{0D8F5BC8-D889-4614-A387-3E874B977BEF}"/>
              </a:ext>
            </a:extLst>
          </p:cNvPr>
          <p:cNvSpPr txBox="1">
            <a:spLocks noGrp="1"/>
          </p:cNvSpPr>
          <p:nvPr>
            <p:ph type="sldNum" idx="12"/>
          </p:nvPr>
        </p:nvSpPr>
        <p:spPr/>
        <p:txBody>
          <a:bodyPr/>
          <a:lstStyle>
            <a:lvl1pPr algn="l">
              <a:buSzTx/>
              <a:defRPr sz="1800">
                <a:solidFill>
                  <a:schemeClr val="tx1"/>
                </a:solidFill>
                <a:latin typeface="Arial" panose="020B0604020202020204" pitchFamily="34" charset="0"/>
                <a:cs typeface="+mn-cs"/>
              </a:defRPr>
            </a:lvl1pPr>
          </a:lstStyle>
          <a:p>
            <a:pPr>
              <a:defRPr/>
            </a:pPr>
            <a:fld id="{6CA8EF71-AD5C-4C59-BD65-68CCDE1DEEC8}" type="slidenum">
              <a:rPr lang="en-US" altLang="ja-JP"/>
              <a:pPr>
                <a:defRPr/>
              </a:pPr>
              <a:t>‹#›</a:t>
            </a:fld>
            <a:endParaRPr lang="en-US" altLang="ja-JP"/>
          </a:p>
        </p:txBody>
      </p:sp>
      <p:sp>
        <p:nvSpPr>
          <p:cNvPr id="2" name="Shape 12">
            <a:extLst>
              <a:ext uri="{FF2B5EF4-FFF2-40B4-BE49-F238E27FC236}">
                <a16:creationId xmlns:a16="http://schemas.microsoft.com/office/drawing/2014/main" id="{505707BE-FED9-5621-1D04-DDF6097427A4}"/>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7997177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436F656B-0C21-4653-9F91-765CD38A70FF}"/>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4C118387-D672-43DF-B11D-082A0F20A530}"/>
              </a:ext>
            </a:extLst>
          </p:cNvPr>
          <p:cNvSpPr txBox="1">
            <a:spLocks noGrp="1"/>
          </p:cNvSpPr>
          <p:nvPr>
            <p:ph type="ftr" idx="12"/>
          </p:nvPr>
        </p:nvSpPr>
        <p:spPr>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
        <p:nvSpPr>
          <p:cNvPr id="6" name="Shape 13">
            <a:extLst>
              <a:ext uri="{FF2B5EF4-FFF2-40B4-BE49-F238E27FC236}">
                <a16:creationId xmlns:a16="http://schemas.microsoft.com/office/drawing/2014/main" id="{D40AE822-F68F-4706-B7FF-73B9233DCFA6}"/>
              </a:ext>
            </a:extLst>
          </p:cNvPr>
          <p:cNvSpPr txBox="1">
            <a:spLocks noGrp="1"/>
          </p:cNvSpPr>
          <p:nvPr>
            <p:ph type="sldNum" idx="13"/>
          </p:nvPr>
        </p:nvSpPr>
        <p:spPr>
          <a:ln/>
        </p:spPr>
        <p:txBody>
          <a:bodyPr/>
          <a:lstStyle>
            <a:lvl1pPr>
              <a:defRPr/>
            </a:lvl1pPr>
          </a:lstStyle>
          <a:p>
            <a:pPr>
              <a:defRPr/>
            </a:pPr>
            <a:fld id="{288F6A31-4CD4-4213-9490-8A9134E1C7CA}" type="slidenum">
              <a:rPr lang="en-US" altLang="ja-JP"/>
              <a:pPr>
                <a:defRPr/>
              </a:pPr>
              <a:t>‹#›</a:t>
            </a:fld>
            <a:endParaRPr lang="en-US" altLang="ja-JP"/>
          </a:p>
        </p:txBody>
      </p:sp>
    </p:spTree>
    <p:extLst>
      <p:ext uri="{BB962C8B-B14F-4D97-AF65-F5344CB8AC3E}">
        <p14:creationId xmlns:p14="http://schemas.microsoft.com/office/powerpoint/2010/main" val="34422424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34701A4A-F3CA-4FDB-85E1-F2E365D98568}"/>
              </a:ext>
            </a:extLst>
          </p:cNvPr>
          <p:cNvSpPr txBox="1">
            <a:spLocks noGrp="1"/>
          </p:cNvSpPr>
          <p:nvPr>
            <p:ph type="dt" idx="11"/>
          </p:nvPr>
        </p:nvSpPr>
        <p:spPr>
          <a:ln/>
        </p:spPr>
        <p:txBody>
          <a:bodyPr/>
          <a:lstStyle>
            <a:lvl1pPr>
              <a:defRPr/>
            </a:lvl1pPr>
          </a:lstStyle>
          <a:p>
            <a:pPr>
              <a:defRPr/>
            </a:pPr>
            <a:endParaRPr lang="ja-JP" altLang="ja-JP"/>
          </a:p>
        </p:txBody>
      </p:sp>
      <p:sp>
        <p:nvSpPr>
          <p:cNvPr id="7" name="Shape 13">
            <a:extLst>
              <a:ext uri="{FF2B5EF4-FFF2-40B4-BE49-F238E27FC236}">
                <a16:creationId xmlns:a16="http://schemas.microsoft.com/office/drawing/2014/main" id="{12ADA52F-0909-4472-B253-265AD098CC08}"/>
              </a:ext>
            </a:extLst>
          </p:cNvPr>
          <p:cNvSpPr txBox="1">
            <a:spLocks noGrp="1"/>
          </p:cNvSpPr>
          <p:nvPr>
            <p:ph type="sldNum" idx="13"/>
          </p:nvPr>
        </p:nvSpPr>
        <p:spPr>
          <a:ln/>
        </p:spPr>
        <p:txBody>
          <a:bodyPr/>
          <a:lstStyle>
            <a:lvl1pPr>
              <a:defRPr/>
            </a:lvl1pPr>
          </a:lstStyle>
          <a:p>
            <a:pPr>
              <a:defRPr/>
            </a:pPr>
            <a:fld id="{6A2AF610-EBAE-490D-8EBF-0F9A7A4512EC}" type="slidenum">
              <a:rPr lang="en-US" altLang="ja-JP"/>
              <a:pPr>
                <a:defRPr/>
              </a:pPr>
              <a:t>‹#›</a:t>
            </a:fld>
            <a:endParaRPr lang="en-US" altLang="ja-JP"/>
          </a:p>
        </p:txBody>
      </p:sp>
      <p:sp>
        <p:nvSpPr>
          <p:cNvPr id="2" name="Shape 12">
            <a:extLst>
              <a:ext uri="{FF2B5EF4-FFF2-40B4-BE49-F238E27FC236}">
                <a16:creationId xmlns:a16="http://schemas.microsoft.com/office/drawing/2014/main" id="{15C570A9-38C9-6C5A-E06D-B3F5E99500F7}"/>
              </a:ext>
            </a:extLst>
          </p:cNvPr>
          <p:cNvSpPr txBox="1">
            <a:spLocks noGrp="1"/>
          </p:cNvSpPr>
          <p:nvPr>
            <p:ph type="ftr" idx="12"/>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147211405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AFF81FE7-440B-467C-8E06-23601B46E00F}"/>
              </a:ext>
            </a:extLst>
          </p:cNvPr>
          <p:cNvSpPr txBox="1">
            <a:spLocks noGrp="1"/>
          </p:cNvSpPr>
          <p:nvPr>
            <p:ph type="dt" idx="11"/>
          </p:nvPr>
        </p:nvSpPr>
        <p:spPr>
          <a:ln/>
        </p:spPr>
        <p:txBody>
          <a:bodyPr/>
          <a:lstStyle>
            <a:lvl1pPr>
              <a:defRPr/>
            </a:lvl1pPr>
          </a:lstStyle>
          <a:p>
            <a:pPr>
              <a:defRPr/>
            </a:pPr>
            <a:endParaRPr lang="ja-JP" altLang="ja-JP"/>
          </a:p>
        </p:txBody>
      </p:sp>
      <p:sp>
        <p:nvSpPr>
          <p:cNvPr id="9" name="Shape 13">
            <a:extLst>
              <a:ext uri="{FF2B5EF4-FFF2-40B4-BE49-F238E27FC236}">
                <a16:creationId xmlns:a16="http://schemas.microsoft.com/office/drawing/2014/main" id="{2A3366A2-B518-4938-B31B-07543D34F6BF}"/>
              </a:ext>
            </a:extLst>
          </p:cNvPr>
          <p:cNvSpPr txBox="1">
            <a:spLocks noGrp="1"/>
          </p:cNvSpPr>
          <p:nvPr>
            <p:ph type="sldNum" idx="13"/>
          </p:nvPr>
        </p:nvSpPr>
        <p:spPr>
          <a:ln/>
        </p:spPr>
        <p:txBody>
          <a:bodyPr/>
          <a:lstStyle>
            <a:lvl1pPr>
              <a:defRPr/>
            </a:lvl1pPr>
          </a:lstStyle>
          <a:p>
            <a:pPr>
              <a:defRPr/>
            </a:pPr>
            <a:fld id="{D62E748C-D33E-49DD-9E3D-B36BAC44221B}" type="slidenum">
              <a:rPr lang="en-US" altLang="ja-JP"/>
              <a:pPr>
                <a:defRPr/>
              </a:pPr>
              <a:t>‹#›</a:t>
            </a:fld>
            <a:endParaRPr lang="en-US" altLang="ja-JP"/>
          </a:p>
        </p:txBody>
      </p:sp>
      <p:sp>
        <p:nvSpPr>
          <p:cNvPr id="2" name="Shape 12">
            <a:extLst>
              <a:ext uri="{FF2B5EF4-FFF2-40B4-BE49-F238E27FC236}">
                <a16:creationId xmlns:a16="http://schemas.microsoft.com/office/drawing/2014/main" id="{2137D087-83A0-9D93-9502-3C53F1298C9E}"/>
              </a:ext>
            </a:extLst>
          </p:cNvPr>
          <p:cNvSpPr txBox="1">
            <a:spLocks noGrp="1"/>
          </p:cNvSpPr>
          <p:nvPr>
            <p:ph type="ftr" idx="12"/>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242160008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1FCC462D-8629-4E3E-B52F-5A6AE93D3ED2}"/>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3">
            <a:extLst>
              <a:ext uri="{FF2B5EF4-FFF2-40B4-BE49-F238E27FC236}">
                <a16:creationId xmlns:a16="http://schemas.microsoft.com/office/drawing/2014/main" id="{73AD6CE3-0949-4893-B0A6-DA48210F636D}"/>
              </a:ext>
            </a:extLst>
          </p:cNvPr>
          <p:cNvSpPr txBox="1">
            <a:spLocks noGrp="1"/>
          </p:cNvSpPr>
          <p:nvPr>
            <p:ph type="sldNum" idx="13"/>
          </p:nvPr>
        </p:nvSpPr>
        <p:spPr>
          <a:ln/>
        </p:spPr>
        <p:txBody>
          <a:bodyPr/>
          <a:lstStyle>
            <a:lvl1pPr>
              <a:defRPr/>
            </a:lvl1pPr>
          </a:lstStyle>
          <a:p>
            <a:pPr>
              <a:defRPr/>
            </a:pPr>
            <a:fld id="{883E0785-EC72-4908-9A71-10D0EDFEC2E4}" type="slidenum">
              <a:rPr lang="en-US" altLang="ja-JP"/>
              <a:pPr>
                <a:defRPr/>
              </a:pPr>
              <a:t>‹#›</a:t>
            </a:fld>
            <a:endParaRPr lang="en-US" altLang="ja-JP"/>
          </a:p>
        </p:txBody>
      </p:sp>
      <p:sp>
        <p:nvSpPr>
          <p:cNvPr id="2" name="Shape 12">
            <a:extLst>
              <a:ext uri="{FF2B5EF4-FFF2-40B4-BE49-F238E27FC236}">
                <a16:creationId xmlns:a16="http://schemas.microsoft.com/office/drawing/2014/main" id="{FD9292F7-78AC-C642-21E0-6F155E8A97E3}"/>
              </a:ext>
            </a:extLst>
          </p:cNvPr>
          <p:cNvSpPr txBox="1">
            <a:spLocks noGrp="1"/>
          </p:cNvSpPr>
          <p:nvPr>
            <p:ph type="ftr" idx="12"/>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784733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8B2C5EA2-CF95-4BF0-9D32-0DE53094D820}"/>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904F8C26-121B-4362-826E-55FBF44F928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716412D0-D044-4BB0-8F7E-414547DA339C}"/>
              </a:ext>
            </a:extLst>
          </p:cNvPr>
          <p:cNvSpPr txBox="1">
            <a:spLocks noGrp="1"/>
          </p:cNvSpPr>
          <p:nvPr>
            <p:ph type="sldNum" idx="13"/>
          </p:nvPr>
        </p:nvSpPr>
        <p:spPr>
          <a:ln/>
        </p:spPr>
        <p:txBody>
          <a:bodyPr/>
          <a:lstStyle>
            <a:lvl1pPr>
              <a:defRPr/>
            </a:lvl1pPr>
          </a:lstStyle>
          <a:p>
            <a:pPr>
              <a:defRPr/>
            </a:pPr>
            <a:fld id="{EC58D159-1D63-463B-936D-54661D8BDE0A}" type="slidenum">
              <a:rPr lang="en-US" altLang="ja-JP"/>
              <a:pPr>
                <a:defRPr/>
              </a:pPr>
              <a:t>‹#›</a:t>
            </a:fld>
            <a:endParaRPr lang="en-US" altLang="ja-JP"/>
          </a:p>
        </p:txBody>
      </p:sp>
    </p:spTree>
    <p:extLst>
      <p:ext uri="{BB962C8B-B14F-4D97-AF65-F5344CB8AC3E}">
        <p14:creationId xmlns:p14="http://schemas.microsoft.com/office/powerpoint/2010/main" val="23318724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0B9D4A7-3D9B-49C5-A0DD-4C0314147EDF}"/>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17FF59EB-BAF9-4B71-A0B7-FE71BBC1A66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1E75D746-4A51-48F8-967F-0BADDC8D0273}"/>
              </a:ext>
            </a:extLst>
          </p:cNvPr>
          <p:cNvSpPr txBox="1">
            <a:spLocks noGrp="1"/>
          </p:cNvSpPr>
          <p:nvPr>
            <p:ph type="sldNum" idx="13"/>
          </p:nvPr>
        </p:nvSpPr>
        <p:spPr>
          <a:ln/>
        </p:spPr>
        <p:txBody>
          <a:bodyPr/>
          <a:lstStyle>
            <a:lvl1pPr>
              <a:defRPr/>
            </a:lvl1pPr>
          </a:lstStyle>
          <a:p>
            <a:pPr>
              <a:defRPr/>
            </a:pPr>
            <a:fld id="{66B711E9-310B-4042-97E7-40D6EE8DBA09}" type="slidenum">
              <a:rPr lang="en-US" altLang="ja-JP"/>
              <a:pPr>
                <a:defRPr/>
              </a:pPr>
              <a:t>‹#›</a:t>
            </a:fld>
            <a:endParaRPr lang="en-US" altLang="ja-JP"/>
          </a:p>
        </p:txBody>
      </p:sp>
    </p:spTree>
    <p:extLst>
      <p:ext uri="{BB962C8B-B14F-4D97-AF65-F5344CB8AC3E}">
        <p14:creationId xmlns:p14="http://schemas.microsoft.com/office/powerpoint/2010/main" val="37326499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CF3FEEB8-DD2D-417A-BFD6-3DF2587A7100}"/>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8CC5C910-FB20-45E4-A08B-3134CC688CE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34CC6407-5DF7-41B7-B988-4880783792AF}"/>
              </a:ext>
            </a:extLst>
          </p:cNvPr>
          <p:cNvSpPr txBox="1">
            <a:spLocks noGrp="1"/>
          </p:cNvSpPr>
          <p:nvPr>
            <p:ph type="sldNum" idx="13"/>
          </p:nvPr>
        </p:nvSpPr>
        <p:spPr>
          <a:ln/>
        </p:spPr>
        <p:txBody>
          <a:bodyPr/>
          <a:lstStyle>
            <a:lvl1pPr>
              <a:defRPr/>
            </a:lvl1pPr>
          </a:lstStyle>
          <a:p>
            <a:pPr>
              <a:defRPr/>
            </a:pPr>
            <a:fld id="{A161B59A-995B-4A4A-906D-FFF9C1B1F659}" type="slidenum">
              <a:rPr lang="en-US" altLang="ja-JP"/>
              <a:pPr>
                <a:defRPr/>
              </a:pPr>
              <a:t>‹#›</a:t>
            </a:fld>
            <a:endParaRPr lang="en-US" altLang="ja-JP"/>
          </a:p>
        </p:txBody>
      </p:sp>
    </p:spTree>
    <p:extLst>
      <p:ext uri="{BB962C8B-B14F-4D97-AF65-F5344CB8AC3E}">
        <p14:creationId xmlns:p14="http://schemas.microsoft.com/office/powerpoint/2010/main" val="360483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8581A68-7BD4-407B-A459-365DD4B75F6D}"/>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3A74BE30-B18A-44D4-B59A-2F7B16F8C9E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4" name="スライド番号プレースホルダー 5">
            <a:extLst>
              <a:ext uri="{FF2B5EF4-FFF2-40B4-BE49-F238E27FC236}">
                <a16:creationId xmlns:a16="http://schemas.microsoft.com/office/drawing/2014/main" id="{2B8CAE5E-F0C2-4208-8831-1C58EBBD0AB9}"/>
              </a:ext>
            </a:extLst>
          </p:cNvPr>
          <p:cNvSpPr>
            <a:spLocks noGrp="1"/>
          </p:cNvSpPr>
          <p:nvPr>
            <p:ph type="sldNum" sz="quarter" idx="12"/>
          </p:nvPr>
        </p:nvSpPr>
        <p:spPr/>
        <p:txBody>
          <a:bodyPr/>
          <a:lstStyle>
            <a:lvl1pPr>
              <a:defRPr/>
            </a:lvl1pPr>
          </a:lstStyle>
          <a:p>
            <a:pPr>
              <a:defRPr/>
            </a:pPr>
            <a:fld id="{46BB0366-B1F5-42F3-BA43-685E4F47AAFD}" type="slidenum">
              <a:rPr lang="ja-JP" altLang="en-US"/>
              <a:pPr>
                <a:defRPr/>
              </a:pPr>
              <a:t>‹#›</a:t>
            </a:fld>
            <a:endParaRPr lang="ja-JP" altLang="en-US"/>
          </a:p>
        </p:txBody>
      </p:sp>
    </p:spTree>
    <p:extLst>
      <p:ext uri="{BB962C8B-B14F-4D97-AF65-F5344CB8AC3E}">
        <p14:creationId xmlns:p14="http://schemas.microsoft.com/office/powerpoint/2010/main" val="14637481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89E39D-D279-4032-960F-76E6951FA2F5}"/>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8A2AE021-C2FA-42F6-A32C-E0E743EA077B}"/>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93FB4C5A-9B01-4E8B-A4AF-90EA6BF8D0EC}"/>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95415F6A-C55A-495F-9E48-39EDA3D67D3C}" type="slidenum">
              <a:rPr lang="en-US" altLang="ja-JP"/>
              <a:pPr>
                <a:defRPr/>
              </a:pPr>
              <a:t>‹#›</a:t>
            </a:fld>
            <a:endParaRPr lang="en-US" altLang="ja-JP"/>
          </a:p>
        </p:txBody>
      </p:sp>
    </p:spTree>
    <p:extLst>
      <p:ext uri="{BB962C8B-B14F-4D97-AF65-F5344CB8AC3E}">
        <p14:creationId xmlns:p14="http://schemas.microsoft.com/office/powerpoint/2010/main" val="25222318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D2E8C5-E6FA-4D2A-9B27-3221ACD7AC5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3A945F86-234B-4127-AE68-0C218F82FD9A}"/>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12C87EE-C6B1-4834-9CFC-B2058C76D919}"/>
              </a:ext>
            </a:extLst>
          </p:cNvPr>
          <p:cNvSpPr>
            <a:spLocks noGrp="1"/>
          </p:cNvSpPr>
          <p:nvPr>
            <p:ph type="sldNum" sz="quarter" idx="12"/>
          </p:nvPr>
        </p:nvSpPr>
        <p:spPr/>
        <p:txBody>
          <a:bodyPr/>
          <a:lstStyle>
            <a:lvl1pPr>
              <a:defRPr/>
            </a:lvl1pPr>
          </a:lstStyle>
          <a:p>
            <a:pPr>
              <a:defRPr/>
            </a:pPr>
            <a:fld id="{0E53DB7F-496E-4F27-8FF8-B03498C84A85}" type="slidenum">
              <a:rPr lang="en-US" altLang="ja-JP"/>
              <a:pPr>
                <a:defRPr/>
              </a:pPr>
              <a:t>‹#›</a:t>
            </a:fld>
            <a:endParaRPr lang="en-US" altLang="ja-JP"/>
          </a:p>
        </p:txBody>
      </p:sp>
    </p:spTree>
    <p:extLst>
      <p:ext uri="{BB962C8B-B14F-4D97-AF65-F5344CB8AC3E}">
        <p14:creationId xmlns:p14="http://schemas.microsoft.com/office/powerpoint/2010/main" val="23290033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D6928-3298-461E-81DA-9B54E4DF704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7CC88009-269C-4FA5-8871-917F8BE4088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F47AFA3-1E48-4DB0-8A5A-C0802E362083}"/>
              </a:ext>
            </a:extLst>
          </p:cNvPr>
          <p:cNvSpPr>
            <a:spLocks noGrp="1"/>
          </p:cNvSpPr>
          <p:nvPr>
            <p:ph type="sldNum" sz="quarter" idx="12"/>
          </p:nvPr>
        </p:nvSpPr>
        <p:spPr/>
        <p:txBody>
          <a:bodyPr/>
          <a:lstStyle>
            <a:lvl1pPr>
              <a:defRPr/>
            </a:lvl1pPr>
          </a:lstStyle>
          <a:p>
            <a:pPr>
              <a:defRPr/>
            </a:pPr>
            <a:fld id="{07F4E153-8EBD-436F-83FA-B6F8CE23524B}" type="slidenum">
              <a:rPr lang="en-US" altLang="ja-JP"/>
              <a:pPr>
                <a:defRPr/>
              </a:pPr>
              <a:t>‹#›</a:t>
            </a:fld>
            <a:endParaRPr lang="en-US" altLang="ja-JP"/>
          </a:p>
        </p:txBody>
      </p:sp>
    </p:spTree>
    <p:extLst>
      <p:ext uri="{BB962C8B-B14F-4D97-AF65-F5344CB8AC3E}">
        <p14:creationId xmlns:p14="http://schemas.microsoft.com/office/powerpoint/2010/main" val="12191782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50F3D3-B873-428A-B63F-AA99A393C39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D8271733-3CDB-4AEB-8139-52538632EE5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D0AD578-8F49-4B2E-9D02-2390312294C3}"/>
              </a:ext>
            </a:extLst>
          </p:cNvPr>
          <p:cNvSpPr>
            <a:spLocks noGrp="1"/>
          </p:cNvSpPr>
          <p:nvPr>
            <p:ph type="sldNum" sz="quarter" idx="12"/>
          </p:nvPr>
        </p:nvSpPr>
        <p:spPr/>
        <p:txBody>
          <a:bodyPr/>
          <a:lstStyle>
            <a:lvl1pPr>
              <a:defRPr/>
            </a:lvl1pPr>
          </a:lstStyle>
          <a:p>
            <a:pPr>
              <a:defRPr/>
            </a:pPr>
            <a:fld id="{A33CB3DE-5242-4E40-BC79-30079D8E0234}" type="slidenum">
              <a:rPr lang="en-US" altLang="ja-JP"/>
              <a:pPr>
                <a:defRPr/>
              </a:pPr>
              <a:t>‹#›</a:t>
            </a:fld>
            <a:endParaRPr lang="en-US" altLang="ja-JP"/>
          </a:p>
        </p:txBody>
      </p:sp>
    </p:spTree>
    <p:extLst>
      <p:ext uri="{BB962C8B-B14F-4D97-AF65-F5344CB8AC3E}">
        <p14:creationId xmlns:p14="http://schemas.microsoft.com/office/powerpoint/2010/main" val="14423888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952939-04CD-4CDE-9AFC-F8C795F0202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80282636-BA85-4F12-8FC7-3B146518622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FA9BEF6B-E0A1-43B2-9823-BEC5CC980415}"/>
              </a:ext>
            </a:extLst>
          </p:cNvPr>
          <p:cNvSpPr>
            <a:spLocks noGrp="1"/>
          </p:cNvSpPr>
          <p:nvPr>
            <p:ph type="sldNum" sz="quarter" idx="12"/>
          </p:nvPr>
        </p:nvSpPr>
        <p:spPr/>
        <p:txBody>
          <a:bodyPr/>
          <a:lstStyle>
            <a:lvl1pPr>
              <a:defRPr/>
            </a:lvl1pPr>
          </a:lstStyle>
          <a:p>
            <a:pPr>
              <a:defRPr/>
            </a:pPr>
            <a:fld id="{22A7B4E2-FE12-4CBD-98E5-8400CA85023F}" type="slidenum">
              <a:rPr lang="en-US" altLang="ja-JP"/>
              <a:pPr>
                <a:defRPr/>
              </a:pPr>
              <a:t>‹#›</a:t>
            </a:fld>
            <a:endParaRPr lang="en-US" altLang="ja-JP"/>
          </a:p>
        </p:txBody>
      </p:sp>
    </p:spTree>
    <p:extLst>
      <p:ext uri="{BB962C8B-B14F-4D97-AF65-F5344CB8AC3E}">
        <p14:creationId xmlns:p14="http://schemas.microsoft.com/office/powerpoint/2010/main" val="22540059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0F0D4F-1388-410E-9185-95553F0EDFB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a:extLst>
              <a:ext uri="{FF2B5EF4-FFF2-40B4-BE49-F238E27FC236}">
                <a16:creationId xmlns:a16="http://schemas.microsoft.com/office/drawing/2014/main" id="{A3BC3F65-C27F-4994-B4D5-472C4D4AEF1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E267652-E1CD-458C-AC96-39E1351F7161}"/>
              </a:ext>
            </a:extLst>
          </p:cNvPr>
          <p:cNvSpPr>
            <a:spLocks noGrp="1"/>
          </p:cNvSpPr>
          <p:nvPr>
            <p:ph type="sldNum" sz="quarter" idx="12"/>
          </p:nvPr>
        </p:nvSpPr>
        <p:spPr/>
        <p:txBody>
          <a:bodyPr/>
          <a:lstStyle>
            <a:lvl1pPr>
              <a:defRPr/>
            </a:lvl1pPr>
          </a:lstStyle>
          <a:p>
            <a:pPr>
              <a:defRPr/>
            </a:pPr>
            <a:fld id="{94F8DBA4-099E-4961-813C-D042B638E240}" type="slidenum">
              <a:rPr lang="en-US" altLang="ja-JP"/>
              <a:pPr>
                <a:defRPr/>
              </a:pPr>
              <a:t>‹#›</a:t>
            </a:fld>
            <a:endParaRPr lang="en-US" altLang="ja-JP"/>
          </a:p>
        </p:txBody>
      </p:sp>
    </p:spTree>
    <p:extLst>
      <p:ext uri="{BB962C8B-B14F-4D97-AF65-F5344CB8AC3E}">
        <p14:creationId xmlns:p14="http://schemas.microsoft.com/office/powerpoint/2010/main" val="21751480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6BBC9-E588-4AC4-ACE3-6A3490183AF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a:extLst>
              <a:ext uri="{FF2B5EF4-FFF2-40B4-BE49-F238E27FC236}">
                <a16:creationId xmlns:a16="http://schemas.microsoft.com/office/drawing/2014/main" id="{FFF677E4-1F71-405B-A203-33B727F3095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152D2FFE-C0F1-4129-B954-F3F2B5D4005E}"/>
              </a:ext>
            </a:extLst>
          </p:cNvPr>
          <p:cNvSpPr>
            <a:spLocks noGrp="1"/>
          </p:cNvSpPr>
          <p:nvPr>
            <p:ph type="sldNum" sz="quarter" idx="12"/>
          </p:nvPr>
        </p:nvSpPr>
        <p:spPr/>
        <p:txBody>
          <a:bodyPr/>
          <a:lstStyle>
            <a:lvl1pPr>
              <a:defRPr/>
            </a:lvl1pPr>
          </a:lstStyle>
          <a:p>
            <a:pPr>
              <a:defRPr/>
            </a:pPr>
            <a:fld id="{EE5D5155-AD75-4A0F-AC66-C15EE32C2512}" type="slidenum">
              <a:rPr lang="en-US" altLang="ja-JP"/>
              <a:pPr>
                <a:defRPr/>
              </a:pPr>
              <a:t>‹#›</a:t>
            </a:fld>
            <a:endParaRPr lang="en-US" altLang="ja-JP"/>
          </a:p>
        </p:txBody>
      </p:sp>
    </p:spTree>
    <p:extLst>
      <p:ext uri="{BB962C8B-B14F-4D97-AF65-F5344CB8AC3E}">
        <p14:creationId xmlns:p14="http://schemas.microsoft.com/office/powerpoint/2010/main" val="35952875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F267EF-FEB7-444E-8666-64A195497F1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a:extLst>
              <a:ext uri="{FF2B5EF4-FFF2-40B4-BE49-F238E27FC236}">
                <a16:creationId xmlns:a16="http://schemas.microsoft.com/office/drawing/2014/main" id="{9075EDBC-F1EC-4A54-8200-2C072D26623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41768A44-962D-4B9A-BAD3-D9B9661D994F}"/>
              </a:ext>
            </a:extLst>
          </p:cNvPr>
          <p:cNvSpPr>
            <a:spLocks noGrp="1"/>
          </p:cNvSpPr>
          <p:nvPr>
            <p:ph type="sldNum" sz="quarter" idx="12"/>
          </p:nvPr>
        </p:nvSpPr>
        <p:spPr/>
        <p:txBody>
          <a:bodyPr/>
          <a:lstStyle>
            <a:lvl1pPr>
              <a:defRPr/>
            </a:lvl1pPr>
          </a:lstStyle>
          <a:p>
            <a:pPr>
              <a:defRPr/>
            </a:pPr>
            <a:fld id="{7F888BEF-F8D2-4FE2-92ED-243DFC94BA43}" type="slidenum">
              <a:rPr lang="en-US" altLang="ja-JP"/>
              <a:pPr>
                <a:defRPr/>
              </a:pPr>
              <a:t>‹#›</a:t>
            </a:fld>
            <a:endParaRPr lang="en-US" altLang="ja-JP"/>
          </a:p>
        </p:txBody>
      </p:sp>
    </p:spTree>
    <p:extLst>
      <p:ext uri="{BB962C8B-B14F-4D97-AF65-F5344CB8AC3E}">
        <p14:creationId xmlns:p14="http://schemas.microsoft.com/office/powerpoint/2010/main" val="260390206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9E91191-649D-4B61-9696-7AE6EE403E1A}"/>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DB7F6BC5-3453-493D-9127-C4D4D171415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5525018B-464E-4B8A-A118-8617708AB86E}"/>
              </a:ext>
            </a:extLst>
          </p:cNvPr>
          <p:cNvSpPr>
            <a:spLocks noGrp="1"/>
          </p:cNvSpPr>
          <p:nvPr>
            <p:ph type="sldNum" sz="quarter" idx="12"/>
          </p:nvPr>
        </p:nvSpPr>
        <p:spPr/>
        <p:txBody>
          <a:bodyPr/>
          <a:lstStyle>
            <a:lvl1pPr>
              <a:defRPr/>
            </a:lvl1pPr>
          </a:lstStyle>
          <a:p>
            <a:pPr>
              <a:defRPr/>
            </a:pPr>
            <a:fld id="{78AB3DFC-04DB-4E5C-A632-C5A37E4A8B00}" type="slidenum">
              <a:rPr lang="en-US" altLang="ja-JP"/>
              <a:pPr>
                <a:defRPr/>
              </a:pPr>
              <a:t>‹#›</a:t>
            </a:fld>
            <a:endParaRPr lang="en-US" altLang="ja-JP"/>
          </a:p>
        </p:txBody>
      </p:sp>
    </p:spTree>
    <p:extLst>
      <p:ext uri="{BB962C8B-B14F-4D97-AF65-F5344CB8AC3E}">
        <p14:creationId xmlns:p14="http://schemas.microsoft.com/office/powerpoint/2010/main" val="36187489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EF66CF5-EFC8-458A-84A6-6ABA76653FB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DDD71EB8-6D93-44C3-A27B-DF53FEFD17E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1B06A985-3F05-4360-8E9D-C8F8F9D1A405}"/>
              </a:ext>
            </a:extLst>
          </p:cNvPr>
          <p:cNvSpPr>
            <a:spLocks noGrp="1"/>
          </p:cNvSpPr>
          <p:nvPr>
            <p:ph type="sldNum" sz="quarter" idx="12"/>
          </p:nvPr>
        </p:nvSpPr>
        <p:spPr/>
        <p:txBody>
          <a:bodyPr/>
          <a:lstStyle>
            <a:lvl1pPr>
              <a:defRPr/>
            </a:lvl1pPr>
          </a:lstStyle>
          <a:p>
            <a:pPr>
              <a:defRPr/>
            </a:pPr>
            <a:fld id="{B3F0A846-01EB-42DE-B88E-D5EA5105CA8A}" type="slidenum">
              <a:rPr lang="en-US" altLang="ja-JP"/>
              <a:pPr>
                <a:defRPr/>
              </a:pPr>
              <a:t>‹#›</a:t>
            </a:fld>
            <a:endParaRPr lang="en-US" altLang="ja-JP"/>
          </a:p>
        </p:txBody>
      </p:sp>
    </p:spTree>
    <p:extLst>
      <p:ext uri="{BB962C8B-B14F-4D97-AF65-F5344CB8AC3E}">
        <p14:creationId xmlns:p14="http://schemas.microsoft.com/office/powerpoint/2010/main" val="34659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6B9C59-2389-4D79-9B94-632E9DB2198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4F10EECF-5781-4597-AC3F-C3990A6798C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ABF1862-A704-4DA7-BE53-BE7CDE4FF2DE}"/>
              </a:ext>
            </a:extLst>
          </p:cNvPr>
          <p:cNvSpPr>
            <a:spLocks noGrp="1"/>
          </p:cNvSpPr>
          <p:nvPr>
            <p:ph type="sldNum" sz="quarter" idx="12"/>
          </p:nvPr>
        </p:nvSpPr>
        <p:spPr/>
        <p:txBody>
          <a:bodyPr/>
          <a:lstStyle>
            <a:lvl1pPr>
              <a:defRPr/>
            </a:lvl1pPr>
          </a:lstStyle>
          <a:p>
            <a:pPr>
              <a:defRPr/>
            </a:pPr>
            <a:fld id="{4E50D39A-802E-4948-85B0-D9089C510220}" type="slidenum">
              <a:rPr lang="en-US" altLang="ja-JP"/>
              <a:pPr>
                <a:defRPr/>
              </a:pPr>
              <a:t>‹#›</a:t>
            </a:fld>
            <a:endParaRPr lang="en-US" altLang="ja-JP"/>
          </a:p>
        </p:txBody>
      </p:sp>
    </p:spTree>
    <p:extLst>
      <p:ext uri="{BB962C8B-B14F-4D97-AF65-F5344CB8AC3E}">
        <p14:creationId xmlns:p14="http://schemas.microsoft.com/office/powerpoint/2010/main" val="321962533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2F859-96AD-4B6D-878E-E286BE8137C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5D1AB024-A758-403D-97EF-B58EAC04A55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2D3873BB-74A8-494F-994B-5114FC1CE23D}"/>
              </a:ext>
            </a:extLst>
          </p:cNvPr>
          <p:cNvSpPr>
            <a:spLocks noGrp="1"/>
          </p:cNvSpPr>
          <p:nvPr>
            <p:ph type="sldNum" sz="quarter" idx="12"/>
          </p:nvPr>
        </p:nvSpPr>
        <p:spPr/>
        <p:txBody>
          <a:bodyPr/>
          <a:lstStyle>
            <a:lvl1pPr>
              <a:defRPr/>
            </a:lvl1pPr>
          </a:lstStyle>
          <a:p>
            <a:pPr>
              <a:defRPr/>
            </a:pPr>
            <a:fld id="{15208326-273F-4200-ACBB-79113E0794BD}" type="slidenum">
              <a:rPr lang="en-US" altLang="ja-JP"/>
              <a:pPr>
                <a:defRPr/>
              </a:pPr>
              <a:t>‹#›</a:t>
            </a:fld>
            <a:endParaRPr lang="en-US" altLang="ja-JP"/>
          </a:p>
        </p:txBody>
      </p:sp>
    </p:spTree>
    <p:extLst>
      <p:ext uri="{BB962C8B-B14F-4D97-AF65-F5344CB8AC3E}">
        <p14:creationId xmlns:p14="http://schemas.microsoft.com/office/powerpoint/2010/main" val="38430627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EFFEA-E872-4464-A559-250FF5BE039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5D282E8C-40AD-498B-9306-EA110E3564C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720ACF1-51D0-4124-92FC-B4BC025A3BBF}"/>
              </a:ext>
            </a:extLst>
          </p:cNvPr>
          <p:cNvSpPr>
            <a:spLocks noGrp="1"/>
          </p:cNvSpPr>
          <p:nvPr>
            <p:ph type="sldNum" sz="quarter" idx="12"/>
          </p:nvPr>
        </p:nvSpPr>
        <p:spPr/>
        <p:txBody>
          <a:bodyPr/>
          <a:lstStyle>
            <a:lvl1pPr>
              <a:defRPr/>
            </a:lvl1pPr>
          </a:lstStyle>
          <a:p>
            <a:pPr>
              <a:defRPr/>
            </a:pPr>
            <a:fld id="{84D3CD48-CD8E-4275-A6AA-9A5B643DC901}" type="slidenum">
              <a:rPr lang="en-US" altLang="ja-JP"/>
              <a:pPr>
                <a:defRPr/>
              </a:pPr>
              <a:t>‹#›</a:t>
            </a:fld>
            <a:endParaRPr lang="en-US" altLang="ja-JP"/>
          </a:p>
        </p:txBody>
      </p:sp>
    </p:spTree>
    <p:extLst>
      <p:ext uri="{BB962C8B-B14F-4D97-AF65-F5344CB8AC3E}">
        <p14:creationId xmlns:p14="http://schemas.microsoft.com/office/powerpoint/2010/main" val="379519930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F4B9D7F-2287-4F6C-8E18-7C81F8FA049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C75473FA-A3F1-42FF-8A22-2EF8025F5F94}"/>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55F4AED-7FA8-4FA6-8AD1-70244FD938BB}"/>
              </a:ext>
            </a:extLst>
          </p:cNvPr>
          <p:cNvSpPr>
            <a:spLocks noGrp="1"/>
          </p:cNvSpPr>
          <p:nvPr>
            <p:ph type="sldNum" sz="quarter" idx="12"/>
          </p:nvPr>
        </p:nvSpPr>
        <p:spPr/>
        <p:txBody>
          <a:bodyPr/>
          <a:lstStyle>
            <a:lvl1pPr>
              <a:defRPr/>
            </a:lvl1pPr>
          </a:lstStyle>
          <a:p>
            <a:pPr>
              <a:defRPr/>
            </a:pPr>
            <a:fld id="{0BB76C45-3582-4384-B27A-7E36A0181F74}" type="slidenum">
              <a:rPr lang="en-US" altLang="ja-JP"/>
              <a:pPr>
                <a:defRPr/>
              </a:pPr>
              <a:t>‹#›</a:t>
            </a:fld>
            <a:endParaRPr lang="en-US" altLang="ja-JP"/>
          </a:p>
        </p:txBody>
      </p:sp>
    </p:spTree>
    <p:extLst>
      <p:ext uri="{BB962C8B-B14F-4D97-AF65-F5344CB8AC3E}">
        <p14:creationId xmlns:p14="http://schemas.microsoft.com/office/powerpoint/2010/main" val="15507301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AF9DBD-30F7-4E1A-8B7F-F73CBA57E50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EFEBE516-7708-4780-BD4B-AA4E4C815ABB}"/>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E118690-C335-4278-AA85-BC40A57A3A64}"/>
              </a:ext>
            </a:extLst>
          </p:cNvPr>
          <p:cNvSpPr>
            <a:spLocks noGrp="1"/>
          </p:cNvSpPr>
          <p:nvPr>
            <p:ph type="sldNum" sz="quarter" idx="12"/>
          </p:nvPr>
        </p:nvSpPr>
        <p:spPr/>
        <p:txBody>
          <a:bodyPr/>
          <a:lstStyle>
            <a:lvl1pPr>
              <a:defRPr/>
            </a:lvl1pPr>
          </a:lstStyle>
          <a:p>
            <a:pPr>
              <a:defRPr/>
            </a:pPr>
            <a:fld id="{9C6CBCE0-6D53-416D-A6DC-973FE9A0DE78}" type="slidenum">
              <a:rPr lang="en-US" altLang="ja-JP"/>
              <a:pPr>
                <a:defRPr/>
              </a:pPr>
              <a:t>‹#›</a:t>
            </a:fld>
            <a:endParaRPr lang="en-US" altLang="ja-JP"/>
          </a:p>
        </p:txBody>
      </p:sp>
    </p:spTree>
    <p:extLst>
      <p:ext uri="{BB962C8B-B14F-4D97-AF65-F5344CB8AC3E}">
        <p14:creationId xmlns:p14="http://schemas.microsoft.com/office/powerpoint/2010/main" val="20421875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E9511-A7DC-461C-9F06-695BFA8414F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71724F66-64B2-401C-9E29-E13F1A847894}"/>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C13D2D9-A6E5-4C5A-B35B-30EFA0D54AE5}"/>
              </a:ext>
            </a:extLst>
          </p:cNvPr>
          <p:cNvSpPr>
            <a:spLocks noGrp="1"/>
          </p:cNvSpPr>
          <p:nvPr>
            <p:ph type="sldNum" sz="quarter" idx="12"/>
          </p:nvPr>
        </p:nvSpPr>
        <p:spPr/>
        <p:txBody>
          <a:bodyPr/>
          <a:lstStyle>
            <a:lvl1pPr>
              <a:defRPr/>
            </a:lvl1pPr>
          </a:lstStyle>
          <a:p>
            <a:pPr>
              <a:defRPr/>
            </a:pPr>
            <a:fld id="{95BBC300-3CB0-40D9-B5D9-C8B66DADAFC8}" type="slidenum">
              <a:rPr lang="en-US" altLang="ja-JP"/>
              <a:pPr>
                <a:defRPr/>
              </a:pPr>
              <a:t>‹#›</a:t>
            </a:fld>
            <a:endParaRPr lang="en-US" altLang="ja-JP"/>
          </a:p>
        </p:txBody>
      </p:sp>
    </p:spTree>
    <p:extLst>
      <p:ext uri="{BB962C8B-B14F-4D97-AF65-F5344CB8AC3E}">
        <p14:creationId xmlns:p14="http://schemas.microsoft.com/office/powerpoint/2010/main" val="38985037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AA393B-A5C7-479B-AB1F-ADBDEB5D86F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74EA6B80-F46C-4527-AF04-8C59EB324C1C}"/>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6B220437-C503-49E5-AFB5-1565DB9BA904}"/>
              </a:ext>
            </a:extLst>
          </p:cNvPr>
          <p:cNvSpPr>
            <a:spLocks noGrp="1"/>
          </p:cNvSpPr>
          <p:nvPr>
            <p:ph type="sldNum" sz="quarter" idx="12"/>
          </p:nvPr>
        </p:nvSpPr>
        <p:spPr/>
        <p:txBody>
          <a:bodyPr/>
          <a:lstStyle>
            <a:lvl1pPr>
              <a:defRPr/>
            </a:lvl1pPr>
          </a:lstStyle>
          <a:p>
            <a:pPr>
              <a:defRPr/>
            </a:pPr>
            <a:fld id="{877E660C-A085-430A-BE51-19DFC80D23BC}" type="slidenum">
              <a:rPr lang="en-US" altLang="ja-JP"/>
              <a:pPr>
                <a:defRPr/>
              </a:pPr>
              <a:t>‹#›</a:t>
            </a:fld>
            <a:endParaRPr lang="en-US" altLang="ja-JP"/>
          </a:p>
        </p:txBody>
      </p:sp>
    </p:spTree>
    <p:extLst>
      <p:ext uri="{BB962C8B-B14F-4D97-AF65-F5344CB8AC3E}">
        <p14:creationId xmlns:p14="http://schemas.microsoft.com/office/powerpoint/2010/main" val="12867571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C5C646-A9F8-4732-B23A-DDDF7EFFFB3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a:extLst>
              <a:ext uri="{FF2B5EF4-FFF2-40B4-BE49-F238E27FC236}">
                <a16:creationId xmlns:a16="http://schemas.microsoft.com/office/drawing/2014/main" id="{F5046FC9-1FDA-4CA9-B47D-5B3D52DE1438}"/>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8D939968-936F-4952-AA92-B6D5C7F733A0}"/>
              </a:ext>
            </a:extLst>
          </p:cNvPr>
          <p:cNvSpPr>
            <a:spLocks noGrp="1"/>
          </p:cNvSpPr>
          <p:nvPr>
            <p:ph type="sldNum" sz="quarter" idx="12"/>
          </p:nvPr>
        </p:nvSpPr>
        <p:spPr/>
        <p:txBody>
          <a:bodyPr/>
          <a:lstStyle>
            <a:lvl1pPr>
              <a:defRPr/>
            </a:lvl1pPr>
          </a:lstStyle>
          <a:p>
            <a:pPr>
              <a:defRPr/>
            </a:pPr>
            <a:fld id="{04035894-1B30-4AF4-BF02-EF73015AA7A9}" type="slidenum">
              <a:rPr lang="en-US" altLang="ja-JP"/>
              <a:pPr>
                <a:defRPr/>
              </a:pPr>
              <a:t>‹#›</a:t>
            </a:fld>
            <a:endParaRPr lang="en-US" altLang="ja-JP"/>
          </a:p>
        </p:txBody>
      </p:sp>
    </p:spTree>
    <p:extLst>
      <p:ext uri="{BB962C8B-B14F-4D97-AF65-F5344CB8AC3E}">
        <p14:creationId xmlns:p14="http://schemas.microsoft.com/office/powerpoint/2010/main" val="220284623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B99180-1AF7-4FC4-95B5-5C501616403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a:extLst>
              <a:ext uri="{FF2B5EF4-FFF2-40B4-BE49-F238E27FC236}">
                <a16:creationId xmlns:a16="http://schemas.microsoft.com/office/drawing/2014/main" id="{35525F87-4A39-47F3-8010-CD1BB2EE3D0A}"/>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CFEBF706-1D9B-4DFE-BA52-3E5A6242E2AF}"/>
              </a:ext>
            </a:extLst>
          </p:cNvPr>
          <p:cNvSpPr>
            <a:spLocks noGrp="1"/>
          </p:cNvSpPr>
          <p:nvPr>
            <p:ph type="sldNum" sz="quarter" idx="12"/>
          </p:nvPr>
        </p:nvSpPr>
        <p:spPr/>
        <p:txBody>
          <a:bodyPr/>
          <a:lstStyle>
            <a:lvl1pPr>
              <a:defRPr/>
            </a:lvl1pPr>
          </a:lstStyle>
          <a:p>
            <a:pPr>
              <a:defRPr/>
            </a:pPr>
            <a:fld id="{A4CF869E-C50A-4D94-86A8-CF24C2DC5A03}" type="slidenum">
              <a:rPr lang="en-US" altLang="ja-JP"/>
              <a:pPr>
                <a:defRPr/>
              </a:pPr>
              <a:t>‹#›</a:t>
            </a:fld>
            <a:endParaRPr lang="en-US" altLang="ja-JP"/>
          </a:p>
        </p:txBody>
      </p:sp>
    </p:spTree>
    <p:extLst>
      <p:ext uri="{BB962C8B-B14F-4D97-AF65-F5344CB8AC3E}">
        <p14:creationId xmlns:p14="http://schemas.microsoft.com/office/powerpoint/2010/main" val="5943497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FE82B-7A7F-4FB8-9DB9-07FE3E985F0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3" name="Footer Placeholder 2">
            <a:extLst>
              <a:ext uri="{FF2B5EF4-FFF2-40B4-BE49-F238E27FC236}">
                <a16:creationId xmlns:a16="http://schemas.microsoft.com/office/drawing/2014/main" id="{9EBBF549-E960-41A3-92D4-7676DD27DC5C}"/>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2053BCED-6366-4C79-80A4-D9A3B91D0610}"/>
              </a:ext>
            </a:extLst>
          </p:cNvPr>
          <p:cNvSpPr>
            <a:spLocks noGrp="1"/>
          </p:cNvSpPr>
          <p:nvPr>
            <p:ph type="sldNum" sz="quarter" idx="12"/>
          </p:nvPr>
        </p:nvSpPr>
        <p:spPr/>
        <p:txBody>
          <a:bodyPr/>
          <a:lstStyle>
            <a:lvl1pPr>
              <a:defRPr/>
            </a:lvl1pPr>
          </a:lstStyle>
          <a:p>
            <a:pPr>
              <a:defRPr/>
            </a:pPr>
            <a:fld id="{EABD2F68-B106-4F16-AC65-871ACB8B82C5}" type="slidenum">
              <a:rPr lang="en-US" altLang="ja-JP"/>
              <a:pPr>
                <a:defRPr/>
              </a:pPr>
              <a:t>‹#›</a:t>
            </a:fld>
            <a:endParaRPr lang="en-US" altLang="ja-JP"/>
          </a:p>
        </p:txBody>
      </p:sp>
    </p:spTree>
    <p:extLst>
      <p:ext uri="{BB962C8B-B14F-4D97-AF65-F5344CB8AC3E}">
        <p14:creationId xmlns:p14="http://schemas.microsoft.com/office/powerpoint/2010/main" val="39428653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74A76C8-B262-4367-8740-5A7F9CFCDDB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96D6F4E2-6F7C-4F5F-A301-D3D4D9B8BEB0}"/>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56DA620-295F-4FB9-89EA-913EE91AB0B9}"/>
              </a:ext>
            </a:extLst>
          </p:cNvPr>
          <p:cNvSpPr>
            <a:spLocks noGrp="1"/>
          </p:cNvSpPr>
          <p:nvPr>
            <p:ph type="sldNum" sz="quarter" idx="12"/>
          </p:nvPr>
        </p:nvSpPr>
        <p:spPr/>
        <p:txBody>
          <a:bodyPr/>
          <a:lstStyle>
            <a:lvl1pPr>
              <a:defRPr/>
            </a:lvl1pPr>
          </a:lstStyle>
          <a:p>
            <a:pPr>
              <a:defRPr/>
            </a:pPr>
            <a:fld id="{450EA4EA-2998-42CB-993B-300E849E1019}" type="slidenum">
              <a:rPr lang="en-US" altLang="ja-JP"/>
              <a:pPr>
                <a:defRPr/>
              </a:pPr>
              <a:t>‹#›</a:t>
            </a:fld>
            <a:endParaRPr lang="en-US" altLang="ja-JP"/>
          </a:p>
        </p:txBody>
      </p:sp>
    </p:spTree>
    <p:extLst>
      <p:ext uri="{BB962C8B-B14F-4D97-AF65-F5344CB8AC3E}">
        <p14:creationId xmlns:p14="http://schemas.microsoft.com/office/powerpoint/2010/main" val="142386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59D73-FD65-4FBA-8038-FCC57C95F23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4AE14116-9D78-465D-ADF2-242101CF13F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3D0EFEB-028C-447A-96CF-513873A4CA35}"/>
              </a:ext>
            </a:extLst>
          </p:cNvPr>
          <p:cNvSpPr>
            <a:spLocks noGrp="1"/>
          </p:cNvSpPr>
          <p:nvPr>
            <p:ph type="sldNum" sz="quarter" idx="12"/>
          </p:nvPr>
        </p:nvSpPr>
        <p:spPr/>
        <p:txBody>
          <a:bodyPr/>
          <a:lstStyle>
            <a:lvl1pPr>
              <a:defRPr/>
            </a:lvl1pPr>
          </a:lstStyle>
          <a:p>
            <a:pPr>
              <a:defRPr/>
            </a:pPr>
            <a:fld id="{92626130-31FC-4710-B047-B6147E5993CD}" type="slidenum">
              <a:rPr lang="en-US" altLang="ja-JP"/>
              <a:pPr>
                <a:defRPr/>
              </a:pPr>
              <a:t>‹#›</a:t>
            </a:fld>
            <a:endParaRPr lang="en-US" altLang="ja-JP"/>
          </a:p>
        </p:txBody>
      </p:sp>
    </p:spTree>
    <p:extLst>
      <p:ext uri="{BB962C8B-B14F-4D97-AF65-F5344CB8AC3E}">
        <p14:creationId xmlns:p14="http://schemas.microsoft.com/office/powerpoint/2010/main" val="228134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DBB359D-6E68-4253-A0D2-1E4DD9F9AC2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A77E2523-EF2C-42C1-952A-C4ABA6B3D4CC}"/>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C67409D4-50FC-4598-9ACC-598093810B14}"/>
              </a:ext>
            </a:extLst>
          </p:cNvPr>
          <p:cNvSpPr>
            <a:spLocks noGrp="1"/>
          </p:cNvSpPr>
          <p:nvPr>
            <p:ph type="sldNum" sz="quarter" idx="12"/>
          </p:nvPr>
        </p:nvSpPr>
        <p:spPr/>
        <p:txBody>
          <a:bodyPr/>
          <a:lstStyle>
            <a:lvl1pPr>
              <a:defRPr/>
            </a:lvl1pPr>
          </a:lstStyle>
          <a:p>
            <a:pPr>
              <a:defRPr/>
            </a:pPr>
            <a:fld id="{24747675-11C1-4E39-BBB6-1247F89433BB}" type="slidenum">
              <a:rPr lang="en-US" altLang="ja-JP"/>
              <a:pPr>
                <a:defRPr/>
              </a:pPr>
              <a:t>‹#›</a:t>
            </a:fld>
            <a:endParaRPr lang="en-US" altLang="ja-JP"/>
          </a:p>
        </p:txBody>
      </p:sp>
    </p:spTree>
    <p:extLst>
      <p:ext uri="{BB962C8B-B14F-4D97-AF65-F5344CB8AC3E}">
        <p14:creationId xmlns:p14="http://schemas.microsoft.com/office/powerpoint/2010/main" val="56965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CCBF0-B841-4A57-A6CA-239A86DB0F7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78358DFD-FEBA-4FEA-A8D7-78C1F439B26A}"/>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D2E135D-5F67-4662-83E5-18858155EEB2}"/>
              </a:ext>
            </a:extLst>
          </p:cNvPr>
          <p:cNvSpPr>
            <a:spLocks noGrp="1"/>
          </p:cNvSpPr>
          <p:nvPr>
            <p:ph type="sldNum" sz="quarter" idx="12"/>
          </p:nvPr>
        </p:nvSpPr>
        <p:spPr/>
        <p:txBody>
          <a:bodyPr/>
          <a:lstStyle>
            <a:lvl1pPr>
              <a:defRPr/>
            </a:lvl1pPr>
          </a:lstStyle>
          <a:p>
            <a:pPr>
              <a:defRPr/>
            </a:pPr>
            <a:fld id="{82EBBB5D-0DD3-40F6-9E30-0807BDF09FA5}" type="slidenum">
              <a:rPr lang="en-US" altLang="ja-JP"/>
              <a:pPr>
                <a:defRPr/>
              </a:pPr>
              <a:t>‹#›</a:t>
            </a:fld>
            <a:endParaRPr lang="en-US" altLang="ja-JP"/>
          </a:p>
        </p:txBody>
      </p:sp>
    </p:spTree>
    <p:extLst>
      <p:ext uri="{BB962C8B-B14F-4D97-AF65-F5344CB8AC3E}">
        <p14:creationId xmlns:p14="http://schemas.microsoft.com/office/powerpoint/2010/main" val="3312036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916E5-451F-4EDD-B05B-C5D9CF844C5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CC4747EC-DEB7-4F1D-8655-83537358E0BD}"/>
              </a:ext>
            </a:extLst>
          </p:cNvPr>
          <p:cNvSpPr>
            <a:spLocks noGrp="1"/>
          </p:cNvSpPr>
          <p:nvPr>
            <p:ph type="ftr" sz="quarter" idx="11"/>
          </p:nvPr>
        </p:nvSpPr>
        <p:spPr/>
        <p:txBody>
          <a:bodyPr/>
          <a:lstStyle>
            <a:lvl1pPr>
              <a:defRPr kumimoji="0"/>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2467CC9E-AB59-4F5B-B23B-BC1B5055613F}"/>
              </a:ext>
            </a:extLst>
          </p:cNvPr>
          <p:cNvSpPr>
            <a:spLocks noGrp="1"/>
          </p:cNvSpPr>
          <p:nvPr>
            <p:ph type="sldNum" sz="quarter" idx="12"/>
          </p:nvPr>
        </p:nvSpPr>
        <p:spPr/>
        <p:txBody>
          <a:bodyPr/>
          <a:lstStyle>
            <a:lvl1pPr>
              <a:defRPr/>
            </a:lvl1pPr>
          </a:lstStyle>
          <a:p>
            <a:pPr>
              <a:defRPr/>
            </a:pPr>
            <a:fld id="{3DBCD941-EB59-45B8-8988-F4B819447C3A}" type="slidenum">
              <a:rPr lang="en-US" altLang="ja-JP"/>
              <a:pPr>
                <a:defRPr/>
              </a:pPr>
              <a:t>‹#›</a:t>
            </a:fld>
            <a:endParaRPr lang="en-US" altLang="ja-JP"/>
          </a:p>
        </p:txBody>
      </p:sp>
    </p:spTree>
    <p:extLst>
      <p:ext uri="{BB962C8B-B14F-4D97-AF65-F5344CB8AC3E}">
        <p14:creationId xmlns:p14="http://schemas.microsoft.com/office/powerpoint/2010/main" val="30804458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316182" y="365126"/>
            <a:ext cx="9559636" cy="885606"/>
          </a:xfrm>
        </p:spPr>
        <p:txBody>
          <a:bodyPr>
            <a:normAutofit/>
          </a:bodyPr>
          <a:lstStyle>
            <a:lvl1pPr>
              <a:defRPr sz="3200" b="1">
                <a:solidFill>
                  <a:schemeClr val="accent1">
                    <a:lumMod val="75000"/>
                  </a:schemeClr>
                </a:solidFill>
                <a:latin typeface="Meiryo UI" panose="020B0604030504040204" pitchFamily="50" charset="-128"/>
                <a:ea typeface="Meiryo UI" panose="020B0604030504040204" pitchFamily="50" charset="-128"/>
              </a:defRPr>
            </a:lvl1pPr>
          </a:lstStyle>
          <a:p>
            <a:r>
              <a:rPr lang="ja-JP" altLang="en-US" dirty="0"/>
              <a:t>マスター タイトルの書式設定</a:t>
            </a:r>
          </a:p>
        </p:txBody>
      </p:sp>
      <p:sp>
        <p:nvSpPr>
          <p:cNvPr id="3" name="日付プレースホルダー 3">
            <a:extLst>
              <a:ext uri="{FF2B5EF4-FFF2-40B4-BE49-F238E27FC236}">
                <a16:creationId xmlns:a16="http://schemas.microsoft.com/office/drawing/2014/main" id="{5A6544AC-6431-4497-AF9B-538721016DA4}"/>
              </a:ext>
            </a:extLst>
          </p:cNvPr>
          <p:cNvSpPr>
            <a:spLocks noGrp="1"/>
          </p:cNvSpPr>
          <p:nvPr>
            <p:ph type="dt" sz="half" idx="10"/>
          </p:nvPr>
        </p:nvSpPr>
        <p:spPr/>
        <p:txBody>
          <a:bodyPr/>
          <a:lstStyle>
            <a:lvl1pPr>
              <a:defRPr kumimoji="1"/>
            </a:lvl1pPr>
          </a:lstStyle>
          <a:p>
            <a:pPr>
              <a:defRPr/>
            </a:pPr>
            <a:endParaRPr lang="ja-JP" altLang="en-US"/>
          </a:p>
        </p:txBody>
      </p:sp>
      <p:sp>
        <p:nvSpPr>
          <p:cNvPr id="4" name="フッター プレースホルダー 4">
            <a:extLst>
              <a:ext uri="{FF2B5EF4-FFF2-40B4-BE49-F238E27FC236}">
                <a16:creationId xmlns:a16="http://schemas.microsoft.com/office/drawing/2014/main" id="{151C8741-3150-4556-8B62-314591DC3A4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5" name="スライド番号プレースホルダー 5">
            <a:extLst>
              <a:ext uri="{FF2B5EF4-FFF2-40B4-BE49-F238E27FC236}">
                <a16:creationId xmlns:a16="http://schemas.microsoft.com/office/drawing/2014/main" id="{78B9F870-B4C8-4F33-976C-14DC18C2DFDB}"/>
              </a:ext>
            </a:extLst>
          </p:cNvPr>
          <p:cNvSpPr>
            <a:spLocks noGrp="1"/>
          </p:cNvSpPr>
          <p:nvPr>
            <p:ph type="sldNum" sz="quarter" idx="12"/>
          </p:nvPr>
        </p:nvSpPr>
        <p:spPr/>
        <p:txBody>
          <a:bodyPr/>
          <a:lstStyle>
            <a:lvl1pPr>
              <a:defRPr kumimoji="1"/>
            </a:lvl1pPr>
          </a:lstStyle>
          <a:p>
            <a:pPr>
              <a:defRPr/>
            </a:pPr>
            <a:fld id="{F1B6EBE3-44EF-4E0B-B854-D81BB679124D}" type="slidenum">
              <a:rPr lang="ja-JP" altLang="en-US"/>
              <a:pPr>
                <a:defRPr/>
              </a:pPr>
              <a:t>‹#›</a:t>
            </a:fld>
            <a:endParaRPr lang="ja-JP" altLang="en-US"/>
          </a:p>
        </p:txBody>
      </p:sp>
    </p:spTree>
    <p:extLst>
      <p:ext uri="{BB962C8B-B14F-4D97-AF65-F5344CB8AC3E}">
        <p14:creationId xmlns:p14="http://schemas.microsoft.com/office/powerpoint/2010/main" val="38700760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4845364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dirty="0"/>
          </a:p>
        </p:txBody>
      </p:sp>
      <p:sp>
        <p:nvSpPr>
          <p:cNvPr id="4" name="Text Placeholder 3"/>
          <p:cNvSpPr>
            <a:spLocks noGrp="1"/>
          </p:cNvSpPr>
          <p:nvPr>
            <p:ph type="body" sz="quarter" idx="10"/>
          </p:nvPr>
        </p:nvSpPr>
        <p:spPr>
          <a:xfrm>
            <a:off x="432001" y="1690687"/>
            <a:ext cx="11326284"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dirty="0"/>
          </a:p>
        </p:txBody>
      </p:sp>
    </p:spTree>
    <p:extLst>
      <p:ext uri="{BB962C8B-B14F-4D97-AF65-F5344CB8AC3E}">
        <p14:creationId xmlns:p14="http://schemas.microsoft.com/office/powerpoint/2010/main" val="26784514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2243647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074896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a:t>Copyright©️ 2023 HRD, Inc. All Rights Reserved. Strictly Confidential.</a:t>
            </a:r>
          </a:p>
        </p:txBody>
      </p:sp>
      <p:sp>
        <p:nvSpPr>
          <p:cNvPr id="4" name="Rectangle 6"/>
          <p:cNvSpPr>
            <a:spLocks noGrp="1" noChangeArrowheads="1"/>
          </p:cNvSpPr>
          <p:nvPr>
            <p:ph type="sldNum" sz="quarter" idx="12"/>
          </p:nvPr>
        </p:nvSpPr>
        <p:spPr>
          <a:ln/>
        </p:spPr>
        <p:txBody>
          <a:bodyPr/>
          <a:lstStyle>
            <a:lvl1pPr>
              <a:defRPr/>
            </a:lvl1pPr>
          </a:lstStyle>
          <a:p>
            <a:pPr>
              <a:defRPr/>
            </a:pPr>
            <a:fld id="{33B4ADC0-C8A2-4AAD-8B07-894B93379CB9}" type="slidenum">
              <a:rPr lang="en-US" altLang="ja-JP"/>
              <a:pPr>
                <a:defRPr/>
              </a:pPr>
              <a:t>‹#›</a:t>
            </a:fld>
            <a:endParaRPr lang="en-US" altLang="ja-JP"/>
          </a:p>
        </p:txBody>
      </p:sp>
    </p:spTree>
    <p:extLst>
      <p:ext uri="{BB962C8B-B14F-4D97-AF65-F5344CB8AC3E}">
        <p14:creationId xmlns:p14="http://schemas.microsoft.com/office/powerpoint/2010/main" val="26530828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p:cNvSpPr txBox="1">
            <a:spLocks noGrp="1"/>
          </p:cNvSpPr>
          <p:nvPr>
            <p:ph type="dt" idx="10"/>
          </p:nvPr>
        </p:nvSpPr>
        <p:spPr/>
        <p:txBody>
          <a:bodyPr/>
          <a:lstStyle>
            <a:lvl1pPr eaLnBrk="0" hangingPunct="0">
              <a:defRPr kumimoji="1"/>
            </a:lvl1pPr>
          </a:lstStyle>
          <a:p>
            <a:pPr>
              <a:defRPr/>
            </a:pPr>
            <a:endParaRPr lang="ja-JP" altLang="ja-JP"/>
          </a:p>
        </p:txBody>
      </p:sp>
      <p:sp>
        <p:nvSpPr>
          <p:cNvPr id="6" name="Shape 25"/>
          <p:cNvSpPr txBox="1">
            <a:spLocks noGrp="1"/>
          </p:cNvSpPr>
          <p:nvPr>
            <p:ph type="sldNum" idx="12"/>
          </p:nvPr>
        </p:nvSpPr>
        <p:spPr/>
        <p:txBody>
          <a:bodyPr>
            <a:noAutofit/>
          </a:bodyPr>
          <a:lstStyle>
            <a:lvl1pPr eaLnBrk="0" hangingPunct="0">
              <a:defRPr kumimoji="1"/>
            </a:lvl1pPr>
          </a:lstStyle>
          <a:p>
            <a:pPr>
              <a:defRPr/>
            </a:pPr>
            <a:fld id="{A8BE1147-A917-4671-A2D4-370EDCA79061}" type="slidenum">
              <a:rPr lang="en-US" altLang="ja-JP"/>
              <a:pPr>
                <a:defRPr/>
              </a:pPr>
              <a:t>‹#›</a:t>
            </a:fld>
            <a:endParaRPr lang="en-US" altLang="ja-JP"/>
          </a:p>
        </p:txBody>
      </p:sp>
      <p:sp>
        <p:nvSpPr>
          <p:cNvPr id="2" name="Shape 12">
            <a:extLst>
              <a:ext uri="{FF2B5EF4-FFF2-40B4-BE49-F238E27FC236}">
                <a16:creationId xmlns:a16="http://schemas.microsoft.com/office/drawing/2014/main" id="{E88EE2DA-1BF8-9E0D-CEE0-B44297145310}"/>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357567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AA5C2-17DA-46B1-A312-23926CDC07A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27839FC1-6D78-49FA-93F8-59622F8C9C6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F0AAB49-E286-4775-BF1D-7557CD88FEDC}"/>
              </a:ext>
            </a:extLst>
          </p:cNvPr>
          <p:cNvSpPr>
            <a:spLocks noGrp="1"/>
          </p:cNvSpPr>
          <p:nvPr>
            <p:ph type="sldNum" sz="quarter" idx="12"/>
          </p:nvPr>
        </p:nvSpPr>
        <p:spPr/>
        <p:txBody>
          <a:bodyPr/>
          <a:lstStyle>
            <a:lvl1pPr>
              <a:defRPr/>
            </a:lvl1pPr>
          </a:lstStyle>
          <a:p>
            <a:pPr>
              <a:defRPr/>
            </a:pPr>
            <a:fld id="{7D80CFE9-BAC1-44DE-8C1D-B49DE29F9014}" type="slidenum">
              <a:rPr lang="en-US" altLang="ja-JP"/>
              <a:pPr>
                <a:defRPr/>
              </a:pPr>
              <a:t>‹#›</a:t>
            </a:fld>
            <a:endParaRPr lang="en-US" altLang="ja-JP"/>
          </a:p>
        </p:txBody>
      </p:sp>
    </p:spTree>
    <p:extLst>
      <p:ext uri="{BB962C8B-B14F-4D97-AF65-F5344CB8AC3E}">
        <p14:creationId xmlns:p14="http://schemas.microsoft.com/office/powerpoint/2010/main" val="401406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0869B7-8FC5-4AED-93DE-838C2EBE2CA0}"/>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9CCC8ABF-6DBB-4236-9D2C-D6A5AC8CDB9B}"/>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3359AE-3DFC-4AE3-8EE6-C07986926269}"/>
              </a:ext>
            </a:extLst>
          </p:cNvPr>
          <p:cNvSpPr txBox="1">
            <a:spLocks noGrp="1"/>
          </p:cNvSpPr>
          <p:nvPr>
            <p:ph type="sldNum" idx="13"/>
          </p:nvPr>
        </p:nvSpPr>
        <p:spPr>
          <a:ln/>
        </p:spPr>
        <p:txBody>
          <a:bodyPr/>
          <a:lstStyle>
            <a:lvl1pPr>
              <a:defRPr/>
            </a:lvl1pPr>
          </a:lstStyle>
          <a:p>
            <a:fld id="{629CCBC7-21E9-495E-8A5F-565B47249679}" type="slidenum">
              <a:rPr lang="en-US" altLang="ja-JP"/>
              <a:pPr/>
              <a:t>‹#›</a:t>
            </a:fld>
            <a:endParaRPr lang="en-US" altLang="ja-JP"/>
          </a:p>
        </p:txBody>
      </p:sp>
    </p:spTree>
    <p:extLst>
      <p:ext uri="{BB962C8B-B14F-4D97-AF65-F5344CB8AC3E}">
        <p14:creationId xmlns:p14="http://schemas.microsoft.com/office/powerpoint/2010/main" val="14690572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1BF5B55A-ECD9-49DA-AE26-E44CBDE76E93}"/>
              </a:ext>
            </a:extLst>
          </p:cNvPr>
          <p:cNvSpPr txBox="1">
            <a:spLocks noGrp="1"/>
          </p:cNvSpPr>
          <p:nvPr>
            <p:ph type="dt" idx="11"/>
          </p:nvPr>
        </p:nvSpPr>
        <p:spPr>
          <a:ln/>
        </p:spPr>
        <p:txBody>
          <a:bodyPr/>
          <a:lstStyle>
            <a:lvl1pPr>
              <a:defRPr/>
            </a:lvl1pPr>
          </a:lstStyle>
          <a:p>
            <a:endParaRPr lang="ja-JP" altLang="ja-JP"/>
          </a:p>
        </p:txBody>
      </p:sp>
      <p:sp>
        <p:nvSpPr>
          <p:cNvPr id="6" name="Shape 12">
            <a:extLst>
              <a:ext uri="{FF2B5EF4-FFF2-40B4-BE49-F238E27FC236}">
                <a16:creationId xmlns:a16="http://schemas.microsoft.com/office/drawing/2014/main" id="{DCB134C1-CD7D-4B42-BB84-E9A60C7BC88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A490F80-97EA-4C7C-BAED-2788CC4FDA7E}"/>
              </a:ext>
            </a:extLst>
          </p:cNvPr>
          <p:cNvSpPr txBox="1">
            <a:spLocks noGrp="1"/>
          </p:cNvSpPr>
          <p:nvPr>
            <p:ph type="sldNum" idx="13"/>
          </p:nvPr>
        </p:nvSpPr>
        <p:spPr>
          <a:ln/>
        </p:spPr>
        <p:txBody>
          <a:bodyPr/>
          <a:lstStyle>
            <a:lvl1pPr>
              <a:defRPr/>
            </a:lvl1pPr>
          </a:lstStyle>
          <a:p>
            <a:fld id="{D3BB6EEB-620C-4962-8BC6-5EBD73E26784}" type="slidenum">
              <a:rPr lang="en-US" altLang="ja-JP"/>
              <a:pPr/>
              <a:t>‹#›</a:t>
            </a:fld>
            <a:endParaRPr lang="en-US" altLang="ja-JP"/>
          </a:p>
        </p:txBody>
      </p:sp>
    </p:spTree>
    <p:extLst>
      <p:ext uri="{BB962C8B-B14F-4D97-AF65-F5344CB8AC3E}">
        <p14:creationId xmlns:p14="http://schemas.microsoft.com/office/powerpoint/2010/main" val="76994160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BE146E03-6801-4984-BA8F-622E6325ECD5}"/>
              </a:ext>
            </a:extLst>
          </p:cNvPr>
          <p:cNvSpPr txBox="1">
            <a:spLocks noGrp="1"/>
          </p:cNvSpPr>
          <p:nvPr>
            <p:ph type="dt" idx="11"/>
          </p:nvPr>
        </p:nvSpPr>
        <p:spPr>
          <a:ln/>
        </p:spPr>
        <p:txBody>
          <a:bodyPr/>
          <a:lstStyle>
            <a:lvl1pPr>
              <a:defRPr/>
            </a:lvl1pPr>
          </a:lstStyle>
          <a:p>
            <a:endParaRPr lang="ja-JP" altLang="ja-JP"/>
          </a:p>
        </p:txBody>
      </p:sp>
      <p:sp>
        <p:nvSpPr>
          <p:cNvPr id="8" name="Shape 12">
            <a:extLst>
              <a:ext uri="{FF2B5EF4-FFF2-40B4-BE49-F238E27FC236}">
                <a16:creationId xmlns:a16="http://schemas.microsoft.com/office/drawing/2014/main" id="{F13F8951-E2EF-4BA4-A1B8-E7DDB73DCBD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DC26787-DB78-4EE7-AE4A-787388E0C8E9}"/>
              </a:ext>
            </a:extLst>
          </p:cNvPr>
          <p:cNvSpPr txBox="1">
            <a:spLocks noGrp="1"/>
          </p:cNvSpPr>
          <p:nvPr>
            <p:ph type="sldNum" idx="13"/>
          </p:nvPr>
        </p:nvSpPr>
        <p:spPr>
          <a:ln/>
        </p:spPr>
        <p:txBody>
          <a:bodyPr/>
          <a:lstStyle>
            <a:lvl1pPr>
              <a:defRPr/>
            </a:lvl1pPr>
          </a:lstStyle>
          <a:p>
            <a:fld id="{CC1D9A97-92EC-4E64-B6B3-229351311C38}" type="slidenum">
              <a:rPr lang="en-US" altLang="ja-JP"/>
              <a:pPr/>
              <a:t>‹#›</a:t>
            </a:fld>
            <a:endParaRPr lang="en-US" altLang="ja-JP"/>
          </a:p>
        </p:txBody>
      </p:sp>
    </p:spTree>
    <p:extLst>
      <p:ext uri="{BB962C8B-B14F-4D97-AF65-F5344CB8AC3E}">
        <p14:creationId xmlns:p14="http://schemas.microsoft.com/office/powerpoint/2010/main" val="236522907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7A0BC58-1AE7-4C60-9A17-BC9E04A1E6B8}"/>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BF356AAA-7F37-4975-AB30-BD073457AD55}"/>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884FAC4-3591-4441-8EED-5B0D896CBA0C}"/>
              </a:ext>
            </a:extLst>
          </p:cNvPr>
          <p:cNvSpPr txBox="1">
            <a:spLocks noGrp="1"/>
          </p:cNvSpPr>
          <p:nvPr>
            <p:ph type="sldNum" idx="13"/>
          </p:nvPr>
        </p:nvSpPr>
        <p:spPr>
          <a:ln/>
        </p:spPr>
        <p:txBody>
          <a:bodyPr/>
          <a:lstStyle>
            <a:lvl1pPr>
              <a:defRPr/>
            </a:lvl1pPr>
          </a:lstStyle>
          <a:p>
            <a:fld id="{34E7AFC1-4F3C-4A99-AC09-61C0F54CF79D}" type="slidenum">
              <a:rPr lang="en-US" altLang="ja-JP"/>
              <a:pPr/>
              <a:t>‹#›</a:t>
            </a:fld>
            <a:endParaRPr lang="en-US" altLang="ja-JP"/>
          </a:p>
        </p:txBody>
      </p:sp>
    </p:spTree>
    <p:extLst>
      <p:ext uri="{BB962C8B-B14F-4D97-AF65-F5344CB8AC3E}">
        <p14:creationId xmlns:p14="http://schemas.microsoft.com/office/powerpoint/2010/main" val="30015642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8ABBE94-E2AF-4E9B-AF99-3C2997BE6FB0}"/>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08A23011-5429-4E74-8120-ABC28E072DC0}"/>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9C5F9B4-CF18-444E-A7AF-ED05545A40E4}"/>
              </a:ext>
            </a:extLst>
          </p:cNvPr>
          <p:cNvSpPr txBox="1">
            <a:spLocks noGrp="1"/>
          </p:cNvSpPr>
          <p:nvPr>
            <p:ph type="sldNum" idx="13"/>
          </p:nvPr>
        </p:nvSpPr>
        <p:spPr>
          <a:ln/>
        </p:spPr>
        <p:txBody>
          <a:bodyPr/>
          <a:lstStyle>
            <a:lvl1pPr>
              <a:defRPr/>
            </a:lvl1pPr>
          </a:lstStyle>
          <a:p>
            <a:fld id="{E56979CE-9C7A-4B60-9768-1183D67ED300}" type="slidenum">
              <a:rPr lang="en-US" altLang="ja-JP"/>
              <a:pPr/>
              <a:t>‹#›</a:t>
            </a:fld>
            <a:endParaRPr lang="en-US" altLang="ja-JP"/>
          </a:p>
        </p:txBody>
      </p:sp>
    </p:spTree>
    <p:extLst>
      <p:ext uri="{BB962C8B-B14F-4D97-AF65-F5344CB8AC3E}">
        <p14:creationId xmlns:p14="http://schemas.microsoft.com/office/powerpoint/2010/main" val="12567612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FA3A3271-5F38-4713-AFBA-F3F86A011436}"/>
              </a:ext>
            </a:extLst>
          </p:cNvPr>
          <p:cNvSpPr txBox="1">
            <a:spLocks noGrp="1"/>
          </p:cNvSpPr>
          <p:nvPr>
            <p:ph type="dt" idx="10"/>
          </p:nvPr>
        </p:nvSpPr>
        <p:spPr/>
        <p:txBody>
          <a:bodyPr/>
          <a:lstStyle>
            <a:lvl1pPr>
              <a:defRPr sz="800"/>
            </a:lvl1pPr>
          </a:lstStyle>
          <a:p>
            <a:endParaRPr lang="ja-JP" altLang="ja-JP"/>
          </a:p>
        </p:txBody>
      </p:sp>
      <p:sp>
        <p:nvSpPr>
          <p:cNvPr id="3" name="Shape 41">
            <a:extLst>
              <a:ext uri="{FF2B5EF4-FFF2-40B4-BE49-F238E27FC236}">
                <a16:creationId xmlns:a16="http://schemas.microsoft.com/office/drawing/2014/main" id="{134B8756-C076-4E34-8881-41E99C8C425E}"/>
              </a:ext>
            </a:extLst>
          </p:cNvPr>
          <p:cNvSpPr txBox="1">
            <a:spLocks noGrp="1"/>
          </p:cNvSpPr>
          <p:nvPr>
            <p:ph type="ftr" idx="11"/>
          </p:nvPr>
        </p:nvSpPr>
        <p:spPr/>
        <p:txBody>
          <a:bodyPr/>
          <a:lstStyle>
            <a:lvl1pPr>
              <a:defRPr sz="800"/>
            </a:lvl1pPr>
          </a:lstStyle>
          <a:p>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BC049D9A-D639-4718-AFA1-E60A103F3557}"/>
              </a:ext>
            </a:extLst>
          </p:cNvPr>
          <p:cNvSpPr txBox="1">
            <a:spLocks noGrp="1"/>
          </p:cNvSpPr>
          <p:nvPr>
            <p:ph type="sldNum" idx="12"/>
          </p:nvPr>
        </p:nvSpPr>
        <p:spPr/>
        <p:txBody>
          <a:bodyPr/>
          <a:lstStyle>
            <a:lvl1pPr>
              <a:defRPr sz="8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351482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0869B7-8FC5-4AED-93DE-838C2EBE2CA0}"/>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9CCC8ABF-6DBB-4236-9D2C-D6A5AC8CDB9B}"/>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3359AE-3DFC-4AE3-8EE6-C07986926269}"/>
              </a:ext>
            </a:extLst>
          </p:cNvPr>
          <p:cNvSpPr txBox="1">
            <a:spLocks noGrp="1"/>
          </p:cNvSpPr>
          <p:nvPr>
            <p:ph type="sldNum" idx="13"/>
          </p:nvPr>
        </p:nvSpPr>
        <p:spPr>
          <a:ln/>
        </p:spPr>
        <p:txBody>
          <a:bodyPr/>
          <a:lstStyle>
            <a:lvl1pPr>
              <a:defRPr/>
            </a:lvl1pPr>
          </a:lstStyle>
          <a:p>
            <a:fld id="{629CCBC7-21E9-495E-8A5F-565B47249679}" type="slidenum">
              <a:rPr lang="en-US" altLang="ja-JP"/>
              <a:pPr/>
              <a:t>‹#›</a:t>
            </a:fld>
            <a:endParaRPr lang="en-US" altLang="ja-JP"/>
          </a:p>
        </p:txBody>
      </p:sp>
    </p:spTree>
    <p:extLst>
      <p:ext uri="{BB962C8B-B14F-4D97-AF65-F5344CB8AC3E}">
        <p14:creationId xmlns:p14="http://schemas.microsoft.com/office/powerpoint/2010/main" val="16400592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1BF5B55A-ECD9-49DA-AE26-E44CBDE76E93}"/>
              </a:ext>
            </a:extLst>
          </p:cNvPr>
          <p:cNvSpPr txBox="1">
            <a:spLocks noGrp="1"/>
          </p:cNvSpPr>
          <p:nvPr>
            <p:ph type="dt" idx="11"/>
          </p:nvPr>
        </p:nvSpPr>
        <p:spPr>
          <a:ln/>
        </p:spPr>
        <p:txBody>
          <a:bodyPr/>
          <a:lstStyle>
            <a:lvl1pPr>
              <a:defRPr/>
            </a:lvl1pPr>
          </a:lstStyle>
          <a:p>
            <a:endParaRPr lang="ja-JP" altLang="ja-JP"/>
          </a:p>
        </p:txBody>
      </p:sp>
      <p:sp>
        <p:nvSpPr>
          <p:cNvPr id="6" name="Shape 12">
            <a:extLst>
              <a:ext uri="{FF2B5EF4-FFF2-40B4-BE49-F238E27FC236}">
                <a16:creationId xmlns:a16="http://schemas.microsoft.com/office/drawing/2014/main" id="{DCB134C1-CD7D-4B42-BB84-E9A60C7BC88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A490F80-97EA-4C7C-BAED-2788CC4FDA7E}"/>
              </a:ext>
            </a:extLst>
          </p:cNvPr>
          <p:cNvSpPr txBox="1">
            <a:spLocks noGrp="1"/>
          </p:cNvSpPr>
          <p:nvPr>
            <p:ph type="sldNum" idx="13"/>
          </p:nvPr>
        </p:nvSpPr>
        <p:spPr>
          <a:ln/>
        </p:spPr>
        <p:txBody>
          <a:bodyPr/>
          <a:lstStyle>
            <a:lvl1pPr>
              <a:defRPr/>
            </a:lvl1pPr>
          </a:lstStyle>
          <a:p>
            <a:fld id="{D3BB6EEB-620C-4962-8BC6-5EBD73E26784}" type="slidenum">
              <a:rPr lang="en-US" altLang="ja-JP"/>
              <a:pPr/>
              <a:t>‹#›</a:t>
            </a:fld>
            <a:endParaRPr lang="en-US" altLang="ja-JP"/>
          </a:p>
        </p:txBody>
      </p:sp>
    </p:spTree>
    <p:extLst>
      <p:ext uri="{BB962C8B-B14F-4D97-AF65-F5344CB8AC3E}">
        <p14:creationId xmlns:p14="http://schemas.microsoft.com/office/powerpoint/2010/main" val="3777257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BE146E03-6801-4984-BA8F-622E6325ECD5}"/>
              </a:ext>
            </a:extLst>
          </p:cNvPr>
          <p:cNvSpPr txBox="1">
            <a:spLocks noGrp="1"/>
          </p:cNvSpPr>
          <p:nvPr>
            <p:ph type="dt" idx="11"/>
          </p:nvPr>
        </p:nvSpPr>
        <p:spPr>
          <a:ln/>
        </p:spPr>
        <p:txBody>
          <a:bodyPr/>
          <a:lstStyle>
            <a:lvl1pPr>
              <a:defRPr/>
            </a:lvl1pPr>
          </a:lstStyle>
          <a:p>
            <a:endParaRPr lang="ja-JP" altLang="ja-JP"/>
          </a:p>
        </p:txBody>
      </p:sp>
      <p:sp>
        <p:nvSpPr>
          <p:cNvPr id="8" name="Shape 12">
            <a:extLst>
              <a:ext uri="{FF2B5EF4-FFF2-40B4-BE49-F238E27FC236}">
                <a16:creationId xmlns:a16="http://schemas.microsoft.com/office/drawing/2014/main" id="{F13F8951-E2EF-4BA4-A1B8-E7DDB73DCBD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DC26787-DB78-4EE7-AE4A-787388E0C8E9}"/>
              </a:ext>
            </a:extLst>
          </p:cNvPr>
          <p:cNvSpPr txBox="1">
            <a:spLocks noGrp="1"/>
          </p:cNvSpPr>
          <p:nvPr>
            <p:ph type="sldNum" idx="13"/>
          </p:nvPr>
        </p:nvSpPr>
        <p:spPr>
          <a:ln/>
        </p:spPr>
        <p:txBody>
          <a:bodyPr/>
          <a:lstStyle>
            <a:lvl1pPr>
              <a:defRPr/>
            </a:lvl1pPr>
          </a:lstStyle>
          <a:p>
            <a:fld id="{CC1D9A97-92EC-4E64-B6B3-229351311C38}" type="slidenum">
              <a:rPr lang="en-US" altLang="ja-JP"/>
              <a:pPr/>
              <a:t>‹#›</a:t>
            </a:fld>
            <a:endParaRPr lang="en-US" altLang="ja-JP"/>
          </a:p>
        </p:txBody>
      </p:sp>
    </p:spTree>
    <p:extLst>
      <p:ext uri="{BB962C8B-B14F-4D97-AF65-F5344CB8AC3E}">
        <p14:creationId xmlns:p14="http://schemas.microsoft.com/office/powerpoint/2010/main" val="203772907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7A0BC58-1AE7-4C60-9A17-BC9E04A1E6B8}"/>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BF356AAA-7F37-4975-AB30-BD073457AD55}"/>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884FAC4-3591-4441-8EED-5B0D896CBA0C}"/>
              </a:ext>
            </a:extLst>
          </p:cNvPr>
          <p:cNvSpPr txBox="1">
            <a:spLocks noGrp="1"/>
          </p:cNvSpPr>
          <p:nvPr>
            <p:ph type="sldNum" idx="13"/>
          </p:nvPr>
        </p:nvSpPr>
        <p:spPr>
          <a:ln/>
        </p:spPr>
        <p:txBody>
          <a:bodyPr/>
          <a:lstStyle>
            <a:lvl1pPr>
              <a:defRPr/>
            </a:lvl1pPr>
          </a:lstStyle>
          <a:p>
            <a:fld id="{34E7AFC1-4F3C-4A99-AC09-61C0F54CF79D}" type="slidenum">
              <a:rPr lang="en-US" altLang="ja-JP"/>
              <a:pPr/>
              <a:t>‹#›</a:t>
            </a:fld>
            <a:endParaRPr lang="en-US" altLang="ja-JP"/>
          </a:p>
        </p:txBody>
      </p:sp>
    </p:spTree>
    <p:extLst>
      <p:ext uri="{BB962C8B-B14F-4D97-AF65-F5344CB8AC3E}">
        <p14:creationId xmlns:p14="http://schemas.microsoft.com/office/powerpoint/2010/main" val="3035704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6D6809-10DA-41BF-882D-EB5F151026C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B13FDC39-9BEA-414D-8364-05A43B1FB1E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3B0D3EF2-CD0B-4313-AA12-C67B5FB886CE}"/>
              </a:ext>
            </a:extLst>
          </p:cNvPr>
          <p:cNvSpPr>
            <a:spLocks noGrp="1"/>
          </p:cNvSpPr>
          <p:nvPr>
            <p:ph type="sldNum" sz="quarter" idx="12"/>
          </p:nvPr>
        </p:nvSpPr>
        <p:spPr/>
        <p:txBody>
          <a:bodyPr/>
          <a:lstStyle>
            <a:lvl1pPr>
              <a:defRPr/>
            </a:lvl1pPr>
          </a:lstStyle>
          <a:p>
            <a:pPr>
              <a:defRPr/>
            </a:pPr>
            <a:fld id="{B7C89273-3824-40BF-9A48-E5546CBA3C97}" type="slidenum">
              <a:rPr lang="en-US" altLang="ja-JP"/>
              <a:pPr>
                <a:defRPr/>
              </a:pPr>
              <a:t>‹#›</a:t>
            </a:fld>
            <a:endParaRPr lang="en-US" altLang="ja-JP"/>
          </a:p>
        </p:txBody>
      </p:sp>
    </p:spTree>
    <p:extLst>
      <p:ext uri="{BB962C8B-B14F-4D97-AF65-F5344CB8AC3E}">
        <p14:creationId xmlns:p14="http://schemas.microsoft.com/office/powerpoint/2010/main" val="6705717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8ABBE94-E2AF-4E9B-AF99-3C2997BE6FB0}"/>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08A23011-5429-4E74-8120-ABC28E072DC0}"/>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9C5F9B4-CF18-444E-A7AF-ED05545A40E4}"/>
              </a:ext>
            </a:extLst>
          </p:cNvPr>
          <p:cNvSpPr txBox="1">
            <a:spLocks noGrp="1"/>
          </p:cNvSpPr>
          <p:nvPr>
            <p:ph type="sldNum" idx="13"/>
          </p:nvPr>
        </p:nvSpPr>
        <p:spPr>
          <a:ln/>
        </p:spPr>
        <p:txBody>
          <a:bodyPr/>
          <a:lstStyle>
            <a:lvl1pPr>
              <a:defRPr/>
            </a:lvl1pPr>
          </a:lstStyle>
          <a:p>
            <a:fld id="{E56979CE-9C7A-4B60-9768-1183D67ED300}" type="slidenum">
              <a:rPr lang="en-US" altLang="ja-JP"/>
              <a:pPr/>
              <a:t>‹#›</a:t>
            </a:fld>
            <a:endParaRPr lang="en-US" altLang="ja-JP"/>
          </a:p>
        </p:txBody>
      </p:sp>
    </p:spTree>
    <p:extLst>
      <p:ext uri="{BB962C8B-B14F-4D97-AF65-F5344CB8AC3E}">
        <p14:creationId xmlns:p14="http://schemas.microsoft.com/office/powerpoint/2010/main" val="1141804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FA3A3271-5F38-4713-AFBA-F3F86A011436}"/>
              </a:ext>
            </a:extLst>
          </p:cNvPr>
          <p:cNvSpPr txBox="1">
            <a:spLocks noGrp="1"/>
          </p:cNvSpPr>
          <p:nvPr>
            <p:ph type="dt" idx="10"/>
          </p:nvPr>
        </p:nvSpPr>
        <p:spPr/>
        <p:txBody>
          <a:bodyPr/>
          <a:lstStyle>
            <a:lvl1pPr>
              <a:defRPr sz="800"/>
            </a:lvl1pPr>
          </a:lstStyle>
          <a:p>
            <a:endParaRPr lang="ja-JP" altLang="ja-JP"/>
          </a:p>
        </p:txBody>
      </p:sp>
      <p:sp>
        <p:nvSpPr>
          <p:cNvPr id="3" name="Shape 41">
            <a:extLst>
              <a:ext uri="{FF2B5EF4-FFF2-40B4-BE49-F238E27FC236}">
                <a16:creationId xmlns:a16="http://schemas.microsoft.com/office/drawing/2014/main" id="{134B8756-C076-4E34-8881-41E99C8C425E}"/>
              </a:ext>
            </a:extLst>
          </p:cNvPr>
          <p:cNvSpPr txBox="1">
            <a:spLocks noGrp="1"/>
          </p:cNvSpPr>
          <p:nvPr>
            <p:ph type="ftr" idx="11"/>
          </p:nvPr>
        </p:nvSpPr>
        <p:spPr/>
        <p:txBody>
          <a:bodyPr/>
          <a:lstStyle>
            <a:lvl1pPr>
              <a:defRPr sz="800"/>
            </a:lvl1pPr>
          </a:lstStyle>
          <a:p>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BC049D9A-D639-4718-AFA1-E60A103F3557}"/>
              </a:ext>
            </a:extLst>
          </p:cNvPr>
          <p:cNvSpPr txBox="1">
            <a:spLocks noGrp="1"/>
          </p:cNvSpPr>
          <p:nvPr>
            <p:ph type="sldNum" idx="12"/>
          </p:nvPr>
        </p:nvSpPr>
        <p:spPr/>
        <p:txBody>
          <a:bodyPr/>
          <a:lstStyle>
            <a:lvl1pPr>
              <a:defRPr sz="8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35487202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3"/>
            <a:ext cx="10972800" cy="4525963"/>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0869B7-8FC5-4AED-93DE-838C2EBE2CA0}"/>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9CCC8ABF-6DBB-4236-9D2C-D6A5AC8CDB9B}"/>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3359AE-3DFC-4AE3-8EE6-C07986926269}"/>
              </a:ext>
            </a:extLst>
          </p:cNvPr>
          <p:cNvSpPr txBox="1">
            <a:spLocks noGrp="1"/>
          </p:cNvSpPr>
          <p:nvPr>
            <p:ph type="sldNum" idx="13"/>
          </p:nvPr>
        </p:nvSpPr>
        <p:spPr>
          <a:ln/>
        </p:spPr>
        <p:txBody>
          <a:bodyPr/>
          <a:lstStyle>
            <a:lvl1pPr>
              <a:defRPr/>
            </a:lvl1pPr>
          </a:lstStyle>
          <a:p>
            <a:fld id="{629CCBC7-21E9-495E-8A5F-565B47249679}" type="slidenum">
              <a:rPr lang="en-US" altLang="ja-JP"/>
              <a:pPr/>
              <a:t>‹#›</a:t>
            </a:fld>
            <a:endParaRPr lang="en-US" altLang="ja-JP"/>
          </a:p>
        </p:txBody>
      </p:sp>
    </p:spTree>
    <p:extLst>
      <p:ext uri="{BB962C8B-B14F-4D97-AF65-F5344CB8AC3E}">
        <p14:creationId xmlns:p14="http://schemas.microsoft.com/office/powerpoint/2010/main" val="24157098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6" name="Shape 46"/>
          <p:cNvSpPr txBox="1">
            <a:spLocks noGrp="1"/>
          </p:cNvSpPr>
          <p:nvPr>
            <p:ph type="body" idx="2"/>
          </p:nvPr>
        </p:nvSpPr>
        <p:spPr>
          <a:xfrm>
            <a:off x="6197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5" name="Shape 11">
            <a:extLst>
              <a:ext uri="{FF2B5EF4-FFF2-40B4-BE49-F238E27FC236}">
                <a16:creationId xmlns:a16="http://schemas.microsoft.com/office/drawing/2014/main" id="{1BF5B55A-ECD9-49DA-AE26-E44CBDE76E93}"/>
              </a:ext>
            </a:extLst>
          </p:cNvPr>
          <p:cNvSpPr txBox="1">
            <a:spLocks noGrp="1"/>
          </p:cNvSpPr>
          <p:nvPr>
            <p:ph type="dt" idx="11"/>
          </p:nvPr>
        </p:nvSpPr>
        <p:spPr>
          <a:ln/>
        </p:spPr>
        <p:txBody>
          <a:bodyPr/>
          <a:lstStyle>
            <a:lvl1pPr>
              <a:defRPr/>
            </a:lvl1pPr>
          </a:lstStyle>
          <a:p>
            <a:endParaRPr lang="ja-JP" altLang="ja-JP"/>
          </a:p>
        </p:txBody>
      </p:sp>
      <p:sp>
        <p:nvSpPr>
          <p:cNvPr id="6" name="Shape 12">
            <a:extLst>
              <a:ext uri="{FF2B5EF4-FFF2-40B4-BE49-F238E27FC236}">
                <a16:creationId xmlns:a16="http://schemas.microsoft.com/office/drawing/2014/main" id="{DCB134C1-CD7D-4B42-BB84-E9A60C7BC88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A490F80-97EA-4C7C-BAED-2788CC4FDA7E}"/>
              </a:ext>
            </a:extLst>
          </p:cNvPr>
          <p:cNvSpPr txBox="1">
            <a:spLocks noGrp="1"/>
          </p:cNvSpPr>
          <p:nvPr>
            <p:ph type="sldNum" idx="13"/>
          </p:nvPr>
        </p:nvSpPr>
        <p:spPr>
          <a:ln/>
        </p:spPr>
        <p:txBody>
          <a:bodyPr/>
          <a:lstStyle>
            <a:lvl1pPr>
              <a:defRPr/>
            </a:lvl1pPr>
          </a:lstStyle>
          <a:p>
            <a:fld id="{D3BB6EEB-620C-4962-8BC6-5EBD73E26784}" type="slidenum">
              <a:rPr lang="en-US" altLang="ja-JP"/>
              <a:pPr/>
              <a:t>‹#›</a:t>
            </a:fld>
            <a:endParaRPr lang="en-US" altLang="ja-JP"/>
          </a:p>
        </p:txBody>
      </p:sp>
    </p:spTree>
    <p:extLst>
      <p:ext uri="{BB962C8B-B14F-4D97-AF65-F5344CB8AC3E}">
        <p14:creationId xmlns:p14="http://schemas.microsoft.com/office/powerpoint/2010/main" val="44712112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2" y="1535112"/>
            <a:ext cx="5386916"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3" name="Shape 53"/>
          <p:cNvSpPr txBox="1">
            <a:spLocks noGrp="1"/>
          </p:cNvSpPr>
          <p:nvPr>
            <p:ph type="body" idx="2"/>
          </p:nvPr>
        </p:nvSpPr>
        <p:spPr>
          <a:xfrm>
            <a:off x="609602" y="2174875"/>
            <a:ext cx="5386916"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7" name="Shape 11">
            <a:extLst>
              <a:ext uri="{FF2B5EF4-FFF2-40B4-BE49-F238E27FC236}">
                <a16:creationId xmlns:a16="http://schemas.microsoft.com/office/drawing/2014/main" id="{BE146E03-6801-4984-BA8F-622E6325ECD5}"/>
              </a:ext>
            </a:extLst>
          </p:cNvPr>
          <p:cNvSpPr txBox="1">
            <a:spLocks noGrp="1"/>
          </p:cNvSpPr>
          <p:nvPr>
            <p:ph type="dt" idx="11"/>
          </p:nvPr>
        </p:nvSpPr>
        <p:spPr>
          <a:ln/>
        </p:spPr>
        <p:txBody>
          <a:bodyPr/>
          <a:lstStyle>
            <a:lvl1pPr>
              <a:defRPr/>
            </a:lvl1pPr>
          </a:lstStyle>
          <a:p>
            <a:endParaRPr lang="ja-JP" altLang="ja-JP"/>
          </a:p>
        </p:txBody>
      </p:sp>
      <p:sp>
        <p:nvSpPr>
          <p:cNvPr id="8" name="Shape 12">
            <a:extLst>
              <a:ext uri="{FF2B5EF4-FFF2-40B4-BE49-F238E27FC236}">
                <a16:creationId xmlns:a16="http://schemas.microsoft.com/office/drawing/2014/main" id="{F13F8951-E2EF-4BA4-A1B8-E7DDB73DCBD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DC26787-DB78-4EE7-AE4A-787388E0C8E9}"/>
              </a:ext>
            </a:extLst>
          </p:cNvPr>
          <p:cNvSpPr txBox="1">
            <a:spLocks noGrp="1"/>
          </p:cNvSpPr>
          <p:nvPr>
            <p:ph type="sldNum" idx="13"/>
          </p:nvPr>
        </p:nvSpPr>
        <p:spPr>
          <a:ln/>
        </p:spPr>
        <p:txBody>
          <a:bodyPr/>
          <a:lstStyle>
            <a:lvl1pPr>
              <a:defRPr/>
            </a:lvl1pPr>
          </a:lstStyle>
          <a:p>
            <a:fld id="{CC1D9A97-92EC-4E64-B6B3-229351311C38}" type="slidenum">
              <a:rPr lang="en-US" altLang="ja-JP"/>
              <a:pPr/>
              <a:t>‹#›</a:t>
            </a:fld>
            <a:endParaRPr lang="en-US" altLang="ja-JP"/>
          </a:p>
        </p:txBody>
      </p:sp>
    </p:spTree>
    <p:extLst>
      <p:ext uri="{BB962C8B-B14F-4D97-AF65-F5344CB8AC3E}">
        <p14:creationId xmlns:p14="http://schemas.microsoft.com/office/powerpoint/2010/main" val="384469350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0" y="-1623218"/>
            <a:ext cx="4525963" cy="10972800"/>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7A0BC58-1AE7-4C60-9A17-BC9E04A1E6B8}"/>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BF356AAA-7F37-4975-AB30-BD073457AD55}"/>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884FAC4-3591-4441-8EED-5B0D896CBA0C}"/>
              </a:ext>
            </a:extLst>
          </p:cNvPr>
          <p:cNvSpPr txBox="1">
            <a:spLocks noGrp="1"/>
          </p:cNvSpPr>
          <p:nvPr>
            <p:ph type="sldNum" idx="13"/>
          </p:nvPr>
        </p:nvSpPr>
        <p:spPr>
          <a:ln/>
        </p:spPr>
        <p:txBody>
          <a:bodyPr/>
          <a:lstStyle>
            <a:lvl1pPr>
              <a:defRPr/>
            </a:lvl1pPr>
          </a:lstStyle>
          <a:p>
            <a:fld id="{34E7AFC1-4F3C-4A99-AC09-61C0F54CF79D}" type="slidenum">
              <a:rPr lang="en-US" altLang="ja-JP"/>
              <a:pPr/>
              <a:t>‹#›</a:t>
            </a:fld>
            <a:endParaRPr lang="en-US" altLang="ja-JP"/>
          </a:p>
        </p:txBody>
      </p:sp>
    </p:spTree>
    <p:extLst>
      <p:ext uri="{BB962C8B-B14F-4D97-AF65-F5344CB8AC3E}">
        <p14:creationId xmlns:p14="http://schemas.microsoft.com/office/powerpoint/2010/main" val="388299863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9" y="1828800"/>
            <a:ext cx="5851525" cy="27432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9" y="-812799"/>
            <a:ext cx="5851525" cy="8026399"/>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8ABBE94-E2AF-4E9B-AF99-3C2997BE6FB0}"/>
              </a:ext>
            </a:extLst>
          </p:cNvPr>
          <p:cNvSpPr txBox="1">
            <a:spLocks noGrp="1"/>
          </p:cNvSpPr>
          <p:nvPr>
            <p:ph type="dt" idx="11"/>
          </p:nvPr>
        </p:nvSpPr>
        <p:spPr>
          <a:ln/>
        </p:spPr>
        <p:txBody>
          <a:bodyPr/>
          <a:lstStyle>
            <a:lvl1pPr>
              <a:defRPr/>
            </a:lvl1pPr>
          </a:lstStyle>
          <a:p>
            <a:endParaRPr lang="ja-JP" altLang="ja-JP"/>
          </a:p>
        </p:txBody>
      </p:sp>
      <p:sp>
        <p:nvSpPr>
          <p:cNvPr id="5" name="Shape 12">
            <a:extLst>
              <a:ext uri="{FF2B5EF4-FFF2-40B4-BE49-F238E27FC236}">
                <a16:creationId xmlns:a16="http://schemas.microsoft.com/office/drawing/2014/main" id="{08A23011-5429-4E74-8120-ABC28E072DC0}"/>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9C5F9B4-CF18-444E-A7AF-ED05545A40E4}"/>
              </a:ext>
            </a:extLst>
          </p:cNvPr>
          <p:cNvSpPr txBox="1">
            <a:spLocks noGrp="1"/>
          </p:cNvSpPr>
          <p:nvPr>
            <p:ph type="sldNum" idx="13"/>
          </p:nvPr>
        </p:nvSpPr>
        <p:spPr>
          <a:ln/>
        </p:spPr>
        <p:txBody>
          <a:bodyPr/>
          <a:lstStyle>
            <a:lvl1pPr>
              <a:defRPr/>
            </a:lvl1pPr>
          </a:lstStyle>
          <a:p>
            <a:fld id="{E56979CE-9C7A-4B60-9768-1183D67ED300}" type="slidenum">
              <a:rPr lang="en-US" altLang="ja-JP"/>
              <a:pPr/>
              <a:t>‹#›</a:t>
            </a:fld>
            <a:endParaRPr lang="en-US" altLang="ja-JP"/>
          </a:p>
        </p:txBody>
      </p:sp>
    </p:spTree>
    <p:extLst>
      <p:ext uri="{BB962C8B-B14F-4D97-AF65-F5344CB8AC3E}">
        <p14:creationId xmlns:p14="http://schemas.microsoft.com/office/powerpoint/2010/main" val="410566475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FA3A3271-5F38-4713-AFBA-F3F86A011436}"/>
              </a:ext>
            </a:extLst>
          </p:cNvPr>
          <p:cNvSpPr txBox="1">
            <a:spLocks noGrp="1"/>
          </p:cNvSpPr>
          <p:nvPr>
            <p:ph type="dt" idx="10"/>
          </p:nvPr>
        </p:nvSpPr>
        <p:spPr/>
        <p:txBody>
          <a:bodyPr/>
          <a:lstStyle>
            <a:lvl1pPr>
              <a:defRPr sz="600"/>
            </a:lvl1pPr>
          </a:lstStyle>
          <a:p>
            <a:endParaRPr lang="ja-JP" altLang="ja-JP"/>
          </a:p>
        </p:txBody>
      </p:sp>
      <p:sp>
        <p:nvSpPr>
          <p:cNvPr id="3" name="Shape 41">
            <a:extLst>
              <a:ext uri="{FF2B5EF4-FFF2-40B4-BE49-F238E27FC236}">
                <a16:creationId xmlns:a16="http://schemas.microsoft.com/office/drawing/2014/main" id="{134B8756-C076-4E34-8881-41E99C8C425E}"/>
              </a:ext>
            </a:extLst>
          </p:cNvPr>
          <p:cNvSpPr txBox="1">
            <a:spLocks noGrp="1"/>
          </p:cNvSpPr>
          <p:nvPr>
            <p:ph type="ftr" idx="11"/>
          </p:nvPr>
        </p:nvSpPr>
        <p:spPr/>
        <p:txBody>
          <a:bodyPr/>
          <a:lstStyle>
            <a:lvl1pPr>
              <a:defRPr sz="600"/>
            </a:lvl1pPr>
          </a:lstStyle>
          <a:p>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BC049D9A-D639-4718-AFA1-E60A103F3557}"/>
              </a:ext>
            </a:extLst>
          </p:cNvPr>
          <p:cNvSpPr txBox="1">
            <a:spLocks noGrp="1"/>
          </p:cNvSpPr>
          <p:nvPr>
            <p:ph type="sldNum" idx="12"/>
          </p:nvPr>
        </p:nvSpPr>
        <p:spPr/>
        <p:txBody>
          <a:bodyPr/>
          <a:lstStyle>
            <a:lvl1pPr>
              <a:defRPr sz="6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17611198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12722C3-2A8E-428C-A92B-A0CBB4B9F1A1}"/>
              </a:ext>
            </a:extLst>
          </p:cNvPr>
          <p:cNvSpPr>
            <a:spLocks noGrp="1"/>
          </p:cNvSpPr>
          <p:nvPr>
            <p:ph type="dt" sz="half" idx="10"/>
          </p:nvPr>
        </p:nvSpPr>
        <p:spPr/>
        <p:txBody>
          <a:bodyPr/>
          <a:lstStyle>
            <a:lvl1pPr>
              <a:defRPr b="1"/>
            </a:lvl1pPr>
          </a:lstStyle>
          <a:p>
            <a:pPr>
              <a:defRPr/>
            </a:pPr>
            <a:endParaRPr lang="en-US" altLang="ja-JP"/>
          </a:p>
        </p:txBody>
      </p:sp>
      <p:sp>
        <p:nvSpPr>
          <p:cNvPr id="5" name="Footer Placeholder 4">
            <a:extLst>
              <a:ext uri="{FF2B5EF4-FFF2-40B4-BE49-F238E27FC236}">
                <a16:creationId xmlns:a16="http://schemas.microsoft.com/office/drawing/2014/main" id="{14EC88AE-0BD2-4996-9BAC-29E24B94F537}"/>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041D9D49-BA2C-4570-81E5-A6061D812E35}"/>
              </a:ext>
            </a:extLst>
          </p:cNvPr>
          <p:cNvSpPr>
            <a:spLocks noGrp="1"/>
          </p:cNvSpPr>
          <p:nvPr>
            <p:ph type="sldNum" sz="quarter" idx="12"/>
          </p:nvPr>
        </p:nvSpPr>
        <p:spPr/>
        <p:txBody>
          <a:bodyPr/>
          <a:lstStyle>
            <a:lvl1pPr>
              <a:defRPr b="1"/>
            </a:lvl1pPr>
          </a:lstStyle>
          <a:p>
            <a:pPr>
              <a:defRPr/>
            </a:pPr>
            <a:fld id="{D02B36F9-91C0-45D1-939C-023A61A93C5D}" type="slidenum">
              <a:rPr lang="en-US" altLang="ja-JP"/>
              <a:pPr>
                <a:defRPr/>
              </a:pPr>
              <a:t>‹#›</a:t>
            </a:fld>
            <a:endParaRPr lang="en-US" altLang="ja-JP"/>
          </a:p>
        </p:txBody>
      </p:sp>
    </p:spTree>
    <p:extLst>
      <p:ext uri="{BB962C8B-B14F-4D97-AF65-F5344CB8AC3E}">
        <p14:creationId xmlns:p14="http://schemas.microsoft.com/office/powerpoint/2010/main" val="18966131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B3204-CF70-43BE-8406-8E92B53844C6}"/>
              </a:ext>
            </a:extLst>
          </p:cNvPr>
          <p:cNvSpPr>
            <a:spLocks noGrp="1"/>
          </p:cNvSpPr>
          <p:nvPr>
            <p:ph type="dt" sz="half" idx="10"/>
          </p:nvPr>
        </p:nvSpPr>
        <p:spPr/>
        <p:txBody>
          <a:bodyPr/>
          <a:lstStyle>
            <a:lvl1pPr>
              <a:defRPr b="1"/>
            </a:lvl1pPr>
          </a:lstStyle>
          <a:p>
            <a:pPr>
              <a:defRPr/>
            </a:pPr>
            <a:endParaRPr lang="en-US" altLang="ja-JP"/>
          </a:p>
        </p:txBody>
      </p:sp>
      <p:sp>
        <p:nvSpPr>
          <p:cNvPr id="5" name="Footer Placeholder 4">
            <a:extLst>
              <a:ext uri="{FF2B5EF4-FFF2-40B4-BE49-F238E27FC236}">
                <a16:creationId xmlns:a16="http://schemas.microsoft.com/office/drawing/2014/main" id="{33D9DA2A-0194-4E01-9282-5D9208FBA2DB}"/>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8F781D1-F6E4-49B3-9F3E-7C0289844D4B}"/>
              </a:ext>
            </a:extLst>
          </p:cNvPr>
          <p:cNvSpPr>
            <a:spLocks noGrp="1"/>
          </p:cNvSpPr>
          <p:nvPr>
            <p:ph type="sldNum" sz="quarter" idx="12"/>
          </p:nvPr>
        </p:nvSpPr>
        <p:spPr/>
        <p:txBody>
          <a:bodyPr/>
          <a:lstStyle>
            <a:lvl1pPr>
              <a:defRPr b="1"/>
            </a:lvl1pPr>
          </a:lstStyle>
          <a:p>
            <a:pPr>
              <a:defRPr/>
            </a:pPr>
            <a:fld id="{6A801520-1F1C-4C57-8799-42F1D124B844}" type="slidenum">
              <a:rPr lang="en-US" altLang="ja-JP"/>
              <a:pPr>
                <a:defRPr/>
              </a:pPr>
              <a:t>‹#›</a:t>
            </a:fld>
            <a:endParaRPr lang="en-US" altLang="ja-JP"/>
          </a:p>
        </p:txBody>
      </p:sp>
    </p:spTree>
    <p:extLst>
      <p:ext uri="{BB962C8B-B14F-4D97-AF65-F5344CB8AC3E}">
        <p14:creationId xmlns:p14="http://schemas.microsoft.com/office/powerpoint/2010/main" val="472687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19666-F746-4F8A-B8B8-1D1CD440689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8" name="Footer Placeholder 7">
            <a:extLst>
              <a:ext uri="{FF2B5EF4-FFF2-40B4-BE49-F238E27FC236}">
                <a16:creationId xmlns:a16="http://schemas.microsoft.com/office/drawing/2014/main" id="{96341694-7A78-4D97-A2B7-372787F3FD7A}"/>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2E22E6B-AF1C-4AEF-BEC6-641312F18A66}"/>
              </a:ext>
            </a:extLst>
          </p:cNvPr>
          <p:cNvSpPr>
            <a:spLocks noGrp="1"/>
          </p:cNvSpPr>
          <p:nvPr>
            <p:ph type="sldNum" sz="quarter" idx="12"/>
          </p:nvPr>
        </p:nvSpPr>
        <p:spPr/>
        <p:txBody>
          <a:bodyPr/>
          <a:lstStyle>
            <a:lvl1pPr>
              <a:defRPr/>
            </a:lvl1pPr>
          </a:lstStyle>
          <a:p>
            <a:pPr>
              <a:defRPr/>
            </a:pPr>
            <a:fld id="{5D7B6E3C-7420-4934-B2DF-EEF027C2748D}" type="slidenum">
              <a:rPr lang="en-US" altLang="ja-JP"/>
              <a:pPr>
                <a:defRPr/>
              </a:pPr>
              <a:t>‹#›</a:t>
            </a:fld>
            <a:endParaRPr lang="en-US" altLang="ja-JP"/>
          </a:p>
        </p:txBody>
      </p:sp>
    </p:spTree>
    <p:extLst>
      <p:ext uri="{BB962C8B-B14F-4D97-AF65-F5344CB8AC3E}">
        <p14:creationId xmlns:p14="http://schemas.microsoft.com/office/powerpoint/2010/main" val="211846326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3FF145-7110-4054-AE56-C51180DAEBAB}"/>
              </a:ext>
            </a:extLst>
          </p:cNvPr>
          <p:cNvSpPr>
            <a:spLocks noGrp="1"/>
          </p:cNvSpPr>
          <p:nvPr>
            <p:ph type="dt" sz="half" idx="10"/>
          </p:nvPr>
        </p:nvSpPr>
        <p:spPr/>
        <p:txBody>
          <a:bodyPr/>
          <a:lstStyle>
            <a:lvl1pPr>
              <a:defRPr b="1"/>
            </a:lvl1pPr>
          </a:lstStyle>
          <a:p>
            <a:pPr>
              <a:defRPr/>
            </a:pPr>
            <a:endParaRPr lang="en-US" altLang="ja-JP"/>
          </a:p>
        </p:txBody>
      </p:sp>
      <p:sp>
        <p:nvSpPr>
          <p:cNvPr id="5" name="Footer Placeholder 4">
            <a:extLst>
              <a:ext uri="{FF2B5EF4-FFF2-40B4-BE49-F238E27FC236}">
                <a16:creationId xmlns:a16="http://schemas.microsoft.com/office/drawing/2014/main" id="{6E8DDA7F-3D00-4702-B65F-13C213300090}"/>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2EF0967-D2BC-40FC-B153-05655E58E5B6}"/>
              </a:ext>
            </a:extLst>
          </p:cNvPr>
          <p:cNvSpPr>
            <a:spLocks noGrp="1"/>
          </p:cNvSpPr>
          <p:nvPr>
            <p:ph type="sldNum" sz="quarter" idx="12"/>
          </p:nvPr>
        </p:nvSpPr>
        <p:spPr/>
        <p:txBody>
          <a:bodyPr/>
          <a:lstStyle>
            <a:lvl1pPr>
              <a:defRPr b="1"/>
            </a:lvl1pPr>
          </a:lstStyle>
          <a:p>
            <a:pPr>
              <a:defRPr/>
            </a:pPr>
            <a:fld id="{19FEA563-7569-4475-9B43-2E438889E396}" type="slidenum">
              <a:rPr lang="en-US" altLang="ja-JP"/>
              <a:pPr>
                <a:defRPr/>
              </a:pPr>
              <a:t>‹#›</a:t>
            </a:fld>
            <a:endParaRPr lang="en-US" altLang="ja-JP"/>
          </a:p>
        </p:txBody>
      </p:sp>
    </p:spTree>
    <p:extLst>
      <p:ext uri="{BB962C8B-B14F-4D97-AF65-F5344CB8AC3E}">
        <p14:creationId xmlns:p14="http://schemas.microsoft.com/office/powerpoint/2010/main" val="9250260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604628-677C-428B-9BEC-B8230812AE5F}"/>
              </a:ext>
            </a:extLst>
          </p:cNvPr>
          <p:cNvSpPr>
            <a:spLocks noGrp="1"/>
          </p:cNvSpPr>
          <p:nvPr>
            <p:ph type="dt" sz="half" idx="10"/>
          </p:nvPr>
        </p:nvSpPr>
        <p:spPr/>
        <p:txBody>
          <a:bodyPr/>
          <a:lstStyle>
            <a:lvl1pPr>
              <a:defRPr b="1"/>
            </a:lvl1pPr>
          </a:lstStyle>
          <a:p>
            <a:pPr>
              <a:defRPr/>
            </a:pPr>
            <a:endParaRPr lang="en-US" altLang="ja-JP"/>
          </a:p>
        </p:txBody>
      </p:sp>
      <p:sp>
        <p:nvSpPr>
          <p:cNvPr id="6" name="Footer Placeholder 4">
            <a:extLst>
              <a:ext uri="{FF2B5EF4-FFF2-40B4-BE49-F238E27FC236}">
                <a16:creationId xmlns:a16="http://schemas.microsoft.com/office/drawing/2014/main" id="{CAACFBC3-D40C-4F04-A8C8-15712C7D603C}"/>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43CE6254-36D2-4E4E-A6A9-4C29C3B87F64}"/>
              </a:ext>
            </a:extLst>
          </p:cNvPr>
          <p:cNvSpPr>
            <a:spLocks noGrp="1"/>
          </p:cNvSpPr>
          <p:nvPr>
            <p:ph type="sldNum" sz="quarter" idx="12"/>
          </p:nvPr>
        </p:nvSpPr>
        <p:spPr/>
        <p:txBody>
          <a:bodyPr/>
          <a:lstStyle>
            <a:lvl1pPr>
              <a:defRPr b="1"/>
            </a:lvl1pPr>
          </a:lstStyle>
          <a:p>
            <a:pPr>
              <a:defRPr/>
            </a:pPr>
            <a:fld id="{DF46D15B-D060-4E62-8927-C620C4EA5AF5}" type="slidenum">
              <a:rPr lang="en-US" altLang="ja-JP"/>
              <a:pPr>
                <a:defRPr/>
              </a:pPr>
              <a:t>‹#›</a:t>
            </a:fld>
            <a:endParaRPr lang="en-US" altLang="ja-JP"/>
          </a:p>
        </p:txBody>
      </p:sp>
    </p:spTree>
    <p:extLst>
      <p:ext uri="{BB962C8B-B14F-4D97-AF65-F5344CB8AC3E}">
        <p14:creationId xmlns:p14="http://schemas.microsoft.com/office/powerpoint/2010/main" val="10509706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0AC68BF-512A-4D26-95B9-BC471CA490D3}"/>
              </a:ext>
            </a:extLst>
          </p:cNvPr>
          <p:cNvSpPr>
            <a:spLocks noGrp="1"/>
          </p:cNvSpPr>
          <p:nvPr>
            <p:ph type="dt" sz="half" idx="10"/>
          </p:nvPr>
        </p:nvSpPr>
        <p:spPr/>
        <p:txBody>
          <a:bodyPr/>
          <a:lstStyle>
            <a:lvl1pPr>
              <a:defRPr b="1"/>
            </a:lvl1pPr>
          </a:lstStyle>
          <a:p>
            <a:pPr>
              <a:defRPr/>
            </a:pPr>
            <a:endParaRPr lang="en-US" altLang="ja-JP"/>
          </a:p>
        </p:txBody>
      </p:sp>
      <p:sp>
        <p:nvSpPr>
          <p:cNvPr id="8" name="Footer Placeholder 4">
            <a:extLst>
              <a:ext uri="{FF2B5EF4-FFF2-40B4-BE49-F238E27FC236}">
                <a16:creationId xmlns:a16="http://schemas.microsoft.com/office/drawing/2014/main" id="{4A65DA37-6CFB-4621-B619-35BFF18DE0AF}"/>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9" name="Slide Number Placeholder 5">
            <a:extLst>
              <a:ext uri="{FF2B5EF4-FFF2-40B4-BE49-F238E27FC236}">
                <a16:creationId xmlns:a16="http://schemas.microsoft.com/office/drawing/2014/main" id="{D35BF4DF-8825-4574-9110-00AED0AB517D}"/>
              </a:ext>
            </a:extLst>
          </p:cNvPr>
          <p:cNvSpPr>
            <a:spLocks noGrp="1"/>
          </p:cNvSpPr>
          <p:nvPr>
            <p:ph type="sldNum" sz="quarter" idx="12"/>
          </p:nvPr>
        </p:nvSpPr>
        <p:spPr/>
        <p:txBody>
          <a:bodyPr/>
          <a:lstStyle>
            <a:lvl1pPr>
              <a:defRPr b="1"/>
            </a:lvl1pPr>
          </a:lstStyle>
          <a:p>
            <a:pPr>
              <a:defRPr/>
            </a:pPr>
            <a:fld id="{0ECB211A-A6E7-4C57-8ED6-01DE0C53EA24}" type="slidenum">
              <a:rPr lang="en-US" altLang="ja-JP"/>
              <a:pPr>
                <a:defRPr/>
              </a:pPr>
              <a:t>‹#›</a:t>
            </a:fld>
            <a:endParaRPr lang="en-US" altLang="ja-JP"/>
          </a:p>
        </p:txBody>
      </p:sp>
    </p:spTree>
    <p:extLst>
      <p:ext uri="{BB962C8B-B14F-4D97-AF65-F5344CB8AC3E}">
        <p14:creationId xmlns:p14="http://schemas.microsoft.com/office/powerpoint/2010/main" val="48889789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491D925-4BCA-4173-BCC5-D88EDB51D7DB}"/>
              </a:ext>
            </a:extLst>
          </p:cNvPr>
          <p:cNvSpPr>
            <a:spLocks noGrp="1"/>
          </p:cNvSpPr>
          <p:nvPr>
            <p:ph type="dt" sz="half" idx="10"/>
          </p:nvPr>
        </p:nvSpPr>
        <p:spPr/>
        <p:txBody>
          <a:bodyPr/>
          <a:lstStyle>
            <a:lvl1pPr>
              <a:defRPr b="1"/>
            </a:lvl1pPr>
          </a:lstStyle>
          <a:p>
            <a:pPr>
              <a:defRPr/>
            </a:pPr>
            <a:endParaRPr lang="en-US" altLang="ja-JP"/>
          </a:p>
        </p:txBody>
      </p:sp>
      <p:sp>
        <p:nvSpPr>
          <p:cNvPr id="4" name="Footer Placeholder 4">
            <a:extLst>
              <a:ext uri="{FF2B5EF4-FFF2-40B4-BE49-F238E27FC236}">
                <a16:creationId xmlns:a16="http://schemas.microsoft.com/office/drawing/2014/main" id="{FAA49748-7E19-4D6B-919A-0FA840123675}"/>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5" name="Slide Number Placeholder 5">
            <a:extLst>
              <a:ext uri="{FF2B5EF4-FFF2-40B4-BE49-F238E27FC236}">
                <a16:creationId xmlns:a16="http://schemas.microsoft.com/office/drawing/2014/main" id="{E11770B8-61AF-4426-9727-2367370F8038}"/>
              </a:ext>
            </a:extLst>
          </p:cNvPr>
          <p:cNvSpPr>
            <a:spLocks noGrp="1"/>
          </p:cNvSpPr>
          <p:nvPr>
            <p:ph type="sldNum" sz="quarter" idx="12"/>
          </p:nvPr>
        </p:nvSpPr>
        <p:spPr/>
        <p:txBody>
          <a:bodyPr/>
          <a:lstStyle>
            <a:lvl1pPr>
              <a:defRPr b="1"/>
            </a:lvl1pPr>
          </a:lstStyle>
          <a:p>
            <a:pPr>
              <a:defRPr/>
            </a:pPr>
            <a:fld id="{040E128D-7423-4C50-BB78-32B6BA2B0A35}" type="slidenum">
              <a:rPr lang="en-US" altLang="ja-JP"/>
              <a:pPr>
                <a:defRPr/>
              </a:pPr>
              <a:t>‹#›</a:t>
            </a:fld>
            <a:endParaRPr lang="en-US" altLang="ja-JP"/>
          </a:p>
        </p:txBody>
      </p:sp>
    </p:spTree>
    <p:extLst>
      <p:ext uri="{BB962C8B-B14F-4D97-AF65-F5344CB8AC3E}">
        <p14:creationId xmlns:p14="http://schemas.microsoft.com/office/powerpoint/2010/main" val="33516377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90E2B9-8475-42D3-8355-765C219C2465}"/>
              </a:ext>
            </a:extLst>
          </p:cNvPr>
          <p:cNvSpPr>
            <a:spLocks noGrp="1"/>
          </p:cNvSpPr>
          <p:nvPr>
            <p:ph type="dt" sz="half" idx="10"/>
          </p:nvPr>
        </p:nvSpPr>
        <p:spPr/>
        <p:txBody>
          <a:bodyPr/>
          <a:lstStyle>
            <a:lvl1pPr>
              <a:defRPr b="1"/>
            </a:lvl1pPr>
          </a:lstStyle>
          <a:p>
            <a:pPr>
              <a:defRPr/>
            </a:pPr>
            <a:endParaRPr lang="en-US" altLang="ja-JP"/>
          </a:p>
        </p:txBody>
      </p:sp>
      <p:sp>
        <p:nvSpPr>
          <p:cNvPr id="4" name="Slide Number Placeholder 5">
            <a:extLst>
              <a:ext uri="{FF2B5EF4-FFF2-40B4-BE49-F238E27FC236}">
                <a16:creationId xmlns:a16="http://schemas.microsoft.com/office/drawing/2014/main" id="{6D1DC102-999F-457D-AFF7-43D33EFF1BB8}"/>
              </a:ext>
            </a:extLst>
          </p:cNvPr>
          <p:cNvSpPr>
            <a:spLocks noGrp="1"/>
          </p:cNvSpPr>
          <p:nvPr>
            <p:ph type="sldNum" sz="quarter" idx="12"/>
          </p:nvPr>
        </p:nvSpPr>
        <p:spPr/>
        <p:txBody>
          <a:bodyPr/>
          <a:lstStyle>
            <a:lvl1pPr>
              <a:defRPr b="1"/>
            </a:lvl1pPr>
          </a:lstStyle>
          <a:p>
            <a:pPr>
              <a:defRPr/>
            </a:pPr>
            <a:fld id="{64295C8B-E362-44ED-B1EE-D7A040B29C5B}" type="slidenum">
              <a:rPr lang="en-US" altLang="ja-JP"/>
              <a:pPr>
                <a:defRPr/>
              </a:pPr>
              <a:t>‹#›</a:t>
            </a:fld>
            <a:endParaRPr lang="en-US" altLang="ja-JP"/>
          </a:p>
        </p:txBody>
      </p:sp>
      <p:sp>
        <p:nvSpPr>
          <p:cNvPr id="5" name="Shape 12">
            <a:extLst>
              <a:ext uri="{FF2B5EF4-FFF2-40B4-BE49-F238E27FC236}">
                <a16:creationId xmlns:a16="http://schemas.microsoft.com/office/drawing/2014/main" id="{8C1B1AFC-D813-7FFE-A7B1-83FB685B798B}"/>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1063013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406A13C-4680-4F72-BB39-9F6ED83D0C49}"/>
              </a:ext>
            </a:extLst>
          </p:cNvPr>
          <p:cNvSpPr>
            <a:spLocks noGrp="1"/>
          </p:cNvSpPr>
          <p:nvPr>
            <p:ph type="dt" sz="half" idx="10"/>
          </p:nvPr>
        </p:nvSpPr>
        <p:spPr/>
        <p:txBody>
          <a:bodyPr/>
          <a:lstStyle>
            <a:lvl1pPr>
              <a:defRPr b="1"/>
            </a:lvl1pPr>
          </a:lstStyle>
          <a:p>
            <a:pPr>
              <a:defRPr/>
            </a:pPr>
            <a:endParaRPr lang="en-US" altLang="ja-JP"/>
          </a:p>
        </p:txBody>
      </p:sp>
      <p:sp>
        <p:nvSpPr>
          <p:cNvPr id="6" name="Footer Placeholder 4">
            <a:extLst>
              <a:ext uri="{FF2B5EF4-FFF2-40B4-BE49-F238E27FC236}">
                <a16:creationId xmlns:a16="http://schemas.microsoft.com/office/drawing/2014/main" id="{06479784-8F63-4D50-8841-C24D6E8F11FF}"/>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8B180699-39CC-4A1E-925C-81D24769A281}"/>
              </a:ext>
            </a:extLst>
          </p:cNvPr>
          <p:cNvSpPr>
            <a:spLocks noGrp="1"/>
          </p:cNvSpPr>
          <p:nvPr>
            <p:ph type="sldNum" sz="quarter" idx="12"/>
          </p:nvPr>
        </p:nvSpPr>
        <p:spPr/>
        <p:txBody>
          <a:bodyPr/>
          <a:lstStyle>
            <a:lvl1pPr>
              <a:defRPr b="1"/>
            </a:lvl1pPr>
          </a:lstStyle>
          <a:p>
            <a:pPr>
              <a:defRPr/>
            </a:pPr>
            <a:fld id="{B5538D3C-DECA-4C01-98B3-149A6C196F54}" type="slidenum">
              <a:rPr lang="en-US" altLang="ja-JP"/>
              <a:pPr>
                <a:defRPr/>
              </a:pPr>
              <a:t>‹#›</a:t>
            </a:fld>
            <a:endParaRPr lang="en-US" altLang="ja-JP"/>
          </a:p>
        </p:txBody>
      </p:sp>
    </p:spTree>
    <p:extLst>
      <p:ext uri="{BB962C8B-B14F-4D97-AF65-F5344CB8AC3E}">
        <p14:creationId xmlns:p14="http://schemas.microsoft.com/office/powerpoint/2010/main" val="23653651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E2A2F4-41E9-46C3-9934-E107C3ACA128}"/>
              </a:ext>
            </a:extLst>
          </p:cNvPr>
          <p:cNvSpPr>
            <a:spLocks noGrp="1"/>
          </p:cNvSpPr>
          <p:nvPr>
            <p:ph type="dt" sz="half" idx="10"/>
          </p:nvPr>
        </p:nvSpPr>
        <p:spPr/>
        <p:txBody>
          <a:bodyPr/>
          <a:lstStyle>
            <a:lvl1pPr>
              <a:defRPr b="1"/>
            </a:lvl1pPr>
          </a:lstStyle>
          <a:p>
            <a:pPr>
              <a:defRPr/>
            </a:pPr>
            <a:endParaRPr lang="en-US" altLang="ja-JP"/>
          </a:p>
        </p:txBody>
      </p:sp>
      <p:sp>
        <p:nvSpPr>
          <p:cNvPr id="6" name="Footer Placeholder 4">
            <a:extLst>
              <a:ext uri="{FF2B5EF4-FFF2-40B4-BE49-F238E27FC236}">
                <a16:creationId xmlns:a16="http://schemas.microsoft.com/office/drawing/2014/main" id="{88F6AB94-05A8-4DA5-BC4C-ADA986BE32E9}"/>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7" name="Slide Number Placeholder 5">
            <a:extLst>
              <a:ext uri="{FF2B5EF4-FFF2-40B4-BE49-F238E27FC236}">
                <a16:creationId xmlns:a16="http://schemas.microsoft.com/office/drawing/2014/main" id="{85D78EEF-7711-407F-A3C3-A021D139B554}"/>
              </a:ext>
            </a:extLst>
          </p:cNvPr>
          <p:cNvSpPr>
            <a:spLocks noGrp="1"/>
          </p:cNvSpPr>
          <p:nvPr>
            <p:ph type="sldNum" sz="quarter" idx="12"/>
          </p:nvPr>
        </p:nvSpPr>
        <p:spPr/>
        <p:txBody>
          <a:bodyPr/>
          <a:lstStyle>
            <a:lvl1pPr>
              <a:defRPr b="1"/>
            </a:lvl1pPr>
          </a:lstStyle>
          <a:p>
            <a:pPr>
              <a:defRPr/>
            </a:pPr>
            <a:fld id="{12256E70-8AE7-4FF6-8E8A-70C1130E0618}" type="slidenum">
              <a:rPr lang="en-US" altLang="ja-JP"/>
              <a:pPr>
                <a:defRPr/>
              </a:pPr>
              <a:t>‹#›</a:t>
            </a:fld>
            <a:endParaRPr lang="en-US" altLang="ja-JP"/>
          </a:p>
        </p:txBody>
      </p:sp>
    </p:spTree>
    <p:extLst>
      <p:ext uri="{BB962C8B-B14F-4D97-AF65-F5344CB8AC3E}">
        <p14:creationId xmlns:p14="http://schemas.microsoft.com/office/powerpoint/2010/main" val="126564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4477AB-4FAF-4249-A48D-858783EE073F}"/>
              </a:ext>
            </a:extLst>
          </p:cNvPr>
          <p:cNvSpPr>
            <a:spLocks noGrp="1"/>
          </p:cNvSpPr>
          <p:nvPr>
            <p:ph type="dt" sz="half" idx="10"/>
          </p:nvPr>
        </p:nvSpPr>
        <p:spPr/>
        <p:txBody>
          <a:bodyPr/>
          <a:lstStyle>
            <a:lvl1pPr>
              <a:defRPr b="1"/>
            </a:lvl1pPr>
          </a:lstStyle>
          <a:p>
            <a:pPr>
              <a:defRPr/>
            </a:pPr>
            <a:endParaRPr lang="en-US" altLang="ja-JP"/>
          </a:p>
        </p:txBody>
      </p:sp>
      <p:sp>
        <p:nvSpPr>
          <p:cNvPr id="5" name="Footer Placeholder 4">
            <a:extLst>
              <a:ext uri="{FF2B5EF4-FFF2-40B4-BE49-F238E27FC236}">
                <a16:creationId xmlns:a16="http://schemas.microsoft.com/office/drawing/2014/main" id="{88089EFC-713D-4F46-A710-550FB916EE62}"/>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E9908188-53C6-4C79-A57D-3F793BBE6E0B}"/>
              </a:ext>
            </a:extLst>
          </p:cNvPr>
          <p:cNvSpPr>
            <a:spLocks noGrp="1"/>
          </p:cNvSpPr>
          <p:nvPr>
            <p:ph type="sldNum" sz="quarter" idx="12"/>
          </p:nvPr>
        </p:nvSpPr>
        <p:spPr/>
        <p:txBody>
          <a:bodyPr/>
          <a:lstStyle>
            <a:lvl1pPr>
              <a:defRPr b="1"/>
            </a:lvl1pPr>
          </a:lstStyle>
          <a:p>
            <a:pPr>
              <a:defRPr/>
            </a:pPr>
            <a:fld id="{66E07625-FF17-4E75-BDAB-933E888CBCCA}" type="slidenum">
              <a:rPr lang="en-US" altLang="ja-JP"/>
              <a:pPr>
                <a:defRPr/>
              </a:pPr>
              <a:t>‹#›</a:t>
            </a:fld>
            <a:endParaRPr lang="en-US" altLang="ja-JP"/>
          </a:p>
        </p:txBody>
      </p:sp>
    </p:spTree>
    <p:extLst>
      <p:ext uri="{BB962C8B-B14F-4D97-AF65-F5344CB8AC3E}">
        <p14:creationId xmlns:p14="http://schemas.microsoft.com/office/powerpoint/2010/main" val="140096662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D4D4F-21CD-4519-B1B5-DA446BBE64DD}"/>
              </a:ext>
            </a:extLst>
          </p:cNvPr>
          <p:cNvSpPr>
            <a:spLocks noGrp="1"/>
          </p:cNvSpPr>
          <p:nvPr>
            <p:ph type="dt" sz="half" idx="10"/>
          </p:nvPr>
        </p:nvSpPr>
        <p:spPr/>
        <p:txBody>
          <a:bodyPr/>
          <a:lstStyle>
            <a:lvl1pPr>
              <a:defRPr b="1"/>
            </a:lvl1pPr>
          </a:lstStyle>
          <a:p>
            <a:pPr>
              <a:defRPr/>
            </a:pPr>
            <a:endParaRPr lang="en-US" altLang="ja-JP"/>
          </a:p>
        </p:txBody>
      </p:sp>
      <p:sp>
        <p:nvSpPr>
          <p:cNvPr id="5" name="Footer Placeholder 4">
            <a:extLst>
              <a:ext uri="{FF2B5EF4-FFF2-40B4-BE49-F238E27FC236}">
                <a16:creationId xmlns:a16="http://schemas.microsoft.com/office/drawing/2014/main" id="{2120FABA-EAF6-44A2-A5BC-7BBE4A40FF8D}"/>
              </a:ext>
            </a:extLst>
          </p:cNvPr>
          <p:cNvSpPr>
            <a:spLocks noGrp="1"/>
          </p:cNvSpPr>
          <p:nvPr>
            <p:ph type="ftr" sz="quarter" idx="11"/>
          </p:nvPr>
        </p:nvSpPr>
        <p:spPr/>
        <p:txBody>
          <a:bodyPr/>
          <a:lstStyle>
            <a:lvl1pPr>
              <a:defRPr b="1"/>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FEFBAB0B-A2A9-492A-893C-7856575C7A17}"/>
              </a:ext>
            </a:extLst>
          </p:cNvPr>
          <p:cNvSpPr>
            <a:spLocks noGrp="1"/>
          </p:cNvSpPr>
          <p:nvPr>
            <p:ph type="sldNum" sz="quarter" idx="12"/>
          </p:nvPr>
        </p:nvSpPr>
        <p:spPr/>
        <p:txBody>
          <a:bodyPr/>
          <a:lstStyle>
            <a:lvl1pPr>
              <a:defRPr b="1"/>
            </a:lvl1pPr>
          </a:lstStyle>
          <a:p>
            <a:pPr>
              <a:defRPr/>
            </a:pPr>
            <a:fld id="{19393038-417F-41B4-9860-6802D0EEB2EA}" type="slidenum">
              <a:rPr lang="en-US" altLang="ja-JP"/>
              <a:pPr>
                <a:defRPr/>
              </a:pPr>
              <a:t>‹#›</a:t>
            </a:fld>
            <a:endParaRPr lang="en-US" altLang="ja-JP"/>
          </a:p>
        </p:txBody>
      </p:sp>
    </p:spTree>
    <p:extLst>
      <p:ext uri="{BB962C8B-B14F-4D97-AF65-F5344CB8AC3E}">
        <p14:creationId xmlns:p14="http://schemas.microsoft.com/office/powerpoint/2010/main" val="12037927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8E3B2E6-8CBD-FD3B-7AD2-496242A42CBB}"/>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2E7D670A-EA14-9CBF-C152-012E8984EEA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6" name="スライド番号プレースホルダー 5">
            <a:extLst>
              <a:ext uri="{FF2B5EF4-FFF2-40B4-BE49-F238E27FC236}">
                <a16:creationId xmlns:a16="http://schemas.microsoft.com/office/drawing/2014/main" id="{B2D5EDAD-AA8D-4F14-B2ED-F84786275D7C}"/>
              </a:ext>
            </a:extLst>
          </p:cNvPr>
          <p:cNvSpPr>
            <a:spLocks noGrp="1"/>
          </p:cNvSpPr>
          <p:nvPr>
            <p:ph type="sldNum" sz="quarter" idx="12"/>
          </p:nvPr>
        </p:nvSpPr>
        <p:spPr/>
        <p:txBody>
          <a:bodyPr/>
          <a:lstStyle>
            <a:lvl1pPr>
              <a:defRPr/>
            </a:lvl1pPr>
          </a:lstStyle>
          <a:p>
            <a:pPr>
              <a:defRPr/>
            </a:pPr>
            <a:fld id="{23A697EB-981B-4D51-9D24-96E6E15356BC}" type="slidenum">
              <a:rPr lang="ja-JP" altLang="en-US"/>
              <a:pPr>
                <a:defRPr/>
              </a:pPr>
              <a:t>‹#›</a:t>
            </a:fld>
            <a:endParaRPr lang="ja-JP" altLang="en-US"/>
          </a:p>
        </p:txBody>
      </p:sp>
    </p:spTree>
    <p:extLst>
      <p:ext uri="{BB962C8B-B14F-4D97-AF65-F5344CB8AC3E}">
        <p14:creationId xmlns:p14="http://schemas.microsoft.com/office/powerpoint/2010/main" val="2518352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590AC-0AB4-47E4-8AE9-664E53718F7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Footer Placeholder 3">
            <a:extLst>
              <a:ext uri="{FF2B5EF4-FFF2-40B4-BE49-F238E27FC236}">
                <a16:creationId xmlns:a16="http://schemas.microsoft.com/office/drawing/2014/main" id="{AA94C4AC-823A-4D15-AA10-F7496E60BE2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5E976DA-D29D-4F07-85E2-36F44EEAF8F4}"/>
              </a:ext>
            </a:extLst>
          </p:cNvPr>
          <p:cNvSpPr>
            <a:spLocks noGrp="1"/>
          </p:cNvSpPr>
          <p:nvPr>
            <p:ph type="sldNum" sz="quarter" idx="12"/>
          </p:nvPr>
        </p:nvSpPr>
        <p:spPr/>
        <p:txBody>
          <a:bodyPr/>
          <a:lstStyle>
            <a:lvl1pPr>
              <a:defRPr/>
            </a:lvl1pPr>
          </a:lstStyle>
          <a:p>
            <a:pPr>
              <a:defRPr/>
            </a:pPr>
            <a:fld id="{183BBAC9-FD1E-45DE-B1CC-D5E71160282F}" type="slidenum">
              <a:rPr lang="en-US" altLang="ja-JP"/>
              <a:pPr>
                <a:defRPr/>
              </a:pPr>
              <a:t>‹#›</a:t>
            </a:fld>
            <a:endParaRPr lang="en-US" altLang="ja-JP"/>
          </a:p>
        </p:txBody>
      </p:sp>
    </p:spTree>
    <p:extLst>
      <p:ext uri="{BB962C8B-B14F-4D97-AF65-F5344CB8AC3E}">
        <p14:creationId xmlns:p14="http://schemas.microsoft.com/office/powerpoint/2010/main" val="35656740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154888F-10A6-5439-A740-D13C138EB3CA}"/>
              </a:ext>
            </a:extLst>
          </p:cNvPr>
          <p:cNvSpPr>
            <a:spLocks noGrp="1"/>
          </p:cNvSpPr>
          <p:nvPr>
            <p:ph type="dt" sz="half" idx="10"/>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4C65E0C-9AFF-27AF-2AE0-DF15009D46F4}"/>
              </a:ext>
            </a:extLst>
          </p:cNvPr>
          <p:cNvSpPr>
            <a:spLocks noGrp="1"/>
          </p:cNvSpPr>
          <p:nvPr>
            <p:ph type="sldNum" sz="quarter" idx="12"/>
          </p:nvPr>
        </p:nvSpPr>
        <p:spPr/>
        <p:txBody>
          <a:bodyPr/>
          <a:lstStyle>
            <a:lvl1pPr>
              <a:defRPr/>
            </a:lvl1pPr>
          </a:lstStyle>
          <a:p>
            <a:pPr>
              <a:defRPr/>
            </a:pPr>
            <a:fld id="{87911ACD-C8F0-4A62-8E29-C01A0895F54F}" type="slidenum">
              <a:rPr lang="ja-JP" altLang="en-US"/>
              <a:pPr>
                <a:defRPr/>
              </a:pPr>
              <a:t>‹#›</a:t>
            </a:fld>
            <a:endParaRPr lang="ja-JP" altLang="en-US"/>
          </a:p>
        </p:txBody>
      </p:sp>
      <p:sp>
        <p:nvSpPr>
          <p:cNvPr id="7" name="Shape 12">
            <a:extLst>
              <a:ext uri="{FF2B5EF4-FFF2-40B4-BE49-F238E27FC236}">
                <a16:creationId xmlns:a16="http://schemas.microsoft.com/office/drawing/2014/main" id="{3B635068-2C85-C093-1BA0-8862C1379BE0}"/>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90549623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42888FB7-8AC5-4FB4-1535-2EC9206532AE}"/>
              </a:ext>
            </a:extLst>
          </p:cNvPr>
          <p:cNvSpPr>
            <a:spLocks noGrp="1"/>
          </p:cNvSpPr>
          <p:nvPr>
            <p:ph type="dt" sz="half" idx="10"/>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F785A97-379E-AA5A-7E91-30371F07CAA8}"/>
              </a:ext>
            </a:extLst>
          </p:cNvPr>
          <p:cNvSpPr>
            <a:spLocks noGrp="1"/>
          </p:cNvSpPr>
          <p:nvPr>
            <p:ph type="sldNum" sz="quarter" idx="12"/>
          </p:nvPr>
        </p:nvSpPr>
        <p:spPr/>
        <p:txBody>
          <a:bodyPr/>
          <a:lstStyle>
            <a:lvl1pPr>
              <a:defRPr/>
            </a:lvl1pPr>
          </a:lstStyle>
          <a:p>
            <a:pPr>
              <a:defRPr/>
            </a:pPr>
            <a:fld id="{8B527C06-24A3-4731-8C60-E643F1D88F28}" type="slidenum">
              <a:rPr lang="ja-JP" altLang="en-US"/>
              <a:pPr>
                <a:defRPr/>
              </a:pPr>
              <a:t>‹#›</a:t>
            </a:fld>
            <a:endParaRPr lang="ja-JP" altLang="en-US"/>
          </a:p>
        </p:txBody>
      </p:sp>
      <p:sp>
        <p:nvSpPr>
          <p:cNvPr id="7" name="Shape 12">
            <a:extLst>
              <a:ext uri="{FF2B5EF4-FFF2-40B4-BE49-F238E27FC236}">
                <a16:creationId xmlns:a16="http://schemas.microsoft.com/office/drawing/2014/main" id="{0E2C91D7-F88A-24AA-83F4-0A4B06220D7C}"/>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19827343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B2CC07E3-0352-3720-9362-00ADFB2801BB}"/>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AE2066D7-2D7F-3873-B387-EA2F974B268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7" name="スライド番号プレースホルダー 5">
            <a:extLst>
              <a:ext uri="{FF2B5EF4-FFF2-40B4-BE49-F238E27FC236}">
                <a16:creationId xmlns:a16="http://schemas.microsoft.com/office/drawing/2014/main" id="{734A7EDA-7683-978D-64EE-95E586C3529A}"/>
              </a:ext>
            </a:extLst>
          </p:cNvPr>
          <p:cNvSpPr>
            <a:spLocks noGrp="1"/>
          </p:cNvSpPr>
          <p:nvPr>
            <p:ph type="sldNum" sz="quarter" idx="12"/>
          </p:nvPr>
        </p:nvSpPr>
        <p:spPr/>
        <p:txBody>
          <a:bodyPr/>
          <a:lstStyle>
            <a:lvl1pPr>
              <a:defRPr/>
            </a:lvl1pPr>
          </a:lstStyle>
          <a:p>
            <a:pPr>
              <a:defRPr/>
            </a:pPr>
            <a:fld id="{6199EF7B-0BA5-46BA-8B84-A023F74532DB}" type="slidenum">
              <a:rPr lang="ja-JP" altLang="en-US"/>
              <a:pPr>
                <a:defRPr/>
              </a:pPr>
              <a:t>‹#›</a:t>
            </a:fld>
            <a:endParaRPr lang="ja-JP" altLang="en-US"/>
          </a:p>
        </p:txBody>
      </p:sp>
    </p:spTree>
    <p:extLst>
      <p:ext uri="{BB962C8B-B14F-4D97-AF65-F5344CB8AC3E}">
        <p14:creationId xmlns:p14="http://schemas.microsoft.com/office/powerpoint/2010/main" val="10144533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EE6715B4-6ADE-8BD3-7B01-C4F04F786F29}"/>
              </a:ext>
            </a:extLst>
          </p:cNvPr>
          <p:cNvSpPr>
            <a:spLocks noGrp="1"/>
          </p:cNvSpPr>
          <p:nvPr>
            <p:ph type="dt" sz="half" idx="10"/>
          </p:nvPr>
        </p:nvSpPr>
        <p:spPr/>
        <p:txBody>
          <a:bodyPr/>
          <a:lstStyle>
            <a:lvl1pPr>
              <a:defRPr/>
            </a:lvl1pPr>
          </a:lstStyle>
          <a:p>
            <a:pPr>
              <a:defRPr/>
            </a:pPr>
            <a:endParaRPr lang="ja-JP" altLang="en-US"/>
          </a:p>
        </p:txBody>
      </p:sp>
      <p:sp>
        <p:nvSpPr>
          <p:cNvPr id="8" name="フッター プレースホルダー 4">
            <a:extLst>
              <a:ext uri="{FF2B5EF4-FFF2-40B4-BE49-F238E27FC236}">
                <a16:creationId xmlns:a16="http://schemas.microsoft.com/office/drawing/2014/main" id="{3375DECC-50AE-A1CB-C080-AFE81D0A49D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9" name="スライド番号プレースホルダー 5">
            <a:extLst>
              <a:ext uri="{FF2B5EF4-FFF2-40B4-BE49-F238E27FC236}">
                <a16:creationId xmlns:a16="http://schemas.microsoft.com/office/drawing/2014/main" id="{51D09A38-2D22-75C7-4129-144C3D48AAF7}"/>
              </a:ext>
            </a:extLst>
          </p:cNvPr>
          <p:cNvSpPr>
            <a:spLocks noGrp="1"/>
          </p:cNvSpPr>
          <p:nvPr>
            <p:ph type="sldNum" sz="quarter" idx="12"/>
          </p:nvPr>
        </p:nvSpPr>
        <p:spPr/>
        <p:txBody>
          <a:bodyPr/>
          <a:lstStyle>
            <a:lvl1pPr>
              <a:defRPr/>
            </a:lvl1pPr>
          </a:lstStyle>
          <a:p>
            <a:pPr>
              <a:defRPr/>
            </a:pPr>
            <a:fld id="{9DCDCF80-5B34-467D-A850-3E487C20D931}" type="slidenum">
              <a:rPr lang="ja-JP" altLang="en-US"/>
              <a:pPr>
                <a:defRPr/>
              </a:pPr>
              <a:t>‹#›</a:t>
            </a:fld>
            <a:endParaRPr lang="ja-JP" altLang="en-US"/>
          </a:p>
        </p:txBody>
      </p:sp>
    </p:spTree>
    <p:extLst>
      <p:ext uri="{BB962C8B-B14F-4D97-AF65-F5344CB8AC3E}">
        <p14:creationId xmlns:p14="http://schemas.microsoft.com/office/powerpoint/2010/main" val="153933389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880AE9A8-42B2-980D-C817-E24A5F87B170}"/>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8757E425-F74A-D819-7A7C-21572794634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5" name="スライド番号プレースホルダー 5">
            <a:extLst>
              <a:ext uri="{FF2B5EF4-FFF2-40B4-BE49-F238E27FC236}">
                <a16:creationId xmlns:a16="http://schemas.microsoft.com/office/drawing/2014/main" id="{51FE88FC-D8F0-066C-9537-0B77ADC678F3}"/>
              </a:ext>
            </a:extLst>
          </p:cNvPr>
          <p:cNvSpPr>
            <a:spLocks noGrp="1"/>
          </p:cNvSpPr>
          <p:nvPr>
            <p:ph type="sldNum" sz="quarter" idx="12"/>
          </p:nvPr>
        </p:nvSpPr>
        <p:spPr/>
        <p:txBody>
          <a:bodyPr/>
          <a:lstStyle>
            <a:lvl1pPr>
              <a:defRPr/>
            </a:lvl1pPr>
          </a:lstStyle>
          <a:p>
            <a:pPr>
              <a:defRPr/>
            </a:pPr>
            <a:fld id="{195C27E4-EE2C-4571-A2B8-C02F3B5BB4BD}" type="slidenum">
              <a:rPr lang="ja-JP" altLang="en-US"/>
              <a:pPr>
                <a:defRPr/>
              </a:pPr>
              <a:t>‹#›</a:t>
            </a:fld>
            <a:endParaRPr lang="ja-JP" altLang="en-US"/>
          </a:p>
        </p:txBody>
      </p:sp>
    </p:spTree>
    <p:extLst>
      <p:ext uri="{BB962C8B-B14F-4D97-AF65-F5344CB8AC3E}">
        <p14:creationId xmlns:p14="http://schemas.microsoft.com/office/powerpoint/2010/main" val="15472013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756B8BC-45EA-9057-DB04-366B3CCCCAA9}"/>
              </a:ext>
            </a:extLst>
          </p:cNvPr>
          <p:cNvSpPr>
            <a:spLocks noGrp="1"/>
          </p:cNvSpPr>
          <p:nvPr>
            <p:ph type="dt" sz="half" idx="10"/>
          </p:nvPr>
        </p:nvSpPr>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3DE854CE-0742-C353-097D-EF4BB7F2427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4" name="スライド番号プレースホルダー 5">
            <a:extLst>
              <a:ext uri="{FF2B5EF4-FFF2-40B4-BE49-F238E27FC236}">
                <a16:creationId xmlns:a16="http://schemas.microsoft.com/office/drawing/2014/main" id="{93960B57-FA1A-9FA1-236C-5860EF74A63C}"/>
              </a:ext>
            </a:extLst>
          </p:cNvPr>
          <p:cNvSpPr>
            <a:spLocks noGrp="1"/>
          </p:cNvSpPr>
          <p:nvPr>
            <p:ph type="sldNum" sz="quarter" idx="12"/>
          </p:nvPr>
        </p:nvSpPr>
        <p:spPr/>
        <p:txBody>
          <a:bodyPr/>
          <a:lstStyle>
            <a:lvl1pPr>
              <a:defRPr/>
            </a:lvl1pPr>
          </a:lstStyle>
          <a:p>
            <a:pPr>
              <a:defRPr/>
            </a:pPr>
            <a:fld id="{E2688AF3-0EC5-4FDE-B47C-22576212AA7C}" type="slidenum">
              <a:rPr lang="ja-JP" altLang="en-US"/>
              <a:pPr>
                <a:defRPr/>
              </a:pPr>
              <a:t>‹#›</a:t>
            </a:fld>
            <a:endParaRPr lang="ja-JP" altLang="en-US"/>
          </a:p>
        </p:txBody>
      </p:sp>
    </p:spTree>
    <p:extLst>
      <p:ext uri="{BB962C8B-B14F-4D97-AF65-F5344CB8AC3E}">
        <p14:creationId xmlns:p14="http://schemas.microsoft.com/office/powerpoint/2010/main" val="70919477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2F8DFA2-991C-AA7D-97FD-280DF5BAA0D2}"/>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B0B1248E-C268-B8DB-C4BE-02DB0602BC4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7" name="スライド番号プレースホルダー 5">
            <a:extLst>
              <a:ext uri="{FF2B5EF4-FFF2-40B4-BE49-F238E27FC236}">
                <a16:creationId xmlns:a16="http://schemas.microsoft.com/office/drawing/2014/main" id="{A44C6514-4742-B463-7F8A-105D6C7D04E8}"/>
              </a:ext>
            </a:extLst>
          </p:cNvPr>
          <p:cNvSpPr>
            <a:spLocks noGrp="1"/>
          </p:cNvSpPr>
          <p:nvPr>
            <p:ph type="sldNum" sz="quarter" idx="12"/>
          </p:nvPr>
        </p:nvSpPr>
        <p:spPr/>
        <p:txBody>
          <a:bodyPr/>
          <a:lstStyle>
            <a:lvl1pPr>
              <a:defRPr/>
            </a:lvl1pPr>
          </a:lstStyle>
          <a:p>
            <a:pPr>
              <a:defRPr/>
            </a:pPr>
            <a:fld id="{6D3E6BA4-FA76-4EA7-B489-04A8BAE047C1}" type="slidenum">
              <a:rPr lang="ja-JP" altLang="en-US"/>
              <a:pPr>
                <a:defRPr/>
              </a:pPr>
              <a:t>‹#›</a:t>
            </a:fld>
            <a:endParaRPr lang="ja-JP" altLang="en-US"/>
          </a:p>
        </p:txBody>
      </p:sp>
    </p:spTree>
    <p:extLst>
      <p:ext uri="{BB962C8B-B14F-4D97-AF65-F5344CB8AC3E}">
        <p14:creationId xmlns:p14="http://schemas.microsoft.com/office/powerpoint/2010/main" val="2376331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82141600-D758-60F9-0E0C-D46C9151B411}"/>
              </a:ext>
            </a:extLst>
          </p:cNvPr>
          <p:cNvSpPr>
            <a:spLocks noGrp="1"/>
          </p:cNvSpPr>
          <p:nvPr>
            <p:ph type="dt" sz="half" idx="10"/>
          </p:nvPr>
        </p:nvSpPr>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6644BE9E-D5BB-1692-4068-FC92AB1F16D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7" name="スライド番号プレースホルダー 5">
            <a:extLst>
              <a:ext uri="{FF2B5EF4-FFF2-40B4-BE49-F238E27FC236}">
                <a16:creationId xmlns:a16="http://schemas.microsoft.com/office/drawing/2014/main" id="{20C261FA-0F31-922E-EB6C-B7D2D4F065DC}"/>
              </a:ext>
            </a:extLst>
          </p:cNvPr>
          <p:cNvSpPr>
            <a:spLocks noGrp="1"/>
          </p:cNvSpPr>
          <p:nvPr>
            <p:ph type="sldNum" sz="quarter" idx="12"/>
          </p:nvPr>
        </p:nvSpPr>
        <p:spPr/>
        <p:txBody>
          <a:bodyPr/>
          <a:lstStyle>
            <a:lvl1pPr>
              <a:defRPr/>
            </a:lvl1pPr>
          </a:lstStyle>
          <a:p>
            <a:pPr>
              <a:defRPr/>
            </a:pPr>
            <a:fld id="{15E286EB-7767-4EA5-83A4-B9930BE467DC}" type="slidenum">
              <a:rPr lang="ja-JP" altLang="en-US"/>
              <a:pPr>
                <a:defRPr/>
              </a:pPr>
              <a:t>‹#›</a:t>
            </a:fld>
            <a:endParaRPr lang="ja-JP" altLang="en-US"/>
          </a:p>
        </p:txBody>
      </p:sp>
    </p:spTree>
    <p:extLst>
      <p:ext uri="{BB962C8B-B14F-4D97-AF65-F5344CB8AC3E}">
        <p14:creationId xmlns:p14="http://schemas.microsoft.com/office/powerpoint/2010/main" val="11803274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AFEDB3DE-27E3-D0A5-D077-4EEEDD7ECB37}"/>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ACD71274-0A59-A6CD-ABE6-DF88AB4BB1A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6" name="スライド番号プレースホルダー 5">
            <a:extLst>
              <a:ext uri="{FF2B5EF4-FFF2-40B4-BE49-F238E27FC236}">
                <a16:creationId xmlns:a16="http://schemas.microsoft.com/office/drawing/2014/main" id="{BA1C9640-4792-F662-BCC7-6CC1C25CE96B}"/>
              </a:ext>
            </a:extLst>
          </p:cNvPr>
          <p:cNvSpPr>
            <a:spLocks noGrp="1"/>
          </p:cNvSpPr>
          <p:nvPr>
            <p:ph type="sldNum" sz="quarter" idx="12"/>
          </p:nvPr>
        </p:nvSpPr>
        <p:spPr/>
        <p:txBody>
          <a:bodyPr/>
          <a:lstStyle>
            <a:lvl1pPr>
              <a:defRPr/>
            </a:lvl1pPr>
          </a:lstStyle>
          <a:p>
            <a:pPr>
              <a:defRPr/>
            </a:pPr>
            <a:fld id="{E0617759-067B-427A-8599-972EA41AD4BE}" type="slidenum">
              <a:rPr lang="ja-JP" altLang="en-US"/>
              <a:pPr>
                <a:defRPr/>
              </a:pPr>
              <a:t>‹#›</a:t>
            </a:fld>
            <a:endParaRPr lang="ja-JP" altLang="en-US"/>
          </a:p>
        </p:txBody>
      </p:sp>
    </p:spTree>
    <p:extLst>
      <p:ext uri="{BB962C8B-B14F-4D97-AF65-F5344CB8AC3E}">
        <p14:creationId xmlns:p14="http://schemas.microsoft.com/office/powerpoint/2010/main" val="15580286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6102111-3186-741C-4FBF-90DFF26A7FFD}"/>
              </a:ext>
            </a:extLst>
          </p:cNvPr>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151351B8-19E3-5481-A883-5607C6F8BDB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6" name="スライド番号プレースホルダー 5">
            <a:extLst>
              <a:ext uri="{FF2B5EF4-FFF2-40B4-BE49-F238E27FC236}">
                <a16:creationId xmlns:a16="http://schemas.microsoft.com/office/drawing/2014/main" id="{C445EEE3-4E3A-1A69-08CD-31EBA30BCA41}"/>
              </a:ext>
            </a:extLst>
          </p:cNvPr>
          <p:cNvSpPr>
            <a:spLocks noGrp="1"/>
          </p:cNvSpPr>
          <p:nvPr>
            <p:ph type="sldNum" sz="quarter" idx="12"/>
          </p:nvPr>
        </p:nvSpPr>
        <p:spPr/>
        <p:txBody>
          <a:bodyPr/>
          <a:lstStyle>
            <a:lvl1pPr>
              <a:defRPr/>
            </a:lvl1pPr>
          </a:lstStyle>
          <a:p>
            <a:pPr>
              <a:defRPr/>
            </a:pPr>
            <a:fld id="{54F14CA2-4A9C-4EBE-BCF3-80F35CDA42FA}" type="slidenum">
              <a:rPr lang="ja-JP" altLang="en-US"/>
              <a:pPr>
                <a:defRPr/>
              </a:pPr>
              <a:t>‹#›</a:t>
            </a:fld>
            <a:endParaRPr lang="ja-JP" altLang="en-US"/>
          </a:p>
        </p:txBody>
      </p:sp>
    </p:spTree>
    <p:extLst>
      <p:ext uri="{BB962C8B-B14F-4D97-AF65-F5344CB8AC3E}">
        <p14:creationId xmlns:p14="http://schemas.microsoft.com/office/powerpoint/2010/main" val="626695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AF791-A4A3-4A92-9854-4CDA5EA89AB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4" name="Slide Number Placeholder 3">
            <a:extLst>
              <a:ext uri="{FF2B5EF4-FFF2-40B4-BE49-F238E27FC236}">
                <a16:creationId xmlns:a16="http://schemas.microsoft.com/office/drawing/2014/main" id="{4AB2A94C-E223-4C7E-A6E1-EA0932AC7E55}"/>
              </a:ext>
            </a:extLst>
          </p:cNvPr>
          <p:cNvSpPr>
            <a:spLocks noGrp="1"/>
          </p:cNvSpPr>
          <p:nvPr>
            <p:ph type="sldNum" sz="quarter" idx="12"/>
          </p:nvPr>
        </p:nvSpPr>
        <p:spPr/>
        <p:txBody>
          <a:bodyPr/>
          <a:lstStyle>
            <a:lvl1pPr>
              <a:defRPr/>
            </a:lvl1pPr>
          </a:lstStyle>
          <a:p>
            <a:pPr>
              <a:defRPr/>
            </a:pPr>
            <a:fld id="{B16F98D2-E26E-4D38-849C-2283D70098C2}" type="slidenum">
              <a:rPr lang="en-US" altLang="ja-JP"/>
              <a:pPr>
                <a:defRPr/>
              </a:pPr>
              <a:t>‹#›</a:t>
            </a:fld>
            <a:endParaRPr lang="en-US" altLang="ja-JP"/>
          </a:p>
        </p:txBody>
      </p:sp>
      <p:sp>
        <p:nvSpPr>
          <p:cNvPr id="5" name="Shape 12">
            <a:extLst>
              <a:ext uri="{FF2B5EF4-FFF2-40B4-BE49-F238E27FC236}">
                <a16:creationId xmlns:a16="http://schemas.microsoft.com/office/drawing/2014/main" id="{63EA4649-F705-AA7D-A67D-3311FEBF5561}"/>
              </a:ext>
            </a:extLst>
          </p:cNvPr>
          <p:cNvSpPr txBox="1">
            <a:spLocks noGrp="1"/>
          </p:cNvSpPr>
          <p:nvPr>
            <p:ph type="ftr" idx="13"/>
          </p:nvPr>
        </p:nvSpPr>
        <p:spPr>
          <a:xfrm>
            <a:off x="3847547"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153690961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7470190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60ACC55-9C50-4B21-9CCA-16FF7B2840B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39753A94-5721-4BDD-A094-5553F1DB5B6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2D01FF21-A452-42A5-910D-94ABC0E9EC51}"/>
              </a:ext>
            </a:extLst>
          </p:cNvPr>
          <p:cNvSpPr>
            <a:spLocks noGrp="1"/>
          </p:cNvSpPr>
          <p:nvPr>
            <p:ph type="sldNum" sz="quarter" idx="12"/>
          </p:nvPr>
        </p:nvSpPr>
        <p:spPr/>
        <p:txBody>
          <a:bodyPr/>
          <a:lstStyle>
            <a:lvl1pPr>
              <a:defRPr/>
            </a:lvl1pPr>
          </a:lstStyle>
          <a:p>
            <a:pPr>
              <a:defRPr/>
            </a:pPr>
            <a:fld id="{2A23A723-FB8C-4133-8805-CEA4658EA755}" type="slidenum">
              <a:rPr lang="en-US" altLang="ja-JP"/>
              <a:pPr>
                <a:defRPr/>
              </a:pPr>
              <a:t>‹#›</a:t>
            </a:fld>
            <a:endParaRPr lang="en-US" altLang="ja-JP"/>
          </a:p>
        </p:txBody>
      </p:sp>
    </p:spTree>
    <p:extLst>
      <p:ext uri="{BB962C8B-B14F-4D97-AF65-F5344CB8AC3E}">
        <p14:creationId xmlns:p14="http://schemas.microsoft.com/office/powerpoint/2010/main" val="195411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84B2D8C5-64EF-4431-8FE5-56DAB3DCC132}"/>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A53DBA03-B284-40BA-B461-7B9B4B06F94A}"/>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2A882C47-C435-41B0-9FEC-20575461D4C2}"/>
              </a:ext>
            </a:extLst>
          </p:cNvPr>
          <p:cNvSpPr txBox="1">
            <a:spLocks noGrp="1"/>
          </p:cNvSpPr>
          <p:nvPr>
            <p:ph type="sldNum" idx="13"/>
          </p:nvPr>
        </p:nvSpPr>
        <p:spPr>
          <a:ln/>
        </p:spPr>
        <p:txBody>
          <a:bodyPr/>
          <a:lstStyle>
            <a:lvl1pPr>
              <a:defRPr/>
            </a:lvl1pPr>
          </a:lstStyle>
          <a:p>
            <a:pPr>
              <a:defRPr/>
            </a:pPr>
            <a:fld id="{E3D4065D-A8A5-4B9E-8E2D-C6BB0BD88BCA}" type="slidenum">
              <a:rPr lang="en-US" altLang="ja-JP"/>
              <a:pPr>
                <a:defRPr/>
              </a:pPr>
              <a:t>‹#›</a:t>
            </a:fld>
            <a:endParaRPr lang="en-US" altLang="ja-JP"/>
          </a:p>
        </p:txBody>
      </p:sp>
    </p:spTree>
    <p:extLst>
      <p:ext uri="{BB962C8B-B14F-4D97-AF65-F5344CB8AC3E}">
        <p14:creationId xmlns:p14="http://schemas.microsoft.com/office/powerpoint/2010/main" val="2971106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4FD4618-47BB-4D07-AC84-0ADE63054D4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6" name="Footer Placeholder 5">
            <a:extLst>
              <a:ext uri="{FF2B5EF4-FFF2-40B4-BE49-F238E27FC236}">
                <a16:creationId xmlns:a16="http://schemas.microsoft.com/office/drawing/2014/main" id="{349ABBCD-4E9E-4691-A9E6-944A0E6EF5F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0E77107-9EA2-4178-ABBD-70C4407700CA}"/>
              </a:ext>
            </a:extLst>
          </p:cNvPr>
          <p:cNvSpPr>
            <a:spLocks noGrp="1"/>
          </p:cNvSpPr>
          <p:nvPr>
            <p:ph type="sldNum" sz="quarter" idx="12"/>
          </p:nvPr>
        </p:nvSpPr>
        <p:spPr/>
        <p:txBody>
          <a:bodyPr/>
          <a:lstStyle>
            <a:lvl1pPr>
              <a:defRPr/>
            </a:lvl1pPr>
          </a:lstStyle>
          <a:p>
            <a:pPr>
              <a:defRPr/>
            </a:pPr>
            <a:fld id="{DD80A66F-FF05-422D-A1A4-D89C2FB2BA11}" type="slidenum">
              <a:rPr lang="en-US" altLang="ja-JP"/>
              <a:pPr>
                <a:defRPr/>
              </a:pPr>
              <a:t>‹#›</a:t>
            </a:fld>
            <a:endParaRPr lang="en-US" altLang="ja-JP"/>
          </a:p>
        </p:txBody>
      </p:sp>
    </p:spTree>
    <p:extLst>
      <p:ext uri="{BB962C8B-B14F-4D97-AF65-F5344CB8AC3E}">
        <p14:creationId xmlns:p14="http://schemas.microsoft.com/office/powerpoint/2010/main" val="2745495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BA7C-B3A6-4897-B82E-0F4AA42D3A2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A102B033-D7D7-4752-AF37-EEB52DA1C91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B8E0731-6299-44EC-97AB-D16250B3FC71}"/>
              </a:ext>
            </a:extLst>
          </p:cNvPr>
          <p:cNvSpPr>
            <a:spLocks noGrp="1"/>
          </p:cNvSpPr>
          <p:nvPr>
            <p:ph type="sldNum" sz="quarter" idx="12"/>
          </p:nvPr>
        </p:nvSpPr>
        <p:spPr/>
        <p:txBody>
          <a:bodyPr/>
          <a:lstStyle>
            <a:lvl1pPr>
              <a:defRPr/>
            </a:lvl1pPr>
          </a:lstStyle>
          <a:p>
            <a:pPr>
              <a:defRPr/>
            </a:pPr>
            <a:fld id="{617F2032-7EA3-48AC-9777-242F0F3F79D7}" type="slidenum">
              <a:rPr lang="en-US" altLang="ja-JP"/>
              <a:pPr>
                <a:defRPr/>
              </a:pPr>
              <a:t>‹#›</a:t>
            </a:fld>
            <a:endParaRPr lang="en-US" altLang="ja-JP"/>
          </a:p>
        </p:txBody>
      </p:sp>
    </p:spTree>
    <p:extLst>
      <p:ext uri="{BB962C8B-B14F-4D97-AF65-F5344CB8AC3E}">
        <p14:creationId xmlns:p14="http://schemas.microsoft.com/office/powerpoint/2010/main" val="253556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72C23-EA28-4459-A395-59BAEBF93A0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endParaRPr lang="en-US" altLang="ja-JP"/>
          </a:p>
        </p:txBody>
      </p:sp>
      <p:sp>
        <p:nvSpPr>
          <p:cNvPr id="5" name="Footer Placeholder 4">
            <a:extLst>
              <a:ext uri="{FF2B5EF4-FFF2-40B4-BE49-F238E27FC236}">
                <a16:creationId xmlns:a16="http://schemas.microsoft.com/office/drawing/2014/main" id="{E3BE568E-8D41-408E-B425-8C98B164A8A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1FB6DAF-EEE3-48BC-818A-B12A245A10E6}"/>
              </a:ext>
            </a:extLst>
          </p:cNvPr>
          <p:cNvSpPr>
            <a:spLocks noGrp="1"/>
          </p:cNvSpPr>
          <p:nvPr>
            <p:ph type="sldNum" sz="quarter" idx="12"/>
          </p:nvPr>
        </p:nvSpPr>
        <p:spPr/>
        <p:txBody>
          <a:bodyPr/>
          <a:lstStyle>
            <a:lvl1pPr>
              <a:defRPr/>
            </a:lvl1pPr>
          </a:lstStyle>
          <a:p>
            <a:pPr>
              <a:defRPr/>
            </a:pPr>
            <a:fld id="{AF3F2E3B-ED2B-4A53-9A4C-1E44A118723C}" type="slidenum">
              <a:rPr lang="en-US" altLang="ja-JP"/>
              <a:pPr>
                <a:defRPr/>
              </a:pPr>
              <a:t>‹#›</a:t>
            </a:fld>
            <a:endParaRPr lang="en-US" altLang="ja-JP"/>
          </a:p>
        </p:txBody>
      </p:sp>
    </p:spTree>
    <p:extLst>
      <p:ext uri="{BB962C8B-B14F-4D97-AF65-F5344CB8AC3E}">
        <p14:creationId xmlns:p14="http://schemas.microsoft.com/office/powerpoint/2010/main" val="1758002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689085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7DA70D3E-6678-4635-AA6D-6C64B43EBA24}"/>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3">
            <a:extLst>
              <a:ext uri="{FF2B5EF4-FFF2-40B4-BE49-F238E27FC236}">
                <a16:creationId xmlns:a16="http://schemas.microsoft.com/office/drawing/2014/main" id="{3A154C71-51B1-462B-B762-4B1F3947A66C}"/>
              </a:ext>
            </a:extLst>
          </p:cNvPr>
          <p:cNvSpPr txBox="1">
            <a:spLocks noGrp="1"/>
          </p:cNvSpPr>
          <p:nvPr>
            <p:ph type="sldNum" idx="13"/>
          </p:nvPr>
        </p:nvSpPr>
        <p:spPr>
          <a:ln/>
        </p:spPr>
        <p:txBody>
          <a:bodyPr/>
          <a:lstStyle>
            <a:lvl1pPr>
              <a:defRPr/>
            </a:lvl1pPr>
          </a:lstStyle>
          <a:p>
            <a:pPr>
              <a:defRPr/>
            </a:pPr>
            <a:fld id="{E3CA9837-1D19-45F6-9580-5558F4193C2E}" type="slidenum">
              <a:rPr lang="en-US" altLang="ja-JP"/>
              <a:pPr>
                <a:defRPr/>
              </a:pPr>
              <a:t>‹#›</a:t>
            </a:fld>
            <a:endParaRPr lang="en-US" altLang="ja-JP"/>
          </a:p>
        </p:txBody>
      </p:sp>
      <p:sp>
        <p:nvSpPr>
          <p:cNvPr id="2" name="Shape 12">
            <a:extLst>
              <a:ext uri="{FF2B5EF4-FFF2-40B4-BE49-F238E27FC236}">
                <a16:creationId xmlns:a16="http://schemas.microsoft.com/office/drawing/2014/main" id="{0842653D-71F5-BB63-E7B0-156A834B36A4}"/>
              </a:ext>
            </a:extLst>
          </p:cNvPr>
          <p:cNvSpPr txBox="1">
            <a:spLocks noGrp="1"/>
          </p:cNvSpPr>
          <p:nvPr>
            <p:ph type="ftr" idx="12"/>
          </p:nvPr>
        </p:nvSpPr>
        <p:spPr>
          <a:xfrm>
            <a:off x="3867426" y="635373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546129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8497B53D-0937-473E-B502-22CA60FF6FCF}"/>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5E20FA85-EAAA-45FF-8CC8-680285FE977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B24D2279-62B3-4C10-BCAA-D2DEA6084D92}"/>
              </a:ext>
            </a:extLst>
          </p:cNvPr>
          <p:cNvSpPr txBox="1">
            <a:spLocks noGrp="1"/>
          </p:cNvSpPr>
          <p:nvPr>
            <p:ph type="sldNum" idx="13"/>
          </p:nvPr>
        </p:nvSpPr>
        <p:spPr>
          <a:ln/>
        </p:spPr>
        <p:txBody>
          <a:bodyPr/>
          <a:lstStyle>
            <a:lvl1pPr>
              <a:defRPr/>
            </a:lvl1pPr>
          </a:lstStyle>
          <a:p>
            <a:pPr>
              <a:defRPr/>
            </a:pPr>
            <a:fld id="{BB93E67B-4F69-46CD-893A-9E4ED1961E07}" type="slidenum">
              <a:rPr lang="en-US" altLang="ja-JP"/>
              <a:pPr>
                <a:defRPr/>
              </a:pPr>
              <a:t>‹#›</a:t>
            </a:fld>
            <a:endParaRPr lang="en-US" altLang="ja-JP"/>
          </a:p>
        </p:txBody>
      </p:sp>
    </p:spTree>
    <p:extLst>
      <p:ext uri="{BB962C8B-B14F-4D97-AF65-F5344CB8AC3E}">
        <p14:creationId xmlns:p14="http://schemas.microsoft.com/office/powerpoint/2010/main" val="1795825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1DC6D4FF-B662-4F46-A759-493077851E44}"/>
              </a:ext>
            </a:extLst>
          </p:cNvPr>
          <p:cNvSpPr txBox="1">
            <a:spLocks noGrp="1"/>
          </p:cNvSpPr>
          <p:nvPr>
            <p:ph type="dt" idx="11"/>
          </p:nvPr>
        </p:nvSpPr>
        <p:spPr>
          <a:ln/>
        </p:spPr>
        <p:txBody>
          <a:bodyPr/>
          <a:lstStyle>
            <a:lvl1pPr>
              <a:defRPr/>
            </a:lvl1pPr>
          </a:lstStyle>
          <a:p>
            <a:pPr>
              <a:defRPr/>
            </a:pPr>
            <a:endParaRPr lang="ja-JP" altLang="ja-JP"/>
          </a:p>
        </p:txBody>
      </p:sp>
      <p:sp>
        <p:nvSpPr>
          <p:cNvPr id="8" name="Shape 12">
            <a:extLst>
              <a:ext uri="{FF2B5EF4-FFF2-40B4-BE49-F238E27FC236}">
                <a16:creationId xmlns:a16="http://schemas.microsoft.com/office/drawing/2014/main" id="{6A93D063-FC17-4D93-82E7-87113792E0D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9AF48656-EE3D-48B0-8689-A18B697306B4}"/>
              </a:ext>
            </a:extLst>
          </p:cNvPr>
          <p:cNvSpPr txBox="1">
            <a:spLocks noGrp="1"/>
          </p:cNvSpPr>
          <p:nvPr>
            <p:ph type="sldNum" idx="13"/>
          </p:nvPr>
        </p:nvSpPr>
        <p:spPr>
          <a:ln/>
        </p:spPr>
        <p:txBody>
          <a:bodyPr/>
          <a:lstStyle>
            <a:lvl1pPr>
              <a:defRPr/>
            </a:lvl1pPr>
          </a:lstStyle>
          <a:p>
            <a:pPr>
              <a:defRPr/>
            </a:pPr>
            <a:fld id="{02A2C434-FFCD-4CE4-8786-1C5D96AA9529}" type="slidenum">
              <a:rPr lang="en-US" altLang="ja-JP"/>
              <a:pPr>
                <a:defRPr/>
              </a:pPr>
              <a:t>‹#›</a:t>
            </a:fld>
            <a:endParaRPr lang="en-US" altLang="ja-JP"/>
          </a:p>
        </p:txBody>
      </p:sp>
    </p:spTree>
    <p:extLst>
      <p:ext uri="{BB962C8B-B14F-4D97-AF65-F5344CB8AC3E}">
        <p14:creationId xmlns:p14="http://schemas.microsoft.com/office/powerpoint/2010/main" val="499153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5B983FAC-A01F-44B9-AA77-57782985A0EA}"/>
              </a:ext>
            </a:extLst>
          </p:cNvPr>
          <p:cNvSpPr txBox="1">
            <a:spLocks noGrp="1"/>
          </p:cNvSpPr>
          <p:nvPr>
            <p:ph type="dt" idx="11"/>
          </p:nvPr>
        </p:nvSpPr>
        <p:spPr>
          <a:ln/>
        </p:spPr>
        <p:txBody>
          <a:bodyPr/>
          <a:lstStyle>
            <a:lvl1pPr>
              <a:defRPr/>
            </a:lvl1pPr>
          </a:lstStyle>
          <a:p>
            <a:pPr>
              <a:defRPr/>
            </a:pPr>
            <a:endParaRPr lang="ja-JP" altLang="ja-JP"/>
          </a:p>
        </p:txBody>
      </p:sp>
      <p:sp>
        <p:nvSpPr>
          <p:cNvPr id="4" name="Shape 12">
            <a:extLst>
              <a:ext uri="{FF2B5EF4-FFF2-40B4-BE49-F238E27FC236}">
                <a16:creationId xmlns:a16="http://schemas.microsoft.com/office/drawing/2014/main" id="{E7C1500D-7C62-4A77-B23B-6CA0A5A24C9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5675273F-9ED9-4C26-B340-0338BC874810}"/>
              </a:ext>
            </a:extLst>
          </p:cNvPr>
          <p:cNvSpPr txBox="1">
            <a:spLocks noGrp="1"/>
          </p:cNvSpPr>
          <p:nvPr>
            <p:ph type="sldNum" idx="13"/>
          </p:nvPr>
        </p:nvSpPr>
        <p:spPr>
          <a:ln/>
        </p:spPr>
        <p:txBody>
          <a:bodyPr/>
          <a:lstStyle>
            <a:lvl1pPr>
              <a:defRPr/>
            </a:lvl1pPr>
          </a:lstStyle>
          <a:p>
            <a:pPr>
              <a:defRPr/>
            </a:pPr>
            <a:fld id="{5FFCA86E-728D-41C3-A814-59A5B86E29B2}" type="slidenum">
              <a:rPr lang="en-US" altLang="ja-JP"/>
              <a:pPr>
                <a:defRPr/>
              </a:pPr>
              <a:t>‹#›</a:t>
            </a:fld>
            <a:endParaRPr lang="en-US" altLang="ja-JP"/>
          </a:p>
        </p:txBody>
      </p:sp>
    </p:spTree>
    <p:extLst>
      <p:ext uri="{BB962C8B-B14F-4D97-AF65-F5344CB8AC3E}">
        <p14:creationId xmlns:p14="http://schemas.microsoft.com/office/powerpoint/2010/main" val="3253366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800F6911-A759-42BC-A20F-8C1D5A4ADF43}"/>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3A85B427-5F5D-4AAC-B754-AFA50110259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00BFCCCF-1404-4109-AFCC-F56A1D1C636E}"/>
              </a:ext>
            </a:extLst>
          </p:cNvPr>
          <p:cNvSpPr txBox="1">
            <a:spLocks noGrp="1"/>
          </p:cNvSpPr>
          <p:nvPr>
            <p:ph type="sldNum" idx="13"/>
          </p:nvPr>
        </p:nvSpPr>
        <p:spPr>
          <a:ln/>
        </p:spPr>
        <p:txBody>
          <a:bodyPr/>
          <a:lstStyle>
            <a:lvl1pPr>
              <a:defRPr/>
            </a:lvl1pPr>
          </a:lstStyle>
          <a:p>
            <a:pPr>
              <a:defRPr/>
            </a:pPr>
            <a:fld id="{02C9A43A-4C22-43C6-91AC-0B41F35C3926}" type="slidenum">
              <a:rPr lang="en-US" altLang="ja-JP"/>
              <a:pPr>
                <a:defRPr/>
              </a:pPr>
              <a:t>‹#›</a:t>
            </a:fld>
            <a:endParaRPr lang="en-US" altLang="ja-JP"/>
          </a:p>
        </p:txBody>
      </p:sp>
    </p:spTree>
    <p:extLst>
      <p:ext uri="{BB962C8B-B14F-4D97-AF65-F5344CB8AC3E}">
        <p14:creationId xmlns:p14="http://schemas.microsoft.com/office/powerpoint/2010/main" val="3322417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7A3EDDE5-627F-42FE-A10A-9A365CB66586}"/>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9B099FFA-C149-4365-B8EF-06336980332E}"/>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12EC0259-D46C-45EF-8794-746B65ED74EE}"/>
              </a:ext>
            </a:extLst>
          </p:cNvPr>
          <p:cNvSpPr txBox="1">
            <a:spLocks noGrp="1"/>
          </p:cNvSpPr>
          <p:nvPr>
            <p:ph type="sldNum" idx="13"/>
          </p:nvPr>
        </p:nvSpPr>
        <p:spPr>
          <a:ln/>
        </p:spPr>
        <p:txBody>
          <a:bodyPr/>
          <a:lstStyle>
            <a:lvl1pPr>
              <a:defRPr/>
            </a:lvl1pPr>
          </a:lstStyle>
          <a:p>
            <a:pPr>
              <a:defRPr/>
            </a:pPr>
            <a:fld id="{4D5F8A68-9A3C-4950-BB1D-8EBEAA42887A}" type="slidenum">
              <a:rPr lang="en-US" altLang="ja-JP"/>
              <a:pPr>
                <a:defRPr/>
              </a:pPr>
              <a:t>‹#›</a:t>
            </a:fld>
            <a:endParaRPr lang="en-US" altLang="ja-JP"/>
          </a:p>
        </p:txBody>
      </p:sp>
    </p:spTree>
    <p:extLst>
      <p:ext uri="{BB962C8B-B14F-4D97-AF65-F5344CB8AC3E}">
        <p14:creationId xmlns:p14="http://schemas.microsoft.com/office/powerpoint/2010/main" val="71505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7A57CB1E-634A-4EA9-8298-C63AE20F6E24}"/>
              </a:ext>
            </a:extLst>
          </p:cNvPr>
          <p:cNvSpPr txBox="1">
            <a:spLocks noGrp="1"/>
          </p:cNvSpPr>
          <p:nvPr>
            <p:ph type="dt" idx="11"/>
          </p:nvPr>
        </p:nvSpPr>
        <p:spPr>
          <a:ln/>
        </p:spPr>
        <p:txBody>
          <a:bodyPr/>
          <a:lstStyle>
            <a:lvl1pPr>
              <a:defRPr/>
            </a:lvl1pPr>
          </a:lstStyle>
          <a:p>
            <a:pPr>
              <a:defRPr/>
            </a:pPr>
            <a:endParaRPr lang="ja-JP" altLang="ja-JP"/>
          </a:p>
        </p:txBody>
      </p:sp>
      <p:sp>
        <p:nvSpPr>
          <p:cNvPr id="8" name="Shape 12">
            <a:extLst>
              <a:ext uri="{FF2B5EF4-FFF2-40B4-BE49-F238E27FC236}">
                <a16:creationId xmlns:a16="http://schemas.microsoft.com/office/drawing/2014/main" id="{8ACE2984-713E-4F07-A2AA-BC4AAE940B7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BB44BCE8-9A33-4FC3-A66E-634E95E0390C}"/>
              </a:ext>
            </a:extLst>
          </p:cNvPr>
          <p:cNvSpPr txBox="1">
            <a:spLocks noGrp="1"/>
          </p:cNvSpPr>
          <p:nvPr>
            <p:ph type="sldNum" idx="13"/>
          </p:nvPr>
        </p:nvSpPr>
        <p:spPr>
          <a:ln/>
        </p:spPr>
        <p:txBody>
          <a:bodyPr/>
          <a:lstStyle>
            <a:lvl1pPr>
              <a:defRPr/>
            </a:lvl1pPr>
          </a:lstStyle>
          <a:p>
            <a:pPr>
              <a:defRPr/>
            </a:pPr>
            <a:fld id="{84B0DE9F-3483-4B95-B615-950400B75E89}" type="slidenum">
              <a:rPr lang="en-US" altLang="ja-JP"/>
              <a:pPr>
                <a:defRPr/>
              </a:pPr>
              <a:t>‹#›</a:t>
            </a:fld>
            <a:endParaRPr lang="en-US" altLang="ja-JP"/>
          </a:p>
        </p:txBody>
      </p:sp>
    </p:spTree>
    <p:extLst>
      <p:ext uri="{BB962C8B-B14F-4D97-AF65-F5344CB8AC3E}">
        <p14:creationId xmlns:p14="http://schemas.microsoft.com/office/powerpoint/2010/main" val="2748111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51E2CA-32FF-484D-B9B4-0EDCF47C1713}"/>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716BAF69-A3C6-414F-8DAC-38F0182CDB77}"/>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7D791BB7-7E91-4109-AF66-9938D9671E26}"/>
              </a:ext>
            </a:extLst>
          </p:cNvPr>
          <p:cNvSpPr txBox="1">
            <a:spLocks noGrp="1"/>
          </p:cNvSpPr>
          <p:nvPr>
            <p:ph type="sldNum" idx="13"/>
          </p:nvPr>
        </p:nvSpPr>
        <p:spPr>
          <a:ln/>
        </p:spPr>
        <p:txBody>
          <a:bodyPr/>
          <a:lstStyle>
            <a:lvl1pPr>
              <a:defRPr/>
            </a:lvl1pPr>
          </a:lstStyle>
          <a:p>
            <a:pPr>
              <a:defRPr/>
            </a:pPr>
            <a:fld id="{304CA72C-5AE7-4EA3-BC31-0E0ED0A7C657}" type="slidenum">
              <a:rPr lang="en-US" altLang="ja-JP"/>
              <a:pPr>
                <a:defRPr/>
              </a:pPr>
              <a:t>‹#›</a:t>
            </a:fld>
            <a:endParaRPr lang="en-US" altLang="ja-JP"/>
          </a:p>
        </p:txBody>
      </p:sp>
    </p:spTree>
    <p:extLst>
      <p:ext uri="{BB962C8B-B14F-4D97-AF65-F5344CB8AC3E}">
        <p14:creationId xmlns:p14="http://schemas.microsoft.com/office/powerpoint/2010/main" val="2829165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A527024-EEC1-43D7-9EA1-7F5975B02256}"/>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58174F72-6FA2-4573-8BE7-94EF81D09027}"/>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9AAE3921-D3F1-460F-B9FC-3E89074B2406}"/>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4B45648D-549D-4D28-84CA-D414E2F2398D}" type="slidenum">
              <a:rPr lang="en-US" altLang="ja-JP"/>
              <a:pPr>
                <a:defRPr/>
              </a:pPr>
              <a:t>‹#›</a:t>
            </a:fld>
            <a:endParaRPr lang="en-US" altLang="ja-JP"/>
          </a:p>
        </p:txBody>
      </p:sp>
    </p:spTree>
    <p:extLst>
      <p:ext uri="{BB962C8B-B14F-4D97-AF65-F5344CB8AC3E}">
        <p14:creationId xmlns:p14="http://schemas.microsoft.com/office/powerpoint/2010/main" val="3752017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F9045-6F36-4981-A734-FF50696159D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2DCF42-D5F7-44E5-8F7A-01B269EE4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7E4CD1B-A5BE-444F-B08F-3D48E92BD13A}"/>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CDBDBE82-EAB7-48FE-8A01-F1034D3B4278}"/>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A8214D08-0F82-4EC8-B89A-04678A7C9063}"/>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416384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E5880-9E24-4EBF-A1F0-D03B695EE6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8E966E-9322-4E16-B70F-E47611D629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191DE3-4D4B-412D-A666-698AB6F5AA25}"/>
              </a:ext>
            </a:extLst>
          </p:cNvPr>
          <p:cNvSpPr>
            <a:spLocks noGrp="1"/>
          </p:cNvSpPr>
          <p:nvPr>
            <p:ph type="dt" sz="half" idx="10"/>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4ED96C9-E451-480C-94F1-A6F9C789FDC9}"/>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
        <p:nvSpPr>
          <p:cNvPr id="7" name="Shape 12">
            <a:extLst>
              <a:ext uri="{FF2B5EF4-FFF2-40B4-BE49-F238E27FC236}">
                <a16:creationId xmlns:a16="http://schemas.microsoft.com/office/drawing/2014/main" id="{642708EB-7A54-F00E-F4EE-5F3B5586FA92}"/>
              </a:ext>
            </a:extLst>
          </p:cNvPr>
          <p:cNvSpPr txBox="1">
            <a:spLocks noGrp="1"/>
          </p:cNvSpPr>
          <p:nvPr>
            <p:ph type="ftr" idx="13"/>
          </p:nvPr>
        </p:nvSpPr>
        <p:spPr>
          <a:xfrm>
            <a:off x="3927061" y="6356349"/>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4230155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139B-A2F1-4B2A-82E5-A31279BC37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6DAC8F-48A4-41E2-9861-2E5968058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1F56885-DC9B-4C6E-B626-54656A2F5BC0}"/>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11CF530-A725-47CC-AEA9-DDFE4CBAC26E}"/>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032EE4A2-86A6-45E7-AEE2-5FB82A07C93C}"/>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12244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50770-DC2F-4673-B44B-D8015E53E6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919AB4-1908-4229-8BBF-84D82B9936B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381DF4-FB03-4969-BD66-2896781B170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8DD1B5-D1AD-4859-B893-1FB6F44EC19A}"/>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6E5234FF-1F3C-4226-8BEB-250B5B0FAB46}"/>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スライド番号プレースホルダー 6">
            <a:extLst>
              <a:ext uri="{FF2B5EF4-FFF2-40B4-BE49-F238E27FC236}">
                <a16:creationId xmlns:a16="http://schemas.microsoft.com/office/drawing/2014/main" id="{E472970B-AF3C-4087-BD31-C141B0CAE97C}"/>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2188596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BA5B3-0EED-49CF-A9F0-9FE06EEAB50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B447BF-B4EA-4A5A-9816-16E8B0CC7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BBE76F-7012-4253-823D-044D8304402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00AED3-1C69-4B2E-ABDA-CB874F247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B91B8F-8970-4ABB-8E83-617243A83D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D7CDD9B-2E07-4DBE-A27A-CE283539C802}"/>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6B42AAFE-1B6A-4923-B8E5-0275687799C2}"/>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9" name="スライド番号プレースホルダー 8">
            <a:extLst>
              <a:ext uri="{FF2B5EF4-FFF2-40B4-BE49-F238E27FC236}">
                <a16:creationId xmlns:a16="http://schemas.microsoft.com/office/drawing/2014/main" id="{DC2B029B-BEC5-4618-A870-80AE7DCED2FE}"/>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2128857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62134-3A40-4DD4-9325-40BF0BA123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C28C126-C365-43F8-96EB-EC36942609EC}"/>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66654D82-985A-4BC5-ABE8-DCBCC1CC3E32}"/>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5" name="スライド番号プレースホルダー 4">
            <a:extLst>
              <a:ext uri="{FF2B5EF4-FFF2-40B4-BE49-F238E27FC236}">
                <a16:creationId xmlns:a16="http://schemas.microsoft.com/office/drawing/2014/main" id="{EB4BEF53-28D9-429D-91C6-6F1311AE6E58}"/>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758012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8929CAA-75E3-46E6-B0E0-986042AB2FE8}"/>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D153839F-442E-46D0-891C-CBC0E0728176}"/>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4" name="スライド番号プレースホルダー 3">
            <a:extLst>
              <a:ext uri="{FF2B5EF4-FFF2-40B4-BE49-F238E27FC236}">
                <a16:creationId xmlns:a16="http://schemas.microsoft.com/office/drawing/2014/main" id="{7A8498EC-3679-4A26-9962-A3CCC79EC73C}"/>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6687380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15552-E2A7-4326-AAAB-B2A545D268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8883E6-1921-4BC8-8D0B-E8521D1E9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462CE40-C2B3-4090-A4D4-8D6FAB4F7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D90D0F1-9607-41A1-8B39-EE523C7A279F}"/>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A20D8DE9-E80F-4461-8873-6CDFC1BB6A38}"/>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スライド番号プレースホルダー 6">
            <a:extLst>
              <a:ext uri="{FF2B5EF4-FFF2-40B4-BE49-F238E27FC236}">
                <a16:creationId xmlns:a16="http://schemas.microsoft.com/office/drawing/2014/main" id="{067F79B2-B2DD-4444-BA85-37F523B83B49}"/>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42641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7FFAEE7B-9DF7-40E5-8304-84F714B6F591}"/>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12032D05-E55E-47C3-BDE9-9CA8238E6BA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CCCB3F8C-EDE1-4293-AD01-AF4861C1CF13}"/>
              </a:ext>
            </a:extLst>
          </p:cNvPr>
          <p:cNvSpPr txBox="1">
            <a:spLocks noGrp="1"/>
          </p:cNvSpPr>
          <p:nvPr>
            <p:ph type="sldNum" idx="13"/>
          </p:nvPr>
        </p:nvSpPr>
        <p:spPr>
          <a:ln/>
        </p:spPr>
        <p:txBody>
          <a:bodyPr/>
          <a:lstStyle>
            <a:lvl1pPr>
              <a:defRPr/>
            </a:lvl1pPr>
          </a:lstStyle>
          <a:p>
            <a:pPr>
              <a:defRPr/>
            </a:pPr>
            <a:fld id="{72FEC7F5-E6CF-4770-91F1-50C38B20EDCD}" type="slidenum">
              <a:rPr lang="en-US" altLang="ja-JP"/>
              <a:pPr>
                <a:defRPr/>
              </a:pPr>
              <a:t>‹#›</a:t>
            </a:fld>
            <a:endParaRPr lang="en-US" altLang="ja-JP"/>
          </a:p>
        </p:txBody>
      </p:sp>
    </p:spTree>
    <p:extLst>
      <p:ext uri="{BB962C8B-B14F-4D97-AF65-F5344CB8AC3E}">
        <p14:creationId xmlns:p14="http://schemas.microsoft.com/office/powerpoint/2010/main" val="3618343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947B4-F767-4614-B197-0B45259A11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F437F4-2DE4-417F-9F05-7B7B921AF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BA0B6CB-9718-4429-AB01-C91B53FB7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2DF45F-10B9-4D62-B1E5-8E5177E8B326}"/>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0CB8E7CF-D386-45B6-A9CD-4245731CDD65}"/>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スライド番号プレースホルダー 6">
            <a:extLst>
              <a:ext uri="{FF2B5EF4-FFF2-40B4-BE49-F238E27FC236}">
                <a16:creationId xmlns:a16="http://schemas.microsoft.com/office/drawing/2014/main" id="{D6F79ED8-E7B0-4445-BEFC-42093AADB647}"/>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2400405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1A4DE-5151-4F66-B8BC-249C4D118D3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5232DB-100E-45AF-A405-12DF6FEAF22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8FBE8B-AA03-4E50-B88C-348ED27A978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B67980E-B337-4ACA-883E-E4BCAF4923EE}"/>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6E6671D1-CB66-4DBF-AD4A-26EE080B8B90}"/>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779267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1CE6C-28D2-4190-9489-AA26B7CA86A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E04964-A893-4335-8D84-6197C31C9AF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033EE9-E324-4CA6-9E12-87FBF94EAFF9}"/>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52FCBD9-DA89-47F6-986B-635EA031A12C}"/>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C5076460-FC02-4B7F-A54C-7BBEC04D1004}"/>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287237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6AFD3B4A-957F-4270-A42B-2CE82AC0D362}"/>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8F0FC6BE-C0B4-4CDB-9073-D4D56089381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EC3C0788-6C71-42D3-A1A2-D348FB6932C8}"/>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C02AF887-C606-43C7-B4A6-F48F75E15475}" type="slidenum">
              <a:rPr lang="ja-JP" altLang="en-US"/>
              <a:pPr>
                <a:defRPr/>
              </a:pPr>
              <a:t>‹#›</a:t>
            </a:fld>
            <a:endParaRPr lang="ja-JP" altLang="en-US"/>
          </a:p>
        </p:txBody>
      </p:sp>
    </p:spTree>
    <p:extLst>
      <p:ext uri="{BB962C8B-B14F-4D97-AF65-F5344CB8AC3E}">
        <p14:creationId xmlns:p14="http://schemas.microsoft.com/office/powerpoint/2010/main" val="14230723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9F906257-84B8-4553-8F47-2B8F5D856150}"/>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607DA340-AE5F-496E-99B8-C8F1707569F0}"/>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1FA8324E-2D8D-461D-AD91-91959D0630A5}"/>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E665E32A-2EC0-4870-8388-060897ECC2DF}" type="slidenum">
              <a:rPr lang="ja-JP" altLang="en-US"/>
              <a:pPr>
                <a:defRPr/>
              </a:pPr>
              <a:t>‹#›</a:t>
            </a:fld>
            <a:endParaRPr lang="ja-JP" altLang="en-US"/>
          </a:p>
        </p:txBody>
      </p:sp>
    </p:spTree>
    <p:extLst>
      <p:ext uri="{BB962C8B-B14F-4D97-AF65-F5344CB8AC3E}">
        <p14:creationId xmlns:p14="http://schemas.microsoft.com/office/powerpoint/2010/main" val="28791887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D3AB06D7-DCF4-4A74-AA1C-71773C19C8EF}"/>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32949353-D21F-4E98-9AF6-04B00B1DDE6E}"/>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0AE76BAF-0810-431B-B766-4BD02EF279BE}"/>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44B48539-F288-4F90-882C-9320BF1266F4}" type="slidenum">
              <a:rPr lang="ja-JP" altLang="en-US"/>
              <a:pPr>
                <a:defRPr/>
              </a:pPr>
              <a:t>‹#›</a:t>
            </a:fld>
            <a:endParaRPr lang="ja-JP" altLang="en-US"/>
          </a:p>
        </p:txBody>
      </p:sp>
    </p:spTree>
    <p:extLst>
      <p:ext uri="{BB962C8B-B14F-4D97-AF65-F5344CB8AC3E}">
        <p14:creationId xmlns:p14="http://schemas.microsoft.com/office/powerpoint/2010/main" val="10050301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8E5AD034-F313-4630-B440-9B2A086BDEC6}"/>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6" name="Footer Placeholder 5">
            <a:extLst>
              <a:ext uri="{FF2B5EF4-FFF2-40B4-BE49-F238E27FC236}">
                <a16:creationId xmlns:a16="http://schemas.microsoft.com/office/drawing/2014/main" id="{4736FC0A-0345-424E-A34C-2C7A67B50497}"/>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F9308341-05DB-45C6-A7B9-1E18963BE9F8}"/>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2A8A5695-D8AE-4D8B-A7F9-E9E4B44164E5}" type="slidenum">
              <a:rPr lang="ja-JP" altLang="en-US"/>
              <a:pPr>
                <a:defRPr/>
              </a:pPr>
              <a:t>‹#›</a:t>
            </a:fld>
            <a:endParaRPr lang="ja-JP" altLang="en-US"/>
          </a:p>
        </p:txBody>
      </p:sp>
    </p:spTree>
    <p:extLst>
      <p:ext uri="{BB962C8B-B14F-4D97-AF65-F5344CB8AC3E}">
        <p14:creationId xmlns:p14="http://schemas.microsoft.com/office/powerpoint/2010/main" val="2397567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78F9F0D4-CD17-4552-B22C-316B6EC847B1}"/>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8" name="Footer Placeholder 7">
            <a:extLst>
              <a:ext uri="{FF2B5EF4-FFF2-40B4-BE49-F238E27FC236}">
                <a16:creationId xmlns:a16="http://schemas.microsoft.com/office/drawing/2014/main" id="{2359BF96-70B5-4564-B9B6-519600C5D8C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9" name="Slide Number Placeholder 8">
            <a:extLst>
              <a:ext uri="{FF2B5EF4-FFF2-40B4-BE49-F238E27FC236}">
                <a16:creationId xmlns:a16="http://schemas.microsoft.com/office/drawing/2014/main" id="{161E015A-33E3-4E9F-8D44-712753D19F5E}"/>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86B15A31-3001-421B-8627-189AD74AD776}" type="slidenum">
              <a:rPr lang="ja-JP" altLang="en-US"/>
              <a:pPr>
                <a:defRPr/>
              </a:pPr>
              <a:t>‹#›</a:t>
            </a:fld>
            <a:endParaRPr lang="ja-JP" altLang="en-US"/>
          </a:p>
        </p:txBody>
      </p:sp>
    </p:spTree>
    <p:extLst>
      <p:ext uri="{BB962C8B-B14F-4D97-AF65-F5344CB8AC3E}">
        <p14:creationId xmlns:p14="http://schemas.microsoft.com/office/powerpoint/2010/main" val="2087945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2BFDC23E-E79F-481B-B58B-8AD006AC5832}"/>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4" name="Footer Placeholder 3">
            <a:extLst>
              <a:ext uri="{FF2B5EF4-FFF2-40B4-BE49-F238E27FC236}">
                <a16:creationId xmlns:a16="http://schemas.microsoft.com/office/drawing/2014/main" id="{773266D8-8CA7-46BC-9A15-EFC686D98E8B}"/>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5" name="Slide Number Placeholder 4">
            <a:extLst>
              <a:ext uri="{FF2B5EF4-FFF2-40B4-BE49-F238E27FC236}">
                <a16:creationId xmlns:a16="http://schemas.microsoft.com/office/drawing/2014/main" id="{51FA145E-156D-499F-A1CA-1E578CDAF6C3}"/>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87259D1F-7DD6-45F6-B668-F861A4F5422D}" type="slidenum">
              <a:rPr lang="ja-JP" altLang="en-US"/>
              <a:pPr>
                <a:defRPr/>
              </a:pPr>
              <a:t>‹#›</a:t>
            </a:fld>
            <a:endParaRPr lang="ja-JP" altLang="en-US"/>
          </a:p>
        </p:txBody>
      </p:sp>
    </p:spTree>
    <p:extLst>
      <p:ext uri="{BB962C8B-B14F-4D97-AF65-F5344CB8AC3E}">
        <p14:creationId xmlns:p14="http://schemas.microsoft.com/office/powerpoint/2010/main" val="24059326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6FDAA-59F5-4AE2-A380-B447E9CBD592}"/>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3" name="Footer Placeholder 2">
            <a:extLst>
              <a:ext uri="{FF2B5EF4-FFF2-40B4-BE49-F238E27FC236}">
                <a16:creationId xmlns:a16="http://schemas.microsoft.com/office/drawing/2014/main" id="{918F978F-55CB-446B-B2CF-C49BF3472B66}"/>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4" name="Slide Number Placeholder 3">
            <a:extLst>
              <a:ext uri="{FF2B5EF4-FFF2-40B4-BE49-F238E27FC236}">
                <a16:creationId xmlns:a16="http://schemas.microsoft.com/office/drawing/2014/main" id="{BA9E5FC3-2F55-4B44-847E-4CC982949063}"/>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0D445498-B2B8-4920-8559-1361E58959A4}" type="slidenum">
              <a:rPr lang="ja-JP" altLang="en-US"/>
              <a:pPr>
                <a:defRPr/>
              </a:pPr>
              <a:t>‹#›</a:t>
            </a:fld>
            <a:endParaRPr lang="ja-JP" altLang="en-US"/>
          </a:p>
        </p:txBody>
      </p:sp>
    </p:spTree>
    <p:extLst>
      <p:ext uri="{BB962C8B-B14F-4D97-AF65-F5344CB8AC3E}">
        <p14:creationId xmlns:p14="http://schemas.microsoft.com/office/powerpoint/2010/main" val="155821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D452A806-E64F-4DC4-844C-84BDC606B7DB}"/>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85DC10D1-F293-4FA4-A4DC-ECABFE2621D7}"/>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DE670A0-8B34-4C75-999D-B56303A57054}"/>
              </a:ext>
            </a:extLst>
          </p:cNvPr>
          <p:cNvSpPr txBox="1">
            <a:spLocks noGrp="1"/>
          </p:cNvSpPr>
          <p:nvPr>
            <p:ph type="sldNum" idx="13"/>
          </p:nvPr>
        </p:nvSpPr>
        <p:spPr>
          <a:ln/>
        </p:spPr>
        <p:txBody>
          <a:bodyPr/>
          <a:lstStyle>
            <a:lvl1pPr>
              <a:defRPr/>
            </a:lvl1pPr>
          </a:lstStyle>
          <a:p>
            <a:pPr>
              <a:defRPr/>
            </a:pPr>
            <a:fld id="{4F9A1298-326C-4961-8C56-7D0105D41469}" type="slidenum">
              <a:rPr lang="en-US" altLang="ja-JP"/>
              <a:pPr>
                <a:defRPr/>
              </a:pPr>
              <a:t>‹#›</a:t>
            </a:fld>
            <a:endParaRPr lang="en-US" altLang="ja-JP"/>
          </a:p>
        </p:txBody>
      </p:sp>
    </p:spTree>
    <p:extLst>
      <p:ext uri="{BB962C8B-B14F-4D97-AF65-F5344CB8AC3E}">
        <p14:creationId xmlns:p14="http://schemas.microsoft.com/office/powerpoint/2010/main" val="974244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723C18D7-F765-4D89-AD34-9103E30CC034}"/>
              </a:ext>
            </a:extLst>
          </p:cNvPr>
          <p:cNvSpPr>
            <a:spLocks noGrp="1"/>
          </p:cNvSpPr>
          <p:nvPr>
            <p:ph type="dt" sz="half" idx="10"/>
          </p:nvPr>
        </p:nvSpPr>
        <p:spPr/>
        <p:txBody>
          <a:bodyPr/>
          <a:lstStyle>
            <a:lvl1pPr>
              <a:defRPr>
                <a:solidFill>
                  <a:prstClr val="black">
                    <a:tint val="75000"/>
                  </a:prstClr>
                </a:solidFill>
                <a:latin typeface="游ゴシック" panose="020F0502020204030204"/>
              </a:defRPr>
            </a:lvl1pPr>
          </a:lstStyle>
          <a:p>
            <a:pPr>
              <a:defRPr/>
            </a:pPr>
            <a:endParaRPr lang="ja-JP" altLang="en-US"/>
          </a:p>
        </p:txBody>
      </p:sp>
      <p:sp>
        <p:nvSpPr>
          <p:cNvPr id="6" name="Footer Placeholder 5">
            <a:extLst>
              <a:ext uri="{FF2B5EF4-FFF2-40B4-BE49-F238E27FC236}">
                <a16:creationId xmlns:a16="http://schemas.microsoft.com/office/drawing/2014/main" id="{0B5A7647-BD55-4B4B-B954-698B4FCBC251}"/>
              </a:ext>
            </a:extLst>
          </p:cNvPr>
          <p:cNvSpPr>
            <a:spLocks noGrp="1"/>
          </p:cNvSpPr>
          <p:nvPr>
            <p:ph type="ftr" sz="quarter" idx="11"/>
          </p:nvPr>
        </p:nvSpPr>
        <p:spPr/>
        <p:txBody>
          <a:bodyPr/>
          <a:lstStyle>
            <a:lvl1pPr>
              <a:defRPr>
                <a:solidFill>
                  <a:prstClr val="black">
                    <a:tint val="75000"/>
                  </a:prstClr>
                </a:solidFill>
                <a:latin typeface="游ゴシック" panose="020F0502020204030204"/>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8C643185-354F-4C39-9075-C6E6EEE96DA8}"/>
              </a:ext>
            </a:extLst>
          </p:cNvPr>
          <p:cNvSpPr>
            <a:spLocks noGrp="1"/>
          </p:cNvSpPr>
          <p:nvPr>
            <p:ph type="sldNum" sz="quarter" idx="12"/>
          </p:nvPr>
        </p:nvSpPr>
        <p:spPr/>
        <p:txBody>
          <a:bodyPr rtlCol="0"/>
          <a:lstStyle>
            <a:lvl1pPr>
              <a:buSzTx/>
              <a:defRPr>
                <a:solidFill>
                  <a:prstClr val="black">
                    <a:tint val="75000"/>
                  </a:prstClr>
                </a:solidFill>
                <a:latin typeface="游ゴシック" panose="020F0502020204030204"/>
                <a:cs typeface="+mn-cs"/>
              </a:defRPr>
            </a:lvl1pPr>
          </a:lstStyle>
          <a:p>
            <a:pPr>
              <a:defRPr/>
            </a:pPr>
            <a:fld id="{99EA1CF1-0DDB-4450-B514-BDC5D0040CFA}" type="slidenum">
              <a:rPr lang="ja-JP" altLang="en-US"/>
              <a:pPr>
                <a:defRPr/>
              </a:pPr>
              <a:t>‹#›</a:t>
            </a:fld>
            <a:endParaRPr lang="ja-JP" altLang="en-US"/>
          </a:p>
        </p:txBody>
      </p:sp>
    </p:spTree>
    <p:extLst>
      <p:ext uri="{BB962C8B-B14F-4D97-AF65-F5344CB8AC3E}">
        <p14:creationId xmlns:p14="http://schemas.microsoft.com/office/powerpoint/2010/main" val="8267326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708E4C6C-42A2-4491-9951-81CAE7A726A9}"/>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6" name="Footer Placeholder 5">
            <a:extLst>
              <a:ext uri="{FF2B5EF4-FFF2-40B4-BE49-F238E27FC236}">
                <a16:creationId xmlns:a16="http://schemas.microsoft.com/office/drawing/2014/main" id="{E0075D16-9A81-4311-B07A-8CE9EEBBC2DF}"/>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14318EB4-4751-4B36-9E8A-20E8F312D76D}"/>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8BB28955-8BA8-4F2E-B855-38C91B98F687}" type="slidenum">
              <a:rPr lang="ja-JP" altLang="en-US"/>
              <a:pPr>
                <a:defRPr/>
              </a:pPr>
              <a:t>‹#›</a:t>
            </a:fld>
            <a:endParaRPr lang="ja-JP" altLang="en-US"/>
          </a:p>
        </p:txBody>
      </p:sp>
    </p:spTree>
    <p:extLst>
      <p:ext uri="{BB962C8B-B14F-4D97-AF65-F5344CB8AC3E}">
        <p14:creationId xmlns:p14="http://schemas.microsoft.com/office/powerpoint/2010/main" val="17894509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B69C0FC-4553-4B3A-87CB-3D072116867D}"/>
              </a:ext>
            </a:extLst>
          </p:cNvPr>
          <p:cNvSpPr>
            <a:spLocks noGrp="1"/>
          </p:cNvSpPr>
          <p:nvPr>
            <p:ph type="dt" sz="half" idx="10"/>
          </p:nvPr>
        </p:nvSpPr>
        <p:spPr/>
        <p:txBody>
          <a:bodyPr/>
          <a:lstStyle>
            <a:lvl1pPr>
              <a:defRPr>
                <a:solidFill>
                  <a:prstClr val="black">
                    <a:tint val="75000"/>
                  </a:prstClr>
                </a:solidFill>
                <a:latin typeface="游ゴシック" panose="020F0502020204030204"/>
              </a:defRPr>
            </a:lvl1pPr>
          </a:lstStyle>
          <a:p>
            <a:pPr>
              <a:defRPr/>
            </a:pPr>
            <a:endParaRPr lang="ja-JP" altLang="en-US"/>
          </a:p>
        </p:txBody>
      </p:sp>
      <p:sp>
        <p:nvSpPr>
          <p:cNvPr id="5" name="Footer Placeholder 4">
            <a:extLst>
              <a:ext uri="{FF2B5EF4-FFF2-40B4-BE49-F238E27FC236}">
                <a16:creationId xmlns:a16="http://schemas.microsoft.com/office/drawing/2014/main" id="{BAA7F6CF-0D3B-4886-BEA4-73A598698E8C}"/>
              </a:ext>
            </a:extLst>
          </p:cNvPr>
          <p:cNvSpPr>
            <a:spLocks noGrp="1"/>
          </p:cNvSpPr>
          <p:nvPr>
            <p:ph type="ftr" sz="quarter" idx="11"/>
          </p:nvPr>
        </p:nvSpPr>
        <p:spPr/>
        <p:txBody>
          <a:bodyPr/>
          <a:lstStyle>
            <a:lvl1pPr>
              <a:defRPr>
                <a:solidFill>
                  <a:prstClr val="black">
                    <a:tint val="75000"/>
                  </a:prstClr>
                </a:solidFill>
                <a:latin typeface="游ゴシック" panose="020F0502020204030204"/>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E2E61FCD-8BF2-46E1-BC96-9715B50EF887}"/>
              </a:ext>
            </a:extLst>
          </p:cNvPr>
          <p:cNvSpPr>
            <a:spLocks noGrp="1"/>
          </p:cNvSpPr>
          <p:nvPr>
            <p:ph type="sldNum" sz="quarter" idx="12"/>
          </p:nvPr>
        </p:nvSpPr>
        <p:spPr/>
        <p:txBody>
          <a:bodyPr rtlCol="0"/>
          <a:lstStyle>
            <a:lvl1pPr>
              <a:buSzTx/>
              <a:defRPr>
                <a:solidFill>
                  <a:prstClr val="black">
                    <a:tint val="75000"/>
                  </a:prstClr>
                </a:solidFill>
                <a:latin typeface="游ゴシック" panose="020F0502020204030204"/>
                <a:cs typeface="+mn-cs"/>
              </a:defRPr>
            </a:lvl1pPr>
          </a:lstStyle>
          <a:p>
            <a:pPr>
              <a:defRPr/>
            </a:pPr>
            <a:fld id="{8931D0F4-A723-42D6-86D8-CD00ED10A2BA}" type="slidenum">
              <a:rPr lang="ja-JP" altLang="en-US"/>
              <a:pPr>
                <a:defRPr/>
              </a:pPr>
              <a:t>‹#›</a:t>
            </a:fld>
            <a:endParaRPr lang="ja-JP" altLang="en-US"/>
          </a:p>
        </p:txBody>
      </p:sp>
    </p:spTree>
    <p:extLst>
      <p:ext uri="{BB962C8B-B14F-4D97-AF65-F5344CB8AC3E}">
        <p14:creationId xmlns:p14="http://schemas.microsoft.com/office/powerpoint/2010/main" val="3774319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00F0C0E-C42B-46E9-BED4-3C5A286CB88B}"/>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467FC2FA-447F-4313-B0DC-1107172F367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2E0E22CC-9F92-46B8-8421-3CE53C7B7A6A}"/>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0FD31613-A025-460A-B25E-A346BEC3D461}" type="slidenum">
              <a:rPr lang="ja-JP" altLang="en-US"/>
              <a:pPr>
                <a:defRPr/>
              </a:pPr>
              <a:t>‹#›</a:t>
            </a:fld>
            <a:endParaRPr lang="ja-JP" altLang="en-US"/>
          </a:p>
        </p:txBody>
      </p:sp>
    </p:spTree>
    <p:extLst>
      <p:ext uri="{BB962C8B-B14F-4D97-AF65-F5344CB8AC3E}">
        <p14:creationId xmlns:p14="http://schemas.microsoft.com/office/powerpoint/2010/main" val="366540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F8A2888-EADE-4D5E-8BB2-C9FEAF2FE01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5" name="Footer Placeholder 4">
            <a:extLst>
              <a:ext uri="{FF2B5EF4-FFF2-40B4-BE49-F238E27FC236}">
                <a16:creationId xmlns:a16="http://schemas.microsoft.com/office/drawing/2014/main" id="{DFE76E47-7DFD-44B4-97B5-65E752C1481D}"/>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004C062-1DE3-4777-82F6-7D937E662AB9}"/>
              </a:ext>
            </a:extLst>
          </p:cNvPr>
          <p:cNvSpPr>
            <a:spLocks noGrp="1"/>
          </p:cNvSpPr>
          <p:nvPr>
            <p:ph type="sldNum" sz="quarter" idx="12"/>
          </p:nvPr>
        </p:nvSpPr>
        <p:spPr/>
        <p:txBody>
          <a:bodyPr/>
          <a:lstStyle>
            <a:lvl1pPr>
              <a:defRPr b="1"/>
            </a:lvl1pPr>
          </a:lstStyle>
          <a:p>
            <a:pPr>
              <a:defRPr/>
            </a:pPr>
            <a:fld id="{E4ED2D67-73D8-44B4-97A2-3A4ECD966487}" type="slidenum">
              <a:rPr lang="en-US" altLang="ja-JP"/>
              <a:pPr>
                <a:defRPr/>
              </a:pPr>
              <a:t>‹#›</a:t>
            </a:fld>
            <a:endParaRPr lang="en-US" altLang="ja-JP" dirty="0"/>
          </a:p>
        </p:txBody>
      </p:sp>
    </p:spTree>
    <p:extLst>
      <p:ext uri="{BB962C8B-B14F-4D97-AF65-F5344CB8AC3E}">
        <p14:creationId xmlns:p14="http://schemas.microsoft.com/office/powerpoint/2010/main" val="20870912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B4A1-8AB5-4610-848D-1F51CB656E5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5" name="Footer Placeholder 4">
            <a:extLst>
              <a:ext uri="{FF2B5EF4-FFF2-40B4-BE49-F238E27FC236}">
                <a16:creationId xmlns:a16="http://schemas.microsoft.com/office/drawing/2014/main" id="{A55CC7CC-8803-4D85-A910-C33DC8DCB45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955EC02-CC29-471F-92EF-36BD551CA456}"/>
              </a:ext>
            </a:extLst>
          </p:cNvPr>
          <p:cNvSpPr>
            <a:spLocks noGrp="1"/>
          </p:cNvSpPr>
          <p:nvPr>
            <p:ph type="sldNum" sz="quarter" idx="12"/>
          </p:nvPr>
        </p:nvSpPr>
        <p:spPr/>
        <p:txBody>
          <a:bodyPr/>
          <a:lstStyle>
            <a:lvl1pPr>
              <a:defRPr b="1"/>
            </a:lvl1pPr>
          </a:lstStyle>
          <a:p>
            <a:pPr>
              <a:defRPr/>
            </a:pPr>
            <a:fld id="{D78227FE-B1AA-454B-AFF6-1BAEEB6DA021}" type="slidenum">
              <a:rPr lang="en-US" altLang="ja-JP"/>
              <a:pPr>
                <a:defRPr/>
              </a:pPr>
              <a:t>‹#›</a:t>
            </a:fld>
            <a:endParaRPr lang="en-US" altLang="ja-JP" dirty="0"/>
          </a:p>
        </p:txBody>
      </p:sp>
    </p:spTree>
    <p:extLst>
      <p:ext uri="{BB962C8B-B14F-4D97-AF65-F5344CB8AC3E}">
        <p14:creationId xmlns:p14="http://schemas.microsoft.com/office/powerpoint/2010/main" val="28312859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8FD12-033C-44C1-9227-111C95D9E6C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5" name="Footer Placeholder 4">
            <a:extLst>
              <a:ext uri="{FF2B5EF4-FFF2-40B4-BE49-F238E27FC236}">
                <a16:creationId xmlns:a16="http://schemas.microsoft.com/office/drawing/2014/main" id="{BCC3B955-35A2-46B7-BDC5-6A215D65512A}"/>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9B788FF-043A-44A3-9F63-C34966767C8D}"/>
              </a:ext>
            </a:extLst>
          </p:cNvPr>
          <p:cNvSpPr>
            <a:spLocks noGrp="1"/>
          </p:cNvSpPr>
          <p:nvPr>
            <p:ph type="sldNum" sz="quarter" idx="12"/>
          </p:nvPr>
        </p:nvSpPr>
        <p:spPr/>
        <p:txBody>
          <a:bodyPr/>
          <a:lstStyle>
            <a:lvl1pPr>
              <a:defRPr b="1"/>
            </a:lvl1pPr>
          </a:lstStyle>
          <a:p>
            <a:pPr>
              <a:defRPr/>
            </a:pPr>
            <a:fld id="{DB10132B-CF5F-4246-9105-E65B9F285A7D}" type="slidenum">
              <a:rPr lang="en-US" altLang="ja-JP"/>
              <a:pPr>
                <a:defRPr/>
              </a:pPr>
              <a:t>‹#›</a:t>
            </a:fld>
            <a:endParaRPr lang="en-US" altLang="ja-JP" dirty="0"/>
          </a:p>
        </p:txBody>
      </p:sp>
    </p:spTree>
    <p:extLst>
      <p:ext uri="{BB962C8B-B14F-4D97-AF65-F5344CB8AC3E}">
        <p14:creationId xmlns:p14="http://schemas.microsoft.com/office/powerpoint/2010/main" val="22920181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79398-233A-4247-AC86-856D3EED456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6" name="Footer Placeholder 5">
            <a:extLst>
              <a:ext uri="{FF2B5EF4-FFF2-40B4-BE49-F238E27FC236}">
                <a16:creationId xmlns:a16="http://schemas.microsoft.com/office/drawing/2014/main" id="{BFFA0AAA-A60C-4495-B87F-C5442B32217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2984300-29CE-438B-B70B-9B978C388D6E}"/>
              </a:ext>
            </a:extLst>
          </p:cNvPr>
          <p:cNvSpPr>
            <a:spLocks noGrp="1"/>
          </p:cNvSpPr>
          <p:nvPr>
            <p:ph type="sldNum" sz="quarter" idx="12"/>
          </p:nvPr>
        </p:nvSpPr>
        <p:spPr/>
        <p:txBody>
          <a:bodyPr/>
          <a:lstStyle>
            <a:lvl1pPr>
              <a:defRPr b="1"/>
            </a:lvl1pPr>
          </a:lstStyle>
          <a:p>
            <a:pPr>
              <a:defRPr/>
            </a:pPr>
            <a:fld id="{9BA62ACB-1B96-49C0-B1BD-77B9D41B51B7}" type="slidenum">
              <a:rPr lang="en-US" altLang="ja-JP"/>
              <a:pPr>
                <a:defRPr/>
              </a:pPr>
              <a:t>‹#›</a:t>
            </a:fld>
            <a:endParaRPr lang="en-US" altLang="ja-JP" dirty="0"/>
          </a:p>
        </p:txBody>
      </p:sp>
    </p:spTree>
    <p:extLst>
      <p:ext uri="{BB962C8B-B14F-4D97-AF65-F5344CB8AC3E}">
        <p14:creationId xmlns:p14="http://schemas.microsoft.com/office/powerpoint/2010/main" val="19020898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0FA27-20D2-40A4-A08E-846EE258408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8" name="Footer Placeholder 7">
            <a:extLst>
              <a:ext uri="{FF2B5EF4-FFF2-40B4-BE49-F238E27FC236}">
                <a16:creationId xmlns:a16="http://schemas.microsoft.com/office/drawing/2014/main" id="{2B4CCCBA-E6E0-4DB9-89DC-A8CDCF4FB023}"/>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597E2E23-2E34-4D54-9BC3-3DDCE9E0C6EC}"/>
              </a:ext>
            </a:extLst>
          </p:cNvPr>
          <p:cNvSpPr>
            <a:spLocks noGrp="1"/>
          </p:cNvSpPr>
          <p:nvPr>
            <p:ph type="sldNum" sz="quarter" idx="12"/>
          </p:nvPr>
        </p:nvSpPr>
        <p:spPr/>
        <p:txBody>
          <a:bodyPr/>
          <a:lstStyle>
            <a:lvl1pPr>
              <a:defRPr b="1"/>
            </a:lvl1pPr>
          </a:lstStyle>
          <a:p>
            <a:pPr>
              <a:defRPr/>
            </a:pPr>
            <a:fld id="{44C5CB27-7B82-4E25-9B53-57AF720FE427}" type="slidenum">
              <a:rPr lang="en-US" altLang="ja-JP"/>
              <a:pPr>
                <a:defRPr/>
              </a:pPr>
              <a:t>‹#›</a:t>
            </a:fld>
            <a:endParaRPr lang="en-US" altLang="ja-JP" dirty="0"/>
          </a:p>
        </p:txBody>
      </p:sp>
    </p:spTree>
    <p:extLst>
      <p:ext uri="{BB962C8B-B14F-4D97-AF65-F5344CB8AC3E}">
        <p14:creationId xmlns:p14="http://schemas.microsoft.com/office/powerpoint/2010/main" val="10888380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E29200-AD31-4024-A600-A9AA3C61087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5" name="Slide Number Placeholder 4">
            <a:extLst>
              <a:ext uri="{FF2B5EF4-FFF2-40B4-BE49-F238E27FC236}">
                <a16:creationId xmlns:a16="http://schemas.microsoft.com/office/drawing/2014/main" id="{B974DCFF-3097-444D-8BE6-48E367D2544F}"/>
              </a:ext>
            </a:extLst>
          </p:cNvPr>
          <p:cNvSpPr>
            <a:spLocks noGrp="1"/>
          </p:cNvSpPr>
          <p:nvPr>
            <p:ph type="sldNum" sz="quarter" idx="12"/>
          </p:nvPr>
        </p:nvSpPr>
        <p:spPr/>
        <p:txBody>
          <a:bodyPr/>
          <a:lstStyle>
            <a:lvl1pPr>
              <a:defRPr b="1"/>
            </a:lvl1pPr>
          </a:lstStyle>
          <a:p>
            <a:pPr>
              <a:defRPr/>
            </a:pPr>
            <a:fld id="{2F0C3F78-12E8-4B68-85F6-626074DAB407}" type="slidenum">
              <a:rPr lang="en-US" altLang="ja-JP"/>
              <a:pPr>
                <a:defRPr/>
              </a:pPr>
              <a:t>‹#›</a:t>
            </a:fld>
            <a:endParaRPr lang="en-US" altLang="ja-JP" dirty="0"/>
          </a:p>
        </p:txBody>
      </p:sp>
      <p:sp>
        <p:nvSpPr>
          <p:cNvPr id="6" name="Shape 12">
            <a:extLst>
              <a:ext uri="{FF2B5EF4-FFF2-40B4-BE49-F238E27FC236}">
                <a16:creationId xmlns:a16="http://schemas.microsoft.com/office/drawing/2014/main" id="{10AB2161-0FBA-3305-D806-37E38A552C61}"/>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47746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4382850-2E66-4A32-A5F6-75090E3D4D28}"/>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3810F3DB-0903-4854-9A4D-E520F001B75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3D0EB9F4-7318-470F-A4A4-059BA715BDBA}"/>
              </a:ext>
            </a:extLst>
          </p:cNvPr>
          <p:cNvSpPr txBox="1">
            <a:spLocks noGrp="1"/>
          </p:cNvSpPr>
          <p:nvPr>
            <p:ph type="sldNum" idx="13"/>
          </p:nvPr>
        </p:nvSpPr>
        <p:spPr>
          <a:ln/>
        </p:spPr>
        <p:txBody>
          <a:bodyPr/>
          <a:lstStyle>
            <a:lvl1pPr>
              <a:defRPr/>
            </a:lvl1pPr>
          </a:lstStyle>
          <a:p>
            <a:pPr>
              <a:defRPr/>
            </a:pPr>
            <a:fld id="{10DB8289-0B9E-49BD-A92F-ECECC6957ADC}" type="slidenum">
              <a:rPr lang="en-US" altLang="ja-JP"/>
              <a:pPr>
                <a:defRPr/>
              </a:pPr>
              <a:t>‹#›</a:t>
            </a:fld>
            <a:endParaRPr lang="en-US" altLang="ja-JP"/>
          </a:p>
        </p:txBody>
      </p:sp>
    </p:spTree>
    <p:extLst>
      <p:ext uri="{BB962C8B-B14F-4D97-AF65-F5344CB8AC3E}">
        <p14:creationId xmlns:p14="http://schemas.microsoft.com/office/powerpoint/2010/main" val="24289488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5540A-5658-4F6D-B9B1-D80563B88CE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3" name="Footer Placeholder 2">
            <a:extLst>
              <a:ext uri="{FF2B5EF4-FFF2-40B4-BE49-F238E27FC236}">
                <a16:creationId xmlns:a16="http://schemas.microsoft.com/office/drawing/2014/main" id="{BEB55651-B4D6-4AEB-B7FE-98D4516D8010}"/>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74B25BB5-F088-4BF5-BD95-C92BB787D746}"/>
              </a:ext>
            </a:extLst>
          </p:cNvPr>
          <p:cNvSpPr>
            <a:spLocks noGrp="1"/>
          </p:cNvSpPr>
          <p:nvPr>
            <p:ph type="sldNum" sz="quarter" idx="12"/>
          </p:nvPr>
        </p:nvSpPr>
        <p:spPr/>
        <p:txBody>
          <a:bodyPr/>
          <a:lstStyle>
            <a:lvl1pPr>
              <a:defRPr b="1"/>
            </a:lvl1pPr>
          </a:lstStyle>
          <a:p>
            <a:pPr>
              <a:defRPr/>
            </a:pPr>
            <a:fld id="{2012DDFF-C322-413B-BE26-5FFA873B19B8}" type="slidenum">
              <a:rPr lang="en-US" altLang="ja-JP"/>
              <a:pPr>
                <a:defRPr/>
              </a:pPr>
              <a:t>‹#›</a:t>
            </a:fld>
            <a:endParaRPr lang="en-US" altLang="ja-JP" dirty="0"/>
          </a:p>
        </p:txBody>
      </p:sp>
    </p:spTree>
    <p:extLst>
      <p:ext uri="{BB962C8B-B14F-4D97-AF65-F5344CB8AC3E}">
        <p14:creationId xmlns:p14="http://schemas.microsoft.com/office/powerpoint/2010/main" val="22751031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C5B47E9-AC34-4739-A838-51500DCAFC0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6" name="Footer Placeholder 5">
            <a:extLst>
              <a:ext uri="{FF2B5EF4-FFF2-40B4-BE49-F238E27FC236}">
                <a16:creationId xmlns:a16="http://schemas.microsoft.com/office/drawing/2014/main" id="{C4A8EF7E-A115-423B-9C1F-4D6734F846E4}"/>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E1B90DE-DD3B-41DB-B1D7-A883597034D2}"/>
              </a:ext>
            </a:extLst>
          </p:cNvPr>
          <p:cNvSpPr>
            <a:spLocks noGrp="1"/>
          </p:cNvSpPr>
          <p:nvPr>
            <p:ph type="sldNum" sz="quarter" idx="12"/>
          </p:nvPr>
        </p:nvSpPr>
        <p:spPr/>
        <p:txBody>
          <a:bodyPr/>
          <a:lstStyle>
            <a:lvl1pPr>
              <a:defRPr b="1"/>
            </a:lvl1pPr>
          </a:lstStyle>
          <a:p>
            <a:pPr>
              <a:defRPr/>
            </a:pPr>
            <a:fld id="{02DF6E0D-9B42-4627-9E6F-0150CD232998}" type="slidenum">
              <a:rPr lang="en-US" altLang="ja-JP"/>
              <a:pPr>
                <a:defRPr/>
              </a:pPr>
              <a:t>‹#›</a:t>
            </a:fld>
            <a:endParaRPr lang="en-US" altLang="ja-JP" dirty="0"/>
          </a:p>
        </p:txBody>
      </p:sp>
    </p:spTree>
    <p:extLst>
      <p:ext uri="{BB962C8B-B14F-4D97-AF65-F5344CB8AC3E}">
        <p14:creationId xmlns:p14="http://schemas.microsoft.com/office/powerpoint/2010/main" val="41520297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D39637F-EAE7-4E45-8288-A737816321A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6" name="Footer Placeholder 5">
            <a:extLst>
              <a:ext uri="{FF2B5EF4-FFF2-40B4-BE49-F238E27FC236}">
                <a16:creationId xmlns:a16="http://schemas.microsoft.com/office/drawing/2014/main" id="{D8ACEC13-D8DE-4961-B6D8-F18AD2AD270B}"/>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6EA59ABF-439C-49BF-AA0A-36C123E86A72}"/>
              </a:ext>
            </a:extLst>
          </p:cNvPr>
          <p:cNvSpPr>
            <a:spLocks noGrp="1"/>
          </p:cNvSpPr>
          <p:nvPr>
            <p:ph type="sldNum" sz="quarter" idx="12"/>
          </p:nvPr>
        </p:nvSpPr>
        <p:spPr/>
        <p:txBody>
          <a:bodyPr/>
          <a:lstStyle>
            <a:lvl1pPr>
              <a:defRPr b="1"/>
            </a:lvl1pPr>
          </a:lstStyle>
          <a:p>
            <a:pPr>
              <a:defRPr/>
            </a:pPr>
            <a:fld id="{B6403FD2-5103-476D-B7D5-0B98BF4F3B77}" type="slidenum">
              <a:rPr lang="en-US" altLang="ja-JP"/>
              <a:pPr>
                <a:defRPr/>
              </a:pPr>
              <a:t>‹#›</a:t>
            </a:fld>
            <a:endParaRPr lang="en-US" altLang="ja-JP" dirty="0"/>
          </a:p>
        </p:txBody>
      </p:sp>
    </p:spTree>
    <p:extLst>
      <p:ext uri="{BB962C8B-B14F-4D97-AF65-F5344CB8AC3E}">
        <p14:creationId xmlns:p14="http://schemas.microsoft.com/office/powerpoint/2010/main" val="15549474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B1176-43AB-4B31-B3CA-9360A5EF1A4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5" name="Footer Placeholder 4">
            <a:extLst>
              <a:ext uri="{FF2B5EF4-FFF2-40B4-BE49-F238E27FC236}">
                <a16:creationId xmlns:a16="http://schemas.microsoft.com/office/drawing/2014/main" id="{8CE5A1B9-187C-4736-8E35-9671623A1B8B}"/>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D70A8BD-A59E-4C45-938D-97BD9D485CD5}"/>
              </a:ext>
            </a:extLst>
          </p:cNvPr>
          <p:cNvSpPr>
            <a:spLocks noGrp="1"/>
          </p:cNvSpPr>
          <p:nvPr>
            <p:ph type="sldNum" sz="quarter" idx="12"/>
          </p:nvPr>
        </p:nvSpPr>
        <p:spPr/>
        <p:txBody>
          <a:bodyPr/>
          <a:lstStyle>
            <a:lvl1pPr>
              <a:defRPr b="1"/>
            </a:lvl1pPr>
          </a:lstStyle>
          <a:p>
            <a:pPr>
              <a:defRPr/>
            </a:pPr>
            <a:fld id="{259AF250-FBAC-450E-B52C-47AF4912AD2B}" type="slidenum">
              <a:rPr lang="en-US" altLang="ja-JP"/>
              <a:pPr>
                <a:defRPr/>
              </a:pPr>
              <a:t>‹#›</a:t>
            </a:fld>
            <a:endParaRPr lang="en-US" altLang="ja-JP" dirty="0"/>
          </a:p>
        </p:txBody>
      </p:sp>
    </p:spTree>
    <p:extLst>
      <p:ext uri="{BB962C8B-B14F-4D97-AF65-F5344CB8AC3E}">
        <p14:creationId xmlns:p14="http://schemas.microsoft.com/office/powerpoint/2010/main" val="3019685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E4A58-0A4F-4C53-B66D-7ED3C815C98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endParaRPr lang="en-US" altLang="ja-JP" dirty="0"/>
          </a:p>
        </p:txBody>
      </p:sp>
      <p:sp>
        <p:nvSpPr>
          <p:cNvPr id="5" name="Footer Placeholder 4">
            <a:extLst>
              <a:ext uri="{FF2B5EF4-FFF2-40B4-BE49-F238E27FC236}">
                <a16:creationId xmlns:a16="http://schemas.microsoft.com/office/drawing/2014/main" id="{7647A5B9-1C16-4481-B83D-94082A16D2FE}"/>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5AC372C-3138-4EDD-91FD-9CB83D4FF399}"/>
              </a:ext>
            </a:extLst>
          </p:cNvPr>
          <p:cNvSpPr>
            <a:spLocks noGrp="1"/>
          </p:cNvSpPr>
          <p:nvPr>
            <p:ph type="sldNum" sz="quarter" idx="12"/>
          </p:nvPr>
        </p:nvSpPr>
        <p:spPr/>
        <p:txBody>
          <a:bodyPr/>
          <a:lstStyle>
            <a:lvl1pPr>
              <a:defRPr b="1"/>
            </a:lvl1pPr>
          </a:lstStyle>
          <a:p>
            <a:pPr>
              <a:defRPr/>
            </a:pPr>
            <a:fld id="{E5543065-8A51-4386-9B6C-F02332EDF0AC}" type="slidenum">
              <a:rPr lang="en-US" altLang="ja-JP"/>
              <a:pPr>
                <a:defRPr/>
              </a:pPr>
              <a:t>‹#›</a:t>
            </a:fld>
            <a:endParaRPr lang="en-US" altLang="ja-JP" dirty="0"/>
          </a:p>
        </p:txBody>
      </p:sp>
    </p:spTree>
    <p:extLst>
      <p:ext uri="{BB962C8B-B14F-4D97-AF65-F5344CB8AC3E}">
        <p14:creationId xmlns:p14="http://schemas.microsoft.com/office/powerpoint/2010/main" val="221384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タイトル＆本文（標準）">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E8CB3-B114-41D4-97F3-2F34829848A8}"/>
              </a:ext>
            </a:extLst>
          </p:cNvPr>
          <p:cNvSpPr/>
          <p:nvPr userDrawn="1"/>
        </p:nvSpPr>
        <p:spPr>
          <a:xfrm>
            <a:off x="0" y="6248400"/>
            <a:ext cx="12187238" cy="603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0"/>
              <a:cs typeface="ＭＳ Ｐゴシック" charset="0"/>
            </a:endParaRPr>
          </a:p>
        </p:txBody>
      </p:sp>
      <p:cxnSp>
        <p:nvCxnSpPr>
          <p:cNvPr id="5" name="Straight Arrow Connector 4">
            <a:extLst>
              <a:ext uri="{FF2B5EF4-FFF2-40B4-BE49-F238E27FC236}">
                <a16:creationId xmlns:a16="http://schemas.microsoft.com/office/drawing/2014/main" id="{6A6FD62E-3D64-4E07-BAA5-8F892551F788}"/>
              </a:ext>
            </a:extLst>
          </p:cNvPr>
          <p:cNvCxnSpPr/>
          <p:nvPr userDrawn="1"/>
        </p:nvCxnSpPr>
        <p:spPr>
          <a:xfrm>
            <a:off x="947738" y="6440488"/>
            <a:ext cx="0" cy="246062"/>
          </a:xfrm>
          <a:prstGeom prst="straightConnector1">
            <a:avLst/>
          </a:prstGeom>
          <a:ln w="12700">
            <a:solidFill>
              <a:srgbClr val="BCBEC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64120" y="495893"/>
            <a:ext cx="10672233" cy="708480"/>
          </a:xfrm>
        </p:spPr>
        <p:txBody>
          <a:bodyPr lIns="0" tIns="0" rIns="0" bIns="91440" anchor="b"/>
          <a:lstStyle>
            <a:lvl1pPr>
              <a:defRPr>
                <a:solidFill>
                  <a:schemeClr val="tx2"/>
                </a:solidFill>
              </a:defRPr>
            </a:lvl1pPr>
          </a:lstStyle>
          <a:p>
            <a:r>
              <a:rPr lang="en-US"/>
              <a:t>Click to edit Master title style</a:t>
            </a:r>
            <a:endParaRPr lang="en-US" dirty="0"/>
          </a:p>
        </p:txBody>
      </p:sp>
      <p:sp>
        <p:nvSpPr>
          <p:cNvPr id="12" name="Content Placeholder 2"/>
          <p:cNvSpPr>
            <a:spLocks noGrp="1"/>
          </p:cNvSpPr>
          <p:nvPr>
            <p:ph idx="1"/>
          </p:nvPr>
        </p:nvSpPr>
        <p:spPr>
          <a:xfrm>
            <a:off x="764120" y="1341395"/>
            <a:ext cx="10672233" cy="4890072"/>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28996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dirty="0"/>
          </a:p>
        </p:txBody>
      </p:sp>
      <p:sp>
        <p:nvSpPr>
          <p:cNvPr id="4" name="Text Placeholder 3"/>
          <p:cNvSpPr>
            <a:spLocks noGrp="1"/>
          </p:cNvSpPr>
          <p:nvPr>
            <p:ph type="body" sz="quarter" idx="10"/>
          </p:nvPr>
        </p:nvSpPr>
        <p:spPr>
          <a:xfrm>
            <a:off x="432001" y="1690687"/>
            <a:ext cx="11326284"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dirty="0"/>
          </a:p>
        </p:txBody>
      </p:sp>
    </p:spTree>
    <p:extLst>
      <p:ext uri="{BB962C8B-B14F-4D97-AF65-F5344CB8AC3E}">
        <p14:creationId xmlns:p14="http://schemas.microsoft.com/office/powerpoint/2010/main" val="10248351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E5345A2-2CE0-4660-8E8C-700849C05FD6}"/>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73951FAB-7695-403A-A39E-D1DA5C1B7F7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120F9C2-B0F3-4E27-8AE9-A3F324190F7A}"/>
              </a:ext>
            </a:extLst>
          </p:cNvPr>
          <p:cNvSpPr txBox="1">
            <a:spLocks noGrp="1"/>
          </p:cNvSpPr>
          <p:nvPr>
            <p:ph type="sldNum" idx="13"/>
          </p:nvPr>
        </p:nvSpPr>
        <p:spPr>
          <a:ln/>
        </p:spPr>
        <p:txBody>
          <a:bodyPr/>
          <a:lstStyle>
            <a:lvl1pPr>
              <a:defRPr/>
            </a:lvl1pPr>
          </a:lstStyle>
          <a:p>
            <a:pPr>
              <a:defRPr/>
            </a:pPr>
            <a:fld id="{7054BD07-A888-4187-B364-723E760912B3}" type="slidenum">
              <a:rPr lang="en-US" altLang="ja-JP"/>
              <a:pPr>
                <a:defRPr/>
              </a:pPr>
              <a:t>‹#›</a:t>
            </a:fld>
            <a:endParaRPr lang="en-US" altLang="ja-JP"/>
          </a:p>
        </p:txBody>
      </p:sp>
    </p:spTree>
    <p:extLst>
      <p:ext uri="{BB962C8B-B14F-4D97-AF65-F5344CB8AC3E}">
        <p14:creationId xmlns:p14="http://schemas.microsoft.com/office/powerpoint/2010/main" val="81871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C9EFDB95-9D43-470B-91D4-2A2C45042DED}"/>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7526F083-2C00-4AD5-A69D-484ED81FD594}"/>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1BDB8143-7AE0-46DD-9D1A-B79943C9B002}"/>
              </a:ext>
            </a:extLst>
          </p:cNvPr>
          <p:cNvSpPr txBox="1">
            <a:spLocks noGrp="1"/>
          </p:cNvSpPr>
          <p:nvPr>
            <p:ph type="sldNum" idx="13"/>
          </p:nvPr>
        </p:nvSpPr>
        <p:spPr>
          <a:ln/>
        </p:spPr>
        <p:txBody>
          <a:bodyPr/>
          <a:lstStyle>
            <a:lvl1pPr>
              <a:defRPr/>
            </a:lvl1pPr>
          </a:lstStyle>
          <a:p>
            <a:pPr>
              <a:defRPr/>
            </a:pPr>
            <a:fld id="{7C6F3075-B980-4586-ABB6-4538231FA1E9}" type="slidenum">
              <a:rPr lang="en-US" altLang="ja-JP"/>
              <a:pPr>
                <a:defRPr/>
              </a:pPr>
              <a:t>‹#›</a:t>
            </a:fld>
            <a:endParaRPr lang="en-US" altLang="ja-JP"/>
          </a:p>
        </p:txBody>
      </p:sp>
    </p:spTree>
    <p:extLst>
      <p:ext uri="{BB962C8B-B14F-4D97-AF65-F5344CB8AC3E}">
        <p14:creationId xmlns:p14="http://schemas.microsoft.com/office/powerpoint/2010/main" val="2499188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E0F58E49-4B4A-43ED-93DC-D08CFB678C94}"/>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1D14B017-4816-4C03-91E7-EED383A3956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99619D29-EA5E-400C-B8D9-8969DF3B7C43}"/>
              </a:ext>
            </a:extLst>
          </p:cNvPr>
          <p:cNvSpPr txBox="1">
            <a:spLocks noGrp="1"/>
          </p:cNvSpPr>
          <p:nvPr>
            <p:ph type="sldNum" idx="13"/>
          </p:nvPr>
        </p:nvSpPr>
        <p:spPr>
          <a:ln/>
        </p:spPr>
        <p:txBody>
          <a:bodyPr/>
          <a:lstStyle>
            <a:lvl1pPr>
              <a:defRPr/>
            </a:lvl1pPr>
          </a:lstStyle>
          <a:p>
            <a:pPr>
              <a:defRPr/>
            </a:pPr>
            <a:fld id="{2483DF64-412B-48E9-B29E-5A1B4DC3DDC4}" type="slidenum">
              <a:rPr lang="en-US" altLang="ja-JP"/>
              <a:pPr>
                <a:defRPr/>
              </a:pPr>
              <a:t>‹#›</a:t>
            </a:fld>
            <a:endParaRPr lang="en-US" altLang="ja-JP"/>
          </a:p>
        </p:txBody>
      </p:sp>
    </p:spTree>
    <p:extLst>
      <p:ext uri="{BB962C8B-B14F-4D97-AF65-F5344CB8AC3E}">
        <p14:creationId xmlns:p14="http://schemas.microsoft.com/office/powerpoint/2010/main" val="3616429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atin typeface="Meiryo UI" panose="020B0604030504040204" pitchFamily="50" charset="-128"/>
                <a:ea typeface="Meiryo UI" panose="020B0604030504040204" pitchFamily="50" charset="-128"/>
              </a:defRPr>
            </a:lvl1pPr>
          </a:lstStyle>
          <a:p>
            <a:r>
              <a:rPr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A29E202-7DC9-4492-B5C0-D406CA9A9142}"/>
              </a:ext>
            </a:extLst>
          </p:cNvPr>
          <p:cNvSpPr>
            <a:spLocks noGrp="1"/>
          </p:cNvSpPr>
          <p:nvPr>
            <p:ph type="dt" sz="half" idx="10"/>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8BD5D952-2281-4DC2-BA1D-4E6868D1942F}"/>
              </a:ext>
            </a:extLst>
          </p:cNvPr>
          <p:cNvSpPr>
            <a:spLocks noGrp="1"/>
          </p:cNvSpPr>
          <p:nvPr>
            <p:ph type="sldNum" sz="quarter" idx="11"/>
          </p:nvPr>
        </p:nvSpPr>
        <p:spPr/>
        <p:txBody>
          <a:bodyPr/>
          <a:lstStyle>
            <a:lvl1pPr>
              <a:defRPr/>
            </a:lvl1pPr>
          </a:lstStyle>
          <a:p>
            <a:pPr>
              <a:defRPr/>
            </a:pPr>
            <a:fld id="{0FAFD26D-C16D-470F-A1B7-1881BB933BE0}" type="slidenum">
              <a:rPr lang="ja-JP" altLang="en-US"/>
              <a:pPr>
                <a:defRPr/>
              </a:pPr>
              <a:t>‹#›</a:t>
            </a:fld>
            <a:endParaRPr lang="ja-JP" altLang="en-US"/>
          </a:p>
        </p:txBody>
      </p:sp>
    </p:spTree>
    <p:extLst>
      <p:ext uri="{BB962C8B-B14F-4D97-AF65-F5344CB8AC3E}">
        <p14:creationId xmlns:p14="http://schemas.microsoft.com/office/powerpoint/2010/main" val="17326270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949D4A66-5EA0-4770-A286-4F5680BCAC20}"/>
              </a:ext>
            </a:extLst>
          </p:cNvPr>
          <p:cNvSpPr txBox="1">
            <a:spLocks noGrp="1"/>
          </p:cNvSpPr>
          <p:nvPr>
            <p:ph type="dt" idx="11"/>
          </p:nvPr>
        </p:nvSpPr>
        <p:spPr>
          <a:ln/>
        </p:spPr>
        <p:txBody>
          <a:bodyPr/>
          <a:lstStyle>
            <a:lvl1pPr>
              <a:defRPr/>
            </a:lvl1pPr>
          </a:lstStyle>
          <a:p>
            <a:pPr>
              <a:defRPr/>
            </a:pPr>
            <a:endParaRPr lang="ja-JP" altLang="ja-JP"/>
          </a:p>
        </p:txBody>
      </p:sp>
      <p:sp>
        <p:nvSpPr>
          <p:cNvPr id="8" name="Shape 12">
            <a:extLst>
              <a:ext uri="{FF2B5EF4-FFF2-40B4-BE49-F238E27FC236}">
                <a16:creationId xmlns:a16="http://schemas.microsoft.com/office/drawing/2014/main" id="{1935CFAC-92C0-4BFE-B829-183CBDBB33E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EF9854D5-6C6A-411D-AA14-3F77CE1C7477}"/>
              </a:ext>
            </a:extLst>
          </p:cNvPr>
          <p:cNvSpPr txBox="1">
            <a:spLocks noGrp="1"/>
          </p:cNvSpPr>
          <p:nvPr>
            <p:ph type="sldNum" idx="13"/>
          </p:nvPr>
        </p:nvSpPr>
        <p:spPr>
          <a:ln/>
        </p:spPr>
        <p:txBody>
          <a:bodyPr/>
          <a:lstStyle>
            <a:lvl1pPr>
              <a:defRPr/>
            </a:lvl1pPr>
          </a:lstStyle>
          <a:p>
            <a:pPr>
              <a:defRPr/>
            </a:pPr>
            <a:fld id="{333655F4-70B4-4F9C-9B50-5B72C1D55931}" type="slidenum">
              <a:rPr lang="en-US" altLang="ja-JP"/>
              <a:pPr>
                <a:defRPr/>
              </a:pPr>
              <a:t>‹#›</a:t>
            </a:fld>
            <a:endParaRPr lang="en-US" altLang="ja-JP"/>
          </a:p>
        </p:txBody>
      </p:sp>
    </p:spTree>
    <p:extLst>
      <p:ext uri="{BB962C8B-B14F-4D97-AF65-F5344CB8AC3E}">
        <p14:creationId xmlns:p14="http://schemas.microsoft.com/office/powerpoint/2010/main" val="25312988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B7E9C61B-42FA-414F-BB56-2DF052AE6A02}"/>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3AFADD57-9490-4374-8016-F938AAAC283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5EA3B967-0478-4CB5-928A-EDEAE136F1E5}"/>
              </a:ext>
            </a:extLst>
          </p:cNvPr>
          <p:cNvSpPr txBox="1">
            <a:spLocks noGrp="1"/>
          </p:cNvSpPr>
          <p:nvPr>
            <p:ph type="sldNum" idx="13"/>
          </p:nvPr>
        </p:nvSpPr>
        <p:spPr>
          <a:ln/>
        </p:spPr>
        <p:txBody>
          <a:bodyPr/>
          <a:lstStyle>
            <a:lvl1pPr>
              <a:defRPr/>
            </a:lvl1pPr>
          </a:lstStyle>
          <a:p>
            <a:pPr>
              <a:defRPr/>
            </a:pPr>
            <a:fld id="{58976A45-F200-431F-9437-2B31C166E748}" type="slidenum">
              <a:rPr lang="en-US" altLang="ja-JP"/>
              <a:pPr>
                <a:defRPr/>
              </a:pPr>
              <a:t>‹#›</a:t>
            </a:fld>
            <a:endParaRPr lang="en-US" altLang="ja-JP"/>
          </a:p>
        </p:txBody>
      </p:sp>
    </p:spTree>
    <p:extLst>
      <p:ext uri="{BB962C8B-B14F-4D97-AF65-F5344CB8AC3E}">
        <p14:creationId xmlns:p14="http://schemas.microsoft.com/office/powerpoint/2010/main" val="22861464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6EE5F79-8C52-4CA1-9F8A-A2822E0B8C2A}"/>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2C4F7EF5-7F51-458D-A196-9C99FFD6ECC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94BAAFEF-2AF7-4BF9-885B-56513D57DDAD}"/>
              </a:ext>
            </a:extLst>
          </p:cNvPr>
          <p:cNvSpPr txBox="1">
            <a:spLocks noGrp="1"/>
          </p:cNvSpPr>
          <p:nvPr>
            <p:ph type="sldNum" idx="13"/>
          </p:nvPr>
        </p:nvSpPr>
        <p:spPr>
          <a:ln/>
        </p:spPr>
        <p:txBody>
          <a:bodyPr/>
          <a:lstStyle>
            <a:lvl1pPr>
              <a:defRPr/>
            </a:lvl1pPr>
          </a:lstStyle>
          <a:p>
            <a:pPr>
              <a:defRPr/>
            </a:pPr>
            <a:fld id="{BA0B3F3C-05D0-4D1F-B73D-79AC812A37D7}" type="slidenum">
              <a:rPr lang="en-US" altLang="ja-JP"/>
              <a:pPr>
                <a:defRPr/>
              </a:pPr>
              <a:t>‹#›</a:t>
            </a:fld>
            <a:endParaRPr lang="en-US" altLang="ja-JP"/>
          </a:p>
        </p:txBody>
      </p:sp>
    </p:spTree>
    <p:extLst>
      <p:ext uri="{BB962C8B-B14F-4D97-AF65-F5344CB8AC3E}">
        <p14:creationId xmlns:p14="http://schemas.microsoft.com/office/powerpoint/2010/main" val="5894315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5C3F2EE-0AE6-4177-97BE-24C1740C1465}"/>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E1D8A50C-B519-45A8-ACD9-3D8668FD3D6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97095B74-BF2D-488B-AE0D-31EB989A2541}"/>
              </a:ext>
            </a:extLst>
          </p:cNvPr>
          <p:cNvSpPr txBox="1">
            <a:spLocks noGrp="1"/>
          </p:cNvSpPr>
          <p:nvPr>
            <p:ph type="sldNum" idx="13"/>
          </p:nvPr>
        </p:nvSpPr>
        <p:spPr>
          <a:ln/>
        </p:spPr>
        <p:txBody>
          <a:bodyPr/>
          <a:lstStyle>
            <a:lvl1pPr>
              <a:defRPr/>
            </a:lvl1pPr>
          </a:lstStyle>
          <a:p>
            <a:pPr>
              <a:defRPr/>
            </a:pPr>
            <a:fld id="{ED3CF01D-2DD4-4115-90B9-FE6D1F1E48B8}" type="slidenum">
              <a:rPr lang="en-US" altLang="ja-JP"/>
              <a:pPr>
                <a:defRPr/>
              </a:pPr>
              <a:t>‹#›</a:t>
            </a:fld>
            <a:endParaRPr lang="en-US" altLang="ja-JP"/>
          </a:p>
        </p:txBody>
      </p:sp>
    </p:spTree>
    <p:extLst>
      <p:ext uri="{BB962C8B-B14F-4D97-AF65-F5344CB8AC3E}">
        <p14:creationId xmlns:p14="http://schemas.microsoft.com/office/powerpoint/2010/main" val="37356473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CAFE7B83-2A51-4DA2-BE87-F7A44B13A1FD}"/>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76AE6793-13B2-4AAF-B4E9-6AA23A1EC0C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5BAA4BD4-FCDE-46AA-BF16-01FFDE2BD15D}"/>
              </a:ext>
            </a:extLst>
          </p:cNvPr>
          <p:cNvSpPr txBox="1">
            <a:spLocks noGrp="1"/>
          </p:cNvSpPr>
          <p:nvPr>
            <p:ph type="sldNum" idx="13"/>
          </p:nvPr>
        </p:nvSpPr>
        <p:spPr>
          <a:ln/>
        </p:spPr>
        <p:txBody>
          <a:bodyPr/>
          <a:lstStyle>
            <a:lvl1pPr>
              <a:defRPr/>
            </a:lvl1pPr>
          </a:lstStyle>
          <a:p>
            <a:pPr>
              <a:defRPr/>
            </a:pPr>
            <a:fld id="{FE547AA8-6C6D-4C74-A449-ED5271B9D36F}" type="slidenum">
              <a:rPr lang="en-US" altLang="ja-JP"/>
              <a:pPr>
                <a:defRPr/>
              </a:pPr>
              <a:t>‹#›</a:t>
            </a:fld>
            <a:endParaRPr lang="en-US" altLang="ja-JP"/>
          </a:p>
        </p:txBody>
      </p:sp>
    </p:spTree>
    <p:extLst>
      <p:ext uri="{BB962C8B-B14F-4D97-AF65-F5344CB8AC3E}">
        <p14:creationId xmlns:p14="http://schemas.microsoft.com/office/powerpoint/2010/main" val="32314273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9BA5E95A-F2D4-4B6F-BF81-8E05365BF2D5}"/>
              </a:ext>
            </a:extLst>
          </p:cNvPr>
          <p:cNvSpPr txBox="1">
            <a:spLocks noGrp="1"/>
          </p:cNvSpPr>
          <p:nvPr>
            <p:ph type="dt" idx="11"/>
          </p:nvPr>
        </p:nvSpPr>
        <p:spPr>
          <a:ln/>
        </p:spPr>
        <p:txBody>
          <a:bodyPr/>
          <a:lstStyle>
            <a:lvl1pPr>
              <a:defRPr/>
            </a:lvl1pPr>
          </a:lstStyle>
          <a:p>
            <a:pPr>
              <a:defRPr/>
            </a:pPr>
            <a:endParaRPr lang="ja-JP" altLang="ja-JP"/>
          </a:p>
        </p:txBody>
      </p:sp>
      <p:sp>
        <p:nvSpPr>
          <p:cNvPr id="8" name="Shape 12">
            <a:extLst>
              <a:ext uri="{FF2B5EF4-FFF2-40B4-BE49-F238E27FC236}">
                <a16:creationId xmlns:a16="http://schemas.microsoft.com/office/drawing/2014/main" id="{C7A7D049-9E7C-4A8C-8E23-D62116073BAF}"/>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1D23F84-AF24-4BFD-8EE4-20F5D177CE90}"/>
              </a:ext>
            </a:extLst>
          </p:cNvPr>
          <p:cNvSpPr txBox="1">
            <a:spLocks noGrp="1"/>
          </p:cNvSpPr>
          <p:nvPr>
            <p:ph type="sldNum" idx="13"/>
          </p:nvPr>
        </p:nvSpPr>
        <p:spPr>
          <a:ln/>
        </p:spPr>
        <p:txBody>
          <a:bodyPr/>
          <a:lstStyle>
            <a:lvl1pPr>
              <a:defRPr/>
            </a:lvl1pPr>
          </a:lstStyle>
          <a:p>
            <a:pPr>
              <a:defRPr/>
            </a:pPr>
            <a:fld id="{9D7FE5B1-431D-457F-ADAC-5423E47348E0}" type="slidenum">
              <a:rPr lang="en-US" altLang="ja-JP"/>
              <a:pPr>
                <a:defRPr/>
              </a:pPr>
              <a:t>‹#›</a:t>
            </a:fld>
            <a:endParaRPr lang="en-US" altLang="ja-JP"/>
          </a:p>
        </p:txBody>
      </p:sp>
    </p:spTree>
    <p:extLst>
      <p:ext uri="{BB962C8B-B14F-4D97-AF65-F5344CB8AC3E}">
        <p14:creationId xmlns:p14="http://schemas.microsoft.com/office/powerpoint/2010/main" val="1375932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C657C6DE-A303-4EAD-8EB0-148A465D72EA}"/>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3">
            <a:extLst>
              <a:ext uri="{FF2B5EF4-FFF2-40B4-BE49-F238E27FC236}">
                <a16:creationId xmlns:a16="http://schemas.microsoft.com/office/drawing/2014/main" id="{1BA68B48-A480-4E0E-8CDB-1366E163060B}"/>
              </a:ext>
            </a:extLst>
          </p:cNvPr>
          <p:cNvSpPr txBox="1">
            <a:spLocks noGrp="1"/>
          </p:cNvSpPr>
          <p:nvPr>
            <p:ph type="sldNum" idx="13"/>
          </p:nvPr>
        </p:nvSpPr>
        <p:spPr>
          <a:ln/>
        </p:spPr>
        <p:txBody>
          <a:bodyPr/>
          <a:lstStyle>
            <a:lvl1pPr>
              <a:defRPr/>
            </a:lvl1pPr>
          </a:lstStyle>
          <a:p>
            <a:pPr>
              <a:defRPr/>
            </a:pPr>
            <a:fld id="{4B82C168-D9D3-4ACF-8274-ABA774EA45DC}" type="slidenum">
              <a:rPr lang="en-US" altLang="ja-JP"/>
              <a:pPr>
                <a:defRPr/>
              </a:pPr>
              <a:t>‹#›</a:t>
            </a:fld>
            <a:endParaRPr lang="en-US" altLang="ja-JP"/>
          </a:p>
        </p:txBody>
      </p:sp>
      <p:sp>
        <p:nvSpPr>
          <p:cNvPr id="2" name="Shape 12">
            <a:extLst>
              <a:ext uri="{FF2B5EF4-FFF2-40B4-BE49-F238E27FC236}">
                <a16:creationId xmlns:a16="http://schemas.microsoft.com/office/drawing/2014/main" id="{8CB3F59E-161F-ADB4-328B-37054E95DF6C}"/>
              </a:ext>
            </a:extLst>
          </p:cNvPr>
          <p:cNvSpPr txBox="1">
            <a:spLocks noGrp="1"/>
          </p:cNvSpPr>
          <p:nvPr>
            <p:ph type="ftr" idx="12"/>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40280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900134E4-0FE5-4462-BC7E-A9DFA7BC2401}"/>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98B144F8-620C-4CBA-829C-8D38CA9A998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630F9C5B-651C-48B9-AC78-980D35CE4DC5}"/>
              </a:ext>
            </a:extLst>
          </p:cNvPr>
          <p:cNvSpPr txBox="1">
            <a:spLocks noGrp="1"/>
          </p:cNvSpPr>
          <p:nvPr>
            <p:ph type="sldNum" idx="13"/>
          </p:nvPr>
        </p:nvSpPr>
        <p:spPr>
          <a:ln/>
        </p:spPr>
        <p:txBody>
          <a:bodyPr/>
          <a:lstStyle>
            <a:lvl1pPr>
              <a:defRPr/>
            </a:lvl1pPr>
          </a:lstStyle>
          <a:p>
            <a:pPr>
              <a:defRPr/>
            </a:pPr>
            <a:fld id="{A6EE8AA0-6763-4D5E-9085-067E22D25B14}" type="slidenum">
              <a:rPr lang="en-US" altLang="ja-JP"/>
              <a:pPr>
                <a:defRPr/>
              </a:pPr>
              <a:t>‹#›</a:t>
            </a:fld>
            <a:endParaRPr lang="en-US" altLang="ja-JP"/>
          </a:p>
        </p:txBody>
      </p:sp>
    </p:spTree>
    <p:extLst>
      <p:ext uri="{BB962C8B-B14F-4D97-AF65-F5344CB8AC3E}">
        <p14:creationId xmlns:p14="http://schemas.microsoft.com/office/powerpoint/2010/main" val="259617425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FCF70522-D220-43D6-A322-D32CEC6F36F8}"/>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30246CAD-4E39-4343-B2CC-4FE4F8D3AF0E}"/>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7815676-3AC9-4064-8C78-80247C800A24}"/>
              </a:ext>
            </a:extLst>
          </p:cNvPr>
          <p:cNvSpPr txBox="1">
            <a:spLocks noGrp="1"/>
          </p:cNvSpPr>
          <p:nvPr>
            <p:ph type="sldNum" idx="13"/>
          </p:nvPr>
        </p:nvSpPr>
        <p:spPr>
          <a:ln/>
        </p:spPr>
        <p:txBody>
          <a:bodyPr/>
          <a:lstStyle>
            <a:lvl1pPr>
              <a:defRPr/>
            </a:lvl1pPr>
          </a:lstStyle>
          <a:p>
            <a:pPr>
              <a:defRPr/>
            </a:pPr>
            <a:fld id="{38A5F0E3-1C9A-4474-A77A-04621D489003}" type="slidenum">
              <a:rPr lang="en-US" altLang="ja-JP"/>
              <a:pPr>
                <a:defRPr/>
              </a:pPr>
              <a:t>‹#›</a:t>
            </a:fld>
            <a:endParaRPr lang="en-US" altLang="ja-JP"/>
          </a:p>
        </p:txBody>
      </p:sp>
    </p:spTree>
    <p:extLst>
      <p:ext uri="{BB962C8B-B14F-4D97-AF65-F5344CB8AC3E}">
        <p14:creationId xmlns:p14="http://schemas.microsoft.com/office/powerpoint/2010/main" val="553594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575E9A7A-5E2B-4E77-A80B-CB876B62C422}"/>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C5437CB1-2675-428D-8120-6DF7F60FF04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CE44F3B3-F3C3-4462-A19F-D111D5F34752}"/>
              </a:ext>
            </a:extLst>
          </p:cNvPr>
          <p:cNvSpPr txBox="1">
            <a:spLocks noGrp="1"/>
          </p:cNvSpPr>
          <p:nvPr>
            <p:ph type="sldNum" idx="13"/>
          </p:nvPr>
        </p:nvSpPr>
        <p:spPr>
          <a:ln/>
        </p:spPr>
        <p:txBody>
          <a:bodyPr/>
          <a:lstStyle>
            <a:lvl1pPr>
              <a:defRPr/>
            </a:lvl1pPr>
          </a:lstStyle>
          <a:p>
            <a:pPr>
              <a:defRPr/>
            </a:pPr>
            <a:fld id="{058719A8-B3E4-428D-AD4D-D261A5C18341}" type="slidenum">
              <a:rPr lang="en-US" altLang="ja-JP"/>
              <a:pPr>
                <a:defRPr/>
              </a:pPr>
              <a:t>‹#›</a:t>
            </a:fld>
            <a:endParaRPr lang="en-US" altLang="ja-JP"/>
          </a:p>
        </p:txBody>
      </p:sp>
    </p:spTree>
    <p:extLst>
      <p:ext uri="{BB962C8B-B14F-4D97-AF65-F5344CB8AC3E}">
        <p14:creationId xmlns:p14="http://schemas.microsoft.com/office/powerpoint/2010/main" val="388641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316182" y="365126"/>
            <a:ext cx="9559636" cy="885606"/>
          </a:xfrm>
        </p:spPr>
        <p:txBody>
          <a:bodyPr>
            <a:normAutofit/>
          </a:bodyPr>
          <a:lstStyle>
            <a:lvl1pPr>
              <a:defRPr sz="3200" b="1">
                <a:solidFill>
                  <a:schemeClr val="accent1">
                    <a:lumMod val="75000"/>
                  </a:schemeClr>
                </a:solidFill>
                <a:latin typeface="Meiryo UI" panose="020B0604030504040204" pitchFamily="50" charset="-128"/>
                <a:ea typeface="Meiryo UI" panose="020B0604030504040204" pitchFamily="50" charset="-128"/>
              </a:defRPr>
            </a:lvl1pPr>
          </a:lstStyle>
          <a:p>
            <a:r>
              <a:rPr lang="ja-JP" altLang="en-US" dirty="0"/>
              <a:t>マスター タイトルの書式設定</a:t>
            </a:r>
          </a:p>
        </p:txBody>
      </p:sp>
      <p:sp>
        <p:nvSpPr>
          <p:cNvPr id="3" name="日付プレースホルダー 3">
            <a:extLst>
              <a:ext uri="{FF2B5EF4-FFF2-40B4-BE49-F238E27FC236}">
                <a16:creationId xmlns:a16="http://schemas.microsoft.com/office/drawing/2014/main" id="{6508C794-E7F2-430F-A2DC-753DAB5F2887}"/>
              </a:ext>
            </a:extLst>
          </p:cNvPr>
          <p:cNvSpPr>
            <a:spLocks noGrp="1"/>
          </p:cNvSpPr>
          <p:nvPr>
            <p:ph type="dt" sz="half" idx="10"/>
          </p:nvPr>
        </p:nvSpPr>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AF2D2C2C-EC17-4E23-BF83-F1B7B3D7483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endParaRPr lang="ja-JP" altLang="en-US"/>
          </a:p>
        </p:txBody>
      </p:sp>
      <p:sp>
        <p:nvSpPr>
          <p:cNvPr id="5" name="スライド番号プレースホルダー 5">
            <a:extLst>
              <a:ext uri="{FF2B5EF4-FFF2-40B4-BE49-F238E27FC236}">
                <a16:creationId xmlns:a16="http://schemas.microsoft.com/office/drawing/2014/main" id="{B784E9E0-FEDD-4299-89C1-F3855C84D297}"/>
              </a:ext>
            </a:extLst>
          </p:cNvPr>
          <p:cNvSpPr>
            <a:spLocks noGrp="1"/>
          </p:cNvSpPr>
          <p:nvPr>
            <p:ph type="sldNum" sz="quarter" idx="12"/>
          </p:nvPr>
        </p:nvSpPr>
        <p:spPr/>
        <p:txBody>
          <a:bodyPr/>
          <a:lstStyle>
            <a:lvl1pPr>
              <a:defRPr/>
            </a:lvl1pPr>
          </a:lstStyle>
          <a:p>
            <a:pPr>
              <a:defRPr/>
            </a:pPr>
            <a:fld id="{CE8769CA-440E-4032-8B3D-F2574686D37A}" type="slidenum">
              <a:rPr lang="ja-JP" altLang="en-US"/>
              <a:pPr>
                <a:defRPr/>
              </a:pPr>
              <a:t>‹#›</a:t>
            </a:fld>
            <a:endParaRPr lang="ja-JP" altLang="en-US"/>
          </a:p>
        </p:txBody>
      </p:sp>
    </p:spTree>
    <p:extLst>
      <p:ext uri="{BB962C8B-B14F-4D97-AF65-F5344CB8AC3E}">
        <p14:creationId xmlns:p14="http://schemas.microsoft.com/office/powerpoint/2010/main" val="19268948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5FEA5E68-4E6B-4343-B5B1-11D84308E748}"/>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AD038E72-8268-4373-AD0D-B29B603925F6}"/>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30326435-778A-49AB-AC65-B0AEE3005254}"/>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96B817C0-152C-43DB-8008-9A3D033B7552}" type="slidenum">
              <a:rPr lang="ja-JP" altLang="en-US"/>
              <a:pPr>
                <a:defRPr/>
              </a:pPr>
              <a:t>‹#›</a:t>
            </a:fld>
            <a:endParaRPr lang="ja-JP" altLang="en-US"/>
          </a:p>
        </p:txBody>
      </p:sp>
    </p:spTree>
    <p:extLst>
      <p:ext uri="{BB962C8B-B14F-4D97-AF65-F5344CB8AC3E}">
        <p14:creationId xmlns:p14="http://schemas.microsoft.com/office/powerpoint/2010/main" val="15723313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D3983C28-7836-4699-A861-1342D1E0710F}"/>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A37D09D3-2175-4185-978D-7F2644826687}"/>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34AA106E-5A92-410A-8678-E794E28BA76B}"/>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265A275B-392B-4071-96B9-1CE4B45CBC74}" type="slidenum">
              <a:rPr lang="ja-JP" altLang="en-US"/>
              <a:pPr>
                <a:defRPr/>
              </a:pPr>
              <a:t>‹#›</a:t>
            </a:fld>
            <a:endParaRPr lang="ja-JP" altLang="en-US"/>
          </a:p>
        </p:txBody>
      </p:sp>
    </p:spTree>
    <p:extLst>
      <p:ext uri="{BB962C8B-B14F-4D97-AF65-F5344CB8AC3E}">
        <p14:creationId xmlns:p14="http://schemas.microsoft.com/office/powerpoint/2010/main" val="30290546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E76C0ACD-D814-45CE-BF7C-C6D1894E147E}"/>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ABAEB2C1-9198-475B-92A1-E5CEA25B30AD}"/>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0C9D51E7-F686-4443-80C9-A8FDE92ECB94}"/>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76060209-5801-471F-86FC-BE9E214E30CB}" type="slidenum">
              <a:rPr lang="ja-JP" altLang="en-US"/>
              <a:pPr>
                <a:defRPr/>
              </a:pPr>
              <a:t>‹#›</a:t>
            </a:fld>
            <a:endParaRPr lang="ja-JP" altLang="en-US"/>
          </a:p>
        </p:txBody>
      </p:sp>
    </p:spTree>
    <p:extLst>
      <p:ext uri="{BB962C8B-B14F-4D97-AF65-F5344CB8AC3E}">
        <p14:creationId xmlns:p14="http://schemas.microsoft.com/office/powerpoint/2010/main" val="7716968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3F33EB69-FEB8-483A-97D5-FD419F76FB17}"/>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6" name="Footer Placeholder 5">
            <a:extLst>
              <a:ext uri="{FF2B5EF4-FFF2-40B4-BE49-F238E27FC236}">
                <a16:creationId xmlns:a16="http://schemas.microsoft.com/office/drawing/2014/main" id="{ABAA4559-1CF2-4990-BA2C-16F577A59D15}"/>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3485342C-A886-4F19-BA67-5BDA602083CE}"/>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EC46248A-29F6-446E-84F7-344EC5BAB3F0}" type="slidenum">
              <a:rPr lang="ja-JP" altLang="en-US"/>
              <a:pPr>
                <a:defRPr/>
              </a:pPr>
              <a:t>‹#›</a:t>
            </a:fld>
            <a:endParaRPr lang="ja-JP" altLang="en-US"/>
          </a:p>
        </p:txBody>
      </p:sp>
    </p:spTree>
    <p:extLst>
      <p:ext uri="{BB962C8B-B14F-4D97-AF65-F5344CB8AC3E}">
        <p14:creationId xmlns:p14="http://schemas.microsoft.com/office/powerpoint/2010/main" val="10956020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9877C084-D23C-462A-8007-D9F7613B1600}"/>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8" name="Footer Placeholder 7">
            <a:extLst>
              <a:ext uri="{FF2B5EF4-FFF2-40B4-BE49-F238E27FC236}">
                <a16:creationId xmlns:a16="http://schemas.microsoft.com/office/drawing/2014/main" id="{6655728B-0E4E-4412-9507-E70250BD8A1C}"/>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9" name="Slide Number Placeholder 8">
            <a:extLst>
              <a:ext uri="{FF2B5EF4-FFF2-40B4-BE49-F238E27FC236}">
                <a16:creationId xmlns:a16="http://schemas.microsoft.com/office/drawing/2014/main" id="{52616BD6-DDA9-46F0-A498-B75A08FCB140}"/>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BAF156E7-4082-4E80-86BD-20E947F0468D}" type="slidenum">
              <a:rPr lang="ja-JP" altLang="en-US"/>
              <a:pPr>
                <a:defRPr/>
              </a:pPr>
              <a:t>‹#›</a:t>
            </a:fld>
            <a:endParaRPr lang="ja-JP" altLang="en-US"/>
          </a:p>
        </p:txBody>
      </p:sp>
    </p:spTree>
    <p:extLst>
      <p:ext uri="{BB962C8B-B14F-4D97-AF65-F5344CB8AC3E}">
        <p14:creationId xmlns:p14="http://schemas.microsoft.com/office/powerpoint/2010/main" val="16510397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235E1926-27BA-411E-8C0F-4E465DF03F03}"/>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4" name="Footer Placeholder 3">
            <a:extLst>
              <a:ext uri="{FF2B5EF4-FFF2-40B4-BE49-F238E27FC236}">
                <a16:creationId xmlns:a16="http://schemas.microsoft.com/office/drawing/2014/main" id="{AD5C201D-90C3-4549-BBD1-8A1B3DCDBCB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5" name="Slide Number Placeholder 4">
            <a:extLst>
              <a:ext uri="{FF2B5EF4-FFF2-40B4-BE49-F238E27FC236}">
                <a16:creationId xmlns:a16="http://schemas.microsoft.com/office/drawing/2014/main" id="{3AD2DF81-6F45-4E79-9C41-2E7EA43C445B}"/>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14960CD6-91B6-47C8-ABC0-0E3ABA733402}" type="slidenum">
              <a:rPr lang="ja-JP" altLang="en-US"/>
              <a:pPr>
                <a:defRPr/>
              </a:pPr>
              <a:t>‹#›</a:t>
            </a:fld>
            <a:endParaRPr lang="ja-JP" altLang="en-US"/>
          </a:p>
        </p:txBody>
      </p:sp>
    </p:spTree>
    <p:extLst>
      <p:ext uri="{BB962C8B-B14F-4D97-AF65-F5344CB8AC3E}">
        <p14:creationId xmlns:p14="http://schemas.microsoft.com/office/powerpoint/2010/main" val="902557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16365-A766-4702-B0BB-437A5E02F57E}"/>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3" name="Footer Placeholder 2">
            <a:extLst>
              <a:ext uri="{FF2B5EF4-FFF2-40B4-BE49-F238E27FC236}">
                <a16:creationId xmlns:a16="http://schemas.microsoft.com/office/drawing/2014/main" id="{7D506CE1-6349-4B3A-A8CD-F7B183FE969B}"/>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4" name="Slide Number Placeholder 3">
            <a:extLst>
              <a:ext uri="{FF2B5EF4-FFF2-40B4-BE49-F238E27FC236}">
                <a16:creationId xmlns:a16="http://schemas.microsoft.com/office/drawing/2014/main" id="{3E498B60-1013-448F-B0FC-A9E8E875A1F4}"/>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6CF180A7-AFAD-4A61-AAD9-09C02032052C}" type="slidenum">
              <a:rPr lang="ja-JP" altLang="en-US"/>
              <a:pPr>
                <a:defRPr/>
              </a:pPr>
              <a:t>‹#›</a:t>
            </a:fld>
            <a:endParaRPr lang="ja-JP" altLang="en-US"/>
          </a:p>
        </p:txBody>
      </p:sp>
    </p:spTree>
    <p:extLst>
      <p:ext uri="{BB962C8B-B14F-4D97-AF65-F5344CB8AC3E}">
        <p14:creationId xmlns:p14="http://schemas.microsoft.com/office/powerpoint/2010/main" val="37627773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52F215EE-D848-4284-990F-05F1C9D12560}"/>
              </a:ext>
            </a:extLst>
          </p:cNvPr>
          <p:cNvSpPr>
            <a:spLocks noGrp="1"/>
          </p:cNvSpPr>
          <p:nvPr>
            <p:ph type="dt" sz="half" idx="10"/>
          </p:nvPr>
        </p:nvSpPr>
        <p:spPr/>
        <p:txBody>
          <a:bodyPr/>
          <a:lstStyle>
            <a:lvl1pPr>
              <a:defRPr>
                <a:solidFill>
                  <a:prstClr val="black">
                    <a:tint val="75000"/>
                  </a:prstClr>
                </a:solidFill>
                <a:latin typeface="游ゴシック" panose="020F0502020204030204"/>
              </a:defRPr>
            </a:lvl1pPr>
          </a:lstStyle>
          <a:p>
            <a:pPr>
              <a:defRPr/>
            </a:pPr>
            <a:endParaRPr lang="ja-JP" altLang="en-US"/>
          </a:p>
        </p:txBody>
      </p:sp>
      <p:sp>
        <p:nvSpPr>
          <p:cNvPr id="6" name="Footer Placeholder 5">
            <a:extLst>
              <a:ext uri="{FF2B5EF4-FFF2-40B4-BE49-F238E27FC236}">
                <a16:creationId xmlns:a16="http://schemas.microsoft.com/office/drawing/2014/main" id="{2E930BD0-5D37-4BD1-B1D8-A896D6B00990}"/>
              </a:ext>
            </a:extLst>
          </p:cNvPr>
          <p:cNvSpPr>
            <a:spLocks noGrp="1"/>
          </p:cNvSpPr>
          <p:nvPr>
            <p:ph type="ftr" sz="quarter" idx="11"/>
          </p:nvPr>
        </p:nvSpPr>
        <p:spPr/>
        <p:txBody>
          <a:bodyPr/>
          <a:lstStyle>
            <a:lvl1pPr>
              <a:defRPr>
                <a:solidFill>
                  <a:prstClr val="black">
                    <a:tint val="75000"/>
                  </a:prstClr>
                </a:solidFill>
                <a:latin typeface="游ゴシック" panose="020F0502020204030204"/>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6CBB12A1-5BDD-4399-AA92-A9081B27F22B}"/>
              </a:ext>
            </a:extLst>
          </p:cNvPr>
          <p:cNvSpPr>
            <a:spLocks noGrp="1"/>
          </p:cNvSpPr>
          <p:nvPr>
            <p:ph type="sldNum" sz="quarter" idx="12"/>
          </p:nvPr>
        </p:nvSpPr>
        <p:spPr/>
        <p:txBody>
          <a:bodyPr rtlCol="0"/>
          <a:lstStyle>
            <a:lvl1pPr>
              <a:buSzTx/>
              <a:defRPr>
                <a:solidFill>
                  <a:prstClr val="black">
                    <a:tint val="75000"/>
                  </a:prstClr>
                </a:solidFill>
                <a:latin typeface="游ゴシック" panose="020F0502020204030204"/>
                <a:cs typeface="+mn-cs"/>
              </a:defRPr>
            </a:lvl1pPr>
          </a:lstStyle>
          <a:p>
            <a:pPr>
              <a:defRPr/>
            </a:pPr>
            <a:fld id="{21F9613F-E6F8-475D-8B3C-53F93A3FBB8F}" type="slidenum">
              <a:rPr lang="ja-JP" altLang="en-US"/>
              <a:pPr>
                <a:defRPr/>
              </a:pPr>
              <a:t>‹#›</a:t>
            </a:fld>
            <a:endParaRPr lang="ja-JP" altLang="en-US"/>
          </a:p>
        </p:txBody>
      </p:sp>
    </p:spTree>
    <p:extLst>
      <p:ext uri="{BB962C8B-B14F-4D97-AF65-F5344CB8AC3E}">
        <p14:creationId xmlns:p14="http://schemas.microsoft.com/office/powerpoint/2010/main" val="17125972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E44670FF-AF63-466A-81CD-A51EEDBFA273}"/>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6" name="Footer Placeholder 5">
            <a:extLst>
              <a:ext uri="{FF2B5EF4-FFF2-40B4-BE49-F238E27FC236}">
                <a16:creationId xmlns:a16="http://schemas.microsoft.com/office/drawing/2014/main" id="{1DC20E89-4D92-403C-8D0A-A823537DFB72}"/>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525CE27B-F2AF-4FEF-9C3F-CE2656740325}"/>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BFF3B02F-247C-4E70-A691-3B432E8DA215}" type="slidenum">
              <a:rPr lang="ja-JP" altLang="en-US"/>
              <a:pPr>
                <a:defRPr/>
              </a:pPr>
              <a:t>‹#›</a:t>
            </a:fld>
            <a:endParaRPr lang="ja-JP" altLang="en-US"/>
          </a:p>
        </p:txBody>
      </p:sp>
    </p:spTree>
    <p:extLst>
      <p:ext uri="{BB962C8B-B14F-4D97-AF65-F5344CB8AC3E}">
        <p14:creationId xmlns:p14="http://schemas.microsoft.com/office/powerpoint/2010/main" val="23838323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0716671-6BFD-4C8D-A6AF-D4B70AE17396}"/>
              </a:ext>
            </a:extLst>
          </p:cNvPr>
          <p:cNvSpPr>
            <a:spLocks noGrp="1"/>
          </p:cNvSpPr>
          <p:nvPr>
            <p:ph type="dt" sz="half" idx="10"/>
          </p:nvPr>
        </p:nvSpPr>
        <p:spPr/>
        <p:txBody>
          <a:bodyPr/>
          <a:lstStyle>
            <a:lvl1pPr>
              <a:defRPr>
                <a:solidFill>
                  <a:prstClr val="black">
                    <a:tint val="75000"/>
                  </a:prstClr>
                </a:solidFill>
                <a:latin typeface="游ゴシック" panose="020F0502020204030204"/>
              </a:defRPr>
            </a:lvl1pPr>
          </a:lstStyle>
          <a:p>
            <a:pPr>
              <a:defRPr/>
            </a:pPr>
            <a:endParaRPr lang="ja-JP" altLang="en-US"/>
          </a:p>
        </p:txBody>
      </p:sp>
      <p:sp>
        <p:nvSpPr>
          <p:cNvPr id="5" name="Footer Placeholder 4">
            <a:extLst>
              <a:ext uri="{FF2B5EF4-FFF2-40B4-BE49-F238E27FC236}">
                <a16:creationId xmlns:a16="http://schemas.microsoft.com/office/drawing/2014/main" id="{E1E81F72-CD3B-4676-8990-C55ABB7167C3}"/>
              </a:ext>
            </a:extLst>
          </p:cNvPr>
          <p:cNvSpPr>
            <a:spLocks noGrp="1"/>
          </p:cNvSpPr>
          <p:nvPr>
            <p:ph type="ftr" sz="quarter" idx="11"/>
          </p:nvPr>
        </p:nvSpPr>
        <p:spPr/>
        <p:txBody>
          <a:bodyPr/>
          <a:lstStyle>
            <a:lvl1pPr>
              <a:defRPr>
                <a:solidFill>
                  <a:prstClr val="black">
                    <a:tint val="75000"/>
                  </a:prstClr>
                </a:solidFill>
                <a:latin typeface="游ゴシック" panose="020F0502020204030204"/>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1FF59D49-E5EA-448F-A484-EA4FAE19D138}"/>
              </a:ext>
            </a:extLst>
          </p:cNvPr>
          <p:cNvSpPr>
            <a:spLocks noGrp="1"/>
          </p:cNvSpPr>
          <p:nvPr>
            <p:ph type="sldNum" sz="quarter" idx="12"/>
          </p:nvPr>
        </p:nvSpPr>
        <p:spPr/>
        <p:txBody>
          <a:bodyPr rtlCol="0"/>
          <a:lstStyle>
            <a:lvl1pPr>
              <a:buSzTx/>
              <a:defRPr>
                <a:solidFill>
                  <a:prstClr val="black">
                    <a:tint val="75000"/>
                  </a:prstClr>
                </a:solidFill>
                <a:latin typeface="游ゴシック" panose="020F0502020204030204"/>
                <a:cs typeface="+mn-cs"/>
              </a:defRPr>
            </a:lvl1pPr>
          </a:lstStyle>
          <a:p>
            <a:pPr>
              <a:defRPr/>
            </a:pPr>
            <a:fld id="{3B7806EA-4362-4E1D-A5BD-EFE388B885BE}" type="slidenum">
              <a:rPr lang="ja-JP" altLang="en-US"/>
              <a:pPr>
                <a:defRPr/>
              </a:pPr>
              <a:t>‹#›</a:t>
            </a:fld>
            <a:endParaRPr lang="ja-JP" altLang="en-US"/>
          </a:p>
        </p:txBody>
      </p:sp>
    </p:spTree>
    <p:extLst>
      <p:ext uri="{BB962C8B-B14F-4D97-AF65-F5344CB8AC3E}">
        <p14:creationId xmlns:p14="http://schemas.microsoft.com/office/powerpoint/2010/main" val="19204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BB2DE0E4-4D7F-4F43-ADA0-B7E6163902A0}"/>
              </a:ext>
            </a:extLst>
          </p:cNvPr>
          <p:cNvSpPr>
            <a:spLocks noGrp="1"/>
          </p:cNvSpPr>
          <p:nvPr>
            <p:ph type="dt" sz="half" idx="10"/>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C9154721-D46E-4B80-8E64-3F7EDF14C0D1}"/>
              </a:ext>
            </a:extLst>
          </p:cNvPr>
          <p:cNvSpPr>
            <a:spLocks noGrp="1"/>
          </p:cNvSpPr>
          <p:nvPr>
            <p:ph type="sldNum" sz="quarter" idx="12"/>
          </p:nvPr>
        </p:nvSpPr>
        <p:spPr/>
        <p:txBody>
          <a:bodyPr/>
          <a:lstStyle>
            <a:lvl1pPr>
              <a:defRPr/>
            </a:lvl1pPr>
          </a:lstStyle>
          <a:p>
            <a:pPr>
              <a:defRPr/>
            </a:pPr>
            <a:fld id="{89BBAC48-DDCB-4E80-9D73-71F2DDE5933E}" type="slidenum">
              <a:rPr lang="ja-JP" altLang="en-US"/>
              <a:pPr>
                <a:defRPr/>
              </a:pPr>
              <a:t>‹#›</a:t>
            </a:fld>
            <a:endParaRPr lang="ja-JP" altLang="en-US"/>
          </a:p>
        </p:txBody>
      </p:sp>
      <p:sp>
        <p:nvSpPr>
          <p:cNvPr id="7" name="Shape 12">
            <a:extLst>
              <a:ext uri="{FF2B5EF4-FFF2-40B4-BE49-F238E27FC236}">
                <a16:creationId xmlns:a16="http://schemas.microsoft.com/office/drawing/2014/main" id="{19424D2B-F4BA-280E-DDE9-415CE371ED0D}"/>
              </a:ext>
            </a:extLst>
          </p:cNvPr>
          <p:cNvSpPr txBox="1">
            <a:spLocks noGrp="1"/>
          </p:cNvSpPr>
          <p:nvPr>
            <p:ph type="ftr" idx="13"/>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3845617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43BFEAA-AA6B-4940-B4A6-D39687A2358C}"/>
              </a:ext>
            </a:extLst>
          </p:cNvPr>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Footer Placeholder 4">
            <a:extLst>
              <a:ext uri="{FF2B5EF4-FFF2-40B4-BE49-F238E27FC236}">
                <a16:creationId xmlns:a16="http://schemas.microsoft.com/office/drawing/2014/main" id="{5005BE69-D223-4CDF-B597-8075843DB64C}"/>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BAEB21A6-AEF7-4798-BBCF-46A3D772BB70}"/>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BE46D356-918A-4C62-AFC9-0BAA955D3AC6}" type="slidenum">
              <a:rPr lang="ja-JP" altLang="en-US"/>
              <a:pPr>
                <a:defRPr/>
              </a:pPr>
              <a:t>‹#›</a:t>
            </a:fld>
            <a:endParaRPr lang="ja-JP" altLang="en-US"/>
          </a:p>
        </p:txBody>
      </p:sp>
    </p:spTree>
    <p:extLst>
      <p:ext uri="{BB962C8B-B14F-4D97-AF65-F5344CB8AC3E}">
        <p14:creationId xmlns:p14="http://schemas.microsoft.com/office/powerpoint/2010/main" val="40375743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55C08DF3-A40A-484E-A4D2-172B6F58ABD0}"/>
              </a:ext>
            </a:extLst>
          </p:cNvPr>
          <p:cNvSpPr txBox="1">
            <a:spLocks noGrp="1"/>
          </p:cNvSpPr>
          <p:nvPr>
            <p:ph type="dt" idx="11"/>
          </p:nvPr>
        </p:nvSpPr>
        <p:spPr>
          <a:ln/>
        </p:spPr>
        <p:txBody>
          <a:bodyPr/>
          <a:lstStyle>
            <a:lvl1pPr>
              <a:defRPr/>
            </a:lvl1pPr>
          </a:lstStyle>
          <a:p>
            <a:pPr>
              <a:defRPr/>
            </a:pPr>
            <a:endParaRPr lang="ja-JP" altLang="ja-JP"/>
          </a:p>
        </p:txBody>
      </p:sp>
      <p:sp>
        <p:nvSpPr>
          <p:cNvPr id="8" name="Shape 12">
            <a:extLst>
              <a:ext uri="{FF2B5EF4-FFF2-40B4-BE49-F238E27FC236}">
                <a16:creationId xmlns:a16="http://schemas.microsoft.com/office/drawing/2014/main" id="{E59A6E8D-232B-42B8-824E-75AF6CBE221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E4246DA1-A814-4B19-8777-8E35A6A223F6}"/>
              </a:ext>
            </a:extLst>
          </p:cNvPr>
          <p:cNvSpPr txBox="1">
            <a:spLocks noGrp="1"/>
          </p:cNvSpPr>
          <p:nvPr>
            <p:ph type="sldNum" idx="13"/>
          </p:nvPr>
        </p:nvSpPr>
        <p:spPr>
          <a:ln/>
        </p:spPr>
        <p:txBody>
          <a:bodyPr/>
          <a:lstStyle>
            <a:lvl1pPr>
              <a:defRPr/>
            </a:lvl1pPr>
          </a:lstStyle>
          <a:p>
            <a:pPr>
              <a:defRPr/>
            </a:pPr>
            <a:fld id="{A0628546-06DC-4568-8C76-F8ED0394B9CD}" type="slidenum">
              <a:rPr lang="en-US" altLang="ja-JP"/>
              <a:pPr>
                <a:defRPr/>
              </a:pPr>
              <a:t>‹#›</a:t>
            </a:fld>
            <a:endParaRPr lang="en-US" altLang="ja-JP"/>
          </a:p>
        </p:txBody>
      </p:sp>
    </p:spTree>
    <p:extLst>
      <p:ext uri="{BB962C8B-B14F-4D97-AF65-F5344CB8AC3E}">
        <p14:creationId xmlns:p14="http://schemas.microsoft.com/office/powerpoint/2010/main" val="12558349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9A32D9F1-4187-48D4-9278-BFD5637C8FD2}"/>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3">
            <a:extLst>
              <a:ext uri="{FF2B5EF4-FFF2-40B4-BE49-F238E27FC236}">
                <a16:creationId xmlns:a16="http://schemas.microsoft.com/office/drawing/2014/main" id="{330A6C63-22F0-4B8C-A5BC-0B74F45077FD}"/>
              </a:ext>
            </a:extLst>
          </p:cNvPr>
          <p:cNvSpPr txBox="1">
            <a:spLocks noGrp="1"/>
          </p:cNvSpPr>
          <p:nvPr>
            <p:ph type="sldNum" idx="13"/>
          </p:nvPr>
        </p:nvSpPr>
        <p:spPr>
          <a:ln/>
        </p:spPr>
        <p:txBody>
          <a:bodyPr/>
          <a:lstStyle>
            <a:lvl1pPr>
              <a:defRPr/>
            </a:lvl1pPr>
          </a:lstStyle>
          <a:p>
            <a:pPr>
              <a:defRPr/>
            </a:pPr>
            <a:fld id="{5FC33EA4-2F14-4B1E-B9A1-77A3D07D261A}" type="slidenum">
              <a:rPr lang="en-US" altLang="ja-JP"/>
              <a:pPr>
                <a:defRPr/>
              </a:pPr>
              <a:t>‹#›</a:t>
            </a:fld>
            <a:endParaRPr lang="en-US" altLang="ja-JP"/>
          </a:p>
        </p:txBody>
      </p:sp>
      <p:sp>
        <p:nvSpPr>
          <p:cNvPr id="2" name="Shape 12">
            <a:extLst>
              <a:ext uri="{FF2B5EF4-FFF2-40B4-BE49-F238E27FC236}">
                <a16:creationId xmlns:a16="http://schemas.microsoft.com/office/drawing/2014/main" id="{4406F147-2ECF-257D-0FC1-2187FC220EF0}"/>
              </a:ext>
            </a:extLst>
          </p:cNvPr>
          <p:cNvSpPr txBox="1">
            <a:spLocks noGrp="1"/>
          </p:cNvSpPr>
          <p:nvPr>
            <p:ph type="ftr" idx="12"/>
          </p:nvPr>
        </p:nvSpPr>
        <p:spPr>
          <a:xfrm>
            <a:off x="4165600" y="6356350"/>
            <a:ext cx="3860800" cy="365125"/>
          </a:xfrm>
          <a:ln/>
        </p:spPr>
        <p:txBody>
          <a:bodyPr/>
          <a:lstStyle>
            <a:lvl1pPr>
              <a:defRPr sz="800">
                <a:latin typeface="メイリオ" panose="020B0604030504040204" pitchFamily="50" charset="-128"/>
                <a:ea typeface="メイリオ" panose="020B0604030504040204" pitchFamily="50" charset="-128"/>
              </a:defRPr>
            </a:lvl1pPr>
          </a:lstStyle>
          <a:p>
            <a:pPr>
              <a:defRPr/>
            </a:pPr>
            <a:r>
              <a:rPr lang="en-US" altLang="ja-JP"/>
              <a:t>Copyright©️ 2023 HRD, Inc. All Rights Reserved. Strictly Confidential.</a:t>
            </a:r>
            <a:endParaRPr lang="ja-JP" altLang="ja-JP" dirty="0"/>
          </a:p>
        </p:txBody>
      </p:sp>
    </p:spTree>
    <p:extLst>
      <p:ext uri="{BB962C8B-B14F-4D97-AF65-F5344CB8AC3E}">
        <p14:creationId xmlns:p14="http://schemas.microsoft.com/office/powerpoint/2010/main" val="10080598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EAF7450D-8BEA-407F-9AE5-E9A9A06146B5}"/>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0AEE1995-AB98-495C-8730-FDA95E176DD7}"/>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32953F1C-8995-41F6-AFF6-CD29E993C6C3}"/>
              </a:ext>
            </a:extLst>
          </p:cNvPr>
          <p:cNvSpPr txBox="1">
            <a:spLocks noGrp="1"/>
          </p:cNvSpPr>
          <p:nvPr>
            <p:ph type="sldNum" idx="13"/>
          </p:nvPr>
        </p:nvSpPr>
        <p:spPr>
          <a:ln/>
        </p:spPr>
        <p:txBody>
          <a:bodyPr/>
          <a:lstStyle>
            <a:lvl1pPr>
              <a:defRPr/>
            </a:lvl1pPr>
          </a:lstStyle>
          <a:p>
            <a:pPr>
              <a:defRPr/>
            </a:pPr>
            <a:fld id="{14E79F41-72D0-471C-8C73-4E1D2A8BB4C0}" type="slidenum">
              <a:rPr lang="en-US" altLang="ja-JP"/>
              <a:pPr>
                <a:defRPr/>
              </a:pPr>
              <a:t>‹#›</a:t>
            </a:fld>
            <a:endParaRPr lang="en-US" altLang="ja-JP"/>
          </a:p>
        </p:txBody>
      </p:sp>
    </p:spTree>
    <p:extLst>
      <p:ext uri="{BB962C8B-B14F-4D97-AF65-F5344CB8AC3E}">
        <p14:creationId xmlns:p14="http://schemas.microsoft.com/office/powerpoint/2010/main" val="99977578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354A374-D085-49C7-BA00-D21B3F1A1A80}"/>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81D89248-F606-44F6-ABE6-667F566F178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62DA223-58EB-4E6A-9428-28D4B7C7BB23}"/>
              </a:ext>
            </a:extLst>
          </p:cNvPr>
          <p:cNvSpPr txBox="1">
            <a:spLocks noGrp="1"/>
          </p:cNvSpPr>
          <p:nvPr>
            <p:ph type="sldNum" idx="13"/>
          </p:nvPr>
        </p:nvSpPr>
        <p:spPr>
          <a:ln/>
        </p:spPr>
        <p:txBody>
          <a:bodyPr/>
          <a:lstStyle>
            <a:lvl1pPr>
              <a:defRPr/>
            </a:lvl1pPr>
          </a:lstStyle>
          <a:p>
            <a:pPr>
              <a:defRPr/>
            </a:pPr>
            <a:fld id="{09D3AF40-ECC3-400C-A3D9-0EB431DAC1C4}" type="slidenum">
              <a:rPr lang="en-US" altLang="ja-JP"/>
              <a:pPr>
                <a:defRPr/>
              </a:pPr>
              <a:t>‹#›</a:t>
            </a:fld>
            <a:endParaRPr lang="en-US" altLang="ja-JP"/>
          </a:p>
        </p:txBody>
      </p:sp>
    </p:spTree>
    <p:extLst>
      <p:ext uri="{BB962C8B-B14F-4D97-AF65-F5344CB8AC3E}">
        <p14:creationId xmlns:p14="http://schemas.microsoft.com/office/powerpoint/2010/main" val="19726323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FE7A478-27D5-4FBB-993B-A60D8E801F8A}"/>
              </a:ext>
            </a:extLst>
          </p:cNvPr>
          <p:cNvSpPr txBox="1">
            <a:spLocks noGrp="1"/>
          </p:cNvSpPr>
          <p:nvPr>
            <p:ph type="dt" idx="11"/>
          </p:nvPr>
        </p:nvSpPr>
        <p:spPr>
          <a:ln/>
        </p:spPr>
        <p:txBody>
          <a:bodyPr/>
          <a:lstStyle>
            <a:lvl1pPr>
              <a:defRPr/>
            </a:lvl1pPr>
          </a:lstStyle>
          <a:p>
            <a:pPr>
              <a:defRPr/>
            </a:pPr>
            <a:endParaRPr lang="ja-JP" altLang="ja-JP"/>
          </a:p>
        </p:txBody>
      </p:sp>
      <p:sp>
        <p:nvSpPr>
          <p:cNvPr id="5" name="Shape 12">
            <a:extLst>
              <a:ext uri="{FF2B5EF4-FFF2-40B4-BE49-F238E27FC236}">
                <a16:creationId xmlns:a16="http://schemas.microsoft.com/office/drawing/2014/main" id="{EEE2AD05-C1BE-4CD5-8F59-A5CC0D54C17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311ED89-EE31-4638-92AE-3C7D425AA671}"/>
              </a:ext>
            </a:extLst>
          </p:cNvPr>
          <p:cNvSpPr txBox="1">
            <a:spLocks noGrp="1"/>
          </p:cNvSpPr>
          <p:nvPr>
            <p:ph type="sldNum" idx="13"/>
          </p:nvPr>
        </p:nvSpPr>
        <p:spPr>
          <a:ln/>
        </p:spPr>
        <p:txBody>
          <a:bodyPr/>
          <a:lstStyle>
            <a:lvl1pPr>
              <a:defRPr/>
            </a:lvl1pPr>
          </a:lstStyle>
          <a:p>
            <a:pPr>
              <a:defRPr/>
            </a:pPr>
            <a:fld id="{EA8AC901-14D3-4492-B3B8-5242F55ADD13}" type="slidenum">
              <a:rPr lang="en-US" altLang="ja-JP"/>
              <a:pPr>
                <a:defRPr/>
              </a:pPr>
              <a:t>‹#›</a:t>
            </a:fld>
            <a:endParaRPr lang="en-US" altLang="ja-JP"/>
          </a:p>
        </p:txBody>
      </p:sp>
    </p:spTree>
    <p:extLst>
      <p:ext uri="{BB962C8B-B14F-4D97-AF65-F5344CB8AC3E}">
        <p14:creationId xmlns:p14="http://schemas.microsoft.com/office/powerpoint/2010/main" val="33855550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EF1CE31-A827-4B74-8661-1158903B3447}"/>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5">
            <a:extLst>
              <a:ext uri="{FF2B5EF4-FFF2-40B4-BE49-F238E27FC236}">
                <a16:creationId xmlns:a16="http://schemas.microsoft.com/office/drawing/2014/main" id="{F4D07D96-451D-4702-9879-82FBDA9AF3E6}"/>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156F24BA-2E26-4A37-8D50-EAA2E78B2441}"/>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7B27686A-F668-468E-9AAA-FC4FDC97C812}" type="slidenum">
              <a:rPr lang="en-US" altLang="ja-JP"/>
              <a:pPr>
                <a:defRPr/>
              </a:pPr>
              <a:t>‹#›</a:t>
            </a:fld>
            <a:endParaRPr lang="en-US" altLang="ja-JP"/>
          </a:p>
        </p:txBody>
      </p:sp>
    </p:spTree>
    <p:extLst>
      <p:ext uri="{BB962C8B-B14F-4D97-AF65-F5344CB8AC3E}">
        <p14:creationId xmlns:p14="http://schemas.microsoft.com/office/powerpoint/2010/main" val="1434660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21369752-AF93-4435-85AD-4EFE90CBC76A}"/>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03E480FC-BA0E-416D-9984-CE321D3881D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76822B72-A80A-4AEC-849B-FF74CC555F43}"/>
              </a:ext>
            </a:extLst>
          </p:cNvPr>
          <p:cNvSpPr txBox="1">
            <a:spLocks noGrp="1"/>
          </p:cNvSpPr>
          <p:nvPr>
            <p:ph type="sldNum" idx="13"/>
          </p:nvPr>
        </p:nvSpPr>
        <p:spPr>
          <a:ln/>
        </p:spPr>
        <p:txBody>
          <a:bodyPr/>
          <a:lstStyle>
            <a:lvl1pPr>
              <a:defRPr/>
            </a:lvl1pPr>
          </a:lstStyle>
          <a:p>
            <a:pPr>
              <a:defRPr/>
            </a:pPr>
            <a:fld id="{2DC474AF-0956-44BE-A46D-61AC78C8321F}" type="slidenum">
              <a:rPr lang="en-US" altLang="ja-JP"/>
              <a:pPr>
                <a:defRPr/>
              </a:pPr>
              <a:t>‹#›</a:t>
            </a:fld>
            <a:endParaRPr lang="en-US" altLang="ja-JP"/>
          </a:p>
        </p:txBody>
      </p:sp>
    </p:spTree>
    <p:extLst>
      <p:ext uri="{BB962C8B-B14F-4D97-AF65-F5344CB8AC3E}">
        <p14:creationId xmlns:p14="http://schemas.microsoft.com/office/powerpoint/2010/main" val="675375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E3C50254-3606-4E82-A713-FB51E302092C}"/>
              </a:ext>
            </a:extLst>
          </p:cNvPr>
          <p:cNvSpPr txBox="1">
            <a:spLocks noGrp="1"/>
          </p:cNvSpPr>
          <p:nvPr>
            <p:ph type="dt" idx="11"/>
          </p:nvPr>
        </p:nvSpPr>
        <p:spPr>
          <a:ln/>
        </p:spPr>
        <p:txBody>
          <a:bodyPr/>
          <a:lstStyle>
            <a:lvl1pPr>
              <a:defRPr/>
            </a:lvl1pPr>
          </a:lstStyle>
          <a:p>
            <a:pPr>
              <a:defRPr/>
            </a:pPr>
            <a:endParaRPr lang="ja-JP" altLang="ja-JP"/>
          </a:p>
        </p:txBody>
      </p:sp>
      <p:sp>
        <p:nvSpPr>
          <p:cNvPr id="8" name="Shape 12">
            <a:extLst>
              <a:ext uri="{FF2B5EF4-FFF2-40B4-BE49-F238E27FC236}">
                <a16:creationId xmlns:a16="http://schemas.microsoft.com/office/drawing/2014/main" id="{3FACDF23-9A83-4536-975B-5ECF37A67FB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C7946D0E-2454-4B28-8E2A-9CC3AC88140C}"/>
              </a:ext>
            </a:extLst>
          </p:cNvPr>
          <p:cNvSpPr txBox="1">
            <a:spLocks noGrp="1"/>
          </p:cNvSpPr>
          <p:nvPr>
            <p:ph type="sldNum" idx="13"/>
          </p:nvPr>
        </p:nvSpPr>
        <p:spPr>
          <a:ln/>
        </p:spPr>
        <p:txBody>
          <a:bodyPr/>
          <a:lstStyle>
            <a:lvl1pPr>
              <a:defRPr/>
            </a:lvl1pPr>
          </a:lstStyle>
          <a:p>
            <a:pPr>
              <a:defRPr/>
            </a:pPr>
            <a:fld id="{5A1DCDF9-5185-465C-8E16-F23A390C027D}" type="slidenum">
              <a:rPr lang="en-US" altLang="ja-JP"/>
              <a:pPr>
                <a:defRPr/>
              </a:pPr>
              <a:t>‹#›</a:t>
            </a:fld>
            <a:endParaRPr lang="en-US" altLang="ja-JP"/>
          </a:p>
        </p:txBody>
      </p:sp>
    </p:spTree>
    <p:extLst>
      <p:ext uri="{BB962C8B-B14F-4D97-AF65-F5344CB8AC3E}">
        <p14:creationId xmlns:p14="http://schemas.microsoft.com/office/powerpoint/2010/main" val="3522551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C914809D-0BE5-4593-B75F-FCA0CC1FDD6E}"/>
              </a:ext>
            </a:extLst>
          </p:cNvPr>
          <p:cNvSpPr txBox="1">
            <a:spLocks noGrp="1"/>
          </p:cNvSpPr>
          <p:nvPr>
            <p:ph type="dt" idx="11"/>
          </p:nvPr>
        </p:nvSpPr>
        <p:spPr>
          <a:ln/>
        </p:spPr>
        <p:txBody>
          <a:bodyPr/>
          <a:lstStyle>
            <a:lvl1pPr>
              <a:defRPr/>
            </a:lvl1pPr>
          </a:lstStyle>
          <a:p>
            <a:pPr>
              <a:defRPr/>
            </a:pPr>
            <a:endParaRPr lang="ja-JP" altLang="ja-JP"/>
          </a:p>
        </p:txBody>
      </p:sp>
      <p:sp>
        <p:nvSpPr>
          <p:cNvPr id="6" name="Shape 12">
            <a:extLst>
              <a:ext uri="{FF2B5EF4-FFF2-40B4-BE49-F238E27FC236}">
                <a16:creationId xmlns:a16="http://schemas.microsoft.com/office/drawing/2014/main" id="{0B9F58A8-BBFC-4E5F-9DC0-ADF81FBE281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7AF1EF88-ED10-4E2F-B077-CDA80A80FC41}"/>
              </a:ext>
            </a:extLst>
          </p:cNvPr>
          <p:cNvSpPr txBox="1">
            <a:spLocks noGrp="1"/>
          </p:cNvSpPr>
          <p:nvPr>
            <p:ph type="sldNum" idx="13"/>
          </p:nvPr>
        </p:nvSpPr>
        <p:spPr>
          <a:ln/>
        </p:spPr>
        <p:txBody>
          <a:bodyPr/>
          <a:lstStyle>
            <a:lvl1pPr>
              <a:defRPr/>
            </a:lvl1pPr>
          </a:lstStyle>
          <a:p>
            <a:pPr>
              <a:defRPr/>
            </a:pPr>
            <a:fld id="{3A0B4935-7641-4A89-8FC8-730B26CD53F8}" type="slidenum">
              <a:rPr lang="en-US" altLang="ja-JP"/>
              <a:pPr>
                <a:defRPr/>
              </a:pPr>
              <a:t>‹#›</a:t>
            </a:fld>
            <a:endParaRPr lang="en-US" altLang="ja-JP"/>
          </a:p>
        </p:txBody>
      </p:sp>
    </p:spTree>
    <p:extLst>
      <p:ext uri="{BB962C8B-B14F-4D97-AF65-F5344CB8AC3E}">
        <p14:creationId xmlns:p14="http://schemas.microsoft.com/office/powerpoint/2010/main" val="63452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3.xml"/><Relationship Id="rId7" Type="http://schemas.openxmlformats.org/officeDocument/2006/relationships/theme" Target="../theme/theme11.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5" Type="http://schemas.openxmlformats.org/officeDocument/2006/relationships/slideLayout" Target="../slideLayouts/slideLayout95.xml"/><Relationship Id="rId4" Type="http://schemas.openxmlformats.org/officeDocument/2006/relationships/slideLayout" Target="../slideLayouts/slideLayout9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99.xml"/><Relationship Id="rId7" Type="http://schemas.openxmlformats.org/officeDocument/2006/relationships/theme" Target="../theme/theme12.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4" Type="http://schemas.openxmlformats.org/officeDocument/2006/relationships/slideLayout" Target="../slideLayouts/slideLayout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4.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5.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38.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5" Type="http://schemas.openxmlformats.org/officeDocument/2006/relationships/theme" Target="../theme/theme16.xml"/><Relationship Id="rId4" Type="http://schemas.openxmlformats.org/officeDocument/2006/relationships/slideLayout" Target="../slideLayouts/slideLayout13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2.xml"/><Relationship Id="rId7" Type="http://schemas.openxmlformats.org/officeDocument/2006/relationships/theme" Target="../theme/theme17.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5" Type="http://schemas.openxmlformats.org/officeDocument/2006/relationships/slideLayout" Target="../slideLayouts/slideLayout144.xml"/><Relationship Id="rId4" Type="http://schemas.openxmlformats.org/officeDocument/2006/relationships/slideLayout" Target="../slideLayouts/slideLayout143.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48.xml"/><Relationship Id="rId7" Type="http://schemas.openxmlformats.org/officeDocument/2006/relationships/theme" Target="../theme/theme18.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5" Type="http://schemas.openxmlformats.org/officeDocument/2006/relationships/slideLayout" Target="../slideLayouts/slideLayout150.xml"/><Relationship Id="rId4" Type="http://schemas.openxmlformats.org/officeDocument/2006/relationships/slideLayout" Target="../slideLayouts/slideLayout149.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154.xml"/><Relationship Id="rId7" Type="http://schemas.openxmlformats.org/officeDocument/2006/relationships/theme" Target="../theme/theme19.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4"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20.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2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Shape 9">
            <a:extLst>
              <a:ext uri="{FF2B5EF4-FFF2-40B4-BE49-F238E27FC236}">
                <a16:creationId xmlns:a16="http://schemas.microsoft.com/office/drawing/2014/main" id="{A9BD9E63-56A8-4FD1-AA03-C21D1302A858}"/>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44035" name="Shape 10">
            <a:extLst>
              <a:ext uri="{FF2B5EF4-FFF2-40B4-BE49-F238E27FC236}">
                <a16:creationId xmlns:a16="http://schemas.microsoft.com/office/drawing/2014/main" id="{9D21F702-F85C-41CF-80B5-660B7FFA0ACE}"/>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6333CAFF-C1C5-4A0C-8E0B-D1437DF576C4}"/>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125D3E7B-6235-459D-8BA1-57C5687D99B8}"/>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797DDCF-0CCE-45DE-8C37-DBB48A0459A1}"/>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3929408B-26C2-44D8-8090-C41841573160}" type="slidenum">
              <a:rPr lang="en-US" altLang="ja-JP"/>
              <a:pPr>
                <a:defRPr/>
              </a:pPr>
              <a:t>‹#›</a:t>
            </a:fld>
            <a:endParaRPr lang="en-US" altLang="ja-JP"/>
          </a:p>
        </p:txBody>
      </p:sp>
    </p:spTree>
    <p:extLst>
      <p:ext uri="{BB962C8B-B14F-4D97-AF65-F5344CB8AC3E}">
        <p14:creationId xmlns:p14="http://schemas.microsoft.com/office/powerpoint/2010/main" val="51542852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EA95560C-161A-40BE-9BA7-8915B8E2542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9459" name="Text Placeholder 2">
            <a:extLst>
              <a:ext uri="{FF2B5EF4-FFF2-40B4-BE49-F238E27FC236}">
                <a16:creationId xmlns:a16="http://schemas.microsoft.com/office/drawing/2014/main" id="{D67A1D35-593B-4EE1-B2A9-0A94B733A9A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C61A1C03-9AF5-4CF9-965F-0B1048A3DE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p>
        </p:txBody>
      </p:sp>
      <p:sp>
        <p:nvSpPr>
          <p:cNvPr id="5" name="Footer Placeholder 4">
            <a:extLst>
              <a:ext uri="{FF2B5EF4-FFF2-40B4-BE49-F238E27FC236}">
                <a16:creationId xmlns:a16="http://schemas.microsoft.com/office/drawing/2014/main" id="{22050B67-946F-4670-8A53-3AE3BC2B60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485137FA-A168-4E69-91A3-5765C58A1F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281D001B-DA0A-429F-AE82-60B9D66E3176}" type="slidenum">
              <a:rPr lang="en-US" altLang="ja-JP"/>
              <a:pPr>
                <a:defRPr/>
              </a:pPr>
              <a:t>‹#›</a:t>
            </a:fld>
            <a:endParaRPr lang="en-US" altLang="ja-JP"/>
          </a:p>
        </p:txBody>
      </p:sp>
    </p:spTree>
    <p:extLst>
      <p:ext uri="{BB962C8B-B14F-4D97-AF65-F5344CB8AC3E}">
        <p14:creationId xmlns:p14="http://schemas.microsoft.com/office/powerpoint/2010/main" val="78058838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9">
            <a:extLst>
              <a:ext uri="{FF2B5EF4-FFF2-40B4-BE49-F238E27FC236}">
                <a16:creationId xmlns:a16="http://schemas.microsoft.com/office/drawing/2014/main" id="{EBDF7842-CBF9-42A5-865E-50A65B792072}"/>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051" name="Shape 10">
            <a:extLst>
              <a:ext uri="{FF2B5EF4-FFF2-40B4-BE49-F238E27FC236}">
                <a16:creationId xmlns:a16="http://schemas.microsoft.com/office/drawing/2014/main" id="{8CBD7660-E513-4AE3-91D3-10EB01A85C7F}"/>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C81B0989-60E1-4EE7-9DAA-5E87628B1189}"/>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7033F8B5-2F64-4BDE-A142-3F4FE21EAC62}"/>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DA089C7C-03FB-4499-9733-E1D350CED539}"/>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431A388-C02A-4322-A9AF-FF67DF89A953}" type="slidenum">
              <a:rPr lang="en-US" altLang="ja-JP"/>
              <a:pPr>
                <a:defRPr/>
              </a:pPr>
              <a:t>‹#›</a:t>
            </a:fld>
            <a:endParaRPr lang="en-US" altLang="ja-JP"/>
          </a:p>
        </p:txBody>
      </p:sp>
    </p:spTree>
    <p:extLst>
      <p:ext uri="{BB962C8B-B14F-4D97-AF65-F5344CB8AC3E}">
        <p14:creationId xmlns:p14="http://schemas.microsoft.com/office/powerpoint/2010/main" val="2512172795"/>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9">
            <a:extLst>
              <a:ext uri="{FF2B5EF4-FFF2-40B4-BE49-F238E27FC236}">
                <a16:creationId xmlns:a16="http://schemas.microsoft.com/office/drawing/2014/main" id="{5B32098E-A21C-47BA-882D-A36DC5D52D71}"/>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9219" name="Shape 10">
            <a:extLst>
              <a:ext uri="{FF2B5EF4-FFF2-40B4-BE49-F238E27FC236}">
                <a16:creationId xmlns:a16="http://schemas.microsoft.com/office/drawing/2014/main" id="{2C17F1D4-A794-43B0-A01E-1A524EE634D1}"/>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C963E71A-D647-4355-9312-7BC7F01341EA}"/>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BC2EB8CD-5C02-459E-AF92-9298A2B2D695}"/>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8D517B42-D8C3-4BAE-B151-8C299E5DF3E5}"/>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973BB015-D76F-44C8-9EEA-AE89153EC3E8}" type="slidenum">
              <a:rPr lang="en-US" altLang="ja-JP"/>
              <a:pPr>
                <a:defRPr/>
              </a:pPr>
              <a:t>‹#›</a:t>
            </a:fld>
            <a:endParaRPr lang="en-US" altLang="ja-JP"/>
          </a:p>
        </p:txBody>
      </p:sp>
    </p:spTree>
    <p:extLst>
      <p:ext uri="{BB962C8B-B14F-4D97-AF65-F5344CB8AC3E}">
        <p14:creationId xmlns:p14="http://schemas.microsoft.com/office/powerpoint/2010/main" val="4044664052"/>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9">
            <a:extLst>
              <a:ext uri="{FF2B5EF4-FFF2-40B4-BE49-F238E27FC236}">
                <a16:creationId xmlns:a16="http://schemas.microsoft.com/office/drawing/2014/main" id="{E608A44D-CBA2-4816-91A8-D69E18105418}"/>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9219" name="Shape 10">
            <a:extLst>
              <a:ext uri="{FF2B5EF4-FFF2-40B4-BE49-F238E27FC236}">
                <a16:creationId xmlns:a16="http://schemas.microsoft.com/office/drawing/2014/main" id="{C9DD4E77-1FC8-441C-95FA-1CCD9050C776}"/>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190EDDC6-A184-4C38-954A-3360175E3C3A}"/>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9EB4F2BF-08C0-4D72-9F2D-2B26F5E2D1CA}"/>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8A6CFB75-9CC9-4D95-9373-070F02A28F61}"/>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D987D401-3DF3-443E-8E12-CF293A11CAB0}" type="slidenum">
              <a:rPr lang="en-US" altLang="ja-JP"/>
              <a:pPr>
                <a:defRPr/>
              </a:pPr>
              <a:t>‹#›</a:t>
            </a:fld>
            <a:endParaRPr lang="en-US" altLang="ja-JP"/>
          </a:p>
        </p:txBody>
      </p:sp>
    </p:spTree>
    <p:extLst>
      <p:ext uri="{BB962C8B-B14F-4D97-AF65-F5344CB8AC3E}">
        <p14:creationId xmlns:p14="http://schemas.microsoft.com/office/powerpoint/2010/main" val="491862444"/>
      </p:ext>
    </p:extLst>
  </p:cSld>
  <p:clrMap bg1="lt1" tx1="dk1" bg2="dk2" tx2="lt2" accent1="accent1" accent2="accent2" accent3="accent3" accent4="accent4" accent5="accent5" accent6="accent6" hlink="hlink" folHlink="folHlink"/>
  <p:sldLayoutIdLst>
    <p:sldLayoutId id="2147483800" r:id="rId1"/>
    <p:sldLayoutId id="2147483802" r:id="rId2"/>
    <p:sldLayoutId id="2147483803" r:id="rId3"/>
    <p:sldLayoutId id="2147483804" r:id="rId4"/>
    <p:sldLayoutId id="2147483805" r:id="rId5"/>
    <p:sldLayoutId id="2147483806" r:id="rId6"/>
    <p:sldLayoutId id="2147483807" r:id="rId7"/>
    <p:sldLayoutId id="2147483808"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7AFAA302-2288-41E0-B1DE-2B31EF600A0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a:extLst>
              <a:ext uri="{FF2B5EF4-FFF2-40B4-BE49-F238E27FC236}">
                <a16:creationId xmlns:a16="http://schemas.microsoft.com/office/drawing/2014/main" id="{22FF4084-1F02-41F0-93A3-031FFA5ACF64}"/>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11DA8EF8-582C-4FD2-8C17-85AD3A63943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id="{A7F18E57-82CC-4CF5-A8C3-0DCF0FA38D9D}"/>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511ABEF-781E-449B-9875-DFF95CB2B18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BCC4C1FF-EC4C-45CA-A2C2-2A85700DDA8A}" type="slidenum">
              <a:rPr lang="en-US" altLang="ja-JP"/>
              <a:pPr>
                <a:defRPr/>
              </a:pPr>
              <a:t>‹#›</a:t>
            </a:fld>
            <a:endParaRPr lang="en-US" altLang="ja-JP"/>
          </a:p>
        </p:txBody>
      </p:sp>
    </p:spTree>
    <p:extLst>
      <p:ext uri="{BB962C8B-B14F-4D97-AF65-F5344CB8AC3E}">
        <p14:creationId xmlns:p14="http://schemas.microsoft.com/office/powerpoint/2010/main" val="58551885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a:extLst>
              <a:ext uri="{FF2B5EF4-FFF2-40B4-BE49-F238E27FC236}">
                <a16:creationId xmlns:a16="http://schemas.microsoft.com/office/drawing/2014/main" id="{1039D2C7-801F-4A65-B21A-8161592FCD1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9939" name="Text Placeholder 2">
            <a:extLst>
              <a:ext uri="{FF2B5EF4-FFF2-40B4-BE49-F238E27FC236}">
                <a16:creationId xmlns:a16="http://schemas.microsoft.com/office/drawing/2014/main" id="{77DBBB15-35CC-4789-8B96-8040D19A367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02B7C046-AB70-477A-BDEC-9AB1BB83FFE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id="{B6DF3B3F-0F49-4923-BB99-433F6FACB0C3}"/>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1" sz="1200">
                <a:solidFill>
                  <a:srgbClr val="898989"/>
                </a:solidFill>
                <a:latin typeface="Calibri" pitchFamily="34" charset="0"/>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C3D848E0-896A-430D-8F43-8292641A6C4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5918D31C-1C49-41AF-AE1D-0658B60B4EF8}" type="slidenum">
              <a:rPr lang="en-US" altLang="ja-JP"/>
              <a:pPr>
                <a:defRPr/>
              </a:pPr>
              <a:t>‹#›</a:t>
            </a:fld>
            <a:endParaRPr lang="en-US" altLang="ja-JP"/>
          </a:p>
        </p:txBody>
      </p:sp>
    </p:spTree>
    <p:extLst>
      <p:ext uri="{BB962C8B-B14F-4D97-AF65-F5344CB8AC3E}">
        <p14:creationId xmlns:p14="http://schemas.microsoft.com/office/powerpoint/2010/main" val="140125907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12" name="Shape 1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27291489"/>
      </p:ext>
    </p:extLst>
  </p:cSld>
  <p:clrMap bg1="lt1" tx1="dk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Shape 9">
            <a:extLst>
              <a:ext uri="{FF2B5EF4-FFF2-40B4-BE49-F238E27FC236}">
                <a16:creationId xmlns:a16="http://schemas.microsoft.com/office/drawing/2014/main" id="{66EB416B-03F8-4A2F-952A-4A490F075A2D}"/>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8675" name="Shape 10">
            <a:extLst>
              <a:ext uri="{FF2B5EF4-FFF2-40B4-BE49-F238E27FC236}">
                <a16:creationId xmlns:a16="http://schemas.microsoft.com/office/drawing/2014/main" id="{00D49212-0BF2-426E-9C02-23ECA2A53EA2}"/>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F3CE99E-7A39-4FD7-8F6E-BB68FD3A88E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endParaRPr lang="ja-JP" altLang="ja-JP"/>
          </a:p>
        </p:txBody>
      </p:sp>
      <p:sp>
        <p:nvSpPr>
          <p:cNvPr id="12" name="Shape 12">
            <a:extLst>
              <a:ext uri="{FF2B5EF4-FFF2-40B4-BE49-F238E27FC236}">
                <a16:creationId xmlns:a16="http://schemas.microsoft.com/office/drawing/2014/main" id="{C99D3BC2-D6B3-4682-80A2-003155E74211}"/>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271C32A-449C-46B6-A1C0-BAE66F4B8AAF}"/>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D049FED-D653-4404-88DB-E507980F1537}" type="slidenum">
              <a:rPr lang="en-US" altLang="ja-JP"/>
              <a:pPr/>
              <a:t>‹#›</a:t>
            </a:fld>
            <a:endParaRPr lang="en-US" altLang="ja-JP"/>
          </a:p>
        </p:txBody>
      </p:sp>
    </p:spTree>
    <p:extLst>
      <p:ext uri="{BB962C8B-B14F-4D97-AF65-F5344CB8AC3E}">
        <p14:creationId xmlns:p14="http://schemas.microsoft.com/office/powerpoint/2010/main" val="2915020203"/>
      </p:ext>
    </p:extLst>
  </p:cSld>
  <p:clrMap bg1="lt1" tx1="dk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Shape 9">
            <a:extLst>
              <a:ext uri="{FF2B5EF4-FFF2-40B4-BE49-F238E27FC236}">
                <a16:creationId xmlns:a16="http://schemas.microsoft.com/office/drawing/2014/main" id="{66EB416B-03F8-4A2F-952A-4A490F075A2D}"/>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8675" name="Shape 10">
            <a:extLst>
              <a:ext uri="{FF2B5EF4-FFF2-40B4-BE49-F238E27FC236}">
                <a16:creationId xmlns:a16="http://schemas.microsoft.com/office/drawing/2014/main" id="{00D49212-0BF2-426E-9C02-23ECA2A53EA2}"/>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F3CE99E-7A39-4FD7-8F6E-BB68FD3A88E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endParaRPr lang="ja-JP" altLang="ja-JP"/>
          </a:p>
        </p:txBody>
      </p:sp>
      <p:sp>
        <p:nvSpPr>
          <p:cNvPr id="12" name="Shape 12">
            <a:extLst>
              <a:ext uri="{FF2B5EF4-FFF2-40B4-BE49-F238E27FC236}">
                <a16:creationId xmlns:a16="http://schemas.microsoft.com/office/drawing/2014/main" id="{C99D3BC2-D6B3-4682-80A2-003155E74211}"/>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271C32A-449C-46B6-A1C0-BAE66F4B8AAF}"/>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D049FED-D653-4404-88DB-E507980F1537}" type="slidenum">
              <a:rPr lang="en-US" altLang="ja-JP"/>
              <a:pPr/>
              <a:t>‹#›</a:t>
            </a:fld>
            <a:endParaRPr lang="en-US" altLang="ja-JP"/>
          </a:p>
        </p:txBody>
      </p:sp>
    </p:spTree>
    <p:extLst>
      <p:ext uri="{BB962C8B-B14F-4D97-AF65-F5344CB8AC3E}">
        <p14:creationId xmlns:p14="http://schemas.microsoft.com/office/powerpoint/2010/main" val="3608203865"/>
      </p:ext>
    </p:extLst>
  </p:cSld>
  <p:clrMap bg1="lt1" tx1="dk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Shape 9">
            <a:extLst>
              <a:ext uri="{FF2B5EF4-FFF2-40B4-BE49-F238E27FC236}">
                <a16:creationId xmlns:a16="http://schemas.microsoft.com/office/drawing/2014/main" id="{66EB416B-03F8-4A2F-952A-4A490F075A2D}"/>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8675" name="Shape 10">
            <a:extLst>
              <a:ext uri="{FF2B5EF4-FFF2-40B4-BE49-F238E27FC236}">
                <a16:creationId xmlns:a16="http://schemas.microsoft.com/office/drawing/2014/main" id="{00D49212-0BF2-426E-9C02-23ECA2A53EA2}"/>
              </a:ext>
            </a:extLst>
          </p:cNvPr>
          <p:cNvSpPr txBox="1">
            <a:spLocks noGrp="1" noChangeArrowheads="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F3CE99E-7A39-4FD7-8F6E-BB68FD3A88E3}"/>
              </a:ext>
            </a:extLst>
          </p:cNvPr>
          <p:cNvSpPr txBox="1">
            <a:spLocks noGrp="1"/>
          </p:cNvSpPr>
          <p:nvPr>
            <p:ph type="dt" idx="10"/>
          </p:nvPr>
        </p:nvSpPr>
        <p:spPr>
          <a:xfrm>
            <a:off x="609600" y="6356352"/>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endParaRPr lang="ja-JP" altLang="ja-JP"/>
          </a:p>
        </p:txBody>
      </p:sp>
      <p:sp>
        <p:nvSpPr>
          <p:cNvPr id="12" name="Shape 12">
            <a:extLst>
              <a:ext uri="{FF2B5EF4-FFF2-40B4-BE49-F238E27FC236}">
                <a16:creationId xmlns:a16="http://schemas.microsoft.com/office/drawing/2014/main" id="{C99D3BC2-D6B3-4682-80A2-003155E74211}"/>
              </a:ext>
            </a:extLst>
          </p:cNvPr>
          <p:cNvSpPr txBox="1">
            <a:spLocks noGrp="1"/>
          </p:cNvSpPr>
          <p:nvPr>
            <p:ph type="ftr" idx="11"/>
          </p:nvPr>
        </p:nvSpPr>
        <p:spPr>
          <a:xfrm>
            <a:off x="4165600" y="6356352"/>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271C32A-449C-46B6-A1C0-BAE66F4B8AAF}"/>
              </a:ext>
            </a:extLst>
          </p:cNvPr>
          <p:cNvSpPr txBox="1">
            <a:spLocks noGrp="1"/>
          </p:cNvSpPr>
          <p:nvPr>
            <p:ph type="sldNum" idx="12"/>
          </p:nvPr>
        </p:nvSpPr>
        <p:spPr>
          <a:xfrm>
            <a:off x="8737600" y="6356352"/>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D049FED-D653-4404-88DB-E507980F1537}" type="slidenum">
              <a:rPr lang="en-US" altLang="ja-JP"/>
              <a:pPr/>
              <a:t>‹#›</a:t>
            </a:fld>
            <a:endParaRPr lang="en-US" altLang="ja-JP"/>
          </a:p>
        </p:txBody>
      </p:sp>
    </p:spTree>
    <p:extLst>
      <p:ext uri="{BB962C8B-B14F-4D97-AF65-F5344CB8AC3E}">
        <p14:creationId xmlns:p14="http://schemas.microsoft.com/office/powerpoint/2010/main" val="221691896"/>
      </p:ext>
    </p:extLst>
  </p:cSld>
  <p:clrMap bg1="lt1" tx1="dk1" bg2="dk2"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429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6858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0287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371600" algn="l" rtl="0" eaLnBrk="0" fontAlgn="base" hangingPunct="0">
        <a:spcBef>
          <a:spcPct val="0"/>
        </a:spcBef>
        <a:spcAft>
          <a:spcPct val="0"/>
        </a:spcAft>
        <a:defRPr sz="105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05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タイトル プレースホルダー 1">
            <a:extLst>
              <a:ext uri="{FF2B5EF4-FFF2-40B4-BE49-F238E27FC236}">
                <a16:creationId xmlns:a16="http://schemas.microsoft.com/office/drawing/2014/main" id="{1FD07EF5-12E0-4E52-A853-767E32A8A43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8915" name="テキスト プレースホルダー 2">
            <a:extLst>
              <a:ext uri="{FF2B5EF4-FFF2-40B4-BE49-F238E27FC236}">
                <a16:creationId xmlns:a16="http://schemas.microsoft.com/office/drawing/2014/main" id="{8585EBAA-4F1F-40AB-85B8-3483AE19302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BE5C423-4715-481B-9EB6-B041688E6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DF5462D4-47F5-411C-B50D-42D36E745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r>
              <a:rPr lang="en-US" altLang="ja-JP"/>
              <a:t>Copyright©️ 2023 HRD, Inc. All Rights Reserved. Strictly Confidential.</a:t>
            </a:r>
            <a:endParaRPr lang="ja-JP" altLang="en-US"/>
          </a:p>
        </p:txBody>
      </p:sp>
      <p:sp>
        <p:nvSpPr>
          <p:cNvPr id="6" name="スライド番号プレースホルダー 5">
            <a:extLst>
              <a:ext uri="{FF2B5EF4-FFF2-40B4-BE49-F238E27FC236}">
                <a16:creationId xmlns:a16="http://schemas.microsoft.com/office/drawing/2014/main" id="{4FF5DF96-1DD3-464B-B973-14C295296A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kumimoji="1" sz="1200">
                <a:solidFill>
                  <a:schemeClr val="tx1">
                    <a:tint val="75000"/>
                  </a:schemeClr>
                </a:solidFill>
              </a:defRPr>
            </a:lvl1pPr>
          </a:lstStyle>
          <a:p>
            <a:pPr>
              <a:defRPr/>
            </a:pPr>
            <a:fld id="{FD662F5E-09E6-403F-808A-A4D79F3F475E}" type="slidenum">
              <a:rPr lang="ja-JP" altLang="en-US"/>
              <a:pPr>
                <a:defRPr/>
              </a:pPr>
              <a:t>‹#›</a:t>
            </a:fld>
            <a:endParaRPr lang="ja-JP" altLang="en-US"/>
          </a:p>
        </p:txBody>
      </p:sp>
    </p:spTree>
    <p:extLst>
      <p:ext uri="{BB962C8B-B14F-4D97-AF65-F5344CB8AC3E}">
        <p14:creationId xmlns:p14="http://schemas.microsoft.com/office/powerpoint/2010/main" val="84933768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082696F-6446-4F04-8B62-A871F970CC6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51" name="Text Placeholder 2">
            <a:extLst>
              <a:ext uri="{FF2B5EF4-FFF2-40B4-BE49-F238E27FC236}">
                <a16:creationId xmlns:a16="http://schemas.microsoft.com/office/drawing/2014/main" id="{50CC10D8-E4EC-41E2-B1F4-0CD1A96972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94CFBEB3-7E07-4AB9-B35D-673A7763F1DC}"/>
              </a:ext>
            </a:extLst>
          </p:cNvPr>
          <p:cNvSpPr>
            <a:spLocks noGrp="1"/>
          </p:cNvSpPr>
          <p:nvPr>
            <p:ph type="dt" sz="half" idx="2"/>
          </p:nvPr>
        </p:nvSpPr>
        <p:spPr>
          <a:xfrm>
            <a:off x="609600" y="6356350"/>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b="0">
                <a:solidFill>
                  <a:srgbClr val="898989"/>
                </a:solidFill>
                <a:latin typeface="Calibri" pitchFamily="34" charset="0"/>
              </a:defRPr>
            </a:lvl1pPr>
          </a:lstStyle>
          <a:p>
            <a:pPr>
              <a:defRPr/>
            </a:pPr>
            <a:endParaRPr lang="en-US" altLang="ja-JP"/>
          </a:p>
        </p:txBody>
      </p:sp>
      <p:sp>
        <p:nvSpPr>
          <p:cNvPr id="5" name="Footer Placeholder 4">
            <a:extLst>
              <a:ext uri="{FF2B5EF4-FFF2-40B4-BE49-F238E27FC236}">
                <a16:creationId xmlns:a16="http://schemas.microsoft.com/office/drawing/2014/main" id="{8D43F60C-9201-4D8A-8740-6AF7735E1C86}"/>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4342B3A-0160-431E-B156-7C31B3A348A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defRPr>
            </a:lvl1pPr>
          </a:lstStyle>
          <a:p>
            <a:pPr>
              <a:defRPr/>
            </a:pPr>
            <a:fld id="{C7A3E81E-5F0D-4B1F-A0C3-E092CDF9B272}" type="slidenum">
              <a:rPr lang="en-US" altLang="ja-JP"/>
              <a:pPr>
                <a:defRPr/>
              </a:pPr>
              <a:t>‹#›</a:t>
            </a:fld>
            <a:endParaRPr lang="en-US" altLang="ja-JP"/>
          </a:p>
        </p:txBody>
      </p:sp>
    </p:spTree>
    <p:extLst>
      <p:ext uri="{BB962C8B-B14F-4D97-AF65-F5344CB8AC3E}">
        <p14:creationId xmlns:p14="http://schemas.microsoft.com/office/powerpoint/2010/main" val="407055839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タイトル プレースホルダー 1">
            <a:extLst>
              <a:ext uri="{FF2B5EF4-FFF2-40B4-BE49-F238E27FC236}">
                <a16:creationId xmlns:a16="http://schemas.microsoft.com/office/drawing/2014/main" id="{600CB598-7C2B-EAC1-28B1-D62DA94F70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31747" name="テキスト プレースホルダー 2">
            <a:extLst>
              <a:ext uri="{FF2B5EF4-FFF2-40B4-BE49-F238E27FC236}">
                <a16:creationId xmlns:a16="http://schemas.microsoft.com/office/drawing/2014/main" id="{CEEFF5B0-5A9E-B0D3-CBAD-6B059A8D6EA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5B542C8-5448-3EEE-FF59-0E8125DFF1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5F253084-78E3-6B4E-E7E6-0A070819C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ja-JP"/>
              <a:t>Copyright©️ 2023 HRD, Inc. All Rights Reserved. Strictly Confidential.</a:t>
            </a:r>
            <a:endParaRPr lang="ja-JP" altLang="en-US"/>
          </a:p>
        </p:txBody>
      </p:sp>
      <p:sp>
        <p:nvSpPr>
          <p:cNvPr id="6" name="スライド番号プレースホルダー 5">
            <a:extLst>
              <a:ext uri="{FF2B5EF4-FFF2-40B4-BE49-F238E27FC236}">
                <a16:creationId xmlns:a16="http://schemas.microsoft.com/office/drawing/2014/main" id="{C9913BCE-2BFA-AC94-96A6-428D97D86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C8D55E6-8B83-4461-AF08-371F2194A7B0}" type="slidenum">
              <a:rPr lang="ja-JP" altLang="en-US"/>
              <a:pPr>
                <a:defRPr/>
              </a:pPr>
              <a:t>‹#›</a:t>
            </a:fld>
            <a:endParaRPr lang="ja-JP" altLang="en-US"/>
          </a:p>
        </p:txBody>
      </p:sp>
    </p:spTree>
    <p:extLst>
      <p:ext uri="{BB962C8B-B14F-4D97-AF65-F5344CB8AC3E}">
        <p14:creationId xmlns:p14="http://schemas.microsoft.com/office/powerpoint/2010/main" val="343487804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hf hdr="0" dt="0"/>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2pPr>
      <a:lvl3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3pPr>
      <a:lvl4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4pPr>
      <a:lvl5pPr algn="l" rtl="0" eaLnBrk="0" fontAlgn="base" hangingPunct="0">
        <a:lnSpc>
          <a:spcPct val="90000"/>
        </a:lnSpc>
        <a:spcBef>
          <a:spcPct val="0"/>
        </a:spcBef>
        <a:spcAft>
          <a:spcPct val="0"/>
        </a:spcAft>
        <a:defRPr kumimoji="1" sz="4400">
          <a:solidFill>
            <a:schemeClr val="tx1"/>
          </a:solidFill>
          <a:latin typeface="游ゴシック Light" panose="020B0300000000000000" pitchFamily="50" charset="-128"/>
        </a:defRPr>
      </a:lvl5pPr>
      <a:lvl6pPr marL="4572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6pPr>
      <a:lvl7pPr marL="9144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7pPr>
      <a:lvl8pPr marL="13716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8pPr>
      <a:lvl9pPr marL="1828800" algn="l" rtl="0" fontAlgn="base">
        <a:lnSpc>
          <a:spcPct val="90000"/>
        </a:lnSpc>
        <a:spcBef>
          <a:spcPct val="0"/>
        </a:spcBef>
        <a:spcAft>
          <a:spcPct val="0"/>
        </a:spcAft>
        <a:defRPr kumimoji="1" sz="4400">
          <a:solidFill>
            <a:schemeClr val="tx1"/>
          </a:solidFill>
          <a:latin typeface="游ゴシック Light" panose="020B0300000000000000" pitchFamily="50"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3B933F14-E4DA-47FD-B003-1C0C02AC7EC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5363" name="Text Placeholder 2">
            <a:extLst>
              <a:ext uri="{FF2B5EF4-FFF2-40B4-BE49-F238E27FC236}">
                <a16:creationId xmlns:a16="http://schemas.microsoft.com/office/drawing/2014/main" id="{1D37E0CD-1CEB-4B30-99A5-BD477948E16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41CEF69A-8339-4FAF-82FA-6CE00262233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endParaRPr lang="en-US"/>
          </a:p>
        </p:txBody>
      </p:sp>
      <p:sp>
        <p:nvSpPr>
          <p:cNvPr id="5" name="Footer Placeholder 4">
            <a:extLst>
              <a:ext uri="{FF2B5EF4-FFF2-40B4-BE49-F238E27FC236}">
                <a16:creationId xmlns:a16="http://schemas.microsoft.com/office/drawing/2014/main" id="{18DF9CFD-4867-4F8F-BBAE-C9A2484C07D2}"/>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1EDD681-EAF5-4742-844E-1ABFA83BDBF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2C8418F1-D64C-4DE2-8D69-EBDC5322512B}" type="slidenum">
              <a:rPr lang="en-US" altLang="ja-JP"/>
              <a:pPr>
                <a:defRPr/>
              </a:pPr>
              <a:t>‹#›</a:t>
            </a:fld>
            <a:endParaRPr lang="en-US" altLang="ja-JP"/>
          </a:p>
        </p:txBody>
      </p:sp>
    </p:spTree>
    <p:extLst>
      <p:ext uri="{BB962C8B-B14F-4D97-AF65-F5344CB8AC3E}">
        <p14:creationId xmlns:p14="http://schemas.microsoft.com/office/powerpoint/2010/main" val="7137904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hape 9">
            <a:extLst>
              <a:ext uri="{FF2B5EF4-FFF2-40B4-BE49-F238E27FC236}">
                <a16:creationId xmlns:a16="http://schemas.microsoft.com/office/drawing/2014/main" id="{BB3DDACC-2CE4-4E31-8425-03FA8CE37E85}"/>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5123" name="Shape 10">
            <a:extLst>
              <a:ext uri="{FF2B5EF4-FFF2-40B4-BE49-F238E27FC236}">
                <a16:creationId xmlns:a16="http://schemas.microsoft.com/office/drawing/2014/main" id="{6662A081-31F5-4594-AE0C-51C230533F99}"/>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ABA18B56-D1BD-40CE-B704-0329B619CE3E}"/>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45E99B8C-9888-4672-9C14-78A9069B8CAE}"/>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10EC3CF6-8F8E-445E-AE76-9FC866516B5D}"/>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6B4FB8CC-0B3C-402C-A408-5CACD143C1B6}" type="slidenum">
              <a:rPr lang="en-US" altLang="ja-JP"/>
              <a:pPr>
                <a:defRPr/>
              </a:pPr>
              <a:t>‹#›</a:t>
            </a:fld>
            <a:endParaRPr lang="en-US" altLang="ja-JP"/>
          </a:p>
        </p:txBody>
      </p:sp>
    </p:spTree>
    <p:extLst>
      <p:ext uri="{BB962C8B-B14F-4D97-AF65-F5344CB8AC3E}">
        <p14:creationId xmlns:p14="http://schemas.microsoft.com/office/powerpoint/2010/main" val="2297781277"/>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8298B9-BCE5-4C7B-96DF-BC273364D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A61978-A2B4-437E-8D8C-6435764F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27D272-CBFE-478D-AC3F-7A8FE555F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E90EEE01-73B2-489F-818C-519BBF95C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1D0F9508-AAA1-4EAA-AF34-1403B8BC6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5913535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00A1821E-7484-46FC-9FAF-98DFDF8E3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9459" name="Text Placeholder 2">
            <a:extLst>
              <a:ext uri="{FF2B5EF4-FFF2-40B4-BE49-F238E27FC236}">
                <a16:creationId xmlns:a16="http://schemas.microsoft.com/office/drawing/2014/main" id="{AE70D6B8-ACD5-4A35-B585-16DF113660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416C312F-8AF4-415F-801F-BC7DD501B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ja-JP" altLang="en-US"/>
          </a:p>
        </p:txBody>
      </p:sp>
      <p:sp>
        <p:nvSpPr>
          <p:cNvPr id="5" name="Footer Placeholder 4">
            <a:extLst>
              <a:ext uri="{FF2B5EF4-FFF2-40B4-BE49-F238E27FC236}">
                <a16:creationId xmlns:a16="http://schemas.microsoft.com/office/drawing/2014/main" id="{5BA13018-063E-4920-AA7C-0AF12037F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50640767-F30D-40A4-89D6-96D9B475381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62B27CF-BABC-4E43-AE9C-4DA719E62DA8}" type="slidenum">
              <a:rPr lang="en-US" altLang="ja-JP"/>
              <a:pPr>
                <a:defRPr/>
              </a:pPr>
              <a:t>‹#›</a:t>
            </a:fld>
            <a:endParaRPr lang="en-US" altLang="ja-JP"/>
          </a:p>
        </p:txBody>
      </p:sp>
    </p:spTree>
    <p:extLst>
      <p:ext uri="{BB962C8B-B14F-4D97-AF65-F5344CB8AC3E}">
        <p14:creationId xmlns:p14="http://schemas.microsoft.com/office/powerpoint/2010/main" val="23173942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110CA080-6203-4B80-B21C-D11CFD33CB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483" name="Text Placeholder 2">
            <a:extLst>
              <a:ext uri="{FF2B5EF4-FFF2-40B4-BE49-F238E27FC236}">
                <a16:creationId xmlns:a16="http://schemas.microsoft.com/office/drawing/2014/main" id="{FAB58028-A0EA-499A-BE78-0E532F79F4B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24BBE62C-2003-4BC6-AF6E-8E9B3480660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solidFill>
                <a:latin typeface="+mn-lt"/>
                <a:ea typeface="+mn-ea"/>
                <a:cs typeface="Arial"/>
                <a:sym typeface="Arial"/>
                <a:rtl val="0"/>
              </a:defRPr>
            </a:lvl1pPr>
          </a:lstStyle>
          <a:p>
            <a:pPr>
              <a:defRPr/>
            </a:pPr>
            <a:endParaRPr lang="en-US" dirty="0"/>
          </a:p>
        </p:txBody>
      </p:sp>
      <p:sp>
        <p:nvSpPr>
          <p:cNvPr id="5" name="Footer Placeholder 4">
            <a:extLst>
              <a:ext uri="{FF2B5EF4-FFF2-40B4-BE49-F238E27FC236}">
                <a16:creationId xmlns:a16="http://schemas.microsoft.com/office/drawing/2014/main" id="{C8AF7EFC-6C9B-4C0F-A825-7E6A7B64ABA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cs typeface="Arial"/>
                <a:sym typeface="Arial"/>
                <a:rtl val="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D9E70C1-46A2-47F0-9E59-CEDA3963088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sym typeface="Arial" panose="020B0604020202020204" pitchFamily="34" charset="0"/>
              </a:defRPr>
            </a:lvl1pPr>
          </a:lstStyle>
          <a:p>
            <a:pPr>
              <a:defRPr/>
            </a:pPr>
            <a:fld id="{F7B0BE8A-7F89-4052-B46D-E2DB713F4178}" type="slidenum">
              <a:rPr lang="en-US" altLang="ja-JP"/>
              <a:pPr>
                <a:defRPr/>
              </a:pPr>
              <a:t>‹#›</a:t>
            </a:fld>
            <a:endParaRPr lang="en-US" altLang="ja-JP" dirty="0"/>
          </a:p>
        </p:txBody>
      </p:sp>
    </p:spTree>
    <p:extLst>
      <p:ext uri="{BB962C8B-B14F-4D97-AF65-F5344CB8AC3E}">
        <p14:creationId xmlns:p14="http://schemas.microsoft.com/office/powerpoint/2010/main" val="883171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9">
            <a:extLst>
              <a:ext uri="{FF2B5EF4-FFF2-40B4-BE49-F238E27FC236}">
                <a16:creationId xmlns:a16="http://schemas.microsoft.com/office/drawing/2014/main" id="{5BA8CE44-1106-402D-A8C0-27DBF3816136}"/>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4339" name="Shape 10">
            <a:extLst>
              <a:ext uri="{FF2B5EF4-FFF2-40B4-BE49-F238E27FC236}">
                <a16:creationId xmlns:a16="http://schemas.microsoft.com/office/drawing/2014/main" id="{3E00940A-133A-4219-9AC6-24FF4723F67D}"/>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5BAE9548-A895-4413-867B-21E4B17D3D0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56E468CB-C969-492E-ABA4-683F0B2CD21F}"/>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6C840CCA-EDDA-487C-8959-3693881042D4}"/>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37F1C124-5191-41B8-A8B4-4BBD98D3BF14}" type="slidenum">
              <a:rPr lang="en-US" altLang="ja-JP"/>
              <a:pPr>
                <a:defRPr/>
              </a:pPr>
              <a:t>‹#›</a:t>
            </a:fld>
            <a:endParaRPr lang="en-US" altLang="ja-JP"/>
          </a:p>
        </p:txBody>
      </p:sp>
    </p:spTree>
    <p:extLst>
      <p:ext uri="{BB962C8B-B14F-4D97-AF65-F5344CB8AC3E}">
        <p14:creationId xmlns:p14="http://schemas.microsoft.com/office/powerpoint/2010/main" val="3211811512"/>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9">
            <a:extLst>
              <a:ext uri="{FF2B5EF4-FFF2-40B4-BE49-F238E27FC236}">
                <a16:creationId xmlns:a16="http://schemas.microsoft.com/office/drawing/2014/main" id="{66374C19-07B4-4687-BA0B-346215220F0C}"/>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051" name="Shape 10">
            <a:extLst>
              <a:ext uri="{FF2B5EF4-FFF2-40B4-BE49-F238E27FC236}">
                <a16:creationId xmlns:a16="http://schemas.microsoft.com/office/drawing/2014/main" id="{A636AE75-E62F-4F83-81BC-9A5B7E81975C}"/>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AFA01A48-7540-4317-8740-D25CAC30F47C}"/>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endParaRPr lang="ja-JP" altLang="ja-JP"/>
          </a:p>
        </p:txBody>
      </p:sp>
      <p:sp>
        <p:nvSpPr>
          <p:cNvPr id="12" name="Shape 12">
            <a:extLst>
              <a:ext uri="{FF2B5EF4-FFF2-40B4-BE49-F238E27FC236}">
                <a16:creationId xmlns:a16="http://schemas.microsoft.com/office/drawing/2014/main" id="{C1BC148A-470B-4CBA-A831-A6A6CA507E46}"/>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BCAB0219-2C8E-40F2-BA0C-D31C230D68DB}"/>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C2B158F2-9A3B-4E01-B05E-69101234B057}" type="slidenum">
              <a:rPr lang="en-US" altLang="ja-JP"/>
              <a:pPr>
                <a:defRPr/>
              </a:pPr>
              <a:t>‹#›</a:t>
            </a:fld>
            <a:endParaRPr lang="en-US" altLang="ja-JP"/>
          </a:p>
        </p:txBody>
      </p:sp>
    </p:spTree>
    <p:extLst>
      <p:ext uri="{BB962C8B-B14F-4D97-AF65-F5344CB8AC3E}">
        <p14:creationId xmlns:p14="http://schemas.microsoft.com/office/powerpoint/2010/main" val="2300431460"/>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6.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6.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9.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9.xml"/><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package" Target="../embeddings/Microsoft_Excel_Worksheet.xlsx"/><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0.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8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0.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81.xml"/><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9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6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3.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hape 87">
            <a:extLst>
              <a:ext uri="{FF2B5EF4-FFF2-40B4-BE49-F238E27FC236}">
                <a16:creationId xmlns:a16="http://schemas.microsoft.com/office/drawing/2014/main" id="{C22E3605-F7C3-4B08-A2C9-B7CFF3EFBC9B}"/>
              </a:ext>
            </a:extLst>
          </p:cNvPr>
          <p:cNvSpPr>
            <a:spLocks noChangeArrowheads="1"/>
          </p:cNvSpPr>
          <p:nvPr/>
        </p:nvSpPr>
        <p:spPr bwMode="auto">
          <a:xfrm>
            <a:off x="533400" y="1798638"/>
            <a:ext cx="11125200" cy="20081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50531" name="Shape 88">
            <a:extLst>
              <a:ext uri="{FF2B5EF4-FFF2-40B4-BE49-F238E27FC236}">
                <a16:creationId xmlns:a16="http://schemas.microsoft.com/office/drawing/2014/main" id="{2D690BC8-686B-4B19-8E9A-40232E74B851}"/>
              </a:ext>
            </a:extLst>
          </p:cNvPr>
          <p:cNvSpPr txBox="1">
            <a:spLocks noGrp="1" noChangeArrowheads="1"/>
          </p:cNvSpPr>
          <p:nvPr>
            <p:ph type="ctrTitle"/>
          </p:nvPr>
        </p:nvSpPr>
        <p:spPr>
          <a:xfrm>
            <a:off x="533400" y="2097088"/>
            <a:ext cx="11125200" cy="1470025"/>
          </a:xfrm>
        </p:spPr>
        <p:txBody>
          <a:bodyPr tIns="45700" bIns="45700"/>
          <a:lstStyle/>
          <a:p>
            <a:pPr eaLnBrk="1" hangingPunct="1">
              <a:lnSpc>
                <a:spcPct val="113000"/>
              </a:lnSpc>
              <a:spcBef>
                <a:spcPct val="0"/>
              </a:spcBef>
              <a:buClr>
                <a:srgbClr val="7F7F7F"/>
              </a:buClr>
              <a:buSzPct val="25000"/>
              <a:buFont typeface="Calibri" panose="020F0502020204030204" pitchFamily="34" charset="0"/>
              <a:buNone/>
            </a:pPr>
            <a:r>
              <a:rPr lang="ja-JP" altLang="en-US" sz="28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人材アセスメント・</a:t>
            </a:r>
            <a:r>
              <a:rPr lang="en-US" altLang="ja-JP" sz="2800" b="1" dirty="0" err="1">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ProfileXT</a:t>
            </a:r>
            <a:r>
              <a:rPr lang="en-US" altLang="ja-JP" sz="28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lang="ja-JP" altLang="en-US" sz="28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による</a:t>
            </a:r>
            <a:br>
              <a:rPr lang="en-US" altLang="ja-JP" sz="28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br>
            <a:r>
              <a:rPr lang="ja-JP" altLang="en-US" sz="28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パフォーマンスモデル設計で戦略人事を実現する</a:t>
            </a:r>
            <a:endParaRPr lang="en-US" altLang="ja-JP" sz="24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50533" name="Shape 90">
            <a:extLst>
              <a:ext uri="{FF2B5EF4-FFF2-40B4-BE49-F238E27FC236}">
                <a16:creationId xmlns:a16="http://schemas.microsoft.com/office/drawing/2014/main" id="{E27BCA59-3082-40AB-881F-B81870F89FF0}"/>
              </a:ext>
            </a:extLst>
          </p:cNvPr>
          <p:cNvSpPr>
            <a:spLocks noChangeArrowheads="1"/>
          </p:cNvSpPr>
          <p:nvPr/>
        </p:nvSpPr>
        <p:spPr bwMode="auto">
          <a:xfrm>
            <a:off x="5916613" y="4797425"/>
            <a:ext cx="358775" cy="36513"/>
          </a:xfrm>
          <a:prstGeom prst="rect">
            <a:avLst/>
          </a:prstGeom>
          <a:solidFill>
            <a:srgbClr val="4CB8C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5" name="Shape 88">
            <a:extLst>
              <a:ext uri="{FF2B5EF4-FFF2-40B4-BE49-F238E27FC236}">
                <a16:creationId xmlns:a16="http://schemas.microsoft.com/office/drawing/2014/main" id="{2090E3CD-01FC-03F1-4E2C-81C0D0208A44}"/>
              </a:ext>
            </a:extLst>
          </p:cNvPr>
          <p:cNvSpPr txBox="1">
            <a:spLocks noChangeArrowheads="1"/>
          </p:cNvSpPr>
          <p:nvPr/>
        </p:nvSpPr>
        <p:spPr bwMode="auto">
          <a:xfrm>
            <a:off x="533400" y="4941284"/>
            <a:ext cx="11125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defPPr marR="0" algn="l" rtl="0">
              <a:lnSpc>
                <a:spcPct val="100000"/>
              </a:lnSpc>
              <a:spcBef>
                <a:spcPts val="0"/>
              </a:spcBef>
              <a:spcAft>
                <a:spcPts val="0"/>
              </a:spcAft>
            </a:defPPr>
            <a:lvl1pPr marL="0" marR="0" indent="0" algn="ctr" rtl="0" eaLnBrk="0" fontAlgn="base" hangingPunct="0">
              <a:spcBef>
                <a:spcPts val="0"/>
              </a:spcBef>
              <a:spcAft>
                <a:spcPct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0" marR="0" indent="0" algn="l" rtl="0" eaLnBrk="0" fontAlgn="base" hangingPunct="0">
              <a:spcBef>
                <a:spcPts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3000"/>
              </a:lnSpc>
              <a:spcBef>
                <a:spcPct val="0"/>
              </a:spcBef>
              <a:buClr>
                <a:srgbClr val="7F7F7F"/>
              </a:buClr>
              <a:buSzPct val="25000"/>
              <a:buFont typeface="Calibri" panose="020F0502020204030204" pitchFamily="34" charset="0"/>
              <a:buNone/>
            </a:pPr>
            <a:r>
              <a:rPr kumimoji="0" lang="ja-JP" altLang="en-US" sz="2800" b="1" kern="0"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（会社名を入力）</a:t>
            </a:r>
            <a:endParaRPr kumimoji="0" lang="en-US" altLang="ja-JP" sz="2000" kern="0"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B29C10BD-82D8-30BC-E5C5-2E271C3FC8D9}"/>
              </a:ext>
            </a:extLst>
          </p:cNvPr>
          <p:cNvSpPr>
            <a:spLocks noGrp="1"/>
          </p:cNvSpPr>
          <p:nvPr>
            <p:ph type="ftr" idx="12"/>
          </p:nvPr>
        </p:nvSpPr>
        <p:spPr/>
        <p:txBody>
          <a:bodyPr/>
          <a:lstStyle/>
          <a:p>
            <a:pPr>
              <a:defRPr/>
            </a:pPr>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167EF86A-4ED9-DF19-D720-C9C9EF65C85F}"/>
              </a:ext>
            </a:extLst>
          </p:cNvPr>
          <p:cNvSpPr>
            <a:spLocks noGrp="1"/>
          </p:cNvSpPr>
          <p:nvPr>
            <p:ph type="sldNum" idx="13"/>
          </p:nvPr>
        </p:nvSpPr>
        <p:spPr/>
        <p:txBody>
          <a:bodyPr/>
          <a:lstStyle/>
          <a:p>
            <a:pPr>
              <a:defRPr/>
            </a:pPr>
            <a:fld id="{288F6A31-4CD4-4213-9490-8A9134E1C7CA}" type="slidenum">
              <a:rPr lang="en-US" altLang="ja-JP" smtClean="0"/>
              <a:pPr>
                <a:defRPr/>
              </a:pPr>
              <a:t>1</a:t>
            </a:fld>
            <a:endParaRPr lang="en-US" altLang="ja-JP"/>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テキスト ボックス 25">
            <a:extLst>
              <a:ext uri="{FF2B5EF4-FFF2-40B4-BE49-F238E27FC236}">
                <a16:creationId xmlns:a16="http://schemas.microsoft.com/office/drawing/2014/main" id="{498480C4-78C5-4423-A68A-EC39E3282224}"/>
              </a:ext>
            </a:extLst>
          </p:cNvPr>
          <p:cNvSpPr txBox="1">
            <a:spLocks noChangeArrowheads="1"/>
          </p:cNvSpPr>
          <p:nvPr/>
        </p:nvSpPr>
        <p:spPr bwMode="auto">
          <a:xfrm>
            <a:off x="595999" y="187081"/>
            <a:ext cx="6996269"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514350" rtl="0" eaLnBrk="1" fontAlgn="base" latinLnBrk="0" hangingPunct="1">
              <a:lnSpc>
                <a:spcPct val="100000"/>
              </a:lnSpc>
              <a:spcBef>
                <a:spcPts val="675"/>
              </a:spcBef>
              <a:spcAft>
                <a:spcPct val="0"/>
              </a:spcAft>
              <a:buClrTx/>
              <a:buSzTx/>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グランドデザイン：人事戦略に沿った</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PXT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活用計画</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6" name="正方形/長方形 3">
            <a:extLst>
              <a:ext uri="{FF2B5EF4-FFF2-40B4-BE49-F238E27FC236}">
                <a16:creationId xmlns:a16="http://schemas.microsoft.com/office/drawing/2014/main" id="{239F37D5-6531-42B0-8B29-07F811146B77}"/>
              </a:ext>
            </a:extLst>
          </p:cNvPr>
          <p:cNvSpPr>
            <a:spLocks noChangeArrowheads="1"/>
          </p:cNvSpPr>
          <p:nvPr/>
        </p:nvSpPr>
        <p:spPr bwMode="auto">
          <a:xfrm>
            <a:off x="581567" y="715165"/>
            <a:ext cx="11236664"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R="0" lvl="0" algn="l" defTabSz="685800" rtl="0" eaLnBrk="1" fontAlgn="auto" latinLnBrk="0" hangingPunct="1">
              <a:lnSpc>
                <a:spcPct val="100000"/>
              </a:lnSpc>
              <a:spcBef>
                <a:spcPct val="0"/>
              </a:spcBef>
              <a:spcAft>
                <a:spcPts val="0"/>
              </a:spcAft>
              <a:buClrTx/>
              <a:buSzTx/>
              <a:buNone/>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人材データを活用することで人事戦略に合った人材登用、発掘等が可能になります。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R="0" lvl="0" algn="l" defTabSz="685800" rtl="0" eaLnBrk="1" fontAlgn="auto" latinLnBrk="0" hangingPunct="1">
              <a:lnSpc>
                <a:spcPct val="100000"/>
              </a:lnSpc>
              <a:spcBef>
                <a:spcPct val="0"/>
              </a:spcBef>
              <a:spcAft>
                <a:spcPts val="0"/>
              </a:spcAft>
              <a:buClrTx/>
              <a:buSzTx/>
              <a:buNone/>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貴社における優先度の高い人事戦略テーマとはどういったものでしょうか？</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0" name="正方形/長方形 49">
            <a:extLst>
              <a:ext uri="{FF2B5EF4-FFF2-40B4-BE49-F238E27FC236}">
                <a16:creationId xmlns:a16="http://schemas.microsoft.com/office/drawing/2014/main" id="{002FF583-0512-41E5-BC96-5D104F26BA15}"/>
              </a:ext>
            </a:extLst>
          </p:cNvPr>
          <p:cNvSpPr/>
          <p:nvPr/>
        </p:nvSpPr>
        <p:spPr>
          <a:xfrm>
            <a:off x="5589120" y="5982750"/>
            <a:ext cx="838764" cy="253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52" name="TextBox 16">
            <a:extLst>
              <a:ext uri="{FF2B5EF4-FFF2-40B4-BE49-F238E27FC236}">
                <a16:creationId xmlns:a16="http://schemas.microsoft.com/office/drawing/2014/main" id="{087EDD24-2239-48FA-870D-F98432E40C3F}"/>
              </a:ext>
            </a:extLst>
          </p:cNvPr>
          <p:cNvSpPr txBox="1">
            <a:spLocks noChangeArrowheads="1"/>
          </p:cNvSpPr>
          <p:nvPr/>
        </p:nvSpPr>
        <p:spPr bwMode="auto">
          <a:xfrm>
            <a:off x="6494257" y="5923390"/>
            <a:ext cx="52587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人事戦略遂行におけるアセスメントの活用度合い・イメージ</a:t>
            </a:r>
            <a:endParaRPr kumimoji="0"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grpSp>
        <p:nvGrpSpPr>
          <p:cNvPr id="59" name="グループ化 58">
            <a:extLst>
              <a:ext uri="{FF2B5EF4-FFF2-40B4-BE49-F238E27FC236}">
                <a16:creationId xmlns:a16="http://schemas.microsoft.com/office/drawing/2014/main" id="{FE1C22DA-AF4E-4425-8705-B821B7F799C4}"/>
              </a:ext>
            </a:extLst>
          </p:cNvPr>
          <p:cNvGrpSpPr/>
          <p:nvPr/>
        </p:nvGrpSpPr>
        <p:grpSpPr>
          <a:xfrm>
            <a:off x="626724" y="1936138"/>
            <a:ext cx="11126912" cy="3504036"/>
            <a:chOff x="368590" y="1438516"/>
            <a:chExt cx="11460300" cy="4672048"/>
          </a:xfrm>
        </p:grpSpPr>
        <p:sp>
          <p:nvSpPr>
            <p:cNvPr id="55" name="正方形/長方形 54">
              <a:extLst>
                <a:ext uri="{FF2B5EF4-FFF2-40B4-BE49-F238E27FC236}">
                  <a16:creationId xmlns:a16="http://schemas.microsoft.com/office/drawing/2014/main" id="{9EE67C1A-CBB0-48F2-8AAF-C4CE73A83439}"/>
                </a:ext>
              </a:extLst>
            </p:cNvPr>
            <p:cNvSpPr/>
            <p:nvPr/>
          </p:nvSpPr>
          <p:spPr>
            <a:xfrm>
              <a:off x="8164424" y="4284184"/>
              <a:ext cx="3664466" cy="1400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54" name="直角三角形 53">
              <a:extLst>
                <a:ext uri="{FF2B5EF4-FFF2-40B4-BE49-F238E27FC236}">
                  <a16:creationId xmlns:a16="http://schemas.microsoft.com/office/drawing/2014/main" id="{83D9CC5A-61AA-4E13-A9B2-0CC6BF7C3F90}"/>
                </a:ext>
              </a:extLst>
            </p:cNvPr>
            <p:cNvSpPr/>
            <p:nvPr/>
          </p:nvSpPr>
          <p:spPr>
            <a:xfrm flipH="1">
              <a:off x="4499956" y="4294258"/>
              <a:ext cx="3664195" cy="14003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44" name="正方形/長方形 43">
              <a:extLst>
                <a:ext uri="{FF2B5EF4-FFF2-40B4-BE49-F238E27FC236}">
                  <a16:creationId xmlns:a16="http://schemas.microsoft.com/office/drawing/2014/main" id="{9FB8A9C1-7B1E-415C-8D52-7E63DF466B45}"/>
                </a:ext>
              </a:extLst>
            </p:cNvPr>
            <p:cNvSpPr/>
            <p:nvPr/>
          </p:nvSpPr>
          <p:spPr>
            <a:xfrm>
              <a:off x="8164424" y="5675456"/>
              <a:ext cx="366446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42" name="正方形/長方形 41">
              <a:extLst>
                <a:ext uri="{FF2B5EF4-FFF2-40B4-BE49-F238E27FC236}">
                  <a16:creationId xmlns:a16="http://schemas.microsoft.com/office/drawing/2014/main" id="{0858A2CC-6501-49F1-8EE6-5232F2452A88}"/>
                </a:ext>
              </a:extLst>
            </p:cNvPr>
            <p:cNvSpPr/>
            <p:nvPr/>
          </p:nvSpPr>
          <p:spPr>
            <a:xfrm>
              <a:off x="4500011" y="5671043"/>
              <a:ext cx="366446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40" name="正方形/長方形 39">
              <a:extLst>
                <a:ext uri="{FF2B5EF4-FFF2-40B4-BE49-F238E27FC236}">
                  <a16:creationId xmlns:a16="http://schemas.microsoft.com/office/drawing/2014/main" id="{937FC7C9-6FBA-4A29-ABCE-753BCBAB5AEB}"/>
                </a:ext>
              </a:extLst>
            </p:cNvPr>
            <p:cNvSpPr/>
            <p:nvPr/>
          </p:nvSpPr>
          <p:spPr>
            <a:xfrm>
              <a:off x="491401" y="5690823"/>
              <a:ext cx="400865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cxnSp>
          <p:nvCxnSpPr>
            <p:cNvPr id="5" name="直線コネクタ 4">
              <a:extLst>
                <a:ext uri="{FF2B5EF4-FFF2-40B4-BE49-F238E27FC236}">
                  <a16:creationId xmlns:a16="http://schemas.microsoft.com/office/drawing/2014/main" id="{B636035C-037A-4AF7-B73E-810CCE655B28}"/>
                </a:ext>
              </a:extLst>
            </p:cNvPr>
            <p:cNvCxnSpPr>
              <a:cxnSpLocks/>
            </p:cNvCxnSpPr>
            <p:nvPr/>
          </p:nvCxnSpPr>
          <p:spPr>
            <a:xfrm flipH="1">
              <a:off x="4500011" y="2650132"/>
              <a:ext cx="71" cy="3460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3FAD98FE-56CA-4269-84D9-AF5709100C89}"/>
                </a:ext>
              </a:extLst>
            </p:cNvPr>
            <p:cNvCxnSpPr>
              <a:cxnSpLocks/>
            </p:cNvCxnSpPr>
            <p:nvPr/>
          </p:nvCxnSpPr>
          <p:spPr>
            <a:xfrm>
              <a:off x="491447" y="2116476"/>
              <a:ext cx="11209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CABB90AF-35F2-47DC-8B80-31C27E4D78CE}"/>
                </a:ext>
              </a:extLst>
            </p:cNvPr>
            <p:cNvCxnSpPr>
              <a:cxnSpLocks/>
            </p:cNvCxnSpPr>
            <p:nvPr/>
          </p:nvCxnSpPr>
          <p:spPr>
            <a:xfrm flipH="1">
              <a:off x="8164442" y="2650132"/>
              <a:ext cx="89" cy="34604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角丸四角形 29">
              <a:extLst>
                <a:ext uri="{FF2B5EF4-FFF2-40B4-BE49-F238E27FC236}">
                  <a16:creationId xmlns:a16="http://schemas.microsoft.com/office/drawing/2014/main" id="{1896A1B0-8138-419B-A918-261D4999A3E6}"/>
                </a:ext>
              </a:extLst>
            </p:cNvPr>
            <p:cNvSpPr>
              <a:spLocks noChangeArrowheads="1"/>
            </p:cNvSpPr>
            <p:nvPr/>
          </p:nvSpPr>
          <p:spPr bwMode="auto">
            <a:xfrm>
              <a:off x="892296" y="1451739"/>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rPr>
                <a:t>全体構想作り</a:t>
              </a:r>
              <a:endParaRPr kumimoji="0" lang="en-US" altLang="ja-JP"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 name="角丸四角形 29">
              <a:extLst>
                <a:ext uri="{FF2B5EF4-FFF2-40B4-BE49-F238E27FC236}">
                  <a16:creationId xmlns:a16="http://schemas.microsoft.com/office/drawing/2014/main" id="{0B2A1A40-10C9-4A50-A1E5-D9B6493BAA84}"/>
                </a:ext>
              </a:extLst>
            </p:cNvPr>
            <p:cNvSpPr>
              <a:spLocks noChangeArrowheads="1"/>
            </p:cNvSpPr>
            <p:nvPr/>
          </p:nvSpPr>
          <p:spPr bwMode="auto">
            <a:xfrm>
              <a:off x="4922171" y="1458798"/>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rPr>
                <a:t>初期導入</a:t>
              </a:r>
              <a:endParaRPr kumimoji="0" lang="en-US" altLang="ja-JP"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 name="角丸四角形 29">
              <a:extLst>
                <a:ext uri="{FF2B5EF4-FFF2-40B4-BE49-F238E27FC236}">
                  <a16:creationId xmlns:a16="http://schemas.microsoft.com/office/drawing/2014/main" id="{65DB5E4F-6D49-4641-A662-C8C72034AC84}"/>
                </a:ext>
              </a:extLst>
            </p:cNvPr>
            <p:cNvSpPr>
              <a:spLocks noChangeArrowheads="1"/>
            </p:cNvSpPr>
            <p:nvPr/>
          </p:nvSpPr>
          <p:spPr bwMode="auto">
            <a:xfrm>
              <a:off x="8688598" y="1438516"/>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rPr>
                <a:t>導入本格化</a:t>
              </a:r>
              <a:endParaRPr kumimoji="0" lang="en-US" altLang="ja-JP"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 name="TextBox 16">
              <a:extLst>
                <a:ext uri="{FF2B5EF4-FFF2-40B4-BE49-F238E27FC236}">
                  <a16:creationId xmlns:a16="http://schemas.microsoft.com/office/drawing/2014/main" id="{2744BCAA-0A90-4D0A-89AE-F07610838497}"/>
                </a:ext>
              </a:extLst>
            </p:cNvPr>
            <p:cNvSpPr txBox="1">
              <a:spLocks noChangeArrowheads="1"/>
            </p:cNvSpPr>
            <p:nvPr/>
          </p:nvSpPr>
          <p:spPr bwMode="auto">
            <a:xfrm>
              <a:off x="368590" y="2336588"/>
              <a:ext cx="1476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2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全体方針</a:t>
              </a:r>
              <a:endParaRPr kumimoji="0" lang="en-US" altLang="ja-JP" sz="12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14" name="TextBox 16">
              <a:extLst>
                <a:ext uri="{FF2B5EF4-FFF2-40B4-BE49-F238E27FC236}">
                  <a16:creationId xmlns:a16="http://schemas.microsoft.com/office/drawing/2014/main" id="{E6771D0D-D2BA-48A7-A18E-DD8FBAB407B3}"/>
                </a:ext>
              </a:extLst>
            </p:cNvPr>
            <p:cNvSpPr txBox="1">
              <a:spLocks noChangeArrowheads="1"/>
            </p:cNvSpPr>
            <p:nvPr/>
          </p:nvSpPr>
          <p:spPr bwMode="auto">
            <a:xfrm>
              <a:off x="2543458" y="2293883"/>
              <a:ext cx="1476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2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テーマ出し</a:t>
              </a:r>
              <a:endParaRPr kumimoji="0" lang="en-US" altLang="ja-JP" sz="12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cxnSp>
          <p:nvCxnSpPr>
            <p:cNvPr id="39" name="直線コネクタ 38">
              <a:extLst>
                <a:ext uri="{FF2B5EF4-FFF2-40B4-BE49-F238E27FC236}">
                  <a16:creationId xmlns:a16="http://schemas.microsoft.com/office/drawing/2014/main" id="{14F0A07B-CB5A-4FDC-9243-5434F29157C9}"/>
                </a:ext>
              </a:extLst>
            </p:cNvPr>
            <p:cNvCxnSpPr>
              <a:cxnSpLocks/>
            </p:cNvCxnSpPr>
            <p:nvPr/>
          </p:nvCxnSpPr>
          <p:spPr>
            <a:xfrm>
              <a:off x="2078876" y="2612578"/>
              <a:ext cx="0" cy="34979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C19BDC80-3C74-4466-B54A-661CBEF194D2}"/>
                </a:ext>
              </a:extLst>
            </p:cNvPr>
            <p:cNvCxnSpPr>
              <a:cxnSpLocks/>
            </p:cNvCxnSpPr>
            <p:nvPr/>
          </p:nvCxnSpPr>
          <p:spPr>
            <a:xfrm>
              <a:off x="491447" y="6110564"/>
              <a:ext cx="11209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直角三角形 56">
              <a:extLst>
                <a:ext uri="{FF2B5EF4-FFF2-40B4-BE49-F238E27FC236}">
                  <a16:creationId xmlns:a16="http://schemas.microsoft.com/office/drawing/2014/main" id="{C4BD7EFD-88AE-4DF1-AC80-55192F115947}"/>
                </a:ext>
              </a:extLst>
            </p:cNvPr>
            <p:cNvSpPr/>
            <p:nvPr/>
          </p:nvSpPr>
          <p:spPr>
            <a:xfrm flipH="1">
              <a:off x="8164088" y="3331836"/>
              <a:ext cx="3664195" cy="97317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grpSp>
      <p:sp>
        <p:nvSpPr>
          <p:cNvPr id="60" name="正方形/長方形 11">
            <a:extLst>
              <a:ext uri="{FF2B5EF4-FFF2-40B4-BE49-F238E27FC236}">
                <a16:creationId xmlns:a16="http://schemas.microsoft.com/office/drawing/2014/main" id="{61F361C6-BD79-4A13-B4C8-4A4ECC1D0839}"/>
              </a:ext>
            </a:extLst>
          </p:cNvPr>
          <p:cNvSpPr>
            <a:spLocks noChangeArrowheads="1"/>
          </p:cNvSpPr>
          <p:nvPr/>
        </p:nvSpPr>
        <p:spPr bwMode="auto">
          <a:xfrm>
            <a:off x="761984" y="3869695"/>
            <a:ext cx="1337819" cy="738664"/>
          </a:xfrm>
          <a:prstGeom prst="rect">
            <a:avLst/>
          </a:prstGeom>
          <a:solidFill>
            <a:schemeClr val="accent6">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経営戦略に</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連動した</a:t>
            </a:r>
            <a:br>
              <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b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人事戦略</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222208" name="正方形/長方形 11">
            <a:extLst>
              <a:ext uri="{FF2B5EF4-FFF2-40B4-BE49-F238E27FC236}">
                <a16:creationId xmlns:a16="http://schemas.microsoft.com/office/drawing/2014/main" id="{1B9D96E7-339D-46BD-B169-10B645A5F1B8}"/>
              </a:ext>
            </a:extLst>
          </p:cNvPr>
          <p:cNvSpPr>
            <a:spLocks noChangeArrowheads="1"/>
          </p:cNvSpPr>
          <p:nvPr/>
        </p:nvSpPr>
        <p:spPr bwMode="auto">
          <a:xfrm>
            <a:off x="761984" y="3182569"/>
            <a:ext cx="13378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経営戦略</a:t>
            </a:r>
            <a:endParaRPr kumimoji="0" lang="en-US" altLang="ja-JP" sz="1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222212" name="正方形/長方形 11">
            <a:extLst>
              <a:ext uri="{FF2B5EF4-FFF2-40B4-BE49-F238E27FC236}">
                <a16:creationId xmlns:a16="http://schemas.microsoft.com/office/drawing/2014/main" id="{9D71FCC5-BE25-45D7-B206-365129B84EF7}"/>
              </a:ext>
            </a:extLst>
          </p:cNvPr>
          <p:cNvSpPr>
            <a:spLocks noChangeArrowheads="1"/>
          </p:cNvSpPr>
          <p:nvPr/>
        </p:nvSpPr>
        <p:spPr bwMode="auto">
          <a:xfrm>
            <a:off x="2410072" y="3005487"/>
            <a:ext cx="20555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人事戦略における</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取組みテーマ</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の設定</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222217" name="正方形/長方形 11">
            <a:extLst>
              <a:ext uri="{FF2B5EF4-FFF2-40B4-BE49-F238E27FC236}">
                <a16:creationId xmlns:a16="http://schemas.microsoft.com/office/drawing/2014/main" id="{54B7EFAF-422C-453A-A083-ACF630A0C8F1}"/>
              </a:ext>
            </a:extLst>
          </p:cNvPr>
          <p:cNvSpPr>
            <a:spLocks noChangeArrowheads="1"/>
          </p:cNvSpPr>
          <p:nvPr/>
        </p:nvSpPr>
        <p:spPr bwMode="auto">
          <a:xfrm>
            <a:off x="5218637" y="2907621"/>
            <a:ext cx="20313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設定されたテーマに沿った取組み着手</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取組み振り返り</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更なる展開の検討</a:t>
            </a:r>
            <a:endParaRPr kumimoji="0" lang="en-US" altLang="ja-JP"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222219" name="メモ 56">
            <a:extLst>
              <a:ext uri="{FF2B5EF4-FFF2-40B4-BE49-F238E27FC236}">
                <a16:creationId xmlns:a16="http://schemas.microsoft.com/office/drawing/2014/main" id="{1CC5F22D-CB9E-4964-AF70-2372A761DD15}"/>
              </a:ext>
            </a:extLst>
          </p:cNvPr>
          <p:cNvSpPr>
            <a:spLocks noChangeArrowheads="1"/>
          </p:cNvSpPr>
          <p:nvPr/>
        </p:nvSpPr>
        <p:spPr bwMode="auto">
          <a:xfrm>
            <a:off x="5082463" y="4575367"/>
            <a:ext cx="2509805" cy="703242"/>
          </a:xfrm>
          <a:prstGeom prst="foldedCorner">
            <a:avLst>
              <a:gd name="adj" fmla="val 27741"/>
            </a:avLst>
          </a:prstGeom>
          <a:solidFill>
            <a:schemeClr val="bg1"/>
          </a:solidFill>
          <a:ln w="9525" algn="ctr">
            <a:solidFill>
              <a:schemeClr val="tx1"/>
            </a:solidFill>
            <a:round/>
            <a:headEnd/>
            <a:tailEnd/>
          </a:ln>
        </p:spPr>
        <p:txBody>
          <a:bodyPr wrap="none"/>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0" fontAlgn="base" latinLnBrk="0" hangingPunct="0">
              <a:lnSpc>
                <a:spcPct val="80000"/>
              </a:lnSpc>
              <a:spcBef>
                <a:spcPct val="0"/>
              </a:spcBef>
              <a:spcAft>
                <a:spcPct val="0"/>
              </a:spcAft>
              <a:buClrTx/>
              <a:buSzTx/>
              <a:buFontTx/>
              <a:buNone/>
              <a:tabLst/>
              <a:defRPr/>
            </a:pP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例）次世代リーダーモデルを活用した</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候補人材の早期発掘による</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ctr" defTabSz="685800" rtl="0" eaLnBrk="0" fontAlgn="base" latinLnBrk="0" hangingPunct="0">
              <a:lnSpc>
                <a:spcPct val="80000"/>
              </a:lnSpc>
              <a:spcBef>
                <a:spcPct val="0"/>
              </a:spcBef>
              <a:spcAft>
                <a:spcPct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パイプライン強化</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222220" name="正方形/長方形 11">
            <a:extLst>
              <a:ext uri="{FF2B5EF4-FFF2-40B4-BE49-F238E27FC236}">
                <a16:creationId xmlns:a16="http://schemas.microsoft.com/office/drawing/2014/main" id="{91233672-3F4B-4C69-9FF6-ECB18D29B56E}"/>
              </a:ext>
            </a:extLst>
          </p:cNvPr>
          <p:cNvSpPr>
            <a:spLocks noChangeArrowheads="1"/>
          </p:cNvSpPr>
          <p:nvPr/>
        </p:nvSpPr>
        <p:spPr bwMode="auto">
          <a:xfrm>
            <a:off x="8110895" y="2943995"/>
            <a:ext cx="355707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戦略的な人事の実現</a:t>
            </a: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テーマに応じたパフォーマンスモデル構築とアセスメント実施</a:t>
            </a: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これらを自社のデータベースで管理し、内製化での最適配置、選抜、発掘、育成、採用プロセスを実現</a:t>
            </a: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2" name="正方形/長方形 1">
            <a:extLst>
              <a:ext uri="{FF2B5EF4-FFF2-40B4-BE49-F238E27FC236}">
                <a16:creationId xmlns:a16="http://schemas.microsoft.com/office/drawing/2014/main" id="{20F96333-B773-4944-8161-002926F9085E}"/>
              </a:ext>
            </a:extLst>
          </p:cNvPr>
          <p:cNvSpPr/>
          <p:nvPr/>
        </p:nvSpPr>
        <p:spPr>
          <a:xfrm>
            <a:off x="2302568" y="2571735"/>
            <a:ext cx="2335073" cy="280147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a:rtl val="0"/>
            </a:endParaRPr>
          </a:p>
        </p:txBody>
      </p:sp>
      <p:sp>
        <p:nvSpPr>
          <p:cNvPr id="43" name="テキスト ボックス 42">
            <a:extLst>
              <a:ext uri="{FF2B5EF4-FFF2-40B4-BE49-F238E27FC236}">
                <a16:creationId xmlns:a16="http://schemas.microsoft.com/office/drawing/2014/main" id="{7D2CA5F1-596E-49D6-9A63-F88669B14DE0}"/>
              </a:ext>
            </a:extLst>
          </p:cNvPr>
          <p:cNvSpPr txBox="1"/>
          <p:nvPr/>
        </p:nvSpPr>
        <p:spPr>
          <a:xfrm>
            <a:off x="1822422" y="5975340"/>
            <a:ext cx="339621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こちらの部分をより深くお聞かせいただくことで、活用シナリオをご提示することが可能です。</a:t>
            </a:r>
            <a:endParaRPr kumimoji="0"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 name="二等辺三角形 12">
            <a:extLst>
              <a:ext uri="{FF2B5EF4-FFF2-40B4-BE49-F238E27FC236}">
                <a16:creationId xmlns:a16="http://schemas.microsoft.com/office/drawing/2014/main" id="{0FAD614C-3F5D-4117-8094-48F4C57CE214}"/>
              </a:ext>
            </a:extLst>
          </p:cNvPr>
          <p:cNvSpPr/>
          <p:nvPr/>
        </p:nvSpPr>
        <p:spPr>
          <a:xfrm rot="10800000">
            <a:off x="2691071" y="5634586"/>
            <a:ext cx="1057345" cy="26908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46" name="テキスト ボックス 45">
            <a:extLst>
              <a:ext uri="{FF2B5EF4-FFF2-40B4-BE49-F238E27FC236}">
                <a16:creationId xmlns:a16="http://schemas.microsoft.com/office/drawing/2014/main" id="{22CA220C-CD38-4210-883B-00D5139E1C85}"/>
              </a:ext>
            </a:extLst>
          </p:cNvPr>
          <p:cNvSpPr txBox="1"/>
          <p:nvPr/>
        </p:nvSpPr>
        <p:spPr>
          <a:xfrm>
            <a:off x="2286668" y="3827106"/>
            <a:ext cx="2366279" cy="1223412"/>
          </a:xfrm>
          <a:prstGeom prst="rect">
            <a:avLst/>
          </a:prstGeom>
          <a:noFill/>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例：</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新規事業組織の立ち上げ</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キーポジションのサクセッション</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営業組織の最適配置</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戦略的な人材採用</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若手人材のリテンション</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rPr>
              <a:t>管理職登用ミスマッチ解消</a:t>
            </a:r>
            <a:endParaRPr kumimoji="0"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9" name="スライド番号プレースホルダ 2">
            <a:extLst>
              <a:ext uri="{FF2B5EF4-FFF2-40B4-BE49-F238E27FC236}">
                <a16:creationId xmlns:a16="http://schemas.microsoft.com/office/drawing/2014/main" id="{C0B5433A-70D2-4F42-B237-6818067D2D5D}"/>
              </a:ext>
            </a:extLst>
          </p:cNvPr>
          <p:cNvSpPr txBox="1">
            <a:spLocks/>
          </p:cNvSpPr>
          <p:nvPr/>
        </p:nvSpPr>
        <p:spPr>
          <a:xfrm>
            <a:off x="9856758" y="6451602"/>
            <a:ext cx="1693862" cy="269875"/>
          </a:xfrm>
          <a:prstGeom prst="rect">
            <a:avLst/>
          </a:prstGeom>
        </p:spPr>
        <p:txBody>
          <a:bodyPr vert="horz" wrap="square" lIns="91440" tIns="45720" rIns="91440" bIns="45720" numCol="1" rtlCol="0" anchor="ctr" anchorCtr="0" compatLnSpc="1">
            <a:prstTxWarp prst="textNoShape">
              <a:avLst/>
            </a:prstTxWarp>
          </a:bodyPr>
          <a:lstStyle>
            <a:defPPr marR="0" algn="l" rtl="0">
              <a:lnSpc>
                <a:spcPct val="100000"/>
              </a:lnSpc>
              <a:spcBef>
                <a:spcPts val="0"/>
              </a:spcBef>
              <a:spcAft>
                <a:spcPts val="0"/>
              </a:spcAft>
            </a:defPPr>
            <a:lvl1pPr marR="0" algn="l" rtl="0" eaLnBrk="1" fontAlgn="base" hangingPunct="1">
              <a:lnSpc>
                <a:spcPct val="100000"/>
              </a:lnSpc>
              <a:spcBef>
                <a:spcPct val="0"/>
              </a:spcBef>
              <a:spcAft>
                <a:spcPct val="0"/>
              </a:spcAft>
              <a:buNone/>
              <a:defRPr kumimoji="0" sz="1200" b="0" i="0" u="none" strike="noStrike" cap="none" baseline="0">
                <a:solidFill>
                  <a:srgbClr val="898989"/>
                </a:solidFill>
                <a:latin typeface="+mn-lt"/>
                <a:ea typeface="+mn-ea"/>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F22DCE-0DE6-4646-88F9-4250009D6F65}" type="slidenum">
              <a:rPr kumimoji="0" lang="en-AU" sz="1200" b="0" i="0" u="none" strike="noStrike" kern="0" cap="none" spc="0" normalizeH="0" baseline="0" noProof="0">
                <a:ln>
                  <a:noFill/>
                </a:ln>
                <a:solidFill>
                  <a:prstClr val="black">
                    <a:lumMod val="65000"/>
                    <a:lumOff val="35000"/>
                  </a:prstClr>
                </a:solidFill>
                <a:effectLst/>
                <a:uLnTx/>
                <a:uFillTx/>
                <a:latin typeface="Arial"/>
                <a:ea typeface="+mn-ea"/>
                <a:cs typeface="Arial"/>
                <a:sym typeface="Arial"/>
                <a:rtl val="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AU" sz="1200" b="0" i="0" u="none" strike="noStrike" kern="0" cap="none" spc="0" normalizeH="0" baseline="0" noProof="0" dirty="0">
              <a:ln>
                <a:noFill/>
              </a:ln>
              <a:solidFill>
                <a:prstClr val="black">
                  <a:lumMod val="65000"/>
                  <a:lumOff val="35000"/>
                </a:prstClr>
              </a:solidFill>
              <a:effectLst/>
              <a:uLnTx/>
              <a:uFillTx/>
              <a:latin typeface="Arial"/>
              <a:ea typeface="+mn-ea"/>
              <a:cs typeface="Arial"/>
              <a:sym typeface="Arial"/>
              <a:rtl val="0"/>
            </a:endParaRPr>
          </a:p>
        </p:txBody>
      </p:sp>
      <p:sp>
        <p:nvSpPr>
          <p:cNvPr id="3" name="フッター プレースホルダー 2">
            <a:extLst>
              <a:ext uri="{FF2B5EF4-FFF2-40B4-BE49-F238E27FC236}">
                <a16:creationId xmlns:a16="http://schemas.microsoft.com/office/drawing/2014/main" id="{05B77F0E-29A3-5A2D-27C7-08C6561C737A}"/>
              </a:ext>
            </a:extLst>
          </p:cNvPr>
          <p:cNvSpPr>
            <a:spLocks noGrp="1"/>
          </p:cNvSpPr>
          <p:nvPr>
            <p:ph type="ft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12592728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3"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3898435-DDF6-4B7B-BC84-6EB010715B70}"/>
              </a:ext>
            </a:extLst>
          </p:cNvPr>
          <p:cNvSpPr>
            <a:spLocks noGrp="1"/>
          </p:cNvSpPr>
          <p:nvPr>
            <p:ph type="sldNum" sz="quarter" idx="12"/>
          </p:nvPr>
        </p:nvSpPr>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0AF08DB0-F61B-4134-9459-BD7D2FDE43A7}" type="slidenum">
              <a:rPr kumimoji="0" lang="en-US" altLang="ja-JP" sz="800" b="0" i="0" u="none" strike="noStrike" kern="1200" cap="none" spc="0" normalizeH="0" baseline="0" noProof="0" smtClean="0">
                <a:ln>
                  <a:noFill/>
                </a:ln>
                <a:solidFill>
                  <a:srgbClr val="888888"/>
                </a:solidFill>
                <a:effectLst/>
                <a:uLnTx/>
                <a:uFillTx/>
                <a:latin typeface="Meiryo UI" panose="020B0604030504040204" pitchFamily="50" charset="-128"/>
                <a:ea typeface="Meiryo UI" panose="020B0604030504040204" pitchFamily="50" charset="-128"/>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11</a:t>
            </a:fld>
            <a:endParaRPr kumimoji="0" lang="en-US" altLang="ja-JP" sz="800" b="0" i="0" u="none" strike="noStrike" kern="1200" cap="none" spc="0" normalizeH="0" baseline="0" noProof="0">
              <a:ln>
                <a:noFill/>
              </a:ln>
              <a:solidFill>
                <a:srgbClr val="888888"/>
              </a:solidFill>
              <a:effectLst/>
              <a:uLnTx/>
              <a:uFillTx/>
              <a:latin typeface="Meiryo UI" panose="020B0604030504040204" pitchFamily="50" charset="-128"/>
              <a:ea typeface="Meiryo UI" panose="020B0604030504040204" pitchFamily="50" charset="-128"/>
              <a:sym typeface="Calibri" panose="020F0502020204030204" pitchFamily="34" charset="0"/>
            </a:endParaRPr>
          </a:p>
        </p:txBody>
      </p:sp>
      <p:sp>
        <p:nvSpPr>
          <p:cNvPr id="222211" name="テキスト ボックス 25">
            <a:extLst>
              <a:ext uri="{FF2B5EF4-FFF2-40B4-BE49-F238E27FC236}">
                <a16:creationId xmlns:a16="http://schemas.microsoft.com/office/drawing/2014/main" id="{498480C4-78C5-4423-A68A-EC39E3282224}"/>
              </a:ext>
            </a:extLst>
          </p:cNvPr>
          <p:cNvSpPr txBox="1">
            <a:spLocks noChangeArrowheads="1"/>
          </p:cNvSpPr>
          <p:nvPr/>
        </p:nvSpPr>
        <p:spPr bwMode="auto">
          <a:xfrm>
            <a:off x="386655" y="218931"/>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tabLst/>
              <a:defRPr/>
            </a:pP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PXT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活用領域（階層別）</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6" name="正方形/長方形 3">
            <a:extLst>
              <a:ext uri="{FF2B5EF4-FFF2-40B4-BE49-F238E27FC236}">
                <a16:creationId xmlns:a16="http://schemas.microsoft.com/office/drawing/2014/main" id="{239F37D5-6531-42B0-8B29-07F811146B77}"/>
              </a:ext>
            </a:extLst>
          </p:cNvPr>
          <p:cNvSpPr>
            <a:spLocks noChangeArrowheads="1"/>
          </p:cNvSpPr>
          <p:nvPr/>
        </p:nvSpPr>
        <p:spPr bwMode="auto">
          <a:xfrm>
            <a:off x="436443" y="742766"/>
            <a:ext cx="11713845"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日本における導入企業では、以下のすべての領域での活用実績がございます。</a:t>
            </a:r>
            <a:endParaRPr kumimoji="0" lang="en-US" altLang="ja-JP" sz="1800" kern="0" dirty="0">
              <a:solidFill>
                <a:srgbClr val="000000"/>
              </a:solidFill>
              <a:latin typeface="Meiryo UI" panose="020B0604030504040204" pitchFamily="50" charset="-128"/>
              <a:ea typeface="Meiryo UI" panose="020B0604030504040204" pitchFamily="50" charset="-128"/>
              <a:cs typeface="Arial"/>
              <a:sym typeface="Arial"/>
              <a:rtl val="0"/>
            </a:endParaRPr>
          </a:p>
          <a:p>
            <a:pPr marL="285750" indent="-285750">
              <a:spcBef>
                <a:spcPct val="0"/>
              </a:spcBef>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多くの企業が一つの領域ではなく複数の領域で活用し、戦略的な人事マネジメントを内製化で実現しています。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34" name="グループ化 33">
            <a:extLst>
              <a:ext uri="{FF2B5EF4-FFF2-40B4-BE49-F238E27FC236}">
                <a16:creationId xmlns:a16="http://schemas.microsoft.com/office/drawing/2014/main" id="{8343B114-C902-482E-B475-999D82989453}"/>
              </a:ext>
            </a:extLst>
          </p:cNvPr>
          <p:cNvGrpSpPr/>
          <p:nvPr/>
        </p:nvGrpSpPr>
        <p:grpSpPr>
          <a:xfrm>
            <a:off x="226490" y="1644696"/>
            <a:ext cx="11499124" cy="4041713"/>
            <a:chOff x="251272" y="1903335"/>
            <a:chExt cx="11499124" cy="4041713"/>
          </a:xfrm>
        </p:grpSpPr>
        <p:sp>
          <p:nvSpPr>
            <p:cNvPr id="20" name="正方形/長方形 19">
              <a:extLst>
                <a:ext uri="{FF2B5EF4-FFF2-40B4-BE49-F238E27FC236}">
                  <a16:creationId xmlns:a16="http://schemas.microsoft.com/office/drawing/2014/main" id="{31BD93B1-D3B7-49FA-93A3-924CF4651CFD}"/>
                </a:ext>
              </a:extLst>
            </p:cNvPr>
            <p:cNvSpPr/>
            <p:nvPr/>
          </p:nvSpPr>
          <p:spPr>
            <a:xfrm>
              <a:off x="332172" y="2853666"/>
              <a:ext cx="11308792" cy="10510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18" name="正方形/長方形 17">
              <a:extLst>
                <a:ext uri="{FF2B5EF4-FFF2-40B4-BE49-F238E27FC236}">
                  <a16:creationId xmlns:a16="http://schemas.microsoft.com/office/drawing/2014/main" id="{D3EFD321-ED78-424B-A3F7-DE2E19D6435B}"/>
                </a:ext>
              </a:extLst>
            </p:cNvPr>
            <p:cNvSpPr/>
            <p:nvPr/>
          </p:nvSpPr>
          <p:spPr>
            <a:xfrm>
              <a:off x="441604" y="4849898"/>
              <a:ext cx="11308792" cy="10510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grpSp>
          <p:nvGrpSpPr>
            <p:cNvPr id="59" name="グループ化 58">
              <a:extLst>
                <a:ext uri="{FF2B5EF4-FFF2-40B4-BE49-F238E27FC236}">
                  <a16:creationId xmlns:a16="http://schemas.microsoft.com/office/drawing/2014/main" id="{FE1C22DA-AF4E-4425-8705-B821B7F799C4}"/>
                </a:ext>
              </a:extLst>
            </p:cNvPr>
            <p:cNvGrpSpPr/>
            <p:nvPr/>
          </p:nvGrpSpPr>
          <p:grpSpPr>
            <a:xfrm>
              <a:off x="481922" y="1903335"/>
              <a:ext cx="11218631" cy="4041713"/>
              <a:chOff x="481922" y="2068851"/>
              <a:chExt cx="11218631" cy="4041713"/>
            </a:xfrm>
          </p:grpSpPr>
          <p:cxnSp>
            <p:nvCxnSpPr>
              <p:cNvPr id="5" name="直線コネクタ 4">
                <a:extLst>
                  <a:ext uri="{FF2B5EF4-FFF2-40B4-BE49-F238E27FC236}">
                    <a16:creationId xmlns:a16="http://schemas.microsoft.com/office/drawing/2014/main" id="{B636035C-037A-4AF7-B73E-810CCE655B28}"/>
                  </a:ext>
                </a:extLst>
              </p:cNvPr>
              <p:cNvCxnSpPr>
                <a:cxnSpLocks/>
              </p:cNvCxnSpPr>
              <p:nvPr/>
            </p:nvCxnSpPr>
            <p:spPr>
              <a:xfrm>
                <a:off x="1824102" y="2174961"/>
                <a:ext cx="1" cy="3926683"/>
              </a:xfrm>
              <a:prstGeom prst="line">
                <a:avLst/>
              </a:prstGeom>
              <a:ln/>
            </p:spPr>
            <p:style>
              <a:lnRef idx="2">
                <a:schemeClr val="accent1"/>
              </a:lnRef>
              <a:fillRef idx="1">
                <a:schemeClr val="lt1"/>
              </a:fillRef>
              <a:effectRef idx="0">
                <a:schemeClr val="accent1"/>
              </a:effectRef>
              <a:fontRef idx="minor">
                <a:schemeClr val="dk1"/>
              </a:fontRef>
            </p:style>
          </p:cxnSp>
          <p:cxnSp>
            <p:nvCxnSpPr>
              <p:cNvPr id="4" name="直線矢印コネクタ 3">
                <a:extLst>
                  <a:ext uri="{FF2B5EF4-FFF2-40B4-BE49-F238E27FC236}">
                    <a16:creationId xmlns:a16="http://schemas.microsoft.com/office/drawing/2014/main" id="{3FAD98FE-56CA-4269-84D9-AF5709100C89}"/>
                  </a:ext>
                </a:extLst>
              </p:cNvPr>
              <p:cNvCxnSpPr>
                <a:cxnSpLocks/>
              </p:cNvCxnSpPr>
              <p:nvPr/>
            </p:nvCxnSpPr>
            <p:spPr>
              <a:xfrm>
                <a:off x="481922" y="2068851"/>
                <a:ext cx="11209106"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cxnSp>
            <p:nvCxnSpPr>
              <p:cNvPr id="41" name="直線矢印コネクタ 40">
                <a:extLst>
                  <a:ext uri="{FF2B5EF4-FFF2-40B4-BE49-F238E27FC236}">
                    <a16:creationId xmlns:a16="http://schemas.microsoft.com/office/drawing/2014/main" id="{C19BDC80-3C74-4466-B54A-661CBEF194D2}"/>
                  </a:ext>
                </a:extLst>
              </p:cNvPr>
              <p:cNvCxnSpPr>
                <a:cxnSpLocks/>
              </p:cNvCxnSpPr>
              <p:nvPr/>
            </p:nvCxnSpPr>
            <p:spPr>
              <a:xfrm>
                <a:off x="491447" y="6110564"/>
                <a:ext cx="11209106" cy="0"/>
              </a:xfrm>
              <a:prstGeom prst="straightConnector1">
                <a:avLst/>
              </a:prstGeom>
              <a:ln>
                <a:tailEnd type="triangle"/>
              </a:ln>
            </p:spPr>
            <p:style>
              <a:lnRef idx="2">
                <a:schemeClr val="accent1"/>
              </a:lnRef>
              <a:fillRef idx="1">
                <a:schemeClr val="lt1"/>
              </a:fillRef>
              <a:effectRef idx="0">
                <a:schemeClr val="accent1"/>
              </a:effectRef>
              <a:fontRef idx="minor">
                <a:schemeClr val="dk1"/>
              </a:fontRef>
            </p:style>
          </p:cxnSp>
        </p:grpSp>
        <p:sp>
          <p:nvSpPr>
            <p:cNvPr id="9" name="正方形/長方形 11">
              <a:extLst>
                <a:ext uri="{FF2B5EF4-FFF2-40B4-BE49-F238E27FC236}">
                  <a16:creationId xmlns:a16="http://schemas.microsoft.com/office/drawing/2014/main" id="{54A65A64-0FE7-4313-AAB0-71AB8B83CF74}"/>
                </a:ext>
              </a:extLst>
            </p:cNvPr>
            <p:cNvSpPr>
              <a:spLocks noChangeArrowheads="1"/>
            </p:cNvSpPr>
            <p:nvPr/>
          </p:nvSpPr>
          <p:spPr bwMode="auto">
            <a:xfrm>
              <a:off x="251272" y="2309263"/>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経営層</a:t>
              </a:r>
              <a:endParaRPr kumimoji="0"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grpSp>
      <p:sp>
        <p:nvSpPr>
          <p:cNvPr id="13" name="正方形/長方形 11">
            <a:extLst>
              <a:ext uri="{FF2B5EF4-FFF2-40B4-BE49-F238E27FC236}">
                <a16:creationId xmlns:a16="http://schemas.microsoft.com/office/drawing/2014/main" id="{AA5E1AB8-EB1F-4D94-8C3B-C656DA9504CB}"/>
              </a:ext>
            </a:extLst>
          </p:cNvPr>
          <p:cNvSpPr>
            <a:spLocks noChangeArrowheads="1"/>
          </p:cNvSpPr>
          <p:nvPr/>
        </p:nvSpPr>
        <p:spPr bwMode="auto">
          <a:xfrm>
            <a:off x="282339" y="3040946"/>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管理職層</a:t>
            </a:r>
            <a:endParaRPr kumimoji="0"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15" name="正方形/長方形 11">
            <a:extLst>
              <a:ext uri="{FF2B5EF4-FFF2-40B4-BE49-F238E27FC236}">
                <a16:creationId xmlns:a16="http://schemas.microsoft.com/office/drawing/2014/main" id="{BB21B13E-8E4E-4146-8FF0-9D66DA4066BC}"/>
              </a:ext>
            </a:extLst>
          </p:cNvPr>
          <p:cNvSpPr>
            <a:spLocks noChangeArrowheads="1"/>
          </p:cNvSpPr>
          <p:nvPr/>
        </p:nvSpPr>
        <p:spPr bwMode="auto">
          <a:xfrm>
            <a:off x="302888" y="4022232"/>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中堅層</a:t>
            </a:r>
            <a:endParaRPr kumimoji="0"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21" name="四角形: 角を丸くする 20">
            <a:extLst>
              <a:ext uri="{FF2B5EF4-FFF2-40B4-BE49-F238E27FC236}">
                <a16:creationId xmlns:a16="http://schemas.microsoft.com/office/drawing/2014/main" id="{46628C5D-5249-4900-8ADE-A115A0007201}"/>
              </a:ext>
            </a:extLst>
          </p:cNvPr>
          <p:cNvSpPr/>
          <p:nvPr/>
        </p:nvSpPr>
        <p:spPr>
          <a:xfrm>
            <a:off x="2059539" y="2797510"/>
            <a:ext cx="1074042" cy="847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管理職</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登用</a:t>
            </a:r>
          </a:p>
        </p:txBody>
      </p:sp>
      <p:sp>
        <p:nvSpPr>
          <p:cNvPr id="23" name="四角形: 角を丸くする 22">
            <a:extLst>
              <a:ext uri="{FF2B5EF4-FFF2-40B4-BE49-F238E27FC236}">
                <a16:creationId xmlns:a16="http://schemas.microsoft.com/office/drawing/2014/main" id="{443CF566-A607-4193-927F-46EAF27C16B9}"/>
              </a:ext>
            </a:extLst>
          </p:cNvPr>
          <p:cNvSpPr/>
          <p:nvPr/>
        </p:nvSpPr>
        <p:spPr>
          <a:xfrm>
            <a:off x="3313208" y="2989066"/>
            <a:ext cx="977698" cy="14632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複線型キャリア</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3A82F5F4-F9D8-47F2-B976-CEB6AF63D186}"/>
              </a:ext>
            </a:extLst>
          </p:cNvPr>
          <p:cNvSpPr/>
          <p:nvPr/>
        </p:nvSpPr>
        <p:spPr>
          <a:xfrm>
            <a:off x="2059539" y="1785321"/>
            <a:ext cx="1121967" cy="8444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サクセッションプランニング</a:t>
            </a:r>
          </a:p>
        </p:txBody>
      </p:sp>
      <p:sp>
        <p:nvSpPr>
          <p:cNvPr id="25" name="四角形: 角を丸くする 24">
            <a:extLst>
              <a:ext uri="{FF2B5EF4-FFF2-40B4-BE49-F238E27FC236}">
                <a16:creationId xmlns:a16="http://schemas.microsoft.com/office/drawing/2014/main" id="{ADD00F3D-2EDA-47A8-892A-D7E752CDD658}"/>
              </a:ext>
            </a:extLst>
          </p:cNvPr>
          <p:cNvSpPr/>
          <p:nvPr/>
        </p:nvSpPr>
        <p:spPr>
          <a:xfrm>
            <a:off x="6373376" y="3056709"/>
            <a:ext cx="961299" cy="15998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次世代リーダー発掘</a:t>
            </a:r>
          </a:p>
        </p:txBody>
      </p:sp>
      <p:sp>
        <p:nvSpPr>
          <p:cNvPr id="26" name="四角形: 角を丸くする 25">
            <a:extLst>
              <a:ext uri="{FF2B5EF4-FFF2-40B4-BE49-F238E27FC236}">
                <a16:creationId xmlns:a16="http://schemas.microsoft.com/office/drawing/2014/main" id="{C1EF3AE3-AB92-48A9-871E-26F076F05636}"/>
              </a:ext>
            </a:extLst>
          </p:cNvPr>
          <p:cNvSpPr/>
          <p:nvPr/>
        </p:nvSpPr>
        <p:spPr>
          <a:xfrm>
            <a:off x="5410302" y="3146258"/>
            <a:ext cx="896389" cy="1873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キャリアプランニング</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7101E604-52EE-479B-B667-64CD4FB5331C}"/>
              </a:ext>
            </a:extLst>
          </p:cNvPr>
          <p:cNvSpPr/>
          <p:nvPr/>
        </p:nvSpPr>
        <p:spPr>
          <a:xfrm>
            <a:off x="2110664" y="4760004"/>
            <a:ext cx="1023325" cy="847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新卒採用</a:t>
            </a:r>
            <a:br>
              <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b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と配属</a:t>
            </a:r>
          </a:p>
        </p:txBody>
      </p:sp>
      <p:sp>
        <p:nvSpPr>
          <p:cNvPr id="28" name="四角形: 角を丸くする 27">
            <a:extLst>
              <a:ext uri="{FF2B5EF4-FFF2-40B4-BE49-F238E27FC236}">
                <a16:creationId xmlns:a16="http://schemas.microsoft.com/office/drawing/2014/main" id="{580BEFDA-FE0F-4C6D-9C38-C6053B18AF28}"/>
              </a:ext>
            </a:extLst>
          </p:cNvPr>
          <p:cNvSpPr/>
          <p:nvPr/>
        </p:nvSpPr>
        <p:spPr>
          <a:xfrm>
            <a:off x="3326336" y="4757242"/>
            <a:ext cx="977698" cy="8479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早期</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戦力化</a:t>
            </a:r>
          </a:p>
        </p:txBody>
      </p:sp>
      <p:sp>
        <p:nvSpPr>
          <p:cNvPr id="29" name="四角形: 角を丸くする 28">
            <a:extLst>
              <a:ext uri="{FF2B5EF4-FFF2-40B4-BE49-F238E27FC236}">
                <a16:creationId xmlns:a16="http://schemas.microsoft.com/office/drawing/2014/main" id="{DADAA0C9-A642-4B41-8319-8857144F6A54}"/>
              </a:ext>
            </a:extLst>
          </p:cNvPr>
          <p:cNvSpPr/>
          <p:nvPr/>
        </p:nvSpPr>
        <p:spPr>
          <a:xfrm>
            <a:off x="8662338" y="2033090"/>
            <a:ext cx="896389" cy="2797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キャリア採用</a:t>
            </a:r>
          </a:p>
        </p:txBody>
      </p:sp>
      <p:sp>
        <p:nvSpPr>
          <p:cNvPr id="30" name="四角形: 角を丸くする 29">
            <a:extLst>
              <a:ext uri="{FF2B5EF4-FFF2-40B4-BE49-F238E27FC236}">
                <a16:creationId xmlns:a16="http://schemas.microsoft.com/office/drawing/2014/main" id="{A623135F-F2B0-41C4-860F-14E6B95149A3}"/>
              </a:ext>
            </a:extLst>
          </p:cNvPr>
          <p:cNvSpPr/>
          <p:nvPr/>
        </p:nvSpPr>
        <p:spPr>
          <a:xfrm>
            <a:off x="7436112" y="2318108"/>
            <a:ext cx="896389" cy="294032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適材</a:t>
            </a:r>
            <a:br>
              <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b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配置</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組織</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再編</a:t>
            </a:r>
          </a:p>
        </p:txBody>
      </p:sp>
      <p:sp>
        <p:nvSpPr>
          <p:cNvPr id="33" name="四角形: 角を丸くする 32">
            <a:extLst>
              <a:ext uri="{FF2B5EF4-FFF2-40B4-BE49-F238E27FC236}">
                <a16:creationId xmlns:a16="http://schemas.microsoft.com/office/drawing/2014/main" id="{2C6EC249-0982-419F-9227-635F8AAB95D0}"/>
              </a:ext>
            </a:extLst>
          </p:cNvPr>
          <p:cNvSpPr/>
          <p:nvPr/>
        </p:nvSpPr>
        <p:spPr>
          <a:xfrm>
            <a:off x="4384184" y="3624368"/>
            <a:ext cx="896389" cy="1873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ファスト</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トラック</a:t>
            </a:r>
          </a:p>
        </p:txBody>
      </p:sp>
      <p:sp>
        <p:nvSpPr>
          <p:cNvPr id="35" name="四角形: 角を丸くする 34">
            <a:extLst>
              <a:ext uri="{FF2B5EF4-FFF2-40B4-BE49-F238E27FC236}">
                <a16:creationId xmlns:a16="http://schemas.microsoft.com/office/drawing/2014/main" id="{707DFCC6-2162-4DCE-8EAF-06F0E125E265}"/>
              </a:ext>
            </a:extLst>
          </p:cNvPr>
          <p:cNvSpPr/>
          <p:nvPr/>
        </p:nvSpPr>
        <p:spPr>
          <a:xfrm>
            <a:off x="10692892" y="2861602"/>
            <a:ext cx="896389" cy="16322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シニア人材</a:t>
            </a:r>
            <a:endParaRPr kumimoji="1" lang="en-US" altLang="ja-JP"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活性化</a:t>
            </a:r>
          </a:p>
        </p:txBody>
      </p:sp>
      <p:sp>
        <p:nvSpPr>
          <p:cNvPr id="60" name="正方形/長方形 11">
            <a:extLst>
              <a:ext uri="{FF2B5EF4-FFF2-40B4-BE49-F238E27FC236}">
                <a16:creationId xmlns:a16="http://schemas.microsoft.com/office/drawing/2014/main" id="{61F361C6-BD79-4A13-B4C8-4A4ECC1D0839}"/>
              </a:ext>
            </a:extLst>
          </p:cNvPr>
          <p:cNvSpPr>
            <a:spLocks noChangeArrowheads="1"/>
          </p:cNvSpPr>
          <p:nvPr/>
        </p:nvSpPr>
        <p:spPr bwMode="auto">
          <a:xfrm>
            <a:off x="245540" y="4944610"/>
            <a:ext cx="16480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若手層</a:t>
            </a:r>
            <a:endParaRPr kumimoji="0"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36" name="四角形: 角を丸くする 35">
            <a:extLst>
              <a:ext uri="{FF2B5EF4-FFF2-40B4-BE49-F238E27FC236}">
                <a16:creationId xmlns:a16="http://schemas.microsoft.com/office/drawing/2014/main" id="{2D813EA7-69B5-4E70-BE9B-B2AA7C6DB353}"/>
              </a:ext>
            </a:extLst>
          </p:cNvPr>
          <p:cNvSpPr/>
          <p:nvPr/>
        </p:nvSpPr>
        <p:spPr>
          <a:xfrm>
            <a:off x="9648284" y="2033090"/>
            <a:ext cx="896389" cy="27974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1F497D"/>
                </a:solidFill>
                <a:effectLst/>
                <a:uLnTx/>
                <a:uFillTx/>
                <a:latin typeface="Meiryo UI" panose="020B0604030504040204" pitchFamily="50" charset="-128"/>
                <a:ea typeface="Meiryo UI" panose="020B0604030504040204" pitchFamily="50" charset="-128"/>
              </a:rPr>
              <a:t>新組織の立ち上げ</a:t>
            </a:r>
          </a:p>
        </p:txBody>
      </p:sp>
      <p:sp>
        <p:nvSpPr>
          <p:cNvPr id="48" name="正方形/長方形 3">
            <a:extLst>
              <a:ext uri="{FF2B5EF4-FFF2-40B4-BE49-F238E27FC236}">
                <a16:creationId xmlns:a16="http://schemas.microsoft.com/office/drawing/2014/main" id="{06F80787-9289-481B-B193-F430D5BB21CA}"/>
              </a:ext>
            </a:extLst>
          </p:cNvPr>
          <p:cNvSpPr>
            <a:spLocks noChangeArrowheads="1"/>
          </p:cNvSpPr>
          <p:nvPr/>
        </p:nvSpPr>
        <p:spPr bwMode="auto">
          <a:xfrm>
            <a:off x="466665" y="5874777"/>
            <a:ext cx="11122616" cy="7078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ja-JP" altLang="en-US"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経営アジェンダに関連の深い領域や、検討可能性の高い領域を視野に、</a:t>
            </a:r>
            <a:endParaRPr kumimoji="0" lang="en-US" altLang="ja-JP"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ja-JP" altLang="en-US"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パフォーマンスモデル設計を計画ください。</a:t>
            </a:r>
            <a:endParaRPr kumimoji="0" lang="en-US" altLang="ja-JP"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 name="フッター プレースホルダー 1">
            <a:extLst>
              <a:ext uri="{FF2B5EF4-FFF2-40B4-BE49-F238E27FC236}">
                <a16:creationId xmlns:a16="http://schemas.microsoft.com/office/drawing/2014/main" id="{7896116C-43EC-765D-5282-911D3C5D1F60}"/>
              </a:ext>
            </a:extLst>
          </p:cNvPr>
          <p:cNvSpPr>
            <a:spLocks noGrp="1"/>
          </p:cNvSpPr>
          <p:nvPr>
            <p:ph type="ftr" idx="11"/>
          </p:nvPr>
        </p:nvSpPr>
        <p:spPr>
          <a:xfrm>
            <a:off x="4165600" y="6460525"/>
            <a:ext cx="3860800" cy="365125"/>
          </a:xfrm>
        </p:spPr>
        <p:txBody>
          <a:bodyPr/>
          <a:lstStyle/>
          <a:p>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305447974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a:extLst>
              <a:ext uri="{FF2B5EF4-FFF2-40B4-BE49-F238E27FC236}">
                <a16:creationId xmlns:a16="http://schemas.microsoft.com/office/drawing/2014/main" id="{42DDC13F-2135-2A6A-D651-C1A5952BE753}"/>
              </a:ext>
            </a:extLst>
          </p:cNvPr>
          <p:cNvSpPr txBox="1">
            <a:spLocks noChangeArrowheads="1"/>
          </p:cNvSpPr>
          <p:nvPr/>
        </p:nvSpPr>
        <p:spPr bwMode="auto">
          <a:xfrm>
            <a:off x="1066800" y="1400493"/>
            <a:ext cx="11125200" cy="2616101"/>
          </a:xfrm>
          <a:prstGeom prst="rect">
            <a:avLst/>
          </a:prstGeom>
          <a:noFill/>
          <a:ln>
            <a:noFill/>
          </a:ln>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1</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人材データの利用価値</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6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rPr>
              <a:t>2</a:t>
            </a:r>
            <a:r>
              <a:rPr kumimoji="0" lang="ja-JP" altLang="en-US"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rPr>
              <a:t>・　パフォーマンスモデルを通じた戦略人事</a:t>
            </a:r>
            <a:endParaRPr kumimoji="0" lang="en-US" altLang="ja-JP"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rPr>
              <a:t>3</a:t>
            </a:r>
            <a:r>
              <a:rPr kumimoji="0" lang="ja-JP" altLang="en-US" sz="2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rPr>
              <a:t>・  パフォーマンスモデル設計と活用</a:t>
            </a:r>
            <a:endParaRPr kumimoji="0" lang="en-US" altLang="ja-JP" sz="2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rPr>
              <a:t>（参考）　外部モデルの種類</a:t>
            </a:r>
          </a:p>
        </p:txBody>
      </p:sp>
      <p:sp>
        <p:nvSpPr>
          <p:cNvPr id="212995" name="TextBox 16">
            <a:extLst>
              <a:ext uri="{FF2B5EF4-FFF2-40B4-BE49-F238E27FC236}">
                <a16:creationId xmlns:a16="http://schemas.microsoft.com/office/drawing/2014/main" id="{454AF575-F65D-3CE1-2C49-55473AE429C4}"/>
              </a:ext>
            </a:extLst>
          </p:cNvPr>
          <p:cNvSpPr txBox="1">
            <a:spLocks noChangeArrowheads="1"/>
          </p:cNvSpPr>
          <p:nvPr/>
        </p:nvSpPr>
        <p:spPr bwMode="auto">
          <a:xfrm>
            <a:off x="1036638" y="620992"/>
            <a:ext cx="374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資料の構成</a:t>
            </a:r>
            <a:endParaRPr kumimoji="0" lang="en-US" altLang="ja-JP"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212996" name="スライド番号プレースホルダー 2">
            <a:extLst>
              <a:ext uri="{FF2B5EF4-FFF2-40B4-BE49-F238E27FC236}">
                <a16:creationId xmlns:a16="http://schemas.microsoft.com/office/drawing/2014/main" id="{F092B84F-3345-AF04-92AC-6AAD8DD861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A15EE5D-5958-4358-85EC-77352E410E80}"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12</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AD3F2156-1103-BE25-499D-E00E315BA954}"/>
              </a:ext>
            </a:extLst>
          </p:cNvPr>
          <p:cNvSpPr>
            <a:spLocks noGrp="1"/>
          </p:cNvSpPr>
          <p:nvPr>
            <p:ph type="ftr" sz="quarter" idx="13"/>
          </p:nvPr>
        </p:nvSpPr>
        <p:spPr>
          <a:xfrm>
            <a:off x="4038600" y="6356350"/>
            <a:ext cx="4114800" cy="365125"/>
          </a:xfrm>
        </p:spPr>
        <p:txBody>
          <a:bodyPr/>
          <a:lstStyle/>
          <a:p>
            <a:pPr>
              <a:defRPr/>
            </a:pPr>
            <a:r>
              <a:rPr lang="en-US" altLang="ja-JP"/>
              <a:t>Copyright©️ 2023 HRD, Inc. All Rights Reserved. Strictly Confidential.</a:t>
            </a:r>
            <a:endParaRPr lang="ja-JP" altLang="en-US"/>
          </a:p>
        </p:txBody>
      </p:sp>
    </p:spTree>
    <p:extLst>
      <p:ext uri="{BB962C8B-B14F-4D97-AF65-F5344CB8AC3E}">
        <p14:creationId xmlns:p14="http://schemas.microsoft.com/office/powerpoint/2010/main" val="3304894306"/>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スライド番号プレースホルダー 10">
            <a:extLst>
              <a:ext uri="{FF2B5EF4-FFF2-40B4-BE49-F238E27FC236}">
                <a16:creationId xmlns:a16="http://schemas.microsoft.com/office/drawing/2014/main" id="{FE36285F-D9AD-48B0-8612-9EC1A679A99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B42BD748-54C3-451F-AAAA-C6FAB497A115}"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13</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436227" name="テキスト ボックス 25">
            <a:extLst>
              <a:ext uri="{FF2B5EF4-FFF2-40B4-BE49-F238E27FC236}">
                <a16:creationId xmlns:a16="http://schemas.microsoft.com/office/drawing/2014/main" id="{86B6142A-E081-4D5C-9C8E-78CA32D4AD8E}"/>
              </a:ext>
            </a:extLst>
          </p:cNvPr>
          <p:cNvSpPr txBox="1">
            <a:spLocks noChangeArrowheads="1"/>
          </p:cNvSpPr>
          <p:nvPr/>
        </p:nvSpPr>
        <p:spPr bwMode="auto">
          <a:xfrm>
            <a:off x="349250" y="188913"/>
            <a:ext cx="855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sz="2000" b="1">
                <a:solidFill>
                  <a:schemeClr val="bg1"/>
                </a:solidFill>
                <a:latin typeface="Arial" panose="020B0604020202020204" pitchFamily="34" charset="0"/>
                <a:ea typeface="ＭＳ Ｐゴシック" panose="020B0600070205080204" pitchFamily="50" charset="-128"/>
              </a:defRPr>
            </a:lvl1pPr>
            <a:lvl2pPr marL="742950" indent="-285750" defTabSz="685800">
              <a:defRPr sz="2000" b="1">
                <a:solidFill>
                  <a:schemeClr val="bg1"/>
                </a:solidFill>
                <a:latin typeface="Arial" panose="020B0604020202020204" pitchFamily="34" charset="0"/>
                <a:ea typeface="ＭＳ Ｐゴシック" panose="020B0600070205080204" pitchFamily="50" charset="-128"/>
              </a:defRPr>
            </a:lvl2pPr>
            <a:lvl3pPr marL="1143000" indent="-228600" defTabSz="685800">
              <a:defRPr sz="2000" b="1">
                <a:solidFill>
                  <a:schemeClr val="bg1"/>
                </a:solidFill>
                <a:latin typeface="Arial" panose="020B0604020202020204" pitchFamily="34" charset="0"/>
                <a:ea typeface="ＭＳ Ｐゴシック" panose="020B0600070205080204" pitchFamily="50" charset="-128"/>
              </a:defRPr>
            </a:lvl3pPr>
            <a:lvl4pPr marL="1600200" indent="-228600" defTabSz="685800">
              <a:defRPr sz="2000" b="1">
                <a:solidFill>
                  <a:schemeClr val="bg1"/>
                </a:solidFill>
                <a:latin typeface="Arial" panose="020B0604020202020204" pitchFamily="34" charset="0"/>
                <a:ea typeface="ＭＳ Ｐゴシック" panose="020B0600070205080204" pitchFamily="50" charset="-128"/>
              </a:defRPr>
            </a:lvl4pPr>
            <a:lvl5pPr marL="2057400" indent="-228600" defTabSz="685800">
              <a:defRPr sz="2000" b="1">
                <a:solidFill>
                  <a:schemeClr val="bg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tabLst/>
              <a:defRPr/>
            </a:pPr>
            <a:r>
              <a:rPr lang="ja-JP" altLang="en-US"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パフォーマンスモデルを活用した戦略的な人事</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3" name="テキスト ボックス 22">
            <a:extLst>
              <a:ext uri="{FF2B5EF4-FFF2-40B4-BE49-F238E27FC236}">
                <a16:creationId xmlns:a16="http://schemas.microsoft.com/office/drawing/2014/main" id="{972E4619-9AC8-4C2E-965A-1AACA67C8193}"/>
              </a:ext>
            </a:extLst>
          </p:cNvPr>
          <p:cNvSpPr txBox="1"/>
          <p:nvPr/>
        </p:nvSpPr>
        <p:spPr>
          <a:xfrm>
            <a:off x="349250" y="652463"/>
            <a:ext cx="11603038" cy="1200329"/>
          </a:xfrm>
          <a:prstGeom prst="rect">
            <a:avLst/>
          </a:prstGeom>
          <a:noFill/>
        </p:spPr>
        <p:txBody>
          <a:bodyPr>
            <a:spAutoFit/>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候補者の「資質」の適合度を測定、得られた人材データを活用して、サクセッションプランや次世代リーダー育成などをはじめ、様々なタレントマネジメントの用途に活用します。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自社の事業環境にカスタマイズしたパフォーマンスモデルを設計して、戦略的な人事の実現に役立てます。</a:t>
            </a: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87" name="正方形/長方形 86">
            <a:extLst>
              <a:ext uri="{FF2B5EF4-FFF2-40B4-BE49-F238E27FC236}">
                <a16:creationId xmlns:a16="http://schemas.microsoft.com/office/drawing/2014/main" id="{665F4C70-CC3E-4FB2-8CD6-F503E458689B}"/>
              </a:ext>
            </a:extLst>
          </p:cNvPr>
          <p:cNvSpPr/>
          <p:nvPr/>
        </p:nvSpPr>
        <p:spPr>
          <a:xfrm>
            <a:off x="4506101" y="2384001"/>
            <a:ext cx="3179797" cy="4127862"/>
          </a:xfrm>
          <a:prstGeom prst="rect">
            <a:avLst/>
          </a:prstGeom>
          <a:noFill/>
          <a:ln w="25400" cap="flat" cmpd="sng" algn="ctr">
            <a:solidFill>
              <a:srgbClr val="4066B2">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Meiryo UI"/>
              <a:ea typeface="Meiryo UI"/>
              <a:cs typeface="+mn-cs"/>
            </a:endParaRPr>
          </a:p>
        </p:txBody>
      </p:sp>
      <p:sp>
        <p:nvSpPr>
          <p:cNvPr id="88" name="テキスト ボックス 5">
            <a:extLst>
              <a:ext uri="{FF2B5EF4-FFF2-40B4-BE49-F238E27FC236}">
                <a16:creationId xmlns:a16="http://schemas.microsoft.com/office/drawing/2014/main" id="{333ED18B-F547-4750-8437-1E84D1A61121}"/>
              </a:ext>
            </a:extLst>
          </p:cNvPr>
          <p:cNvSpPr txBox="1">
            <a:spLocks noChangeArrowheads="1"/>
          </p:cNvSpPr>
          <p:nvPr/>
        </p:nvSpPr>
        <p:spPr bwMode="auto">
          <a:xfrm>
            <a:off x="5736297" y="5728857"/>
            <a:ext cx="1018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defRPr/>
            </a:pPr>
            <a:r>
              <a:rPr lang="ja-JP" altLang="en-US" sz="1600" b="1" dirty="0">
                <a:solidFill>
                  <a:srgbClr val="000000"/>
                </a:solidFill>
                <a:latin typeface="Meiryo UI"/>
                <a:ea typeface="Meiryo UI"/>
                <a:cs typeface="Meiryo UI" panose="020B0604030504040204" pitchFamily="50" charset="-128"/>
                <a:sym typeface="Arial"/>
                <a:rtl val="0"/>
              </a:rPr>
              <a:t>候補者</a:t>
            </a:r>
            <a:endParaRPr lang="en-US" altLang="ja-JP" sz="1600" b="1" dirty="0">
              <a:solidFill>
                <a:srgbClr val="000000"/>
              </a:solidFill>
              <a:latin typeface="Meiryo UI"/>
              <a:ea typeface="Meiryo UI"/>
              <a:cs typeface="Meiryo UI" panose="020B0604030504040204" pitchFamily="50" charset="-128"/>
              <a:sym typeface="Arial"/>
              <a:rtl val="0"/>
            </a:endParaRPr>
          </a:p>
          <a:p>
            <a:pPr algn="ctr" eaLnBrk="0" fontAlgn="base" hangingPunct="0">
              <a:spcBef>
                <a:spcPct val="0"/>
              </a:spcBef>
              <a:spcAft>
                <a:spcPct val="0"/>
              </a:spcAft>
              <a:defRPr/>
            </a:pPr>
            <a:r>
              <a:rPr lang="en-US" altLang="ja-JP" sz="1600" b="1" dirty="0">
                <a:solidFill>
                  <a:srgbClr val="000000"/>
                </a:solidFill>
                <a:latin typeface="Meiryo UI"/>
                <a:ea typeface="Meiryo UI"/>
                <a:cs typeface="Meiryo UI" panose="020B0604030504040204" pitchFamily="50" charset="-128"/>
                <a:sym typeface="Arial"/>
                <a:rtl val="0"/>
              </a:rPr>
              <a:t>PXT</a:t>
            </a:r>
            <a:r>
              <a:rPr lang="ja-JP" altLang="en-US" sz="1600" b="1" dirty="0">
                <a:solidFill>
                  <a:srgbClr val="000000"/>
                </a:solidFill>
                <a:latin typeface="Meiryo UI"/>
                <a:ea typeface="Meiryo UI"/>
                <a:cs typeface="Meiryo UI" panose="020B0604030504040204" pitchFamily="50" charset="-128"/>
                <a:sym typeface="Arial"/>
                <a:rtl val="0"/>
              </a:rPr>
              <a:t>実施</a:t>
            </a:r>
          </a:p>
        </p:txBody>
      </p:sp>
      <p:sp>
        <p:nvSpPr>
          <p:cNvPr id="89" name="Shape 451">
            <a:extLst>
              <a:ext uri="{FF2B5EF4-FFF2-40B4-BE49-F238E27FC236}">
                <a16:creationId xmlns:a16="http://schemas.microsoft.com/office/drawing/2014/main" id="{BEE48AB6-D5D4-44FD-897C-C2BE9DA23C1A}"/>
              </a:ext>
            </a:extLst>
          </p:cNvPr>
          <p:cNvSpPr/>
          <p:nvPr/>
        </p:nvSpPr>
        <p:spPr>
          <a:xfrm>
            <a:off x="8371769" y="2384001"/>
            <a:ext cx="2289107" cy="902369"/>
          </a:xfrm>
          <a:prstGeom prst="roundRect">
            <a:avLst>
              <a:gd name="adj" fmla="val 16667"/>
            </a:avLst>
          </a:prstGeom>
          <a:solidFill>
            <a:srgbClr val="4066B2">
              <a:lumMod val="75000"/>
            </a:srgbClr>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eaLnBrk="1" fontAlgn="auto" latinLnBrk="0" hangingPunct="1">
              <a:lnSpc>
                <a:spcPct val="100000"/>
              </a:lnSpc>
              <a:spcBef>
                <a:spcPts val="0"/>
              </a:spcBef>
              <a:spcAft>
                <a:spcPts val="366"/>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示唆</a:t>
            </a:r>
            <a:r>
              <a:rPr kumimoji="0" lang="en-US" altLang="ja-JP" sz="14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1</a:t>
            </a:r>
          </a:p>
          <a:p>
            <a:pPr marL="0" marR="0" lvl="0" indent="0" algn="ctr" defTabSz="914400" eaLnBrk="1" fontAlgn="auto" latinLnBrk="0" hangingPunct="1">
              <a:lnSpc>
                <a:spcPct val="100000"/>
              </a:lnSpc>
              <a:spcBef>
                <a:spcPts val="0"/>
              </a:spcBef>
              <a:spcAft>
                <a:spcPts val="366"/>
              </a:spcAft>
              <a:buClrTx/>
              <a:buSzTx/>
              <a:buFontTx/>
              <a:buNone/>
              <a:tabLst/>
              <a:defRPr/>
            </a:pPr>
            <a:r>
              <a:rPr kumimoji="0" lang="ja-JP" altLang="en-US" sz="1200" b="1" kern="0" dirty="0">
                <a:solidFill>
                  <a:srgbClr val="FFFFFF"/>
                </a:solidFill>
                <a:latin typeface="Meiryo UI"/>
                <a:ea typeface="Meiryo UI"/>
                <a:cs typeface="Arial"/>
                <a:sym typeface="Calibri" pitchFamily="34" charset="0"/>
                <a:rtl val="0"/>
              </a:rPr>
              <a:t>パフォーマンス</a:t>
            </a:r>
            <a:r>
              <a:rPr kumimoji="0" lang="ja-JP" altLang="en-US"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モデルとの</a:t>
            </a:r>
            <a:br>
              <a:rPr kumimoji="0" lang="en-US" altLang="ja-JP"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br>
            <a:r>
              <a:rPr kumimoji="0" lang="ja-JP" altLang="en-US"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ジョブマッチ・ランキング算出</a:t>
            </a:r>
          </a:p>
        </p:txBody>
      </p:sp>
      <p:sp>
        <p:nvSpPr>
          <p:cNvPr id="90" name="二等辺三角形 89">
            <a:extLst>
              <a:ext uri="{FF2B5EF4-FFF2-40B4-BE49-F238E27FC236}">
                <a16:creationId xmlns:a16="http://schemas.microsoft.com/office/drawing/2014/main" id="{7C785BA4-0676-4448-8B0E-3F38103BFBE3}"/>
              </a:ext>
            </a:extLst>
          </p:cNvPr>
          <p:cNvSpPr/>
          <p:nvPr/>
        </p:nvSpPr>
        <p:spPr>
          <a:xfrm rot="5400000">
            <a:off x="7398084" y="3783760"/>
            <a:ext cx="1352837" cy="365154"/>
          </a:xfrm>
          <a:prstGeom prst="triangle">
            <a:avLst>
              <a:gd name="adj" fmla="val 50000"/>
            </a:avLst>
          </a:prstGeom>
          <a:solidFill>
            <a:srgbClr val="0020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grpSp>
        <p:nvGrpSpPr>
          <p:cNvPr id="91" name="グループ化 90">
            <a:extLst>
              <a:ext uri="{FF2B5EF4-FFF2-40B4-BE49-F238E27FC236}">
                <a16:creationId xmlns:a16="http://schemas.microsoft.com/office/drawing/2014/main" id="{D289D268-A3C3-4A65-BA34-6147C65FC54F}"/>
              </a:ext>
            </a:extLst>
          </p:cNvPr>
          <p:cNvGrpSpPr/>
          <p:nvPr/>
        </p:nvGrpSpPr>
        <p:grpSpPr>
          <a:xfrm>
            <a:off x="1581081" y="2505255"/>
            <a:ext cx="2381541" cy="2001720"/>
            <a:chOff x="2293937" y="1778000"/>
            <a:chExt cx="4557974" cy="3792535"/>
          </a:xfrm>
        </p:grpSpPr>
        <p:grpSp>
          <p:nvGrpSpPr>
            <p:cNvPr id="92" name="Group 9">
              <a:extLst>
                <a:ext uri="{FF2B5EF4-FFF2-40B4-BE49-F238E27FC236}">
                  <a16:creationId xmlns:a16="http://schemas.microsoft.com/office/drawing/2014/main" id="{88CFA661-47A4-4D86-9B8D-7D104197C539}"/>
                </a:ext>
              </a:extLst>
            </p:cNvPr>
            <p:cNvGrpSpPr>
              <a:grpSpLocks/>
            </p:cNvGrpSpPr>
            <p:nvPr/>
          </p:nvGrpSpPr>
          <p:grpSpPr bwMode="auto">
            <a:xfrm>
              <a:off x="2293937" y="1778000"/>
              <a:ext cx="2381250" cy="2212975"/>
              <a:chOff x="2294268" y="2263819"/>
              <a:chExt cx="2380920" cy="2213284"/>
            </a:xfrm>
          </p:grpSpPr>
          <p:sp>
            <p:nvSpPr>
              <p:cNvPr id="99" name="AutoShape 3">
                <a:extLst>
                  <a:ext uri="{FF2B5EF4-FFF2-40B4-BE49-F238E27FC236}">
                    <a16:creationId xmlns:a16="http://schemas.microsoft.com/office/drawing/2014/main" id="{B19879B3-2E47-4D95-9D51-03D5C1FB7FA0}"/>
                  </a:ext>
                </a:extLst>
              </p:cNvPr>
              <p:cNvSpPr>
                <a:spLocks noChangeAspect="1" noChangeArrowheads="1"/>
              </p:cNvSpPr>
              <p:nvPr/>
            </p:nvSpPr>
            <p:spPr bwMode="auto">
              <a:xfrm>
                <a:off x="2294268" y="2263819"/>
                <a:ext cx="2380920" cy="2213284"/>
              </a:xfrm>
              <a:prstGeom prst="ellipse">
                <a:avLst/>
              </a:prstGeom>
              <a:solidFill>
                <a:srgbClr val="A5D2DB"/>
              </a:solidFill>
              <a:ln w="38100">
                <a:solidFill>
                  <a:srgbClr val="FFFFFF">
                    <a:lumMod val="65000"/>
                  </a:srgbClr>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srgbClr val="FFFFFF">
                      <a:lumMod val="50000"/>
                    </a:srgbClr>
                  </a:solidFill>
                  <a:effectLst/>
                  <a:uLnTx/>
                  <a:uFillTx/>
                  <a:latin typeface="Meiryo UI"/>
                  <a:ea typeface="Meiryo UI"/>
                </a:endParaRPr>
              </a:p>
            </p:txBody>
          </p:sp>
          <p:sp>
            <p:nvSpPr>
              <p:cNvPr id="100" name="Text Box 6">
                <a:extLst>
                  <a:ext uri="{FF2B5EF4-FFF2-40B4-BE49-F238E27FC236}">
                    <a16:creationId xmlns:a16="http://schemas.microsoft.com/office/drawing/2014/main" id="{56D5BC49-799F-463F-B891-048C804C6A43}"/>
                  </a:ext>
                </a:extLst>
              </p:cNvPr>
              <p:cNvSpPr txBox="1">
                <a:spLocks noChangeArrowheads="1"/>
              </p:cNvSpPr>
              <p:nvPr/>
            </p:nvSpPr>
            <p:spPr bwMode="auto">
              <a:xfrm>
                <a:off x="2438711" y="2743311"/>
                <a:ext cx="1904736" cy="99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820738" eaLnBrk="1" fontAlgn="auto" latinLnBrk="0" hangingPunct="1">
                  <a:lnSpc>
                    <a:spcPct val="90000"/>
                  </a:lnSpc>
                  <a:spcBef>
                    <a:spcPct val="50000"/>
                  </a:spcBef>
                  <a:spcAft>
                    <a:spcPts val="0"/>
                  </a:spcAft>
                  <a:buClrTx/>
                  <a:buSzTx/>
                  <a:buFontTx/>
                  <a:buNone/>
                  <a:tabLst/>
                  <a:defRPr/>
                </a:pPr>
                <a:r>
                  <a:rPr kumimoji="0" lang="ja-JP" altLang="en-US"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rPr>
                  <a:t>１</a:t>
                </a:r>
                <a:r>
                  <a:rPr kumimoji="0" lang="en-US" altLang="ja-JP"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rPr>
                  <a:t>.</a:t>
                </a:r>
                <a:r>
                  <a:rPr kumimoji="0" lang="ja-JP" altLang="en-US"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rPr>
                  <a:t>スキルの適合</a:t>
                </a:r>
              </a:p>
            </p:txBody>
          </p:sp>
        </p:grpSp>
        <p:grpSp>
          <p:nvGrpSpPr>
            <p:cNvPr id="93" name="Group 10">
              <a:extLst>
                <a:ext uri="{FF2B5EF4-FFF2-40B4-BE49-F238E27FC236}">
                  <a16:creationId xmlns:a16="http://schemas.microsoft.com/office/drawing/2014/main" id="{01693D43-1C25-48BE-9F2E-0166684D9468}"/>
                </a:ext>
              </a:extLst>
            </p:cNvPr>
            <p:cNvGrpSpPr>
              <a:grpSpLocks/>
            </p:cNvGrpSpPr>
            <p:nvPr/>
          </p:nvGrpSpPr>
          <p:grpSpPr bwMode="auto">
            <a:xfrm>
              <a:off x="4184911" y="1847850"/>
              <a:ext cx="2667000" cy="2212975"/>
              <a:chOff x="4185706" y="2279052"/>
              <a:chExt cx="2666702" cy="2211986"/>
            </a:xfrm>
          </p:grpSpPr>
          <p:sp>
            <p:nvSpPr>
              <p:cNvPr id="97" name="AutoShape 4">
                <a:extLst>
                  <a:ext uri="{FF2B5EF4-FFF2-40B4-BE49-F238E27FC236}">
                    <a16:creationId xmlns:a16="http://schemas.microsoft.com/office/drawing/2014/main" id="{7F1C889B-BCBE-4C95-AF74-4269FB9BED19}"/>
                  </a:ext>
                </a:extLst>
              </p:cNvPr>
              <p:cNvSpPr>
                <a:spLocks noChangeAspect="1" noChangeArrowheads="1"/>
              </p:cNvSpPr>
              <p:nvPr/>
            </p:nvSpPr>
            <p:spPr bwMode="auto">
              <a:xfrm>
                <a:off x="4341003" y="2279052"/>
                <a:ext cx="2354000" cy="2211986"/>
              </a:xfrm>
              <a:prstGeom prst="ellipse">
                <a:avLst/>
              </a:prstGeom>
              <a:solidFill>
                <a:srgbClr val="A5D2DB"/>
              </a:solidFill>
              <a:ln w="38100">
                <a:solidFill>
                  <a:srgbClr val="FFFFFF">
                    <a:lumMod val="65000"/>
                  </a:srgbClr>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srgbClr val="FFFFFF">
                      <a:lumMod val="50000"/>
                    </a:srgbClr>
                  </a:solidFill>
                  <a:effectLst/>
                  <a:uLnTx/>
                  <a:uFillTx/>
                  <a:latin typeface="Meiryo UI"/>
                  <a:ea typeface="Meiryo UI"/>
                </a:endParaRPr>
              </a:p>
            </p:txBody>
          </p:sp>
          <p:sp>
            <p:nvSpPr>
              <p:cNvPr id="98" name="Text Box 7">
                <a:extLst>
                  <a:ext uri="{FF2B5EF4-FFF2-40B4-BE49-F238E27FC236}">
                    <a16:creationId xmlns:a16="http://schemas.microsoft.com/office/drawing/2014/main" id="{54009185-1A14-424F-B6A8-351147074D0F}"/>
                  </a:ext>
                </a:extLst>
              </p:cNvPr>
              <p:cNvSpPr txBox="1">
                <a:spLocks noChangeArrowheads="1"/>
              </p:cNvSpPr>
              <p:nvPr/>
            </p:nvSpPr>
            <p:spPr bwMode="auto">
              <a:xfrm>
                <a:off x="4185706" y="3012303"/>
                <a:ext cx="2666702" cy="76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820738" eaLnBrk="1" fontAlgn="auto" latinLnBrk="0" hangingPunct="1">
                  <a:lnSpc>
                    <a:spcPct val="40000"/>
                  </a:lnSpc>
                  <a:spcBef>
                    <a:spcPct val="50000"/>
                  </a:spcBef>
                  <a:spcAft>
                    <a:spcPts val="0"/>
                  </a:spcAft>
                  <a:buClrTx/>
                  <a:buSzTx/>
                  <a:buFontTx/>
                  <a:buNone/>
                  <a:tabLst/>
                  <a:defRPr/>
                </a:pPr>
                <a:r>
                  <a:rPr kumimoji="0" lang="en-US" altLang="ja-JP"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rPr>
                  <a:t>2.</a:t>
                </a:r>
                <a:r>
                  <a:rPr kumimoji="0" lang="ja-JP" altLang="en-US"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rPr>
                  <a:t>組織文化　　　　　　　　　</a:t>
                </a:r>
                <a:endParaRPr kumimoji="0" lang="en-US" altLang="ja-JP"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endParaRPr>
              </a:p>
              <a:p>
                <a:pPr marL="0" marR="0" lvl="0" indent="0" algn="ctr" defTabSz="820738" eaLnBrk="1" fontAlgn="auto" latinLnBrk="0" hangingPunct="1">
                  <a:lnSpc>
                    <a:spcPct val="40000"/>
                  </a:lnSpc>
                  <a:spcBef>
                    <a:spcPct val="50000"/>
                  </a:spcBef>
                  <a:spcAft>
                    <a:spcPts val="0"/>
                  </a:spcAft>
                  <a:buClrTx/>
                  <a:buSzTx/>
                  <a:buFontTx/>
                  <a:buNone/>
                  <a:tabLst/>
                  <a:defRPr/>
                </a:pPr>
                <a:r>
                  <a:rPr kumimoji="0" lang="ja-JP" altLang="en-US" sz="1600" b="1" i="0" u="sng" strike="noStrike" kern="0" cap="none" spc="0" normalizeH="0" baseline="0" noProof="0">
                    <a:ln>
                      <a:noFill/>
                    </a:ln>
                    <a:solidFill>
                      <a:srgbClr val="FFFFFF">
                        <a:lumMod val="50000"/>
                      </a:srgbClr>
                    </a:solidFill>
                    <a:effectLst/>
                    <a:uLnTx/>
                    <a:uFillTx/>
                    <a:latin typeface="Meiryo UI"/>
                    <a:ea typeface="Meiryo UI"/>
                    <a:cs typeface="Meiryo UI" panose="020B0604030504040204" pitchFamily="50" charset="-128"/>
                  </a:rPr>
                  <a:t>との適合</a:t>
                </a:r>
              </a:p>
            </p:txBody>
          </p:sp>
        </p:grpSp>
        <p:grpSp>
          <p:nvGrpSpPr>
            <p:cNvPr id="94" name="Group 4">
              <a:extLst>
                <a:ext uri="{FF2B5EF4-FFF2-40B4-BE49-F238E27FC236}">
                  <a16:creationId xmlns:a16="http://schemas.microsoft.com/office/drawing/2014/main" id="{2D584EBD-F732-4392-81D1-C63B0120D5EA}"/>
                </a:ext>
              </a:extLst>
            </p:cNvPr>
            <p:cNvGrpSpPr>
              <a:grpSpLocks/>
            </p:cNvGrpSpPr>
            <p:nvPr/>
          </p:nvGrpSpPr>
          <p:grpSpPr bwMode="auto">
            <a:xfrm>
              <a:off x="3270250" y="3357561"/>
              <a:ext cx="2381250" cy="2212974"/>
              <a:chOff x="3270654" y="3846689"/>
              <a:chExt cx="2381466" cy="2213258"/>
            </a:xfrm>
          </p:grpSpPr>
          <p:sp>
            <p:nvSpPr>
              <p:cNvPr id="95" name="AutoShape 5">
                <a:extLst>
                  <a:ext uri="{FF2B5EF4-FFF2-40B4-BE49-F238E27FC236}">
                    <a16:creationId xmlns:a16="http://schemas.microsoft.com/office/drawing/2014/main" id="{B01883D7-E103-477E-A70D-25149D6EE102}"/>
                  </a:ext>
                </a:extLst>
              </p:cNvPr>
              <p:cNvSpPr>
                <a:spLocks noChangeAspect="1" noChangeArrowheads="1"/>
              </p:cNvSpPr>
              <p:nvPr/>
            </p:nvSpPr>
            <p:spPr bwMode="auto">
              <a:xfrm>
                <a:off x="3270654" y="3846689"/>
                <a:ext cx="2381466" cy="2213258"/>
              </a:xfrm>
              <a:prstGeom prst="ellipse">
                <a:avLst/>
              </a:prstGeom>
              <a:solidFill>
                <a:srgbClr val="1F474F"/>
              </a:solidFill>
              <a:ln w="38100">
                <a:solidFill>
                  <a:srgbClr val="000000"/>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a:ln>
                    <a:noFill/>
                  </a:ln>
                  <a:solidFill>
                    <a:srgbClr val="000000"/>
                  </a:solidFill>
                  <a:effectLst/>
                  <a:uLnTx/>
                  <a:uFillTx/>
                  <a:latin typeface="Meiryo UI"/>
                  <a:ea typeface="Meiryo UI"/>
                </a:endParaRPr>
              </a:p>
            </p:txBody>
          </p:sp>
          <p:sp>
            <p:nvSpPr>
              <p:cNvPr id="96" name="Text Box 14">
                <a:extLst>
                  <a:ext uri="{FF2B5EF4-FFF2-40B4-BE49-F238E27FC236}">
                    <a16:creationId xmlns:a16="http://schemas.microsoft.com/office/drawing/2014/main" id="{BC7073DA-FFDC-491B-A272-B0DD6BD211FF}"/>
                  </a:ext>
                </a:extLst>
              </p:cNvPr>
              <p:cNvSpPr txBox="1">
                <a:spLocks noChangeArrowheads="1"/>
              </p:cNvSpPr>
              <p:nvPr/>
            </p:nvSpPr>
            <p:spPr bwMode="auto">
              <a:xfrm>
                <a:off x="3419893" y="4330939"/>
                <a:ext cx="2043299" cy="11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820738" eaLnBrk="1" fontAlgn="auto" latinLnBrk="0" hangingPunct="1">
                  <a:lnSpc>
                    <a:spcPct val="90000"/>
                  </a:lnSpc>
                  <a:spcBef>
                    <a:spcPct val="50000"/>
                  </a:spcBef>
                  <a:spcAft>
                    <a:spcPts val="0"/>
                  </a:spcAft>
                  <a:buClrTx/>
                  <a:buSzTx/>
                  <a:buFontTx/>
                  <a:buNone/>
                  <a:tabLst/>
                  <a:defRPr/>
                </a:pPr>
                <a:r>
                  <a:rPr kumimoji="0" lang="en-US" altLang="ja-JP" sz="1800" b="1" i="0" u="sng" strike="noStrike" kern="0" cap="none" spc="0" normalizeH="0" baseline="0" noProof="0">
                    <a:ln>
                      <a:noFill/>
                    </a:ln>
                    <a:solidFill>
                      <a:srgbClr val="FFFFFF"/>
                    </a:solidFill>
                    <a:effectLst/>
                    <a:uLnTx/>
                    <a:uFillTx/>
                    <a:latin typeface="Meiryo UI"/>
                    <a:ea typeface="Meiryo UI"/>
                    <a:cs typeface="Meiryo UI" panose="020B0604030504040204" pitchFamily="50" charset="-128"/>
                  </a:rPr>
                  <a:t>3.</a:t>
                </a:r>
                <a:r>
                  <a:rPr kumimoji="0" lang="ja-JP" altLang="en-US" sz="1800" b="1" i="0" u="sng" strike="noStrike" kern="0" cap="none" spc="0" normalizeH="0" baseline="0" noProof="0">
                    <a:ln>
                      <a:noFill/>
                    </a:ln>
                    <a:solidFill>
                      <a:srgbClr val="FFFFFF"/>
                    </a:solidFill>
                    <a:effectLst/>
                    <a:uLnTx/>
                    <a:uFillTx/>
                    <a:latin typeface="Meiryo UI"/>
                    <a:ea typeface="Meiryo UI"/>
                    <a:cs typeface="Meiryo UI" panose="020B0604030504040204" pitchFamily="50" charset="-128"/>
                  </a:rPr>
                  <a:t>資質の適合</a:t>
                </a:r>
                <a:endParaRPr kumimoji="0" lang="en-US" altLang="ja-JP" sz="1800" b="1" i="0" u="sng" strike="noStrike" kern="0" cap="none" spc="0" normalizeH="0" baseline="0" noProof="0">
                  <a:ln>
                    <a:noFill/>
                  </a:ln>
                  <a:solidFill>
                    <a:srgbClr val="FFFFFF"/>
                  </a:solidFill>
                  <a:effectLst/>
                  <a:uLnTx/>
                  <a:uFillTx/>
                  <a:latin typeface="Meiryo UI"/>
                  <a:ea typeface="Meiryo UI"/>
                  <a:cs typeface="Meiryo UI" panose="020B0604030504040204" pitchFamily="50" charset="-128"/>
                </a:endParaRPr>
              </a:p>
            </p:txBody>
          </p:sp>
        </p:grpSp>
      </p:grpSp>
      <p:cxnSp>
        <p:nvCxnSpPr>
          <p:cNvPr id="101" name="直線コネクタ 100">
            <a:extLst>
              <a:ext uri="{FF2B5EF4-FFF2-40B4-BE49-F238E27FC236}">
                <a16:creationId xmlns:a16="http://schemas.microsoft.com/office/drawing/2014/main" id="{F550F802-8414-43BC-AC21-A1F26E6A84F9}"/>
              </a:ext>
            </a:extLst>
          </p:cNvPr>
          <p:cNvCxnSpPr>
            <a:cxnSpLocks/>
            <a:stCxn id="95" idx="4"/>
          </p:cNvCxnSpPr>
          <p:nvPr/>
        </p:nvCxnSpPr>
        <p:spPr>
          <a:xfrm>
            <a:off x="2713306" y="4506975"/>
            <a:ext cx="1799619" cy="2004888"/>
          </a:xfrm>
          <a:prstGeom prst="line">
            <a:avLst/>
          </a:prstGeom>
          <a:noFill/>
          <a:ln w="28575" cap="flat" cmpd="sng" algn="ctr">
            <a:solidFill>
              <a:srgbClr val="884BB0">
                <a:shade val="95000"/>
                <a:satMod val="105000"/>
              </a:srgbClr>
            </a:solidFill>
            <a:prstDash val="sysDot"/>
          </a:ln>
          <a:effectLst/>
        </p:spPr>
      </p:cxnSp>
      <p:cxnSp>
        <p:nvCxnSpPr>
          <p:cNvPr id="102" name="直線コネクタ 101">
            <a:extLst>
              <a:ext uri="{FF2B5EF4-FFF2-40B4-BE49-F238E27FC236}">
                <a16:creationId xmlns:a16="http://schemas.microsoft.com/office/drawing/2014/main" id="{9278BC3D-1CDE-424B-8122-B6063EF3BEE2}"/>
              </a:ext>
            </a:extLst>
          </p:cNvPr>
          <p:cNvCxnSpPr>
            <a:cxnSpLocks/>
            <a:stCxn id="95" idx="0"/>
          </p:cNvCxnSpPr>
          <p:nvPr/>
        </p:nvCxnSpPr>
        <p:spPr>
          <a:xfrm flipV="1">
            <a:off x="2713306" y="2384002"/>
            <a:ext cx="1763762" cy="954954"/>
          </a:xfrm>
          <a:prstGeom prst="line">
            <a:avLst/>
          </a:prstGeom>
          <a:noFill/>
          <a:ln w="28575" cap="flat" cmpd="sng" algn="ctr">
            <a:solidFill>
              <a:srgbClr val="884BB0">
                <a:shade val="95000"/>
                <a:satMod val="105000"/>
              </a:srgbClr>
            </a:solidFill>
            <a:prstDash val="sysDot"/>
          </a:ln>
          <a:effectLst/>
        </p:spPr>
      </p:cxnSp>
      <p:sp>
        <p:nvSpPr>
          <p:cNvPr id="103" name="テキスト ボックス 102">
            <a:extLst>
              <a:ext uri="{FF2B5EF4-FFF2-40B4-BE49-F238E27FC236}">
                <a16:creationId xmlns:a16="http://schemas.microsoft.com/office/drawing/2014/main" id="{06B4849E-1EC3-494C-B489-59F7594A394A}"/>
              </a:ext>
            </a:extLst>
          </p:cNvPr>
          <p:cNvSpPr txBox="1"/>
          <p:nvPr/>
        </p:nvSpPr>
        <p:spPr>
          <a:xfrm>
            <a:off x="8370127" y="3300461"/>
            <a:ext cx="1755018" cy="1015663"/>
          </a:xfrm>
          <a:prstGeom prst="rect">
            <a:avLst/>
          </a:prstGeom>
          <a:noFill/>
        </p:spPr>
        <p:txBody>
          <a:bodyPr wrap="square">
            <a:spAutoFit/>
          </a:bodyPr>
          <a:lstStyle/>
          <a:p>
            <a:pPr>
              <a:defRPr/>
            </a:pP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１：田中</a:t>
            </a:r>
            <a: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t>A</a:t>
            </a: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子　　　</a:t>
            </a:r>
            <a: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t>95%</a:t>
            </a:r>
          </a:p>
          <a:p>
            <a:pPr>
              <a:defRPr/>
            </a:pP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２：佐藤</a:t>
            </a:r>
            <a: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t>B</a:t>
            </a: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男　　　</a:t>
            </a:r>
            <a: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t>85%</a:t>
            </a:r>
          </a:p>
          <a:p>
            <a:pPr>
              <a:defRPr/>
            </a:pP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３：サンプル</a:t>
            </a:r>
            <a: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t>C</a:t>
            </a: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夫　</a:t>
            </a:r>
            <a: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t>69%</a:t>
            </a:r>
          </a:p>
          <a:p>
            <a:pPr>
              <a:defRPr/>
            </a:pP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４：・・・・</a:t>
            </a:r>
            <a:endPar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endParaRPr>
          </a:p>
          <a:p>
            <a:pPr>
              <a:defRPr/>
            </a:pP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５：・・・・</a:t>
            </a:r>
            <a:endPar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endParaRPr>
          </a:p>
        </p:txBody>
      </p:sp>
      <p:sp>
        <p:nvSpPr>
          <p:cNvPr id="104" name="Shape 451">
            <a:extLst>
              <a:ext uri="{FF2B5EF4-FFF2-40B4-BE49-F238E27FC236}">
                <a16:creationId xmlns:a16="http://schemas.microsoft.com/office/drawing/2014/main" id="{2B149A76-A090-4020-BD77-BA2D5FB46B30}"/>
              </a:ext>
            </a:extLst>
          </p:cNvPr>
          <p:cNvSpPr/>
          <p:nvPr/>
        </p:nvSpPr>
        <p:spPr>
          <a:xfrm>
            <a:off x="8371769" y="4618040"/>
            <a:ext cx="2289107" cy="846670"/>
          </a:xfrm>
          <a:prstGeom prst="roundRect">
            <a:avLst>
              <a:gd name="adj" fmla="val 16667"/>
            </a:avLst>
          </a:prstGeom>
          <a:solidFill>
            <a:srgbClr val="4066B2">
              <a:lumMod val="75000"/>
            </a:srgbClr>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eaLnBrk="1" fontAlgn="auto" latinLnBrk="0" hangingPunct="1">
              <a:lnSpc>
                <a:spcPct val="100000"/>
              </a:lnSpc>
              <a:spcBef>
                <a:spcPts val="0"/>
              </a:spcBef>
              <a:spcAft>
                <a:spcPts val="366"/>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示唆</a:t>
            </a:r>
            <a:r>
              <a:rPr kumimoji="0" lang="en-US" altLang="ja-JP" sz="14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2</a:t>
            </a:r>
          </a:p>
          <a:p>
            <a:pPr marL="0" marR="0" lvl="0" indent="0" algn="ctr" defTabSz="914400" eaLnBrk="1" fontAlgn="auto" latinLnBrk="0" hangingPunct="1">
              <a:lnSpc>
                <a:spcPct val="100000"/>
              </a:lnSpc>
              <a:spcBef>
                <a:spcPts val="0"/>
              </a:spcBef>
              <a:spcAft>
                <a:spcPts val="366"/>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候補者ごとの強み</a:t>
            </a:r>
            <a:r>
              <a:rPr kumimoji="0" lang="en-US" altLang="ja-JP"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a:t>
            </a:r>
            <a:br>
              <a:rPr kumimoji="0" lang="en-US" altLang="ja-JP"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br>
            <a:r>
              <a:rPr kumimoji="0" lang="ja-JP" altLang="en-US" sz="1200" b="1" i="0" u="none" strike="noStrike" kern="0" cap="none" spc="0" normalizeH="0" baseline="0" noProof="0" dirty="0">
                <a:ln>
                  <a:noFill/>
                </a:ln>
                <a:solidFill>
                  <a:srgbClr val="FFFFFF"/>
                </a:solidFill>
                <a:effectLst/>
                <a:uLnTx/>
                <a:uFillTx/>
                <a:latin typeface="Meiryo UI"/>
                <a:ea typeface="Meiryo UI"/>
                <a:cs typeface="Arial"/>
                <a:sym typeface="Calibri" pitchFamily="34" charset="0"/>
                <a:rtl val="0"/>
              </a:rPr>
              <a:t>課題の特定</a:t>
            </a:r>
          </a:p>
        </p:txBody>
      </p:sp>
      <p:sp>
        <p:nvSpPr>
          <p:cNvPr id="105" name="テキスト ボックス 104">
            <a:extLst>
              <a:ext uri="{FF2B5EF4-FFF2-40B4-BE49-F238E27FC236}">
                <a16:creationId xmlns:a16="http://schemas.microsoft.com/office/drawing/2014/main" id="{AF12FB62-AAE2-41B2-8CC3-58FE6F8C675A}"/>
              </a:ext>
            </a:extLst>
          </p:cNvPr>
          <p:cNvSpPr txBox="1"/>
          <p:nvPr/>
        </p:nvSpPr>
        <p:spPr>
          <a:xfrm>
            <a:off x="8370922" y="5532705"/>
            <a:ext cx="2013446" cy="461665"/>
          </a:xfrm>
          <a:prstGeom prst="rect">
            <a:avLst/>
          </a:prstGeom>
          <a:noFill/>
        </p:spPr>
        <p:txBody>
          <a:bodyPr wrap="square">
            <a:spAutoFit/>
          </a:bodyPr>
          <a:lstStyle/>
          <a:p>
            <a:pPr>
              <a:defRPr/>
            </a:pP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個人ごとの強みと課題を</a:t>
            </a:r>
            <a:br>
              <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rPr>
            </a:br>
            <a:r>
              <a:rPr kumimoji="0" lang="ja-JP" altLang="en-US" sz="1200" b="1" kern="0" dirty="0">
                <a:solidFill>
                  <a:srgbClr val="000000"/>
                </a:solidFill>
                <a:latin typeface="Meiryo UI"/>
                <a:ea typeface="Meiryo UI"/>
                <a:cs typeface="Arial" panose="020B0604020202020204" pitchFamily="34" charset="0"/>
                <a:sym typeface="Arial" panose="020B0604020202020204" pitchFamily="34" charset="0"/>
                <a:rtl val="0"/>
              </a:rPr>
              <a:t>示す育成レポート提供</a:t>
            </a:r>
            <a:endParaRPr kumimoji="0" lang="en-US" altLang="ja-JP" sz="1200" b="1" kern="0" dirty="0">
              <a:solidFill>
                <a:srgbClr val="000000"/>
              </a:solidFill>
              <a:latin typeface="Meiryo UI"/>
              <a:ea typeface="Meiryo UI"/>
              <a:cs typeface="Arial" panose="020B0604020202020204" pitchFamily="34" charset="0"/>
              <a:sym typeface="Arial" panose="020B0604020202020204" pitchFamily="34" charset="0"/>
              <a:rtl val="0"/>
            </a:endParaRPr>
          </a:p>
        </p:txBody>
      </p:sp>
      <p:grpSp>
        <p:nvGrpSpPr>
          <p:cNvPr id="106" name="グループ化 105">
            <a:extLst>
              <a:ext uri="{FF2B5EF4-FFF2-40B4-BE49-F238E27FC236}">
                <a16:creationId xmlns:a16="http://schemas.microsoft.com/office/drawing/2014/main" id="{C1DC2EC5-A6FD-4AF5-8735-3C3A7CBE754B}"/>
              </a:ext>
            </a:extLst>
          </p:cNvPr>
          <p:cNvGrpSpPr/>
          <p:nvPr/>
        </p:nvGrpSpPr>
        <p:grpSpPr>
          <a:xfrm>
            <a:off x="4810708" y="3093312"/>
            <a:ext cx="2875191" cy="2525119"/>
            <a:chOff x="4529681" y="2705007"/>
            <a:chExt cx="2884037" cy="2525119"/>
          </a:xfrm>
        </p:grpSpPr>
        <p:sp>
          <p:nvSpPr>
            <p:cNvPr id="107" name="下矢印 47">
              <a:extLst>
                <a:ext uri="{FF2B5EF4-FFF2-40B4-BE49-F238E27FC236}">
                  <a16:creationId xmlns:a16="http://schemas.microsoft.com/office/drawing/2014/main" id="{20CEEF98-EE99-4D15-8386-9BA622272D95}"/>
                </a:ext>
              </a:extLst>
            </p:cNvPr>
            <p:cNvSpPr/>
            <p:nvPr/>
          </p:nvSpPr>
          <p:spPr>
            <a:xfrm>
              <a:off x="5586865" y="3653177"/>
              <a:ext cx="614363" cy="459141"/>
            </a:xfrm>
            <a:prstGeom prst="downArrow">
              <a:avLst/>
            </a:prstGeom>
            <a:solidFill>
              <a:schemeClr val="accent1">
                <a:lumMod val="60000"/>
                <a:lumOff val="40000"/>
              </a:schemeClr>
            </a:solidFill>
            <a:ln w="25400" cap="flat" cmpd="sng" algn="ctr">
              <a:solidFill>
                <a:srgbClr val="884BB0">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grpSp>
          <p:nvGrpSpPr>
            <p:cNvPr id="108" name="グループ化 107">
              <a:extLst>
                <a:ext uri="{FF2B5EF4-FFF2-40B4-BE49-F238E27FC236}">
                  <a16:creationId xmlns:a16="http://schemas.microsoft.com/office/drawing/2014/main" id="{03A4A6DE-5A1E-4A7F-BC4E-470869B39A7D}"/>
                </a:ext>
              </a:extLst>
            </p:cNvPr>
            <p:cNvGrpSpPr/>
            <p:nvPr/>
          </p:nvGrpSpPr>
          <p:grpSpPr>
            <a:xfrm>
              <a:off x="4529681" y="4620424"/>
              <a:ext cx="837080" cy="577814"/>
              <a:chOff x="2129617" y="4776158"/>
              <a:chExt cx="1107173" cy="801155"/>
            </a:xfrm>
          </p:grpSpPr>
          <p:pic>
            <p:nvPicPr>
              <p:cNvPr id="130" name="図 129">
                <a:extLst>
                  <a:ext uri="{FF2B5EF4-FFF2-40B4-BE49-F238E27FC236}">
                    <a16:creationId xmlns:a16="http://schemas.microsoft.com/office/drawing/2014/main" id="{55047795-FABD-4F1B-88E5-1AF4A7D5A575}"/>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31" name="図 130">
                <a:extLst>
                  <a:ext uri="{FF2B5EF4-FFF2-40B4-BE49-F238E27FC236}">
                    <a16:creationId xmlns:a16="http://schemas.microsoft.com/office/drawing/2014/main" id="{AA08EF0C-D381-4DE0-8813-3F422592C6A6}"/>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32" name="図 131">
                <a:extLst>
                  <a:ext uri="{FF2B5EF4-FFF2-40B4-BE49-F238E27FC236}">
                    <a16:creationId xmlns:a16="http://schemas.microsoft.com/office/drawing/2014/main" id="{1470C226-D336-40F7-9D56-388612173049}"/>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109" name="グループ化 108">
              <a:extLst>
                <a:ext uri="{FF2B5EF4-FFF2-40B4-BE49-F238E27FC236}">
                  <a16:creationId xmlns:a16="http://schemas.microsoft.com/office/drawing/2014/main" id="{646E1D59-FBF5-4C13-A251-C5BD43D9373B}"/>
                </a:ext>
              </a:extLst>
            </p:cNvPr>
            <p:cNvGrpSpPr/>
            <p:nvPr/>
          </p:nvGrpSpPr>
          <p:grpSpPr>
            <a:xfrm>
              <a:off x="5966904" y="3971301"/>
              <a:ext cx="837080" cy="577814"/>
              <a:chOff x="2129617" y="4776158"/>
              <a:chExt cx="1107173" cy="801155"/>
            </a:xfrm>
          </p:grpSpPr>
          <p:pic>
            <p:nvPicPr>
              <p:cNvPr id="127" name="図 126">
                <a:extLst>
                  <a:ext uri="{FF2B5EF4-FFF2-40B4-BE49-F238E27FC236}">
                    <a16:creationId xmlns:a16="http://schemas.microsoft.com/office/drawing/2014/main" id="{BD09289C-F37F-4BAC-824B-053C46D2EACB}"/>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28" name="図 127">
                <a:extLst>
                  <a:ext uri="{FF2B5EF4-FFF2-40B4-BE49-F238E27FC236}">
                    <a16:creationId xmlns:a16="http://schemas.microsoft.com/office/drawing/2014/main" id="{A3CB5AA8-25A1-45FA-A40E-28B0F770B65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29" name="図 128">
                <a:extLst>
                  <a:ext uri="{FF2B5EF4-FFF2-40B4-BE49-F238E27FC236}">
                    <a16:creationId xmlns:a16="http://schemas.microsoft.com/office/drawing/2014/main" id="{42C4B497-E2E9-46E2-B295-6D0AA618FE5E}"/>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110" name="グループ化 109">
              <a:extLst>
                <a:ext uri="{FF2B5EF4-FFF2-40B4-BE49-F238E27FC236}">
                  <a16:creationId xmlns:a16="http://schemas.microsoft.com/office/drawing/2014/main" id="{19D9B968-1194-4EEB-90C9-EE41EC547039}"/>
                </a:ext>
              </a:extLst>
            </p:cNvPr>
            <p:cNvGrpSpPr/>
            <p:nvPr/>
          </p:nvGrpSpPr>
          <p:grpSpPr>
            <a:xfrm>
              <a:off x="5124615" y="3965822"/>
              <a:ext cx="837080" cy="577814"/>
              <a:chOff x="2129617" y="4776158"/>
              <a:chExt cx="1107173" cy="801155"/>
            </a:xfrm>
          </p:grpSpPr>
          <p:pic>
            <p:nvPicPr>
              <p:cNvPr id="124" name="図 123">
                <a:extLst>
                  <a:ext uri="{FF2B5EF4-FFF2-40B4-BE49-F238E27FC236}">
                    <a16:creationId xmlns:a16="http://schemas.microsoft.com/office/drawing/2014/main" id="{B4D5DE2E-2742-428B-8967-7EB641F36F6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25" name="図 124">
                <a:extLst>
                  <a:ext uri="{FF2B5EF4-FFF2-40B4-BE49-F238E27FC236}">
                    <a16:creationId xmlns:a16="http://schemas.microsoft.com/office/drawing/2014/main" id="{A330FDEE-2AAD-4E7D-B25B-A2C4ABA1C30C}"/>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26" name="図 125">
                <a:extLst>
                  <a:ext uri="{FF2B5EF4-FFF2-40B4-BE49-F238E27FC236}">
                    <a16:creationId xmlns:a16="http://schemas.microsoft.com/office/drawing/2014/main" id="{E2792E32-930F-4016-B58F-98B072E204CA}"/>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111" name="グループ化 110">
              <a:extLst>
                <a:ext uri="{FF2B5EF4-FFF2-40B4-BE49-F238E27FC236}">
                  <a16:creationId xmlns:a16="http://schemas.microsoft.com/office/drawing/2014/main" id="{E50EAAF3-12A8-4B88-A490-5145691C3439}"/>
                </a:ext>
              </a:extLst>
            </p:cNvPr>
            <p:cNvGrpSpPr/>
            <p:nvPr/>
          </p:nvGrpSpPr>
          <p:grpSpPr>
            <a:xfrm>
              <a:off x="5242720" y="4629649"/>
              <a:ext cx="837080" cy="577814"/>
              <a:chOff x="2129617" y="4776158"/>
              <a:chExt cx="1107173" cy="801155"/>
            </a:xfrm>
          </p:grpSpPr>
          <p:pic>
            <p:nvPicPr>
              <p:cNvPr id="121" name="図 120">
                <a:extLst>
                  <a:ext uri="{FF2B5EF4-FFF2-40B4-BE49-F238E27FC236}">
                    <a16:creationId xmlns:a16="http://schemas.microsoft.com/office/drawing/2014/main" id="{DAA18A7B-EE3A-41F5-AAB6-7512BD3EAACE}"/>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22" name="図 121">
                <a:extLst>
                  <a:ext uri="{FF2B5EF4-FFF2-40B4-BE49-F238E27FC236}">
                    <a16:creationId xmlns:a16="http://schemas.microsoft.com/office/drawing/2014/main" id="{468B1C03-4A05-42BD-BD36-9080C15C2443}"/>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23" name="図 122">
                <a:extLst>
                  <a:ext uri="{FF2B5EF4-FFF2-40B4-BE49-F238E27FC236}">
                    <a16:creationId xmlns:a16="http://schemas.microsoft.com/office/drawing/2014/main" id="{DEEBFE95-91DB-4002-B4BB-ACD995B035F8}"/>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112" name="グループ化 111">
              <a:extLst>
                <a:ext uri="{FF2B5EF4-FFF2-40B4-BE49-F238E27FC236}">
                  <a16:creationId xmlns:a16="http://schemas.microsoft.com/office/drawing/2014/main" id="{7329AD15-A4C8-4B42-B10A-E48EAE644694}"/>
                </a:ext>
              </a:extLst>
            </p:cNvPr>
            <p:cNvGrpSpPr/>
            <p:nvPr/>
          </p:nvGrpSpPr>
          <p:grpSpPr>
            <a:xfrm>
              <a:off x="5909679" y="4593907"/>
              <a:ext cx="837080" cy="577814"/>
              <a:chOff x="2129617" y="4776158"/>
              <a:chExt cx="1107173" cy="801155"/>
            </a:xfrm>
          </p:grpSpPr>
          <p:pic>
            <p:nvPicPr>
              <p:cNvPr id="118" name="図 117">
                <a:extLst>
                  <a:ext uri="{FF2B5EF4-FFF2-40B4-BE49-F238E27FC236}">
                    <a16:creationId xmlns:a16="http://schemas.microsoft.com/office/drawing/2014/main" id="{5B507649-81A1-4255-BED4-039D4CD0EDCF}"/>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19" name="図 118">
                <a:extLst>
                  <a:ext uri="{FF2B5EF4-FFF2-40B4-BE49-F238E27FC236}">
                    <a16:creationId xmlns:a16="http://schemas.microsoft.com/office/drawing/2014/main" id="{53F24430-C563-49B8-8884-3A29E9D67FE5}"/>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20" name="図 119">
                <a:extLst>
                  <a:ext uri="{FF2B5EF4-FFF2-40B4-BE49-F238E27FC236}">
                    <a16:creationId xmlns:a16="http://schemas.microsoft.com/office/drawing/2014/main" id="{94D5B54A-497C-4A0A-A5A3-A9F87C414C22}"/>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113" name="グループ化 112">
              <a:extLst>
                <a:ext uri="{FF2B5EF4-FFF2-40B4-BE49-F238E27FC236}">
                  <a16:creationId xmlns:a16="http://schemas.microsoft.com/office/drawing/2014/main" id="{A93BE39F-7463-49FD-B7F2-65EB73C23AAD}"/>
                </a:ext>
              </a:extLst>
            </p:cNvPr>
            <p:cNvGrpSpPr/>
            <p:nvPr/>
          </p:nvGrpSpPr>
          <p:grpSpPr>
            <a:xfrm>
              <a:off x="6576638" y="4652312"/>
              <a:ext cx="837080" cy="577814"/>
              <a:chOff x="2129617" y="4776158"/>
              <a:chExt cx="1107173" cy="801155"/>
            </a:xfrm>
          </p:grpSpPr>
          <p:pic>
            <p:nvPicPr>
              <p:cNvPr id="115" name="図 114">
                <a:extLst>
                  <a:ext uri="{FF2B5EF4-FFF2-40B4-BE49-F238E27FC236}">
                    <a16:creationId xmlns:a16="http://schemas.microsoft.com/office/drawing/2014/main" id="{2C7C1A2C-EC95-4CCF-8F75-EB205A24F655}"/>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116" name="図 115">
                <a:extLst>
                  <a:ext uri="{FF2B5EF4-FFF2-40B4-BE49-F238E27FC236}">
                    <a16:creationId xmlns:a16="http://schemas.microsoft.com/office/drawing/2014/main" id="{4F4C0DDC-1248-49AA-BE8C-8A25C666A1A8}"/>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117" name="図 116">
                <a:extLst>
                  <a:ext uri="{FF2B5EF4-FFF2-40B4-BE49-F238E27FC236}">
                    <a16:creationId xmlns:a16="http://schemas.microsoft.com/office/drawing/2014/main" id="{D12A5CD6-A4F0-42DE-B9A0-67ECD5980947}"/>
                  </a:ext>
                </a:extLst>
              </p:cNvPr>
              <p:cNvPicPr>
                <a:picLocks noChangeAspect="1"/>
              </p:cNvPicPr>
              <p:nvPr/>
            </p:nvPicPr>
            <p:blipFill>
              <a:blip r:embed="rId3">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pic>
          <p:nvPicPr>
            <p:cNvPr id="114" name="図 113">
              <a:extLst>
                <a:ext uri="{FF2B5EF4-FFF2-40B4-BE49-F238E27FC236}">
                  <a16:creationId xmlns:a16="http://schemas.microsoft.com/office/drawing/2014/main" id="{E18C6EE1-AFEA-4A7A-BBDA-07521132BDF9}"/>
                </a:ext>
              </a:extLst>
            </p:cNvPr>
            <p:cNvPicPr>
              <a:picLocks noChangeAspect="1"/>
            </p:cNvPicPr>
            <p:nvPr/>
          </p:nvPicPr>
          <p:blipFill>
            <a:blip r:embed="rId4"/>
            <a:stretch>
              <a:fillRect/>
            </a:stretch>
          </p:blipFill>
          <p:spPr>
            <a:xfrm>
              <a:off x="5326028" y="2705007"/>
              <a:ext cx="1035467" cy="823323"/>
            </a:xfrm>
            <a:prstGeom prst="rect">
              <a:avLst/>
            </a:prstGeom>
          </p:spPr>
        </p:pic>
      </p:grpSp>
      <p:sp>
        <p:nvSpPr>
          <p:cNvPr id="133" name="テキスト ボックス 5">
            <a:extLst>
              <a:ext uri="{FF2B5EF4-FFF2-40B4-BE49-F238E27FC236}">
                <a16:creationId xmlns:a16="http://schemas.microsoft.com/office/drawing/2014/main" id="{BC2A9617-63EC-422D-ADF7-1285240F8D9A}"/>
              </a:ext>
            </a:extLst>
          </p:cNvPr>
          <p:cNvSpPr txBox="1">
            <a:spLocks noChangeArrowheads="1"/>
          </p:cNvSpPr>
          <p:nvPr/>
        </p:nvSpPr>
        <p:spPr bwMode="auto">
          <a:xfrm>
            <a:off x="5651061" y="2499580"/>
            <a:ext cx="11892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defRPr/>
            </a:pPr>
            <a:r>
              <a:rPr lang="ja-JP" altLang="en-US" sz="1600" b="1" dirty="0">
                <a:solidFill>
                  <a:srgbClr val="000000"/>
                </a:solidFill>
                <a:latin typeface="Meiryo UI"/>
                <a:ea typeface="Meiryo UI"/>
                <a:cs typeface="Meiryo UI" panose="020B0604030504040204" pitchFamily="50" charset="-128"/>
                <a:sym typeface="Arial"/>
                <a:rtl val="0"/>
              </a:rPr>
              <a:t>パフォーマンスモデル化</a:t>
            </a:r>
          </a:p>
        </p:txBody>
      </p:sp>
      <p:pic>
        <p:nvPicPr>
          <p:cNvPr id="134" name="図 133">
            <a:extLst>
              <a:ext uri="{FF2B5EF4-FFF2-40B4-BE49-F238E27FC236}">
                <a16:creationId xmlns:a16="http://schemas.microsoft.com/office/drawing/2014/main" id="{12189C58-ABE4-4C7B-BD14-06C80A55C559}"/>
              </a:ext>
            </a:extLst>
          </p:cNvPr>
          <p:cNvPicPr>
            <a:picLocks noChangeAspect="1"/>
          </p:cNvPicPr>
          <p:nvPr/>
        </p:nvPicPr>
        <p:blipFill>
          <a:blip r:embed="rId5"/>
          <a:stretch>
            <a:fillRect/>
          </a:stretch>
        </p:blipFill>
        <p:spPr>
          <a:xfrm>
            <a:off x="10384368" y="5661226"/>
            <a:ext cx="687992" cy="850637"/>
          </a:xfrm>
          <a:prstGeom prst="rect">
            <a:avLst/>
          </a:prstGeom>
        </p:spPr>
      </p:pic>
      <p:pic>
        <p:nvPicPr>
          <p:cNvPr id="135" name="図 134">
            <a:extLst>
              <a:ext uri="{FF2B5EF4-FFF2-40B4-BE49-F238E27FC236}">
                <a16:creationId xmlns:a16="http://schemas.microsoft.com/office/drawing/2014/main" id="{D40D73EE-A9A5-4998-BFF3-E9C05AA403FE}"/>
              </a:ext>
            </a:extLst>
          </p:cNvPr>
          <p:cNvPicPr>
            <a:picLocks noChangeAspect="1"/>
          </p:cNvPicPr>
          <p:nvPr/>
        </p:nvPicPr>
        <p:blipFill>
          <a:blip r:embed="rId6"/>
          <a:stretch>
            <a:fillRect/>
          </a:stretch>
        </p:blipFill>
        <p:spPr>
          <a:xfrm>
            <a:off x="10301886" y="3673275"/>
            <a:ext cx="618065" cy="688462"/>
          </a:xfrm>
          <a:prstGeom prst="rect">
            <a:avLst/>
          </a:prstGeom>
        </p:spPr>
      </p:pic>
      <p:sp>
        <p:nvSpPr>
          <p:cNvPr id="136" name="テキスト ボックス 135">
            <a:extLst>
              <a:ext uri="{FF2B5EF4-FFF2-40B4-BE49-F238E27FC236}">
                <a16:creationId xmlns:a16="http://schemas.microsoft.com/office/drawing/2014/main" id="{0141A72F-C7C4-4415-BD1A-17A10CC6FFC0}"/>
              </a:ext>
            </a:extLst>
          </p:cNvPr>
          <p:cNvSpPr txBox="1"/>
          <p:nvPr/>
        </p:nvSpPr>
        <p:spPr>
          <a:xfrm>
            <a:off x="2268572" y="1969248"/>
            <a:ext cx="1002319" cy="338554"/>
          </a:xfrm>
          <a:prstGeom prst="rect">
            <a:avLst/>
          </a:prstGeom>
          <a:noFill/>
        </p:spPr>
        <p:txBody>
          <a:bodyPr wrap="square">
            <a:spAutoFit/>
          </a:bodyPr>
          <a:lstStyle/>
          <a:p>
            <a:r>
              <a:rPr lang="ja-JP" altLang="en-US" sz="1600" b="1" dirty="0">
                <a:solidFill>
                  <a:srgbClr val="AAADCA">
                    <a:lumMod val="75000"/>
                  </a:srgbClr>
                </a:solidFill>
                <a:latin typeface="Meiryo UI"/>
                <a:ea typeface="Meiryo UI"/>
              </a:rPr>
              <a:t>測定領域</a:t>
            </a:r>
          </a:p>
        </p:txBody>
      </p:sp>
      <p:sp>
        <p:nvSpPr>
          <p:cNvPr id="137" name="テキスト ボックス 136">
            <a:extLst>
              <a:ext uri="{FF2B5EF4-FFF2-40B4-BE49-F238E27FC236}">
                <a16:creationId xmlns:a16="http://schemas.microsoft.com/office/drawing/2014/main" id="{D1A94474-2D02-40D5-8A0B-05808F126D12}"/>
              </a:ext>
            </a:extLst>
          </p:cNvPr>
          <p:cNvSpPr txBox="1"/>
          <p:nvPr/>
        </p:nvSpPr>
        <p:spPr>
          <a:xfrm>
            <a:off x="5454479" y="1969248"/>
            <a:ext cx="1277190" cy="338554"/>
          </a:xfrm>
          <a:prstGeom prst="rect">
            <a:avLst/>
          </a:prstGeom>
          <a:noFill/>
        </p:spPr>
        <p:txBody>
          <a:bodyPr wrap="square">
            <a:spAutoFit/>
          </a:bodyPr>
          <a:lstStyle/>
          <a:p>
            <a:r>
              <a:rPr lang="ja-JP" altLang="en-US" sz="1600" b="1" dirty="0">
                <a:solidFill>
                  <a:srgbClr val="AAADCA">
                    <a:lumMod val="75000"/>
                  </a:srgbClr>
                </a:solidFill>
                <a:latin typeface="Meiryo UI"/>
                <a:ea typeface="Meiryo UI"/>
              </a:rPr>
              <a:t>実施イメージ</a:t>
            </a:r>
          </a:p>
        </p:txBody>
      </p:sp>
      <p:sp>
        <p:nvSpPr>
          <p:cNvPr id="138" name="テキスト ボックス 137">
            <a:extLst>
              <a:ext uri="{FF2B5EF4-FFF2-40B4-BE49-F238E27FC236}">
                <a16:creationId xmlns:a16="http://schemas.microsoft.com/office/drawing/2014/main" id="{4ACC50E2-6348-4F3D-858B-F739C27F29DA}"/>
              </a:ext>
            </a:extLst>
          </p:cNvPr>
          <p:cNvSpPr txBox="1"/>
          <p:nvPr/>
        </p:nvSpPr>
        <p:spPr>
          <a:xfrm>
            <a:off x="8845990" y="1969248"/>
            <a:ext cx="1286779" cy="338554"/>
          </a:xfrm>
          <a:prstGeom prst="rect">
            <a:avLst/>
          </a:prstGeom>
          <a:noFill/>
        </p:spPr>
        <p:txBody>
          <a:bodyPr wrap="square">
            <a:spAutoFit/>
          </a:bodyPr>
          <a:lstStyle/>
          <a:p>
            <a:r>
              <a:rPr lang="ja-JP" altLang="en-US" sz="1600" b="1" dirty="0">
                <a:solidFill>
                  <a:srgbClr val="AAADCA">
                    <a:lumMod val="75000"/>
                  </a:srgbClr>
                </a:solidFill>
                <a:latin typeface="Meiryo UI"/>
                <a:ea typeface="Meiryo UI"/>
              </a:rPr>
              <a:t>得られる示唆</a:t>
            </a:r>
          </a:p>
        </p:txBody>
      </p:sp>
      <p:pic>
        <p:nvPicPr>
          <p:cNvPr id="139" name="図 3">
            <a:extLst>
              <a:ext uri="{FF2B5EF4-FFF2-40B4-BE49-F238E27FC236}">
                <a16:creationId xmlns:a16="http://schemas.microsoft.com/office/drawing/2014/main" id="{FFE207BD-CC34-4B9D-8652-FBA60313D0C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44268" y="3068303"/>
            <a:ext cx="901470" cy="92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テキスト ボックス 5">
            <a:extLst>
              <a:ext uri="{FF2B5EF4-FFF2-40B4-BE49-F238E27FC236}">
                <a16:creationId xmlns:a16="http://schemas.microsoft.com/office/drawing/2014/main" id="{43E39E31-1AB8-4180-BEB1-5DEC055D3564}"/>
              </a:ext>
            </a:extLst>
          </p:cNvPr>
          <p:cNvSpPr txBox="1">
            <a:spLocks noChangeArrowheads="1"/>
          </p:cNvSpPr>
          <p:nvPr/>
        </p:nvSpPr>
        <p:spPr bwMode="auto">
          <a:xfrm>
            <a:off x="4589409" y="4041482"/>
            <a:ext cx="9815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0" fontAlgn="base" hangingPunct="0">
              <a:spcBef>
                <a:spcPct val="0"/>
              </a:spcBef>
              <a:spcAft>
                <a:spcPct val="0"/>
              </a:spcAft>
              <a:defRPr/>
            </a:pPr>
            <a:r>
              <a:rPr lang="ja-JP" altLang="en-US" sz="1600" b="1" dirty="0">
                <a:solidFill>
                  <a:srgbClr val="000000"/>
                </a:solidFill>
                <a:latin typeface="Meiryo UI"/>
                <a:ea typeface="Meiryo UI"/>
                <a:cs typeface="Meiryo UI" panose="020B0604030504040204" pitchFamily="50" charset="-128"/>
                <a:sym typeface="Arial"/>
                <a:rtl val="0"/>
              </a:rPr>
              <a:t>科学的な</a:t>
            </a:r>
            <a:endParaRPr lang="en-US" altLang="ja-JP" sz="1600" b="1" dirty="0">
              <a:solidFill>
                <a:srgbClr val="000000"/>
              </a:solidFill>
              <a:latin typeface="Meiryo UI"/>
              <a:ea typeface="Meiryo UI"/>
              <a:cs typeface="Meiryo UI" panose="020B0604030504040204" pitchFamily="50" charset="-128"/>
              <a:sym typeface="Arial"/>
              <a:rtl val="0"/>
            </a:endParaRPr>
          </a:p>
          <a:p>
            <a:pPr algn="ctr" eaLnBrk="0" fontAlgn="base" hangingPunct="0">
              <a:spcBef>
                <a:spcPct val="0"/>
              </a:spcBef>
              <a:spcAft>
                <a:spcPct val="0"/>
              </a:spcAft>
              <a:defRPr/>
            </a:pPr>
            <a:r>
              <a:rPr lang="ja-JP" altLang="en-US" sz="1600" b="1" dirty="0">
                <a:solidFill>
                  <a:srgbClr val="000000"/>
                </a:solidFill>
                <a:latin typeface="Meiryo UI"/>
                <a:ea typeface="Meiryo UI"/>
                <a:cs typeface="Meiryo UI" panose="020B0604030504040204" pitchFamily="50" charset="-128"/>
                <a:sym typeface="Arial"/>
                <a:rtl val="0"/>
              </a:rPr>
              <a:t>見極め</a:t>
            </a:r>
          </a:p>
        </p:txBody>
      </p:sp>
      <p:sp>
        <p:nvSpPr>
          <p:cNvPr id="141" name="テキスト ボックス 140">
            <a:extLst>
              <a:ext uri="{FF2B5EF4-FFF2-40B4-BE49-F238E27FC236}">
                <a16:creationId xmlns:a16="http://schemas.microsoft.com/office/drawing/2014/main" id="{DC947D52-0A76-49C1-8A3C-269F5CA9AC19}"/>
              </a:ext>
            </a:extLst>
          </p:cNvPr>
          <p:cNvSpPr txBox="1"/>
          <p:nvPr/>
        </p:nvSpPr>
        <p:spPr>
          <a:xfrm>
            <a:off x="1494453" y="4662717"/>
            <a:ext cx="2555340" cy="430887"/>
          </a:xfrm>
          <a:prstGeom prst="rect">
            <a:avLst/>
          </a:prstGeom>
          <a:solidFill>
            <a:srgbClr val="FFFFFF"/>
          </a:solidFill>
        </p:spPr>
        <p:txBody>
          <a:bodyPr wrap="square" lIns="0" tIns="0" rIns="0" bIns="0"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ja-JP" altLang="en-US" sz="1400" b="0" i="0" u="none" strike="noStrike" kern="0" cap="none" spc="0" normalizeH="0" baseline="0" noProof="0" dirty="0">
                <a:ln>
                  <a:noFill/>
                </a:ln>
                <a:solidFill>
                  <a:srgbClr val="434343"/>
                </a:solidFill>
                <a:effectLst/>
                <a:uLnTx/>
                <a:uFillTx/>
                <a:latin typeface="Meiryo UI"/>
                <a:ea typeface="Meiryo UI"/>
              </a:rPr>
              <a:t>「人材測定の</a:t>
            </a:r>
            <a:r>
              <a:rPr kumimoji="0" lang="en-US" altLang="ja-JP" sz="1400" b="0" i="0" u="none" strike="noStrike" kern="0" cap="none" spc="0" normalizeH="0" baseline="0" noProof="0" dirty="0">
                <a:ln>
                  <a:noFill/>
                </a:ln>
                <a:solidFill>
                  <a:srgbClr val="434343"/>
                </a:solidFill>
                <a:effectLst/>
                <a:uLnTx/>
                <a:uFillTx/>
                <a:latin typeface="Meiryo UI"/>
                <a:ea typeface="Meiryo UI"/>
              </a:rPr>
              <a:t>3</a:t>
            </a:r>
            <a:r>
              <a:rPr kumimoji="0" lang="ja-JP" altLang="en-US" sz="1400" b="0" i="0" u="none" strike="noStrike" kern="0" cap="none" spc="0" normalizeH="0" baseline="0" noProof="0" dirty="0">
                <a:ln>
                  <a:noFill/>
                </a:ln>
                <a:solidFill>
                  <a:srgbClr val="434343"/>
                </a:solidFill>
                <a:effectLst/>
                <a:uLnTx/>
                <a:uFillTx/>
                <a:latin typeface="Meiryo UI"/>
                <a:ea typeface="Meiryo UI"/>
              </a:rPr>
              <a:t>要素」のうち見極めが</a:t>
            </a:r>
            <a:br>
              <a:rPr kumimoji="0" lang="en-US" altLang="ja-JP" sz="1400" b="0" i="0" u="none" strike="noStrike" kern="0" cap="none" spc="0" normalizeH="0" baseline="0" noProof="0" dirty="0">
                <a:ln>
                  <a:noFill/>
                </a:ln>
                <a:solidFill>
                  <a:srgbClr val="434343"/>
                </a:solidFill>
                <a:effectLst/>
                <a:uLnTx/>
                <a:uFillTx/>
                <a:latin typeface="Meiryo UI"/>
                <a:ea typeface="Meiryo UI"/>
              </a:rPr>
            </a:br>
            <a:r>
              <a:rPr kumimoji="0" lang="ja-JP" altLang="en-US" sz="1400" b="0" i="0" u="none" strike="noStrike" kern="0" cap="none" spc="0" normalizeH="0" baseline="0" noProof="0" dirty="0">
                <a:ln>
                  <a:noFill/>
                </a:ln>
                <a:solidFill>
                  <a:srgbClr val="434343"/>
                </a:solidFill>
                <a:effectLst/>
                <a:uLnTx/>
                <a:uFillTx/>
                <a:latin typeface="Meiryo UI"/>
                <a:ea typeface="Meiryo UI"/>
              </a:rPr>
              <a:t>難しい資質の適合を可視化</a:t>
            </a:r>
          </a:p>
        </p:txBody>
      </p:sp>
      <p:sp>
        <p:nvSpPr>
          <p:cNvPr id="2" name="フッター プレースホルダー 1">
            <a:extLst>
              <a:ext uri="{FF2B5EF4-FFF2-40B4-BE49-F238E27FC236}">
                <a16:creationId xmlns:a16="http://schemas.microsoft.com/office/drawing/2014/main" id="{5F813A36-C422-260F-9E51-80BD640C5A44}"/>
              </a:ext>
            </a:extLst>
          </p:cNvPr>
          <p:cNvSpPr>
            <a:spLocks noGrp="1"/>
          </p:cNvSpPr>
          <p:nvPr>
            <p:ph type="ftr" idx="12"/>
          </p:nvPr>
        </p:nvSpPr>
        <p:spPr>
          <a:xfrm>
            <a:off x="4165600" y="6460525"/>
            <a:ext cx="3860800" cy="365125"/>
          </a:xfrm>
        </p:spPr>
        <p:txBody>
          <a:bodyPr/>
          <a:lstStyle/>
          <a:p>
            <a:pPr>
              <a:defRPr/>
            </a:pPr>
            <a:r>
              <a:rPr lang="en-US" altLang="ja-JP"/>
              <a:t>Copyright©️ 2023 HRD, Inc. All Rights Reserved. Strictly Confidential.</a:t>
            </a:r>
            <a:endParaRPr lang="ja-JP" altLang="ja-JP"/>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084F59-DBFC-4978-9015-EE1C1C898F18}"/>
              </a:ext>
            </a:extLst>
          </p:cNvPr>
          <p:cNvSpPr>
            <a:spLocks noGrp="1"/>
          </p:cNvSpPr>
          <p:nvPr>
            <p:ph type="title"/>
          </p:nvPr>
        </p:nvSpPr>
        <p:spPr>
          <a:xfrm>
            <a:off x="3810000" y="287338"/>
            <a:ext cx="7886700" cy="1325562"/>
          </a:xfrm>
        </p:spPr>
        <p:txBody>
          <a:bodyPr>
            <a:normAutofit fontScale="90000"/>
          </a:bodyPr>
          <a:lstStyle/>
          <a:p>
            <a:pPr algn="r" eaLnBrk="1" fontAlgn="auto" hangingPunct="1">
              <a:spcAft>
                <a:spcPts val="0"/>
              </a:spcAft>
              <a:defRPr/>
            </a:pPr>
            <a:r>
              <a:rPr kumimoji="1" lang="ja-JP" altLang="en-US" b="1" dirty="0">
                <a:latin typeface="Meiryo UI" panose="020B0604030504040204" pitchFamily="50" charset="-128"/>
                <a:ea typeface="Meiryo UI" panose="020B0604030504040204" pitchFamily="50" charset="-128"/>
              </a:rPr>
              <a:t>　パフォーマンスモデル活用紹介</a:t>
            </a:r>
            <a:br>
              <a:rPr kumimoji="1" lang="en-US" altLang="ja-JP" b="1" dirty="0">
                <a:latin typeface="Meiryo UI" panose="020B0604030504040204" pitchFamily="50" charset="-128"/>
                <a:ea typeface="Meiryo UI" panose="020B0604030504040204" pitchFamily="50" charset="-128"/>
              </a:rPr>
            </a:br>
            <a:endParaRPr kumimoji="1" lang="ja-JP" altLang="en-US" b="1" dirty="0">
              <a:latin typeface="Meiryo UI" panose="020B0604030504040204" pitchFamily="50" charset="-128"/>
              <a:ea typeface="Meiryo UI" panose="020B0604030504040204" pitchFamily="50" charset="-128"/>
            </a:endParaRPr>
          </a:p>
        </p:txBody>
      </p:sp>
      <p:sp>
        <p:nvSpPr>
          <p:cNvPr id="246787" name="コンテンツ プレースホルダー 2">
            <a:extLst>
              <a:ext uri="{FF2B5EF4-FFF2-40B4-BE49-F238E27FC236}">
                <a16:creationId xmlns:a16="http://schemas.microsoft.com/office/drawing/2014/main" id="{540E5EB9-90E3-4BC5-9A63-5F0A60F724E5}"/>
              </a:ext>
            </a:extLst>
          </p:cNvPr>
          <p:cNvSpPr txBox="1">
            <a:spLocks noGrp="1" noChangeArrowheads="1"/>
          </p:cNvSpPr>
          <p:nvPr>
            <p:ph idx="1"/>
          </p:nvPr>
        </p:nvSpPr>
        <p:spPr>
          <a:xfrm>
            <a:off x="838200" y="1612900"/>
            <a:ext cx="10858500" cy="4351338"/>
          </a:xfrm>
        </p:spPr>
        <p:txBody>
          <a:bodyPr/>
          <a:lstStyle/>
          <a:p>
            <a:pPr marL="0" indent="0" algn="ctr" eaLnBrk="1" hangingPunct="1">
              <a:spcBef>
                <a:spcPts val="638"/>
              </a:spcBef>
              <a:buClr>
                <a:srgbClr val="000000"/>
              </a:buClr>
              <a:buFontTx/>
              <a:buNone/>
            </a:pPr>
            <a:r>
              <a:rPr kumimoji="1" lang="ja-JP" altLang="en-US" sz="3600" b="1">
                <a:solidFill>
                  <a:srgbClr val="000000"/>
                </a:solidFill>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「優秀なエンジニアは</a:t>
            </a:r>
            <a:r>
              <a:rPr kumimoji="1" lang="en-US" altLang="ja-JP" sz="3600" b="1">
                <a:solidFill>
                  <a:srgbClr val="000000"/>
                </a:solidFill>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1" lang="ja-JP" altLang="en-US" sz="3600" b="1">
                <a:solidFill>
                  <a:srgbClr val="000000"/>
                </a:solidFill>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推進リーダーになれるのか？」</a:t>
            </a:r>
            <a:endParaRPr kumimoji="1" lang="en-US" altLang="ja-JP" sz="3600" b="1">
              <a:solidFill>
                <a:srgbClr val="000000"/>
              </a:solidFill>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pic>
        <p:nvPicPr>
          <p:cNvPr id="246788" name="Picture 1">
            <a:extLst>
              <a:ext uri="{FF2B5EF4-FFF2-40B4-BE49-F238E27FC236}">
                <a16:creationId xmlns:a16="http://schemas.microsoft.com/office/drawing/2014/main" id="{BE14A33E-169A-4FCA-BE74-ADD0BB538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38" y="3644900"/>
            <a:ext cx="3629025" cy="269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フッター プレースホルダー 2">
            <a:extLst>
              <a:ext uri="{FF2B5EF4-FFF2-40B4-BE49-F238E27FC236}">
                <a16:creationId xmlns:a16="http://schemas.microsoft.com/office/drawing/2014/main" id="{94B9846E-FC4C-EFDC-A2E9-7290EA7D82AF}"/>
              </a:ext>
            </a:extLst>
          </p:cNvPr>
          <p:cNvSpPr>
            <a:spLocks noGrp="1"/>
          </p:cNvSpPr>
          <p:nvPr>
            <p:ph type="ftr" idx="12"/>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
        <p:nvSpPr>
          <p:cNvPr id="4" name="スライド番号プレースホルダー 3">
            <a:extLst>
              <a:ext uri="{FF2B5EF4-FFF2-40B4-BE49-F238E27FC236}">
                <a16:creationId xmlns:a16="http://schemas.microsoft.com/office/drawing/2014/main" id="{F8A4C063-FE05-586E-6BEF-F572F2589A6E}"/>
              </a:ext>
            </a:extLst>
          </p:cNvPr>
          <p:cNvSpPr>
            <a:spLocks noGrp="1"/>
          </p:cNvSpPr>
          <p:nvPr>
            <p:ph type="sldNum" idx="13"/>
          </p:nvPr>
        </p:nvSpPr>
        <p:spPr/>
        <p:txBody>
          <a:bodyPr/>
          <a:lstStyle/>
          <a:p>
            <a:pPr>
              <a:defRPr/>
            </a:pPr>
            <a:fld id="{E3CA9837-1D19-45F6-9580-5558F4193C2E}" type="slidenum">
              <a:rPr lang="en-US" altLang="ja-JP" smtClean="0"/>
              <a:pPr>
                <a:defRPr/>
              </a:pPr>
              <a:t>14</a:t>
            </a:fld>
            <a:endParaRPr lang="en-US" altLang="ja-JP"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10" name="グループ化 2">
            <a:extLst>
              <a:ext uri="{FF2B5EF4-FFF2-40B4-BE49-F238E27FC236}">
                <a16:creationId xmlns:a16="http://schemas.microsoft.com/office/drawing/2014/main" id="{2CB3AB96-B195-46D3-A908-0DAC5B4C81CC}"/>
              </a:ext>
            </a:extLst>
          </p:cNvPr>
          <p:cNvGrpSpPr>
            <a:grpSpLocks/>
          </p:cNvGrpSpPr>
          <p:nvPr/>
        </p:nvGrpSpPr>
        <p:grpSpPr bwMode="auto">
          <a:xfrm>
            <a:off x="4008438" y="1167213"/>
            <a:ext cx="4227512" cy="5326062"/>
            <a:chOff x="2483767" y="1235971"/>
            <a:chExt cx="4227957" cy="5327320"/>
          </a:xfrm>
        </p:grpSpPr>
        <p:pic>
          <p:nvPicPr>
            <p:cNvPr id="247824" name="図 4">
              <a:extLst>
                <a:ext uri="{FF2B5EF4-FFF2-40B4-BE49-F238E27FC236}">
                  <a16:creationId xmlns:a16="http://schemas.microsoft.com/office/drawing/2014/main" id="{1FA29AD0-656B-44B2-8F0F-A07BD94FC3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1235971"/>
              <a:ext cx="4227957" cy="5327320"/>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正方形/長方形 1">
              <a:extLst>
                <a:ext uri="{FF2B5EF4-FFF2-40B4-BE49-F238E27FC236}">
                  <a16:creationId xmlns:a16="http://schemas.microsoft.com/office/drawing/2014/main" id="{216CC406-B6EF-42E1-9165-E0CBE9D9F95E}"/>
                </a:ext>
              </a:extLst>
            </p:cNvPr>
            <p:cNvSpPr/>
            <p:nvPr/>
          </p:nvSpPr>
          <p:spPr>
            <a:xfrm>
              <a:off x="3009284" y="5589924"/>
              <a:ext cx="246089" cy="1429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grpSp>
      <p:sp>
        <p:nvSpPr>
          <p:cNvPr id="4" name="スライド番号プレースホルダー 3">
            <a:extLst>
              <a:ext uri="{FF2B5EF4-FFF2-40B4-BE49-F238E27FC236}">
                <a16:creationId xmlns:a16="http://schemas.microsoft.com/office/drawing/2014/main" id="{00785684-7508-4F22-8323-EE4DF6B14602}"/>
              </a:ext>
            </a:extLst>
          </p:cNvPr>
          <p:cNvSpPr>
            <a:spLocks noGrp="1"/>
          </p:cNvSpPr>
          <p:nvPr>
            <p:ph type="sldNum" sz="quarter" idx="13"/>
          </p:nvPr>
        </p:nvSpPr>
        <p:spPr>
          <a:xfrm>
            <a:off x="7981950" y="5924550"/>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B56ED7-ADB1-4329-AEE9-8BF9F327FBBF}" type="slidenum">
              <a:rPr kumimoji="0" lang="ja-JP" altLang="en-US" sz="1400" b="0" i="0" u="none" strike="noStrike" kern="0" cap="none" spc="0" normalizeH="0" baseline="0" noProof="0">
                <a:ln>
                  <a:noFill/>
                </a:ln>
                <a:solidFill>
                  <a:prstClr val="black">
                    <a:tint val="75000"/>
                  </a:prstClr>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ja-JP" altLang="en-US" sz="1400" b="0" i="0" u="none" strike="noStrike" kern="0" cap="none" spc="0" normalizeH="0" baseline="0" noProof="0">
              <a:ln>
                <a:noFill/>
              </a:ln>
              <a:solidFill>
                <a:prstClr val="black">
                  <a:tint val="75000"/>
                </a:prstClr>
              </a:solidFill>
              <a:effectLst/>
              <a:uLnTx/>
              <a:uFillTx/>
              <a:latin typeface="Arial"/>
              <a:ea typeface="ＭＳ Ｐゴシック" panose="020B0600070205080204" pitchFamily="50" charset="-128"/>
              <a:cs typeface="Arial"/>
              <a:sym typeface="Arial"/>
              <a:rtl val="0"/>
            </a:endParaRPr>
          </a:p>
        </p:txBody>
      </p:sp>
      <p:sp>
        <p:nvSpPr>
          <p:cNvPr id="6" name="四角形吹き出し 5">
            <a:extLst>
              <a:ext uri="{FF2B5EF4-FFF2-40B4-BE49-F238E27FC236}">
                <a16:creationId xmlns:a16="http://schemas.microsoft.com/office/drawing/2014/main" id="{41590515-D9B6-41F7-8209-03AA44D038DE}"/>
              </a:ext>
            </a:extLst>
          </p:cNvPr>
          <p:cNvSpPr/>
          <p:nvPr/>
        </p:nvSpPr>
        <p:spPr>
          <a:xfrm>
            <a:off x="7281863" y="2603500"/>
            <a:ext cx="3455987" cy="984250"/>
          </a:xfrm>
          <a:prstGeom prst="wedgeRectCallout">
            <a:avLst>
              <a:gd name="adj1" fmla="val -53433"/>
              <a:gd name="adj2" fmla="val -669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rPr>
              <a:t>極めて高い数的能力</a:t>
            </a:r>
            <a:endParaRPr kumimoji="1" lang="en-US" altLang="ja-JP"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rPr>
              <a:t>部下に教えるより自分で処理する方が生産的。プレイヤー化。</a:t>
            </a:r>
            <a:endParaRPr kumimoji="1" lang="en-US" altLang="ja-JP"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7" name="円/楕円 6">
            <a:extLst>
              <a:ext uri="{FF2B5EF4-FFF2-40B4-BE49-F238E27FC236}">
                <a16:creationId xmlns:a16="http://schemas.microsoft.com/office/drawing/2014/main" id="{ED7B0951-5757-421A-986B-E91AE48E4D88}"/>
              </a:ext>
            </a:extLst>
          </p:cNvPr>
          <p:cNvSpPr/>
          <p:nvPr/>
        </p:nvSpPr>
        <p:spPr>
          <a:xfrm>
            <a:off x="6557963" y="2159400"/>
            <a:ext cx="690562" cy="53975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9" name="四角形吹き出し 8">
            <a:extLst>
              <a:ext uri="{FF2B5EF4-FFF2-40B4-BE49-F238E27FC236}">
                <a16:creationId xmlns:a16="http://schemas.microsoft.com/office/drawing/2014/main" id="{AF8292CC-94AE-40A5-99EF-B9AFDC152556}"/>
              </a:ext>
            </a:extLst>
          </p:cNvPr>
          <p:cNvSpPr/>
          <p:nvPr/>
        </p:nvSpPr>
        <p:spPr>
          <a:xfrm>
            <a:off x="1962150" y="2111375"/>
            <a:ext cx="2970213" cy="982663"/>
          </a:xfrm>
          <a:prstGeom prst="wedgeRectCallout">
            <a:avLst>
              <a:gd name="adj1" fmla="val 71160"/>
              <a:gd name="adj2" fmla="val 9433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rPr>
              <a:t>リーダーとして周囲と積極的に関り主導するより、一人の環境で働きたい。</a:t>
            </a:r>
            <a:endParaRPr kumimoji="1" lang="en-US" altLang="ja-JP"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10" name="円/楕円 9">
            <a:extLst>
              <a:ext uri="{FF2B5EF4-FFF2-40B4-BE49-F238E27FC236}">
                <a16:creationId xmlns:a16="http://schemas.microsoft.com/office/drawing/2014/main" id="{2C67EE76-5F51-4E45-AE11-347ED8A3445F}"/>
              </a:ext>
            </a:extLst>
          </p:cNvPr>
          <p:cNvSpPr/>
          <p:nvPr/>
        </p:nvSpPr>
        <p:spPr>
          <a:xfrm>
            <a:off x="5592763" y="3354788"/>
            <a:ext cx="503237" cy="36036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11" name="円/楕円 10">
            <a:extLst>
              <a:ext uri="{FF2B5EF4-FFF2-40B4-BE49-F238E27FC236}">
                <a16:creationId xmlns:a16="http://schemas.microsoft.com/office/drawing/2014/main" id="{DE53A31D-828B-41A1-9364-12B21DA86ED1}"/>
              </a:ext>
            </a:extLst>
          </p:cNvPr>
          <p:cNvSpPr/>
          <p:nvPr/>
        </p:nvSpPr>
        <p:spPr>
          <a:xfrm>
            <a:off x="5232400" y="4943875"/>
            <a:ext cx="503238" cy="36036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grpSp>
        <p:nvGrpSpPr>
          <p:cNvPr id="16" name="グループ化 15">
            <a:extLst>
              <a:ext uri="{FF2B5EF4-FFF2-40B4-BE49-F238E27FC236}">
                <a16:creationId xmlns:a16="http://schemas.microsoft.com/office/drawing/2014/main" id="{36D6FD1B-5452-4A0E-A78E-A8E97C5FEF1A}"/>
              </a:ext>
            </a:extLst>
          </p:cNvPr>
          <p:cNvGrpSpPr>
            <a:grpSpLocks/>
          </p:cNvGrpSpPr>
          <p:nvPr/>
        </p:nvGrpSpPr>
        <p:grpSpPr bwMode="auto">
          <a:xfrm>
            <a:off x="3963988" y="5311492"/>
            <a:ext cx="4305300" cy="1658938"/>
            <a:chOff x="2267744" y="5029200"/>
            <a:chExt cx="4305300" cy="1828800"/>
          </a:xfrm>
        </p:grpSpPr>
        <p:pic>
          <p:nvPicPr>
            <p:cNvPr id="247822" name="図 12">
              <a:extLst>
                <a:ext uri="{FF2B5EF4-FFF2-40B4-BE49-F238E27FC236}">
                  <a16:creationId xmlns:a16="http://schemas.microsoft.com/office/drawing/2014/main" id="{ADC34736-0F96-4EAF-9469-3EE06CAAF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5029200"/>
              <a:ext cx="4305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正方形/長方形 14">
              <a:extLst>
                <a:ext uri="{FF2B5EF4-FFF2-40B4-BE49-F238E27FC236}">
                  <a16:creationId xmlns:a16="http://schemas.microsoft.com/office/drawing/2014/main" id="{2B3F50B6-6F66-46EF-9765-704E3D62322E}"/>
                </a:ext>
              </a:extLst>
            </p:cNvPr>
            <p:cNvSpPr/>
            <p:nvPr/>
          </p:nvSpPr>
          <p:spPr>
            <a:xfrm>
              <a:off x="2555082" y="5240956"/>
              <a:ext cx="360362" cy="204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grpSp>
      <p:sp>
        <p:nvSpPr>
          <p:cNvPr id="17" name="正方形/長方形 16">
            <a:extLst>
              <a:ext uri="{FF2B5EF4-FFF2-40B4-BE49-F238E27FC236}">
                <a16:creationId xmlns:a16="http://schemas.microsoft.com/office/drawing/2014/main" id="{36FA8C50-A442-499C-B237-0EFD571EAB7E}"/>
              </a:ext>
            </a:extLst>
          </p:cNvPr>
          <p:cNvSpPr/>
          <p:nvPr/>
        </p:nvSpPr>
        <p:spPr>
          <a:xfrm>
            <a:off x="2737644" y="135731"/>
            <a:ext cx="9021762" cy="1077218"/>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DX</a:t>
            </a:r>
            <a:r>
              <a:rPr kumimoji="1" lang="ja-JP" altLang="en-US" sz="2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推進者登用の失敗ケース</a:t>
            </a:r>
            <a:endParaRPr kumimoji="1" lang="en-US" altLang="ja-JP" sz="2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極めて優秀だった技術者を</a:t>
            </a:r>
            <a:r>
              <a:rPr kumimoji="1"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DX</a:t>
            </a:r>
            <a:r>
              <a:rPr kumimoji="1"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推進リーダーに</a:t>
            </a:r>
            <a:endParaRPr kumimoji="1" lang="en-US" altLang="ja-JP"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rPr>
              <a:t>登用してミスマッチしてしまったケース</a:t>
            </a:r>
          </a:p>
        </p:txBody>
      </p:sp>
      <p:sp>
        <p:nvSpPr>
          <p:cNvPr id="14" name="四角形吹き出し 13">
            <a:extLst>
              <a:ext uri="{FF2B5EF4-FFF2-40B4-BE49-F238E27FC236}">
                <a16:creationId xmlns:a16="http://schemas.microsoft.com/office/drawing/2014/main" id="{CFCF67E0-5B21-4546-9DCB-EF87D7E48969}"/>
              </a:ext>
            </a:extLst>
          </p:cNvPr>
          <p:cNvSpPr/>
          <p:nvPr/>
        </p:nvSpPr>
        <p:spPr>
          <a:xfrm>
            <a:off x="8269288" y="4227513"/>
            <a:ext cx="2387600" cy="984250"/>
          </a:xfrm>
          <a:prstGeom prst="wedgeRectCallout">
            <a:avLst>
              <a:gd name="adj1" fmla="val -82650"/>
              <a:gd name="adj2" fmla="val 1340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rPr>
              <a:t>ビジネスへの関心、人への関心がそもそも抱けない</a:t>
            </a:r>
            <a:endParaRPr kumimoji="1" lang="en-US" altLang="ja-JP"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12" name="四角形吹き出し 11">
            <a:extLst>
              <a:ext uri="{FF2B5EF4-FFF2-40B4-BE49-F238E27FC236}">
                <a16:creationId xmlns:a16="http://schemas.microsoft.com/office/drawing/2014/main" id="{28CB4D68-EA20-47B6-ADB5-5BB05BB3456B}"/>
              </a:ext>
            </a:extLst>
          </p:cNvPr>
          <p:cNvSpPr/>
          <p:nvPr/>
        </p:nvSpPr>
        <p:spPr>
          <a:xfrm>
            <a:off x="1657350" y="4527550"/>
            <a:ext cx="2970213" cy="984250"/>
          </a:xfrm>
          <a:prstGeom prst="wedgeRectCallout">
            <a:avLst>
              <a:gd name="adj1" fmla="val 67058"/>
              <a:gd name="adj2" fmla="val 97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rPr>
              <a:t>予感直感で物事を判断するため、部下にロジカルに説明が出来ない</a:t>
            </a:r>
            <a:endParaRPr kumimoji="1" lang="en-US" altLang="ja-JP" sz="1800" b="0" i="0" u="none" strike="noStrike" kern="0" cap="none" spc="0" normalizeH="0" baseline="0" noProof="0" dirty="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18" name="円/楕円 9">
            <a:extLst>
              <a:ext uri="{FF2B5EF4-FFF2-40B4-BE49-F238E27FC236}">
                <a16:creationId xmlns:a16="http://schemas.microsoft.com/office/drawing/2014/main" id="{7F77F587-F1B1-4AD3-8985-07538096CE3A}"/>
              </a:ext>
            </a:extLst>
          </p:cNvPr>
          <p:cNvSpPr/>
          <p:nvPr/>
        </p:nvSpPr>
        <p:spPr>
          <a:xfrm>
            <a:off x="5745163" y="3134125"/>
            <a:ext cx="503237" cy="36036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3" name="フッター プレースホルダー 2">
            <a:extLst>
              <a:ext uri="{FF2B5EF4-FFF2-40B4-BE49-F238E27FC236}">
                <a16:creationId xmlns:a16="http://schemas.microsoft.com/office/drawing/2014/main" id="{FEC7D71A-A1A6-8CA5-85DB-0B7EE0B98FC0}"/>
              </a:ext>
            </a:extLst>
          </p:cNvPr>
          <p:cNvSpPr>
            <a:spLocks noGrp="1"/>
          </p:cNvSpPr>
          <p:nvPr>
            <p:ph type="ftr" idx="12"/>
          </p:nvPr>
        </p:nvSpPr>
        <p:spPr>
          <a:xfrm>
            <a:off x="8267359" y="6389404"/>
            <a:ext cx="3860800" cy="365125"/>
          </a:xfrm>
        </p:spPr>
        <p:txBody>
          <a:bodyPr/>
          <a:lstStyle/>
          <a:p>
            <a:pPr>
              <a:defRPr/>
            </a:pPr>
            <a:r>
              <a:rPr lang="en-US" altLang="ja-JP" dirty="0"/>
              <a:t>Copyright©️ 2023 HRD, Inc. All Rights Reserved. Strictly Confidential.</a:t>
            </a:r>
            <a:endParaRPr lang="ja-JP" altLang="ja-JP" dirty="0"/>
          </a:p>
        </p:txBody>
      </p:sp>
      <p:sp>
        <p:nvSpPr>
          <p:cNvPr id="5" name="スライド番号プレースホルダー 3">
            <a:extLst>
              <a:ext uri="{FF2B5EF4-FFF2-40B4-BE49-F238E27FC236}">
                <a16:creationId xmlns:a16="http://schemas.microsoft.com/office/drawing/2014/main" id="{49D87E2E-E1B2-1B45-74E2-72BD7DC0A97C}"/>
              </a:ext>
            </a:extLst>
          </p:cNvPr>
          <p:cNvSpPr txBox="1">
            <a:spLocks/>
          </p:cNvSpPr>
          <p:nvPr/>
        </p:nvSpPr>
        <p:spPr>
          <a:xfrm>
            <a:off x="8737600" y="6252175"/>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defPPr>
              <a:defRPr lang="ja-JP"/>
            </a:defPPr>
            <a:lvl1pPr marL="0" algn="r" defTabSz="914400" rtl="0" eaLnBrk="1" latinLnBrk="0" hangingPunct="1">
              <a:buSzPct val="25000"/>
              <a:defRPr kumimoji="1" sz="1200" kern="1200">
                <a:solidFill>
                  <a:srgbClr val="888888"/>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CA9837-1D19-45F6-9580-5558F4193C2E}" type="slidenum">
              <a:rPr lang="en-US" altLang="ja-JP" smtClean="0"/>
              <a:pPr>
                <a:defRPr/>
              </a:pPr>
              <a:t>15</a:t>
            </a:fld>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4" grpId="0" animBg="1"/>
      <p:bldP spid="12"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a:extLst>
              <a:ext uri="{FF2B5EF4-FFF2-40B4-BE49-F238E27FC236}">
                <a16:creationId xmlns:a16="http://schemas.microsoft.com/office/drawing/2014/main" id="{22C1A27B-2483-4C0C-B50D-E51FFE8983CE}"/>
              </a:ext>
            </a:extLst>
          </p:cNvPr>
          <p:cNvSpPr/>
          <p:nvPr/>
        </p:nvSpPr>
        <p:spPr>
          <a:xfrm>
            <a:off x="1557338" y="1560513"/>
            <a:ext cx="3475037" cy="393700"/>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フェーズ</a:t>
            </a:r>
            <a:r>
              <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I</a:t>
            </a: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7" name="角丸四角形 6">
            <a:extLst>
              <a:ext uri="{FF2B5EF4-FFF2-40B4-BE49-F238E27FC236}">
                <a16:creationId xmlns:a16="http://schemas.microsoft.com/office/drawing/2014/main" id="{F06FE75F-AFC1-4A30-9C7A-0CC2B0311A3E}"/>
              </a:ext>
            </a:extLst>
          </p:cNvPr>
          <p:cNvSpPr/>
          <p:nvPr/>
        </p:nvSpPr>
        <p:spPr>
          <a:xfrm>
            <a:off x="5116513" y="1560512"/>
            <a:ext cx="4149725" cy="411163"/>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フェーズ</a:t>
            </a:r>
            <a:r>
              <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II</a:t>
            </a: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8" name="角丸四角形 7">
            <a:extLst>
              <a:ext uri="{FF2B5EF4-FFF2-40B4-BE49-F238E27FC236}">
                <a16:creationId xmlns:a16="http://schemas.microsoft.com/office/drawing/2014/main" id="{F4E200C2-7C11-41CB-A408-CE30DAD82130}"/>
              </a:ext>
            </a:extLst>
          </p:cNvPr>
          <p:cNvSpPr/>
          <p:nvPr/>
        </p:nvSpPr>
        <p:spPr>
          <a:xfrm>
            <a:off x="9307512" y="1573213"/>
            <a:ext cx="1764439" cy="381000"/>
          </a:xfrm>
          <a:prstGeom prst="roundRect">
            <a:avLst/>
          </a:prstGeom>
          <a:solidFill>
            <a:schemeClr val="accent1">
              <a:lumMod val="75000"/>
            </a:schemeClr>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フェーズ</a:t>
            </a:r>
            <a:r>
              <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III</a:t>
            </a:r>
            <a:endPar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9" name="右矢印 8">
            <a:extLst>
              <a:ext uri="{FF2B5EF4-FFF2-40B4-BE49-F238E27FC236}">
                <a16:creationId xmlns:a16="http://schemas.microsoft.com/office/drawing/2014/main" id="{4AB65C57-E6FD-4F15-BF69-EB513FCB5E67}"/>
              </a:ext>
            </a:extLst>
          </p:cNvPr>
          <p:cNvSpPr/>
          <p:nvPr/>
        </p:nvSpPr>
        <p:spPr>
          <a:xfrm>
            <a:off x="1571625" y="1928813"/>
            <a:ext cx="9589954" cy="457200"/>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20" name="正方形/長方形 19">
            <a:extLst>
              <a:ext uri="{FF2B5EF4-FFF2-40B4-BE49-F238E27FC236}">
                <a16:creationId xmlns:a16="http://schemas.microsoft.com/office/drawing/2014/main" id="{11047F7D-A064-46C7-8CD6-40645E5517DC}"/>
              </a:ext>
            </a:extLst>
          </p:cNvPr>
          <p:cNvSpPr/>
          <p:nvPr/>
        </p:nvSpPr>
        <p:spPr>
          <a:xfrm>
            <a:off x="6848475" y="3092450"/>
            <a:ext cx="1344613" cy="1647825"/>
          </a:xfrm>
          <a:prstGeom prst="rect">
            <a:avLst/>
          </a:prstGeom>
          <a:ln>
            <a:solidFill>
              <a:schemeClr val="accent5">
                <a:lumMod val="75000"/>
              </a:schemeClr>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EEECE1">
                    <a:lumMod val="50000"/>
                  </a:srgbClr>
                </a:solidFill>
                <a:latin typeface="Meiryo UI" panose="020B0604030504040204" pitchFamily="50" charset="-128"/>
                <a:ea typeface="Meiryo UI" panose="020B0604030504040204" pitchFamily="50" charset="-128"/>
                <a:sym typeface="Arial"/>
                <a:rtl val="0"/>
              </a:rPr>
              <a:t>モデル設計</a:t>
            </a:r>
            <a:endParaRPr kumimoji="0" lang="en-US" altLang="ja-JP" sz="1400" b="1" kern="0" dirty="0">
              <a:solidFill>
                <a:srgbClr val="EEECE1">
                  <a:lumMod val="50000"/>
                </a:srgbClr>
              </a:solidFill>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rPr>
              <a:t>ミーティング</a:t>
            </a:r>
            <a:endParaRPr kumimoji="0" lang="en-US" altLang="ja-JP"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endParaRPr>
          </a:p>
        </p:txBody>
      </p:sp>
      <p:sp>
        <p:nvSpPr>
          <p:cNvPr id="21" name="ホームベース 20">
            <a:extLst>
              <a:ext uri="{FF2B5EF4-FFF2-40B4-BE49-F238E27FC236}">
                <a16:creationId xmlns:a16="http://schemas.microsoft.com/office/drawing/2014/main" id="{7B44547C-5581-4A2A-87CA-F50AFF41F703}"/>
              </a:ext>
            </a:extLst>
          </p:cNvPr>
          <p:cNvSpPr/>
          <p:nvPr/>
        </p:nvSpPr>
        <p:spPr>
          <a:xfrm>
            <a:off x="3054350" y="2317750"/>
            <a:ext cx="1619250" cy="425450"/>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対象者決定</a:t>
            </a:r>
            <a:endPar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23" name="正方形/長方形 22">
            <a:extLst>
              <a:ext uri="{FF2B5EF4-FFF2-40B4-BE49-F238E27FC236}">
                <a16:creationId xmlns:a16="http://schemas.microsoft.com/office/drawing/2014/main" id="{580BB07F-9464-447E-8B36-0252420296F0}"/>
              </a:ext>
            </a:extLst>
          </p:cNvPr>
          <p:cNvSpPr/>
          <p:nvPr/>
        </p:nvSpPr>
        <p:spPr>
          <a:xfrm>
            <a:off x="3797300" y="2860675"/>
            <a:ext cx="1273175" cy="628650"/>
          </a:xfrm>
          <a:prstGeom prst="rect">
            <a:avLst/>
          </a:prstGeom>
          <a:ln>
            <a:solidFill>
              <a:schemeClr val="accent5">
                <a:lumMod val="75000"/>
              </a:schemeClr>
            </a:solidFill>
          </a:ln>
        </p:spPr>
        <p:style>
          <a:lnRef idx="2">
            <a:schemeClr val="accent1">
              <a:shade val="50000"/>
            </a:schemeClr>
          </a:lnRef>
          <a:fillRef idx="1001">
            <a:schemeClr val="l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rPr>
              <a:t>PXT</a:t>
            </a:r>
            <a:r>
              <a:rPr kumimoji="0" lang="ja-JP" altLang="en-US"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rPr>
              <a:t>実施</a:t>
            </a:r>
            <a:endParaRPr kumimoji="0" lang="en-US" altLang="ja-JP"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EEECE1">
                    <a:lumMod val="50000"/>
                  </a:srgbClr>
                </a:solidFill>
                <a:effectLst/>
                <a:uLnTx/>
                <a:uFillTx/>
                <a:latin typeface="Meiryo UI" panose="020B0604030504040204" pitchFamily="50" charset="-128"/>
                <a:ea typeface="Meiryo UI" panose="020B0604030504040204" pitchFamily="50" charset="-128"/>
                <a:sym typeface="Arial"/>
                <a:rtl val="0"/>
              </a:rPr>
              <a:t>ガイダンス</a:t>
            </a:r>
          </a:p>
        </p:txBody>
      </p:sp>
      <p:cxnSp>
        <p:nvCxnSpPr>
          <p:cNvPr id="22" name="直線コネクタ 21">
            <a:extLst>
              <a:ext uri="{FF2B5EF4-FFF2-40B4-BE49-F238E27FC236}">
                <a16:creationId xmlns:a16="http://schemas.microsoft.com/office/drawing/2014/main" id="{BBB8A637-647B-4D52-8A98-AE18F23C8D10}"/>
              </a:ext>
            </a:extLst>
          </p:cNvPr>
          <p:cNvCxnSpPr/>
          <p:nvPr/>
        </p:nvCxnSpPr>
        <p:spPr>
          <a:xfrm>
            <a:off x="4897438" y="2168525"/>
            <a:ext cx="9525" cy="676275"/>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14" name="ホームベース 13">
            <a:extLst>
              <a:ext uri="{FF2B5EF4-FFF2-40B4-BE49-F238E27FC236}">
                <a16:creationId xmlns:a16="http://schemas.microsoft.com/office/drawing/2014/main" id="{DE081351-3DE8-48AD-A932-BE7FBF23B19C}"/>
              </a:ext>
            </a:extLst>
          </p:cNvPr>
          <p:cNvSpPr/>
          <p:nvPr/>
        </p:nvSpPr>
        <p:spPr>
          <a:xfrm>
            <a:off x="4000500" y="4948238"/>
            <a:ext cx="4805363" cy="685800"/>
          </a:xfrm>
          <a:prstGeom prst="homePlate">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パフォーマンスモデル作成</a:t>
            </a:r>
            <a:endPar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（現職者分析・ライブラリ・職務分析サーベイ）</a:t>
            </a:r>
          </a:p>
        </p:txBody>
      </p:sp>
      <p:sp>
        <p:nvSpPr>
          <p:cNvPr id="25" name="ホームベース 24">
            <a:extLst>
              <a:ext uri="{FF2B5EF4-FFF2-40B4-BE49-F238E27FC236}">
                <a16:creationId xmlns:a16="http://schemas.microsoft.com/office/drawing/2014/main" id="{8CECBEED-4D90-4640-B6FD-2E91AFD8DFA1}"/>
              </a:ext>
            </a:extLst>
          </p:cNvPr>
          <p:cNvSpPr/>
          <p:nvPr/>
        </p:nvSpPr>
        <p:spPr>
          <a:xfrm>
            <a:off x="4933950" y="2343150"/>
            <a:ext cx="1803400" cy="431800"/>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PXT</a:t>
            </a: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回答期間</a:t>
            </a:r>
          </a:p>
        </p:txBody>
      </p:sp>
      <p:sp>
        <p:nvSpPr>
          <p:cNvPr id="27" name="ホームベース 26">
            <a:extLst>
              <a:ext uri="{FF2B5EF4-FFF2-40B4-BE49-F238E27FC236}">
                <a16:creationId xmlns:a16="http://schemas.microsoft.com/office/drawing/2014/main" id="{FAB081D7-0D6B-4C3D-AA48-83A4D24F320A}"/>
              </a:ext>
            </a:extLst>
          </p:cNvPr>
          <p:cNvSpPr/>
          <p:nvPr/>
        </p:nvSpPr>
        <p:spPr>
          <a:xfrm>
            <a:off x="2887663" y="6046263"/>
            <a:ext cx="2562225" cy="549275"/>
          </a:xfrm>
          <a:prstGeom prst="homePlate">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PXT</a:t>
            </a:r>
            <a:r>
              <a:rPr kumimoji="0" lang="ja-JP" altLang="en-US"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プラットフォーム</a:t>
            </a:r>
            <a:endParaRPr kumimoji="0" lang="en-US" altLang="ja-JP"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開設、</a:t>
            </a:r>
            <a:r>
              <a:rPr kumimoji="0" lang="en-US" altLang="ja-JP"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PXT</a:t>
            </a:r>
            <a:r>
              <a:rPr kumimoji="0" lang="ja-JP" altLang="en-US" sz="16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配信</a:t>
            </a:r>
          </a:p>
        </p:txBody>
      </p:sp>
      <p:cxnSp>
        <p:nvCxnSpPr>
          <p:cNvPr id="28" name="直線コネクタ 27">
            <a:extLst>
              <a:ext uri="{FF2B5EF4-FFF2-40B4-BE49-F238E27FC236}">
                <a16:creationId xmlns:a16="http://schemas.microsoft.com/office/drawing/2014/main" id="{3BE36ED7-13BE-4275-8022-A2F928B7E914}"/>
              </a:ext>
            </a:extLst>
          </p:cNvPr>
          <p:cNvCxnSpPr/>
          <p:nvPr/>
        </p:nvCxnSpPr>
        <p:spPr>
          <a:xfrm>
            <a:off x="9220200" y="2209800"/>
            <a:ext cx="46038" cy="2209800"/>
          </a:xfrm>
          <a:prstGeom prst="line">
            <a:avLst/>
          </a:prstGeom>
          <a:ln>
            <a:prstDash val="sysDot"/>
          </a:ln>
        </p:spPr>
        <p:style>
          <a:lnRef idx="2">
            <a:schemeClr val="accent6"/>
          </a:lnRef>
          <a:fillRef idx="0">
            <a:schemeClr val="accent6"/>
          </a:fillRef>
          <a:effectRef idx="1">
            <a:schemeClr val="accent6"/>
          </a:effectRef>
          <a:fontRef idx="minor">
            <a:schemeClr val="tx1"/>
          </a:fontRef>
        </p:style>
      </p:cxnSp>
      <p:sp>
        <p:nvSpPr>
          <p:cNvPr id="32" name="ホームベース 31">
            <a:extLst>
              <a:ext uri="{FF2B5EF4-FFF2-40B4-BE49-F238E27FC236}">
                <a16:creationId xmlns:a16="http://schemas.microsoft.com/office/drawing/2014/main" id="{16EEBBDC-A2EB-4FAD-BDAB-D3DA83C2DD4C}"/>
              </a:ext>
            </a:extLst>
          </p:cNvPr>
          <p:cNvSpPr/>
          <p:nvPr/>
        </p:nvSpPr>
        <p:spPr>
          <a:xfrm>
            <a:off x="9532937" y="5092175"/>
            <a:ext cx="1539015" cy="1597025"/>
          </a:xfrm>
          <a:prstGeom prst="homePlate">
            <a:avLst>
              <a:gd name="adj" fmla="val 49182"/>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パフォーマンスモデル検証</a:t>
            </a:r>
          </a:p>
        </p:txBody>
      </p:sp>
      <p:sp>
        <p:nvSpPr>
          <p:cNvPr id="33" name="ホームベース 32">
            <a:extLst>
              <a:ext uri="{FF2B5EF4-FFF2-40B4-BE49-F238E27FC236}">
                <a16:creationId xmlns:a16="http://schemas.microsoft.com/office/drawing/2014/main" id="{C641F0CC-F48D-4723-80C8-1023F9D899C0}"/>
              </a:ext>
            </a:extLst>
          </p:cNvPr>
          <p:cNvSpPr/>
          <p:nvPr/>
        </p:nvSpPr>
        <p:spPr>
          <a:xfrm>
            <a:off x="9277350" y="2559050"/>
            <a:ext cx="1355726" cy="1606550"/>
          </a:xfrm>
          <a:prstGeom prst="homePlate">
            <a:avLst>
              <a:gd name="adj" fmla="val 30886"/>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PXT</a:t>
            </a: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活用：</a:t>
            </a:r>
            <a:endPar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アサインメント</a:t>
            </a:r>
          </a:p>
        </p:txBody>
      </p:sp>
      <p:sp>
        <p:nvSpPr>
          <p:cNvPr id="34" name="ホームベース 33">
            <a:extLst>
              <a:ext uri="{FF2B5EF4-FFF2-40B4-BE49-F238E27FC236}">
                <a16:creationId xmlns:a16="http://schemas.microsoft.com/office/drawing/2014/main" id="{7968BA0E-9211-4610-B6DF-83FB5CA99C5C}"/>
              </a:ext>
            </a:extLst>
          </p:cNvPr>
          <p:cNvSpPr/>
          <p:nvPr/>
        </p:nvSpPr>
        <p:spPr>
          <a:xfrm>
            <a:off x="5715000" y="6046263"/>
            <a:ext cx="3287713" cy="549275"/>
          </a:xfrm>
          <a:prstGeom prst="homePlate">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データ分析・レポート作成</a:t>
            </a:r>
          </a:p>
        </p:txBody>
      </p:sp>
      <p:sp>
        <p:nvSpPr>
          <p:cNvPr id="37" name="ホームベース 36">
            <a:extLst>
              <a:ext uri="{FF2B5EF4-FFF2-40B4-BE49-F238E27FC236}">
                <a16:creationId xmlns:a16="http://schemas.microsoft.com/office/drawing/2014/main" id="{6A80A2DE-826F-4D90-A67C-215430EB3F43}"/>
              </a:ext>
            </a:extLst>
          </p:cNvPr>
          <p:cNvSpPr/>
          <p:nvPr/>
        </p:nvSpPr>
        <p:spPr>
          <a:xfrm>
            <a:off x="4073525" y="3568700"/>
            <a:ext cx="2622550" cy="431800"/>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職務分析サーベイ回答</a:t>
            </a:r>
          </a:p>
        </p:txBody>
      </p:sp>
      <p:sp>
        <p:nvSpPr>
          <p:cNvPr id="38" name="角丸四角形 37">
            <a:extLst>
              <a:ext uri="{FF2B5EF4-FFF2-40B4-BE49-F238E27FC236}">
                <a16:creationId xmlns:a16="http://schemas.microsoft.com/office/drawing/2014/main" id="{EB18D9E5-3807-4F19-8FBB-0BC09CB1CDA6}"/>
              </a:ext>
            </a:extLst>
          </p:cNvPr>
          <p:cNvSpPr/>
          <p:nvPr/>
        </p:nvSpPr>
        <p:spPr>
          <a:xfrm>
            <a:off x="1571625" y="4957238"/>
            <a:ext cx="1171575" cy="1731962"/>
          </a:xfrm>
          <a:prstGeom prst="roundRec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当社</a:t>
            </a:r>
          </a:p>
        </p:txBody>
      </p:sp>
      <p:sp>
        <p:nvSpPr>
          <p:cNvPr id="39" name="角丸四角形 38">
            <a:extLst>
              <a:ext uri="{FF2B5EF4-FFF2-40B4-BE49-F238E27FC236}">
                <a16:creationId xmlns:a16="http://schemas.microsoft.com/office/drawing/2014/main" id="{5D1CD816-9063-47AD-B187-8D9368727A13}"/>
              </a:ext>
            </a:extLst>
          </p:cNvPr>
          <p:cNvSpPr/>
          <p:nvPr/>
        </p:nvSpPr>
        <p:spPr>
          <a:xfrm>
            <a:off x="1557338" y="2667000"/>
            <a:ext cx="1185862" cy="20574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お客様</a:t>
            </a:r>
            <a:endParaRPr kumimoji="0" lang="en-US" altLang="ja-JP" sz="1400" b="0"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26" name="ホームベース 25">
            <a:extLst>
              <a:ext uri="{FF2B5EF4-FFF2-40B4-BE49-F238E27FC236}">
                <a16:creationId xmlns:a16="http://schemas.microsoft.com/office/drawing/2014/main" id="{F12F6270-65CE-4ECC-8FB8-519C32ABCB66}"/>
              </a:ext>
            </a:extLst>
          </p:cNvPr>
          <p:cNvSpPr/>
          <p:nvPr/>
        </p:nvSpPr>
        <p:spPr>
          <a:xfrm>
            <a:off x="2784475" y="4233863"/>
            <a:ext cx="1144588" cy="739775"/>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キックオフ</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30" name="ホームベース 29">
            <a:extLst>
              <a:ext uri="{FF2B5EF4-FFF2-40B4-BE49-F238E27FC236}">
                <a16:creationId xmlns:a16="http://schemas.microsoft.com/office/drawing/2014/main" id="{5A0D2FD1-F257-4677-BD05-0DCEE51F07FE}"/>
              </a:ext>
            </a:extLst>
          </p:cNvPr>
          <p:cNvSpPr/>
          <p:nvPr/>
        </p:nvSpPr>
        <p:spPr>
          <a:xfrm>
            <a:off x="8915400" y="4284663"/>
            <a:ext cx="1111250" cy="765175"/>
          </a:xfrm>
          <a:prstGeom prst="homePlat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レポート　　提出</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cxnSp>
        <p:nvCxnSpPr>
          <p:cNvPr id="31" name="直線コネクタ 30">
            <a:extLst>
              <a:ext uri="{FF2B5EF4-FFF2-40B4-BE49-F238E27FC236}">
                <a16:creationId xmlns:a16="http://schemas.microsoft.com/office/drawing/2014/main" id="{304F7734-14AB-4779-BF2A-8C40574B4F90}"/>
              </a:ext>
            </a:extLst>
          </p:cNvPr>
          <p:cNvCxnSpPr>
            <a:endCxn id="20" idx="0"/>
          </p:cNvCxnSpPr>
          <p:nvPr/>
        </p:nvCxnSpPr>
        <p:spPr>
          <a:xfrm>
            <a:off x="7510463" y="2252663"/>
            <a:ext cx="9525" cy="839787"/>
          </a:xfrm>
          <a:prstGeom prst="line">
            <a:avLst/>
          </a:prstGeom>
          <a:ln>
            <a:solidFill>
              <a:schemeClr val="bg1">
                <a:lumMod val="85000"/>
              </a:schemeClr>
            </a:solidFill>
            <a:prstDash val="sysDot"/>
          </a:ln>
        </p:spPr>
        <p:style>
          <a:lnRef idx="2">
            <a:schemeClr val="accent6"/>
          </a:lnRef>
          <a:fillRef idx="0">
            <a:schemeClr val="accent6"/>
          </a:fillRef>
          <a:effectRef idx="1">
            <a:schemeClr val="accent6"/>
          </a:effectRef>
          <a:fontRef idx="minor">
            <a:schemeClr val="tx1"/>
          </a:fontRef>
        </p:style>
      </p:cxnSp>
      <p:sp>
        <p:nvSpPr>
          <p:cNvPr id="193560" name="スライド番号プレースホルダー 2">
            <a:extLst>
              <a:ext uri="{FF2B5EF4-FFF2-40B4-BE49-F238E27FC236}">
                <a16:creationId xmlns:a16="http://schemas.microsoft.com/office/drawing/2014/main" id="{2B468BB6-DEF3-4422-83CF-9942CAE241E3}"/>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31A2DEC5-BF31-4006-96D7-1CC637C178F7}" type="slidenum">
              <a:rPr kumimoji="0" lang="en-US" altLang="ja-JP" sz="1200" b="0" i="0" u="none" strike="noStrike" kern="1200" cap="none" spc="0" normalizeH="0" baseline="0" noProof="0" smtClean="0">
                <a:ln>
                  <a:noFill/>
                </a:ln>
                <a:solidFill>
                  <a:srgbClr val="FFFFFF"/>
                </a:solidFill>
                <a:effectLst/>
                <a:uLnTx/>
                <a:uFillTx/>
                <a:latin typeface="Meiryo UI" panose="020B0604030504040204" pitchFamily="50" charset="-128"/>
                <a:ea typeface="Meiryo UI" panose="020B0604030504040204" pitchFamily="50" charset="-128"/>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16</a:t>
            </a:fld>
            <a:endParaRPr kumimoji="0" lang="en-US" altLang="ja-JP" sz="12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sym typeface="Calibri" panose="020F0502020204030204" pitchFamily="34" charset="0"/>
            </a:endParaRPr>
          </a:p>
        </p:txBody>
      </p:sp>
      <p:sp>
        <p:nvSpPr>
          <p:cNvPr id="193561" name="正方形/長方形 22">
            <a:extLst>
              <a:ext uri="{FF2B5EF4-FFF2-40B4-BE49-F238E27FC236}">
                <a16:creationId xmlns:a16="http://schemas.microsoft.com/office/drawing/2014/main" id="{259C0586-E200-4584-AEF0-1B0FD2DD7226}"/>
              </a:ext>
            </a:extLst>
          </p:cNvPr>
          <p:cNvSpPr>
            <a:spLocks noChangeArrowheads="1"/>
          </p:cNvSpPr>
          <p:nvPr/>
        </p:nvSpPr>
        <p:spPr bwMode="auto">
          <a:xfrm>
            <a:off x="466725" y="744875"/>
            <a:ext cx="10288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導入プロセス概要は下記です。フェーズ</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Ⅰ~</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フェーズ</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Ⅲ</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を</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1</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か月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か月程度と想定ください。</a:t>
            </a:r>
            <a:endParaRPr lang="en-US" altLang="ja-JP" sz="16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ja-JP" altLang="en-US" sz="16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次ページ以降にて“モデル設計と活用”について紹介いたします。</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5" name="ホームベース 29">
            <a:extLst>
              <a:ext uri="{FF2B5EF4-FFF2-40B4-BE49-F238E27FC236}">
                <a16:creationId xmlns:a16="http://schemas.microsoft.com/office/drawing/2014/main" id="{9D009B2C-333E-481B-9034-4908E401F13D}"/>
              </a:ext>
            </a:extLst>
          </p:cNvPr>
          <p:cNvSpPr/>
          <p:nvPr/>
        </p:nvSpPr>
        <p:spPr>
          <a:xfrm>
            <a:off x="10424385" y="4284663"/>
            <a:ext cx="1692275" cy="765175"/>
          </a:xfrm>
          <a:prstGeom prst="homePlate">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個人の結果</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rPr>
              <a:t>フィードバック</a:t>
            </a:r>
            <a:endParaRPr kumimoji="0" lang="en-US" altLang="ja-JP" sz="14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sym typeface="Arial"/>
              <a:rtl val="0"/>
            </a:endParaRPr>
          </a:p>
        </p:txBody>
      </p:sp>
      <p:sp>
        <p:nvSpPr>
          <p:cNvPr id="29" name="タイトル 1">
            <a:extLst>
              <a:ext uri="{FF2B5EF4-FFF2-40B4-BE49-F238E27FC236}">
                <a16:creationId xmlns:a16="http://schemas.microsoft.com/office/drawing/2014/main" id="{46BA4240-31CF-4020-A0BF-5170E51BACE7}"/>
              </a:ext>
            </a:extLst>
          </p:cNvPr>
          <p:cNvSpPr txBox="1">
            <a:spLocks/>
          </p:cNvSpPr>
          <p:nvPr/>
        </p:nvSpPr>
        <p:spPr>
          <a:xfrm>
            <a:off x="489472" y="47127"/>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sng" strike="noStrike" kern="1200" cap="none" spc="0" normalizeH="0" baseline="0" noProof="0" dirty="0">
                <a:ln>
                  <a:noFill/>
                </a:ln>
                <a:solidFill>
                  <a:srgbClr val="161717"/>
                </a:solidFill>
                <a:effectLst/>
                <a:uLnTx/>
                <a:uFillTx/>
                <a:latin typeface="Meiryo UI"/>
                <a:ea typeface="Meiryo UI"/>
                <a:cs typeface="+mj-cs"/>
              </a:rPr>
              <a:t>パフォーマンスモデル設計のプロセス</a:t>
            </a:r>
          </a:p>
        </p:txBody>
      </p:sp>
      <p:sp>
        <p:nvSpPr>
          <p:cNvPr id="2" name="フッター プレースホルダー 1">
            <a:extLst>
              <a:ext uri="{FF2B5EF4-FFF2-40B4-BE49-F238E27FC236}">
                <a16:creationId xmlns:a16="http://schemas.microsoft.com/office/drawing/2014/main" id="{A468A0AD-C8C7-A977-DC4B-437D724E2F93}"/>
              </a:ext>
            </a:extLst>
          </p:cNvPr>
          <p:cNvSpPr>
            <a:spLocks noGrp="1"/>
          </p:cNvSpPr>
          <p:nvPr>
            <p:ph type="ftr" idx="12"/>
          </p:nvPr>
        </p:nvSpPr>
        <p:spPr>
          <a:xfrm>
            <a:off x="4207668" y="6584763"/>
            <a:ext cx="3860800" cy="365125"/>
          </a:xfrm>
        </p:spPr>
        <p:txBody>
          <a:bodyPr/>
          <a:lstStyle/>
          <a:p>
            <a:pPr>
              <a:defRPr/>
            </a:pPr>
            <a:r>
              <a:rPr lang="en-US" altLang="ja-JP" sz="800" dirty="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
        <p:nvSpPr>
          <p:cNvPr id="3" name="スライド番号プレースホルダー 3">
            <a:extLst>
              <a:ext uri="{FF2B5EF4-FFF2-40B4-BE49-F238E27FC236}">
                <a16:creationId xmlns:a16="http://schemas.microsoft.com/office/drawing/2014/main" id="{0DDDF8E5-EADA-E776-8AB0-A2823C3A2143}"/>
              </a:ext>
            </a:extLst>
          </p:cNvPr>
          <p:cNvSpPr txBox="1">
            <a:spLocks/>
          </p:cNvSpPr>
          <p:nvPr/>
        </p:nvSpPr>
        <p:spPr>
          <a:xfrm>
            <a:off x="8890000" y="65087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defPPr>
              <a:defRPr lang="ja-JP"/>
            </a:defPPr>
            <a:lvl1pPr marL="0" algn="r" defTabSz="914400" rtl="0" eaLnBrk="1" latinLnBrk="0" hangingPunct="1">
              <a:buSzPct val="25000"/>
              <a:defRPr kumimoji="1" sz="1200" kern="1200">
                <a:solidFill>
                  <a:srgbClr val="888888"/>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E3CA9837-1D19-45F6-9580-5558F4193C2E}" type="slidenum">
              <a:rPr lang="en-US" altLang="ja-JP" smtClean="0"/>
              <a:pPr>
                <a:defRPr/>
              </a:pPr>
              <a:t>16</a:t>
            </a:fld>
            <a:endParaRPr lang="en-US" altLang="ja-JP"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a:extLst>
              <a:ext uri="{FF2B5EF4-FFF2-40B4-BE49-F238E27FC236}">
                <a16:creationId xmlns:a16="http://schemas.microsoft.com/office/drawing/2014/main" id="{42DDC13F-2135-2A6A-D651-C1A5952BE753}"/>
              </a:ext>
            </a:extLst>
          </p:cNvPr>
          <p:cNvSpPr txBox="1">
            <a:spLocks noChangeArrowheads="1"/>
          </p:cNvSpPr>
          <p:nvPr/>
        </p:nvSpPr>
        <p:spPr bwMode="auto">
          <a:xfrm>
            <a:off x="1066800" y="1400493"/>
            <a:ext cx="11125200" cy="2616101"/>
          </a:xfrm>
          <a:prstGeom prst="rect">
            <a:avLst/>
          </a:prstGeom>
          <a:noFill/>
          <a:ln>
            <a:noFill/>
          </a:ln>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1</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人材データの利用価値</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6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2</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パフォーマンスモデルを通じた戦略人事</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rPr>
              <a:t>3</a:t>
            </a:r>
            <a:r>
              <a:rPr kumimoji="0" lang="ja-JP" altLang="en-US"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rPr>
              <a:t>・  パフォーマンスモデル設計と活用</a:t>
            </a:r>
            <a:endParaRPr kumimoji="0" lang="en-US" altLang="ja-JP"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rPr>
              <a:t>（参考）　外部モデルの種類</a:t>
            </a:r>
          </a:p>
        </p:txBody>
      </p:sp>
      <p:sp>
        <p:nvSpPr>
          <p:cNvPr id="212995" name="TextBox 16">
            <a:extLst>
              <a:ext uri="{FF2B5EF4-FFF2-40B4-BE49-F238E27FC236}">
                <a16:creationId xmlns:a16="http://schemas.microsoft.com/office/drawing/2014/main" id="{454AF575-F65D-3CE1-2C49-55473AE429C4}"/>
              </a:ext>
            </a:extLst>
          </p:cNvPr>
          <p:cNvSpPr txBox="1">
            <a:spLocks noChangeArrowheads="1"/>
          </p:cNvSpPr>
          <p:nvPr/>
        </p:nvSpPr>
        <p:spPr bwMode="auto">
          <a:xfrm>
            <a:off x="1036638" y="620992"/>
            <a:ext cx="374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資料の構成</a:t>
            </a:r>
            <a:endParaRPr kumimoji="0" lang="en-US" altLang="ja-JP"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212996" name="スライド番号プレースホルダー 2">
            <a:extLst>
              <a:ext uri="{FF2B5EF4-FFF2-40B4-BE49-F238E27FC236}">
                <a16:creationId xmlns:a16="http://schemas.microsoft.com/office/drawing/2014/main" id="{F092B84F-3345-AF04-92AC-6AAD8DD861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A15EE5D-5958-4358-85EC-77352E410E80}"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17</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4BBE0700-9B73-469C-D555-E63B0EEE064F}"/>
              </a:ext>
            </a:extLst>
          </p:cNvPr>
          <p:cNvSpPr>
            <a:spLocks noGrp="1"/>
          </p:cNvSpPr>
          <p:nvPr>
            <p:ph type="ftr" sz="quarter" idx="13"/>
          </p:nvPr>
        </p:nvSpPr>
        <p:spPr>
          <a:xfrm>
            <a:off x="4038600" y="6356350"/>
            <a:ext cx="4114800" cy="365125"/>
          </a:xfrm>
        </p:spPr>
        <p:txBody>
          <a:bodyPr/>
          <a:lstStyle/>
          <a:p>
            <a:pPr>
              <a:defRPr/>
            </a:pPr>
            <a:r>
              <a:rPr lang="en-US" altLang="ja-JP"/>
              <a:t>Copyright©️ 2023 HRD, Inc. All Rights Reserved. Strictly Confidential.</a:t>
            </a:r>
            <a:endParaRPr lang="ja-JP" altLang="en-US"/>
          </a:p>
        </p:txBody>
      </p:sp>
    </p:spTree>
    <p:extLst>
      <p:ext uri="{BB962C8B-B14F-4D97-AF65-F5344CB8AC3E}">
        <p14:creationId xmlns:p14="http://schemas.microsoft.com/office/powerpoint/2010/main" val="609813597"/>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処理 7">
            <a:extLst>
              <a:ext uri="{FF2B5EF4-FFF2-40B4-BE49-F238E27FC236}">
                <a16:creationId xmlns:a16="http://schemas.microsoft.com/office/drawing/2014/main" id="{1084A361-3ED8-4ACE-A485-5940D32C2069}"/>
              </a:ext>
            </a:extLst>
          </p:cNvPr>
          <p:cNvSpPr/>
          <p:nvPr/>
        </p:nvSpPr>
        <p:spPr bwMode="auto">
          <a:xfrm>
            <a:off x="828444" y="3190192"/>
            <a:ext cx="2437695" cy="1345256"/>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成果を</a:t>
            </a:r>
            <a:br>
              <a:rPr kumimoji="0" lang="en-US" altLang="ja-JP"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br>
            <a:r>
              <a:rPr kumimoji="0"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上げている人材を</a:t>
            </a:r>
            <a:br>
              <a:rPr kumimoji="0" lang="en-US" altLang="ja-JP"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br>
            <a:r>
              <a:rPr kumimoji="0"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ベンチマークする</a:t>
            </a:r>
          </a:p>
        </p:txBody>
      </p:sp>
      <p:sp>
        <p:nvSpPr>
          <p:cNvPr id="9" name="フローチャート: 処理 8">
            <a:extLst>
              <a:ext uri="{FF2B5EF4-FFF2-40B4-BE49-F238E27FC236}">
                <a16:creationId xmlns:a16="http://schemas.microsoft.com/office/drawing/2014/main" id="{DF4EFF73-6C23-4BCD-A850-044D9FBC6597}"/>
              </a:ext>
            </a:extLst>
          </p:cNvPr>
          <p:cNvSpPr/>
          <p:nvPr/>
        </p:nvSpPr>
        <p:spPr bwMode="auto">
          <a:xfrm>
            <a:off x="4903224" y="3187121"/>
            <a:ext cx="2438820" cy="1345255"/>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職務ライブラリー　　　モデルを活用する</a:t>
            </a:r>
          </a:p>
        </p:txBody>
      </p:sp>
      <p:sp>
        <p:nvSpPr>
          <p:cNvPr id="10" name="角丸四角形 1">
            <a:extLst>
              <a:ext uri="{FF2B5EF4-FFF2-40B4-BE49-F238E27FC236}">
                <a16:creationId xmlns:a16="http://schemas.microsoft.com/office/drawing/2014/main" id="{F460FC52-D3B7-431D-A11F-3ACE2850619F}"/>
              </a:ext>
            </a:extLst>
          </p:cNvPr>
          <p:cNvSpPr/>
          <p:nvPr/>
        </p:nvSpPr>
        <p:spPr bwMode="auto">
          <a:xfrm>
            <a:off x="760949" y="2350622"/>
            <a:ext cx="2572686"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現場における人材の</a:t>
            </a:r>
            <a:endParaRPr kumimoji="1"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アセスメント結果活用</a:t>
            </a:r>
            <a:endParaRPr kumimoji="0"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p:txBody>
      </p:sp>
      <p:sp>
        <p:nvSpPr>
          <p:cNvPr id="11" name="角丸四角形 17">
            <a:extLst>
              <a:ext uri="{FF2B5EF4-FFF2-40B4-BE49-F238E27FC236}">
                <a16:creationId xmlns:a16="http://schemas.microsoft.com/office/drawing/2014/main" id="{97F5AA34-F8A7-4C0C-A6CD-9CE5BF5B3268}"/>
              </a:ext>
            </a:extLst>
          </p:cNvPr>
          <p:cNvSpPr/>
          <p:nvPr/>
        </p:nvSpPr>
        <p:spPr bwMode="auto">
          <a:xfrm>
            <a:off x="4770484" y="2404709"/>
            <a:ext cx="2571560"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外部モデルを参考にする</a:t>
            </a:r>
            <a:endParaRPr kumimoji="0"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p:txBody>
      </p:sp>
      <p:sp>
        <p:nvSpPr>
          <p:cNvPr id="12" name="テキスト ボックス 11">
            <a:extLst>
              <a:ext uri="{FF2B5EF4-FFF2-40B4-BE49-F238E27FC236}">
                <a16:creationId xmlns:a16="http://schemas.microsoft.com/office/drawing/2014/main" id="{087A75A9-3615-487A-95BE-B36CEB1A3BB8}"/>
              </a:ext>
            </a:extLst>
          </p:cNvPr>
          <p:cNvSpPr txBox="1"/>
          <p:nvPr/>
        </p:nvSpPr>
        <p:spPr bwMode="auto">
          <a:xfrm>
            <a:off x="1005057" y="1808447"/>
            <a:ext cx="2084471" cy="4616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uLnTx/>
                <a:uFillTx/>
                <a:latin typeface="游ゴシック Light" panose="020F0302020204030204"/>
                <a:ea typeface="Meiryo UI" panose="020B0604030504040204" pitchFamily="50" charset="-128"/>
                <a:cs typeface="Arial"/>
                <a:sym typeface="Arial"/>
                <a:rtl val="0"/>
              </a:rPr>
              <a:t>①現職者分析</a:t>
            </a:r>
          </a:p>
        </p:txBody>
      </p:sp>
      <p:sp>
        <p:nvSpPr>
          <p:cNvPr id="13" name="テキスト ボックス 12">
            <a:extLst>
              <a:ext uri="{FF2B5EF4-FFF2-40B4-BE49-F238E27FC236}">
                <a16:creationId xmlns:a16="http://schemas.microsoft.com/office/drawing/2014/main" id="{84A6B648-D5E0-4BBF-B24F-49E50AED6186}"/>
              </a:ext>
            </a:extLst>
          </p:cNvPr>
          <p:cNvSpPr txBox="1"/>
          <p:nvPr/>
        </p:nvSpPr>
        <p:spPr bwMode="auto">
          <a:xfrm>
            <a:off x="4353629" y="1837482"/>
            <a:ext cx="3360183" cy="461665"/>
          </a:xfrm>
          <a:prstGeom prst="rect">
            <a:avLst/>
          </a:prstGeom>
          <a:noFill/>
        </p:spPr>
        <p:txBody>
          <a:bodyPr wrap="square">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uLnTx/>
                <a:uFillTx/>
                <a:latin typeface="+mj-lt"/>
                <a:ea typeface="Meiryo UI" panose="020B0604030504040204" pitchFamily="50" charset="-128"/>
                <a:cs typeface="Arial"/>
                <a:rtl val="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uLnTx/>
                <a:uFillTx/>
                <a:latin typeface="游ゴシック Light" panose="020F0302020204030204"/>
                <a:ea typeface="Meiryo UI" panose="020B0604030504040204" pitchFamily="50" charset="-128"/>
                <a:cs typeface="Arial"/>
                <a:sym typeface="Arial"/>
                <a:rtl val="0"/>
              </a:rPr>
              <a:t>②職務モデルライブラリ</a:t>
            </a:r>
          </a:p>
        </p:txBody>
      </p:sp>
      <p:sp>
        <p:nvSpPr>
          <p:cNvPr id="14" name="フローチャート: 処理 13">
            <a:extLst>
              <a:ext uri="{FF2B5EF4-FFF2-40B4-BE49-F238E27FC236}">
                <a16:creationId xmlns:a16="http://schemas.microsoft.com/office/drawing/2014/main" id="{5E3876DF-9474-41EF-9333-4D6020779559}"/>
              </a:ext>
            </a:extLst>
          </p:cNvPr>
          <p:cNvSpPr/>
          <p:nvPr/>
        </p:nvSpPr>
        <p:spPr bwMode="auto">
          <a:xfrm>
            <a:off x="8894258" y="3187120"/>
            <a:ext cx="2438820" cy="1345255"/>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該当職務への期待を</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モデルに反映する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57</a:t>
            </a: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問のサーベイ質問</a:t>
            </a:r>
          </a:p>
        </p:txBody>
      </p:sp>
      <p:sp>
        <p:nvSpPr>
          <p:cNvPr id="15" name="角丸四角形 17">
            <a:extLst>
              <a:ext uri="{FF2B5EF4-FFF2-40B4-BE49-F238E27FC236}">
                <a16:creationId xmlns:a16="http://schemas.microsoft.com/office/drawing/2014/main" id="{A93D0277-3E8C-493F-BD3D-E3FD9EA4B25F}"/>
              </a:ext>
            </a:extLst>
          </p:cNvPr>
          <p:cNvSpPr/>
          <p:nvPr/>
        </p:nvSpPr>
        <p:spPr bwMode="auto">
          <a:xfrm>
            <a:off x="8754096" y="2412612"/>
            <a:ext cx="2571560"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自社の事業環境を踏まえたあるべき姿を描く</a:t>
            </a:r>
            <a:endParaRPr kumimoji="1"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p:txBody>
      </p:sp>
      <p:sp>
        <p:nvSpPr>
          <p:cNvPr id="16" name="テキスト ボックス 15">
            <a:extLst>
              <a:ext uri="{FF2B5EF4-FFF2-40B4-BE49-F238E27FC236}">
                <a16:creationId xmlns:a16="http://schemas.microsoft.com/office/drawing/2014/main" id="{88FC0881-E60C-47D4-8FDE-DC781A8748DC}"/>
              </a:ext>
            </a:extLst>
          </p:cNvPr>
          <p:cNvSpPr txBox="1"/>
          <p:nvPr/>
        </p:nvSpPr>
        <p:spPr bwMode="auto">
          <a:xfrm>
            <a:off x="8579150" y="1820365"/>
            <a:ext cx="2889913" cy="461665"/>
          </a:xfrm>
          <a:prstGeom prst="rect">
            <a:avLst/>
          </a:prstGeom>
          <a:noFill/>
        </p:spPr>
        <p:txBody>
          <a:bodyP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uLnTx/>
                <a:uFillTx/>
                <a:latin typeface="+mj-lt"/>
                <a:ea typeface="Meiryo UI" panose="020B0604030504040204" pitchFamily="50" charset="-128"/>
                <a:cs typeface="Arial"/>
                <a:rtl val="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uLnTx/>
                <a:uFillTx/>
                <a:latin typeface="游ゴシック Light" panose="020F0302020204030204"/>
                <a:ea typeface="Meiryo UI" panose="020B0604030504040204" pitchFamily="50" charset="-128"/>
                <a:cs typeface="Arial"/>
                <a:sym typeface="Arial"/>
                <a:rtl val="0"/>
              </a:rPr>
              <a:t>③職務分析サーベイ</a:t>
            </a:r>
          </a:p>
        </p:txBody>
      </p:sp>
      <p:sp>
        <p:nvSpPr>
          <p:cNvPr id="18" name="角丸四角形 29">
            <a:extLst>
              <a:ext uri="{FF2B5EF4-FFF2-40B4-BE49-F238E27FC236}">
                <a16:creationId xmlns:a16="http://schemas.microsoft.com/office/drawing/2014/main" id="{11068DA7-DC9B-4AD9-B087-E0AF6ED346C2}"/>
              </a:ext>
            </a:extLst>
          </p:cNvPr>
          <p:cNvSpPr>
            <a:spLocks noChangeArrowheads="1"/>
          </p:cNvSpPr>
          <p:nvPr/>
        </p:nvSpPr>
        <p:spPr bwMode="auto">
          <a:xfrm>
            <a:off x="1211447" y="5826665"/>
            <a:ext cx="10035906" cy="48459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Meiryo UI"/>
                <a:ea typeface="Meiryo UI"/>
                <a:cs typeface="+mn-cs"/>
              </a:rPr>
              <a:t>３つのアプローチを組み合わせて、パフォーマンスモデルを設計します</a:t>
            </a:r>
            <a:endParaRPr kumimoji="0" lang="en-US" altLang="ja-JP" sz="20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5" name="角丸四角形 29">
            <a:extLst>
              <a:ext uri="{FF2B5EF4-FFF2-40B4-BE49-F238E27FC236}">
                <a16:creationId xmlns:a16="http://schemas.microsoft.com/office/drawing/2014/main" id="{DD5447F9-6113-4047-87DC-2D84ACAA9C6D}"/>
              </a:ext>
            </a:extLst>
          </p:cNvPr>
          <p:cNvSpPr>
            <a:spLocks noChangeArrowheads="1"/>
          </p:cNvSpPr>
          <p:nvPr/>
        </p:nvSpPr>
        <p:spPr bwMode="auto">
          <a:xfrm>
            <a:off x="602334" y="4777889"/>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職務の</a:t>
            </a: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KPI</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に基づいた</a:t>
            </a:r>
            <a:b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b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High-Low</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分析等</a:t>
            </a:r>
            <a:endParaRPr kumimoji="0" lang="en-US" altLang="ja-JP" sz="1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4" name="角丸四角形 29">
            <a:extLst>
              <a:ext uri="{FF2B5EF4-FFF2-40B4-BE49-F238E27FC236}">
                <a16:creationId xmlns:a16="http://schemas.microsoft.com/office/drawing/2014/main" id="{7A9BA7B5-C29B-4B35-8C8E-13B9273A7E83}"/>
              </a:ext>
            </a:extLst>
          </p:cNvPr>
          <p:cNvSpPr>
            <a:spLocks noChangeArrowheads="1"/>
          </p:cNvSpPr>
          <p:nvPr/>
        </p:nvSpPr>
        <p:spPr bwMode="auto">
          <a:xfrm>
            <a:off x="4677677" y="4771972"/>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米国</a:t>
            </a: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O-Net1000</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職種</a:t>
            </a:r>
            <a:b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b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モデル</a:t>
            </a: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国内研究モデル</a:t>
            </a:r>
            <a:endParaRPr kumimoji="0" lang="en-US" altLang="ja-JP" sz="1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6" name="角丸四角形 29">
            <a:extLst>
              <a:ext uri="{FF2B5EF4-FFF2-40B4-BE49-F238E27FC236}">
                <a16:creationId xmlns:a16="http://schemas.microsoft.com/office/drawing/2014/main" id="{1EC7D32D-ACDB-450F-969E-44A6C88B9962}"/>
              </a:ext>
            </a:extLst>
          </p:cNvPr>
          <p:cNvSpPr>
            <a:spLocks noChangeArrowheads="1"/>
          </p:cNvSpPr>
          <p:nvPr/>
        </p:nvSpPr>
        <p:spPr bwMode="auto">
          <a:xfrm>
            <a:off x="8668711" y="4771972"/>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経営者、事業責任者等</a:t>
            </a:r>
            <a:b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b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上層部による回答</a:t>
            </a:r>
            <a:endParaRPr kumimoji="0" lang="en-US" altLang="ja-JP" sz="1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B029A730-A301-4BE6-B063-4FE718BFC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2F924-A74C-465E-92CF-B536D5605C51}"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39C6CE14-747F-6809-6C82-6D7B80333C56}"/>
              </a:ext>
            </a:extLst>
          </p:cNvPr>
          <p:cNvPicPr>
            <a:picLocks noChangeAspect="1"/>
          </p:cNvPicPr>
          <p:nvPr/>
        </p:nvPicPr>
        <p:blipFill>
          <a:blip r:embed="rId2"/>
          <a:stretch>
            <a:fillRect/>
          </a:stretch>
        </p:blipFill>
        <p:spPr>
          <a:xfrm>
            <a:off x="3156721" y="2370915"/>
            <a:ext cx="671054" cy="682176"/>
          </a:xfrm>
          <a:prstGeom prst="rect">
            <a:avLst/>
          </a:prstGeom>
        </p:spPr>
      </p:pic>
      <p:pic>
        <p:nvPicPr>
          <p:cNvPr id="19" name="図 18">
            <a:extLst>
              <a:ext uri="{FF2B5EF4-FFF2-40B4-BE49-F238E27FC236}">
                <a16:creationId xmlns:a16="http://schemas.microsoft.com/office/drawing/2014/main" id="{2EE52178-F900-783B-6075-1D4D360069EC}"/>
              </a:ext>
            </a:extLst>
          </p:cNvPr>
          <p:cNvPicPr>
            <a:picLocks noChangeAspect="1"/>
          </p:cNvPicPr>
          <p:nvPr/>
        </p:nvPicPr>
        <p:blipFill>
          <a:blip r:embed="rId3"/>
          <a:stretch>
            <a:fillRect/>
          </a:stretch>
        </p:blipFill>
        <p:spPr>
          <a:xfrm>
            <a:off x="7325639" y="2326887"/>
            <a:ext cx="776345" cy="770232"/>
          </a:xfrm>
          <a:prstGeom prst="rect">
            <a:avLst/>
          </a:prstGeom>
        </p:spPr>
      </p:pic>
      <p:pic>
        <p:nvPicPr>
          <p:cNvPr id="21" name="図 20">
            <a:extLst>
              <a:ext uri="{FF2B5EF4-FFF2-40B4-BE49-F238E27FC236}">
                <a16:creationId xmlns:a16="http://schemas.microsoft.com/office/drawing/2014/main" id="{CC9BCBCF-9D7F-CE35-59E0-D91C33CCDA9B}"/>
              </a:ext>
            </a:extLst>
          </p:cNvPr>
          <p:cNvPicPr>
            <a:picLocks noChangeAspect="1"/>
          </p:cNvPicPr>
          <p:nvPr/>
        </p:nvPicPr>
        <p:blipFill>
          <a:blip r:embed="rId4"/>
          <a:stretch>
            <a:fillRect/>
          </a:stretch>
        </p:blipFill>
        <p:spPr>
          <a:xfrm>
            <a:off x="11304618" y="2270112"/>
            <a:ext cx="700689" cy="821299"/>
          </a:xfrm>
          <a:prstGeom prst="rect">
            <a:avLst/>
          </a:prstGeom>
        </p:spPr>
      </p:pic>
      <p:sp>
        <p:nvSpPr>
          <p:cNvPr id="22" name="コンテンツ プレースホルダー 2">
            <a:extLst>
              <a:ext uri="{FF2B5EF4-FFF2-40B4-BE49-F238E27FC236}">
                <a16:creationId xmlns:a16="http://schemas.microsoft.com/office/drawing/2014/main" id="{CA806EBE-AAFA-DC27-601D-D0FB8E527159}"/>
              </a:ext>
            </a:extLst>
          </p:cNvPr>
          <p:cNvSpPr txBox="1">
            <a:spLocks/>
          </p:cNvSpPr>
          <p:nvPr/>
        </p:nvSpPr>
        <p:spPr>
          <a:xfrm>
            <a:off x="425133" y="874524"/>
            <a:ext cx="11049807" cy="713798"/>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パフォーマンスモデル定義は下記の</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3</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つのアプローチを組み合わせて考えていきます。</a:t>
            </a: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戦略遂行のために求める人材像をパフォーマンスモデル定義することは、組織内の共通基盤を構築や、今後の育成の観点で有益です。</a:t>
            </a:r>
          </a:p>
        </p:txBody>
      </p:sp>
      <p:grpSp>
        <p:nvGrpSpPr>
          <p:cNvPr id="27" name="グループ化 24">
            <a:extLst>
              <a:ext uri="{FF2B5EF4-FFF2-40B4-BE49-F238E27FC236}">
                <a16:creationId xmlns:a16="http://schemas.microsoft.com/office/drawing/2014/main" id="{AAF0537B-B2AB-D8B7-127A-63AA2C9B2A59}"/>
              </a:ext>
            </a:extLst>
          </p:cNvPr>
          <p:cNvGrpSpPr>
            <a:grpSpLocks/>
          </p:cNvGrpSpPr>
          <p:nvPr/>
        </p:nvGrpSpPr>
        <p:grpSpPr bwMode="auto">
          <a:xfrm>
            <a:off x="10215081" y="214728"/>
            <a:ext cx="1511300" cy="893762"/>
            <a:chOff x="914400" y="1905000"/>
            <a:chExt cx="7176990" cy="4191000"/>
          </a:xfrm>
        </p:grpSpPr>
        <p:grpSp>
          <p:nvGrpSpPr>
            <p:cNvPr id="28" name="Group 5">
              <a:extLst>
                <a:ext uri="{FF2B5EF4-FFF2-40B4-BE49-F238E27FC236}">
                  <a16:creationId xmlns:a16="http://schemas.microsoft.com/office/drawing/2014/main" id="{ABD14C0E-28F6-663B-7BE8-F493E4C8CB76}"/>
                </a:ext>
              </a:extLst>
            </p:cNvPr>
            <p:cNvGrpSpPr>
              <a:grpSpLocks/>
            </p:cNvGrpSpPr>
            <p:nvPr/>
          </p:nvGrpSpPr>
          <p:grpSpPr bwMode="auto">
            <a:xfrm>
              <a:off x="914400" y="1905000"/>
              <a:ext cx="7162800" cy="4191000"/>
              <a:chOff x="1828800" y="3048000"/>
              <a:chExt cx="5105400" cy="3048000"/>
            </a:xfrm>
          </p:grpSpPr>
          <p:sp>
            <p:nvSpPr>
              <p:cNvPr id="32" name="Oval 3">
                <a:extLst>
                  <a:ext uri="{FF2B5EF4-FFF2-40B4-BE49-F238E27FC236}">
                    <a16:creationId xmlns:a16="http://schemas.microsoft.com/office/drawing/2014/main" id="{C23347A7-38AA-D1DD-5EA2-098852EF0496}"/>
                  </a:ext>
                </a:extLst>
              </p:cNvPr>
              <p:cNvSpPr/>
              <p:nvPr/>
            </p:nvSpPr>
            <p:spPr>
              <a:xfrm>
                <a:off x="1828800" y="3048000"/>
                <a:ext cx="3353026" cy="3048000"/>
              </a:xfrm>
              <a:prstGeom prst="ellipse">
                <a:avLst/>
              </a:prstGeom>
              <a:solidFill>
                <a:schemeClr val="bg1"/>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sp>
            <p:nvSpPr>
              <p:cNvPr id="33" name="Oval 4">
                <a:extLst>
                  <a:ext uri="{FF2B5EF4-FFF2-40B4-BE49-F238E27FC236}">
                    <a16:creationId xmlns:a16="http://schemas.microsoft.com/office/drawing/2014/main" id="{45FEE7CB-DC5A-1CE7-C67D-006411F505E9}"/>
                  </a:ext>
                </a:extLst>
              </p:cNvPr>
              <p:cNvSpPr/>
              <p:nvPr/>
            </p:nvSpPr>
            <p:spPr>
              <a:xfrm>
                <a:off x="3580541" y="3048000"/>
                <a:ext cx="3353026"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grpSp>
        <p:sp>
          <p:nvSpPr>
            <p:cNvPr id="29" name="TextBox 6">
              <a:extLst>
                <a:ext uri="{FF2B5EF4-FFF2-40B4-BE49-F238E27FC236}">
                  <a16:creationId xmlns:a16="http://schemas.microsoft.com/office/drawing/2014/main" id="{906EE6AB-435D-7CE0-58AC-F7F1C1FDD39A}"/>
                </a:ext>
              </a:extLst>
            </p:cNvPr>
            <p:cNvSpPr txBox="1">
              <a:spLocks noChangeArrowheads="1"/>
            </p:cNvSpPr>
            <p:nvPr/>
          </p:nvSpPr>
          <p:spPr bwMode="auto">
            <a:xfrm>
              <a:off x="937019" y="3334258"/>
              <a:ext cx="2435048" cy="1153826"/>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個人</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30" name="TextBox 8">
              <a:extLst>
                <a:ext uri="{FF2B5EF4-FFF2-40B4-BE49-F238E27FC236}">
                  <a16:creationId xmlns:a16="http://schemas.microsoft.com/office/drawing/2014/main" id="{322A79D3-AC02-F45D-8BAA-66F1273C2BDB}"/>
                </a:ext>
              </a:extLst>
            </p:cNvPr>
            <p:cNvSpPr txBox="1">
              <a:spLocks noChangeArrowheads="1"/>
            </p:cNvSpPr>
            <p:nvPr/>
          </p:nvSpPr>
          <p:spPr bwMode="auto">
            <a:xfrm>
              <a:off x="3922406" y="3349146"/>
              <a:ext cx="995129" cy="1459035"/>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31" name="TextBox 7">
              <a:extLst>
                <a:ext uri="{FF2B5EF4-FFF2-40B4-BE49-F238E27FC236}">
                  <a16:creationId xmlns:a16="http://schemas.microsoft.com/office/drawing/2014/main" id="{019250E1-22BF-2CAB-CA87-B84C9771E3ED}"/>
                </a:ext>
              </a:extLst>
            </p:cNvPr>
            <p:cNvSpPr txBox="1">
              <a:spLocks noChangeArrowheads="1"/>
            </p:cNvSpPr>
            <p:nvPr/>
          </p:nvSpPr>
          <p:spPr bwMode="auto">
            <a:xfrm>
              <a:off x="3387144" y="3215153"/>
              <a:ext cx="4704246" cy="1727021"/>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パフォーマンスモデル</a:t>
              </a:r>
              <a:endParaRPr kumimoji="0" lang="en-US" altLang="ja-JP"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grpSp>
      <p:sp>
        <p:nvSpPr>
          <p:cNvPr id="34" name="テキスト ボックス 25">
            <a:extLst>
              <a:ext uri="{FF2B5EF4-FFF2-40B4-BE49-F238E27FC236}">
                <a16:creationId xmlns:a16="http://schemas.microsoft.com/office/drawing/2014/main" id="{655114F0-F747-854A-CC0C-D8A1577C64E4}"/>
              </a:ext>
            </a:extLst>
          </p:cNvPr>
          <p:cNvSpPr txBox="1">
            <a:spLocks noChangeArrowheads="1"/>
          </p:cNvSpPr>
          <p:nvPr/>
        </p:nvSpPr>
        <p:spPr bwMode="auto">
          <a:xfrm>
            <a:off x="425133" y="259115"/>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パフォーマンスモデル設計・</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3</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つのアプローチ</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 name="フッター プレースホルダー 2">
            <a:extLst>
              <a:ext uri="{FF2B5EF4-FFF2-40B4-BE49-F238E27FC236}">
                <a16:creationId xmlns:a16="http://schemas.microsoft.com/office/drawing/2014/main" id="{DC18FF6D-FFDA-6004-D529-395776BF87D6}"/>
              </a:ext>
            </a:extLst>
          </p:cNvPr>
          <p:cNvSpPr>
            <a:spLocks noGrp="1"/>
          </p:cNvSpPr>
          <p:nvPr>
            <p:ph type="ftr" sz="quarter" idx="13"/>
          </p:nvPr>
        </p:nvSpPr>
        <p:spPr>
          <a:xfrm>
            <a:off x="4038600" y="6356350"/>
            <a:ext cx="4114800" cy="365125"/>
          </a:xfrm>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123115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AC32F438-E6B4-43A1-9283-CA4FF29C1BAC}"/>
              </a:ext>
            </a:extLst>
          </p:cNvPr>
          <p:cNvSpPr/>
          <p:nvPr/>
        </p:nvSpPr>
        <p:spPr>
          <a:xfrm>
            <a:off x="0" y="3121075"/>
            <a:ext cx="12192000" cy="3762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panose="020B0600070205080204" pitchFamily="50" charset="-128"/>
              <a:cs typeface="+mn-cs"/>
            </a:endParaRPr>
          </a:p>
        </p:txBody>
      </p:sp>
      <p:sp>
        <p:nvSpPr>
          <p:cNvPr id="24" name="Shape 219">
            <a:extLst>
              <a:ext uri="{FF2B5EF4-FFF2-40B4-BE49-F238E27FC236}">
                <a16:creationId xmlns:a16="http://schemas.microsoft.com/office/drawing/2014/main" id="{5493F1C9-3759-4BA3-A0EB-8B524F041913}"/>
              </a:ext>
            </a:extLst>
          </p:cNvPr>
          <p:cNvSpPr txBox="1"/>
          <p:nvPr/>
        </p:nvSpPr>
        <p:spPr>
          <a:xfrm>
            <a:off x="304800" y="144463"/>
            <a:ext cx="7958138" cy="531812"/>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① 現職者分析によるモデル設計</a:t>
            </a:r>
            <a:endParaRPr kumimoji="0" lang="en-US" altLang="ja-JP" sz="18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35844" name="図 5">
            <a:extLst>
              <a:ext uri="{FF2B5EF4-FFF2-40B4-BE49-F238E27FC236}">
                <a16:creationId xmlns:a16="http://schemas.microsoft.com/office/drawing/2014/main" id="{95671A05-5309-49D6-BA71-37D052C48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842883"/>
            <a:ext cx="3627437"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8">
            <a:extLst>
              <a:ext uri="{FF2B5EF4-FFF2-40B4-BE49-F238E27FC236}">
                <a16:creationId xmlns:a16="http://schemas.microsoft.com/office/drawing/2014/main" id="{BD6A8799-EFC8-428F-88EA-05BE14FB1050}"/>
              </a:ext>
            </a:extLst>
          </p:cNvPr>
          <p:cNvSpPr>
            <a:spLocks noChangeArrowheads="1"/>
          </p:cNvSpPr>
          <p:nvPr/>
        </p:nvSpPr>
        <p:spPr bwMode="auto">
          <a:xfrm>
            <a:off x="0" y="758684"/>
            <a:ext cx="12191999" cy="481013"/>
          </a:xfrm>
          <a:prstGeom prst="rect">
            <a:avLst/>
          </a:prstGeom>
          <a:noFill/>
          <a:ln>
            <a:noFill/>
          </a:ln>
          <a:effec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ja-JP" altLang="en-US"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現職者</a:t>
            </a:r>
            <a:r>
              <a:rPr kumimoji="0" lang="ja-JP" altLang="en-US" sz="2800" b="1" kern="0" dirty="0">
                <a:solidFill>
                  <a:srgbClr val="000000"/>
                </a:solidFill>
                <a:latin typeface="Meiryo UI" panose="020B0604030504040204" pitchFamily="50" charset="-128"/>
                <a:ea typeface="Meiryo UI" panose="020B0604030504040204" pitchFamily="50" charset="-128"/>
                <a:cs typeface="Arial"/>
                <a:sym typeface="Arial"/>
                <a:rtl val="0"/>
              </a:rPr>
              <a:t>の</a:t>
            </a:r>
            <a:r>
              <a:rPr kumimoji="0" lang="en-US" altLang="ja-JP"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個人データを活用して、モデルを設計する方法です</a:t>
            </a:r>
            <a:endParaRPr kumimoji="0" lang="en-IE" altLang="ja-JP"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9" name="Rectangle 8">
            <a:extLst>
              <a:ext uri="{FF2B5EF4-FFF2-40B4-BE49-F238E27FC236}">
                <a16:creationId xmlns:a16="http://schemas.microsoft.com/office/drawing/2014/main" id="{95720861-AEC1-45ED-A021-2944DF8B0017}"/>
              </a:ext>
            </a:extLst>
          </p:cNvPr>
          <p:cNvSpPr>
            <a:spLocks noChangeArrowheads="1"/>
          </p:cNvSpPr>
          <p:nvPr/>
        </p:nvSpPr>
        <p:spPr bwMode="auto">
          <a:xfrm>
            <a:off x="1322388" y="1421440"/>
            <a:ext cx="11125200" cy="1661993"/>
          </a:xfrm>
          <a:prstGeom prst="rect">
            <a:avLst/>
          </a:prstGeom>
          <a:noFill/>
          <a:ln>
            <a:noFill/>
          </a:ln>
          <a:effec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Char char="l"/>
              <a:tabLst/>
              <a:defRPr/>
            </a:pPr>
            <a:r>
              <a:rPr kumimoji="0" lang="ja-JP" altLang="en-US" sz="2000" kern="0" dirty="0">
                <a:solidFill>
                  <a:srgbClr val="000000"/>
                </a:solidFill>
                <a:latin typeface="Meiryo UI" panose="020B0604030504040204" pitchFamily="50" charset="-128"/>
                <a:ea typeface="Meiryo UI" panose="020B0604030504040204" pitchFamily="50" charset="-128"/>
                <a:cs typeface="Arial"/>
                <a:sym typeface="Arial"/>
                <a:rtl val="0"/>
              </a:rPr>
              <a:t>現職者</a:t>
            </a:r>
            <a:r>
              <a:rPr kumimoji="0" lang="ja-JP" altLang="en-US"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の</a:t>
            </a:r>
            <a:r>
              <a:rPr kumimoji="0" lang="en-US" altLang="ja-JP"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結果を利用する方法です（</a:t>
            </a:r>
            <a:r>
              <a:rPr kumimoji="0" lang="ja-JP" altLang="en-US" sz="2000" i="0" u="none" strike="noStrike" kern="0" cap="none" spc="0" normalizeH="0" baseline="0" noProof="0" dirty="0">
                <a:ln>
                  <a:noFill/>
                </a:ln>
                <a:solidFill>
                  <a:srgbClr val="000000"/>
                </a:solidFill>
                <a:effectLst/>
                <a:highlight>
                  <a:srgbClr val="FFFF00"/>
                </a:highlight>
                <a:uLnTx/>
                <a:uFillTx/>
                <a:latin typeface="Meiryo UI" panose="020B0604030504040204" pitchFamily="50" charset="-128"/>
                <a:ea typeface="Meiryo UI" panose="020B0604030504040204" pitchFamily="50" charset="-128"/>
                <a:cs typeface="Arial"/>
                <a:sym typeface="Arial"/>
                <a:rtl val="0"/>
              </a:rPr>
              <a:t>最低</a:t>
            </a:r>
            <a:r>
              <a:rPr kumimoji="0" lang="en-US" altLang="ja-JP" sz="2000" i="0" u="none" strike="noStrike" kern="0" cap="none" spc="0" normalizeH="0" baseline="0" noProof="0" dirty="0">
                <a:ln>
                  <a:noFill/>
                </a:ln>
                <a:solidFill>
                  <a:srgbClr val="000000"/>
                </a:solidFill>
                <a:effectLst/>
                <a:highlight>
                  <a:srgbClr val="FFFF00"/>
                </a:highlight>
                <a:uLnTx/>
                <a:uFillTx/>
                <a:latin typeface="Meiryo UI" panose="020B0604030504040204" pitchFamily="50" charset="-128"/>
                <a:ea typeface="Meiryo UI" panose="020B0604030504040204" pitchFamily="50" charset="-128"/>
                <a:cs typeface="Arial"/>
                <a:sym typeface="Arial"/>
                <a:rtl val="0"/>
              </a:rPr>
              <a:t>3</a:t>
            </a:r>
            <a:r>
              <a:rPr kumimoji="0" lang="ja-JP" altLang="en-US" sz="2000" i="0" u="none" strike="noStrike" kern="0" cap="none" spc="0" normalizeH="0" baseline="0" noProof="0" dirty="0">
                <a:ln>
                  <a:noFill/>
                </a:ln>
                <a:solidFill>
                  <a:srgbClr val="000000"/>
                </a:solidFill>
                <a:effectLst/>
                <a:highlight>
                  <a:srgbClr val="FFFF00"/>
                </a:highlight>
                <a:uLnTx/>
                <a:uFillTx/>
                <a:latin typeface="Meiryo UI" panose="020B0604030504040204" pitchFamily="50" charset="-128"/>
                <a:ea typeface="Meiryo UI" panose="020B0604030504040204" pitchFamily="50" charset="-128"/>
                <a:cs typeface="Arial"/>
                <a:sym typeface="Arial"/>
                <a:rtl val="0"/>
              </a:rPr>
              <a:t>名から作成可能</a:t>
            </a:r>
            <a:r>
              <a:rPr kumimoji="0" lang="ja-JP" altLang="en-US"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endParaRPr kumimoji="0" lang="en-US" altLang="ja-JP"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Char char="l"/>
              <a:tabLst/>
              <a:defRPr/>
            </a:pPr>
            <a:r>
              <a:rPr kumimoji="0" lang="ja-JP" altLang="en-US"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該当職種の現職者の特性分布からパフォーマンスモデルが作成されます。</a:t>
            </a:r>
            <a:endParaRPr kumimoji="0" lang="en-US" altLang="ja-JP"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Char char="l"/>
              <a:tabLst/>
              <a:defRPr/>
            </a:pPr>
            <a:r>
              <a:rPr kumimoji="0" lang="ja-JP" altLang="en-US"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例えば、トップパフォーマーとボトムパフォーマーという形式で同時に比較することができます。</a:t>
            </a:r>
            <a:endParaRPr kumimoji="0" lang="en-US" altLang="ja-JP"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90000"/>
              </a:lnSpc>
              <a:spcBef>
                <a:spcPct val="20000"/>
              </a:spcBef>
              <a:spcAft>
                <a:spcPts val="0"/>
              </a:spcAft>
              <a:buClrTx/>
              <a:buSzTx/>
              <a:buFontTx/>
              <a:buNone/>
              <a:tabLst/>
              <a:defRPr/>
            </a:pPr>
            <a:br>
              <a:rPr kumimoji="0" lang="en-US" altLang="ja-JP"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br>
            <a:endParaRPr kumimoji="0" lang="en-IE" altLang="ja-JP" sz="20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35848" name="図 9">
            <a:extLst>
              <a:ext uri="{FF2B5EF4-FFF2-40B4-BE49-F238E27FC236}">
                <a16:creationId xmlns:a16="http://schemas.microsoft.com/office/drawing/2014/main" id="{E56E45B9-5DEE-4841-ACF7-0FA875115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7" y="4492171"/>
            <a:ext cx="25225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矢印: 上向き折線 10">
            <a:extLst>
              <a:ext uri="{FF2B5EF4-FFF2-40B4-BE49-F238E27FC236}">
                <a16:creationId xmlns:a16="http://schemas.microsoft.com/office/drawing/2014/main" id="{A2A3C628-B8B7-4F1B-84E7-F286783EABF9}"/>
              </a:ext>
            </a:extLst>
          </p:cNvPr>
          <p:cNvSpPr/>
          <p:nvPr/>
        </p:nvSpPr>
        <p:spPr>
          <a:xfrm rot="5400000">
            <a:off x="798512" y="5025571"/>
            <a:ext cx="762000" cy="6096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2" name="矢印: 右 11">
            <a:extLst>
              <a:ext uri="{FF2B5EF4-FFF2-40B4-BE49-F238E27FC236}">
                <a16:creationId xmlns:a16="http://schemas.microsoft.com/office/drawing/2014/main" id="{54CACE58-7771-48CF-B60C-06AD5AA22FF4}"/>
              </a:ext>
            </a:extLst>
          </p:cNvPr>
          <p:cNvSpPr/>
          <p:nvPr/>
        </p:nvSpPr>
        <p:spPr>
          <a:xfrm>
            <a:off x="4445000" y="5681208"/>
            <a:ext cx="469900"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35" name="Title 3">
            <a:extLst>
              <a:ext uri="{FF2B5EF4-FFF2-40B4-BE49-F238E27FC236}">
                <a16:creationId xmlns:a16="http://schemas.microsoft.com/office/drawing/2014/main" id="{EC8535BB-D4DC-459E-B6F6-DF0AA45C9F1B}"/>
              </a:ext>
            </a:extLst>
          </p:cNvPr>
          <p:cNvSpPr txBox="1">
            <a:spLocks/>
          </p:cNvSpPr>
          <p:nvPr/>
        </p:nvSpPr>
        <p:spPr bwMode="auto">
          <a:xfrm>
            <a:off x="304800" y="2939332"/>
            <a:ext cx="1273175" cy="531812"/>
          </a:xfrm>
          <a:prstGeom prst="rect">
            <a:avLst/>
          </a:prstGeom>
          <a:solidFill>
            <a:schemeClr val="bg1"/>
          </a:solidFill>
          <a:ln w="9525">
            <a:solidFill>
              <a:srgbClr val="0070C0"/>
            </a:solidFill>
            <a:miter lim="800000"/>
            <a:headEnd/>
            <a:tailEnd/>
          </a:ln>
        </p:spPr>
        <p:txBody>
          <a:bodyPr lIns="91436" tIns="45718" rIns="91436" bIns="45718"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システムよる</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1" dirty="0">
                <a:solidFill>
                  <a:srgbClr val="000000"/>
                </a:solidFill>
                <a:latin typeface="ＭＳ Ｐゴシック" panose="020B0600070205080204" pitchFamily="50" charset="-128"/>
                <a:sym typeface="Arial" panose="020B0604020202020204" pitchFamily="34" charset="0"/>
              </a:rPr>
              <a:t>設計</a:t>
            </a: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イメージ</a:t>
            </a:r>
          </a:p>
        </p:txBody>
      </p:sp>
      <p:sp>
        <p:nvSpPr>
          <p:cNvPr id="36" name="角丸四角形 29">
            <a:extLst>
              <a:ext uri="{FF2B5EF4-FFF2-40B4-BE49-F238E27FC236}">
                <a16:creationId xmlns:a16="http://schemas.microsoft.com/office/drawing/2014/main" id="{56BA5F85-3363-4758-A458-4C1511E84B6D}"/>
              </a:ext>
            </a:extLst>
          </p:cNvPr>
          <p:cNvSpPr>
            <a:spLocks noChangeArrowheads="1"/>
          </p:cNvSpPr>
          <p:nvPr/>
        </p:nvSpPr>
        <p:spPr bwMode="auto">
          <a:xfrm>
            <a:off x="8835887" y="3978688"/>
            <a:ext cx="3200538" cy="2186609"/>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既に</a:t>
            </a:r>
            <a:r>
              <a:rPr kumimoji="0" lang="en-US" altLang="ja-JP"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PXT</a:t>
            </a:r>
            <a:r>
              <a:rPr kumimoji="0"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を回答して　いるパフォーマーの</a:t>
            </a:r>
            <a:endParaRPr kumimoji="0" lang="en-US" altLang="ja-JP"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アセスメント情報を　　　　　活用して、</a:t>
            </a:r>
            <a:endParaRPr kumimoji="0" lang="en-US" altLang="ja-JP"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モデルが作成</a:t>
            </a:r>
            <a:r>
              <a:rPr kumimoji="0" lang="ja-JP" altLang="en-US" sz="2400" dirty="0">
                <a:solidFill>
                  <a:srgbClr val="FFFFFF"/>
                </a:solidFill>
                <a:latin typeface="Meiryo UI" panose="020B0604030504040204" pitchFamily="50" charset="-128"/>
                <a:ea typeface="Meiryo UI" panose="020B0604030504040204" pitchFamily="50" charset="-128"/>
              </a:rPr>
              <a:t>します</a:t>
            </a:r>
            <a:endParaRPr kumimoji="0" lang="en-US" altLang="ja-JP" sz="24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5D62C110-84F3-43DD-BCB6-39CAA6E5FF6D}"/>
              </a:ext>
            </a:extLst>
          </p:cNvPr>
          <p:cNvSpPr/>
          <p:nvPr/>
        </p:nvSpPr>
        <p:spPr>
          <a:xfrm>
            <a:off x="5518149" y="3842883"/>
            <a:ext cx="3109016" cy="2819467"/>
          </a:xfrm>
          <a:prstGeom prst="roundRect">
            <a:avLst/>
          </a:prstGeom>
          <a:noFill/>
          <a:ln w="57150">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E95C28F8-ADFF-4481-A97D-D493AAD97F2E}"/>
              </a:ext>
            </a:extLst>
          </p:cNvPr>
          <p:cNvSpPr/>
          <p:nvPr/>
        </p:nvSpPr>
        <p:spPr>
          <a:xfrm>
            <a:off x="1890712" y="4523921"/>
            <a:ext cx="1982788" cy="53975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pic>
        <p:nvPicPr>
          <p:cNvPr id="15" name="図 7">
            <a:extLst>
              <a:ext uri="{FF2B5EF4-FFF2-40B4-BE49-F238E27FC236}">
                <a16:creationId xmlns:a16="http://schemas.microsoft.com/office/drawing/2014/main" id="{0AA8A777-4C9B-490E-A3F0-D01EA4FA7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387" y="3904309"/>
            <a:ext cx="2522539" cy="267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フッター プレースホルダー 1">
            <a:extLst>
              <a:ext uri="{FF2B5EF4-FFF2-40B4-BE49-F238E27FC236}">
                <a16:creationId xmlns:a16="http://schemas.microsoft.com/office/drawing/2014/main" id="{614717A0-CED0-3C94-29F3-2C23853BD933}"/>
              </a:ext>
            </a:extLst>
          </p:cNvPr>
          <p:cNvSpPr>
            <a:spLocks noGrp="1"/>
          </p:cNvSpPr>
          <p:nvPr>
            <p:ph type="ftr" idx="12"/>
          </p:nvPr>
        </p:nvSpPr>
        <p:spPr>
          <a:xfrm>
            <a:off x="4165600" y="6657295"/>
            <a:ext cx="3860800" cy="365125"/>
          </a:xfrm>
        </p:spPr>
        <p:txBody>
          <a:bodyPr/>
          <a:lstStyle/>
          <a:p>
            <a:pPr>
              <a:defRPr/>
            </a:pPr>
            <a:r>
              <a:rPr lang="en-US" altLang="ja-JP" dirty="0"/>
              <a:t>Copyright©️ 2023 HRD, Inc. All Rights Reserved. Strictly Confidential.</a:t>
            </a:r>
            <a:endParaRPr lang="ja-JP" altLang="ja-JP" dirty="0"/>
          </a:p>
        </p:txBody>
      </p:sp>
      <p:sp>
        <p:nvSpPr>
          <p:cNvPr id="3" name="スライド番号プレースホルダー 2">
            <a:extLst>
              <a:ext uri="{FF2B5EF4-FFF2-40B4-BE49-F238E27FC236}">
                <a16:creationId xmlns:a16="http://schemas.microsoft.com/office/drawing/2014/main" id="{6F5949A3-3A25-726F-1DB2-CFA759170656}"/>
              </a:ext>
            </a:extLst>
          </p:cNvPr>
          <p:cNvSpPr>
            <a:spLocks noGrp="1"/>
          </p:cNvSpPr>
          <p:nvPr>
            <p:ph type="sldNum" idx="13"/>
          </p:nvPr>
        </p:nvSpPr>
        <p:spPr/>
        <p:txBody>
          <a:bodyPr/>
          <a:lstStyle/>
          <a:p>
            <a:pPr>
              <a:defRPr/>
            </a:pPr>
            <a:fld id="{4B82C168-D9D3-4ACF-8274-ABA774EA45DC}" type="slidenum">
              <a:rPr lang="en-US" altLang="ja-JP" smtClean="0"/>
              <a:pPr>
                <a:defRPr/>
              </a:pPr>
              <a:t>19</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a:extLst>
              <a:ext uri="{FF2B5EF4-FFF2-40B4-BE49-F238E27FC236}">
                <a16:creationId xmlns:a16="http://schemas.microsoft.com/office/drawing/2014/main" id="{42DDC13F-2135-2A6A-D651-C1A5952BE753}"/>
              </a:ext>
            </a:extLst>
          </p:cNvPr>
          <p:cNvSpPr txBox="1">
            <a:spLocks noChangeArrowheads="1"/>
          </p:cNvSpPr>
          <p:nvPr/>
        </p:nvSpPr>
        <p:spPr bwMode="auto">
          <a:xfrm>
            <a:off x="1036638" y="1983423"/>
            <a:ext cx="11125200" cy="2616101"/>
          </a:xfrm>
          <a:prstGeom prst="rect">
            <a:avLst/>
          </a:prstGeom>
          <a:noFill/>
          <a:ln>
            <a:noFill/>
          </a:ln>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1</a:t>
            </a:r>
            <a:r>
              <a:rPr kumimoji="0" lang="ja-JP" altLang="en-US"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　人材データの利用価値</a:t>
            </a: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6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2</a:t>
            </a:r>
            <a:r>
              <a:rPr kumimoji="0" lang="ja-JP" altLang="en-US"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　パフォーマンスモデルを通じた戦略人事</a:t>
            </a: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3</a:t>
            </a:r>
            <a:r>
              <a:rPr kumimoji="0" lang="ja-JP" altLang="en-US"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  パフォーマンスモデル設計と活用</a:t>
            </a: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（参考）　外部モデルの種類</a:t>
            </a:r>
          </a:p>
        </p:txBody>
      </p:sp>
      <p:sp>
        <p:nvSpPr>
          <p:cNvPr id="212995" name="TextBox 16">
            <a:extLst>
              <a:ext uri="{FF2B5EF4-FFF2-40B4-BE49-F238E27FC236}">
                <a16:creationId xmlns:a16="http://schemas.microsoft.com/office/drawing/2014/main" id="{454AF575-F65D-3CE1-2C49-55473AE429C4}"/>
              </a:ext>
            </a:extLst>
          </p:cNvPr>
          <p:cNvSpPr txBox="1">
            <a:spLocks noChangeArrowheads="1"/>
          </p:cNvSpPr>
          <p:nvPr/>
        </p:nvSpPr>
        <p:spPr bwMode="auto">
          <a:xfrm>
            <a:off x="1036638" y="620992"/>
            <a:ext cx="374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資料の構成</a:t>
            </a:r>
            <a:endParaRPr kumimoji="0" lang="en-US" altLang="ja-JP"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212996" name="スライド番号プレースホルダー 2">
            <a:extLst>
              <a:ext uri="{FF2B5EF4-FFF2-40B4-BE49-F238E27FC236}">
                <a16:creationId xmlns:a16="http://schemas.microsoft.com/office/drawing/2014/main" id="{F092B84F-3345-AF04-92AC-6AAD8DD861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A15EE5D-5958-4358-85EC-77352E410E80}"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2</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5" name="正方形/長方形 22">
            <a:extLst>
              <a:ext uri="{FF2B5EF4-FFF2-40B4-BE49-F238E27FC236}">
                <a16:creationId xmlns:a16="http://schemas.microsoft.com/office/drawing/2014/main" id="{BB0242D5-6357-E8DE-B2D6-044E1F78CBA0}"/>
              </a:ext>
            </a:extLst>
          </p:cNvPr>
          <p:cNvSpPr>
            <a:spLocks noChangeArrowheads="1"/>
          </p:cNvSpPr>
          <p:nvPr/>
        </p:nvSpPr>
        <p:spPr bwMode="auto">
          <a:xfrm>
            <a:off x="1036638" y="1218268"/>
            <a:ext cx="10039032" cy="646331"/>
          </a:xfrm>
          <a:prstGeom prst="rect">
            <a:avLst/>
          </a:prstGeom>
          <a:noFill/>
          <a:ln>
            <a:noFill/>
          </a:ln>
        </p:spPr>
        <p:txBody>
          <a:bodyPr wrap="squar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Arial" panose="020B0604020202020204" pitchFamily="34" charset="0"/>
              <a:buChar char="•"/>
              <a:defRPr/>
            </a:pPr>
            <a:r>
              <a:rPr lang="ja-JP" altLang="en-US" kern="0" dirty="0">
                <a:solidFill>
                  <a:srgbClr val="000000"/>
                </a:solidFill>
                <a:latin typeface="Meiryo UI" panose="020B0604030504040204" pitchFamily="50" charset="-128"/>
                <a:ea typeface="Meiryo UI" panose="020B0604030504040204" pitchFamily="50" charset="-128"/>
                <a:cs typeface="Arial"/>
                <a:sym typeface="Arial"/>
                <a:rtl val="0"/>
              </a:rPr>
              <a:t>この資料では、戦略人事を実現することを目的とした、</a:t>
            </a:r>
            <a:r>
              <a:rPr lang="en-US" altLang="ja-JP" kern="0" dirty="0" err="1">
                <a:solidFill>
                  <a:srgbClr val="000000"/>
                </a:solidFill>
                <a:latin typeface="Meiryo UI" panose="020B0604030504040204" pitchFamily="50" charset="-128"/>
                <a:ea typeface="Meiryo UI" panose="020B0604030504040204" pitchFamily="50" charset="-128"/>
                <a:cs typeface="Arial"/>
                <a:sym typeface="Arial"/>
                <a:rtl val="0"/>
              </a:rPr>
              <a:t>ProfileXT</a:t>
            </a:r>
            <a:r>
              <a:rPr lang="en-US" altLang="ja-JP" kern="0" dirty="0">
                <a:solidFill>
                  <a:srgbClr val="000000"/>
                </a:solidFill>
                <a:latin typeface="Meiryo UI" panose="020B0604030504040204" pitchFamily="50" charset="-128"/>
                <a:ea typeface="Meiryo UI" panose="020B0604030504040204" pitchFamily="50" charset="-128"/>
                <a:cs typeface="Arial"/>
                <a:sym typeface="Arial"/>
                <a:rtl val="0"/>
              </a:rPr>
              <a:t>®</a:t>
            </a:r>
            <a:r>
              <a:rPr lang="ja-JP" altLang="en-US" kern="0" dirty="0">
                <a:solidFill>
                  <a:srgbClr val="000000"/>
                </a:solidFill>
                <a:latin typeface="Meiryo UI" panose="020B0604030504040204" pitchFamily="50" charset="-128"/>
                <a:ea typeface="Meiryo UI" panose="020B0604030504040204" pitchFamily="50" charset="-128"/>
                <a:cs typeface="Arial"/>
                <a:sym typeface="Arial"/>
                <a:rtl val="0"/>
              </a:rPr>
              <a:t>によるパフォーマンスモデル設計のメリットと設計プロセスを説明します。</a:t>
            </a:r>
            <a:endParaRPr lang="en-US" altLang="ja-JP" kern="0" dirty="0">
              <a:solidFill>
                <a:srgbClr val="000000"/>
              </a:solidFill>
              <a:latin typeface="Meiryo UI" panose="020B0604030504040204" pitchFamily="50" charset="-128"/>
              <a:ea typeface="Meiryo UI" panose="020B0604030504040204" pitchFamily="50" charset="-128"/>
              <a:cs typeface="Arial"/>
              <a:sym typeface="Arial"/>
              <a:rtl val="0"/>
            </a:endParaRPr>
          </a:p>
        </p:txBody>
      </p:sp>
      <p:sp>
        <p:nvSpPr>
          <p:cNvPr id="2" name="フッター プレースホルダー 1">
            <a:extLst>
              <a:ext uri="{FF2B5EF4-FFF2-40B4-BE49-F238E27FC236}">
                <a16:creationId xmlns:a16="http://schemas.microsoft.com/office/drawing/2014/main" id="{E54CC847-E03D-10A2-17E5-6AAE3D8A6FD2}"/>
              </a:ext>
            </a:extLst>
          </p:cNvPr>
          <p:cNvSpPr>
            <a:spLocks noGrp="1"/>
          </p:cNvSpPr>
          <p:nvPr>
            <p:ph type="ftr" sz="quarter" idx="13"/>
          </p:nvPr>
        </p:nvSpPr>
        <p:spPr>
          <a:xfrm>
            <a:off x="4038600" y="6356350"/>
            <a:ext cx="4114800" cy="365125"/>
          </a:xfrm>
        </p:spPr>
        <p:txBody>
          <a:bodyPr/>
          <a:lstStyle/>
          <a:p>
            <a:pPr>
              <a:defRPr/>
            </a:pPr>
            <a:r>
              <a:rPr lang="en-US" altLang="ja-JP"/>
              <a:t>Copyright©️ 2023 HRD, Inc. All Rights Reserved. Strictly Confidential.</a:t>
            </a:r>
            <a:endParaRPr lang="ja-JP" altLang="en-US"/>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8117" name="グループ化 15">
            <a:extLst>
              <a:ext uri="{FF2B5EF4-FFF2-40B4-BE49-F238E27FC236}">
                <a16:creationId xmlns:a16="http://schemas.microsoft.com/office/drawing/2014/main" id="{EB699556-A525-428D-A157-99850C2C892C}"/>
              </a:ext>
            </a:extLst>
          </p:cNvPr>
          <p:cNvGrpSpPr>
            <a:grpSpLocks/>
          </p:cNvGrpSpPr>
          <p:nvPr/>
        </p:nvGrpSpPr>
        <p:grpSpPr bwMode="auto">
          <a:xfrm>
            <a:off x="489472" y="1708607"/>
            <a:ext cx="3300330" cy="2157097"/>
            <a:chOff x="-890561" y="1359982"/>
            <a:chExt cx="3300960" cy="2158209"/>
          </a:xfrm>
        </p:grpSpPr>
        <p:sp>
          <p:nvSpPr>
            <p:cNvPr id="218127" name="角丸四角形 29">
              <a:extLst>
                <a:ext uri="{FF2B5EF4-FFF2-40B4-BE49-F238E27FC236}">
                  <a16:creationId xmlns:a16="http://schemas.microsoft.com/office/drawing/2014/main" id="{EDF6592C-9AAB-46D2-9BCE-13010B7B203C}"/>
                </a:ext>
              </a:extLst>
            </p:cNvPr>
            <p:cNvSpPr>
              <a:spLocks noChangeArrowheads="1"/>
            </p:cNvSpPr>
            <p:nvPr/>
          </p:nvSpPr>
          <p:spPr bwMode="auto">
            <a:xfrm>
              <a:off x="-456249" y="1359982"/>
              <a:ext cx="2164129" cy="62364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ライブラリーモデル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20" name="正方形/長方形 3">
              <a:extLst>
                <a:ext uri="{FF2B5EF4-FFF2-40B4-BE49-F238E27FC236}">
                  <a16:creationId xmlns:a16="http://schemas.microsoft.com/office/drawing/2014/main" id="{CF65535A-5BA4-49F3-BE04-4BB8BFD82DD0}"/>
                </a:ext>
              </a:extLst>
            </p:cNvPr>
            <p:cNvSpPr>
              <a:spLocks noChangeArrowheads="1"/>
            </p:cNvSpPr>
            <p:nvPr/>
          </p:nvSpPr>
          <p:spPr bwMode="auto">
            <a:xfrm>
              <a:off x="-890561" y="2194070"/>
              <a:ext cx="3300960" cy="132412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ライブラリーモデルは、米国版</a:t>
              </a:r>
              <a:r>
                <a:rPr kumimoji="0" lang="en-US" altLang="ja-JP" sz="1600" b="1" i="0" u="none" strike="noStrike" kern="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Onet</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に準拠した</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1000</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モデルが標準で利用可能です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GAC</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に格納されています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ライブラリーの例</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grpSp>
      <p:sp>
        <p:nvSpPr>
          <p:cNvPr id="218118" name="角丸四角形 29">
            <a:extLst>
              <a:ext uri="{FF2B5EF4-FFF2-40B4-BE49-F238E27FC236}">
                <a16:creationId xmlns:a16="http://schemas.microsoft.com/office/drawing/2014/main" id="{AC1BC450-02BC-4DE1-A13A-F3941A3860E9}"/>
              </a:ext>
            </a:extLst>
          </p:cNvPr>
          <p:cNvSpPr>
            <a:spLocks noChangeArrowheads="1"/>
          </p:cNvSpPr>
          <p:nvPr/>
        </p:nvSpPr>
        <p:spPr bwMode="auto">
          <a:xfrm>
            <a:off x="5159454" y="1704968"/>
            <a:ext cx="1981200" cy="626964"/>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国内研究モデル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27" name="正方形/長方形 3">
            <a:extLst>
              <a:ext uri="{FF2B5EF4-FFF2-40B4-BE49-F238E27FC236}">
                <a16:creationId xmlns:a16="http://schemas.microsoft.com/office/drawing/2014/main" id="{EA3A0E75-CCDF-4AA1-AFA8-DECA38A8D221}"/>
              </a:ext>
            </a:extLst>
          </p:cNvPr>
          <p:cNvSpPr>
            <a:spLocks noChangeArrowheads="1"/>
          </p:cNvSpPr>
          <p:nvPr/>
        </p:nvSpPr>
        <p:spPr bwMode="auto">
          <a:xfrm>
            <a:off x="619565" y="3943565"/>
            <a:ext cx="3170237" cy="95410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CEO</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Marketing manager</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Computer Security Specialist</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Sales Manager</a:t>
            </a:r>
          </a:p>
        </p:txBody>
      </p:sp>
      <p:sp>
        <p:nvSpPr>
          <p:cNvPr id="29" name="正方形/長方形 3">
            <a:extLst>
              <a:ext uri="{FF2B5EF4-FFF2-40B4-BE49-F238E27FC236}">
                <a16:creationId xmlns:a16="http://schemas.microsoft.com/office/drawing/2014/main" id="{F154858C-3B3F-41A3-8FF0-761B2E0531E9}"/>
              </a:ext>
            </a:extLst>
          </p:cNvPr>
          <p:cNvSpPr>
            <a:spLocks noChangeArrowheads="1"/>
          </p:cNvSpPr>
          <p:nvPr/>
        </p:nvSpPr>
        <p:spPr bwMode="auto">
          <a:xfrm>
            <a:off x="4664948" y="2565057"/>
            <a:ext cx="2970212" cy="156966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国内における研究を経て、整備されたモデルも約</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150</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モデルほどが整備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事業フェーズ毎の経営人材モデル（創業期・安定期・変革期）などがあります。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18122" name="スライド番号プレースホルダー 1">
            <a:extLst>
              <a:ext uri="{FF2B5EF4-FFF2-40B4-BE49-F238E27FC236}">
                <a16:creationId xmlns:a16="http://schemas.microsoft.com/office/drawing/2014/main" id="{51AC1CCF-BCAA-45A0-A72E-9A731910BCC3}"/>
              </a:ext>
            </a:extLst>
          </p:cNvPr>
          <p:cNvSpPr>
            <a:spLocks noGrp="1" noChangeArrowheads="1"/>
          </p:cNvSpPr>
          <p:nvPr>
            <p:ph type="sldNum" sz="quarter" idx="12"/>
          </p:nvPr>
        </p:nvSpPr>
        <p:spPr bwMode="auto">
          <a:xfrm>
            <a:off x="9220200" y="63976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93D7B4-334D-4C4D-8A08-7C8E2B01DD41}" type="slidenum">
              <a:rPr kumimoji="1" lang="ja-JP" altLang="en-US" sz="9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sym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1" lang="ja-JP" altLang="en-US" sz="9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sym typeface="Calibri" panose="020F0502020204030204" pitchFamily="34" charset="0"/>
            </a:endParaRPr>
          </a:p>
        </p:txBody>
      </p:sp>
      <p:sp>
        <p:nvSpPr>
          <p:cNvPr id="25" name="コンテンツ プレースホルダー 2">
            <a:extLst>
              <a:ext uri="{FF2B5EF4-FFF2-40B4-BE49-F238E27FC236}">
                <a16:creationId xmlns:a16="http://schemas.microsoft.com/office/drawing/2014/main" id="{F2D6AE89-F4C3-4661-8F41-BB30B9807A31}"/>
              </a:ext>
            </a:extLst>
          </p:cNvPr>
          <p:cNvSpPr txBox="1">
            <a:spLocks/>
          </p:cNvSpPr>
          <p:nvPr/>
        </p:nvSpPr>
        <p:spPr>
          <a:xfrm>
            <a:off x="489472" y="736532"/>
            <a:ext cx="11709874" cy="362468"/>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161717"/>
                </a:solidFill>
                <a:effectLst/>
                <a:uLnTx/>
                <a:uFillTx/>
                <a:latin typeface="Meiryo UI"/>
                <a:ea typeface="Meiryo UI"/>
                <a:cs typeface="+mn-cs"/>
              </a:rPr>
              <a:t>パフォーマンスモデル設計における出発点として、すぐに活用いただける情報です。</a:t>
            </a:r>
            <a:endParaRPr lang="en-US" altLang="ja-JP" sz="1800" dirty="0">
              <a:solidFill>
                <a:srgbClr val="161717"/>
              </a:solidFill>
              <a:latin typeface="Meiryo UI"/>
              <a:ea typeface="Meiryo UI"/>
            </a:endParaRPr>
          </a:p>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161717"/>
                </a:solidFill>
                <a:effectLst/>
                <a:uLnTx/>
                <a:uFillTx/>
                <a:latin typeface="Meiryo UI"/>
                <a:ea typeface="Meiryo UI"/>
                <a:cs typeface="+mn-cs"/>
              </a:rPr>
              <a:t>大きく</a:t>
            </a:r>
            <a:r>
              <a:rPr kumimoji="1" lang="en-US" altLang="ja-JP" sz="1800" b="0" i="0" u="none" strike="noStrike" kern="1200" cap="none" spc="0" normalizeH="0" baseline="0" noProof="0" dirty="0">
                <a:ln>
                  <a:noFill/>
                </a:ln>
                <a:solidFill>
                  <a:srgbClr val="161717"/>
                </a:solidFill>
                <a:effectLst/>
                <a:uLnTx/>
                <a:uFillTx/>
                <a:latin typeface="Meiryo UI"/>
                <a:ea typeface="Meiryo UI"/>
                <a:cs typeface="+mn-cs"/>
              </a:rPr>
              <a:t>3</a:t>
            </a:r>
            <a:r>
              <a:rPr kumimoji="1" lang="ja-JP" altLang="en-US" sz="1800" b="0" i="0" u="none" strike="noStrike" kern="1200" cap="none" spc="0" normalizeH="0" baseline="0" noProof="0" dirty="0">
                <a:ln>
                  <a:noFill/>
                </a:ln>
                <a:solidFill>
                  <a:srgbClr val="161717"/>
                </a:solidFill>
                <a:effectLst/>
                <a:uLnTx/>
                <a:uFillTx/>
                <a:latin typeface="Meiryo UI"/>
                <a:ea typeface="Meiryo UI"/>
                <a:cs typeface="+mn-cs"/>
              </a:rPr>
              <a:t>つの種別があり、状況に応じて使い分けていただきます。</a:t>
            </a:r>
            <a:r>
              <a:rPr kumimoji="1" lang="ja-JP" altLang="en-US" sz="1400" b="0" i="0" u="none" strike="noStrike" kern="1200" cap="none" spc="0" normalizeH="0" baseline="0" noProof="0" dirty="0">
                <a:ln>
                  <a:noFill/>
                </a:ln>
                <a:solidFill>
                  <a:srgbClr val="161717"/>
                </a:solidFill>
                <a:effectLst/>
                <a:uLnTx/>
                <a:uFillTx/>
                <a:latin typeface="Meiryo UI"/>
                <a:ea typeface="Meiryo UI"/>
                <a:cs typeface="+mn-cs"/>
              </a:rPr>
              <a:t>（ライブラリーの詳細は巻末の参考資料に更なる情報がございます）</a:t>
            </a:r>
            <a:endParaRPr kumimoji="1" lang="ja-JP" altLang="en-US" sz="2000" b="0"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28" name="角丸四角形 29">
            <a:extLst>
              <a:ext uri="{FF2B5EF4-FFF2-40B4-BE49-F238E27FC236}">
                <a16:creationId xmlns:a16="http://schemas.microsoft.com/office/drawing/2014/main" id="{5115794B-5222-4FB9-A21E-1F5A43C929D4}"/>
              </a:ext>
            </a:extLst>
          </p:cNvPr>
          <p:cNvSpPr>
            <a:spLocks noChangeArrowheads="1"/>
          </p:cNvSpPr>
          <p:nvPr/>
        </p:nvSpPr>
        <p:spPr bwMode="auto">
          <a:xfrm>
            <a:off x="9189594" y="1727368"/>
            <a:ext cx="1981200" cy="623324"/>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DX</a:t>
            </a:r>
            <a:r>
              <a:rPr kumimoji="0" lang="ja-JP" altLang="en-US" sz="2000" dirty="0">
                <a:solidFill>
                  <a:srgbClr val="FFFFFF"/>
                </a:solidFill>
                <a:latin typeface="HGPｺﾞｼｯｸE" panose="020B0900000000000000" pitchFamily="50" charset="-128"/>
                <a:ea typeface="HGPｺﾞｼｯｸE" panose="020B0900000000000000" pitchFamily="50" charset="-128"/>
              </a:rPr>
              <a:t>人材</a:t>
            </a: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モデル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30" name="正方形/長方形 3">
            <a:extLst>
              <a:ext uri="{FF2B5EF4-FFF2-40B4-BE49-F238E27FC236}">
                <a16:creationId xmlns:a16="http://schemas.microsoft.com/office/drawing/2014/main" id="{05BB55ED-B5D6-4BB8-A692-8F8A13C0BA49}"/>
              </a:ext>
            </a:extLst>
          </p:cNvPr>
          <p:cNvSpPr>
            <a:spLocks noChangeArrowheads="1"/>
          </p:cNvSpPr>
          <p:nvPr/>
        </p:nvSpPr>
        <p:spPr bwMode="auto">
          <a:xfrm>
            <a:off x="8764812" y="2644170"/>
            <a:ext cx="2970212" cy="156966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国内研究を経て、</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DX</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を推進する上で必要な人財タイプ、</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5</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モデルで構成されています。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DX</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改革責任者・</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DX</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プランナー、</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IT</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アーキテクトなどがあります。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31" name="角丸四角形 29">
            <a:extLst>
              <a:ext uri="{FF2B5EF4-FFF2-40B4-BE49-F238E27FC236}">
                <a16:creationId xmlns:a16="http://schemas.microsoft.com/office/drawing/2014/main" id="{BF84AC54-B5FF-4C2A-83D7-7A3CCA8C7B3C}"/>
              </a:ext>
            </a:extLst>
          </p:cNvPr>
          <p:cNvSpPr>
            <a:spLocks noChangeArrowheads="1"/>
          </p:cNvSpPr>
          <p:nvPr/>
        </p:nvSpPr>
        <p:spPr bwMode="auto">
          <a:xfrm>
            <a:off x="590177" y="5133154"/>
            <a:ext cx="2830764" cy="125928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アセスメントプラットフォーム</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a:t>
            </a:r>
            <a:r>
              <a:rPr kumimoji="0" lang="en-US" altLang="ja-JP" sz="2000" b="0" i="0" u="none" strike="noStrike" kern="0" cap="none" spc="0" normalizeH="0" baseline="0" noProof="0" dirty="0">
                <a:ln>
                  <a:noFill/>
                </a:ln>
                <a:solidFill>
                  <a:srgbClr val="161717"/>
                </a:solidFill>
                <a:effectLst/>
                <a:uLnTx/>
                <a:uFillTx/>
                <a:latin typeface="Meiryo UI"/>
                <a:ea typeface="Meiryo UI"/>
                <a:cs typeface="+mn-cs"/>
              </a:rPr>
              <a:t>GAC</a:t>
            </a: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）の開設で</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利用可能</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32" name="角丸四角形 29">
            <a:extLst>
              <a:ext uri="{FF2B5EF4-FFF2-40B4-BE49-F238E27FC236}">
                <a16:creationId xmlns:a16="http://schemas.microsoft.com/office/drawing/2014/main" id="{604B2E0C-A905-4ED3-A0A6-45CAE0E4A35A}"/>
              </a:ext>
            </a:extLst>
          </p:cNvPr>
          <p:cNvSpPr>
            <a:spLocks noChangeArrowheads="1"/>
          </p:cNvSpPr>
          <p:nvPr/>
        </p:nvSpPr>
        <p:spPr bwMode="auto">
          <a:xfrm>
            <a:off x="4664948" y="5015413"/>
            <a:ext cx="2830764" cy="1494770"/>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コンサルティングサービス</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として</a:t>
            </a:r>
            <a:r>
              <a:rPr kumimoji="0" lang="ja-JP" altLang="en-US" sz="2000" kern="0" dirty="0">
                <a:solidFill>
                  <a:srgbClr val="161717"/>
                </a:solidFill>
                <a:latin typeface="Meiryo UI"/>
                <a:ea typeface="Meiryo UI"/>
              </a:rPr>
              <a:t>必要に応じて活用</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33" name="角丸四角形 29">
            <a:extLst>
              <a:ext uri="{FF2B5EF4-FFF2-40B4-BE49-F238E27FC236}">
                <a16:creationId xmlns:a16="http://schemas.microsoft.com/office/drawing/2014/main" id="{47D2D0E3-32D0-41C7-90D9-B8C254CBB65B}"/>
              </a:ext>
            </a:extLst>
          </p:cNvPr>
          <p:cNvSpPr>
            <a:spLocks noChangeArrowheads="1"/>
          </p:cNvSpPr>
          <p:nvPr/>
        </p:nvSpPr>
        <p:spPr bwMode="auto">
          <a:xfrm>
            <a:off x="8764812" y="4897672"/>
            <a:ext cx="2830764" cy="1494770"/>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kern="0" dirty="0">
                <a:solidFill>
                  <a:srgbClr val="161717"/>
                </a:solidFill>
                <a:latin typeface="Meiryo UI"/>
                <a:ea typeface="Meiryo UI"/>
              </a:rPr>
              <a:t>コンサルティングサービス</a:t>
            </a:r>
            <a:endParaRPr kumimoji="0" lang="en-US" altLang="ja-JP" sz="2000" kern="0" dirty="0">
              <a:solidFill>
                <a:srgbClr val="161717"/>
              </a:solidFill>
              <a:latin typeface="Meiryo UI"/>
              <a:ea typeface="Meiryo UI"/>
            </a:endParaRPr>
          </a:p>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として必要応じて活用</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17" name="Shape 219">
            <a:extLst>
              <a:ext uri="{FF2B5EF4-FFF2-40B4-BE49-F238E27FC236}">
                <a16:creationId xmlns:a16="http://schemas.microsoft.com/office/drawing/2014/main" id="{1F7DF242-8E49-CF2A-0E3F-A1765B5F86C6}"/>
              </a:ext>
            </a:extLst>
          </p:cNvPr>
          <p:cNvSpPr txBox="1"/>
          <p:nvPr/>
        </p:nvSpPr>
        <p:spPr>
          <a:xfrm>
            <a:off x="373380" y="185618"/>
            <a:ext cx="7958138" cy="531812"/>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b="1" u="sng" dirty="0">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②　職務ライブラリーによるモデル設計</a:t>
            </a: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7A0A8DD5-881F-31F9-2431-E9001158478F}"/>
              </a:ext>
            </a:extLst>
          </p:cNvPr>
          <p:cNvSpPr>
            <a:spLocks noGrp="1"/>
          </p:cNvSpPr>
          <p:nvPr>
            <p:ph type="ftr" sz="quarter" idx="11"/>
          </p:nvPr>
        </p:nvSpPr>
        <p:spPr>
          <a:xfrm>
            <a:off x="4038600" y="6460525"/>
            <a:ext cx="4114800" cy="365125"/>
          </a:xfrm>
        </p:spPr>
        <p:txBody>
          <a:bodyPr/>
          <a:lstStyle/>
          <a:p>
            <a:pPr>
              <a:defRPr/>
            </a:pPr>
            <a:r>
              <a:rPr lang="en-US" altLang="ja-JP"/>
              <a:t>Copyright©️ 2023 HRD, Inc. All Rights Reserved. Strictly Confidential.</a:t>
            </a:r>
            <a:endParaRPr lang="ja-JP" altLang="en-US"/>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EF6ED20B-C8D0-4FE6-A3F5-0E2D4B6B1752}"/>
              </a:ext>
            </a:extLst>
          </p:cNvPr>
          <p:cNvSpPr/>
          <p:nvPr/>
        </p:nvSpPr>
        <p:spPr>
          <a:xfrm>
            <a:off x="0" y="2217738"/>
            <a:ext cx="12192000" cy="449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panose="020B0600070205080204" pitchFamily="50" charset="-128"/>
              <a:cs typeface="+mn-cs"/>
            </a:endParaRPr>
          </a:p>
        </p:txBody>
      </p:sp>
      <p:sp>
        <p:nvSpPr>
          <p:cNvPr id="28" name="Rectangle 8">
            <a:extLst>
              <a:ext uri="{FF2B5EF4-FFF2-40B4-BE49-F238E27FC236}">
                <a16:creationId xmlns:a16="http://schemas.microsoft.com/office/drawing/2014/main" id="{682ABBB4-7839-4AED-9CC6-4B5FA16352BE}"/>
              </a:ext>
            </a:extLst>
          </p:cNvPr>
          <p:cNvSpPr>
            <a:spLocks noChangeArrowheads="1"/>
          </p:cNvSpPr>
          <p:nvPr/>
        </p:nvSpPr>
        <p:spPr bwMode="auto">
          <a:xfrm>
            <a:off x="0" y="822203"/>
            <a:ext cx="12192000" cy="481012"/>
          </a:xfrm>
          <a:prstGeom prst="rect">
            <a:avLst/>
          </a:prstGeom>
          <a:noFill/>
          <a:ln>
            <a:noFill/>
          </a:ln>
          <a:effec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en-US" altLang="ja-JP"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57</a:t>
            </a:r>
            <a:r>
              <a:rPr kumimoji="0" lang="ja-JP" altLang="en-US"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問で構成された質問に答えることによりモデルを設計します</a:t>
            </a:r>
            <a:endParaRPr kumimoji="0" lang="en-IE" altLang="ja-JP" sz="2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9" name="Rectangle 8">
            <a:extLst>
              <a:ext uri="{FF2B5EF4-FFF2-40B4-BE49-F238E27FC236}">
                <a16:creationId xmlns:a16="http://schemas.microsoft.com/office/drawing/2014/main" id="{97117AA2-5C01-4AF2-8316-171A61E86667}"/>
              </a:ext>
            </a:extLst>
          </p:cNvPr>
          <p:cNvSpPr>
            <a:spLocks noChangeArrowheads="1"/>
          </p:cNvSpPr>
          <p:nvPr/>
        </p:nvSpPr>
        <p:spPr bwMode="auto">
          <a:xfrm>
            <a:off x="0" y="1484760"/>
            <a:ext cx="12192000" cy="369888"/>
          </a:xfrm>
          <a:prstGeom prst="rect">
            <a:avLst/>
          </a:prstGeom>
          <a:noFill/>
          <a:ln>
            <a:noFill/>
          </a:ln>
          <a:effectLst/>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90000"/>
              </a:lnSpc>
              <a:spcBef>
                <a:spcPct val="20000"/>
              </a:spcBef>
              <a:spcAft>
                <a:spcPts val="0"/>
              </a:spcAft>
              <a:buClrTx/>
              <a:buSzTx/>
              <a:buFontTx/>
              <a:buNone/>
              <a:tabLst/>
              <a:defRPr/>
            </a:pPr>
            <a:r>
              <a:rPr kumimoji="0" lang="ja-JP" altLang="en-US"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該当する職務を監督する立場の方からによる回答を想定</a:t>
            </a:r>
            <a:endParaRPr kumimoji="0" lang="en-US" altLang="ja-JP"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24582" name="図 1">
            <a:extLst>
              <a:ext uri="{FF2B5EF4-FFF2-40B4-BE49-F238E27FC236}">
                <a16:creationId xmlns:a16="http://schemas.microsoft.com/office/drawing/2014/main" id="{28964A9B-17F5-4B78-B897-DFEECA7CB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616200"/>
            <a:ext cx="3729836" cy="247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図 2">
            <a:extLst>
              <a:ext uri="{FF2B5EF4-FFF2-40B4-BE49-F238E27FC236}">
                <a16:creationId xmlns:a16="http://schemas.microsoft.com/office/drawing/2014/main" id="{21F4CADC-141C-463A-AF3E-CB2FA6723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8711" y="3178520"/>
            <a:ext cx="5934577" cy="30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角丸四角形 29">
            <a:extLst>
              <a:ext uri="{FF2B5EF4-FFF2-40B4-BE49-F238E27FC236}">
                <a16:creationId xmlns:a16="http://schemas.microsoft.com/office/drawing/2014/main" id="{B803E7D2-F93E-4C20-A304-7C04E22938E5}"/>
              </a:ext>
            </a:extLst>
          </p:cNvPr>
          <p:cNvSpPr>
            <a:spLocks noChangeArrowheads="1"/>
          </p:cNvSpPr>
          <p:nvPr/>
        </p:nvSpPr>
        <p:spPr bwMode="auto">
          <a:xfrm>
            <a:off x="300038" y="5471767"/>
            <a:ext cx="2590800" cy="738188"/>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該当職務を念頭に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質問に答えていきます</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9" name="矢印: 右 8">
            <a:extLst>
              <a:ext uri="{FF2B5EF4-FFF2-40B4-BE49-F238E27FC236}">
                <a16:creationId xmlns:a16="http://schemas.microsoft.com/office/drawing/2014/main" id="{9EC0D8CC-B511-4B06-8386-94B96505D26C}"/>
              </a:ext>
            </a:extLst>
          </p:cNvPr>
          <p:cNvSpPr/>
          <p:nvPr/>
        </p:nvSpPr>
        <p:spPr>
          <a:xfrm>
            <a:off x="9301161" y="4521993"/>
            <a:ext cx="469900" cy="344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pic>
        <p:nvPicPr>
          <p:cNvPr id="10" name="Picture 13" descr="C:\Users\mizutani\AppData\Local\Temp\SNAGHTML4e8b01.PNG">
            <a:extLst>
              <a:ext uri="{FF2B5EF4-FFF2-40B4-BE49-F238E27FC236}">
                <a16:creationId xmlns:a16="http://schemas.microsoft.com/office/drawing/2014/main" id="{30A8737A-DEF2-4AFD-A5AE-FD7856DB91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3674" y="3731650"/>
            <a:ext cx="1772172" cy="2269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角丸四角形 29">
            <a:extLst>
              <a:ext uri="{FF2B5EF4-FFF2-40B4-BE49-F238E27FC236}">
                <a16:creationId xmlns:a16="http://schemas.microsoft.com/office/drawing/2014/main" id="{D86FC46C-49B4-44B1-B6D2-048A39CF2391}"/>
              </a:ext>
            </a:extLst>
          </p:cNvPr>
          <p:cNvSpPr>
            <a:spLocks noChangeArrowheads="1"/>
          </p:cNvSpPr>
          <p:nvPr/>
        </p:nvSpPr>
        <p:spPr bwMode="auto">
          <a:xfrm>
            <a:off x="9987560" y="2562219"/>
            <a:ext cx="1904401" cy="886527"/>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dirty="0">
                <a:solidFill>
                  <a:srgbClr val="FFFFFF"/>
                </a:solidFill>
                <a:latin typeface="HGPｺﾞｼｯｸE" panose="020B0900000000000000" pitchFamily="50" charset="-128"/>
                <a:ea typeface="HGPｺﾞｼｯｸE" panose="020B0900000000000000" pitchFamily="50" charset="-128"/>
              </a:rPr>
              <a:t>サーベイ回答を</a:t>
            </a:r>
            <a:endParaRPr kumimoji="0" lang="en-US" altLang="ja-JP" sz="2000" dirty="0">
              <a:solidFill>
                <a:srgbClr val="FFFFFF"/>
              </a:solidFill>
              <a:latin typeface="HGPｺﾞｼｯｸE" panose="020B0900000000000000" pitchFamily="50" charset="-128"/>
              <a:ea typeface="HGPｺﾞｼｯｸE"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反映したモデル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12" name="Shape 219">
            <a:extLst>
              <a:ext uri="{FF2B5EF4-FFF2-40B4-BE49-F238E27FC236}">
                <a16:creationId xmlns:a16="http://schemas.microsoft.com/office/drawing/2014/main" id="{BAC6CAFD-935F-6957-D488-F7148242F60D}"/>
              </a:ext>
            </a:extLst>
          </p:cNvPr>
          <p:cNvSpPr txBox="1"/>
          <p:nvPr/>
        </p:nvSpPr>
        <p:spPr>
          <a:xfrm>
            <a:off x="373380" y="185618"/>
            <a:ext cx="7958138" cy="531812"/>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b="1" u="sng" dirty="0">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③　職務サーベイによるによるモデル設計</a:t>
            </a: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613C0996-1327-51A4-3DA3-E4A8F099608D}"/>
              </a:ext>
            </a:extLst>
          </p:cNvPr>
          <p:cNvSpPr>
            <a:spLocks noGrp="1"/>
          </p:cNvSpPr>
          <p:nvPr>
            <p:ph type="ftr" idx="12"/>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26CACE9C-0803-C317-0EB6-8CD3A2CBF55B}"/>
              </a:ext>
            </a:extLst>
          </p:cNvPr>
          <p:cNvSpPr>
            <a:spLocks noGrp="1"/>
          </p:cNvSpPr>
          <p:nvPr>
            <p:ph type="sldNum" idx="13"/>
          </p:nvPr>
        </p:nvSpPr>
        <p:spPr/>
        <p:txBody>
          <a:bodyPr/>
          <a:lstStyle/>
          <a:p>
            <a:pPr>
              <a:defRPr/>
            </a:pPr>
            <a:fld id="{4B82C168-D9D3-4ACF-8274-ABA774EA45DC}" type="slidenum">
              <a:rPr lang="en-US" altLang="ja-JP" smtClean="0"/>
              <a:pPr>
                <a:defRPr/>
              </a:pPr>
              <a:t>21</a:t>
            </a:fld>
            <a:endParaRPr lang="en-US" altLang="ja-JP"/>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C9909CCF-8671-46DA-AD00-A0F222DB7A6E}"/>
              </a:ext>
            </a:extLst>
          </p:cNvPr>
          <p:cNvSpPr txBox="1">
            <a:spLocks/>
          </p:cNvSpPr>
          <p:nvPr/>
        </p:nvSpPr>
        <p:spPr>
          <a:xfrm>
            <a:off x="327980" y="877703"/>
            <a:ext cx="10034972" cy="376385"/>
          </a:xfrm>
          <a:prstGeom prst="rect">
            <a:avLst/>
          </a:prstGeom>
          <a:noFill/>
          <a:ln>
            <a:noFill/>
          </a:ln>
        </p:spPr>
        <p:txBody>
          <a:bodyPr lIns="84392" tIns="84392" rIns="84392" bIns="84392" anchor="ctr" anchorCtr="0"/>
          <a:lstStyle>
            <a:lvl1pPr algn="ctr" defTabSz="914400" rtl="0" eaLnBrk="1" latinLnBrk="0" hangingPunct="1">
              <a:lnSpc>
                <a:spcPct val="90000"/>
              </a:lnSpc>
              <a:spcBef>
                <a:spcPts val="0"/>
              </a:spcBef>
              <a:buClr>
                <a:schemeClr val="dk1"/>
              </a:buClr>
              <a:buFont typeface="Calibri"/>
              <a:buNone/>
              <a:defRPr kumimoji="1" sz="4062" kern="1200">
                <a:solidFill>
                  <a:schemeClr val="dk1"/>
                </a:solidFill>
                <a:latin typeface="Meiryo UI" panose="020B0604030504040204" pitchFamily="50" charset="-128"/>
                <a:ea typeface="Meiryo UI" panose="020B0604030504040204" pitchFamily="50" charset="-128"/>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pPr marL="285750" marR="0" lvl="0" indent="-28575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経営者</a:t>
            </a:r>
            <a:r>
              <a:rPr lang="ja-JP" altLang="en-US" sz="1600" dirty="0">
                <a:solidFill>
                  <a:srgbClr val="000000"/>
                </a:solidFill>
                <a:rtl val="0"/>
              </a:rPr>
              <a:t>や</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事業責任者等の上層部とのインタビューによりパフォーマンスモデル化を進めます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endParaRPr>
          </a:p>
          <a:p>
            <a:pPr marL="285750" marR="0" lvl="0" indent="-28575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出発点となるパフォーマンスモデルを示しながら、インタビューを通じて事業に求める人物像をモデルとして定義します</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endParaRPr>
          </a:p>
          <a:p>
            <a:pPr marL="285750" marR="0" lvl="0" indent="-285750" algn="l" defTabSz="914400" rtl="0" eaLnBrk="1" fontAlgn="auto" latinLnBrk="0" hangingPunct="1">
              <a:lnSpc>
                <a:spcPct val="90000"/>
              </a:lnSpc>
              <a:spcBef>
                <a:spcPts val="0"/>
              </a:spcBef>
              <a:spcAft>
                <a:spcPts val="0"/>
              </a:spcAft>
              <a:buClr>
                <a:srgbClr val="000000"/>
              </a:buClr>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ミーティングは</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1.5</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時間を</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1~2</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Calibri"/>
                <a:sym typeface="Calibri"/>
                <a:rtl val="0"/>
              </a:rPr>
              <a:t>回実施して、モデルを設計します。</a:t>
            </a:r>
          </a:p>
        </p:txBody>
      </p:sp>
      <p:pic>
        <p:nvPicPr>
          <p:cNvPr id="8" name="図 7">
            <a:extLst>
              <a:ext uri="{FF2B5EF4-FFF2-40B4-BE49-F238E27FC236}">
                <a16:creationId xmlns:a16="http://schemas.microsoft.com/office/drawing/2014/main" id="{4BDC0FE1-14C2-4A8B-BCCE-65E94BF1D35B}"/>
              </a:ext>
            </a:extLst>
          </p:cNvPr>
          <p:cNvPicPr>
            <a:picLocks noChangeAspect="1"/>
          </p:cNvPicPr>
          <p:nvPr/>
        </p:nvPicPr>
        <p:blipFill>
          <a:blip r:embed="rId2"/>
          <a:stretch>
            <a:fillRect/>
          </a:stretch>
        </p:blipFill>
        <p:spPr>
          <a:xfrm>
            <a:off x="7982018" y="3323694"/>
            <a:ext cx="3597677" cy="1447786"/>
          </a:xfrm>
          <a:prstGeom prst="rect">
            <a:avLst/>
          </a:prstGeom>
        </p:spPr>
      </p:pic>
      <p:sp>
        <p:nvSpPr>
          <p:cNvPr id="10" name="テキスト ボックス 9">
            <a:extLst>
              <a:ext uri="{FF2B5EF4-FFF2-40B4-BE49-F238E27FC236}">
                <a16:creationId xmlns:a16="http://schemas.microsoft.com/office/drawing/2014/main" id="{47762B9A-DD37-4B5C-9B13-79602B4CE088}"/>
              </a:ext>
            </a:extLst>
          </p:cNvPr>
          <p:cNvSpPr txBox="1"/>
          <p:nvPr/>
        </p:nvSpPr>
        <p:spPr>
          <a:xfrm>
            <a:off x="8155106" y="2024177"/>
            <a:ext cx="3190508" cy="376385"/>
          </a:xfrm>
          <a:prstGeom prst="rect">
            <a:avLst/>
          </a:prstGeom>
          <a:solidFill>
            <a:schemeClr val="accent5">
              <a:lumMod val="20000"/>
              <a:lumOff val="80000"/>
            </a:schemeClr>
          </a:solidFill>
        </p:spPr>
        <p:txBody>
          <a:bodyPr wrap="square" rtlCol="0">
            <a:spAutoFit/>
          </a:bodyPr>
          <a:lstStyle>
            <a:defPPr>
              <a:defRPr lang="ja-JP"/>
            </a:defPPr>
            <a:lvl1pPr>
              <a:defRPr kumimoji="0" sz="1200" b="0" i="0" u="none" strike="noStrike" kern="0" cap="none" spc="0" baseline="0">
                <a:solidFill>
                  <a:srgbClr val="000000"/>
                </a:solidFill>
                <a:uFillTx/>
                <a:latin typeface="Meiryo UI" pitchFamily="50"/>
                <a:ea typeface="Meiryo UI" pitchFamily="50"/>
                <a:cs typeface="Arial" pitchFamily="34"/>
                <a:rtl val="0"/>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インタビュー実施</a:t>
            </a:r>
            <a:endParaRPr kumimoji="0" lang="en-US" altLang="ja-JP" sz="1846"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sp>
        <p:nvSpPr>
          <p:cNvPr id="12" name="テキスト ボックス 11">
            <a:extLst>
              <a:ext uri="{FF2B5EF4-FFF2-40B4-BE49-F238E27FC236}">
                <a16:creationId xmlns:a16="http://schemas.microsoft.com/office/drawing/2014/main" id="{160CD8F1-4327-4AC6-A5C1-BD3E547D4312}"/>
              </a:ext>
            </a:extLst>
          </p:cNvPr>
          <p:cNvSpPr txBox="1"/>
          <p:nvPr/>
        </p:nvSpPr>
        <p:spPr>
          <a:xfrm>
            <a:off x="7698419" y="5006004"/>
            <a:ext cx="4893631" cy="1323439"/>
          </a:xfrm>
          <a:prstGeom prst="rect">
            <a:avLst/>
          </a:prstGeom>
          <a:noFill/>
        </p:spPr>
        <p:txBody>
          <a:bodyPr wrap="square">
            <a:spAutoFit/>
          </a:bodyPr>
          <a:lstStyle/>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戦略上必要な求める人材像に関するヒアリング</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モデルの意味合いと指標に関するご説明</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討議すべき指標についてのヒアリング</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各指標ごとのモデル幅の決定</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63776" marR="0" lvl="0" indent="-26377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3" name="図 2">
            <a:extLst>
              <a:ext uri="{FF2B5EF4-FFF2-40B4-BE49-F238E27FC236}">
                <a16:creationId xmlns:a16="http://schemas.microsoft.com/office/drawing/2014/main" id="{94443FFD-31DE-40A8-9D87-13DBE5B29A03}"/>
              </a:ext>
            </a:extLst>
          </p:cNvPr>
          <p:cNvPicPr>
            <a:picLocks noChangeAspect="1"/>
          </p:cNvPicPr>
          <p:nvPr/>
        </p:nvPicPr>
        <p:blipFill>
          <a:blip r:embed="rId3"/>
          <a:stretch>
            <a:fillRect/>
          </a:stretch>
        </p:blipFill>
        <p:spPr>
          <a:xfrm>
            <a:off x="2964356" y="2630483"/>
            <a:ext cx="608094" cy="837819"/>
          </a:xfrm>
          <a:prstGeom prst="rect">
            <a:avLst/>
          </a:prstGeom>
          <a:ln w="12700">
            <a:solidFill>
              <a:schemeClr val="accent1"/>
            </a:solidFill>
          </a:ln>
        </p:spPr>
      </p:pic>
      <p:sp>
        <p:nvSpPr>
          <p:cNvPr id="9" name="スライド番号プレースホルダー 1">
            <a:extLst>
              <a:ext uri="{FF2B5EF4-FFF2-40B4-BE49-F238E27FC236}">
                <a16:creationId xmlns:a16="http://schemas.microsoft.com/office/drawing/2014/main" id="{CB22CFF1-E0E9-4ADD-A4C2-CA875DA064B0}"/>
              </a:ext>
            </a:extLst>
          </p:cNvPr>
          <p:cNvSpPr>
            <a:spLocks noGrp="1" noChangeArrowheads="1"/>
          </p:cNvSpPr>
          <p:nvPr>
            <p:ph type="sldNum" sz="quarter" idx="12"/>
          </p:nvPr>
        </p:nvSpPr>
        <p:spPr>
          <a:xfrm>
            <a:off x="8888164" y="6429090"/>
            <a:ext cx="1600200" cy="253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557213" indent="-214313">
              <a:defRPr kumimoji="1">
                <a:solidFill>
                  <a:schemeClr val="tx1"/>
                </a:solidFill>
                <a:latin typeface="Arial" panose="020B0604020202020204" pitchFamily="34" charset="0"/>
                <a:ea typeface="ＭＳ Ｐゴシック" panose="020B0600070205080204" pitchFamily="50" charset="-128"/>
              </a:defRPr>
            </a:lvl2pPr>
            <a:lvl3pPr marL="857250" indent="-171450">
              <a:defRPr kumimoji="1">
                <a:solidFill>
                  <a:schemeClr val="tx1"/>
                </a:solidFill>
                <a:latin typeface="Arial" panose="020B0604020202020204" pitchFamily="34" charset="0"/>
                <a:ea typeface="ＭＳ Ｐゴシック" panose="020B0600070205080204" pitchFamily="50" charset="-128"/>
              </a:defRPr>
            </a:lvl3pPr>
            <a:lvl4pPr marL="1200150" indent="-171450">
              <a:defRPr kumimoji="1">
                <a:solidFill>
                  <a:schemeClr val="tx1"/>
                </a:solidFill>
                <a:latin typeface="Arial" panose="020B0604020202020204" pitchFamily="34" charset="0"/>
                <a:ea typeface="ＭＳ Ｐゴシック" panose="020B0600070205080204" pitchFamily="50" charset="-128"/>
              </a:defRPr>
            </a:lvl4pPr>
            <a:lvl5pPr marL="1543050" indent="-171450">
              <a:defRPr kumimoji="1">
                <a:solidFill>
                  <a:schemeClr val="tx1"/>
                </a:solidFill>
                <a:latin typeface="Arial" panose="020B0604020202020204" pitchFamily="34" charset="0"/>
                <a:ea typeface="ＭＳ Ｐゴシック" panose="020B0600070205080204" pitchFamily="50" charset="-128"/>
              </a:defRPr>
            </a:lvl5pPr>
            <a:lvl6pPr marL="18859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2288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25717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2914650" indent="-1714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685800" rtl="0" eaLnBrk="0" fontAlgn="base" latinLnBrk="0" hangingPunct="0">
              <a:lnSpc>
                <a:spcPct val="100000"/>
              </a:lnSpc>
              <a:spcBef>
                <a:spcPct val="0"/>
              </a:spcBef>
              <a:spcAft>
                <a:spcPct val="0"/>
              </a:spcAft>
              <a:buClrTx/>
              <a:buSzTx/>
              <a:buFontTx/>
              <a:buNone/>
              <a:tabLst/>
              <a:defRPr/>
            </a:pPr>
            <a:fld id="{1C64A031-F577-4645-883D-9D493CFF98B8}" type="slidenum">
              <a:rPr kumimoji="1" lang="en-US" altLang="ja-JP" sz="825"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Arial"/>
                <a:sym typeface="Arial"/>
                <a:rtl val="0"/>
              </a:rPr>
              <a:pPr marL="0" marR="0" lvl="0" indent="0" algn="r" defTabSz="685800" rtl="0" eaLnBrk="0" fontAlgn="base" latinLnBrk="0" hangingPunct="0">
                <a:lnSpc>
                  <a:spcPct val="100000"/>
                </a:lnSpc>
                <a:spcBef>
                  <a:spcPct val="0"/>
                </a:spcBef>
                <a:spcAft>
                  <a:spcPct val="0"/>
                </a:spcAft>
                <a:buClrTx/>
                <a:buSzTx/>
                <a:buFontTx/>
                <a:buNone/>
                <a:tabLst/>
                <a:defRPr/>
              </a:pPr>
              <a:t>22</a:t>
            </a:fld>
            <a:endParaRPr kumimoji="1" lang="en-US" altLang="ja-JP" sz="825"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Arial"/>
              <a:sym typeface="Arial"/>
              <a:rtl val="0"/>
            </a:endParaRPr>
          </a:p>
        </p:txBody>
      </p:sp>
      <p:pic>
        <p:nvPicPr>
          <p:cNvPr id="11" name="図 3">
            <a:extLst>
              <a:ext uri="{FF2B5EF4-FFF2-40B4-BE49-F238E27FC236}">
                <a16:creationId xmlns:a16="http://schemas.microsoft.com/office/drawing/2014/main" id="{54C3D6F1-754E-4AC9-B781-1DBA59B9B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6282" y="3245885"/>
            <a:ext cx="1744070" cy="23440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矢印: 右 3">
            <a:extLst>
              <a:ext uri="{FF2B5EF4-FFF2-40B4-BE49-F238E27FC236}">
                <a16:creationId xmlns:a16="http://schemas.microsoft.com/office/drawing/2014/main" id="{88D01E18-636E-4EF9-BAB7-6EA1B273F0FF}"/>
              </a:ext>
            </a:extLst>
          </p:cNvPr>
          <p:cNvSpPr/>
          <p:nvPr/>
        </p:nvSpPr>
        <p:spPr>
          <a:xfrm>
            <a:off x="4397994" y="2941486"/>
            <a:ext cx="514350" cy="348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3" name="テキスト ボックス 12">
            <a:extLst>
              <a:ext uri="{FF2B5EF4-FFF2-40B4-BE49-F238E27FC236}">
                <a16:creationId xmlns:a16="http://schemas.microsoft.com/office/drawing/2014/main" id="{4B9F0B88-6CCC-4563-890B-F9A4DE6B75A9}"/>
              </a:ext>
            </a:extLst>
          </p:cNvPr>
          <p:cNvSpPr txBox="1"/>
          <p:nvPr/>
        </p:nvSpPr>
        <p:spPr>
          <a:xfrm>
            <a:off x="2304708" y="1971487"/>
            <a:ext cx="1801543" cy="523220"/>
          </a:xfrm>
          <a:prstGeom prst="rect">
            <a:avLst/>
          </a:prstGeom>
          <a:solidFill>
            <a:schemeClr val="accent5">
              <a:lumMod val="20000"/>
              <a:lumOff val="80000"/>
            </a:schemeClr>
          </a:solidFill>
        </p:spPr>
        <p:txBody>
          <a:bodyPr wrap="square" rtlCol="0">
            <a:spAutoFit/>
          </a:bodyPr>
          <a:lstStyle>
            <a:defPPr>
              <a:defRPr lang="ja-JP"/>
            </a:defPPr>
            <a:lvl1pPr>
              <a:defRPr kumimoji="0" sz="1200" b="0" i="0" u="none" strike="noStrike" kern="0" cap="none" spc="0" baseline="0">
                <a:solidFill>
                  <a:srgbClr val="000000"/>
                </a:solidFill>
                <a:uFillTx/>
                <a:latin typeface="Meiryo UI" pitchFamily="50"/>
                <a:ea typeface="Meiryo UI" pitchFamily="50"/>
                <a:cs typeface="Arial" pitchFamily="34"/>
                <a:rtl val="0"/>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職務分析</a:t>
            </a:r>
            <a:br>
              <a:rPr kumimoji="0" lang="en-US" altLang="ja-JP"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br>
            <a:r>
              <a:rPr kumimoji="0" lang="ja-JP" altLang="en-US"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サーベイ回答</a:t>
            </a:r>
            <a:endParaRPr kumimoji="0" lang="en-US" altLang="ja-JP"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sp>
        <p:nvSpPr>
          <p:cNvPr id="14" name="テキスト ボックス 13">
            <a:extLst>
              <a:ext uri="{FF2B5EF4-FFF2-40B4-BE49-F238E27FC236}">
                <a16:creationId xmlns:a16="http://schemas.microsoft.com/office/drawing/2014/main" id="{8996F800-BCC7-4567-BC77-FFF71515FE21}"/>
              </a:ext>
            </a:extLst>
          </p:cNvPr>
          <p:cNvSpPr txBox="1"/>
          <p:nvPr/>
        </p:nvSpPr>
        <p:spPr>
          <a:xfrm>
            <a:off x="5183607" y="1963579"/>
            <a:ext cx="1801543" cy="523220"/>
          </a:xfrm>
          <a:prstGeom prst="rect">
            <a:avLst/>
          </a:prstGeom>
          <a:solidFill>
            <a:schemeClr val="accent5">
              <a:lumMod val="20000"/>
              <a:lumOff val="80000"/>
            </a:schemeClr>
          </a:solidFill>
        </p:spPr>
        <p:txBody>
          <a:bodyPr wrap="square" rtlCol="0">
            <a:spAutoFit/>
          </a:bodyPr>
          <a:lstStyle>
            <a:defPPr>
              <a:defRPr lang="ja-JP"/>
            </a:defPPr>
            <a:lvl1pPr>
              <a:defRPr kumimoji="0" sz="1200" b="0" i="0" u="none" strike="noStrike" kern="0" cap="none" spc="0" baseline="0">
                <a:solidFill>
                  <a:srgbClr val="000000"/>
                </a:solidFill>
                <a:uFillTx/>
                <a:latin typeface="Meiryo UI" pitchFamily="50"/>
                <a:ea typeface="Meiryo UI" pitchFamily="50"/>
                <a:cs typeface="Arial" pitchFamily="34"/>
                <a:rtl val="0"/>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結果を集約して</a:t>
            </a:r>
            <a:endParaRPr kumimoji="0" lang="en-US" altLang="ja-JP"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パフォーマンスモデル化</a:t>
            </a:r>
            <a:endParaRPr kumimoji="0" lang="en-US" altLang="ja-JP"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sp>
        <p:nvSpPr>
          <p:cNvPr id="15" name="矢印: 右 14">
            <a:extLst>
              <a:ext uri="{FF2B5EF4-FFF2-40B4-BE49-F238E27FC236}">
                <a16:creationId xmlns:a16="http://schemas.microsoft.com/office/drawing/2014/main" id="{BB703EEF-C38C-40FF-BAA5-A641415FC103}"/>
              </a:ext>
            </a:extLst>
          </p:cNvPr>
          <p:cNvSpPr/>
          <p:nvPr/>
        </p:nvSpPr>
        <p:spPr>
          <a:xfrm>
            <a:off x="7149010" y="4325827"/>
            <a:ext cx="514350" cy="348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6" name="テキスト ボックス 15">
            <a:extLst>
              <a:ext uri="{FF2B5EF4-FFF2-40B4-BE49-F238E27FC236}">
                <a16:creationId xmlns:a16="http://schemas.microsoft.com/office/drawing/2014/main" id="{354F2DE0-0893-444F-8665-DC4ADD0804FB}"/>
              </a:ext>
            </a:extLst>
          </p:cNvPr>
          <p:cNvSpPr txBox="1"/>
          <p:nvPr/>
        </p:nvSpPr>
        <p:spPr>
          <a:xfrm>
            <a:off x="8113954" y="2642505"/>
            <a:ext cx="42503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サーベイ回答者複数名への集合インタビュー</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17" name="Picture 8">
            <a:extLst>
              <a:ext uri="{FF2B5EF4-FFF2-40B4-BE49-F238E27FC236}">
                <a16:creationId xmlns:a16="http://schemas.microsoft.com/office/drawing/2014/main" id="{9C34CB2B-2AD8-4FC9-BA80-CAF2ACD9B2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5006" y="4674583"/>
            <a:ext cx="489064" cy="662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矢印: 右 17">
            <a:extLst>
              <a:ext uri="{FF2B5EF4-FFF2-40B4-BE49-F238E27FC236}">
                <a16:creationId xmlns:a16="http://schemas.microsoft.com/office/drawing/2014/main" id="{EB2F02D9-06AF-442E-8518-33D1902AAF3A}"/>
              </a:ext>
            </a:extLst>
          </p:cNvPr>
          <p:cNvSpPr/>
          <p:nvPr/>
        </p:nvSpPr>
        <p:spPr>
          <a:xfrm>
            <a:off x="4395272" y="4261773"/>
            <a:ext cx="514350" cy="348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9" name="テキスト ボックス 18">
            <a:extLst>
              <a:ext uri="{FF2B5EF4-FFF2-40B4-BE49-F238E27FC236}">
                <a16:creationId xmlns:a16="http://schemas.microsoft.com/office/drawing/2014/main" id="{3B707CC6-3B3D-424A-AFBE-E3ACE941FDCC}"/>
              </a:ext>
            </a:extLst>
          </p:cNvPr>
          <p:cNvSpPr txBox="1"/>
          <p:nvPr/>
        </p:nvSpPr>
        <p:spPr>
          <a:xfrm>
            <a:off x="2389395" y="4124032"/>
            <a:ext cx="1801543" cy="523220"/>
          </a:xfrm>
          <a:prstGeom prst="rect">
            <a:avLst/>
          </a:prstGeom>
          <a:solidFill>
            <a:schemeClr val="accent5">
              <a:lumMod val="20000"/>
              <a:lumOff val="80000"/>
            </a:schemeClr>
          </a:solidFill>
        </p:spPr>
        <p:txBody>
          <a:bodyPr wrap="square" rtlCol="0">
            <a:spAutoFit/>
          </a:bodyPr>
          <a:lstStyle>
            <a:defPPr>
              <a:defRPr lang="ja-JP"/>
            </a:defPPr>
            <a:lvl1pPr>
              <a:defRPr kumimoji="0" sz="1200" b="0" i="0" u="none" strike="noStrike" kern="0" cap="none" spc="0" baseline="0">
                <a:solidFill>
                  <a:srgbClr val="000000"/>
                </a:solidFill>
                <a:uFillTx/>
                <a:latin typeface="Meiryo UI" pitchFamily="50"/>
                <a:ea typeface="Meiryo UI" pitchFamily="50"/>
                <a:cs typeface="Arial" pitchFamily="34"/>
                <a:rtl val="0"/>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現職者アセスメントデータ</a:t>
            </a:r>
            <a:endParaRPr kumimoji="0" lang="en-US" altLang="ja-JP"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pic>
        <p:nvPicPr>
          <p:cNvPr id="21" name="図 20">
            <a:extLst>
              <a:ext uri="{FF2B5EF4-FFF2-40B4-BE49-F238E27FC236}">
                <a16:creationId xmlns:a16="http://schemas.microsoft.com/office/drawing/2014/main" id="{4878FC63-764F-4BDF-AA37-076E5D37296E}"/>
              </a:ext>
            </a:extLst>
          </p:cNvPr>
          <p:cNvPicPr>
            <a:picLocks noChangeAspect="1"/>
          </p:cNvPicPr>
          <p:nvPr/>
        </p:nvPicPr>
        <p:blipFill>
          <a:blip r:embed="rId6">
            <a:clrChange>
              <a:clrFrom>
                <a:srgbClr val="FFFFFF"/>
              </a:clrFrom>
              <a:clrTo>
                <a:srgbClr val="FFFFFF">
                  <a:alpha val="0"/>
                </a:srgbClr>
              </a:clrTo>
            </a:clrChange>
            <a:duotone>
              <a:srgbClr val="333399">
                <a:shade val="45000"/>
                <a:satMod val="135000"/>
              </a:srgbClr>
              <a:prstClr val="white"/>
            </a:duotone>
          </a:blip>
          <a:stretch>
            <a:fillRect/>
          </a:stretch>
        </p:blipFill>
        <p:spPr bwMode="auto">
          <a:xfrm>
            <a:off x="891019" y="3188185"/>
            <a:ext cx="590080" cy="390226"/>
          </a:xfrm>
          <a:prstGeom prst="rect">
            <a:avLst/>
          </a:prstGeom>
        </p:spPr>
      </p:pic>
      <p:sp>
        <p:nvSpPr>
          <p:cNvPr id="23" name="テキスト ボックス 22">
            <a:extLst>
              <a:ext uri="{FF2B5EF4-FFF2-40B4-BE49-F238E27FC236}">
                <a16:creationId xmlns:a16="http://schemas.microsoft.com/office/drawing/2014/main" id="{6B0EF677-9F97-4D39-9C55-94544815C991}"/>
              </a:ext>
            </a:extLst>
          </p:cNvPr>
          <p:cNvSpPr txBox="1"/>
          <p:nvPr/>
        </p:nvSpPr>
        <p:spPr>
          <a:xfrm>
            <a:off x="-49533" y="2430219"/>
            <a:ext cx="2662682" cy="584775"/>
          </a:xfrm>
          <a:prstGeom prst="rect">
            <a:avLst/>
          </a:prstGeom>
          <a:noFill/>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経営者</a:t>
            </a:r>
            <a:r>
              <a:rPr kumimoji="0" lang="en-US" altLang="ja-JP"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a:t>
            </a:r>
            <a:r>
              <a:rPr kumimoji="0" lang="ja-JP" altLang="en-US"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事業責任者等の</a:t>
            </a:r>
            <a:endParaRPr kumimoji="0" lang="en-US" altLang="ja-JP"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ご協力</a:t>
            </a:r>
            <a:endParaRPr kumimoji="0" lang="en-US" altLang="ja-JP"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grpSp>
        <p:nvGrpSpPr>
          <p:cNvPr id="7" name="グループ化 6">
            <a:extLst>
              <a:ext uri="{FF2B5EF4-FFF2-40B4-BE49-F238E27FC236}">
                <a16:creationId xmlns:a16="http://schemas.microsoft.com/office/drawing/2014/main" id="{F472F8D6-D575-4D78-AB88-88868026C7C7}"/>
              </a:ext>
            </a:extLst>
          </p:cNvPr>
          <p:cNvGrpSpPr/>
          <p:nvPr/>
        </p:nvGrpSpPr>
        <p:grpSpPr>
          <a:xfrm>
            <a:off x="619672" y="4796208"/>
            <a:ext cx="1187604" cy="397175"/>
            <a:chOff x="448050" y="5883885"/>
            <a:chExt cx="1187604" cy="397175"/>
          </a:xfrm>
        </p:grpSpPr>
        <p:pic>
          <p:nvPicPr>
            <p:cNvPr id="20" name="図 19">
              <a:extLst>
                <a:ext uri="{FF2B5EF4-FFF2-40B4-BE49-F238E27FC236}">
                  <a16:creationId xmlns:a16="http://schemas.microsoft.com/office/drawing/2014/main" id="{71577C97-BC70-4894-B8A2-67E031812006}"/>
                </a:ext>
              </a:extLst>
            </p:cNvPr>
            <p:cNvPicPr>
              <a:picLocks noChangeAspect="1"/>
            </p:cNvPicPr>
            <p:nvPr/>
          </p:nvPicPr>
          <p:blipFill>
            <a:blip r:embed="rId6">
              <a:clrChange>
                <a:clrFrom>
                  <a:srgbClr val="FFFFFF"/>
                </a:clrFrom>
                <a:clrTo>
                  <a:srgbClr val="FFFFFF">
                    <a:alpha val="0"/>
                  </a:srgbClr>
                </a:clrTo>
              </a:clrChange>
              <a:duotone>
                <a:srgbClr val="333399">
                  <a:shade val="45000"/>
                  <a:satMod val="135000"/>
                </a:srgbClr>
                <a:prstClr val="white"/>
              </a:duotone>
            </a:blip>
            <a:stretch>
              <a:fillRect/>
            </a:stretch>
          </p:blipFill>
          <p:spPr bwMode="auto">
            <a:xfrm>
              <a:off x="1045574" y="5883885"/>
              <a:ext cx="590080" cy="390226"/>
            </a:xfrm>
            <a:prstGeom prst="rect">
              <a:avLst/>
            </a:prstGeom>
          </p:spPr>
        </p:pic>
        <p:pic>
          <p:nvPicPr>
            <p:cNvPr id="22" name="図 21">
              <a:extLst>
                <a:ext uri="{FF2B5EF4-FFF2-40B4-BE49-F238E27FC236}">
                  <a16:creationId xmlns:a16="http://schemas.microsoft.com/office/drawing/2014/main" id="{D2D5B558-E8B4-41B3-8CAC-4B3F9D6C2A95}"/>
                </a:ext>
              </a:extLst>
            </p:cNvPr>
            <p:cNvPicPr>
              <a:picLocks noChangeAspect="1"/>
            </p:cNvPicPr>
            <p:nvPr/>
          </p:nvPicPr>
          <p:blipFill>
            <a:blip r:embed="rId6">
              <a:clrChange>
                <a:clrFrom>
                  <a:srgbClr val="FFFFFF"/>
                </a:clrFrom>
                <a:clrTo>
                  <a:srgbClr val="FFFFFF">
                    <a:alpha val="0"/>
                  </a:srgbClr>
                </a:clrTo>
              </a:clrChange>
              <a:duotone>
                <a:srgbClr val="333399">
                  <a:shade val="45000"/>
                  <a:satMod val="135000"/>
                </a:srgbClr>
                <a:prstClr val="white"/>
              </a:duotone>
            </a:blip>
            <a:stretch>
              <a:fillRect/>
            </a:stretch>
          </p:blipFill>
          <p:spPr bwMode="auto">
            <a:xfrm>
              <a:off x="448050" y="5890834"/>
              <a:ext cx="590080" cy="390226"/>
            </a:xfrm>
            <a:prstGeom prst="rect">
              <a:avLst/>
            </a:prstGeom>
          </p:spPr>
        </p:pic>
        <p:pic>
          <p:nvPicPr>
            <p:cNvPr id="24" name="図 23">
              <a:extLst>
                <a:ext uri="{FF2B5EF4-FFF2-40B4-BE49-F238E27FC236}">
                  <a16:creationId xmlns:a16="http://schemas.microsoft.com/office/drawing/2014/main" id="{5DE20535-2022-4DE4-BCC8-72BE1DBB478D}"/>
                </a:ext>
              </a:extLst>
            </p:cNvPr>
            <p:cNvPicPr>
              <a:picLocks noChangeAspect="1"/>
            </p:cNvPicPr>
            <p:nvPr/>
          </p:nvPicPr>
          <p:blipFill>
            <a:blip r:embed="rId6">
              <a:clrChange>
                <a:clrFrom>
                  <a:srgbClr val="FFFFFF"/>
                </a:clrFrom>
                <a:clrTo>
                  <a:srgbClr val="FFFFFF">
                    <a:alpha val="0"/>
                  </a:srgbClr>
                </a:clrTo>
              </a:clrChange>
              <a:duotone>
                <a:srgbClr val="333399">
                  <a:shade val="45000"/>
                  <a:satMod val="135000"/>
                </a:srgbClr>
                <a:prstClr val="white"/>
              </a:duotone>
            </a:blip>
            <a:stretch>
              <a:fillRect/>
            </a:stretch>
          </p:blipFill>
          <p:spPr bwMode="auto">
            <a:xfrm>
              <a:off x="732589" y="5884354"/>
              <a:ext cx="590080" cy="390226"/>
            </a:xfrm>
            <a:prstGeom prst="rect">
              <a:avLst/>
            </a:prstGeom>
          </p:spPr>
        </p:pic>
      </p:grpSp>
      <p:sp>
        <p:nvSpPr>
          <p:cNvPr id="25" name="テキスト ボックス 24">
            <a:extLst>
              <a:ext uri="{FF2B5EF4-FFF2-40B4-BE49-F238E27FC236}">
                <a16:creationId xmlns:a16="http://schemas.microsoft.com/office/drawing/2014/main" id="{DF12DFCC-D294-4C5A-BEC6-1AF73B0A2D56}"/>
              </a:ext>
            </a:extLst>
          </p:cNvPr>
          <p:cNvSpPr txBox="1"/>
          <p:nvPr/>
        </p:nvSpPr>
        <p:spPr>
          <a:xfrm>
            <a:off x="0" y="4033439"/>
            <a:ext cx="2662682" cy="584775"/>
          </a:xfrm>
          <a:prstGeom prst="rect">
            <a:avLst/>
          </a:prstGeom>
          <a:noFill/>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現職ハイパフォーマー等</a:t>
            </a:r>
            <a:endParaRPr kumimoji="0" lang="en-US" altLang="ja-JP"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のご協力</a:t>
            </a:r>
            <a:endParaRPr kumimoji="0" lang="en-US" altLang="ja-JP"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sp>
        <p:nvSpPr>
          <p:cNvPr id="27" name="テキスト ボックス 26">
            <a:extLst>
              <a:ext uri="{FF2B5EF4-FFF2-40B4-BE49-F238E27FC236}">
                <a16:creationId xmlns:a16="http://schemas.microsoft.com/office/drawing/2014/main" id="{51CDB171-7DBB-45C6-B94C-1D434A02415A}"/>
              </a:ext>
            </a:extLst>
          </p:cNvPr>
          <p:cNvSpPr txBox="1"/>
          <p:nvPr/>
        </p:nvSpPr>
        <p:spPr>
          <a:xfrm>
            <a:off x="4743503" y="2585543"/>
            <a:ext cx="2662682" cy="338554"/>
          </a:xfrm>
          <a:prstGeom prst="rect">
            <a:avLst/>
          </a:prstGeom>
          <a:noFill/>
        </p:spPr>
        <p:txBody>
          <a:bodyPr wrap="squar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インプットデータをモデル化</a:t>
            </a:r>
            <a:endParaRPr kumimoji="0" lang="en-US" altLang="ja-JP" sz="16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sp>
        <p:nvSpPr>
          <p:cNvPr id="28" name="テキスト ボックス 27">
            <a:extLst>
              <a:ext uri="{FF2B5EF4-FFF2-40B4-BE49-F238E27FC236}">
                <a16:creationId xmlns:a16="http://schemas.microsoft.com/office/drawing/2014/main" id="{133215CD-3EC6-4B77-8A4E-E1A473D594AC}"/>
              </a:ext>
            </a:extLst>
          </p:cNvPr>
          <p:cNvSpPr txBox="1"/>
          <p:nvPr/>
        </p:nvSpPr>
        <p:spPr>
          <a:xfrm>
            <a:off x="2064604" y="5483600"/>
            <a:ext cx="2361473"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自分自身のアセスメント結果</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29" name="テキスト ボックス 28">
            <a:extLst>
              <a:ext uri="{FF2B5EF4-FFF2-40B4-BE49-F238E27FC236}">
                <a16:creationId xmlns:a16="http://schemas.microsoft.com/office/drawing/2014/main" id="{06787ADE-0483-4A57-AE0A-D7CCFD07C050}"/>
              </a:ext>
            </a:extLst>
          </p:cNvPr>
          <p:cNvSpPr txBox="1"/>
          <p:nvPr/>
        </p:nvSpPr>
        <p:spPr>
          <a:xfrm>
            <a:off x="2362180" y="3496388"/>
            <a:ext cx="174407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理想とする人材像に関するサーベイ</a:t>
            </a:r>
            <a:endPar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pic>
        <p:nvPicPr>
          <p:cNvPr id="30" name="Picture 8">
            <a:extLst>
              <a:ext uri="{FF2B5EF4-FFF2-40B4-BE49-F238E27FC236}">
                <a16:creationId xmlns:a16="http://schemas.microsoft.com/office/drawing/2014/main" id="{C121385F-A0C6-43D0-A5D8-1BE3D40AE2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1178" y="4796208"/>
            <a:ext cx="497776" cy="674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図 3">
            <a:extLst>
              <a:ext uri="{FF2B5EF4-FFF2-40B4-BE49-F238E27FC236}">
                <a16:creationId xmlns:a16="http://schemas.microsoft.com/office/drawing/2014/main" id="{DAE35C40-75D4-413B-8A29-C8CA13749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4150" y="6161041"/>
            <a:ext cx="482657" cy="64868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 name="矢印: 右 32">
            <a:extLst>
              <a:ext uri="{FF2B5EF4-FFF2-40B4-BE49-F238E27FC236}">
                <a16:creationId xmlns:a16="http://schemas.microsoft.com/office/drawing/2014/main" id="{71CC0A5E-7789-41A0-BAED-A9FF4ED4A0B4}"/>
              </a:ext>
            </a:extLst>
          </p:cNvPr>
          <p:cNvSpPr/>
          <p:nvPr/>
        </p:nvSpPr>
        <p:spPr>
          <a:xfrm>
            <a:off x="4395272" y="5741060"/>
            <a:ext cx="514350" cy="348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4" name="テキスト ボックス 33">
            <a:extLst>
              <a:ext uri="{FF2B5EF4-FFF2-40B4-BE49-F238E27FC236}">
                <a16:creationId xmlns:a16="http://schemas.microsoft.com/office/drawing/2014/main" id="{CCC69F52-EF10-4A13-B3B1-7FF2A4D3B6BB}"/>
              </a:ext>
            </a:extLst>
          </p:cNvPr>
          <p:cNvSpPr txBox="1"/>
          <p:nvPr/>
        </p:nvSpPr>
        <p:spPr>
          <a:xfrm>
            <a:off x="2333443" y="5786473"/>
            <a:ext cx="1801543" cy="307777"/>
          </a:xfrm>
          <a:prstGeom prst="rect">
            <a:avLst/>
          </a:prstGeom>
          <a:solidFill>
            <a:schemeClr val="accent5">
              <a:lumMod val="20000"/>
              <a:lumOff val="80000"/>
            </a:schemeClr>
          </a:solidFill>
        </p:spPr>
        <p:txBody>
          <a:bodyPr wrap="square" rtlCol="0">
            <a:spAutoFit/>
          </a:bodyPr>
          <a:lstStyle>
            <a:defPPr>
              <a:defRPr lang="ja-JP"/>
            </a:defPPr>
            <a:lvl1pPr>
              <a:defRPr kumimoji="0" sz="1200" b="0" i="0" u="none" strike="noStrike" kern="0" cap="none" spc="0" baseline="0">
                <a:solidFill>
                  <a:srgbClr val="000000"/>
                </a:solidFill>
                <a:uFillTx/>
                <a:latin typeface="Meiryo UI" pitchFamily="50"/>
                <a:ea typeface="Meiryo UI" pitchFamily="50"/>
                <a:cs typeface="Arial" pitchFamily="34"/>
                <a:rtl val="0"/>
              </a:defRPr>
            </a:lvl1p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rPr>
              <a:t>外部モデル</a:t>
            </a:r>
            <a:endParaRPr kumimoji="0" lang="en-US" altLang="ja-JP" sz="1400" b="1" i="0" u="none" strike="noStrike" kern="0" cap="none" spc="0" normalizeH="0" baseline="0" noProof="0" dirty="0">
              <a:ln>
                <a:noFill/>
              </a:ln>
              <a:solidFill>
                <a:srgbClr val="000000"/>
              </a:solidFill>
              <a:effectLst/>
              <a:uLnTx/>
              <a:uFillTx/>
              <a:latin typeface="Meiryo UI" pitchFamily="50"/>
              <a:ea typeface="Meiryo UI" pitchFamily="50"/>
              <a:cs typeface="Arial" pitchFamily="34"/>
              <a:sym typeface="Arial"/>
              <a:rtl val="0"/>
            </a:endParaRPr>
          </a:p>
        </p:txBody>
      </p:sp>
      <p:sp>
        <p:nvSpPr>
          <p:cNvPr id="35" name="テキスト ボックス 25">
            <a:extLst>
              <a:ext uri="{FF2B5EF4-FFF2-40B4-BE49-F238E27FC236}">
                <a16:creationId xmlns:a16="http://schemas.microsoft.com/office/drawing/2014/main" id="{7A330F38-B318-40D0-AEC5-71A4406A7B6C}"/>
              </a:ext>
            </a:extLst>
          </p:cNvPr>
          <p:cNvSpPr txBox="1">
            <a:spLocks noChangeArrowheads="1"/>
          </p:cNvSpPr>
          <p:nvPr/>
        </p:nvSpPr>
        <p:spPr bwMode="auto">
          <a:xfrm>
            <a:off x="327980" y="132884"/>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パフォーマンスモデル設計ミーティング</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フッター プレースホルダー 1">
            <a:extLst>
              <a:ext uri="{FF2B5EF4-FFF2-40B4-BE49-F238E27FC236}">
                <a16:creationId xmlns:a16="http://schemas.microsoft.com/office/drawing/2014/main" id="{2D45A14A-36EC-FE32-5CA4-45AD981CDB07}"/>
              </a:ext>
            </a:extLst>
          </p:cNvPr>
          <p:cNvSpPr>
            <a:spLocks noGrp="1"/>
          </p:cNvSpPr>
          <p:nvPr>
            <p:ph type="ftr" idx="13"/>
          </p:nvPr>
        </p:nvSpPr>
        <p:spPr>
          <a:xfrm>
            <a:off x="4165600" y="6356351"/>
            <a:ext cx="3860800" cy="365125"/>
          </a:xfrm>
        </p:spPr>
        <p:txBody>
          <a:bodyPr/>
          <a:lstStyle/>
          <a:p>
            <a:pPr>
              <a:defRPr/>
            </a:pPr>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355367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04BAE7A-986F-40CF-B6DE-1375D07D793B}"/>
              </a:ext>
            </a:extLst>
          </p:cNvPr>
          <p:cNvSpPr>
            <a:spLocks noGrp="1"/>
          </p:cNvSpPr>
          <p:nvPr>
            <p:ph type="sldNum" sz="quarter" idx="12"/>
          </p:nvPr>
        </p:nvSpPr>
        <p:spPr/>
        <p:txBody>
          <a:bodyPr/>
          <a:lstStyle/>
          <a:p>
            <a:pPr>
              <a:defRPr/>
            </a:pPr>
            <a:fld id="{2F0C3F78-12E8-4B68-85F6-626074DAB407}" type="slidenum">
              <a:rPr lang="en-US" altLang="ja-JP" smtClean="0"/>
              <a:pPr>
                <a:defRPr/>
              </a:pPr>
              <a:t>23</a:t>
            </a:fld>
            <a:endParaRPr lang="en-US" altLang="ja-JP" dirty="0"/>
          </a:p>
        </p:txBody>
      </p:sp>
      <p:sp>
        <p:nvSpPr>
          <p:cNvPr id="4" name="テキスト ボックス 25">
            <a:extLst>
              <a:ext uri="{FF2B5EF4-FFF2-40B4-BE49-F238E27FC236}">
                <a16:creationId xmlns:a16="http://schemas.microsoft.com/office/drawing/2014/main" id="{BF2BE0D8-031E-4596-8278-0795A8441ECD}"/>
              </a:ext>
            </a:extLst>
          </p:cNvPr>
          <p:cNvSpPr txBox="1">
            <a:spLocks noChangeArrowheads="1"/>
          </p:cNvSpPr>
          <p:nvPr/>
        </p:nvSpPr>
        <p:spPr bwMode="auto">
          <a:xfrm>
            <a:off x="331890" y="183011"/>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パフォーマンスモデル・人物像定義イメージ</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5" name="コンテンツ プレースホルダー 2">
            <a:extLst>
              <a:ext uri="{FF2B5EF4-FFF2-40B4-BE49-F238E27FC236}">
                <a16:creationId xmlns:a16="http://schemas.microsoft.com/office/drawing/2014/main" id="{7D4588E2-5B76-41C0-B245-B1E0453BEDAA}"/>
              </a:ext>
            </a:extLst>
          </p:cNvPr>
          <p:cNvSpPr txBox="1">
            <a:spLocks/>
          </p:cNvSpPr>
          <p:nvPr/>
        </p:nvSpPr>
        <p:spPr>
          <a:xfrm>
            <a:off x="1451440" y="1129228"/>
            <a:ext cx="9070975" cy="523220"/>
          </a:xfrm>
          <a:prstGeom prst="rect">
            <a:avLst/>
          </a:prstGeom>
        </p:spPr>
        <p:txBody>
          <a:bodyPr vert="horz" wrap="square" lIns="91440" tIns="45720" rIns="91440" bIns="45720" numCol="1" anchor="ctr" anchorCtr="0" compatLnSpc="1">
            <a:prstTxWarp prst="textNoShape">
              <a:avLst/>
            </a:prstTxWarp>
          </a:bodyPr>
          <a:lstStyle>
            <a:defPPr>
              <a:defRPr lang="ja-JP"/>
            </a:defPPr>
            <a:lvl1pPr marL="0" algn="r" defTabSz="914400" rtl="0" eaLnBrk="1" latinLnBrk="0" hangingPunct="1">
              <a:defRPr kumimoji="1" sz="1200" b="1" kern="1200">
                <a:solidFill>
                  <a:srgbClr val="898989"/>
                </a:solidFill>
                <a:latin typeface="Calibri" panose="020F0502020204030204" pitchFamily="34" charset="0"/>
                <a:ea typeface="+mn-ea"/>
                <a:cs typeface="Arial" panose="020B0604020202020204" pitchFamily="34" charset="0"/>
                <a:sym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dirty="0"/>
              <a:t>職務分析サーベイとインタビューで確認した内容をベースに、外部モデルも参考に、現時点でのパフォーマンスモデルを設計しました。</a:t>
            </a:r>
            <a:endParaRPr lang="en-US" altLang="ja-JP" dirty="0"/>
          </a:p>
          <a:p>
            <a:pPr algn="l"/>
            <a:r>
              <a:rPr lang="ja-JP" altLang="en-US" dirty="0"/>
              <a:t>現職者モデルとの調整を行うことで、より実態にあったパフォーマンスモデルの設計につなげています。</a:t>
            </a:r>
          </a:p>
        </p:txBody>
      </p:sp>
      <p:sp>
        <p:nvSpPr>
          <p:cNvPr id="6" name="Text Placeholder 1">
            <a:extLst>
              <a:ext uri="{FF2B5EF4-FFF2-40B4-BE49-F238E27FC236}">
                <a16:creationId xmlns:a16="http://schemas.microsoft.com/office/drawing/2014/main" id="{CA52D315-F0B7-4531-BF23-BCFA67BC92CF}"/>
              </a:ext>
            </a:extLst>
          </p:cNvPr>
          <p:cNvSpPr txBox="1">
            <a:spLocks/>
          </p:cNvSpPr>
          <p:nvPr/>
        </p:nvSpPr>
        <p:spPr bwMode="auto">
          <a:xfrm>
            <a:off x="5665376" y="1835011"/>
            <a:ext cx="485703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a:buNone/>
            </a:pPr>
            <a:r>
              <a:rPr lang="en-US" altLang="ja-JP" sz="1400" b="1" u="sng" dirty="0">
                <a:solidFill>
                  <a:srgbClr val="000000"/>
                </a:solidFill>
                <a:latin typeface="Meiryo UI" panose="020B0604030504040204" pitchFamily="50" charset="-128"/>
                <a:ea typeface="Meiryo UI" panose="020B0604030504040204" pitchFamily="50" charset="-128"/>
              </a:rPr>
              <a:t>【</a:t>
            </a:r>
            <a:r>
              <a:rPr kumimoji="1" lang="ja-JP" altLang="en-US" sz="1400" b="1" u="sng" kern="1200" dirty="0">
                <a:solidFill>
                  <a:srgbClr val="000000"/>
                </a:solidFill>
                <a:latin typeface="Meiryo UI" panose="020B0604030504040204" pitchFamily="50" charset="-128"/>
                <a:ea typeface="Meiryo UI" panose="020B0604030504040204" pitchFamily="50" charset="-128"/>
                <a:cs typeface="+mn-cs"/>
              </a:rPr>
              <a:t>人物像サマリー</a:t>
            </a:r>
            <a:r>
              <a:rPr kumimoji="1" lang="en-US" altLang="ja-JP" sz="1400" b="1" u="sng" kern="1200" dirty="0">
                <a:solidFill>
                  <a:srgbClr val="000000"/>
                </a:solidFill>
                <a:latin typeface="Meiryo UI" panose="020B0604030504040204" pitchFamily="50" charset="-128"/>
                <a:ea typeface="Meiryo UI" panose="020B0604030504040204" pitchFamily="50" charset="-128"/>
                <a:cs typeface="+mn-cs"/>
              </a:rPr>
              <a:t>】</a:t>
            </a:r>
          </a:p>
          <a:p>
            <a:pPr marL="87313">
              <a:buNone/>
            </a:pPr>
            <a:r>
              <a:rPr lang="ja-JP" altLang="en-US" sz="1400" dirty="0">
                <a:solidFill>
                  <a:srgbClr val="000000"/>
                </a:solidFill>
                <a:latin typeface="Meiryo UI" panose="020B0604030504040204" pitchFamily="50" charset="-128"/>
                <a:ea typeface="Meiryo UI" panose="020B0604030504040204" pitchFamily="50" charset="-128"/>
              </a:rPr>
              <a:t>データやテクノロジーを活用して事業を変革するべく、仮説を立て課題を設定すると共に、技術に強くない人も含め納得を獲得しながら課題解決を進める。その際、自説を曲げずに突破する力や意思も兼ね備えている。</a:t>
            </a:r>
            <a:endParaRPr kumimoji="1" lang="en-US" altLang="ja-JP" sz="1400" kern="1200" dirty="0">
              <a:solidFill>
                <a:srgbClr val="000000"/>
              </a:solidFill>
              <a:latin typeface="Meiryo UI" panose="020B0604030504040204" pitchFamily="50" charset="-128"/>
              <a:ea typeface="Meiryo UI" panose="020B0604030504040204" pitchFamily="50" charset="-128"/>
              <a:cs typeface="+mn-cs"/>
            </a:endParaRPr>
          </a:p>
          <a:p>
            <a:pPr>
              <a:buNone/>
            </a:pPr>
            <a:endParaRPr kumimoji="1" lang="en-US" altLang="ja-JP" sz="1400" b="1" kern="1200" dirty="0">
              <a:solidFill>
                <a:srgbClr val="000000"/>
              </a:solidFill>
              <a:latin typeface="Meiryo UI" panose="020B0604030504040204" pitchFamily="50" charset="-128"/>
              <a:ea typeface="Meiryo UI" panose="020B0604030504040204" pitchFamily="50" charset="-128"/>
              <a:cs typeface="+mn-cs"/>
            </a:endParaRPr>
          </a:p>
          <a:p>
            <a:pPr>
              <a:buNone/>
            </a:pPr>
            <a:r>
              <a:rPr kumimoji="1" lang="ja-JP" altLang="en-US" sz="1400" b="1" kern="1200" dirty="0">
                <a:solidFill>
                  <a:srgbClr val="000000"/>
                </a:solidFill>
                <a:latin typeface="Meiryo UI" panose="020B0604030504040204" pitchFamily="50" charset="-128"/>
                <a:ea typeface="Meiryo UI" panose="020B0604030504040204" pitchFamily="50" charset="-128"/>
                <a:cs typeface="+mn-cs"/>
              </a:rPr>
              <a:t>●思考スタイル</a:t>
            </a:r>
            <a:endParaRPr kumimoji="1" lang="en-US" altLang="ja-JP" sz="1400" b="1" kern="1200" dirty="0">
              <a:solidFill>
                <a:srgbClr val="000000"/>
              </a:solidFill>
              <a:latin typeface="Meiryo UI" panose="020B0604030504040204" pitchFamily="50" charset="-128"/>
              <a:ea typeface="Meiryo UI" panose="020B0604030504040204" pitchFamily="50" charset="-128"/>
              <a:cs typeface="+mn-cs"/>
            </a:endParaRPr>
          </a:p>
          <a:p>
            <a:pPr marL="87313">
              <a:buNone/>
            </a:pPr>
            <a:r>
              <a:rPr lang="ja-JP" altLang="en-US" sz="1400" dirty="0">
                <a:solidFill>
                  <a:srgbClr val="000000"/>
                </a:solidFill>
                <a:latin typeface="Meiryo UI" panose="020B0604030504040204" pitchFamily="50" charset="-128"/>
                <a:ea typeface="Meiryo UI" panose="020B0604030504040204" pitchFamily="50" charset="-128"/>
              </a:rPr>
              <a:t>幅広い層に対して意思疎通ができるバランスの良い言語スキルと言語的推理の特性を有する。また、仮説・課題の設定に言語や数値を高いレベルで駆使できる。</a:t>
            </a:r>
          </a:p>
          <a:p>
            <a:pPr>
              <a:buNone/>
            </a:pPr>
            <a:endParaRPr kumimoji="1" lang="en-US" altLang="ja-JP" sz="1400" kern="1200" dirty="0">
              <a:solidFill>
                <a:srgbClr val="000000"/>
              </a:solidFill>
              <a:latin typeface="Meiryo UI" panose="020B0604030504040204" pitchFamily="50" charset="-128"/>
              <a:ea typeface="Meiryo UI" panose="020B0604030504040204" pitchFamily="50" charset="-128"/>
              <a:cs typeface="+mn-cs"/>
            </a:endParaRPr>
          </a:p>
          <a:p>
            <a:pPr>
              <a:buNone/>
            </a:pPr>
            <a:r>
              <a:rPr kumimoji="1" lang="ja-JP" altLang="en-US" sz="1400" b="1" kern="1200" dirty="0">
                <a:solidFill>
                  <a:srgbClr val="000000"/>
                </a:solidFill>
                <a:latin typeface="Meiryo UI" panose="020B0604030504040204" pitchFamily="50" charset="-128"/>
                <a:ea typeface="Meiryo UI" panose="020B0604030504040204" pitchFamily="50" charset="-128"/>
                <a:cs typeface="+mn-cs"/>
              </a:rPr>
              <a:t>●行動特性</a:t>
            </a:r>
            <a:endParaRPr kumimoji="1" lang="en-US" altLang="ja-JP" sz="1400" b="1" kern="1200" dirty="0">
              <a:solidFill>
                <a:srgbClr val="000000"/>
              </a:solidFill>
              <a:latin typeface="Meiryo UI" panose="020B0604030504040204" pitchFamily="50" charset="-128"/>
              <a:ea typeface="Meiryo UI" panose="020B0604030504040204" pitchFamily="50" charset="-128"/>
              <a:cs typeface="+mn-cs"/>
            </a:endParaRPr>
          </a:p>
          <a:p>
            <a:pPr marL="87313">
              <a:buNone/>
            </a:pPr>
            <a:r>
              <a:rPr lang="ja-JP" altLang="en-US" sz="1400" dirty="0">
                <a:solidFill>
                  <a:srgbClr val="000000"/>
                </a:solidFill>
                <a:latin typeface="Meiryo UI" panose="020B0604030504040204" pitchFamily="50" charset="-128"/>
                <a:ea typeface="Meiryo UI" panose="020B0604030504040204" pitchFamily="50" charset="-128"/>
              </a:rPr>
              <a:t>既存業務や前提を疑い企画をすることが求められ、将来を展望する一方で、足元のリスクも感知する。事実に基づく対話により、相手の納得を形成し協力を得ていく一方で、自説を曲げずに活路を見出し突破する。</a:t>
            </a:r>
            <a:endParaRPr kumimoji="1" lang="en-US" altLang="ja-JP" sz="1400" kern="1200" dirty="0">
              <a:solidFill>
                <a:srgbClr val="000000"/>
              </a:solidFill>
              <a:latin typeface="Meiryo UI" panose="020B0604030504040204" pitchFamily="50" charset="-128"/>
              <a:ea typeface="Meiryo UI" panose="020B0604030504040204" pitchFamily="50" charset="-128"/>
              <a:cs typeface="+mn-cs"/>
            </a:endParaRPr>
          </a:p>
          <a:p>
            <a:pPr>
              <a:buNone/>
            </a:pPr>
            <a:endParaRPr kumimoji="1" lang="en-US" altLang="ja-JP" sz="1400" b="1" kern="1200" dirty="0">
              <a:solidFill>
                <a:srgbClr val="000000"/>
              </a:solidFill>
              <a:latin typeface="Meiryo UI" panose="020B0604030504040204" pitchFamily="50" charset="-128"/>
              <a:ea typeface="Meiryo UI" panose="020B0604030504040204" pitchFamily="50" charset="-128"/>
              <a:cs typeface="+mn-cs"/>
            </a:endParaRPr>
          </a:p>
          <a:p>
            <a:pPr>
              <a:buNone/>
            </a:pPr>
            <a:r>
              <a:rPr kumimoji="1" lang="ja-JP" altLang="en-US" sz="1400" b="1" kern="1200" dirty="0">
                <a:solidFill>
                  <a:srgbClr val="000000"/>
                </a:solidFill>
                <a:latin typeface="Meiryo UI" panose="020B0604030504040204" pitchFamily="50" charset="-128"/>
                <a:ea typeface="Meiryo UI" panose="020B0604030504040204" pitchFamily="50" charset="-128"/>
                <a:cs typeface="+mn-cs"/>
              </a:rPr>
              <a:t>●仕事への興味</a:t>
            </a:r>
            <a:endParaRPr kumimoji="1" lang="en-US" altLang="ja-JP" sz="1400" b="1" kern="1200" dirty="0">
              <a:solidFill>
                <a:srgbClr val="000000"/>
              </a:solidFill>
              <a:latin typeface="Meiryo UI" panose="020B0604030504040204" pitchFamily="50" charset="-128"/>
              <a:ea typeface="Meiryo UI" panose="020B0604030504040204" pitchFamily="50" charset="-128"/>
              <a:cs typeface="+mn-cs"/>
            </a:endParaRPr>
          </a:p>
          <a:p>
            <a:pPr marL="87313">
              <a:buNone/>
            </a:pPr>
            <a:r>
              <a:rPr lang="ja-JP" altLang="en-US" sz="1400" dirty="0">
                <a:solidFill>
                  <a:srgbClr val="000000"/>
                </a:solidFill>
                <a:latin typeface="Meiryo UI" panose="020B0604030504040204" pitchFamily="50" charset="-128"/>
                <a:ea typeface="Meiryo UI" panose="020B0604030504040204" pitchFamily="50" charset="-128"/>
              </a:rPr>
              <a:t>人を巻き込みながらビジネスを発展させること、人を支援・援助すること、物事に興味を持ち深く地道に考えることに関心がある。</a:t>
            </a:r>
          </a:p>
        </p:txBody>
      </p:sp>
      <p:pic>
        <p:nvPicPr>
          <p:cNvPr id="7" name="図 6">
            <a:extLst>
              <a:ext uri="{FF2B5EF4-FFF2-40B4-BE49-F238E27FC236}">
                <a16:creationId xmlns:a16="http://schemas.microsoft.com/office/drawing/2014/main" id="{88F2F8AC-336A-42B9-9068-6A92D855B934}"/>
              </a:ext>
            </a:extLst>
          </p:cNvPr>
          <p:cNvPicPr>
            <a:picLocks noChangeAspect="1"/>
          </p:cNvPicPr>
          <p:nvPr/>
        </p:nvPicPr>
        <p:blipFill>
          <a:blip r:embed="rId2"/>
          <a:stretch>
            <a:fillRect/>
          </a:stretch>
        </p:blipFill>
        <p:spPr>
          <a:xfrm>
            <a:off x="1573598" y="1706820"/>
            <a:ext cx="3999159" cy="5016577"/>
          </a:xfrm>
          <a:prstGeom prst="rect">
            <a:avLst/>
          </a:prstGeom>
        </p:spPr>
      </p:pic>
      <p:sp>
        <p:nvSpPr>
          <p:cNvPr id="8" name="ホームベース 21">
            <a:extLst>
              <a:ext uri="{FF2B5EF4-FFF2-40B4-BE49-F238E27FC236}">
                <a16:creationId xmlns:a16="http://schemas.microsoft.com/office/drawing/2014/main" id="{79113E9F-D99A-4D56-B710-BC73C57922D2}"/>
              </a:ext>
            </a:extLst>
          </p:cNvPr>
          <p:cNvSpPr>
            <a:spLocks noChangeArrowheads="1"/>
          </p:cNvSpPr>
          <p:nvPr/>
        </p:nvSpPr>
        <p:spPr bwMode="auto">
          <a:xfrm>
            <a:off x="228517" y="6243749"/>
            <a:ext cx="1554564" cy="456496"/>
          </a:xfrm>
          <a:prstGeom prst="homePlate">
            <a:avLst>
              <a:gd name="adj" fmla="val 0"/>
            </a:avLst>
          </a:prstGeom>
          <a:solidFill>
            <a:srgbClr val="68B0C4">
              <a:lumMod val="75000"/>
            </a:srgbClr>
          </a:solidFill>
          <a:ln w="76200" algn="ctr">
            <a:solidFill>
              <a:srgbClr val="002060"/>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サンプル</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a:extLst>
              <a:ext uri="{FF2B5EF4-FFF2-40B4-BE49-F238E27FC236}">
                <a16:creationId xmlns:a16="http://schemas.microsoft.com/office/drawing/2014/main" id="{016B0AAA-F0DD-4AFA-A76F-456FD4F59344}"/>
              </a:ext>
            </a:extLst>
          </p:cNvPr>
          <p:cNvSpPr txBox="1"/>
          <p:nvPr/>
        </p:nvSpPr>
        <p:spPr>
          <a:xfrm>
            <a:off x="331890" y="660094"/>
            <a:ext cx="11368087" cy="338554"/>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下記のようなイメージでモデルが定義され</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 name="フッター プレースホルダー 1">
            <a:extLst>
              <a:ext uri="{FF2B5EF4-FFF2-40B4-BE49-F238E27FC236}">
                <a16:creationId xmlns:a16="http://schemas.microsoft.com/office/drawing/2014/main" id="{74FF5AE3-672B-D0EE-44C2-7B2216AC424C}"/>
              </a:ext>
            </a:extLst>
          </p:cNvPr>
          <p:cNvSpPr>
            <a:spLocks noGrp="1"/>
          </p:cNvSpPr>
          <p:nvPr>
            <p:ph type="ftr" sz="quarter" idx="13"/>
          </p:nvPr>
        </p:nvSpPr>
        <p:spPr>
          <a:xfrm>
            <a:off x="4165600" y="6518400"/>
            <a:ext cx="3860800" cy="365125"/>
          </a:xfrm>
        </p:spPr>
        <p:txBody>
          <a:bodyPr/>
          <a:lstStyle/>
          <a:p>
            <a:pPr>
              <a:defRPr/>
            </a:pPr>
            <a:r>
              <a:rPr lang="en-US" altLang="ja-JP" dirty="0"/>
              <a:t>Copyright©️ 2023 HRD, Inc. All Rights Reserved. Strictly Confidential.</a:t>
            </a:r>
          </a:p>
        </p:txBody>
      </p:sp>
    </p:spTree>
    <p:extLst>
      <p:ext uri="{BB962C8B-B14F-4D97-AF65-F5344CB8AC3E}">
        <p14:creationId xmlns:p14="http://schemas.microsoft.com/office/powerpoint/2010/main" val="333785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25">
            <a:extLst>
              <a:ext uri="{FF2B5EF4-FFF2-40B4-BE49-F238E27FC236}">
                <a16:creationId xmlns:a16="http://schemas.microsoft.com/office/drawing/2014/main" id="{BF2BE0D8-031E-4596-8278-0795A8441ECD}"/>
              </a:ext>
            </a:extLst>
          </p:cNvPr>
          <p:cNvSpPr txBox="1">
            <a:spLocks noChangeArrowheads="1"/>
          </p:cNvSpPr>
          <p:nvPr/>
        </p:nvSpPr>
        <p:spPr bwMode="auto">
          <a:xfrm>
            <a:off x="505977" y="282812"/>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ジョブマッチ％の算出</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5" name="Picture 8">
            <a:extLst>
              <a:ext uri="{FF2B5EF4-FFF2-40B4-BE49-F238E27FC236}">
                <a16:creationId xmlns:a16="http://schemas.microsoft.com/office/drawing/2014/main" id="{000E357B-FD16-4E9B-8EE4-24DD4E73FE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32" y="2178036"/>
            <a:ext cx="1694791" cy="1644430"/>
          </a:xfrm>
          <a:prstGeom prst="rect">
            <a:avLst/>
          </a:prstGeom>
          <a:noFill/>
          <a:ln w="9525">
            <a:solidFill>
              <a:srgbClr val="161717"/>
            </a:solidFill>
            <a:miter lim="800000"/>
            <a:headEnd/>
            <a:tailEnd/>
          </a:ln>
          <a:extLst>
            <a:ext uri="{909E8E84-426E-40DD-AFC4-6F175D3DCCD1}">
              <a14:hiddenFill xmlns:a14="http://schemas.microsoft.com/office/drawing/2010/main">
                <a:solidFill>
                  <a:schemeClr val="accent1"/>
                </a:solidFill>
              </a14:hiddenFill>
            </a:ext>
          </a:extLst>
        </p:spPr>
      </p:pic>
      <p:sp>
        <p:nvSpPr>
          <p:cNvPr id="6" name="正方形/長方形 11">
            <a:extLst>
              <a:ext uri="{FF2B5EF4-FFF2-40B4-BE49-F238E27FC236}">
                <a16:creationId xmlns:a16="http://schemas.microsoft.com/office/drawing/2014/main" id="{C88D7736-2F9C-44C6-BFF4-A314D87DDADC}"/>
              </a:ext>
            </a:extLst>
          </p:cNvPr>
          <p:cNvSpPr>
            <a:spLocks noChangeArrowheads="1"/>
          </p:cNvSpPr>
          <p:nvPr/>
        </p:nvSpPr>
        <p:spPr bwMode="auto">
          <a:xfrm>
            <a:off x="555831" y="1685483"/>
            <a:ext cx="2511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各人のアセスメント結果</a:t>
            </a:r>
            <a:endParaRPr kumimoji="0"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7" name="Picture 13" descr="C:\Users\mizutani\AppData\Local\Temp\SNAGHTML4e8b01.PNG">
            <a:extLst>
              <a:ext uri="{FF2B5EF4-FFF2-40B4-BE49-F238E27FC236}">
                <a16:creationId xmlns:a16="http://schemas.microsoft.com/office/drawing/2014/main" id="{D53F8F20-D524-465C-8167-B40DD69DB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32" y="4948622"/>
            <a:ext cx="1750701" cy="16055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二等辺三角形 7">
            <a:extLst>
              <a:ext uri="{FF2B5EF4-FFF2-40B4-BE49-F238E27FC236}">
                <a16:creationId xmlns:a16="http://schemas.microsoft.com/office/drawing/2014/main" id="{E27E52D1-19EB-4407-9CD3-03F21B21F6EF}"/>
              </a:ext>
            </a:extLst>
          </p:cNvPr>
          <p:cNvSpPr/>
          <p:nvPr/>
        </p:nvSpPr>
        <p:spPr>
          <a:xfrm rot="5400000" flipH="1">
            <a:off x="2102406" y="3767591"/>
            <a:ext cx="2149064" cy="212998"/>
          </a:xfrm>
          <a:prstGeom prst="triangle">
            <a:avLst/>
          </a:prstGeom>
          <a:solidFill>
            <a:srgbClr val="161717">
              <a:lumMod val="40000"/>
              <a:lumOff val="60000"/>
            </a:srgbClr>
          </a:solidFill>
          <a:ln w="12700" cap="flat" cmpd="sng" algn="ctr">
            <a:noFill/>
            <a:prstDash val="solid"/>
            <a:miter lim="800000"/>
          </a:ln>
          <a:effectLst/>
        </p:spPr>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sp>
        <p:nvSpPr>
          <p:cNvPr id="9" name="十字形 8">
            <a:extLst>
              <a:ext uri="{FF2B5EF4-FFF2-40B4-BE49-F238E27FC236}">
                <a16:creationId xmlns:a16="http://schemas.microsoft.com/office/drawing/2014/main" id="{7EC5FAD1-6C4C-4731-80BE-CEF6DD6DF97E}"/>
              </a:ext>
            </a:extLst>
          </p:cNvPr>
          <p:cNvSpPr/>
          <p:nvPr/>
        </p:nvSpPr>
        <p:spPr>
          <a:xfrm>
            <a:off x="1674284" y="3914873"/>
            <a:ext cx="274791" cy="267319"/>
          </a:xfrm>
          <a:prstGeom prst="plus">
            <a:avLst>
              <a:gd name="adj" fmla="val 38644"/>
            </a:avLst>
          </a:prstGeom>
          <a:solidFill>
            <a:srgbClr val="0E106A"/>
          </a:solidFill>
          <a:ln w="12700" cap="flat" cmpd="sng" algn="ctr">
            <a:solidFill>
              <a:srgbClr val="0E106A">
                <a:shade val="50000"/>
              </a:srgbClr>
            </a:solidFill>
            <a:prstDash val="solid"/>
            <a:miter lim="800000"/>
          </a:ln>
          <a:effectLst/>
        </p:spPr>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pic>
        <p:nvPicPr>
          <p:cNvPr id="10" name="Picture 2">
            <a:extLst>
              <a:ext uri="{FF2B5EF4-FFF2-40B4-BE49-F238E27FC236}">
                <a16:creationId xmlns:a16="http://schemas.microsoft.com/office/drawing/2014/main" id="{4974EB21-7436-4840-AA8F-E1D4FE8EF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845" y="1974349"/>
            <a:ext cx="3362638" cy="4401705"/>
          </a:xfrm>
          <a:prstGeom prst="rect">
            <a:avLst/>
          </a:prstGeom>
          <a:solidFill>
            <a:srgbClr val="FFFFFF"/>
          </a:solidFill>
          <a:ln w="9525">
            <a:solidFill>
              <a:srgbClr val="000000"/>
            </a:solidFill>
            <a:miter lim="800000"/>
            <a:headEnd/>
            <a:tailEnd/>
          </a:ln>
        </p:spPr>
      </p:pic>
      <p:sp>
        <p:nvSpPr>
          <p:cNvPr id="11" name="ホームベース 21">
            <a:extLst>
              <a:ext uri="{FF2B5EF4-FFF2-40B4-BE49-F238E27FC236}">
                <a16:creationId xmlns:a16="http://schemas.microsoft.com/office/drawing/2014/main" id="{BFFEC20B-B2E2-4F28-B694-71D5FF4F7D93}"/>
              </a:ext>
            </a:extLst>
          </p:cNvPr>
          <p:cNvSpPr>
            <a:spLocks noChangeArrowheads="1"/>
          </p:cNvSpPr>
          <p:nvPr/>
        </p:nvSpPr>
        <p:spPr bwMode="auto">
          <a:xfrm>
            <a:off x="8228727" y="1576813"/>
            <a:ext cx="2882075" cy="58688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ジョブマッチ％の算出</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9362838B-4076-4AAD-96F6-7F52F915887A}"/>
              </a:ext>
            </a:extLst>
          </p:cNvPr>
          <p:cNvSpPr>
            <a:spLocks noChangeArrowheads="1"/>
          </p:cNvSpPr>
          <p:nvPr/>
        </p:nvSpPr>
        <p:spPr bwMode="auto">
          <a:xfrm>
            <a:off x="555831" y="4372719"/>
            <a:ext cx="2511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a:t>
            </a:r>
            <a:endParaRPr kumimoji="0"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13" name="テキスト ボックス 12">
            <a:extLst>
              <a:ext uri="{FF2B5EF4-FFF2-40B4-BE49-F238E27FC236}">
                <a16:creationId xmlns:a16="http://schemas.microsoft.com/office/drawing/2014/main" id="{E042AECE-7F6A-4439-AB8C-201F70027E1B}"/>
              </a:ext>
            </a:extLst>
          </p:cNvPr>
          <p:cNvSpPr txBox="1"/>
          <p:nvPr/>
        </p:nvSpPr>
        <p:spPr>
          <a:xfrm>
            <a:off x="9263297" y="1998754"/>
            <a:ext cx="914400" cy="914400"/>
          </a:xfrm>
          <a:prstGeom prst="rect">
            <a:avLst/>
          </a:prstGeom>
          <a:noFill/>
        </p:spPr>
        <p:txBody>
          <a:bodyPr wrap="none" lIns="0" rIns="0" rtlCol="0" anchor="ctr">
            <a:noAutofit/>
          </a:bodyPr>
          <a:lstStyle/>
          <a:p>
            <a:pPr marL="0" marR="0" lvl="0" indent="0" algn="ctr" defTabSz="228600" rtl="0" eaLnBrk="1" fontAlgn="auto" latinLnBrk="0" hangingPunct="1">
              <a:lnSpc>
                <a:spcPct val="110000"/>
              </a:lnSpc>
              <a:spcBef>
                <a:spcPts val="200"/>
              </a:spcBef>
              <a:spcAft>
                <a:spcPts val="0"/>
              </a:spcAft>
              <a:buClrTx/>
              <a:buSzTx/>
              <a:buFontTx/>
              <a:buNone/>
              <a:tabLst/>
              <a:defRPr/>
            </a:pPr>
            <a:r>
              <a:rPr lang="ja-JP" altLang="en-US" sz="1600" dirty="0">
                <a:solidFill>
                  <a:srgbClr val="161717"/>
                </a:solidFill>
                <a:latin typeface="Meiryo UI"/>
                <a:ea typeface="Meiryo UI"/>
              </a:rPr>
              <a:t>求める人物</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像とどの程度近しいか？</a:t>
            </a: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14" name="テキスト ボックス 13">
            <a:extLst>
              <a:ext uri="{FF2B5EF4-FFF2-40B4-BE49-F238E27FC236}">
                <a16:creationId xmlns:a16="http://schemas.microsoft.com/office/drawing/2014/main" id="{9038D90B-390C-47D0-A105-D8CE2E7363F6}"/>
              </a:ext>
            </a:extLst>
          </p:cNvPr>
          <p:cNvSpPr txBox="1"/>
          <p:nvPr/>
        </p:nvSpPr>
        <p:spPr>
          <a:xfrm>
            <a:off x="505977" y="748409"/>
            <a:ext cx="11115409" cy="6183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作成されたパフォーマンスモデルと、候補者アセスメント結果を照らし合わせて、ジョブマッチ％（</a:t>
            </a:r>
            <a:r>
              <a:rPr lang="ja-JP" altLang="en-US" dirty="0">
                <a:solidFill>
                  <a:prstClr val="black"/>
                </a:solidFill>
                <a:latin typeface="Meiryo UI" panose="020B0604030504040204" pitchFamily="50" charset="-128"/>
                <a:ea typeface="Meiryo UI" panose="020B0604030504040204" pitchFamily="50" charset="-128"/>
              </a:rPr>
              <a:t>人物</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像にどの程度近しいか）を算出します。このデータを元に、登用や配置、人材育成に活用します。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5" name="図 14">
            <a:extLst>
              <a:ext uri="{FF2B5EF4-FFF2-40B4-BE49-F238E27FC236}">
                <a16:creationId xmlns:a16="http://schemas.microsoft.com/office/drawing/2014/main" id="{D5A736E8-8927-40A6-9202-7A9AA491EF49}"/>
              </a:ext>
            </a:extLst>
          </p:cNvPr>
          <p:cNvPicPr>
            <a:picLocks noChangeAspect="1"/>
          </p:cNvPicPr>
          <p:nvPr/>
        </p:nvPicPr>
        <p:blipFill>
          <a:blip r:embed="rId5"/>
          <a:stretch>
            <a:fillRect/>
          </a:stretch>
        </p:blipFill>
        <p:spPr>
          <a:xfrm>
            <a:off x="7776143" y="4048532"/>
            <a:ext cx="4067448" cy="2203751"/>
          </a:xfrm>
          <a:prstGeom prst="rect">
            <a:avLst/>
          </a:prstGeom>
          <a:ln w="12700">
            <a:solidFill>
              <a:schemeClr val="accent1">
                <a:shade val="95000"/>
                <a:satMod val="105000"/>
              </a:schemeClr>
            </a:solidFill>
          </a:ln>
        </p:spPr>
      </p:pic>
      <p:sp>
        <p:nvSpPr>
          <p:cNvPr id="16" name="二等辺三角形 15">
            <a:extLst>
              <a:ext uri="{FF2B5EF4-FFF2-40B4-BE49-F238E27FC236}">
                <a16:creationId xmlns:a16="http://schemas.microsoft.com/office/drawing/2014/main" id="{6CD25A5F-DF64-40A1-9524-D62690B345AF}"/>
              </a:ext>
            </a:extLst>
          </p:cNvPr>
          <p:cNvSpPr/>
          <p:nvPr/>
        </p:nvSpPr>
        <p:spPr>
          <a:xfrm rot="10800000" flipH="1">
            <a:off x="8735335" y="2879607"/>
            <a:ext cx="2149064" cy="212998"/>
          </a:xfrm>
          <a:prstGeom prst="triangle">
            <a:avLst/>
          </a:prstGeom>
          <a:solidFill>
            <a:srgbClr val="161717">
              <a:lumMod val="40000"/>
              <a:lumOff val="60000"/>
            </a:srgbClr>
          </a:solidFill>
          <a:ln w="12700" cap="flat" cmpd="sng" algn="ctr">
            <a:noFill/>
            <a:prstDash val="solid"/>
            <a:miter lim="800000"/>
          </a:ln>
          <a:effectLst/>
        </p:spPr>
        <p:txBody>
          <a:bodyPr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sp>
        <p:nvSpPr>
          <p:cNvPr id="17" name="ホームベース 21">
            <a:extLst>
              <a:ext uri="{FF2B5EF4-FFF2-40B4-BE49-F238E27FC236}">
                <a16:creationId xmlns:a16="http://schemas.microsoft.com/office/drawing/2014/main" id="{39F7BB1A-6161-49FB-90FB-D0E20DBCFE01}"/>
              </a:ext>
            </a:extLst>
          </p:cNvPr>
          <p:cNvSpPr>
            <a:spLocks noChangeArrowheads="1"/>
          </p:cNvSpPr>
          <p:nvPr/>
        </p:nvSpPr>
        <p:spPr bwMode="auto">
          <a:xfrm>
            <a:off x="7776143" y="3343889"/>
            <a:ext cx="4067448" cy="58688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ジョブマッチ％ランキング</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 name="フッター プレースホルダー 1">
            <a:extLst>
              <a:ext uri="{FF2B5EF4-FFF2-40B4-BE49-F238E27FC236}">
                <a16:creationId xmlns:a16="http://schemas.microsoft.com/office/drawing/2014/main" id="{62D33346-1C1A-87EF-4144-43B566D74156}"/>
              </a:ext>
            </a:extLst>
          </p:cNvPr>
          <p:cNvSpPr>
            <a:spLocks noGrp="1"/>
          </p:cNvSpPr>
          <p:nvPr>
            <p:ph type="ftr" sz="quarter" idx="13"/>
          </p:nvPr>
        </p:nvSpPr>
        <p:spPr>
          <a:xfrm>
            <a:off x="4165600" y="6356350"/>
            <a:ext cx="3860800" cy="365125"/>
          </a:xfrm>
        </p:spPr>
        <p:txBody>
          <a:bodyPr/>
          <a:lstStyle/>
          <a:p>
            <a:pPr>
              <a:defRPr/>
            </a:pPr>
            <a:r>
              <a:rPr lang="en-US" altLang="ja-JP"/>
              <a:t>Copyright©️ 2023 HRD, Inc. All Rights Reserved. Strictly Confidential.</a:t>
            </a:r>
          </a:p>
        </p:txBody>
      </p:sp>
      <p:sp>
        <p:nvSpPr>
          <p:cNvPr id="3" name="スライド番号プレースホルダー 2">
            <a:extLst>
              <a:ext uri="{FF2B5EF4-FFF2-40B4-BE49-F238E27FC236}">
                <a16:creationId xmlns:a16="http://schemas.microsoft.com/office/drawing/2014/main" id="{1F500423-611E-B69A-E7FA-A59242E610A2}"/>
              </a:ext>
            </a:extLst>
          </p:cNvPr>
          <p:cNvSpPr>
            <a:spLocks noGrp="1"/>
          </p:cNvSpPr>
          <p:nvPr>
            <p:ph type="sldNum" sz="quarter" idx="12"/>
          </p:nvPr>
        </p:nvSpPr>
        <p:spPr/>
        <p:txBody>
          <a:bodyPr/>
          <a:lstStyle/>
          <a:p>
            <a:pPr>
              <a:defRPr/>
            </a:pPr>
            <a:fld id="{2F0C3F78-12E8-4B68-85F6-626074DAB407}" type="slidenum">
              <a:rPr lang="en-US" altLang="ja-JP" smtClean="0"/>
              <a:pPr>
                <a:defRPr/>
              </a:pPr>
              <a:t>24</a:t>
            </a:fld>
            <a:endParaRPr lang="en-US" altLang="ja-JP" dirty="0"/>
          </a:p>
        </p:txBody>
      </p:sp>
    </p:spTree>
    <p:extLst>
      <p:ext uri="{BB962C8B-B14F-4D97-AF65-F5344CB8AC3E}">
        <p14:creationId xmlns:p14="http://schemas.microsoft.com/office/powerpoint/2010/main" val="1246631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2FBA160-B208-49AE-B8D7-01FC5FA9580F}"/>
              </a:ext>
            </a:extLst>
          </p:cNvPr>
          <p:cNvSpPr>
            <a:spLocks noGrp="1"/>
          </p:cNvSpPr>
          <p:nvPr>
            <p:ph type="sldNum" sz="quarter" idx="12"/>
          </p:nvPr>
        </p:nvSpPr>
        <p:spPr/>
        <p:txBody>
          <a:bodyPr/>
          <a:lstStyle/>
          <a:p>
            <a:pPr>
              <a:defRPr/>
            </a:pPr>
            <a:fld id="{E665E32A-2EC0-4870-8388-060897ECC2DF}" type="slidenum">
              <a:rPr lang="ja-JP" altLang="en-US" smtClean="0"/>
              <a:pPr>
                <a:defRPr/>
              </a:pPr>
              <a:t>25</a:t>
            </a:fld>
            <a:endParaRPr lang="ja-JP" altLang="en-US"/>
          </a:p>
        </p:txBody>
      </p:sp>
      <p:grpSp>
        <p:nvGrpSpPr>
          <p:cNvPr id="5" name="グループ化 4">
            <a:extLst>
              <a:ext uri="{FF2B5EF4-FFF2-40B4-BE49-F238E27FC236}">
                <a16:creationId xmlns:a16="http://schemas.microsoft.com/office/drawing/2014/main" id="{8B26B854-3B87-44B4-A745-5FA0789D641F}"/>
              </a:ext>
            </a:extLst>
          </p:cNvPr>
          <p:cNvGrpSpPr/>
          <p:nvPr/>
        </p:nvGrpSpPr>
        <p:grpSpPr>
          <a:xfrm>
            <a:off x="1637637" y="2783291"/>
            <a:ext cx="4793734" cy="3571898"/>
            <a:chOff x="216326" y="2318093"/>
            <a:chExt cx="5152901" cy="4781472"/>
          </a:xfrm>
        </p:grpSpPr>
        <p:grpSp>
          <p:nvGrpSpPr>
            <p:cNvPr id="6" name="グループ化 5">
              <a:extLst>
                <a:ext uri="{FF2B5EF4-FFF2-40B4-BE49-F238E27FC236}">
                  <a16:creationId xmlns:a16="http://schemas.microsoft.com/office/drawing/2014/main" id="{1350E363-2975-4CF0-9DCD-BE06F0C8A896}"/>
                </a:ext>
              </a:extLst>
            </p:cNvPr>
            <p:cNvGrpSpPr/>
            <p:nvPr/>
          </p:nvGrpSpPr>
          <p:grpSpPr>
            <a:xfrm>
              <a:off x="216326" y="2511418"/>
              <a:ext cx="4661955" cy="3859587"/>
              <a:chOff x="499090" y="2393148"/>
              <a:chExt cx="4661955" cy="3859587"/>
            </a:xfrm>
          </p:grpSpPr>
          <p:grpSp>
            <p:nvGrpSpPr>
              <p:cNvPr id="11" name="グループ化 10">
                <a:extLst>
                  <a:ext uri="{FF2B5EF4-FFF2-40B4-BE49-F238E27FC236}">
                    <a16:creationId xmlns:a16="http://schemas.microsoft.com/office/drawing/2014/main" id="{27B7CF7F-1B6E-4EF5-986B-CD8DF7739F9F}"/>
                  </a:ext>
                </a:extLst>
              </p:cNvPr>
              <p:cNvGrpSpPr/>
              <p:nvPr/>
            </p:nvGrpSpPr>
            <p:grpSpPr>
              <a:xfrm>
                <a:off x="499090" y="2393148"/>
                <a:ext cx="4661955" cy="3859587"/>
                <a:chOff x="451694" y="1941084"/>
                <a:chExt cx="5158040" cy="4181219"/>
              </a:xfrm>
            </p:grpSpPr>
            <p:graphicFrame>
              <p:nvGraphicFramePr>
                <p:cNvPr id="15" name="オブジェクト 14">
                  <a:extLst>
                    <a:ext uri="{FF2B5EF4-FFF2-40B4-BE49-F238E27FC236}">
                      <a16:creationId xmlns:a16="http://schemas.microsoft.com/office/drawing/2014/main" id="{DD4CE009-5844-4DA3-AFE2-377A6A8C5255}"/>
                    </a:ext>
                  </a:extLst>
                </p:cNvPr>
                <p:cNvGraphicFramePr>
                  <a:graphicFrameLocks noChangeAspect="1"/>
                </p:cNvGraphicFramePr>
                <p:nvPr/>
              </p:nvGraphicFramePr>
              <p:xfrm>
                <a:off x="451694" y="1941084"/>
                <a:ext cx="5158040" cy="4181219"/>
              </p:xfrm>
              <a:graphic>
                <a:graphicData uri="http://schemas.openxmlformats.org/presentationml/2006/ole">
                  <mc:AlternateContent xmlns:mc="http://schemas.openxmlformats.org/markup-compatibility/2006">
                    <mc:Choice xmlns:v="urn:schemas-microsoft-com:vml" Requires="v">
                      <p:oleObj name="ワークシート" r:id="rId2" imgW="7629635" imgH="5867400" progId="Excel.Sheet.12">
                        <p:embed/>
                      </p:oleObj>
                    </mc:Choice>
                    <mc:Fallback>
                      <p:oleObj name="ワークシート" r:id="rId2" imgW="7629635" imgH="5867400" progId="Excel.Sheet.12">
                        <p:embed/>
                        <p:pic>
                          <p:nvPicPr>
                            <p:cNvPr id="15" name="オブジェクト 14">
                              <a:extLst>
                                <a:ext uri="{FF2B5EF4-FFF2-40B4-BE49-F238E27FC236}">
                                  <a16:creationId xmlns:a16="http://schemas.microsoft.com/office/drawing/2014/main" id="{DD4CE009-5844-4DA3-AFE2-377A6A8C5255}"/>
                                </a:ext>
                              </a:extLst>
                            </p:cNvPr>
                            <p:cNvPicPr/>
                            <p:nvPr/>
                          </p:nvPicPr>
                          <p:blipFill>
                            <a:blip r:embed="rId3"/>
                            <a:stretch>
                              <a:fillRect/>
                            </a:stretch>
                          </p:blipFill>
                          <p:spPr>
                            <a:xfrm>
                              <a:off x="451694" y="1941084"/>
                              <a:ext cx="5158040" cy="4181219"/>
                            </a:xfrm>
                            <a:prstGeom prst="rect">
                              <a:avLst/>
                            </a:prstGeom>
                          </p:spPr>
                        </p:pic>
                      </p:oleObj>
                    </mc:Fallback>
                  </mc:AlternateContent>
                </a:graphicData>
              </a:graphic>
            </p:graphicFrame>
            <p:sp>
              <p:nvSpPr>
                <p:cNvPr id="16" name="角丸四角形 2">
                  <a:extLst>
                    <a:ext uri="{FF2B5EF4-FFF2-40B4-BE49-F238E27FC236}">
                      <a16:creationId xmlns:a16="http://schemas.microsoft.com/office/drawing/2014/main" id="{78F76E78-6EBB-4015-AD12-94873292841A}"/>
                    </a:ext>
                  </a:extLst>
                </p:cNvPr>
                <p:cNvSpPr/>
                <p:nvPr/>
              </p:nvSpPr>
              <p:spPr>
                <a:xfrm>
                  <a:off x="2940919" y="1968809"/>
                  <a:ext cx="2300660" cy="858249"/>
                </a:xfrm>
                <a:prstGeom prst="roundRect">
                  <a:avLst/>
                </a:prstGeom>
                <a:noFill/>
                <a:ln w="44450" cap="flat" cmpd="sng" algn="ctr">
                  <a:solidFill>
                    <a:srgbClr val="00B0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7" name="角丸四角形 20">
                  <a:extLst>
                    <a:ext uri="{FF2B5EF4-FFF2-40B4-BE49-F238E27FC236}">
                      <a16:creationId xmlns:a16="http://schemas.microsoft.com/office/drawing/2014/main" id="{CA8E64E9-290F-4E9C-8490-5B59316F5AA1}"/>
                    </a:ext>
                  </a:extLst>
                </p:cNvPr>
                <p:cNvSpPr/>
                <p:nvPr/>
              </p:nvSpPr>
              <p:spPr>
                <a:xfrm>
                  <a:off x="3153345" y="2880540"/>
                  <a:ext cx="2088232" cy="1368152"/>
                </a:xfrm>
                <a:prstGeom prst="roundRect">
                  <a:avLst/>
                </a:prstGeom>
                <a:solidFill>
                  <a:srgbClr val="4BACC6">
                    <a:alpha val="16078"/>
                  </a:srgbClr>
                </a:solidFill>
                <a:ln w="38100" cap="flat" cmpd="sng" algn="ctr">
                  <a:solidFill>
                    <a:srgbClr val="00B0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rPr>
                    <a:t>登用候補者</a:t>
                  </a:r>
                  <a:endParaRPr kumimoji="0" lang="en-US" altLang="ja-JP" sz="2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endParaRPr>
                </a:p>
              </p:txBody>
            </p:sp>
            <p:sp>
              <p:nvSpPr>
                <p:cNvPr id="18" name="角丸四角形 21">
                  <a:extLst>
                    <a:ext uri="{FF2B5EF4-FFF2-40B4-BE49-F238E27FC236}">
                      <a16:creationId xmlns:a16="http://schemas.microsoft.com/office/drawing/2014/main" id="{A77BA03A-48F5-41F1-8957-D54F52205247}"/>
                    </a:ext>
                  </a:extLst>
                </p:cNvPr>
                <p:cNvSpPr/>
                <p:nvPr/>
              </p:nvSpPr>
              <p:spPr>
                <a:xfrm>
                  <a:off x="3153345" y="4276296"/>
                  <a:ext cx="2046866" cy="807403"/>
                </a:xfrm>
                <a:prstGeom prst="roundRect">
                  <a:avLst/>
                </a:prstGeom>
                <a:solidFill>
                  <a:srgbClr val="8064A2">
                    <a:alpha val="16863"/>
                  </a:srgbClr>
                </a:solidFill>
                <a:ln w="38100" cap="flat" cmpd="sng" algn="ctr">
                  <a:solidFill>
                    <a:srgbClr val="8064A2">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rPr>
                    <a:t>ハイポテンシャル層</a:t>
                  </a:r>
                  <a:endParaRPr kumimoji="0" lang="en-US" altLang="ja-JP" sz="1477"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endParaRPr>
                </a:p>
              </p:txBody>
            </p:sp>
            <p:sp>
              <p:nvSpPr>
                <p:cNvPr id="19" name="角丸四角形 22">
                  <a:extLst>
                    <a:ext uri="{FF2B5EF4-FFF2-40B4-BE49-F238E27FC236}">
                      <a16:creationId xmlns:a16="http://schemas.microsoft.com/office/drawing/2014/main" id="{6D2A6B35-D38A-4841-8278-BD53A9C004D5}"/>
                    </a:ext>
                  </a:extLst>
                </p:cNvPr>
                <p:cNvSpPr/>
                <p:nvPr/>
              </p:nvSpPr>
              <p:spPr>
                <a:xfrm>
                  <a:off x="1458753" y="2808624"/>
                  <a:ext cx="1633306" cy="2235413"/>
                </a:xfrm>
                <a:prstGeom prst="roundRect">
                  <a:avLst/>
                </a:prstGeom>
                <a:solidFill>
                  <a:srgbClr val="9BBB59">
                    <a:lumMod val="75000"/>
                    <a:alpha val="16863"/>
                  </a:srgbClr>
                </a:solidFill>
                <a:ln w="381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rPr>
                    <a:t>ミッドポテンシャル層</a:t>
                  </a:r>
                  <a:endParaRPr kumimoji="0" lang="en-US" altLang="ja-JP" sz="1292"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endParaRPr>
                </a:p>
              </p:txBody>
            </p:sp>
          </p:grpSp>
          <p:sp>
            <p:nvSpPr>
              <p:cNvPr id="12" name="角丸四角形 1">
                <a:extLst>
                  <a:ext uri="{FF2B5EF4-FFF2-40B4-BE49-F238E27FC236}">
                    <a16:creationId xmlns:a16="http://schemas.microsoft.com/office/drawing/2014/main" id="{F6BCF319-8431-4615-BFE9-17B3DDF1B508}"/>
                  </a:ext>
                </a:extLst>
              </p:cNvPr>
              <p:cNvSpPr/>
              <p:nvPr/>
            </p:nvSpPr>
            <p:spPr>
              <a:xfrm>
                <a:off x="543488" y="6124886"/>
                <a:ext cx="1090910" cy="120688"/>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ジョブマッチ　</a:t>
                </a:r>
                <a:r>
                  <a:rPr kumimoji="0" lang="en-US" altLang="ja-JP"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LOW</a:t>
                </a:r>
                <a:endPar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endParaRPr>
              </a:p>
            </p:txBody>
          </p:sp>
          <p:sp>
            <p:nvSpPr>
              <p:cNvPr id="13" name="角丸四角形 25">
                <a:extLst>
                  <a:ext uri="{FF2B5EF4-FFF2-40B4-BE49-F238E27FC236}">
                    <a16:creationId xmlns:a16="http://schemas.microsoft.com/office/drawing/2014/main" id="{727E14A9-7CD7-4200-B2D1-DFD0B68E2460}"/>
                  </a:ext>
                </a:extLst>
              </p:cNvPr>
              <p:cNvSpPr/>
              <p:nvPr/>
            </p:nvSpPr>
            <p:spPr>
              <a:xfrm>
                <a:off x="1944403" y="6114547"/>
                <a:ext cx="1481112" cy="120688"/>
              </a:xfrm>
              <a:prstGeom prst="roundRect">
                <a:avLst/>
              </a:prstGeom>
              <a:solidFill>
                <a:srgbClr val="1F497D">
                  <a:lumMod val="20000"/>
                  <a:lumOff val="8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ジョブマッチ　</a:t>
                </a:r>
                <a:r>
                  <a:rPr kumimoji="0" lang="en-US" altLang="ja-JP"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MID</a:t>
                </a:r>
                <a:endPar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endParaRPr>
              </a:p>
            </p:txBody>
          </p:sp>
          <p:sp>
            <p:nvSpPr>
              <p:cNvPr id="14" name="角丸四角形 26">
                <a:extLst>
                  <a:ext uri="{FF2B5EF4-FFF2-40B4-BE49-F238E27FC236}">
                    <a16:creationId xmlns:a16="http://schemas.microsoft.com/office/drawing/2014/main" id="{C696FB63-0F26-4870-9853-D15F0498C6C2}"/>
                  </a:ext>
                </a:extLst>
              </p:cNvPr>
              <p:cNvSpPr/>
              <p:nvPr/>
            </p:nvSpPr>
            <p:spPr>
              <a:xfrm>
                <a:off x="3425515" y="6132047"/>
                <a:ext cx="1481112" cy="120688"/>
              </a:xfrm>
              <a:prstGeom prst="roundRect">
                <a:avLst/>
              </a:prstGeom>
              <a:solidFill>
                <a:srgbClr val="F79646">
                  <a:lumMod val="20000"/>
                  <a:lumOff val="8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ジョブマッチ　</a:t>
                </a:r>
                <a:r>
                  <a:rPr kumimoji="0" lang="en-US" altLang="ja-JP"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HIGH</a:t>
                </a:r>
                <a:endPar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endParaRPr>
              </a:p>
            </p:txBody>
          </p:sp>
        </p:grpSp>
        <p:cxnSp>
          <p:nvCxnSpPr>
            <p:cNvPr id="7" name="直線コネクタ 6">
              <a:extLst>
                <a:ext uri="{FF2B5EF4-FFF2-40B4-BE49-F238E27FC236}">
                  <a16:creationId xmlns:a16="http://schemas.microsoft.com/office/drawing/2014/main" id="{C1920635-F652-49CA-ACA9-AE13B89683C8}"/>
                </a:ext>
              </a:extLst>
            </p:cNvPr>
            <p:cNvCxnSpPr>
              <a:cxnSpLocks/>
            </p:cNvCxnSpPr>
            <p:nvPr/>
          </p:nvCxnSpPr>
          <p:spPr>
            <a:xfrm>
              <a:off x="5135854" y="2318093"/>
              <a:ext cx="0" cy="4032000"/>
            </a:xfrm>
            <a:prstGeom prst="line">
              <a:avLst/>
            </a:prstGeom>
            <a:noFill/>
            <a:ln w="6350" cap="flat" cmpd="sng" algn="ctr">
              <a:solidFill>
                <a:srgbClr val="0E106A"/>
              </a:solidFill>
              <a:prstDash val="solid"/>
              <a:miter lim="800000"/>
            </a:ln>
            <a:effectLst/>
          </p:spPr>
        </p:cxnSp>
        <p:cxnSp>
          <p:nvCxnSpPr>
            <p:cNvPr id="8" name="直線コネクタ 7">
              <a:extLst>
                <a:ext uri="{FF2B5EF4-FFF2-40B4-BE49-F238E27FC236}">
                  <a16:creationId xmlns:a16="http://schemas.microsoft.com/office/drawing/2014/main" id="{B0664049-C6D7-4BE4-A4CC-99E67FD64AAE}"/>
                </a:ext>
              </a:extLst>
            </p:cNvPr>
            <p:cNvCxnSpPr>
              <a:cxnSpLocks/>
            </p:cNvCxnSpPr>
            <p:nvPr/>
          </p:nvCxnSpPr>
          <p:spPr>
            <a:xfrm rot="16200000">
              <a:off x="2658139" y="4568438"/>
              <a:ext cx="0" cy="4680000"/>
            </a:xfrm>
            <a:prstGeom prst="line">
              <a:avLst/>
            </a:prstGeom>
            <a:noFill/>
            <a:ln w="6350" cap="flat" cmpd="sng" algn="ctr">
              <a:solidFill>
                <a:srgbClr val="0E106A"/>
              </a:solidFill>
              <a:prstDash val="solid"/>
              <a:miter lim="800000"/>
            </a:ln>
            <a:effectLst/>
          </p:spPr>
        </p:cxnSp>
        <p:sp>
          <p:nvSpPr>
            <p:cNvPr id="9" name="正方形/長方形 8">
              <a:extLst>
                <a:ext uri="{FF2B5EF4-FFF2-40B4-BE49-F238E27FC236}">
                  <a16:creationId xmlns:a16="http://schemas.microsoft.com/office/drawing/2014/main" id="{2875244A-EDE3-4CEF-AB11-69B078CD0D68}"/>
                </a:ext>
              </a:extLst>
            </p:cNvPr>
            <p:cNvSpPr/>
            <p:nvPr/>
          </p:nvSpPr>
          <p:spPr>
            <a:xfrm>
              <a:off x="1444879" y="6689505"/>
              <a:ext cx="2156956" cy="41006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Meiryo UI"/>
                  <a:ea typeface="Meiryo UI"/>
                  <a:cs typeface="+mn-cs"/>
                </a:rPr>
                <a:t>資質</a:t>
              </a:r>
            </a:p>
          </p:txBody>
        </p:sp>
        <p:sp>
          <p:nvSpPr>
            <p:cNvPr id="10" name="正方形/長方形 9">
              <a:extLst>
                <a:ext uri="{FF2B5EF4-FFF2-40B4-BE49-F238E27FC236}">
                  <a16:creationId xmlns:a16="http://schemas.microsoft.com/office/drawing/2014/main" id="{6840D0D5-4278-4FDF-8637-73FCF36F4A6B}"/>
                </a:ext>
              </a:extLst>
            </p:cNvPr>
            <p:cNvSpPr/>
            <p:nvPr/>
          </p:nvSpPr>
          <p:spPr>
            <a:xfrm>
              <a:off x="4917482" y="3368675"/>
              <a:ext cx="451745" cy="1930964"/>
            </a:xfrm>
            <a:prstGeom prst="rect">
              <a:avLst/>
            </a:prstGeom>
            <a:solidFill>
              <a:srgbClr val="FFFFFF"/>
            </a:solidFill>
            <a:ln w="12700" cap="flat" cmpd="sng" algn="ctr">
              <a:solidFill>
                <a:srgbClr val="FFFFFF"/>
              </a:solidFill>
              <a:prstDash val="solid"/>
              <a:miter lim="800000"/>
            </a:ln>
            <a:effectLst/>
          </p:spPr>
          <p:txBody>
            <a:bodyPr vert="eaVert"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Meiryo UI"/>
                  <a:ea typeface="Meiryo UI"/>
                  <a:cs typeface="+mn-cs"/>
                </a:rPr>
                <a:t>知識・行動</a:t>
              </a:r>
            </a:p>
          </p:txBody>
        </p:sp>
      </p:grpSp>
      <p:sp>
        <p:nvSpPr>
          <p:cNvPr id="20" name="正方形/長方形 19">
            <a:extLst>
              <a:ext uri="{FF2B5EF4-FFF2-40B4-BE49-F238E27FC236}">
                <a16:creationId xmlns:a16="http://schemas.microsoft.com/office/drawing/2014/main" id="{43188EF3-9468-4BD5-A867-094461D311D6}"/>
              </a:ext>
            </a:extLst>
          </p:cNvPr>
          <p:cNvSpPr/>
          <p:nvPr/>
        </p:nvSpPr>
        <p:spPr>
          <a:xfrm>
            <a:off x="405305" y="1982142"/>
            <a:ext cx="6531683" cy="303158"/>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＜人材ポートフォリオ構築の例＞　今回対象者</a:t>
            </a:r>
            <a:r>
              <a:rPr kumimoji="0" lang="en-US" altLang="ja-JP"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/50</a:t>
            </a:r>
            <a:r>
              <a:rPr kumimoji="0" lang="ja-JP" altLang="en-US"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名</a:t>
            </a:r>
          </a:p>
        </p:txBody>
      </p:sp>
      <p:sp>
        <p:nvSpPr>
          <p:cNvPr id="21" name="コンテンツ プレースホルダー 2">
            <a:extLst>
              <a:ext uri="{FF2B5EF4-FFF2-40B4-BE49-F238E27FC236}">
                <a16:creationId xmlns:a16="http://schemas.microsoft.com/office/drawing/2014/main" id="{8EF04A75-7C6B-405A-8064-12BF23F151A6}"/>
              </a:ext>
            </a:extLst>
          </p:cNvPr>
          <p:cNvSpPr txBox="1">
            <a:spLocks/>
          </p:cNvSpPr>
          <p:nvPr/>
        </p:nvSpPr>
        <p:spPr>
          <a:xfrm>
            <a:off x="505977" y="857213"/>
            <a:ext cx="11216858" cy="609167"/>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入手</a:t>
            </a:r>
            <a:r>
              <a:rPr lang="ja-JP" altLang="en-US" dirty="0">
                <a:solidFill>
                  <a:srgbClr val="161717"/>
                </a:solidFill>
                <a:latin typeface="Meiryo UI"/>
                <a:ea typeface="Meiryo UI"/>
              </a:rPr>
              <a:t>した</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PXT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情報に追加して、貴社内評価情報をなどを交えて、育成対象者の全体像を把握します。全体像を俯瞰することで、これまでとは異なる切り口での人材評価が可能になります。見えにくい人材を可視化することができるなどのメリットが</a:t>
            </a:r>
            <a:r>
              <a:rPr lang="ja-JP" altLang="en-US" dirty="0">
                <a:solidFill>
                  <a:srgbClr val="161717"/>
                </a:solidFill>
                <a:latin typeface="Meiryo UI"/>
                <a:ea typeface="Meiryo UI"/>
              </a:rPr>
              <a:t>あります</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a:t>
            </a:r>
          </a:p>
        </p:txBody>
      </p:sp>
      <p:sp>
        <p:nvSpPr>
          <p:cNvPr id="22" name="ホームベース 21">
            <a:extLst>
              <a:ext uri="{FF2B5EF4-FFF2-40B4-BE49-F238E27FC236}">
                <a16:creationId xmlns:a16="http://schemas.microsoft.com/office/drawing/2014/main" id="{549F5857-D1EA-4BEF-95D4-31B4A78B5AD5}"/>
              </a:ext>
            </a:extLst>
          </p:cNvPr>
          <p:cNvSpPr>
            <a:spLocks noChangeArrowheads="1"/>
          </p:cNvSpPr>
          <p:nvPr/>
        </p:nvSpPr>
        <p:spPr bwMode="auto">
          <a:xfrm>
            <a:off x="120372" y="5504230"/>
            <a:ext cx="1397455" cy="44452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不変</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3" name="ホームベース 21">
            <a:extLst>
              <a:ext uri="{FF2B5EF4-FFF2-40B4-BE49-F238E27FC236}">
                <a16:creationId xmlns:a16="http://schemas.microsoft.com/office/drawing/2014/main" id="{97DAC3FF-E359-41EB-A9F0-BACFAE83CD03}"/>
              </a:ext>
            </a:extLst>
          </p:cNvPr>
          <p:cNvSpPr>
            <a:spLocks noChangeArrowheads="1"/>
          </p:cNvSpPr>
          <p:nvPr/>
        </p:nvSpPr>
        <p:spPr bwMode="auto">
          <a:xfrm>
            <a:off x="5515537" y="2089132"/>
            <a:ext cx="1397455" cy="44452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可変</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
            <a:extLst>
              <a:ext uri="{FF2B5EF4-FFF2-40B4-BE49-F238E27FC236}">
                <a16:creationId xmlns:a16="http://schemas.microsoft.com/office/drawing/2014/main" id="{F13DCE07-B6BA-47CB-8764-9DA1264FA729}"/>
              </a:ext>
            </a:extLst>
          </p:cNvPr>
          <p:cNvSpPr>
            <a:spLocks noChangeArrowheads="1"/>
          </p:cNvSpPr>
          <p:nvPr/>
        </p:nvSpPr>
        <p:spPr bwMode="auto">
          <a:xfrm>
            <a:off x="7029808" y="3009098"/>
            <a:ext cx="45399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縦軸は可変的な要素を軸とします。知識やコンピテンシー観察、</a:t>
            </a:r>
            <a:r>
              <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360</a:t>
            </a: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度サーベイなどを入れこみます</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横軸は変わりにくい要素としてジョブマッチ％を　　反映します。（</a:t>
            </a:r>
            <a:r>
              <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HRD</a:t>
            </a:r>
            <a:r>
              <a:rPr kumimoji="0" lang="ja-JP" altLang="en-US" sz="16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株式会社）</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5" name="ホームベース 21">
            <a:extLst>
              <a:ext uri="{FF2B5EF4-FFF2-40B4-BE49-F238E27FC236}">
                <a16:creationId xmlns:a16="http://schemas.microsoft.com/office/drawing/2014/main" id="{DB00A80F-6819-46F2-9235-E1233860348B}"/>
              </a:ext>
            </a:extLst>
          </p:cNvPr>
          <p:cNvSpPr>
            <a:spLocks noChangeArrowheads="1"/>
          </p:cNvSpPr>
          <p:nvPr/>
        </p:nvSpPr>
        <p:spPr bwMode="auto">
          <a:xfrm>
            <a:off x="7984044" y="1804506"/>
            <a:ext cx="3189297" cy="1005846"/>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貴社情報を追加、</a:t>
            </a:r>
            <a:endParaRPr kumimoji="1" lang="en-US" altLang="ja-JP"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立体的に人材を把握</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cxnSp>
        <p:nvCxnSpPr>
          <p:cNvPr id="26" name="直線矢印コネクタ 25">
            <a:extLst>
              <a:ext uri="{FF2B5EF4-FFF2-40B4-BE49-F238E27FC236}">
                <a16:creationId xmlns:a16="http://schemas.microsoft.com/office/drawing/2014/main" id="{8B8DF6DF-C219-468D-B6CE-3D8FD17F1BA7}"/>
              </a:ext>
            </a:extLst>
          </p:cNvPr>
          <p:cNvCxnSpPr/>
          <p:nvPr/>
        </p:nvCxnSpPr>
        <p:spPr>
          <a:xfrm>
            <a:off x="7133696" y="2311394"/>
            <a:ext cx="542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正方形/長方形 2">
            <a:extLst>
              <a:ext uri="{FF2B5EF4-FFF2-40B4-BE49-F238E27FC236}">
                <a16:creationId xmlns:a16="http://schemas.microsoft.com/office/drawing/2014/main" id="{6DB374A5-4B14-4A44-8E1D-7F7E97026D81}"/>
              </a:ext>
            </a:extLst>
          </p:cNvPr>
          <p:cNvSpPr>
            <a:spLocks noChangeArrowheads="1"/>
          </p:cNvSpPr>
          <p:nvPr/>
        </p:nvSpPr>
        <p:spPr bwMode="auto">
          <a:xfrm>
            <a:off x="7022850" y="4201364"/>
            <a:ext cx="45399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知識・行動は育成にて伸ばすことが可能</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資質そのものは比較的変わりにくい項目ではありますが、本人の行動そのものは、</a:t>
            </a:r>
            <a:r>
              <a:rPr kumimoji="0" lang="ja-JP" altLang="en-US" sz="16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知識・スキルを習得するなどして行動適応でカバーできる領域</a:t>
            </a:r>
            <a:endParaRPr kumimoji="0" lang="en-US" altLang="ja-JP" sz="16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228600" rtl="0" eaLnBrk="1" fontAlgn="auto" latinLnBrk="0" hangingPunct="1">
              <a:lnSpc>
                <a:spcPct val="100000"/>
              </a:lnSpc>
              <a:spcBef>
                <a:spcPct val="0"/>
              </a:spcBef>
              <a:spcAft>
                <a:spcPts val="0"/>
              </a:spcAft>
              <a:buClrTx/>
              <a:buSzTx/>
              <a:buFont typeface="Arial" pitchFamily="34" charset="0"/>
              <a:buNone/>
              <a:tabLst/>
              <a:defRPr/>
            </a:pPr>
            <a:r>
              <a:rPr kumimoji="0" lang="ja-JP" altLang="en-US"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rPr>
              <a:t>登用候補者としてを個別に見ることで、</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228600" rtl="0" eaLnBrk="1" fontAlgn="auto" latinLnBrk="0" hangingPunct="1">
              <a:lnSpc>
                <a:spcPct val="100000"/>
              </a:lnSpc>
              <a:spcBef>
                <a:spcPct val="0"/>
              </a:spcBef>
              <a:spcAft>
                <a:spcPts val="0"/>
              </a:spcAft>
              <a:buClrTx/>
              <a:buSzTx/>
              <a:buFont typeface="Arial" pitchFamily="34" charset="0"/>
              <a:buNone/>
              <a:tabLst/>
              <a:defRPr/>
            </a:pPr>
            <a:r>
              <a:rPr kumimoji="0" lang="ja-JP" altLang="en-US"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rPr>
              <a:t>今後の人事判断や、</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228600" rtl="0" eaLnBrk="1" fontAlgn="auto" latinLnBrk="0" hangingPunct="1">
              <a:lnSpc>
                <a:spcPct val="100000"/>
              </a:lnSpc>
              <a:spcBef>
                <a:spcPct val="0"/>
              </a:spcBef>
              <a:spcAft>
                <a:spcPts val="0"/>
              </a:spcAft>
              <a:buClrTx/>
              <a:buSzTx/>
              <a:buFont typeface="Arial" pitchFamily="34" charset="0"/>
              <a:buNone/>
              <a:tabLst/>
              <a:defRPr/>
            </a:pPr>
            <a:r>
              <a:rPr kumimoji="0" lang="ja-JP" altLang="en-US"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rPr>
              <a:t>その後の行く育成施策に繋げていくことが可能</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endParaRPr>
          </a:p>
          <a:p>
            <a:pPr marL="457200" marR="0" lvl="0" indent="-45720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2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sp>
        <p:nvSpPr>
          <p:cNvPr id="50" name="テキスト ボックス 25">
            <a:extLst>
              <a:ext uri="{FF2B5EF4-FFF2-40B4-BE49-F238E27FC236}">
                <a16:creationId xmlns:a16="http://schemas.microsoft.com/office/drawing/2014/main" id="{E90A3FA2-F17C-4C0A-81EA-7CF2C26975A3}"/>
              </a:ext>
            </a:extLst>
          </p:cNvPr>
          <p:cNvSpPr txBox="1">
            <a:spLocks noChangeArrowheads="1"/>
          </p:cNvSpPr>
          <p:nvPr/>
        </p:nvSpPr>
        <p:spPr bwMode="auto">
          <a:xfrm>
            <a:off x="505977" y="282812"/>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lang="ja-JP" altLang="en-US"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（参考）人材ポートフォリオ構築　</a:t>
            </a:r>
            <a:r>
              <a:rPr lang="en-US" altLang="ja-JP"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1/2</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フッター プレースホルダー 1">
            <a:extLst>
              <a:ext uri="{FF2B5EF4-FFF2-40B4-BE49-F238E27FC236}">
                <a16:creationId xmlns:a16="http://schemas.microsoft.com/office/drawing/2014/main" id="{648AD4A3-5B84-D355-233B-22285A7EBF21}"/>
              </a:ext>
            </a:extLst>
          </p:cNvPr>
          <p:cNvSpPr>
            <a:spLocks noGrp="1"/>
          </p:cNvSpPr>
          <p:nvPr>
            <p:ph type="ftr" sz="quarter" idx="11"/>
          </p:nvPr>
        </p:nvSpPr>
        <p:spPr/>
        <p:txBody>
          <a:bodyPr/>
          <a:lstStyle/>
          <a:p>
            <a:pPr>
              <a:defRPr/>
            </a:pPr>
            <a:r>
              <a:rPr lang="en-US" altLang="ja-JP"/>
              <a:t>Copyright©️ 2023 HRD, Inc. All Rights Reserved. Strictly Confidential.</a:t>
            </a:r>
            <a:endParaRPr lang="ja-JP" altLang="en-US"/>
          </a:p>
        </p:txBody>
      </p:sp>
    </p:spTree>
    <p:extLst>
      <p:ext uri="{BB962C8B-B14F-4D97-AF65-F5344CB8AC3E}">
        <p14:creationId xmlns:p14="http://schemas.microsoft.com/office/powerpoint/2010/main" val="4282824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a:extLst>
              <a:ext uri="{FF2B5EF4-FFF2-40B4-BE49-F238E27FC236}">
                <a16:creationId xmlns:a16="http://schemas.microsoft.com/office/drawing/2014/main" id="{D42B3BE0-89A5-4122-A943-6D7CF8A80321}"/>
              </a:ext>
            </a:extLst>
          </p:cNvPr>
          <p:cNvSpPr txBox="1">
            <a:spLocks/>
          </p:cNvSpPr>
          <p:nvPr/>
        </p:nvSpPr>
        <p:spPr>
          <a:xfrm>
            <a:off x="422274" y="807830"/>
            <a:ext cx="11160125" cy="720725"/>
          </a:xfrm>
          <a:prstGeom prst="rect">
            <a:avLst/>
          </a:prstGeom>
        </p:spPr>
        <p:txBody>
          <a:bodyPr/>
          <a:lstStyle>
            <a:lvl1pPr marL="0" indent="0" algn="l" defTabSz="609539" rtl="0" eaLnBrk="1" fontAlgn="base" hangingPunct="1">
              <a:spcBef>
                <a:spcPct val="20000"/>
              </a:spcBef>
              <a:spcAft>
                <a:spcPct val="0"/>
              </a:spcAft>
              <a:buFont typeface="Arial" pitchFamily="34" charset="0"/>
              <a:buNone/>
              <a:defRPr kumimoji="1" sz="1600" kern="1200">
                <a:solidFill>
                  <a:schemeClr val="tx1"/>
                </a:solidFill>
                <a:latin typeface="+mj-ea"/>
                <a:ea typeface="+mj-ea"/>
                <a:cs typeface="Arial"/>
              </a:defRPr>
            </a:lvl1pPr>
            <a:lvl2pPr marL="609541"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2pPr>
            <a:lvl3pPr marL="1219079"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3pPr>
            <a:lvl4pPr marL="1828615"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4pPr>
            <a:lvl5pPr marL="2438155"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5pPr>
            <a:lvl6pPr marL="3352464"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9pPr>
          </a:lstStyle>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提示された人材ポートフォリオから浮かびがった</a:t>
            </a:r>
            <a:r>
              <a:rPr lang="ja-JP" altLang="en-US" dirty="0">
                <a:solidFill>
                  <a:srgbClr val="404040"/>
                </a:solidFill>
                <a:latin typeface="メイリオ" panose="020B0604030504040204" pitchFamily="50" charset="-128"/>
                <a:ea typeface="メイリオ" panose="020B0604030504040204" pitchFamily="50" charset="-128"/>
              </a:rPr>
              <a:t>人材群</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から今後の戦略的な人事を検討します。</a:t>
            </a:r>
            <a:endPar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endParaRPr>
          </a:p>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r>
              <a:rPr lang="ja-JP" altLang="en-US" dirty="0">
                <a:solidFill>
                  <a:srgbClr val="404040"/>
                </a:solidFill>
                <a:latin typeface="メイリオ" panose="020B0604030504040204" pitchFamily="50" charset="-128"/>
                <a:ea typeface="メイリオ" panose="020B0604030504040204" pitchFamily="50" charset="-128"/>
              </a:rPr>
              <a:t>各ブロックごとの候補者の</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登用やアサイメントの検討、その後の個別の育成などの検討を</a:t>
            </a:r>
            <a:r>
              <a:rPr lang="ja-JP" altLang="en-US" dirty="0">
                <a:solidFill>
                  <a:srgbClr val="404040"/>
                </a:solidFill>
                <a:latin typeface="メイリオ" panose="020B0604030504040204" pitchFamily="50" charset="-128"/>
                <a:ea typeface="メイリオ" panose="020B0604030504040204" pitchFamily="50" charset="-128"/>
              </a:rPr>
              <a:t>進める事が可能です</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a:t>
            </a:r>
            <a:endParaRPr kumimoji="1" lang="ja-JP" altLang="en-US" sz="1600" b="0" i="0" u="none" strike="noStrike" kern="1200" cap="none" spc="0" normalizeH="0" baseline="0" noProof="0" dirty="0">
              <a:ln>
                <a:noFill/>
              </a:ln>
              <a:solidFill>
                <a:srgbClr val="404040"/>
              </a:solidFill>
              <a:effectLst/>
              <a:uLnTx/>
              <a:uFillTx/>
              <a:latin typeface="HG明朝E" panose="02020909000000000000" pitchFamily="17" charset="-128"/>
              <a:ea typeface="メイリオ" panose="020B0604030504040204" pitchFamily="50" charset="-128"/>
              <a:cs typeface="Arial"/>
            </a:endParaRPr>
          </a:p>
        </p:txBody>
      </p:sp>
      <p:graphicFrame>
        <p:nvGraphicFramePr>
          <p:cNvPr id="6" name="表 5">
            <a:extLst>
              <a:ext uri="{FF2B5EF4-FFF2-40B4-BE49-F238E27FC236}">
                <a16:creationId xmlns:a16="http://schemas.microsoft.com/office/drawing/2014/main" id="{A88B21C9-D710-4A06-97BC-7E084B660BFD}"/>
              </a:ext>
            </a:extLst>
          </p:cNvPr>
          <p:cNvGraphicFramePr>
            <a:graphicFrameLocks noGrp="1"/>
          </p:cNvGraphicFramePr>
          <p:nvPr>
            <p:extLst>
              <p:ext uri="{D42A27DB-BD31-4B8C-83A1-F6EECF244321}">
                <p14:modId xmlns:p14="http://schemas.microsoft.com/office/powerpoint/2010/main" val="2119247339"/>
              </p:ext>
            </p:extLst>
          </p:nvPr>
        </p:nvGraphicFramePr>
        <p:xfrm>
          <a:off x="-251518" y="1528555"/>
          <a:ext cx="8078555" cy="4126766"/>
        </p:xfrm>
        <a:graphic>
          <a:graphicData uri="http://schemas.openxmlformats.org/drawingml/2006/table">
            <a:tbl>
              <a:tblPr/>
              <a:tblGrid>
                <a:gridCol w="1259348">
                  <a:extLst>
                    <a:ext uri="{9D8B030D-6E8A-4147-A177-3AD203B41FA5}">
                      <a16:colId xmlns:a16="http://schemas.microsoft.com/office/drawing/2014/main" val="887976826"/>
                    </a:ext>
                  </a:extLst>
                </a:gridCol>
                <a:gridCol w="1274618">
                  <a:extLst>
                    <a:ext uri="{9D8B030D-6E8A-4147-A177-3AD203B41FA5}">
                      <a16:colId xmlns:a16="http://schemas.microsoft.com/office/drawing/2014/main" val="169057375"/>
                    </a:ext>
                  </a:extLst>
                </a:gridCol>
                <a:gridCol w="1274618">
                  <a:extLst>
                    <a:ext uri="{9D8B030D-6E8A-4147-A177-3AD203B41FA5}">
                      <a16:colId xmlns:a16="http://schemas.microsoft.com/office/drawing/2014/main" val="32381532"/>
                    </a:ext>
                  </a:extLst>
                </a:gridCol>
                <a:gridCol w="1274618">
                  <a:extLst>
                    <a:ext uri="{9D8B030D-6E8A-4147-A177-3AD203B41FA5}">
                      <a16:colId xmlns:a16="http://schemas.microsoft.com/office/drawing/2014/main" val="1328343798"/>
                    </a:ext>
                  </a:extLst>
                </a:gridCol>
                <a:gridCol w="1274618">
                  <a:extLst>
                    <a:ext uri="{9D8B030D-6E8A-4147-A177-3AD203B41FA5}">
                      <a16:colId xmlns:a16="http://schemas.microsoft.com/office/drawing/2014/main" val="544570505"/>
                    </a:ext>
                  </a:extLst>
                </a:gridCol>
                <a:gridCol w="1273110">
                  <a:extLst>
                    <a:ext uri="{9D8B030D-6E8A-4147-A177-3AD203B41FA5}">
                      <a16:colId xmlns:a16="http://schemas.microsoft.com/office/drawing/2014/main" val="527127906"/>
                    </a:ext>
                  </a:extLst>
                </a:gridCol>
                <a:gridCol w="33374">
                  <a:extLst>
                    <a:ext uri="{9D8B030D-6E8A-4147-A177-3AD203B41FA5}">
                      <a16:colId xmlns:a16="http://schemas.microsoft.com/office/drawing/2014/main" val="2934240849"/>
                    </a:ext>
                  </a:extLst>
                </a:gridCol>
                <a:gridCol w="414251">
                  <a:extLst>
                    <a:ext uri="{9D8B030D-6E8A-4147-A177-3AD203B41FA5}">
                      <a16:colId xmlns:a16="http://schemas.microsoft.com/office/drawing/2014/main" val="3193655160"/>
                    </a:ext>
                  </a:extLst>
                </a:gridCol>
              </a:tblGrid>
              <a:tr h="606853">
                <a:tc>
                  <a:txBody>
                    <a:bodyPr/>
                    <a:lstStyle/>
                    <a:p>
                      <a:pPr algn="l" fontAlgn="ctr"/>
                      <a:endParaRPr lang="ja-JP" altLang="en-US" sz="28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051639796"/>
                  </a:ext>
                </a:extLst>
              </a:tr>
              <a:tr h="209329">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Low</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Mid-Low</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Mid-High</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High</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可変</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2606223072"/>
                  </a:ext>
                </a:extLst>
              </a:tr>
              <a:tr h="239233">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　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4273262261"/>
                  </a:ext>
                </a:extLst>
              </a:tr>
              <a:tr h="239233">
                <a:tc>
                  <a:txBody>
                    <a:body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High</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2299468241"/>
                  </a:ext>
                </a:extLst>
              </a:tr>
              <a:tr h="239233">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717776985"/>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　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317697628"/>
                  </a:ext>
                </a:extLst>
              </a:tr>
              <a:tr h="239233">
                <a:tc>
                  <a:txBody>
                    <a:bodyPr/>
                    <a:lstStyle/>
                    <a:p>
                      <a:pPr algn="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Mid-High</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60510124"/>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645329037"/>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200" b="0" i="0" u="none" strike="noStrike" dirty="0" err="1">
                          <a:solidFill>
                            <a:srgbClr val="000000"/>
                          </a:solidFill>
                          <a:effectLst/>
                          <a:latin typeface="Meiryo UI" panose="020B0604030504040204" pitchFamily="50" charset="-128"/>
                          <a:ea typeface="Meiryo UI" panose="020B0604030504040204" pitchFamily="50" charset="-128"/>
                        </a:rPr>
                        <a:t>ｘｘ</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1048148114"/>
                  </a:ext>
                </a:extLst>
              </a:tr>
              <a:tr h="239233">
                <a:tc>
                  <a:txBody>
                    <a:body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Mid-Low</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1962824801"/>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2472242488"/>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4292225295"/>
                  </a:ext>
                </a:extLst>
              </a:tr>
              <a:tr h="239233">
                <a:tc>
                  <a:txBody>
                    <a:bodyPr/>
                    <a:lstStyle/>
                    <a:p>
                      <a:pPr algn="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Low</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1005811825"/>
                  </a:ext>
                </a:extLst>
              </a:tr>
              <a:tr h="239233">
                <a:tc rowSpan="2">
                  <a:txBody>
                    <a:bodyPr/>
                    <a:lstStyle/>
                    <a:p>
                      <a:pPr algn="r" fontAlgn="b"/>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不変</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800" b="1"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4085949620"/>
                  </a:ext>
                </a:extLst>
              </a:tr>
              <a:tr h="221290">
                <a:tc vMerge="1">
                  <a:txBody>
                    <a:bodyPr/>
                    <a:lstStyle/>
                    <a:p>
                      <a:endParaRPr kumimoji="1" lang="ja-JP" altLang="en-US" dirty="0"/>
                    </a:p>
                  </a:txBody>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以上</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112316209"/>
                  </a:ext>
                </a:extLst>
              </a:tr>
            </a:tbl>
          </a:graphicData>
        </a:graphic>
      </p:graphicFrame>
      <p:sp>
        <p:nvSpPr>
          <p:cNvPr id="7" name="四角形: 角を丸くする 6">
            <a:extLst>
              <a:ext uri="{FF2B5EF4-FFF2-40B4-BE49-F238E27FC236}">
                <a16:creationId xmlns:a16="http://schemas.microsoft.com/office/drawing/2014/main" id="{B99A5988-FC4A-47C0-81EC-CC38B137AB63}"/>
              </a:ext>
            </a:extLst>
          </p:cNvPr>
          <p:cNvSpPr/>
          <p:nvPr/>
        </p:nvSpPr>
        <p:spPr>
          <a:xfrm>
            <a:off x="3787759" y="2668776"/>
            <a:ext cx="2193081" cy="1082842"/>
          </a:xfrm>
          <a:prstGeom prst="round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登用候補者</a:t>
            </a:r>
          </a:p>
        </p:txBody>
      </p:sp>
      <p:sp>
        <p:nvSpPr>
          <p:cNvPr id="8" name="四角形: 角を丸くする 7">
            <a:extLst>
              <a:ext uri="{FF2B5EF4-FFF2-40B4-BE49-F238E27FC236}">
                <a16:creationId xmlns:a16="http://schemas.microsoft.com/office/drawing/2014/main" id="{B542D0F0-0F73-4429-B5E9-4DC91DDFBA2F}"/>
              </a:ext>
            </a:extLst>
          </p:cNvPr>
          <p:cNvSpPr/>
          <p:nvPr/>
        </p:nvSpPr>
        <p:spPr>
          <a:xfrm>
            <a:off x="2417136" y="2608113"/>
            <a:ext cx="914401" cy="107182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条件付登用</a:t>
            </a:r>
          </a:p>
        </p:txBody>
      </p:sp>
      <p:sp>
        <p:nvSpPr>
          <p:cNvPr id="9" name="四角形: 角を丸くする 8">
            <a:extLst>
              <a:ext uri="{FF2B5EF4-FFF2-40B4-BE49-F238E27FC236}">
                <a16:creationId xmlns:a16="http://schemas.microsoft.com/office/drawing/2014/main" id="{CD423883-6649-4125-BEB6-A3EE6FDD02DD}"/>
              </a:ext>
            </a:extLst>
          </p:cNvPr>
          <p:cNvSpPr/>
          <p:nvPr/>
        </p:nvSpPr>
        <p:spPr>
          <a:xfrm>
            <a:off x="3787759" y="3960458"/>
            <a:ext cx="2193081" cy="60957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条件付登用</a:t>
            </a:r>
          </a:p>
        </p:txBody>
      </p:sp>
      <p:sp>
        <p:nvSpPr>
          <p:cNvPr id="10" name="四角形: 角を丸くする 9">
            <a:extLst>
              <a:ext uri="{FF2B5EF4-FFF2-40B4-BE49-F238E27FC236}">
                <a16:creationId xmlns:a16="http://schemas.microsoft.com/office/drawing/2014/main" id="{E50E3F11-911D-4337-94D5-C265AD8CC09A}"/>
              </a:ext>
            </a:extLst>
          </p:cNvPr>
          <p:cNvSpPr/>
          <p:nvPr/>
        </p:nvSpPr>
        <p:spPr>
          <a:xfrm>
            <a:off x="1138451" y="2566662"/>
            <a:ext cx="1022363" cy="53591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人材群</a:t>
            </a:r>
            <a:r>
              <a:rPr kumimoji="1" lang="en-US" altLang="ja-JP"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a:t>
            </a:r>
            <a:endPar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11" name="四角形: 角を丸くする 10">
            <a:extLst>
              <a:ext uri="{FF2B5EF4-FFF2-40B4-BE49-F238E27FC236}">
                <a16:creationId xmlns:a16="http://schemas.microsoft.com/office/drawing/2014/main" id="{C54E3239-B996-49BD-8121-9D027AA1593C}"/>
              </a:ext>
            </a:extLst>
          </p:cNvPr>
          <p:cNvSpPr/>
          <p:nvPr/>
        </p:nvSpPr>
        <p:spPr>
          <a:xfrm>
            <a:off x="4979974" y="4696848"/>
            <a:ext cx="1022363" cy="53591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人材群</a:t>
            </a:r>
            <a:r>
              <a:rPr kumimoji="1" lang="en-US" altLang="ja-JP"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B</a:t>
            </a:r>
            <a:endPar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12" name="四角形: 角を丸くする 11">
            <a:extLst>
              <a:ext uri="{FF2B5EF4-FFF2-40B4-BE49-F238E27FC236}">
                <a16:creationId xmlns:a16="http://schemas.microsoft.com/office/drawing/2014/main" id="{DD5DCD49-86C5-4F7D-8C66-9E48A411C52B}"/>
              </a:ext>
            </a:extLst>
          </p:cNvPr>
          <p:cNvSpPr/>
          <p:nvPr/>
        </p:nvSpPr>
        <p:spPr>
          <a:xfrm>
            <a:off x="6914593" y="1754618"/>
            <a:ext cx="1080000" cy="1080000"/>
          </a:xfrm>
          <a:prstGeom prst="roundRect">
            <a:avLst/>
          </a:prstGeom>
          <a:solidFill>
            <a:srgbClr val="FFFFFF"/>
          </a:solidFill>
          <a:ln w="38100" cap="flat" cmpd="sng" algn="ctr">
            <a:solidFill>
              <a:srgbClr val="FF6600"/>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登用候補者</a:t>
            </a:r>
          </a:p>
        </p:txBody>
      </p:sp>
      <p:sp>
        <p:nvSpPr>
          <p:cNvPr id="13" name="四角形: 角を丸くする 12">
            <a:extLst>
              <a:ext uri="{FF2B5EF4-FFF2-40B4-BE49-F238E27FC236}">
                <a16:creationId xmlns:a16="http://schemas.microsoft.com/office/drawing/2014/main" id="{F2941529-809C-4546-8DE1-02B99A94FFFD}"/>
              </a:ext>
            </a:extLst>
          </p:cNvPr>
          <p:cNvSpPr/>
          <p:nvPr/>
        </p:nvSpPr>
        <p:spPr>
          <a:xfrm>
            <a:off x="6914593" y="2912436"/>
            <a:ext cx="1080000" cy="1080000"/>
          </a:xfrm>
          <a:prstGeom prst="roundRect">
            <a:avLst/>
          </a:prstGeom>
          <a:solidFill>
            <a:srgbClr val="FFFFFF"/>
          </a:solidFill>
          <a:ln w="38100" cap="flat" cmpd="sng" algn="ctr">
            <a:solidFill>
              <a:srgbClr val="92D050"/>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条件付登用</a:t>
            </a:r>
          </a:p>
        </p:txBody>
      </p:sp>
      <p:sp>
        <p:nvSpPr>
          <p:cNvPr id="14" name="四角形: 角を丸くする 13">
            <a:extLst>
              <a:ext uri="{FF2B5EF4-FFF2-40B4-BE49-F238E27FC236}">
                <a16:creationId xmlns:a16="http://schemas.microsoft.com/office/drawing/2014/main" id="{9599C9F2-45D9-44C4-A0A1-D86598D56B1E}"/>
              </a:ext>
            </a:extLst>
          </p:cNvPr>
          <p:cNvSpPr/>
          <p:nvPr/>
        </p:nvSpPr>
        <p:spPr>
          <a:xfrm>
            <a:off x="6914593" y="4070255"/>
            <a:ext cx="1080000" cy="999552"/>
          </a:xfrm>
          <a:prstGeom prst="roundRect">
            <a:avLst/>
          </a:prstGeom>
          <a:solidFill>
            <a:srgbClr val="FFFFFF"/>
          </a:solidFill>
          <a:ln w="38100" cap="flat" cmpd="sng" algn="ctr">
            <a:solidFill>
              <a:schemeClr val="accent2">
                <a:lumMod val="75000"/>
              </a:schemeClr>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人材群</a:t>
            </a:r>
            <a:r>
              <a:rPr kumimoji="0" lang="en-US" altLang="ja-JP" sz="1200" b="1" i="0" u="none" strike="noStrike" kern="0" cap="none" spc="0" normalizeH="0" baseline="0" noProof="0" dirty="0">
                <a:ln>
                  <a:noFill/>
                </a:ln>
                <a:solidFill>
                  <a:srgbClr val="161717"/>
                </a:solidFill>
                <a:effectLst/>
                <a:uLnTx/>
                <a:uFillTx/>
                <a:latin typeface="Meiryo UI"/>
                <a:ea typeface="Meiryo UI"/>
                <a:cs typeface="+mn-cs"/>
              </a:rPr>
              <a:t>A</a:t>
            </a:r>
          </a:p>
        </p:txBody>
      </p:sp>
      <p:sp>
        <p:nvSpPr>
          <p:cNvPr id="15" name="テキスト ボックス 14">
            <a:extLst>
              <a:ext uri="{FF2B5EF4-FFF2-40B4-BE49-F238E27FC236}">
                <a16:creationId xmlns:a16="http://schemas.microsoft.com/office/drawing/2014/main" id="{0B816C4F-DA6E-4BBC-BDE3-218C94DA6E75}"/>
              </a:ext>
            </a:extLst>
          </p:cNvPr>
          <p:cNvSpPr txBox="1"/>
          <p:nvPr/>
        </p:nvSpPr>
        <p:spPr>
          <a:xfrm>
            <a:off x="8129329" y="1882958"/>
            <a:ext cx="3917309"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登用候補として位置付け</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両軸ともに「</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High</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」評価のハイポテンシャル層には更なる可能性を拡げる施策を検討し、活躍の場を提供、リテンション強化</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Mid-high</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」の場合は適切な動機づけが肝要</a:t>
            </a:r>
          </a:p>
        </p:txBody>
      </p:sp>
      <p:sp>
        <p:nvSpPr>
          <p:cNvPr id="16" name="テキスト ボックス 15">
            <a:extLst>
              <a:ext uri="{FF2B5EF4-FFF2-40B4-BE49-F238E27FC236}">
                <a16:creationId xmlns:a16="http://schemas.microsoft.com/office/drawing/2014/main" id="{BE41F5D3-93CE-4AAD-A758-014EA24F3B6A}"/>
              </a:ext>
            </a:extLst>
          </p:cNvPr>
          <p:cNvSpPr txBox="1"/>
          <p:nvPr/>
        </p:nvSpPr>
        <p:spPr>
          <a:xfrm>
            <a:off x="8129329" y="3030712"/>
            <a:ext cx="3820284"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評価のどちらかが「</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Mid-Low</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」の場合は条件付登用候補者</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登用の際は「条件」を確認・提示、インタビュー実施</a:t>
            </a:r>
          </a:p>
        </p:txBody>
      </p:sp>
      <p:sp>
        <p:nvSpPr>
          <p:cNvPr id="17" name="テキスト ボックス 16">
            <a:extLst>
              <a:ext uri="{FF2B5EF4-FFF2-40B4-BE49-F238E27FC236}">
                <a16:creationId xmlns:a16="http://schemas.microsoft.com/office/drawing/2014/main" id="{50B81EEE-426B-41AE-BA9B-8AD5610D4677}"/>
              </a:ext>
            </a:extLst>
          </p:cNvPr>
          <p:cNvSpPr txBox="1"/>
          <p:nvPr/>
        </p:nvSpPr>
        <p:spPr>
          <a:xfrm>
            <a:off x="8129329" y="4050404"/>
            <a:ext cx="3256070"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条件付き登用や育成を検討</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PXT</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にギャップ⇒外れ方の確認、インタビューで検証</a:t>
            </a:r>
          </a:p>
        </p:txBody>
      </p:sp>
      <p:sp>
        <p:nvSpPr>
          <p:cNvPr id="18" name="四角形: 角を丸くする 17">
            <a:extLst>
              <a:ext uri="{FF2B5EF4-FFF2-40B4-BE49-F238E27FC236}">
                <a16:creationId xmlns:a16="http://schemas.microsoft.com/office/drawing/2014/main" id="{49F1A72C-7E9C-4430-805B-B5E360A922D9}"/>
              </a:ext>
            </a:extLst>
          </p:cNvPr>
          <p:cNvSpPr/>
          <p:nvPr/>
        </p:nvSpPr>
        <p:spPr>
          <a:xfrm>
            <a:off x="6914593" y="5149367"/>
            <a:ext cx="1080000" cy="1206983"/>
          </a:xfrm>
          <a:prstGeom prst="roundRect">
            <a:avLst/>
          </a:prstGeom>
          <a:solidFill>
            <a:srgbClr val="FFFFFF"/>
          </a:solidFill>
          <a:ln w="38100" cap="flat" cmpd="sng" algn="ctr">
            <a:solidFill>
              <a:schemeClr val="accent2">
                <a:lumMod val="75000"/>
              </a:schemeClr>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人材群</a:t>
            </a:r>
            <a:r>
              <a:rPr kumimoji="0" lang="en-US" altLang="ja-JP" sz="1200" b="1" i="0" u="none" strike="noStrike" kern="0" cap="none" spc="0" normalizeH="0" baseline="0" noProof="0" dirty="0">
                <a:ln>
                  <a:noFill/>
                </a:ln>
                <a:solidFill>
                  <a:srgbClr val="161717"/>
                </a:solidFill>
                <a:effectLst/>
                <a:uLnTx/>
                <a:uFillTx/>
                <a:latin typeface="Meiryo UI"/>
                <a:ea typeface="Meiryo UI"/>
                <a:cs typeface="+mn-cs"/>
              </a:rPr>
              <a:t>B</a:t>
            </a:r>
          </a:p>
        </p:txBody>
      </p:sp>
      <p:sp>
        <p:nvSpPr>
          <p:cNvPr id="19" name="テキスト ボックス 18">
            <a:extLst>
              <a:ext uri="{FF2B5EF4-FFF2-40B4-BE49-F238E27FC236}">
                <a16:creationId xmlns:a16="http://schemas.microsoft.com/office/drawing/2014/main" id="{86228166-9918-4660-9E2F-50D0E5E1923C}"/>
              </a:ext>
            </a:extLst>
          </p:cNvPr>
          <p:cNvSpPr txBox="1"/>
          <p:nvPr/>
        </p:nvSpPr>
        <p:spPr>
          <a:xfrm>
            <a:off x="8129328" y="5295658"/>
            <a:ext cx="3723081"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lang="ja-JP" altLang="en-US" sz="1200" dirty="0">
                <a:solidFill>
                  <a:srgbClr val="161717"/>
                </a:solidFill>
                <a:latin typeface="Meiryo UI"/>
                <a:ea typeface="Meiryo UI"/>
              </a:rPr>
              <a:t>ジョブマッチ％が高く、ポテンシャル人材である可能あり</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評価において年功の割合が高くないか</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これまでの職務は特性とマッチしていたか</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現場上司による評価の偏りはないか</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本人のモチベーションはどうか</a:t>
            </a:r>
          </a:p>
        </p:txBody>
      </p:sp>
      <p:sp>
        <p:nvSpPr>
          <p:cNvPr id="20" name="角丸四角形吹き出し 11">
            <a:extLst>
              <a:ext uri="{FF2B5EF4-FFF2-40B4-BE49-F238E27FC236}">
                <a16:creationId xmlns:a16="http://schemas.microsoft.com/office/drawing/2014/main" id="{DB54188B-D50C-471E-903C-30AFB28B9B39}"/>
              </a:ext>
            </a:extLst>
          </p:cNvPr>
          <p:cNvSpPr/>
          <p:nvPr/>
        </p:nvSpPr>
        <p:spPr bwMode="gray">
          <a:xfrm>
            <a:off x="2758440" y="5895302"/>
            <a:ext cx="1645919" cy="775804"/>
          </a:xfrm>
          <a:prstGeom prst="wedgeRoundRectCallout">
            <a:avLst>
              <a:gd name="adj1" fmla="val 80328"/>
              <a:gd name="adj2" fmla="val -105799"/>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原石人材</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a:t>
            </a:r>
            <a:r>
              <a:rPr lang="ja-JP" altLang="en-US" sz="1200" kern="0" dirty="0">
                <a:solidFill>
                  <a:prstClr val="white"/>
                </a:solidFill>
                <a:latin typeface="Yu Gothic UI" panose="020B0500000000000000" pitchFamily="34" charset="-128"/>
                <a:ea typeface="Yu Gothic UI" panose="020B0500000000000000" pitchFamily="34" charset="-128"/>
                <a:cs typeface="Arial" pitchFamily="34" charset="0"/>
              </a:rPr>
              <a:t>ジョブマッチ％、高い</a:t>
            </a:r>
            <a:r>
              <a:rPr kumimoji="1" lang="ja-JP" altLang="en-US"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a:t>
            </a:r>
            <a:endParaRPr kumimoji="1" lang="en-US" altLang="ja-JP"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endParaRPr>
          </a:p>
        </p:txBody>
      </p:sp>
      <p:sp>
        <p:nvSpPr>
          <p:cNvPr id="21" name="テキスト ボックス 25">
            <a:extLst>
              <a:ext uri="{FF2B5EF4-FFF2-40B4-BE49-F238E27FC236}">
                <a16:creationId xmlns:a16="http://schemas.microsoft.com/office/drawing/2014/main" id="{D89733C7-F2E5-40E1-81E8-E9999F5D2DC1}"/>
              </a:ext>
            </a:extLst>
          </p:cNvPr>
          <p:cNvSpPr txBox="1">
            <a:spLocks noChangeArrowheads="1"/>
          </p:cNvSpPr>
          <p:nvPr/>
        </p:nvSpPr>
        <p:spPr bwMode="auto">
          <a:xfrm>
            <a:off x="505977" y="282812"/>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lang="ja-JP" altLang="en-US"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（参考）人材ポートフォリオの活用イメージ　</a:t>
            </a:r>
            <a:r>
              <a:rPr lang="en-US" altLang="ja-JP"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2/2</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フッター プレースホルダー 1">
            <a:extLst>
              <a:ext uri="{FF2B5EF4-FFF2-40B4-BE49-F238E27FC236}">
                <a16:creationId xmlns:a16="http://schemas.microsoft.com/office/drawing/2014/main" id="{F5A2C80D-4FEE-D98A-7287-36867AC3634C}"/>
              </a:ext>
            </a:extLst>
          </p:cNvPr>
          <p:cNvSpPr>
            <a:spLocks noGrp="1"/>
          </p:cNvSpPr>
          <p:nvPr>
            <p:ph type="ftr" sz="quarter" idx="11"/>
          </p:nvPr>
        </p:nvSpPr>
        <p:spPr/>
        <p:txBody>
          <a:bodyPr/>
          <a:lstStyle/>
          <a:p>
            <a:pPr>
              <a:defRPr/>
            </a:pPr>
            <a:r>
              <a:rPr lang="en-US" altLang="ja-JP"/>
              <a:t>Copyright©️ 2023 HRD, Inc. All Rights Reserved. Strictly Confidential.</a:t>
            </a:r>
            <a:endParaRPr lang="ja-JP" altLang="en-US"/>
          </a:p>
        </p:txBody>
      </p:sp>
      <p:sp>
        <p:nvSpPr>
          <p:cNvPr id="3" name="スライド番号プレースホルダー 2">
            <a:extLst>
              <a:ext uri="{FF2B5EF4-FFF2-40B4-BE49-F238E27FC236}">
                <a16:creationId xmlns:a16="http://schemas.microsoft.com/office/drawing/2014/main" id="{6C1F5BEE-7F98-3059-6991-71998A164694}"/>
              </a:ext>
            </a:extLst>
          </p:cNvPr>
          <p:cNvSpPr>
            <a:spLocks noGrp="1"/>
          </p:cNvSpPr>
          <p:nvPr>
            <p:ph type="sldNum" sz="quarter" idx="12"/>
          </p:nvPr>
        </p:nvSpPr>
        <p:spPr/>
        <p:txBody>
          <a:bodyPr/>
          <a:lstStyle/>
          <a:p>
            <a:pPr>
              <a:defRPr/>
            </a:pPr>
            <a:fld id="{E665E32A-2EC0-4870-8388-060897ECC2DF}" type="slidenum">
              <a:rPr lang="ja-JP" altLang="en-US" smtClean="0"/>
              <a:pPr>
                <a:defRPr/>
              </a:pPr>
              <a:t>26</a:t>
            </a:fld>
            <a:endParaRPr lang="ja-JP" altLang="en-US"/>
          </a:p>
        </p:txBody>
      </p:sp>
    </p:spTree>
    <p:extLst>
      <p:ext uri="{BB962C8B-B14F-4D97-AF65-F5344CB8AC3E}">
        <p14:creationId xmlns:p14="http://schemas.microsoft.com/office/powerpoint/2010/main" val="2861646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140CBEB4-6AC2-48A0-A4F0-CD83E2EC5624}"/>
              </a:ext>
            </a:extLst>
          </p:cNvPr>
          <p:cNvSpPr txBox="1">
            <a:spLocks/>
          </p:cNvSpPr>
          <p:nvPr/>
        </p:nvSpPr>
        <p:spPr>
          <a:xfrm>
            <a:off x="393996" y="247271"/>
            <a:ext cx="11404007" cy="554204"/>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sng" strike="noStrike" kern="1200" cap="none" spc="0" normalizeH="0" baseline="0" noProof="0" dirty="0">
                <a:ln>
                  <a:noFill/>
                </a:ln>
                <a:solidFill>
                  <a:srgbClr val="161717"/>
                </a:solidFill>
                <a:effectLst/>
                <a:uLnTx/>
                <a:uFillTx/>
                <a:latin typeface="Meiryo UI"/>
                <a:ea typeface="Meiryo UI"/>
                <a:cs typeface="+mj-cs"/>
              </a:rPr>
              <a:t>プロジェクトのステップ</a:t>
            </a:r>
            <a:endParaRPr kumimoji="1" lang="ja-JP" altLang="en-US" sz="2000" b="0" i="0" u="sng" strike="noStrike" kern="1200" cap="none" spc="0" normalizeH="0" baseline="0" noProof="0" dirty="0">
              <a:ln>
                <a:noFill/>
              </a:ln>
              <a:solidFill>
                <a:srgbClr val="161717"/>
              </a:solidFill>
              <a:effectLst/>
              <a:uLnTx/>
              <a:uFillTx/>
              <a:latin typeface="Meiryo UI"/>
              <a:ea typeface="Meiryo UI"/>
              <a:cs typeface="+mj-cs"/>
            </a:endParaRPr>
          </a:p>
        </p:txBody>
      </p:sp>
      <p:sp>
        <p:nvSpPr>
          <p:cNvPr id="5" name="コンテンツ プレースホルダー 2">
            <a:extLst>
              <a:ext uri="{FF2B5EF4-FFF2-40B4-BE49-F238E27FC236}">
                <a16:creationId xmlns:a16="http://schemas.microsoft.com/office/drawing/2014/main" id="{5B73D83E-1C70-4AF8-9042-714C3C6E2D79}"/>
              </a:ext>
            </a:extLst>
          </p:cNvPr>
          <p:cNvSpPr txBox="1">
            <a:spLocks/>
          </p:cNvSpPr>
          <p:nvPr/>
        </p:nvSpPr>
        <p:spPr>
          <a:xfrm>
            <a:off x="111184" y="2329465"/>
            <a:ext cx="1184214" cy="696882"/>
          </a:xfrm>
          <a:prstGeom prst="rect">
            <a:avLst/>
          </a:prstGeom>
          <a:solidFill>
            <a:srgbClr val="FFFFFF">
              <a:lumMod val="85000"/>
            </a:srgbClr>
          </a:solidFill>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②モデル設計</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6" name="コンテンツ プレースホルダー 2">
            <a:extLst>
              <a:ext uri="{FF2B5EF4-FFF2-40B4-BE49-F238E27FC236}">
                <a16:creationId xmlns:a16="http://schemas.microsoft.com/office/drawing/2014/main" id="{8B26A434-072C-4CA5-8086-A6BC0AEB7953}"/>
              </a:ext>
            </a:extLst>
          </p:cNvPr>
          <p:cNvSpPr txBox="1">
            <a:spLocks/>
          </p:cNvSpPr>
          <p:nvPr/>
        </p:nvSpPr>
        <p:spPr>
          <a:xfrm>
            <a:off x="111184" y="3244512"/>
            <a:ext cx="1184214" cy="696882"/>
          </a:xfrm>
          <a:prstGeom prst="rect">
            <a:avLst/>
          </a:prstGeom>
          <a:solidFill>
            <a:srgbClr val="FFFFFF">
              <a:lumMod val="85000"/>
            </a:srgbClr>
          </a:solidFill>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③職務マッチ</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7" name="コンテンツ プレースホルダー 2">
            <a:extLst>
              <a:ext uri="{FF2B5EF4-FFF2-40B4-BE49-F238E27FC236}">
                <a16:creationId xmlns:a16="http://schemas.microsoft.com/office/drawing/2014/main" id="{3B67D6F6-BB68-426B-B533-A516D4600823}"/>
              </a:ext>
            </a:extLst>
          </p:cNvPr>
          <p:cNvSpPr txBox="1">
            <a:spLocks/>
          </p:cNvSpPr>
          <p:nvPr/>
        </p:nvSpPr>
        <p:spPr>
          <a:xfrm>
            <a:off x="111184" y="1511660"/>
            <a:ext cx="1184214" cy="696882"/>
          </a:xfrm>
          <a:prstGeom prst="rect">
            <a:avLst/>
          </a:prstGeom>
          <a:solidFill>
            <a:srgbClr val="FFFFFF">
              <a:lumMod val="85000"/>
            </a:srgbClr>
          </a:solidFill>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①</a:t>
            </a:r>
            <a:r>
              <a:rPr kumimoji="1" lang="en-US" altLang="ja-JP" sz="1400" b="1" i="0" u="none" strike="noStrike" kern="1200" cap="none" spc="0" normalizeH="0" baseline="0" noProof="0" dirty="0">
                <a:ln>
                  <a:noFill/>
                </a:ln>
                <a:solidFill>
                  <a:srgbClr val="161717"/>
                </a:solidFill>
                <a:effectLst/>
                <a:uLnTx/>
                <a:uFillTx/>
                <a:latin typeface="Meiryo UI"/>
                <a:ea typeface="Meiryo UI"/>
                <a:cs typeface="+mn-cs"/>
              </a:rPr>
              <a:t>PXT</a:t>
            </a: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実施</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8" name="コンテンツ プレースホルダー 2">
            <a:extLst>
              <a:ext uri="{FF2B5EF4-FFF2-40B4-BE49-F238E27FC236}">
                <a16:creationId xmlns:a16="http://schemas.microsoft.com/office/drawing/2014/main" id="{5F4F0601-842A-44C9-9F00-FEB497D75227}"/>
              </a:ext>
            </a:extLst>
          </p:cNvPr>
          <p:cNvSpPr txBox="1">
            <a:spLocks/>
          </p:cNvSpPr>
          <p:nvPr/>
        </p:nvSpPr>
        <p:spPr>
          <a:xfrm>
            <a:off x="111184" y="4159559"/>
            <a:ext cx="1184214" cy="696882"/>
          </a:xfrm>
          <a:prstGeom prst="rect">
            <a:avLst/>
          </a:prstGeom>
          <a:solidFill>
            <a:srgbClr val="FFFFFF">
              <a:lumMod val="85000"/>
            </a:srgbClr>
          </a:solidFill>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④人材</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ポートフォリオ</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構築</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11" name="コンテンツ プレースホルダー 2">
            <a:extLst>
              <a:ext uri="{FF2B5EF4-FFF2-40B4-BE49-F238E27FC236}">
                <a16:creationId xmlns:a16="http://schemas.microsoft.com/office/drawing/2014/main" id="{732724C1-DF01-49B6-9DE7-759F45FE0E8B}"/>
              </a:ext>
            </a:extLst>
          </p:cNvPr>
          <p:cNvSpPr txBox="1">
            <a:spLocks/>
          </p:cNvSpPr>
          <p:nvPr/>
        </p:nvSpPr>
        <p:spPr>
          <a:xfrm>
            <a:off x="1470136" y="1511660"/>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対象者によるアセスメント実施</a:t>
            </a:r>
          </a:p>
        </p:txBody>
      </p:sp>
      <p:sp>
        <p:nvSpPr>
          <p:cNvPr id="13" name="コンテンツ プレースホルダー 2">
            <a:extLst>
              <a:ext uri="{FF2B5EF4-FFF2-40B4-BE49-F238E27FC236}">
                <a16:creationId xmlns:a16="http://schemas.microsoft.com/office/drawing/2014/main" id="{38BB54F7-5F53-4959-88DC-A4F43A6AD282}"/>
              </a:ext>
            </a:extLst>
          </p:cNvPr>
          <p:cNvSpPr txBox="1">
            <a:spLocks/>
          </p:cNvSpPr>
          <p:nvPr/>
        </p:nvSpPr>
        <p:spPr>
          <a:xfrm>
            <a:off x="1470136" y="2323971"/>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該当ポジションの</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人物像定義</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14" name="コンテンツ プレースホルダー 2">
            <a:extLst>
              <a:ext uri="{FF2B5EF4-FFF2-40B4-BE49-F238E27FC236}">
                <a16:creationId xmlns:a16="http://schemas.microsoft.com/office/drawing/2014/main" id="{FA9971C0-CC33-46BE-805C-61751BCB9CA6}"/>
              </a:ext>
            </a:extLst>
          </p:cNvPr>
          <p:cNvSpPr txBox="1">
            <a:spLocks/>
          </p:cNvSpPr>
          <p:nvPr/>
        </p:nvSpPr>
        <p:spPr>
          <a:xfrm>
            <a:off x="1470136" y="3244512"/>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対象者と設計されたモデル</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との職務</a:t>
            </a:r>
            <a:r>
              <a:rPr lang="ja-JP" altLang="en-US" sz="1400" b="1" dirty="0">
                <a:solidFill>
                  <a:srgbClr val="FFFFFF">
                    <a:lumMod val="50000"/>
                  </a:srgbClr>
                </a:solidFill>
                <a:latin typeface="Meiryo UI"/>
                <a:ea typeface="Meiryo UI"/>
              </a:rPr>
              <a:t>マッチ報告</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15" name="コンテンツ プレースホルダー 2">
            <a:extLst>
              <a:ext uri="{FF2B5EF4-FFF2-40B4-BE49-F238E27FC236}">
                <a16:creationId xmlns:a16="http://schemas.microsoft.com/office/drawing/2014/main" id="{49CA2723-103C-4CD9-B8C8-2B44883740E1}"/>
              </a:ext>
            </a:extLst>
          </p:cNvPr>
          <p:cNvSpPr txBox="1">
            <a:spLocks/>
          </p:cNvSpPr>
          <p:nvPr/>
        </p:nvSpPr>
        <p:spPr>
          <a:xfrm>
            <a:off x="1470135" y="4159559"/>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rPr>
              <a:t>CP360</a:t>
            </a: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等とジョブマッチ％</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の組合せによる人材理解</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18" name="コンテンツ プレースホルダー 2">
            <a:extLst>
              <a:ext uri="{FF2B5EF4-FFF2-40B4-BE49-F238E27FC236}">
                <a16:creationId xmlns:a16="http://schemas.microsoft.com/office/drawing/2014/main" id="{EF475D20-F2A5-44A8-A588-E1CEBEA478B3}"/>
              </a:ext>
            </a:extLst>
          </p:cNvPr>
          <p:cNvSpPr txBox="1">
            <a:spLocks/>
          </p:cNvSpPr>
          <p:nvPr/>
        </p:nvSpPr>
        <p:spPr>
          <a:xfrm>
            <a:off x="4148021" y="1511660"/>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個人アセスメント結果</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（アセスメントセンターに格納）</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20" name="コンテンツ プレースホルダー 2">
            <a:extLst>
              <a:ext uri="{FF2B5EF4-FFF2-40B4-BE49-F238E27FC236}">
                <a16:creationId xmlns:a16="http://schemas.microsoft.com/office/drawing/2014/main" id="{5DC8A051-8F1B-4B05-B95B-0A00CEBE99DD}"/>
              </a:ext>
            </a:extLst>
          </p:cNvPr>
          <p:cNvSpPr txBox="1">
            <a:spLocks/>
          </p:cNvSpPr>
          <p:nvPr/>
        </p:nvSpPr>
        <p:spPr>
          <a:xfrm>
            <a:off x="4148022" y="2302912"/>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パフォーマンスモデルの定義</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21" name="コンテンツ プレースホルダー 2">
            <a:extLst>
              <a:ext uri="{FF2B5EF4-FFF2-40B4-BE49-F238E27FC236}">
                <a16:creationId xmlns:a16="http://schemas.microsoft.com/office/drawing/2014/main" id="{79902510-CE40-4815-A1BF-27C883785DE0}"/>
              </a:ext>
            </a:extLst>
          </p:cNvPr>
          <p:cNvSpPr txBox="1">
            <a:spLocks/>
          </p:cNvSpPr>
          <p:nvPr/>
        </p:nvSpPr>
        <p:spPr>
          <a:xfrm>
            <a:off x="4148022" y="3223453"/>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1" dirty="0">
                <a:solidFill>
                  <a:srgbClr val="FFFFFF">
                    <a:lumMod val="50000"/>
                  </a:srgbClr>
                </a:solidFill>
                <a:latin typeface="Meiryo UI"/>
                <a:ea typeface="Meiryo UI"/>
              </a:rPr>
              <a:t>ジョブ</a:t>
            </a: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マッチ％算出と</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マッチ％によるランキング提示</a:t>
            </a:r>
          </a:p>
        </p:txBody>
      </p:sp>
      <p:sp>
        <p:nvSpPr>
          <p:cNvPr id="22" name="コンテンツ プレースホルダー 2">
            <a:extLst>
              <a:ext uri="{FF2B5EF4-FFF2-40B4-BE49-F238E27FC236}">
                <a16:creationId xmlns:a16="http://schemas.microsoft.com/office/drawing/2014/main" id="{06F795C3-3319-41AC-AFA4-B3268B1FE786}"/>
              </a:ext>
            </a:extLst>
          </p:cNvPr>
          <p:cNvSpPr txBox="1">
            <a:spLocks/>
          </p:cNvSpPr>
          <p:nvPr/>
        </p:nvSpPr>
        <p:spPr>
          <a:xfrm>
            <a:off x="4148021" y="4138500"/>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人材ポートフォリオ</a:t>
            </a:r>
          </a:p>
        </p:txBody>
      </p:sp>
      <p:sp>
        <p:nvSpPr>
          <p:cNvPr id="24" name="コンテンツ プレースホルダー 2">
            <a:extLst>
              <a:ext uri="{FF2B5EF4-FFF2-40B4-BE49-F238E27FC236}">
                <a16:creationId xmlns:a16="http://schemas.microsoft.com/office/drawing/2014/main" id="{C8BC2A41-8BC8-4837-A434-1FF583A81E2C}"/>
              </a:ext>
            </a:extLst>
          </p:cNvPr>
          <p:cNvSpPr txBox="1">
            <a:spLocks/>
          </p:cNvSpPr>
          <p:nvPr/>
        </p:nvSpPr>
        <p:spPr>
          <a:xfrm>
            <a:off x="6825908" y="1521551"/>
            <a:ext cx="5126605"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1400" b="1" dirty="0">
                <a:solidFill>
                  <a:srgbClr val="FFFFFF">
                    <a:lumMod val="50000"/>
                  </a:srgbClr>
                </a:solidFill>
                <a:latin typeface="Meiryo UI"/>
                <a:ea typeface="Meiryo UI"/>
              </a:rPr>
              <a:t>客観的</a:t>
            </a: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アセスメントによる人材データの入手</a:t>
            </a:r>
          </a:p>
        </p:txBody>
      </p:sp>
      <p:sp>
        <p:nvSpPr>
          <p:cNvPr id="38" name="タイトル 1">
            <a:extLst>
              <a:ext uri="{FF2B5EF4-FFF2-40B4-BE49-F238E27FC236}">
                <a16:creationId xmlns:a16="http://schemas.microsoft.com/office/drawing/2014/main" id="{0076DDCD-EDE6-42A3-9487-E1B7A0D81932}"/>
              </a:ext>
            </a:extLst>
          </p:cNvPr>
          <p:cNvSpPr txBox="1">
            <a:spLocks/>
          </p:cNvSpPr>
          <p:nvPr/>
        </p:nvSpPr>
        <p:spPr>
          <a:xfrm>
            <a:off x="1470135" y="894992"/>
            <a:ext cx="2503149" cy="542079"/>
          </a:xfrm>
          <a:prstGeom prst="rect">
            <a:avLst/>
          </a:prstGeom>
        </p:spPr>
        <p:txBody>
          <a:bodyPr vert="horz" lIns="45720" tIns="22860" rIns="45720" bIns="22860" rtlCol="0" anchor="ctr">
            <a:no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E106A"/>
                </a:solidFill>
                <a:effectLst/>
                <a:uLnTx/>
                <a:uFillTx/>
                <a:latin typeface="Meiryo UI"/>
                <a:ea typeface="Meiryo UI"/>
                <a:cs typeface="+mj-cs"/>
              </a:rPr>
              <a:t>内容</a:t>
            </a:r>
            <a:endParaRPr kumimoji="1" lang="en-US" altLang="ja-JP" sz="1600" b="1" i="0" u="none" strike="noStrike" kern="1200" cap="none" spc="0" normalizeH="0" baseline="0" noProof="0" dirty="0">
              <a:ln>
                <a:noFill/>
              </a:ln>
              <a:solidFill>
                <a:srgbClr val="0E106A"/>
              </a:solidFill>
              <a:effectLst/>
              <a:uLnTx/>
              <a:uFillTx/>
              <a:latin typeface="Meiryo UI"/>
              <a:ea typeface="Meiryo UI"/>
              <a:cs typeface="+mj-cs"/>
            </a:endParaRPr>
          </a:p>
        </p:txBody>
      </p:sp>
      <p:cxnSp>
        <p:nvCxnSpPr>
          <p:cNvPr id="39" name="直線コネクタ 38">
            <a:extLst>
              <a:ext uri="{FF2B5EF4-FFF2-40B4-BE49-F238E27FC236}">
                <a16:creationId xmlns:a16="http://schemas.microsoft.com/office/drawing/2014/main" id="{B8FECFD0-CEFC-4313-B5B3-CE31154D9A92}"/>
              </a:ext>
            </a:extLst>
          </p:cNvPr>
          <p:cNvCxnSpPr>
            <a:cxnSpLocks/>
          </p:cNvCxnSpPr>
          <p:nvPr/>
        </p:nvCxnSpPr>
        <p:spPr>
          <a:xfrm>
            <a:off x="1470138" y="1426731"/>
            <a:ext cx="2503149" cy="0"/>
          </a:xfrm>
          <a:prstGeom prst="line">
            <a:avLst/>
          </a:prstGeom>
          <a:noFill/>
          <a:ln w="28575" cap="flat" cmpd="sng" algn="ctr">
            <a:solidFill>
              <a:srgbClr val="0E106A"/>
            </a:solidFill>
            <a:prstDash val="solid"/>
            <a:miter lim="800000"/>
          </a:ln>
          <a:effectLst/>
        </p:spPr>
      </p:cxnSp>
      <p:sp>
        <p:nvSpPr>
          <p:cNvPr id="41" name="タイトル 1">
            <a:extLst>
              <a:ext uri="{FF2B5EF4-FFF2-40B4-BE49-F238E27FC236}">
                <a16:creationId xmlns:a16="http://schemas.microsoft.com/office/drawing/2014/main" id="{A756E906-3494-4282-8F9F-CE5138655AEE}"/>
              </a:ext>
            </a:extLst>
          </p:cNvPr>
          <p:cNvSpPr txBox="1">
            <a:spLocks/>
          </p:cNvSpPr>
          <p:nvPr/>
        </p:nvSpPr>
        <p:spPr>
          <a:xfrm>
            <a:off x="4148021" y="873933"/>
            <a:ext cx="2503149" cy="542079"/>
          </a:xfrm>
          <a:prstGeom prst="rect">
            <a:avLst/>
          </a:prstGeom>
        </p:spPr>
        <p:txBody>
          <a:bodyPr vert="horz" lIns="45720" tIns="22860" rIns="45720" bIns="22860" rtlCol="0" anchor="ctr">
            <a:no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E106A"/>
                </a:solidFill>
                <a:effectLst/>
                <a:uLnTx/>
                <a:uFillTx/>
                <a:latin typeface="Meiryo UI"/>
                <a:ea typeface="Meiryo UI"/>
                <a:cs typeface="+mj-cs"/>
              </a:rPr>
              <a:t>成果物</a:t>
            </a:r>
            <a:endParaRPr kumimoji="1" lang="en-US" altLang="ja-JP" sz="1600" b="1" i="0" u="none" strike="noStrike" kern="1200" cap="none" spc="0" normalizeH="0" baseline="0" noProof="0" dirty="0">
              <a:ln>
                <a:noFill/>
              </a:ln>
              <a:solidFill>
                <a:srgbClr val="0E106A"/>
              </a:solidFill>
              <a:effectLst/>
              <a:uLnTx/>
              <a:uFillTx/>
              <a:latin typeface="Meiryo UI"/>
              <a:ea typeface="Meiryo UI"/>
              <a:cs typeface="+mj-cs"/>
            </a:endParaRPr>
          </a:p>
        </p:txBody>
      </p:sp>
      <p:cxnSp>
        <p:nvCxnSpPr>
          <p:cNvPr id="42" name="直線コネクタ 41">
            <a:extLst>
              <a:ext uri="{FF2B5EF4-FFF2-40B4-BE49-F238E27FC236}">
                <a16:creationId xmlns:a16="http://schemas.microsoft.com/office/drawing/2014/main" id="{2694AC73-9944-4AF7-988C-E6FA25DCD95E}"/>
              </a:ext>
            </a:extLst>
          </p:cNvPr>
          <p:cNvCxnSpPr>
            <a:cxnSpLocks/>
          </p:cNvCxnSpPr>
          <p:nvPr/>
        </p:nvCxnSpPr>
        <p:spPr>
          <a:xfrm>
            <a:off x="4148021" y="1426731"/>
            <a:ext cx="2503149" cy="0"/>
          </a:xfrm>
          <a:prstGeom prst="line">
            <a:avLst/>
          </a:prstGeom>
          <a:noFill/>
          <a:ln w="28575" cap="flat" cmpd="sng" algn="ctr">
            <a:solidFill>
              <a:srgbClr val="0E106A"/>
            </a:solidFill>
            <a:prstDash val="solid"/>
            <a:miter lim="800000"/>
          </a:ln>
          <a:effectLst/>
        </p:spPr>
      </p:cxnSp>
      <p:sp>
        <p:nvSpPr>
          <p:cNvPr id="43" name="タイトル 1">
            <a:extLst>
              <a:ext uri="{FF2B5EF4-FFF2-40B4-BE49-F238E27FC236}">
                <a16:creationId xmlns:a16="http://schemas.microsoft.com/office/drawing/2014/main" id="{76FE18BA-6C2C-4A24-913A-225D25C1A2C3}"/>
              </a:ext>
            </a:extLst>
          </p:cNvPr>
          <p:cNvSpPr txBox="1">
            <a:spLocks/>
          </p:cNvSpPr>
          <p:nvPr/>
        </p:nvSpPr>
        <p:spPr>
          <a:xfrm>
            <a:off x="6825907" y="863593"/>
            <a:ext cx="5126606" cy="542079"/>
          </a:xfrm>
          <a:prstGeom prst="rect">
            <a:avLst/>
          </a:prstGeom>
        </p:spPr>
        <p:txBody>
          <a:bodyPr vert="horz" lIns="45720" tIns="22860" rIns="45720" bIns="22860" rtlCol="0" anchor="ctr">
            <a:no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rgbClr val="0E106A"/>
                </a:solidFill>
                <a:effectLst/>
                <a:uLnTx/>
                <a:uFillTx/>
                <a:latin typeface="Meiryo UI"/>
                <a:ea typeface="Meiryo UI"/>
                <a:cs typeface="+mj-cs"/>
              </a:rPr>
              <a:t>ベネフィット</a:t>
            </a:r>
            <a:endParaRPr kumimoji="1" lang="en-US" altLang="ja-JP" sz="1600" b="1" i="0" u="none" strike="noStrike" kern="1200" cap="none" spc="0" normalizeH="0" baseline="0" noProof="0" dirty="0">
              <a:ln>
                <a:noFill/>
              </a:ln>
              <a:solidFill>
                <a:srgbClr val="0E106A"/>
              </a:solidFill>
              <a:effectLst/>
              <a:uLnTx/>
              <a:uFillTx/>
              <a:latin typeface="Meiryo UI"/>
              <a:ea typeface="Meiryo UI"/>
              <a:cs typeface="+mj-cs"/>
            </a:endParaRPr>
          </a:p>
        </p:txBody>
      </p:sp>
      <p:cxnSp>
        <p:nvCxnSpPr>
          <p:cNvPr id="48" name="直線コネクタ 47">
            <a:extLst>
              <a:ext uri="{FF2B5EF4-FFF2-40B4-BE49-F238E27FC236}">
                <a16:creationId xmlns:a16="http://schemas.microsoft.com/office/drawing/2014/main" id="{1A3FE6DD-6C1A-4082-816F-37E5C9E14960}"/>
              </a:ext>
            </a:extLst>
          </p:cNvPr>
          <p:cNvCxnSpPr>
            <a:cxnSpLocks/>
          </p:cNvCxnSpPr>
          <p:nvPr/>
        </p:nvCxnSpPr>
        <p:spPr>
          <a:xfrm>
            <a:off x="6825907" y="1437071"/>
            <a:ext cx="5126606" cy="0"/>
          </a:xfrm>
          <a:prstGeom prst="line">
            <a:avLst/>
          </a:prstGeom>
          <a:noFill/>
          <a:ln w="28575" cap="flat" cmpd="sng" algn="ctr">
            <a:solidFill>
              <a:srgbClr val="0E106A"/>
            </a:solidFill>
            <a:prstDash val="solid"/>
            <a:miter lim="800000"/>
          </a:ln>
          <a:effectLst/>
        </p:spPr>
      </p:cxnSp>
      <p:grpSp>
        <p:nvGrpSpPr>
          <p:cNvPr id="9" name="グループ化 8">
            <a:extLst>
              <a:ext uri="{FF2B5EF4-FFF2-40B4-BE49-F238E27FC236}">
                <a16:creationId xmlns:a16="http://schemas.microsoft.com/office/drawing/2014/main" id="{B433E25A-5875-4669-8AD2-5B801711157A}"/>
              </a:ext>
            </a:extLst>
          </p:cNvPr>
          <p:cNvGrpSpPr/>
          <p:nvPr/>
        </p:nvGrpSpPr>
        <p:grpSpPr>
          <a:xfrm>
            <a:off x="111184" y="5870259"/>
            <a:ext cx="11841329" cy="726992"/>
            <a:chOff x="111184" y="2365466"/>
            <a:chExt cx="11841329" cy="726992"/>
          </a:xfrm>
        </p:grpSpPr>
        <p:sp>
          <p:nvSpPr>
            <p:cNvPr id="4" name="コンテンツ プレースホルダー 2">
              <a:extLst>
                <a:ext uri="{FF2B5EF4-FFF2-40B4-BE49-F238E27FC236}">
                  <a16:creationId xmlns:a16="http://schemas.microsoft.com/office/drawing/2014/main" id="{167798F9-D2AC-4F2B-B39C-9E546A3B53E1}"/>
                </a:ext>
              </a:extLst>
            </p:cNvPr>
            <p:cNvSpPr txBox="1">
              <a:spLocks/>
            </p:cNvSpPr>
            <p:nvPr/>
          </p:nvSpPr>
          <p:spPr>
            <a:xfrm>
              <a:off x="111184" y="2395576"/>
              <a:ext cx="1184214" cy="696882"/>
            </a:xfrm>
            <a:prstGeom prst="rect">
              <a:avLst/>
            </a:prstGeom>
            <a:solidFill>
              <a:srgbClr val="FFFFFF">
                <a:lumMod val="85000"/>
              </a:srgbClr>
            </a:solidFill>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⑥全体報告</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12" name="コンテンツ プレースホルダー 2">
              <a:extLst>
                <a:ext uri="{FF2B5EF4-FFF2-40B4-BE49-F238E27FC236}">
                  <a16:creationId xmlns:a16="http://schemas.microsoft.com/office/drawing/2014/main" id="{7FA7589D-E399-4699-B8AC-21D2E8511CD3}"/>
                </a:ext>
              </a:extLst>
            </p:cNvPr>
            <p:cNvSpPr txBox="1">
              <a:spLocks/>
            </p:cNvSpPr>
            <p:nvPr/>
          </p:nvSpPr>
          <p:spPr>
            <a:xfrm>
              <a:off x="1470136" y="2395576"/>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対象者全体像の傾向分析</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19" name="コンテンツ プレースホルダー 2">
              <a:extLst>
                <a:ext uri="{FF2B5EF4-FFF2-40B4-BE49-F238E27FC236}">
                  <a16:creationId xmlns:a16="http://schemas.microsoft.com/office/drawing/2014/main" id="{698A983E-1214-42EB-B183-094399C1FB0A}"/>
                </a:ext>
              </a:extLst>
            </p:cNvPr>
            <p:cNvSpPr txBox="1">
              <a:spLocks/>
            </p:cNvSpPr>
            <p:nvPr/>
          </p:nvSpPr>
          <p:spPr>
            <a:xfrm>
              <a:off x="4148022" y="2374517"/>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全体概要報告書</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49" name="コンテンツ プレースホルダー 2">
              <a:extLst>
                <a:ext uri="{FF2B5EF4-FFF2-40B4-BE49-F238E27FC236}">
                  <a16:creationId xmlns:a16="http://schemas.microsoft.com/office/drawing/2014/main" id="{07A5B674-E3C9-431A-A2B7-E18864E3052B}"/>
                </a:ext>
              </a:extLst>
            </p:cNvPr>
            <p:cNvSpPr txBox="1">
              <a:spLocks/>
            </p:cNvSpPr>
            <p:nvPr/>
          </p:nvSpPr>
          <p:spPr>
            <a:xfrm>
              <a:off x="6825908" y="2365466"/>
              <a:ext cx="5126605"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個人の結果を集約した全体の人物像を外部との比較により、</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理解できる。登用や配置に関する意思決定支援。</a:t>
              </a:r>
            </a:p>
          </p:txBody>
        </p:sp>
      </p:grpSp>
      <p:sp>
        <p:nvSpPr>
          <p:cNvPr id="50" name="コンテンツ プレースホルダー 2">
            <a:extLst>
              <a:ext uri="{FF2B5EF4-FFF2-40B4-BE49-F238E27FC236}">
                <a16:creationId xmlns:a16="http://schemas.microsoft.com/office/drawing/2014/main" id="{24A3865C-2E82-4817-AEF9-590504DD0BD3}"/>
              </a:ext>
            </a:extLst>
          </p:cNvPr>
          <p:cNvSpPr txBox="1">
            <a:spLocks/>
          </p:cNvSpPr>
          <p:nvPr/>
        </p:nvSpPr>
        <p:spPr>
          <a:xfrm>
            <a:off x="6825908" y="2323971"/>
            <a:ext cx="5126605"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現職者データ・職務分析サーベイ・外部モデルを元に議論します。</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該当ポジションにおける人材像が定義され、言語化・数値化されます。</a:t>
            </a:r>
          </a:p>
        </p:txBody>
      </p:sp>
      <p:sp>
        <p:nvSpPr>
          <p:cNvPr id="51" name="コンテンツ プレースホルダー 2">
            <a:extLst>
              <a:ext uri="{FF2B5EF4-FFF2-40B4-BE49-F238E27FC236}">
                <a16:creationId xmlns:a16="http://schemas.microsoft.com/office/drawing/2014/main" id="{12A92404-3F3D-4DDC-BD11-7FACECFC42D6}"/>
              </a:ext>
            </a:extLst>
          </p:cNvPr>
          <p:cNvSpPr txBox="1">
            <a:spLocks/>
          </p:cNvSpPr>
          <p:nvPr/>
        </p:nvSpPr>
        <p:spPr>
          <a:xfrm>
            <a:off x="6825908" y="3244512"/>
            <a:ext cx="5126605"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ジョブマッチ％を算出し、ランキング化されることにより、資質面において　　該当ポジションとどの程度近しいのか、を理解することができます。</a:t>
            </a:r>
          </a:p>
        </p:txBody>
      </p:sp>
      <p:sp>
        <p:nvSpPr>
          <p:cNvPr id="52" name="コンテンツ プレースホルダー 2">
            <a:extLst>
              <a:ext uri="{FF2B5EF4-FFF2-40B4-BE49-F238E27FC236}">
                <a16:creationId xmlns:a16="http://schemas.microsoft.com/office/drawing/2014/main" id="{495D10AA-36B3-4DB9-8247-C2B46194FE71}"/>
              </a:ext>
            </a:extLst>
          </p:cNvPr>
          <p:cNvSpPr txBox="1">
            <a:spLocks/>
          </p:cNvSpPr>
          <p:nvPr/>
        </p:nvSpPr>
        <p:spPr>
          <a:xfrm>
            <a:off x="6825908" y="4138500"/>
            <a:ext cx="5126605"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縦軸に</a:t>
            </a:r>
            <a:r>
              <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rPr>
              <a:t>CP360</a:t>
            </a: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、横軸にジョブマッチ％を示した人材ポートフォリオに</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よる対象人材の客観軸での評価が可能になります。</a:t>
            </a:r>
          </a:p>
        </p:txBody>
      </p:sp>
      <p:sp>
        <p:nvSpPr>
          <p:cNvPr id="53" name="コンテンツ プレースホルダー 2">
            <a:extLst>
              <a:ext uri="{FF2B5EF4-FFF2-40B4-BE49-F238E27FC236}">
                <a16:creationId xmlns:a16="http://schemas.microsoft.com/office/drawing/2014/main" id="{099F8544-7B8E-4781-B061-26E97E6993B8}"/>
              </a:ext>
            </a:extLst>
          </p:cNvPr>
          <p:cNvSpPr txBox="1">
            <a:spLocks/>
          </p:cNvSpPr>
          <p:nvPr/>
        </p:nvSpPr>
        <p:spPr>
          <a:xfrm>
            <a:off x="111184" y="5026750"/>
            <a:ext cx="1184214" cy="696882"/>
          </a:xfrm>
          <a:prstGeom prst="rect">
            <a:avLst/>
          </a:prstGeom>
          <a:solidFill>
            <a:srgbClr val="FFFFFF">
              <a:lumMod val="85000"/>
            </a:srgbClr>
          </a:solidFill>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⑤人材</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ポートフォリオ</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161717"/>
                </a:solidFill>
                <a:effectLst/>
                <a:uLnTx/>
                <a:uFillTx/>
                <a:latin typeface="Meiryo UI"/>
                <a:ea typeface="Meiryo UI"/>
                <a:cs typeface="+mn-cs"/>
              </a:rPr>
              <a:t>活用</a:t>
            </a:r>
            <a:endParaRPr kumimoji="1" lang="en-US" altLang="ja-JP" sz="1400" b="1"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54" name="コンテンツ プレースホルダー 2">
            <a:extLst>
              <a:ext uri="{FF2B5EF4-FFF2-40B4-BE49-F238E27FC236}">
                <a16:creationId xmlns:a16="http://schemas.microsoft.com/office/drawing/2014/main" id="{77D5149D-7576-42F6-B944-C38E982C783E}"/>
              </a:ext>
            </a:extLst>
          </p:cNvPr>
          <p:cNvSpPr txBox="1">
            <a:spLocks/>
          </p:cNvSpPr>
          <p:nvPr/>
        </p:nvSpPr>
        <p:spPr>
          <a:xfrm>
            <a:off x="1470135" y="5026750"/>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人材ポートフォリオの解釈</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56" name="コンテンツ プレースホルダー 2">
            <a:extLst>
              <a:ext uri="{FF2B5EF4-FFF2-40B4-BE49-F238E27FC236}">
                <a16:creationId xmlns:a16="http://schemas.microsoft.com/office/drawing/2014/main" id="{A31BC69A-D55C-4999-B12E-D72BEEEE29F6}"/>
              </a:ext>
            </a:extLst>
          </p:cNvPr>
          <p:cNvSpPr txBox="1">
            <a:spLocks/>
          </p:cNvSpPr>
          <p:nvPr/>
        </p:nvSpPr>
        <p:spPr>
          <a:xfrm>
            <a:off x="4148021" y="5022416"/>
            <a:ext cx="2503149"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人材群ごとの</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打ち手提示</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p:txBody>
      </p:sp>
      <p:sp>
        <p:nvSpPr>
          <p:cNvPr id="57" name="コンテンツ プレースホルダー 2">
            <a:extLst>
              <a:ext uri="{FF2B5EF4-FFF2-40B4-BE49-F238E27FC236}">
                <a16:creationId xmlns:a16="http://schemas.microsoft.com/office/drawing/2014/main" id="{9B86E5D4-B54D-4910-9251-AFDEDB29F889}"/>
              </a:ext>
            </a:extLst>
          </p:cNvPr>
          <p:cNvSpPr txBox="1">
            <a:spLocks/>
          </p:cNvSpPr>
          <p:nvPr/>
        </p:nvSpPr>
        <p:spPr>
          <a:xfrm>
            <a:off x="6825908" y="5004379"/>
            <a:ext cx="5126605" cy="696882"/>
          </a:xfrm>
          <a:prstGeom prst="rect">
            <a:avLst/>
          </a:prstGeom>
          <a:noFill/>
          <a:ln>
            <a:solidFill>
              <a:srgbClr val="FFFFFF">
                <a:lumMod val="50000"/>
              </a:srgbClr>
            </a:solidFill>
          </a:ln>
        </p:spPr>
        <p:txBody>
          <a:bodyPr vert="horz" lIns="0" tIns="22860" rIns="0" bIns="22860" rtlCol="0" anchor="ctr">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提示された人材ポートフォリオから浮かびがった人材群から</a:t>
            </a:r>
            <a:endParaRPr kumimoji="1" lang="en-US" altLang="ja-JP" sz="1400" b="1" i="0" u="none" strike="noStrike" kern="1200" cap="none" spc="0" normalizeH="0" baseline="0" noProof="0" dirty="0">
              <a:ln>
                <a:noFill/>
              </a:ln>
              <a:solidFill>
                <a:srgbClr val="FFFFFF">
                  <a:lumMod val="50000"/>
                </a:srgbClr>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i="0" u="none" strike="noStrike" kern="1200" cap="none" spc="0" normalizeH="0" baseline="0" noProof="0" dirty="0">
                <a:ln>
                  <a:noFill/>
                </a:ln>
                <a:solidFill>
                  <a:srgbClr val="FFFFFF">
                    <a:lumMod val="50000"/>
                  </a:srgbClr>
                </a:solidFill>
                <a:effectLst/>
                <a:uLnTx/>
                <a:uFillTx/>
                <a:latin typeface="Meiryo UI"/>
                <a:ea typeface="Meiryo UI"/>
                <a:cs typeface="+mn-cs"/>
              </a:rPr>
              <a:t>今後の戦略的な人事を検討することができます。</a:t>
            </a:r>
          </a:p>
        </p:txBody>
      </p:sp>
      <p:sp>
        <p:nvSpPr>
          <p:cNvPr id="2" name="スライド番号プレースホルダー 1">
            <a:extLst>
              <a:ext uri="{FF2B5EF4-FFF2-40B4-BE49-F238E27FC236}">
                <a16:creationId xmlns:a16="http://schemas.microsoft.com/office/drawing/2014/main" id="{F2D6D6B8-2E4B-4D38-9847-0858C500478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EDF4CB79-562A-46E1-8054-4C9F45C94D3A}" type="slidenum">
              <a:rPr kumimoji="1"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27</a:t>
            </a:fld>
            <a:endParaRPr kumimoji="1"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5" name="テキスト ボックス 34">
            <a:extLst>
              <a:ext uri="{FF2B5EF4-FFF2-40B4-BE49-F238E27FC236}">
                <a16:creationId xmlns:a16="http://schemas.microsoft.com/office/drawing/2014/main" id="{03F559E9-6992-4891-B14D-2C0B840E92A9}"/>
              </a:ext>
            </a:extLst>
          </p:cNvPr>
          <p:cNvSpPr txBox="1"/>
          <p:nvPr/>
        </p:nvSpPr>
        <p:spPr>
          <a:xfrm>
            <a:off x="3973284" y="304061"/>
            <a:ext cx="5439725" cy="396673"/>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①</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③で</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1</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か月、④</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⑥で</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1</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か月、計</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2</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か月が想定リードタイムになります。</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10" name="フッター プレースホルダー 9">
            <a:extLst>
              <a:ext uri="{FF2B5EF4-FFF2-40B4-BE49-F238E27FC236}">
                <a16:creationId xmlns:a16="http://schemas.microsoft.com/office/drawing/2014/main" id="{3529D4B8-A37E-9EE3-B22D-0EAD65EDB2A0}"/>
              </a:ext>
            </a:extLst>
          </p:cNvPr>
          <p:cNvSpPr>
            <a:spLocks noGrp="1"/>
          </p:cNvSpPr>
          <p:nvPr>
            <p:ph type="ftr" idx="11"/>
          </p:nvPr>
        </p:nvSpPr>
        <p:spPr>
          <a:xfrm>
            <a:off x="4165600" y="6506825"/>
            <a:ext cx="3860800" cy="365125"/>
          </a:xfrm>
        </p:spPr>
        <p:txBody>
          <a:bodyPr/>
          <a:lstStyle/>
          <a:p>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2563580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a:extLst>
              <a:ext uri="{FF2B5EF4-FFF2-40B4-BE49-F238E27FC236}">
                <a16:creationId xmlns:a16="http://schemas.microsoft.com/office/drawing/2014/main" id="{42DDC13F-2135-2A6A-D651-C1A5952BE753}"/>
              </a:ext>
            </a:extLst>
          </p:cNvPr>
          <p:cNvSpPr txBox="1">
            <a:spLocks noChangeArrowheads="1"/>
          </p:cNvSpPr>
          <p:nvPr/>
        </p:nvSpPr>
        <p:spPr bwMode="auto">
          <a:xfrm>
            <a:off x="1066800" y="1400493"/>
            <a:ext cx="11125200" cy="2616101"/>
          </a:xfrm>
          <a:prstGeom prst="rect">
            <a:avLst/>
          </a:prstGeom>
          <a:noFill/>
          <a:ln>
            <a:noFill/>
          </a:ln>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1</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人材データの利用価値</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6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2</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パフォーマンスモデルを通じた戦略人事</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3</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パフォーマンスモデル設計と活用</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prstClr val="white">
                  <a:lumMod val="85000"/>
                </a:prst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sym typeface="Arial"/>
                <a:rtl val="0"/>
              </a:rPr>
              <a:t>（参考）　外部モデルの種類</a:t>
            </a:r>
          </a:p>
        </p:txBody>
      </p:sp>
      <p:sp>
        <p:nvSpPr>
          <p:cNvPr id="212995" name="TextBox 16">
            <a:extLst>
              <a:ext uri="{FF2B5EF4-FFF2-40B4-BE49-F238E27FC236}">
                <a16:creationId xmlns:a16="http://schemas.microsoft.com/office/drawing/2014/main" id="{454AF575-F65D-3CE1-2C49-55473AE429C4}"/>
              </a:ext>
            </a:extLst>
          </p:cNvPr>
          <p:cNvSpPr txBox="1">
            <a:spLocks noChangeArrowheads="1"/>
          </p:cNvSpPr>
          <p:nvPr/>
        </p:nvSpPr>
        <p:spPr bwMode="auto">
          <a:xfrm>
            <a:off x="1036638" y="620992"/>
            <a:ext cx="374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資料の構成</a:t>
            </a:r>
            <a:endParaRPr kumimoji="0" lang="en-US" altLang="ja-JP"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212996" name="スライド番号プレースホルダー 2">
            <a:extLst>
              <a:ext uri="{FF2B5EF4-FFF2-40B4-BE49-F238E27FC236}">
                <a16:creationId xmlns:a16="http://schemas.microsoft.com/office/drawing/2014/main" id="{F092B84F-3345-AF04-92AC-6AAD8DD861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A15EE5D-5958-4358-85EC-77352E410E80}"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28</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914FF1A2-4178-3454-8415-DED8EF414AAA}"/>
              </a:ext>
            </a:extLst>
          </p:cNvPr>
          <p:cNvSpPr>
            <a:spLocks noGrp="1"/>
          </p:cNvSpPr>
          <p:nvPr>
            <p:ph type="ftr" sz="quarter" idx="13"/>
          </p:nvPr>
        </p:nvSpPr>
        <p:spPr>
          <a:xfrm>
            <a:off x="4038600" y="6356350"/>
            <a:ext cx="4114800" cy="365125"/>
          </a:xfrm>
        </p:spPr>
        <p:txBody>
          <a:bodyPr/>
          <a:lstStyle/>
          <a:p>
            <a:pPr>
              <a:defRPr/>
            </a:pPr>
            <a:r>
              <a:rPr lang="en-US" altLang="ja-JP"/>
              <a:t>Copyright©️ 2023 HRD, Inc. All Rights Reserved. Strictly Confidential.</a:t>
            </a:r>
            <a:endParaRPr lang="ja-JP" altLang="en-US"/>
          </a:p>
        </p:txBody>
      </p:sp>
    </p:spTree>
    <p:extLst>
      <p:ext uri="{BB962C8B-B14F-4D97-AF65-F5344CB8AC3E}">
        <p14:creationId xmlns:p14="http://schemas.microsoft.com/office/powerpoint/2010/main" val="2961468601"/>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86244C12-CCF1-4A6D-BB14-AE9F7493236A}"/>
              </a:ext>
            </a:extLst>
          </p:cNvPr>
          <p:cNvSpPr/>
          <p:nvPr/>
        </p:nvSpPr>
        <p:spPr>
          <a:xfrm>
            <a:off x="5552246" y="532469"/>
            <a:ext cx="6411154" cy="39521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8115" name="Shape 219">
            <a:extLst>
              <a:ext uri="{FF2B5EF4-FFF2-40B4-BE49-F238E27FC236}">
                <a16:creationId xmlns:a16="http://schemas.microsoft.com/office/drawing/2014/main" id="{8EAE3D92-3579-4F43-AF80-69D7ADF4EFEC}"/>
              </a:ext>
            </a:extLst>
          </p:cNvPr>
          <p:cNvSpPr txBox="1">
            <a:spLocks noChangeArrowheads="1"/>
          </p:cNvSpPr>
          <p:nvPr/>
        </p:nvSpPr>
        <p:spPr bwMode="auto">
          <a:xfrm>
            <a:off x="381000" y="149225"/>
            <a:ext cx="919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＜参考 ＞　外部モデル・ライブラリーモデル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4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pic>
        <p:nvPicPr>
          <p:cNvPr id="218116" name="図 3">
            <a:extLst>
              <a:ext uri="{FF2B5EF4-FFF2-40B4-BE49-F238E27FC236}">
                <a16:creationId xmlns:a16="http://schemas.microsoft.com/office/drawing/2014/main" id="{827DEE24-8514-49E7-8870-466A0D176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185" y="1098550"/>
            <a:ext cx="4089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7" name="グループ化 15">
            <a:extLst>
              <a:ext uri="{FF2B5EF4-FFF2-40B4-BE49-F238E27FC236}">
                <a16:creationId xmlns:a16="http://schemas.microsoft.com/office/drawing/2014/main" id="{037C9920-E893-4EDD-B0B9-293DFC277AC4}"/>
              </a:ext>
            </a:extLst>
          </p:cNvPr>
          <p:cNvGrpSpPr>
            <a:grpSpLocks/>
          </p:cNvGrpSpPr>
          <p:nvPr/>
        </p:nvGrpSpPr>
        <p:grpSpPr bwMode="auto">
          <a:xfrm>
            <a:off x="5754689" y="663300"/>
            <a:ext cx="6059486" cy="1963737"/>
            <a:chOff x="-1073058" y="1651935"/>
            <a:chExt cx="6060644" cy="1964749"/>
          </a:xfrm>
        </p:grpSpPr>
        <p:pic>
          <p:nvPicPr>
            <p:cNvPr id="218126" name="図 4">
              <a:extLst>
                <a:ext uri="{FF2B5EF4-FFF2-40B4-BE49-F238E27FC236}">
                  <a16:creationId xmlns:a16="http://schemas.microsoft.com/office/drawing/2014/main" id="{F2760A09-C22C-437B-B6BA-638E39653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57" y="2348508"/>
              <a:ext cx="1733532" cy="114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7" name="角丸四角形 29">
              <a:extLst>
                <a:ext uri="{FF2B5EF4-FFF2-40B4-BE49-F238E27FC236}">
                  <a16:creationId xmlns:a16="http://schemas.microsoft.com/office/drawing/2014/main" id="{21FB2F62-4279-41BB-9ABC-748DF2AD5D25}"/>
                </a:ext>
              </a:extLst>
            </p:cNvPr>
            <p:cNvSpPr>
              <a:spLocks noChangeArrowheads="1"/>
            </p:cNvSpPr>
            <p:nvPr/>
          </p:nvSpPr>
          <p:spPr bwMode="auto">
            <a:xfrm>
              <a:off x="-1073058" y="1717219"/>
              <a:ext cx="2472162" cy="442912"/>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ライブラリーモデル</a:t>
              </a:r>
              <a:endParaRPr kumimoji="0"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pic>
          <p:nvPicPr>
            <p:cNvPr id="218128" name="図 18">
              <a:extLst>
                <a:ext uri="{FF2B5EF4-FFF2-40B4-BE49-F238E27FC236}">
                  <a16:creationId xmlns:a16="http://schemas.microsoft.com/office/drawing/2014/main" id="{5B055C10-EAF3-4195-9102-1620FCAC44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259" y="2348508"/>
              <a:ext cx="927933" cy="1268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正方形/長方形 3">
              <a:extLst>
                <a:ext uri="{FF2B5EF4-FFF2-40B4-BE49-F238E27FC236}">
                  <a16:creationId xmlns:a16="http://schemas.microsoft.com/office/drawing/2014/main" id="{0E55D96E-EB6F-4E55-B014-CA8499893F13}"/>
                </a:ext>
              </a:extLst>
            </p:cNvPr>
            <p:cNvSpPr>
              <a:spLocks noChangeArrowheads="1"/>
            </p:cNvSpPr>
            <p:nvPr/>
          </p:nvSpPr>
          <p:spPr bwMode="auto">
            <a:xfrm>
              <a:off x="1557931" y="1651935"/>
              <a:ext cx="3429655" cy="584501"/>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ライブラリーモデルは、米国版</a:t>
              </a:r>
              <a:r>
                <a:rPr kumimoji="0" lang="en-US" altLang="ja-JP" sz="1600" b="1"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Onet</a:t>
              </a: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に準拠して作成されています</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1" name="テキスト ボックス 20">
              <a:extLst>
                <a:ext uri="{FF2B5EF4-FFF2-40B4-BE49-F238E27FC236}">
                  <a16:creationId xmlns:a16="http://schemas.microsoft.com/office/drawing/2014/main" id="{9EE51CC3-D6BC-45FE-9A09-5433002D91FE}"/>
                </a:ext>
              </a:extLst>
            </p:cNvPr>
            <p:cNvSpPr txBox="1"/>
            <p:nvPr/>
          </p:nvSpPr>
          <p:spPr bwMode="auto">
            <a:xfrm>
              <a:off x="934768" y="2929220"/>
              <a:ext cx="2942200" cy="4622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Arial"/>
                  <a:sym typeface="Arial"/>
                  <a:rtl val="0"/>
                </a:rPr>
                <a:t>応用して設計</a:t>
              </a:r>
              <a:endParaRPr kumimoji="0" lang="en-US" altLang="ja-JP"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Arial"/>
                <a:sym typeface="Arial"/>
                <a:rtl val="0"/>
              </a:endParaRPr>
            </a:p>
          </p:txBody>
        </p:sp>
      </p:grpSp>
      <p:cxnSp>
        <p:nvCxnSpPr>
          <p:cNvPr id="26" name="Straight Arrow Connector 33">
            <a:extLst>
              <a:ext uri="{FF2B5EF4-FFF2-40B4-BE49-F238E27FC236}">
                <a16:creationId xmlns:a16="http://schemas.microsoft.com/office/drawing/2014/main" id="{D17E84B5-33B2-4FF6-8B68-C7885F69E0F3}"/>
              </a:ext>
            </a:extLst>
          </p:cNvPr>
          <p:cNvCxnSpPr>
            <a:cxnSpLocks/>
          </p:cNvCxnSpPr>
          <p:nvPr/>
        </p:nvCxnSpPr>
        <p:spPr>
          <a:xfrm>
            <a:off x="8870950" y="1646583"/>
            <a:ext cx="698500" cy="0"/>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3">
            <a:extLst>
              <a:ext uri="{FF2B5EF4-FFF2-40B4-BE49-F238E27FC236}">
                <a16:creationId xmlns:a16="http://schemas.microsoft.com/office/drawing/2014/main" id="{5B32293F-F8BF-4E3B-9CC8-AB22DCBB000D}"/>
              </a:ext>
            </a:extLst>
          </p:cNvPr>
          <p:cNvSpPr>
            <a:spLocks noChangeArrowheads="1"/>
          </p:cNvSpPr>
          <p:nvPr/>
        </p:nvSpPr>
        <p:spPr bwMode="auto">
          <a:xfrm>
            <a:off x="5799655" y="3026120"/>
            <a:ext cx="5865812" cy="11684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Computer/Information Systems Manager</a:t>
            </a: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　</a:t>
            </a:r>
            <a:endPar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Computer Software Engineer, Systems Software</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Computer Hardware Engineer</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Computer Security Specialist</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Sales Manager</a:t>
            </a:r>
          </a:p>
        </p:txBody>
      </p:sp>
      <p:sp>
        <p:nvSpPr>
          <p:cNvPr id="218122" name="スライド番号プレースホルダー 1">
            <a:extLst>
              <a:ext uri="{FF2B5EF4-FFF2-40B4-BE49-F238E27FC236}">
                <a16:creationId xmlns:a16="http://schemas.microsoft.com/office/drawing/2014/main" id="{B9FDDF91-563D-4A5F-AD8C-DF66086D8F83}"/>
              </a:ext>
            </a:extLst>
          </p:cNvPr>
          <p:cNvSpPr>
            <a:spLocks noGrp="1" noChangeArrowheads="1"/>
          </p:cNvSpPr>
          <p:nvPr>
            <p:ph type="sldNum" sz="quarter" idx="12"/>
          </p:nvPr>
        </p:nvSpPr>
        <p:spPr bwMode="auto">
          <a:xfrm>
            <a:off x="9220200" y="63976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20BCF5-8A92-44C5-9DB0-CA2850BB97BF}" type="slidenum">
              <a:rPr kumimoji="1" lang="ja-JP" altLang="en-US" sz="900" b="0" i="0" u="none" strike="noStrike" kern="1200" cap="none" spc="0" normalizeH="0" baseline="0" noProof="0" smtClean="0">
                <a:ln>
                  <a:noFill/>
                </a:ln>
                <a:solidFill>
                  <a:srgbClr val="898989"/>
                </a:solidFill>
                <a:effectLst/>
                <a:uLnTx/>
                <a:uFillTx/>
                <a:latin typeface="Meiryo UI" panose="020B0604030504040204" pitchFamily="50" charset="-128"/>
                <a:ea typeface="Meiryo UI" panose="020B0604030504040204" pitchFamily="50" charset="-128"/>
                <a:sym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1" lang="ja-JP" altLang="en-US" sz="9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sym typeface="Calibri" panose="020F0502020204030204" pitchFamily="34" charset="0"/>
            </a:endParaRPr>
          </a:p>
        </p:txBody>
      </p:sp>
      <p:sp>
        <p:nvSpPr>
          <p:cNvPr id="34" name="正方形/長方形 33">
            <a:extLst>
              <a:ext uri="{FF2B5EF4-FFF2-40B4-BE49-F238E27FC236}">
                <a16:creationId xmlns:a16="http://schemas.microsoft.com/office/drawing/2014/main" id="{CD5DC92B-A7E2-4F39-B83E-BC4A418025DF}"/>
              </a:ext>
            </a:extLst>
          </p:cNvPr>
          <p:cNvSpPr/>
          <p:nvPr/>
        </p:nvSpPr>
        <p:spPr>
          <a:xfrm>
            <a:off x="377825" y="685800"/>
            <a:ext cx="1012825" cy="27622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9900"/>
                </a:solidFill>
                <a:effectLst/>
                <a:uLnTx/>
                <a:uFillTx/>
                <a:latin typeface="Meiryo UI" panose="020B0604030504040204" pitchFamily="50" charset="-128"/>
                <a:ea typeface="Meiryo UI" panose="020B0604030504040204" pitchFamily="50" charset="-128"/>
                <a:cs typeface="Arial"/>
                <a:sym typeface="Calibri"/>
                <a:rtl val="0"/>
              </a:rPr>
              <a:t>＜モデル例＞</a:t>
            </a:r>
            <a:endParaRPr kumimoji="0" lang="en-US" altLang="ja-JP" sz="1200" b="0" i="0" u="none" strike="noStrike" kern="0" cap="none" spc="0" normalizeH="0" baseline="0" noProof="0" dirty="0">
              <a:ln>
                <a:noFill/>
              </a:ln>
              <a:solidFill>
                <a:srgbClr val="FF9900"/>
              </a:solidFill>
              <a:effectLst/>
              <a:uLnTx/>
              <a:uFillTx/>
              <a:latin typeface="Meiryo UI" panose="020B0604030504040204" pitchFamily="50" charset="-128"/>
              <a:ea typeface="Meiryo UI" panose="020B0604030504040204" pitchFamily="50" charset="-128"/>
              <a:cs typeface="Arial"/>
              <a:sym typeface="Calibri"/>
              <a:rtl val="0"/>
            </a:endParaRPr>
          </a:p>
        </p:txBody>
      </p:sp>
      <p:sp>
        <p:nvSpPr>
          <p:cNvPr id="19" name="正方形/長方形 3">
            <a:extLst>
              <a:ext uri="{FF2B5EF4-FFF2-40B4-BE49-F238E27FC236}">
                <a16:creationId xmlns:a16="http://schemas.microsoft.com/office/drawing/2014/main" id="{70050F87-2801-4EE9-B255-FCB65D4611B8}"/>
              </a:ext>
            </a:extLst>
          </p:cNvPr>
          <p:cNvSpPr>
            <a:spLocks noChangeArrowheads="1"/>
          </p:cNvSpPr>
          <p:nvPr/>
        </p:nvSpPr>
        <p:spPr bwMode="auto">
          <a:xfrm>
            <a:off x="5799655" y="2615270"/>
            <a:ext cx="5675312" cy="3397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モデルラインアップイメージ　（約</a:t>
            </a:r>
            <a:r>
              <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1,000</a:t>
            </a: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職種）</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pic>
        <p:nvPicPr>
          <p:cNvPr id="3" name="図 2">
            <a:extLst>
              <a:ext uri="{FF2B5EF4-FFF2-40B4-BE49-F238E27FC236}">
                <a16:creationId xmlns:a16="http://schemas.microsoft.com/office/drawing/2014/main" id="{13540247-AD03-414A-A1D8-AC9B7EBE541D}"/>
              </a:ext>
            </a:extLst>
          </p:cNvPr>
          <p:cNvPicPr>
            <a:picLocks noChangeAspect="1"/>
          </p:cNvPicPr>
          <p:nvPr/>
        </p:nvPicPr>
        <p:blipFill>
          <a:blip r:embed="rId6"/>
          <a:stretch>
            <a:fillRect/>
          </a:stretch>
        </p:blipFill>
        <p:spPr>
          <a:xfrm>
            <a:off x="8870950" y="3846591"/>
            <a:ext cx="2763386" cy="2828280"/>
          </a:xfrm>
          <a:prstGeom prst="rect">
            <a:avLst/>
          </a:prstGeom>
          <a:ln w="22225">
            <a:solidFill>
              <a:schemeClr val="accent1"/>
            </a:solidFill>
          </a:ln>
        </p:spPr>
      </p:pic>
      <p:sp>
        <p:nvSpPr>
          <p:cNvPr id="2" name="フッター プレースホルダー 1">
            <a:extLst>
              <a:ext uri="{FF2B5EF4-FFF2-40B4-BE49-F238E27FC236}">
                <a16:creationId xmlns:a16="http://schemas.microsoft.com/office/drawing/2014/main" id="{D5DF081B-F17E-FF11-C5EE-D906EFDA85C0}"/>
              </a:ext>
            </a:extLst>
          </p:cNvPr>
          <p:cNvSpPr>
            <a:spLocks noGrp="1"/>
          </p:cNvSpPr>
          <p:nvPr>
            <p:ph type="ftr" sz="quarter" idx="11"/>
          </p:nvPr>
        </p:nvSpPr>
        <p:spPr/>
        <p:txBody>
          <a:bodyPr/>
          <a:lstStyle/>
          <a:p>
            <a:pPr>
              <a:defRPr/>
            </a:pPr>
            <a:r>
              <a:rPr lang="en-US" altLang="ja-JP"/>
              <a:t>Copyright©️ 2023 HRD, Inc. All Rights Reserved. Strictly Confidential.</a:t>
            </a:r>
            <a:endParaRPr lang="ja-JP" altLang="en-US"/>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6">
            <a:extLst>
              <a:ext uri="{FF2B5EF4-FFF2-40B4-BE49-F238E27FC236}">
                <a16:creationId xmlns:a16="http://schemas.microsoft.com/office/drawing/2014/main" id="{42DDC13F-2135-2A6A-D651-C1A5952BE753}"/>
              </a:ext>
            </a:extLst>
          </p:cNvPr>
          <p:cNvSpPr txBox="1">
            <a:spLocks noChangeArrowheads="1"/>
          </p:cNvSpPr>
          <p:nvPr/>
        </p:nvSpPr>
        <p:spPr bwMode="auto">
          <a:xfrm>
            <a:off x="1066800" y="1400493"/>
            <a:ext cx="11125200" cy="2616101"/>
          </a:xfrm>
          <a:prstGeom prst="rect">
            <a:avLst/>
          </a:prstGeom>
          <a:noFill/>
          <a:ln>
            <a:noFill/>
          </a:ln>
        </p:spPr>
        <p:txBody>
          <a:bodyPr wrap="square">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1</a:t>
            </a:r>
            <a:r>
              <a:rPr kumimoji="0" lang="ja-JP" altLang="en-US"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　人材データの利用価値</a:t>
            </a:r>
            <a:endParaRPr kumimoji="0" lang="en-US" altLang="ja-JP" sz="24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6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2</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パフォーマンスモデルを通じた戦略人事</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3</a:t>
            </a: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  パフォーマンスモデル設計と活用</a:t>
            </a:r>
            <a:endParaRPr kumimoji="0" lang="en-US" altLang="ja-JP"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schemeClr val="bg1">
                    <a:lumMod val="85000"/>
                  </a:schemeClr>
                </a:solidFill>
                <a:effectLst/>
                <a:uLnTx/>
                <a:uFillTx/>
                <a:latin typeface="Meiryo UI" pitchFamily="50" charset="-128"/>
                <a:ea typeface="Meiryo UI" pitchFamily="50" charset="-128"/>
                <a:cs typeface="Meiryo UI" pitchFamily="50" charset="-128"/>
                <a:sym typeface="Arial"/>
                <a:rtl val="0"/>
              </a:rPr>
              <a:t>（参考）　外部モデルの種類</a:t>
            </a:r>
          </a:p>
        </p:txBody>
      </p:sp>
      <p:sp>
        <p:nvSpPr>
          <p:cNvPr id="212995" name="TextBox 16">
            <a:extLst>
              <a:ext uri="{FF2B5EF4-FFF2-40B4-BE49-F238E27FC236}">
                <a16:creationId xmlns:a16="http://schemas.microsoft.com/office/drawing/2014/main" id="{454AF575-F65D-3CE1-2C49-55473AE429C4}"/>
              </a:ext>
            </a:extLst>
          </p:cNvPr>
          <p:cNvSpPr txBox="1">
            <a:spLocks noChangeArrowheads="1"/>
          </p:cNvSpPr>
          <p:nvPr/>
        </p:nvSpPr>
        <p:spPr bwMode="auto">
          <a:xfrm>
            <a:off x="1036638" y="620992"/>
            <a:ext cx="3741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資料の構成</a:t>
            </a:r>
            <a:endParaRPr kumimoji="0" lang="en-US" altLang="ja-JP" sz="18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212996" name="スライド番号プレースホルダー 2">
            <a:extLst>
              <a:ext uri="{FF2B5EF4-FFF2-40B4-BE49-F238E27FC236}">
                <a16:creationId xmlns:a16="http://schemas.microsoft.com/office/drawing/2014/main" id="{F092B84F-3345-AF04-92AC-6AAD8DD861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A15EE5D-5958-4358-85EC-77352E410E80}"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3</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A05AD3ED-391C-EF40-5C9F-5030881F8730}"/>
              </a:ext>
            </a:extLst>
          </p:cNvPr>
          <p:cNvSpPr>
            <a:spLocks noGrp="1"/>
          </p:cNvSpPr>
          <p:nvPr>
            <p:ph type="ftr" sz="quarter" idx="13"/>
          </p:nvPr>
        </p:nvSpPr>
        <p:spPr>
          <a:xfrm>
            <a:off x="4038600" y="6356350"/>
            <a:ext cx="4114800" cy="365125"/>
          </a:xfrm>
        </p:spPr>
        <p:txBody>
          <a:bodyPr/>
          <a:lstStyle/>
          <a:p>
            <a:pPr>
              <a:defRPr/>
            </a:pPr>
            <a:r>
              <a:rPr lang="en-US" altLang="ja-JP"/>
              <a:t>Copyright©️ 2023 HRD, Inc. All Rights Reserved. Strictly Confidential.</a:t>
            </a:r>
            <a:endParaRPr lang="ja-JP" altLang="en-US"/>
          </a:p>
        </p:txBody>
      </p:sp>
    </p:spTree>
    <p:extLst>
      <p:ext uri="{BB962C8B-B14F-4D97-AF65-F5344CB8AC3E}">
        <p14:creationId xmlns:p14="http://schemas.microsoft.com/office/powerpoint/2010/main" val="618009274"/>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0A833131-181B-4C4A-B28D-96136556602F}"/>
              </a:ext>
            </a:extLst>
          </p:cNvPr>
          <p:cNvSpPr/>
          <p:nvPr/>
        </p:nvSpPr>
        <p:spPr>
          <a:xfrm>
            <a:off x="6288089" y="1741036"/>
            <a:ext cx="5675311" cy="46565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18115" name="Shape 219">
            <a:extLst>
              <a:ext uri="{FF2B5EF4-FFF2-40B4-BE49-F238E27FC236}">
                <a16:creationId xmlns:a16="http://schemas.microsoft.com/office/drawing/2014/main" id="{8EAE3D92-3579-4F43-AF80-69D7ADF4EFEC}"/>
              </a:ext>
            </a:extLst>
          </p:cNvPr>
          <p:cNvSpPr txBox="1">
            <a:spLocks noChangeArrowheads="1"/>
          </p:cNvSpPr>
          <p:nvPr/>
        </p:nvSpPr>
        <p:spPr bwMode="auto">
          <a:xfrm>
            <a:off x="371475" y="179586"/>
            <a:ext cx="919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＜参考 ＞　外部モデル・国内研究モデル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4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18118" name="角丸四角形 29">
            <a:extLst>
              <a:ext uri="{FF2B5EF4-FFF2-40B4-BE49-F238E27FC236}">
                <a16:creationId xmlns:a16="http://schemas.microsoft.com/office/drawing/2014/main" id="{A9FA0A6B-3F32-4B48-85C5-3503672DA3D1}"/>
              </a:ext>
            </a:extLst>
          </p:cNvPr>
          <p:cNvSpPr>
            <a:spLocks noChangeArrowheads="1"/>
          </p:cNvSpPr>
          <p:nvPr/>
        </p:nvSpPr>
        <p:spPr bwMode="auto">
          <a:xfrm>
            <a:off x="474217" y="1850481"/>
            <a:ext cx="2400254" cy="44132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②　国内研究モデル</a:t>
            </a:r>
            <a:endParaRPr kumimoji="0"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9" name="正方形/長方形 3">
            <a:extLst>
              <a:ext uri="{FF2B5EF4-FFF2-40B4-BE49-F238E27FC236}">
                <a16:creationId xmlns:a16="http://schemas.microsoft.com/office/drawing/2014/main" id="{B7BAF7E3-0F41-4462-858C-B584E8FBA0CD}"/>
              </a:ext>
            </a:extLst>
          </p:cNvPr>
          <p:cNvSpPr>
            <a:spLocks noChangeArrowheads="1"/>
          </p:cNvSpPr>
          <p:nvPr/>
        </p:nvSpPr>
        <p:spPr bwMode="auto">
          <a:xfrm>
            <a:off x="371475" y="708269"/>
            <a:ext cx="10870924" cy="92333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国内における研究を経て、整備されたモデルも約</a:t>
            </a:r>
            <a:r>
              <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150</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モデルほどが整備されております。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デジタル関連においては、</a:t>
            </a:r>
            <a:r>
              <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DX</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推進人材、</a:t>
            </a:r>
            <a:r>
              <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IT</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アーキテクト、</a:t>
            </a:r>
            <a:r>
              <a:rPr kumimoji="0" lang="en-US" altLang="ja-JP" sz="1800" kern="0" dirty="0">
                <a:solidFill>
                  <a:srgbClr val="000000"/>
                </a:solidFill>
                <a:latin typeface="Meiryo UI" panose="020B0604030504040204" pitchFamily="50" charset="-128"/>
                <a:ea typeface="Meiryo UI" panose="020B0604030504040204" pitchFamily="50" charset="-128"/>
                <a:cs typeface="Arial"/>
                <a:sym typeface="Arial"/>
                <a:rtl val="0"/>
              </a:rPr>
              <a:t>UX</a:t>
            </a:r>
            <a:r>
              <a:rPr kumimoji="0" lang="ja-JP" altLang="en-US" sz="1800" kern="0" dirty="0">
                <a:solidFill>
                  <a:srgbClr val="000000"/>
                </a:solidFill>
                <a:latin typeface="Meiryo UI" panose="020B0604030504040204" pitchFamily="50" charset="-128"/>
                <a:ea typeface="Meiryo UI" panose="020B0604030504040204" pitchFamily="50" charset="-128"/>
                <a:cs typeface="Arial"/>
                <a:sym typeface="Arial"/>
                <a:rtl val="0"/>
              </a:rPr>
              <a:t>デザイナー</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などのモデルが存在しています。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kern="0" dirty="0">
                <a:solidFill>
                  <a:srgbClr val="000000"/>
                </a:solidFill>
                <a:latin typeface="Meiryo UI" panose="020B0604030504040204" pitchFamily="50" charset="-128"/>
                <a:ea typeface="Meiryo UI" panose="020B0604030504040204" pitchFamily="50" charset="-128"/>
                <a:cs typeface="Arial"/>
                <a:sym typeface="Arial"/>
                <a:rtl val="0"/>
              </a:rPr>
              <a:t>外部の</a:t>
            </a:r>
            <a:r>
              <a:rPr kumimoji="0" lang="en-US" altLang="ja-JP" sz="1800" kern="0" dirty="0">
                <a:solidFill>
                  <a:srgbClr val="000000"/>
                </a:solidFill>
                <a:latin typeface="Meiryo UI" panose="020B0604030504040204" pitchFamily="50" charset="-128"/>
                <a:ea typeface="Meiryo UI" panose="020B0604030504040204" pitchFamily="50" charset="-128"/>
                <a:cs typeface="Arial"/>
                <a:sym typeface="Arial"/>
                <a:rtl val="0"/>
              </a:rPr>
              <a:t>DX</a:t>
            </a:r>
            <a:r>
              <a:rPr kumimoji="0" lang="ja-JP" altLang="en-US" sz="1800" kern="0" dirty="0">
                <a:solidFill>
                  <a:srgbClr val="000000"/>
                </a:solidFill>
                <a:latin typeface="Meiryo UI" panose="020B0604030504040204" pitchFamily="50" charset="-128"/>
                <a:ea typeface="Meiryo UI" panose="020B0604030504040204" pitchFamily="50" charset="-128"/>
                <a:cs typeface="Arial"/>
                <a:sym typeface="Arial"/>
                <a:rtl val="0"/>
              </a:rPr>
              <a:t>人材モデルと貴社人材とのジョブマッチ％が測定可能です</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18122" name="スライド番号プレースホルダー 1">
            <a:extLst>
              <a:ext uri="{FF2B5EF4-FFF2-40B4-BE49-F238E27FC236}">
                <a16:creationId xmlns:a16="http://schemas.microsoft.com/office/drawing/2014/main" id="{B9FDDF91-563D-4A5F-AD8C-DF66086D8F83}"/>
              </a:ext>
            </a:extLst>
          </p:cNvPr>
          <p:cNvSpPr>
            <a:spLocks noGrp="1" noChangeArrowheads="1"/>
          </p:cNvSpPr>
          <p:nvPr>
            <p:ph type="sldNum" sz="quarter" idx="12"/>
          </p:nvPr>
        </p:nvSpPr>
        <p:spPr bwMode="auto">
          <a:xfrm>
            <a:off x="9220200" y="63976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520BCF5-8A92-44C5-9DB0-CA2850BB97BF}" type="slidenum">
              <a:rPr kumimoji="1" lang="ja-JP" altLang="en-US" sz="900" b="0" i="0" u="none" strike="noStrike" kern="1200" cap="none" spc="0" normalizeH="0" baseline="0" noProof="0" smtClean="0">
                <a:ln>
                  <a:noFill/>
                </a:ln>
                <a:solidFill>
                  <a:srgbClr val="898989"/>
                </a:solidFill>
                <a:effectLst/>
                <a:uLnTx/>
                <a:uFillTx/>
                <a:latin typeface="Meiryo UI" panose="020B0604030504040204" pitchFamily="50" charset="-128"/>
                <a:ea typeface="Meiryo UI" panose="020B0604030504040204" pitchFamily="50" charset="-128"/>
                <a:sym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1" lang="ja-JP" altLang="en-US" sz="900" b="0" i="0" u="none" strike="noStrike" kern="1200" cap="none" spc="0" normalizeH="0" baseline="0" noProof="0">
              <a:ln>
                <a:noFill/>
              </a:ln>
              <a:solidFill>
                <a:srgbClr val="898989"/>
              </a:solidFill>
              <a:effectLst/>
              <a:uLnTx/>
              <a:uFillTx/>
              <a:latin typeface="Meiryo UI" panose="020B0604030504040204" pitchFamily="50" charset="-128"/>
              <a:ea typeface="Meiryo UI" panose="020B0604030504040204" pitchFamily="50" charset="-128"/>
              <a:sym typeface="Calibri" panose="020F0502020204030204" pitchFamily="34" charset="0"/>
            </a:endParaRPr>
          </a:p>
        </p:txBody>
      </p:sp>
      <p:pic>
        <p:nvPicPr>
          <p:cNvPr id="3" name="図 2">
            <a:extLst>
              <a:ext uri="{FF2B5EF4-FFF2-40B4-BE49-F238E27FC236}">
                <a16:creationId xmlns:a16="http://schemas.microsoft.com/office/drawing/2014/main" id="{CB00BD68-D2FD-409B-8EEE-7AD4BB5C1258}"/>
              </a:ext>
            </a:extLst>
          </p:cNvPr>
          <p:cNvPicPr>
            <a:picLocks noChangeAspect="1"/>
          </p:cNvPicPr>
          <p:nvPr/>
        </p:nvPicPr>
        <p:blipFill>
          <a:blip r:embed="rId3"/>
          <a:stretch>
            <a:fillRect/>
          </a:stretch>
        </p:blipFill>
        <p:spPr>
          <a:xfrm>
            <a:off x="408102" y="2483308"/>
            <a:ext cx="5566304" cy="3475579"/>
          </a:xfrm>
          <a:prstGeom prst="rect">
            <a:avLst/>
          </a:prstGeom>
        </p:spPr>
      </p:pic>
      <p:pic>
        <p:nvPicPr>
          <p:cNvPr id="24" name="図 23">
            <a:extLst>
              <a:ext uri="{FF2B5EF4-FFF2-40B4-BE49-F238E27FC236}">
                <a16:creationId xmlns:a16="http://schemas.microsoft.com/office/drawing/2014/main" id="{1802584C-B83F-494C-8FD1-2AD4DE1E3089}"/>
              </a:ext>
            </a:extLst>
          </p:cNvPr>
          <p:cNvPicPr>
            <a:picLocks noChangeAspect="1"/>
          </p:cNvPicPr>
          <p:nvPr/>
        </p:nvPicPr>
        <p:blipFill>
          <a:blip r:embed="rId4"/>
          <a:stretch>
            <a:fillRect/>
          </a:stretch>
        </p:blipFill>
        <p:spPr>
          <a:xfrm>
            <a:off x="6384521" y="1893483"/>
            <a:ext cx="2593388" cy="2370617"/>
          </a:xfrm>
          <a:prstGeom prst="rect">
            <a:avLst/>
          </a:prstGeom>
          <a:ln>
            <a:solidFill>
              <a:schemeClr val="tx1">
                <a:lumMod val="95000"/>
                <a:lumOff val="5000"/>
              </a:schemeClr>
            </a:solidFill>
          </a:ln>
        </p:spPr>
      </p:pic>
      <p:grpSp>
        <p:nvGrpSpPr>
          <p:cNvPr id="28" name="グループ化 27">
            <a:extLst>
              <a:ext uri="{FF2B5EF4-FFF2-40B4-BE49-F238E27FC236}">
                <a16:creationId xmlns:a16="http://schemas.microsoft.com/office/drawing/2014/main" id="{A6AB0ADA-F51E-4216-882A-44647D5F53F1}"/>
              </a:ext>
            </a:extLst>
          </p:cNvPr>
          <p:cNvGrpSpPr>
            <a:grpSpLocks/>
          </p:cNvGrpSpPr>
          <p:nvPr/>
        </p:nvGrpSpPr>
        <p:grpSpPr bwMode="auto">
          <a:xfrm>
            <a:off x="6841475" y="3701667"/>
            <a:ext cx="4991221" cy="1607694"/>
            <a:chOff x="192156" y="2590800"/>
            <a:chExt cx="8789486" cy="2497138"/>
          </a:xfrm>
        </p:grpSpPr>
        <p:pic>
          <p:nvPicPr>
            <p:cNvPr id="30" name="図 29">
              <a:extLst>
                <a:ext uri="{FF2B5EF4-FFF2-40B4-BE49-F238E27FC236}">
                  <a16:creationId xmlns:a16="http://schemas.microsoft.com/office/drawing/2014/main" id="{493B587E-FDDB-47CF-A615-04FFF1378EDC}"/>
                </a:ext>
              </a:extLst>
            </p:cNvPr>
            <p:cNvPicPr>
              <a:picLocks noChangeAspect="1"/>
            </p:cNvPicPr>
            <p:nvPr/>
          </p:nvPicPr>
          <p:blipFill>
            <a:blip r:embed="rId5"/>
            <a:stretch>
              <a:fillRect/>
            </a:stretch>
          </p:blipFill>
          <p:spPr>
            <a:xfrm>
              <a:off x="192156" y="2590800"/>
              <a:ext cx="8789486" cy="2497138"/>
            </a:xfrm>
            <a:prstGeom prst="rect">
              <a:avLst/>
            </a:prstGeom>
            <a:ln>
              <a:solidFill>
                <a:schemeClr val="tx1">
                  <a:lumMod val="95000"/>
                  <a:lumOff val="5000"/>
                </a:schemeClr>
              </a:solidFill>
            </a:ln>
            <a:effectLst>
              <a:outerShdw blurRad="76200" dir="18900000" sy="23000" kx="-1200000" algn="bl" rotWithShape="0">
                <a:prstClr val="black">
                  <a:alpha val="20000"/>
                </a:prstClr>
              </a:outerShdw>
            </a:effectLst>
          </p:spPr>
        </p:pic>
        <p:cxnSp>
          <p:nvCxnSpPr>
            <p:cNvPr id="31" name="直線コネクタ 30">
              <a:extLst>
                <a:ext uri="{FF2B5EF4-FFF2-40B4-BE49-F238E27FC236}">
                  <a16:creationId xmlns:a16="http://schemas.microsoft.com/office/drawing/2014/main" id="{ED71A451-8D7E-4935-907C-02452F1474BA}"/>
                </a:ext>
              </a:extLst>
            </p:cNvPr>
            <p:cNvCxnSpPr/>
            <p:nvPr/>
          </p:nvCxnSpPr>
          <p:spPr>
            <a:xfrm>
              <a:off x="281050" y="2878832"/>
              <a:ext cx="86116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3D8E0994-3F28-4C8D-9D63-5FF549AE86AB}"/>
                </a:ext>
              </a:extLst>
            </p:cNvPr>
            <p:cNvCxnSpPr/>
            <p:nvPr/>
          </p:nvCxnSpPr>
          <p:spPr>
            <a:xfrm>
              <a:off x="227079" y="3598912"/>
              <a:ext cx="86116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E9FCB4D-91FC-4CE2-BEE1-E5C0981602FD}"/>
                </a:ext>
              </a:extLst>
            </p:cNvPr>
            <p:cNvCxnSpPr/>
            <p:nvPr/>
          </p:nvCxnSpPr>
          <p:spPr>
            <a:xfrm>
              <a:off x="227079" y="3238872"/>
              <a:ext cx="86116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角丸四角形 29">
            <a:extLst>
              <a:ext uri="{FF2B5EF4-FFF2-40B4-BE49-F238E27FC236}">
                <a16:creationId xmlns:a16="http://schemas.microsoft.com/office/drawing/2014/main" id="{607E12FD-08D7-318C-77FD-D4EBE17D9E0D}"/>
              </a:ext>
            </a:extLst>
          </p:cNvPr>
          <p:cNvSpPr>
            <a:spLocks noChangeArrowheads="1"/>
          </p:cNvSpPr>
          <p:nvPr/>
        </p:nvSpPr>
        <p:spPr bwMode="auto">
          <a:xfrm>
            <a:off x="7125603" y="5482569"/>
            <a:ext cx="4189194" cy="741756"/>
          </a:xfrm>
          <a:prstGeom prst="roundRect">
            <a:avLst>
              <a:gd name="adj" fmla="val 16667"/>
            </a:avLst>
          </a:prstGeom>
          <a:solidFill>
            <a:schemeClr val="accent2"/>
          </a:solidFill>
          <a:ln>
            <a:noFill/>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dirty="0">
                <a:solidFill>
                  <a:srgbClr val="FFFFFF"/>
                </a:solidFill>
                <a:latin typeface="Meiryo UI" panose="020B0604030504040204" pitchFamily="50" charset="-128"/>
                <a:ea typeface="Meiryo UI" panose="020B0604030504040204" pitchFamily="50" charset="-128"/>
              </a:rPr>
              <a:t>職務定義の数値化の必要性に関する</a:t>
            </a:r>
            <a:endParaRPr kumimoji="0" lang="en-US" altLang="ja-JP" sz="2000" dirty="0">
              <a:solidFill>
                <a:srgbClr val="FFFFFF"/>
              </a:solidFill>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政府関連組織の論文</a:t>
            </a:r>
            <a:endParaRPr kumimoji="0" lang="en-US" altLang="ja-JP" sz="20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 name="フッター プレースホルダー 1">
            <a:extLst>
              <a:ext uri="{FF2B5EF4-FFF2-40B4-BE49-F238E27FC236}">
                <a16:creationId xmlns:a16="http://schemas.microsoft.com/office/drawing/2014/main" id="{7A5638A9-1B60-575B-4FBC-4D5F82E5576B}"/>
              </a:ext>
            </a:extLst>
          </p:cNvPr>
          <p:cNvSpPr>
            <a:spLocks noGrp="1"/>
          </p:cNvSpPr>
          <p:nvPr>
            <p:ph type="ftr" sz="quarter" idx="11"/>
          </p:nvPr>
        </p:nvSpPr>
        <p:spPr/>
        <p:txBody>
          <a:bodyPr/>
          <a:lstStyle/>
          <a:p>
            <a:pPr>
              <a:defRPr/>
            </a:pPr>
            <a:r>
              <a:rPr lang="en-US" altLang="ja-JP"/>
              <a:t>Copyright©️ 2023 HRD, Inc. All Rights Reserved. Strictly Confidential.</a:t>
            </a:r>
            <a:endParaRPr lang="ja-JP" altLang="en-US"/>
          </a:p>
        </p:txBody>
      </p:sp>
    </p:spTree>
    <p:extLst>
      <p:ext uri="{BB962C8B-B14F-4D97-AF65-F5344CB8AC3E}">
        <p14:creationId xmlns:p14="http://schemas.microsoft.com/office/powerpoint/2010/main" val="36512470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8492C209-6E59-4CA0-89BB-B0ABB07D5B07}"/>
              </a:ext>
            </a:extLst>
          </p:cNvPr>
          <p:cNvSpPr/>
          <p:nvPr/>
        </p:nvSpPr>
        <p:spPr>
          <a:xfrm>
            <a:off x="890588" y="5057775"/>
            <a:ext cx="10515600" cy="15716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DCBFA918-9C26-46B2-9DD5-CAF510A7E232}"/>
              </a:ext>
            </a:extLst>
          </p:cNvPr>
          <p:cNvSpPr/>
          <p:nvPr/>
        </p:nvSpPr>
        <p:spPr>
          <a:xfrm>
            <a:off x="4124325" y="3184525"/>
            <a:ext cx="4184650" cy="1584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7717F9A9-6627-47DC-B4CE-4A0086A4BC31}"/>
              </a:ext>
            </a:extLst>
          </p:cNvPr>
          <p:cNvSpPr/>
          <p:nvPr/>
        </p:nvSpPr>
        <p:spPr>
          <a:xfrm>
            <a:off x="4124325" y="1717675"/>
            <a:ext cx="4184650" cy="117316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DD9513B8-8793-4DAF-AFFE-56148FFFEE15}"/>
              </a:ext>
            </a:extLst>
          </p:cNvPr>
          <p:cNvSpPr/>
          <p:nvPr/>
        </p:nvSpPr>
        <p:spPr>
          <a:xfrm>
            <a:off x="4783138" y="1892300"/>
            <a:ext cx="1981200" cy="658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戦略に基づく</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DX</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方針策定</a:t>
            </a:r>
          </a:p>
        </p:txBody>
      </p:sp>
      <p:sp>
        <p:nvSpPr>
          <p:cNvPr id="5" name="正方形/長方形 4">
            <a:extLst>
              <a:ext uri="{FF2B5EF4-FFF2-40B4-BE49-F238E27FC236}">
                <a16:creationId xmlns:a16="http://schemas.microsoft.com/office/drawing/2014/main" id="{1589A831-86F0-4B47-80CF-65D9C5721275}"/>
              </a:ext>
            </a:extLst>
          </p:cNvPr>
          <p:cNvSpPr/>
          <p:nvPr/>
        </p:nvSpPr>
        <p:spPr>
          <a:xfrm>
            <a:off x="4783138" y="3522663"/>
            <a:ext cx="1981200" cy="765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DX</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推進部門</a:t>
            </a:r>
          </a:p>
        </p:txBody>
      </p:sp>
      <p:sp>
        <p:nvSpPr>
          <p:cNvPr id="6" name="正方形/長方形 5">
            <a:extLst>
              <a:ext uri="{FF2B5EF4-FFF2-40B4-BE49-F238E27FC236}">
                <a16:creationId xmlns:a16="http://schemas.microsoft.com/office/drawing/2014/main" id="{D469FF22-6273-4523-917B-9E738EEAAB66}"/>
              </a:ext>
            </a:extLst>
          </p:cNvPr>
          <p:cNvSpPr/>
          <p:nvPr/>
        </p:nvSpPr>
        <p:spPr>
          <a:xfrm>
            <a:off x="1136650" y="5353050"/>
            <a:ext cx="1981200" cy="69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デジタル技術</a:t>
            </a:r>
          </a:p>
        </p:txBody>
      </p:sp>
      <p:sp>
        <p:nvSpPr>
          <p:cNvPr id="7" name="正方形/長方形 6">
            <a:extLst>
              <a:ext uri="{FF2B5EF4-FFF2-40B4-BE49-F238E27FC236}">
                <a16:creationId xmlns:a16="http://schemas.microsoft.com/office/drawing/2014/main" id="{068D0A77-BC62-4F77-96E4-FDAD34453A26}"/>
              </a:ext>
            </a:extLst>
          </p:cNvPr>
          <p:cNvSpPr/>
          <p:nvPr/>
        </p:nvSpPr>
        <p:spPr>
          <a:xfrm>
            <a:off x="4686300" y="5349875"/>
            <a:ext cx="1981200" cy="69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ユーザーインターフェース</a:t>
            </a:r>
          </a:p>
        </p:txBody>
      </p:sp>
      <p:sp>
        <p:nvSpPr>
          <p:cNvPr id="8" name="正方形/長方形 7">
            <a:extLst>
              <a:ext uri="{FF2B5EF4-FFF2-40B4-BE49-F238E27FC236}">
                <a16:creationId xmlns:a16="http://schemas.microsoft.com/office/drawing/2014/main" id="{8E006EE5-6043-467E-894C-61DF0F328A51}"/>
              </a:ext>
            </a:extLst>
          </p:cNvPr>
          <p:cNvSpPr/>
          <p:nvPr/>
        </p:nvSpPr>
        <p:spPr>
          <a:xfrm>
            <a:off x="8023225" y="5349875"/>
            <a:ext cx="1981200" cy="698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セキュリティ</a:t>
            </a:r>
          </a:p>
        </p:txBody>
      </p:sp>
      <p:sp>
        <p:nvSpPr>
          <p:cNvPr id="112651" name="テキスト ボックス 18">
            <a:extLst>
              <a:ext uri="{FF2B5EF4-FFF2-40B4-BE49-F238E27FC236}">
                <a16:creationId xmlns:a16="http://schemas.microsoft.com/office/drawing/2014/main" id="{EEC4A03E-2062-4792-9765-13A9A733A339}"/>
              </a:ext>
            </a:extLst>
          </p:cNvPr>
          <p:cNvSpPr txBox="1">
            <a:spLocks noChangeArrowheads="1"/>
          </p:cNvSpPr>
          <p:nvPr/>
        </p:nvSpPr>
        <p:spPr bwMode="auto">
          <a:xfrm>
            <a:off x="6672263" y="2540000"/>
            <a:ext cx="1787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DX</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改革責任者</a:t>
            </a:r>
          </a:p>
        </p:txBody>
      </p:sp>
      <p:grpSp>
        <p:nvGrpSpPr>
          <p:cNvPr id="112652" name="グループ化 20">
            <a:extLst>
              <a:ext uri="{FF2B5EF4-FFF2-40B4-BE49-F238E27FC236}">
                <a16:creationId xmlns:a16="http://schemas.microsoft.com/office/drawing/2014/main" id="{B6488B66-EB6E-4B22-B740-1CF8A47386E5}"/>
              </a:ext>
            </a:extLst>
          </p:cNvPr>
          <p:cNvGrpSpPr>
            <a:grpSpLocks/>
          </p:cNvGrpSpPr>
          <p:nvPr/>
        </p:nvGrpSpPr>
        <p:grpSpPr bwMode="auto">
          <a:xfrm>
            <a:off x="6770688" y="4000500"/>
            <a:ext cx="1317625" cy="757238"/>
            <a:chOff x="4362529" y="1765128"/>
            <a:chExt cx="2173215" cy="1181814"/>
          </a:xfrm>
        </p:grpSpPr>
        <p:pic>
          <p:nvPicPr>
            <p:cNvPr id="112676" name="図 22">
              <a:extLst>
                <a:ext uri="{FF2B5EF4-FFF2-40B4-BE49-F238E27FC236}">
                  <a16:creationId xmlns:a16="http://schemas.microsoft.com/office/drawing/2014/main" id="{31187E97-65A0-4B5B-ADC4-20D51B573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94" y="1765128"/>
              <a:ext cx="72866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7" name="テキスト ボックス 22">
              <a:extLst>
                <a:ext uri="{FF2B5EF4-FFF2-40B4-BE49-F238E27FC236}">
                  <a16:creationId xmlns:a16="http://schemas.microsoft.com/office/drawing/2014/main" id="{C776A56A-845B-45B8-9532-3827A587A2A4}"/>
                </a:ext>
              </a:extLst>
            </p:cNvPr>
            <p:cNvSpPr txBox="1">
              <a:spLocks noChangeArrowheads="1"/>
            </p:cNvSpPr>
            <p:nvPr/>
          </p:nvSpPr>
          <p:spPr bwMode="auto">
            <a:xfrm>
              <a:off x="4362529" y="2418721"/>
              <a:ext cx="2173215" cy="528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アーキテクト</a:t>
              </a:r>
            </a:p>
          </p:txBody>
        </p:sp>
      </p:grpSp>
      <p:grpSp>
        <p:nvGrpSpPr>
          <p:cNvPr id="112653" name="グループ化 23">
            <a:extLst>
              <a:ext uri="{FF2B5EF4-FFF2-40B4-BE49-F238E27FC236}">
                <a16:creationId xmlns:a16="http://schemas.microsoft.com/office/drawing/2014/main" id="{D47A81E3-C5BE-40A5-A90E-6108A91EF71D}"/>
              </a:ext>
            </a:extLst>
          </p:cNvPr>
          <p:cNvGrpSpPr>
            <a:grpSpLocks/>
          </p:cNvGrpSpPr>
          <p:nvPr/>
        </p:nvGrpSpPr>
        <p:grpSpPr bwMode="auto">
          <a:xfrm>
            <a:off x="2377439" y="5578476"/>
            <a:ext cx="2121535" cy="903018"/>
            <a:chOff x="4158231" y="1765128"/>
            <a:chExt cx="2422815" cy="1011396"/>
          </a:xfrm>
        </p:grpSpPr>
        <p:pic>
          <p:nvPicPr>
            <p:cNvPr id="112674" name="図 22">
              <a:extLst>
                <a:ext uri="{FF2B5EF4-FFF2-40B4-BE49-F238E27FC236}">
                  <a16:creationId xmlns:a16="http://schemas.microsoft.com/office/drawing/2014/main" id="{F07D5361-96B6-4FA9-B839-8F0913AB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94" y="1765128"/>
              <a:ext cx="609206" cy="51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5" name="テキスト ボックス 25">
              <a:extLst>
                <a:ext uri="{FF2B5EF4-FFF2-40B4-BE49-F238E27FC236}">
                  <a16:creationId xmlns:a16="http://schemas.microsoft.com/office/drawing/2014/main" id="{7E4AF538-8F20-41F2-9B13-47C89655A618}"/>
                </a:ext>
              </a:extLst>
            </p:cNvPr>
            <p:cNvSpPr txBox="1">
              <a:spLocks noChangeArrowheads="1"/>
            </p:cNvSpPr>
            <p:nvPr/>
          </p:nvSpPr>
          <p:spPr bwMode="auto">
            <a:xfrm>
              <a:off x="4158231" y="2397337"/>
              <a:ext cx="2422815" cy="37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データサイエンティスト</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grpSp>
      <p:grpSp>
        <p:nvGrpSpPr>
          <p:cNvPr id="112654" name="グループ化 26">
            <a:extLst>
              <a:ext uri="{FF2B5EF4-FFF2-40B4-BE49-F238E27FC236}">
                <a16:creationId xmlns:a16="http://schemas.microsoft.com/office/drawing/2014/main" id="{02E21450-075A-48CD-8029-B2D3CBC270BC}"/>
              </a:ext>
            </a:extLst>
          </p:cNvPr>
          <p:cNvGrpSpPr>
            <a:grpSpLocks/>
          </p:cNvGrpSpPr>
          <p:nvPr/>
        </p:nvGrpSpPr>
        <p:grpSpPr bwMode="auto">
          <a:xfrm>
            <a:off x="6202363" y="5551488"/>
            <a:ext cx="1820862" cy="896937"/>
            <a:chOff x="4501603" y="1772019"/>
            <a:chExt cx="2079443" cy="1004576"/>
          </a:xfrm>
        </p:grpSpPr>
        <p:pic>
          <p:nvPicPr>
            <p:cNvPr id="112672" name="図 22">
              <a:extLst>
                <a:ext uri="{FF2B5EF4-FFF2-40B4-BE49-F238E27FC236}">
                  <a16:creationId xmlns:a16="http://schemas.microsoft.com/office/drawing/2014/main" id="{8E357530-3632-40C8-95EA-C83E3D907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95" y="1772019"/>
              <a:ext cx="605919" cy="514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3" name="テキスト ボックス 28">
              <a:extLst>
                <a:ext uri="{FF2B5EF4-FFF2-40B4-BE49-F238E27FC236}">
                  <a16:creationId xmlns:a16="http://schemas.microsoft.com/office/drawing/2014/main" id="{FB85889D-9293-4295-A887-82C06A6390D3}"/>
                </a:ext>
              </a:extLst>
            </p:cNvPr>
            <p:cNvSpPr txBox="1">
              <a:spLocks noChangeArrowheads="1"/>
            </p:cNvSpPr>
            <p:nvPr/>
          </p:nvSpPr>
          <p:spPr bwMode="auto">
            <a:xfrm>
              <a:off x="4501603" y="2397335"/>
              <a:ext cx="2079443" cy="37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UX</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デザイナー</a:t>
              </a:r>
            </a:p>
          </p:txBody>
        </p:sp>
      </p:grpSp>
      <p:grpSp>
        <p:nvGrpSpPr>
          <p:cNvPr id="112655" name="グループ化 29">
            <a:extLst>
              <a:ext uri="{FF2B5EF4-FFF2-40B4-BE49-F238E27FC236}">
                <a16:creationId xmlns:a16="http://schemas.microsoft.com/office/drawing/2014/main" id="{6CC58EDD-CA2D-4F13-9E72-B76E29B6C6AB}"/>
              </a:ext>
            </a:extLst>
          </p:cNvPr>
          <p:cNvGrpSpPr>
            <a:grpSpLocks/>
          </p:cNvGrpSpPr>
          <p:nvPr/>
        </p:nvGrpSpPr>
        <p:grpSpPr bwMode="auto">
          <a:xfrm>
            <a:off x="9612313" y="5549900"/>
            <a:ext cx="1820862" cy="1057275"/>
            <a:chOff x="4501603" y="1868536"/>
            <a:chExt cx="2079443" cy="1183884"/>
          </a:xfrm>
        </p:grpSpPr>
        <p:pic>
          <p:nvPicPr>
            <p:cNvPr id="112670" name="図 22">
              <a:extLst>
                <a:ext uri="{FF2B5EF4-FFF2-40B4-BE49-F238E27FC236}">
                  <a16:creationId xmlns:a16="http://schemas.microsoft.com/office/drawing/2014/main" id="{5BB07DC9-1568-45D1-8501-0B735E9F4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994" y="1868536"/>
              <a:ext cx="622356" cy="52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1" name="テキスト ボックス 31">
              <a:extLst>
                <a:ext uri="{FF2B5EF4-FFF2-40B4-BE49-F238E27FC236}">
                  <a16:creationId xmlns:a16="http://schemas.microsoft.com/office/drawing/2014/main" id="{986B724B-44BA-419F-8359-396467759665}"/>
                </a:ext>
              </a:extLst>
            </p:cNvPr>
            <p:cNvSpPr txBox="1">
              <a:spLocks noChangeArrowheads="1"/>
            </p:cNvSpPr>
            <p:nvPr/>
          </p:nvSpPr>
          <p:spPr bwMode="auto">
            <a:xfrm>
              <a:off x="4501603" y="2397335"/>
              <a:ext cx="2079443" cy="65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セキュリティ</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スペシャリスト</a:t>
              </a:r>
            </a:p>
          </p:txBody>
        </p:sp>
      </p:grpSp>
      <p:cxnSp>
        <p:nvCxnSpPr>
          <p:cNvPr id="34" name="直線矢印コネクタ 33">
            <a:extLst>
              <a:ext uri="{FF2B5EF4-FFF2-40B4-BE49-F238E27FC236}">
                <a16:creationId xmlns:a16="http://schemas.microsoft.com/office/drawing/2014/main" id="{977E3DFE-0CC7-44AC-9522-24723FE0BD72}"/>
              </a:ext>
            </a:extLst>
          </p:cNvPr>
          <p:cNvCxnSpPr>
            <a:cxnSpLocks/>
          </p:cNvCxnSpPr>
          <p:nvPr/>
        </p:nvCxnSpPr>
        <p:spPr>
          <a:xfrm>
            <a:off x="5810250" y="2746375"/>
            <a:ext cx="0" cy="550863"/>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a:extLst>
              <a:ext uri="{FF2B5EF4-FFF2-40B4-BE49-F238E27FC236}">
                <a16:creationId xmlns:a16="http://schemas.microsoft.com/office/drawing/2014/main" id="{4A2704C4-7BEB-45FA-AE35-C00F941B6F60}"/>
              </a:ext>
            </a:extLst>
          </p:cNvPr>
          <p:cNvCxnSpPr>
            <a:cxnSpLocks/>
          </p:cNvCxnSpPr>
          <p:nvPr/>
        </p:nvCxnSpPr>
        <p:spPr>
          <a:xfrm>
            <a:off x="5810250" y="4406900"/>
            <a:ext cx="0" cy="54927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正方形/長方形 3">
            <a:extLst>
              <a:ext uri="{FF2B5EF4-FFF2-40B4-BE49-F238E27FC236}">
                <a16:creationId xmlns:a16="http://schemas.microsoft.com/office/drawing/2014/main" id="{81A44EC1-C932-4E23-AB56-2E2C5CE59C14}"/>
              </a:ext>
            </a:extLst>
          </p:cNvPr>
          <p:cNvSpPr>
            <a:spLocks noChangeArrowheads="1"/>
          </p:cNvSpPr>
          <p:nvPr/>
        </p:nvSpPr>
        <p:spPr bwMode="auto">
          <a:xfrm>
            <a:off x="433388" y="738543"/>
            <a:ext cx="11430000" cy="64611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経営トップのコミットメントを起点として</a:t>
            </a:r>
            <a:r>
              <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DX</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戦略を描き、具現化していくプロセスごとに、異なる役割が求められます。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役割にフィットした人材を正しく配置することが、戦略遂行を成功に重要な要素となります。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2" name="矢印: 五方向 41">
            <a:extLst>
              <a:ext uri="{FF2B5EF4-FFF2-40B4-BE49-F238E27FC236}">
                <a16:creationId xmlns:a16="http://schemas.microsoft.com/office/drawing/2014/main" id="{340BA71B-79C9-4BE8-95DA-C0A8F8046157}"/>
              </a:ext>
            </a:extLst>
          </p:cNvPr>
          <p:cNvSpPr/>
          <p:nvPr/>
        </p:nvSpPr>
        <p:spPr>
          <a:xfrm>
            <a:off x="1498600" y="2054225"/>
            <a:ext cx="2090738" cy="731838"/>
          </a:xfrm>
          <a:prstGeom prst="homePlate">
            <a:avLst>
              <a:gd name="adj" fmla="val 83808"/>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経営戦略</a:t>
            </a:r>
            <a:endPar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DX</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ビジョン提示</a:t>
            </a:r>
          </a:p>
        </p:txBody>
      </p:sp>
      <p:sp>
        <p:nvSpPr>
          <p:cNvPr id="43" name="吹き出し: 四角形 42">
            <a:extLst>
              <a:ext uri="{FF2B5EF4-FFF2-40B4-BE49-F238E27FC236}">
                <a16:creationId xmlns:a16="http://schemas.microsoft.com/office/drawing/2014/main" id="{91B56E95-4C8A-4E6D-A43D-FC4031242A62}"/>
              </a:ext>
            </a:extLst>
          </p:cNvPr>
          <p:cNvSpPr/>
          <p:nvPr/>
        </p:nvSpPr>
        <p:spPr>
          <a:xfrm>
            <a:off x="8890000" y="1677988"/>
            <a:ext cx="2516188" cy="647700"/>
          </a:xfrm>
          <a:prstGeom prst="wedgeRectCallout">
            <a:avLst>
              <a:gd name="adj1" fmla="val -75423"/>
              <a:gd name="adj2" fmla="val 65902"/>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DX</a:t>
            </a: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ビジネスの絵を描き</a:t>
            </a:r>
            <a:endPar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全体を統括</a:t>
            </a:r>
          </a:p>
        </p:txBody>
      </p:sp>
      <p:sp>
        <p:nvSpPr>
          <p:cNvPr id="44" name="吹き出し: 四角形 43">
            <a:extLst>
              <a:ext uri="{FF2B5EF4-FFF2-40B4-BE49-F238E27FC236}">
                <a16:creationId xmlns:a16="http://schemas.microsoft.com/office/drawing/2014/main" id="{0E8EA2B5-CC62-43CA-8620-1E8F5A0A12C7}"/>
              </a:ext>
            </a:extLst>
          </p:cNvPr>
          <p:cNvSpPr/>
          <p:nvPr/>
        </p:nvSpPr>
        <p:spPr>
          <a:xfrm>
            <a:off x="1076325" y="3732213"/>
            <a:ext cx="2516188" cy="647700"/>
          </a:xfrm>
          <a:prstGeom prst="wedgeRectCallout">
            <a:avLst>
              <a:gd name="adj1" fmla="val 84703"/>
              <a:gd name="adj2" fmla="val -13510"/>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DX</a:t>
            </a: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構想を</a:t>
            </a:r>
            <a:r>
              <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IT</a:t>
            </a: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で実現する</a:t>
            </a:r>
            <a:endPar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企画・推進を担う</a:t>
            </a:r>
          </a:p>
        </p:txBody>
      </p:sp>
      <p:sp>
        <p:nvSpPr>
          <p:cNvPr id="45" name="吹き出し: 四角形 44">
            <a:extLst>
              <a:ext uri="{FF2B5EF4-FFF2-40B4-BE49-F238E27FC236}">
                <a16:creationId xmlns:a16="http://schemas.microsoft.com/office/drawing/2014/main" id="{2D4E76E7-88E9-48AB-A1D9-A2F3E18C59B0}"/>
              </a:ext>
            </a:extLst>
          </p:cNvPr>
          <p:cNvSpPr/>
          <p:nvPr/>
        </p:nvSpPr>
        <p:spPr>
          <a:xfrm>
            <a:off x="8880475" y="4011613"/>
            <a:ext cx="2516188" cy="647700"/>
          </a:xfrm>
          <a:prstGeom prst="wedgeRectCallout">
            <a:avLst>
              <a:gd name="adj1" fmla="val -107978"/>
              <a:gd name="adj2" fmla="val 127914"/>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技術面で実装し</a:t>
            </a:r>
            <a:endParaRPr kumimoji="1"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具現化する</a:t>
            </a:r>
          </a:p>
        </p:txBody>
      </p:sp>
      <p:grpSp>
        <p:nvGrpSpPr>
          <p:cNvPr id="112663" name="グループ化 45">
            <a:extLst>
              <a:ext uri="{FF2B5EF4-FFF2-40B4-BE49-F238E27FC236}">
                <a16:creationId xmlns:a16="http://schemas.microsoft.com/office/drawing/2014/main" id="{538A1C12-AF18-449B-A750-168BBFD21D31}"/>
              </a:ext>
            </a:extLst>
          </p:cNvPr>
          <p:cNvGrpSpPr>
            <a:grpSpLocks/>
          </p:cNvGrpSpPr>
          <p:nvPr/>
        </p:nvGrpSpPr>
        <p:grpSpPr bwMode="auto">
          <a:xfrm>
            <a:off x="6718300" y="3238500"/>
            <a:ext cx="1449388" cy="749374"/>
            <a:chOff x="4713480" y="1765128"/>
            <a:chExt cx="1818415" cy="1169658"/>
          </a:xfrm>
        </p:grpSpPr>
        <p:pic>
          <p:nvPicPr>
            <p:cNvPr id="112668" name="図 22">
              <a:extLst>
                <a:ext uri="{FF2B5EF4-FFF2-40B4-BE49-F238E27FC236}">
                  <a16:creationId xmlns:a16="http://schemas.microsoft.com/office/drawing/2014/main" id="{0E44F2BD-481B-4B02-A7D7-79AEC6F56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137" y="1765128"/>
              <a:ext cx="58709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9" name="テキスト ボックス 47">
              <a:extLst>
                <a:ext uri="{FF2B5EF4-FFF2-40B4-BE49-F238E27FC236}">
                  <a16:creationId xmlns:a16="http://schemas.microsoft.com/office/drawing/2014/main" id="{05AA7F28-7768-486B-AE80-962C30ACE220}"/>
                </a:ext>
              </a:extLst>
            </p:cNvPr>
            <p:cNvSpPr txBox="1">
              <a:spLocks noChangeArrowheads="1"/>
            </p:cNvSpPr>
            <p:nvPr/>
          </p:nvSpPr>
          <p:spPr bwMode="auto">
            <a:xfrm>
              <a:off x="4713480" y="2406355"/>
              <a:ext cx="1818415" cy="528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DX</a:t>
              </a: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rPr>
                <a:t>プランナー</a:t>
              </a:r>
            </a:p>
          </p:txBody>
        </p:sp>
      </p:grpSp>
      <p:sp>
        <p:nvSpPr>
          <p:cNvPr id="50" name="テキスト ボックス 49">
            <a:extLst>
              <a:ext uri="{FF2B5EF4-FFF2-40B4-BE49-F238E27FC236}">
                <a16:creationId xmlns:a16="http://schemas.microsoft.com/office/drawing/2014/main" id="{3B46056E-3386-4726-8C36-0609880372D7}"/>
              </a:ext>
            </a:extLst>
          </p:cNvPr>
          <p:cNvSpPr txBox="1"/>
          <p:nvPr/>
        </p:nvSpPr>
        <p:spPr>
          <a:xfrm>
            <a:off x="3338513" y="1604963"/>
            <a:ext cx="1393825" cy="339725"/>
          </a:xfrm>
          <a:prstGeom prst="rect">
            <a:avLst/>
          </a:prstGeom>
          <a:solidFill>
            <a:schemeClr val="bg1">
              <a:lumMod val="95000"/>
            </a:schemeClr>
          </a:solidFill>
          <a:ln>
            <a:solidFill>
              <a:schemeClr val="bg1">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①方針立案</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59420D28-A913-4803-9B0C-2779A552FF89}"/>
              </a:ext>
            </a:extLst>
          </p:cNvPr>
          <p:cNvSpPr txBox="1"/>
          <p:nvPr/>
        </p:nvSpPr>
        <p:spPr>
          <a:xfrm>
            <a:off x="3311525" y="3071813"/>
            <a:ext cx="1393825" cy="339725"/>
          </a:xfrm>
          <a:prstGeom prst="rect">
            <a:avLst/>
          </a:prstGeom>
          <a:solidFill>
            <a:schemeClr val="bg1">
              <a:lumMod val="95000"/>
            </a:schemeClr>
          </a:solidFill>
          <a:ln>
            <a:solidFill>
              <a:schemeClr val="bg1">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②要件定義</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8FE8AA57-838C-4FD1-9227-EF3E902405C1}"/>
              </a:ext>
            </a:extLst>
          </p:cNvPr>
          <p:cNvSpPr txBox="1"/>
          <p:nvPr/>
        </p:nvSpPr>
        <p:spPr>
          <a:xfrm>
            <a:off x="846138" y="4902200"/>
            <a:ext cx="1797050" cy="338138"/>
          </a:xfrm>
          <a:prstGeom prst="rect">
            <a:avLst/>
          </a:prstGeom>
          <a:solidFill>
            <a:schemeClr val="bg1">
              <a:lumMod val="95000"/>
            </a:schemeClr>
          </a:solidFill>
          <a:ln>
            <a:solidFill>
              <a:schemeClr val="bg1">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③プロジェクト実行</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pic>
        <p:nvPicPr>
          <p:cNvPr id="112667" name="図 16">
            <a:extLst>
              <a:ext uri="{FF2B5EF4-FFF2-40B4-BE49-F238E27FC236}">
                <a16:creationId xmlns:a16="http://schemas.microsoft.com/office/drawing/2014/main" id="{842E4516-3F5A-4DD0-A06D-EA718C031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325" y="2006600"/>
            <a:ext cx="5175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Shape 219">
            <a:extLst>
              <a:ext uri="{FF2B5EF4-FFF2-40B4-BE49-F238E27FC236}">
                <a16:creationId xmlns:a16="http://schemas.microsoft.com/office/drawing/2014/main" id="{011A5556-6937-4495-992F-9D487E465DC8}"/>
              </a:ext>
            </a:extLst>
          </p:cNvPr>
          <p:cNvSpPr txBox="1">
            <a:spLocks noChangeArrowheads="1"/>
          </p:cNvSpPr>
          <p:nvPr/>
        </p:nvSpPr>
        <p:spPr bwMode="auto">
          <a:xfrm>
            <a:off x="341244" y="258763"/>
            <a:ext cx="9197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20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＜参考 ＞　外部モデル・</a:t>
            </a:r>
            <a:r>
              <a:rPr kumimoji="0" lang="en-US" altLang="ja-JP" sz="20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2000" b="1"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人材モデル　　</a:t>
            </a:r>
            <a:r>
              <a:rPr kumimoji="0" lang="ja-JP" altLang="en-US" sz="2000" b="0" i="0" u="none" strike="noStrike" kern="1200" cap="none" spc="0" normalizeH="0" baseline="0" noProof="0" dirty="0">
                <a:ln>
                  <a:noFill/>
                </a:ln>
                <a:solidFill>
                  <a:srgbClr val="3BA3AB"/>
                </a:solidFill>
                <a:effectLst/>
                <a:uLnTx/>
                <a:uFillTx/>
                <a:latin typeface="Meiryo UI" panose="020B0604030504040204" pitchFamily="50" charset="-128"/>
                <a:ea typeface="Meiryo UI" panose="020B0604030504040204" pitchFamily="50" charset="-128"/>
                <a:sym typeface="Calibri" panose="020F0502020204030204" pitchFamily="34" charset="0"/>
              </a:rPr>
              <a:t>　</a:t>
            </a:r>
            <a:endParaRPr kumimoji="0" lang="en-US" altLang="ja-JP" sz="2000" b="0" i="0" u="none" strike="noStrike" kern="1200" cap="none" spc="0" normalizeH="0" baseline="0" noProof="0" dirty="0">
              <a:ln>
                <a:noFill/>
              </a:ln>
              <a:solidFill>
                <a:srgbClr val="4CB8C1"/>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4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5D9C7EF4-DF76-A37F-7005-33FEAE4CB74C}"/>
              </a:ext>
            </a:extLst>
          </p:cNvPr>
          <p:cNvSpPr>
            <a:spLocks noGrp="1"/>
          </p:cNvSpPr>
          <p:nvPr>
            <p:ph type="ftr" idx="12"/>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EC46678D-1FE0-0C49-362C-FD991E9108AD}"/>
              </a:ext>
            </a:extLst>
          </p:cNvPr>
          <p:cNvSpPr>
            <a:spLocks noGrp="1"/>
          </p:cNvSpPr>
          <p:nvPr>
            <p:ph type="sldNum" idx="13"/>
          </p:nvPr>
        </p:nvSpPr>
        <p:spPr/>
        <p:txBody>
          <a:bodyPr/>
          <a:lstStyle/>
          <a:p>
            <a:pPr>
              <a:defRPr/>
            </a:pPr>
            <a:fld id="{5FC33EA4-2F14-4B1E-B9A1-77A3D07D261A}" type="slidenum">
              <a:rPr lang="en-US" altLang="ja-JP" smtClean="0"/>
              <a:pPr>
                <a:defRPr/>
              </a:pPr>
              <a:t>31</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hape 187">
            <a:extLst>
              <a:ext uri="{FF2B5EF4-FFF2-40B4-BE49-F238E27FC236}">
                <a16:creationId xmlns:a16="http://schemas.microsoft.com/office/drawing/2014/main" id="{EB580AD3-5628-4B78-8199-EFE8001CD680}"/>
              </a:ext>
            </a:extLst>
          </p:cNvPr>
          <p:cNvSpPr>
            <a:spLocks noChangeArrowheads="1"/>
          </p:cNvSpPr>
          <p:nvPr/>
        </p:nvSpPr>
        <p:spPr bwMode="auto">
          <a:xfrm>
            <a:off x="395288" y="5924550"/>
            <a:ext cx="11506200" cy="558800"/>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41667" name="Shape 189">
            <a:extLst>
              <a:ext uri="{FF2B5EF4-FFF2-40B4-BE49-F238E27FC236}">
                <a16:creationId xmlns:a16="http://schemas.microsoft.com/office/drawing/2014/main" id="{AEB5E882-D3CD-4404-ADA0-C7263B1CB73C}"/>
              </a:ext>
            </a:extLst>
          </p:cNvPr>
          <p:cNvSpPr txBox="1">
            <a:spLocks noChangeArrowheads="1"/>
          </p:cNvSpPr>
          <p:nvPr/>
        </p:nvSpPr>
        <p:spPr bwMode="auto">
          <a:xfrm>
            <a:off x="533400" y="6013450"/>
            <a:ext cx="11506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　上記より、貴社において求められる職務像を定義し、人材の発掘・登用に役立てます</a:t>
            </a:r>
            <a:endParaRPr kumimoji="0" lang="en-US" altLang="ja-JP"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116740" name="Shape 219">
            <a:extLst>
              <a:ext uri="{FF2B5EF4-FFF2-40B4-BE49-F238E27FC236}">
                <a16:creationId xmlns:a16="http://schemas.microsoft.com/office/drawing/2014/main" id="{074980FD-F4D3-4E2F-8086-7D8EAC475ADF}"/>
              </a:ext>
            </a:extLst>
          </p:cNvPr>
          <p:cNvSpPr txBox="1">
            <a:spLocks noChangeArrowheads="1"/>
          </p:cNvSpPr>
          <p:nvPr/>
        </p:nvSpPr>
        <p:spPr bwMode="auto">
          <a:xfrm>
            <a:off x="90487" y="338932"/>
            <a:ext cx="121158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defRPr/>
            </a:pPr>
            <a:r>
              <a:rPr kumimoji="0" lang="en-US" altLang="ja-JP" sz="2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2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推進人材の役割とサマリー</a:t>
            </a:r>
            <a:endParaRPr kumimoji="0" lang="en-US" altLang="ja-JP" sz="2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 name="四角形: 角を丸くする 1">
            <a:extLst>
              <a:ext uri="{FF2B5EF4-FFF2-40B4-BE49-F238E27FC236}">
                <a16:creationId xmlns:a16="http://schemas.microsoft.com/office/drawing/2014/main" id="{43BEC7A7-9C3A-4B9D-B42F-8BFB5DBB0A98}"/>
              </a:ext>
            </a:extLst>
          </p:cNvPr>
          <p:cNvSpPr/>
          <p:nvPr/>
        </p:nvSpPr>
        <p:spPr>
          <a:xfrm>
            <a:off x="1600200" y="1817688"/>
            <a:ext cx="1905000" cy="5016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DX</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改革責任者</a:t>
            </a:r>
          </a:p>
        </p:txBody>
      </p:sp>
      <p:cxnSp>
        <p:nvCxnSpPr>
          <p:cNvPr id="4" name="直線コネクタ 3">
            <a:extLst>
              <a:ext uri="{FF2B5EF4-FFF2-40B4-BE49-F238E27FC236}">
                <a16:creationId xmlns:a16="http://schemas.microsoft.com/office/drawing/2014/main" id="{A04CA538-E261-4B5D-BF82-773A575D2A9C}"/>
              </a:ext>
            </a:extLst>
          </p:cNvPr>
          <p:cNvCxnSpPr/>
          <p:nvPr/>
        </p:nvCxnSpPr>
        <p:spPr>
          <a:xfrm>
            <a:off x="1066800" y="1570038"/>
            <a:ext cx="2971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0A2B9C5-C8DE-4224-B401-4352F5B40904}"/>
              </a:ext>
            </a:extLst>
          </p:cNvPr>
          <p:cNvCxnSpPr>
            <a:cxnSpLocks/>
          </p:cNvCxnSpPr>
          <p:nvPr/>
        </p:nvCxnSpPr>
        <p:spPr>
          <a:xfrm>
            <a:off x="4343400" y="1570038"/>
            <a:ext cx="5943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41672" name="Shape 219">
            <a:extLst>
              <a:ext uri="{FF2B5EF4-FFF2-40B4-BE49-F238E27FC236}">
                <a16:creationId xmlns:a16="http://schemas.microsoft.com/office/drawing/2014/main" id="{21770C00-810B-4D85-BAC7-D47E83E9D684}"/>
              </a:ext>
            </a:extLst>
          </p:cNvPr>
          <p:cNvSpPr txBox="1">
            <a:spLocks noChangeArrowheads="1"/>
          </p:cNvSpPr>
          <p:nvPr/>
        </p:nvSpPr>
        <p:spPr bwMode="auto">
          <a:xfrm>
            <a:off x="4276725" y="1725613"/>
            <a:ext cx="7391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やデジタルビジネスの実現を担うリーダー。 イノベーションの創出や事業変革を伴う</a:t>
            </a:r>
            <a:r>
              <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推進プロジェクトを主導する</a:t>
            </a:r>
            <a:endPar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12" name="四角形: 角を丸くする 11">
            <a:extLst>
              <a:ext uri="{FF2B5EF4-FFF2-40B4-BE49-F238E27FC236}">
                <a16:creationId xmlns:a16="http://schemas.microsoft.com/office/drawing/2014/main" id="{F18740D4-41AE-4F49-BE4A-976D05D8B981}"/>
              </a:ext>
            </a:extLst>
          </p:cNvPr>
          <p:cNvSpPr/>
          <p:nvPr/>
        </p:nvSpPr>
        <p:spPr>
          <a:xfrm>
            <a:off x="1603375" y="2543175"/>
            <a:ext cx="1905000" cy="5016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DX</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プランナー</a:t>
            </a:r>
          </a:p>
        </p:txBody>
      </p:sp>
      <p:sp>
        <p:nvSpPr>
          <p:cNvPr id="13" name="四角形: 角を丸くする 12">
            <a:extLst>
              <a:ext uri="{FF2B5EF4-FFF2-40B4-BE49-F238E27FC236}">
                <a16:creationId xmlns:a16="http://schemas.microsoft.com/office/drawing/2014/main" id="{46D84DDE-DBDA-4CC6-A379-B50FDD523755}"/>
              </a:ext>
            </a:extLst>
          </p:cNvPr>
          <p:cNvSpPr/>
          <p:nvPr/>
        </p:nvSpPr>
        <p:spPr>
          <a:xfrm>
            <a:off x="1600200" y="3305175"/>
            <a:ext cx="1905000" cy="5016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IT</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アーキテクト</a:t>
            </a:r>
          </a:p>
        </p:txBody>
      </p:sp>
      <p:sp>
        <p:nvSpPr>
          <p:cNvPr id="14" name="四角形: 角を丸くする 13">
            <a:extLst>
              <a:ext uri="{FF2B5EF4-FFF2-40B4-BE49-F238E27FC236}">
                <a16:creationId xmlns:a16="http://schemas.microsoft.com/office/drawing/2014/main" id="{4A6505E1-E662-4874-90B4-2B89330AA77C}"/>
              </a:ext>
            </a:extLst>
          </p:cNvPr>
          <p:cNvSpPr/>
          <p:nvPr/>
        </p:nvSpPr>
        <p:spPr>
          <a:xfrm>
            <a:off x="1600200" y="4148138"/>
            <a:ext cx="1905000" cy="5016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FFFFFF"/>
                </a:solidFill>
                <a:latin typeface="Meiryo UI" panose="020B0604030504040204" pitchFamily="50" charset="-128"/>
                <a:ea typeface="Meiryo UI" panose="020B0604030504040204" pitchFamily="50" charset="-128"/>
              </a:rPr>
              <a:t>データ</a:t>
            </a:r>
            <a:endParaRPr lang="en-US" altLang="ja-JP" dirty="0">
              <a:solidFill>
                <a:srgbClr val="FFFFFF"/>
              </a:solidFill>
              <a:latin typeface="Meiryo UI" panose="020B0604030504040204" pitchFamily="50" charset="-128"/>
              <a:ea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dirty="0">
                <a:solidFill>
                  <a:srgbClr val="FFFFFF"/>
                </a:solidFill>
                <a:latin typeface="Meiryo UI" panose="020B0604030504040204" pitchFamily="50" charset="-128"/>
                <a:ea typeface="Meiryo UI" panose="020B0604030504040204" pitchFamily="50" charset="-128"/>
              </a:rPr>
              <a:t>サイエンティスト</a:t>
            </a:r>
            <a:endPar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CF864519-3D48-4515-99EE-6D97C11DB187}"/>
              </a:ext>
            </a:extLst>
          </p:cNvPr>
          <p:cNvSpPr/>
          <p:nvPr/>
        </p:nvSpPr>
        <p:spPr>
          <a:xfrm>
            <a:off x="1600200" y="4941888"/>
            <a:ext cx="1905000" cy="50165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UX</a:t>
            </a:r>
            <a:r>
              <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デザイナー</a:t>
            </a:r>
          </a:p>
        </p:txBody>
      </p:sp>
      <p:sp>
        <p:nvSpPr>
          <p:cNvPr id="116749" name="Shape 219">
            <a:extLst>
              <a:ext uri="{FF2B5EF4-FFF2-40B4-BE49-F238E27FC236}">
                <a16:creationId xmlns:a16="http://schemas.microsoft.com/office/drawing/2014/main" id="{0B48D157-D3BC-4D2E-82A9-0824823890A9}"/>
              </a:ext>
            </a:extLst>
          </p:cNvPr>
          <p:cNvSpPr txBox="1">
            <a:spLocks noChangeArrowheads="1"/>
          </p:cNvSpPr>
          <p:nvPr/>
        </p:nvSpPr>
        <p:spPr bwMode="auto">
          <a:xfrm>
            <a:off x="2009775" y="1109663"/>
            <a:ext cx="82772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職務モデル　　　　　　　　　　　　　　　　　　　　　　職務モデルの説明</a:t>
            </a:r>
            <a:endPar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41678" name="Shape 219">
            <a:extLst>
              <a:ext uri="{FF2B5EF4-FFF2-40B4-BE49-F238E27FC236}">
                <a16:creationId xmlns:a16="http://schemas.microsoft.com/office/drawing/2014/main" id="{DC06A1CE-4F97-429D-BDE4-0B46CB1F77CB}"/>
              </a:ext>
            </a:extLst>
          </p:cNvPr>
          <p:cNvSpPr txBox="1">
            <a:spLocks noChangeArrowheads="1"/>
          </p:cNvSpPr>
          <p:nvPr/>
        </p:nvSpPr>
        <p:spPr bwMode="auto">
          <a:xfrm>
            <a:off x="4314825" y="2532063"/>
            <a:ext cx="7391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やデジタルビジネスの企画・立案等を担う。マーケットニーズを汲み取り、事業部門や外部パートナーと共に企画の構築を担う</a:t>
            </a:r>
            <a:endPar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41679" name="Shape 219">
            <a:extLst>
              <a:ext uri="{FF2B5EF4-FFF2-40B4-BE49-F238E27FC236}">
                <a16:creationId xmlns:a16="http://schemas.microsoft.com/office/drawing/2014/main" id="{C5215E74-A2FF-4D24-954E-D7F27ECEDE36}"/>
              </a:ext>
            </a:extLst>
          </p:cNvPr>
          <p:cNvSpPr txBox="1">
            <a:spLocks noChangeArrowheads="1"/>
          </p:cNvSpPr>
          <p:nvPr/>
        </p:nvSpPr>
        <p:spPr bwMode="auto">
          <a:xfrm>
            <a:off x="4333875" y="3332163"/>
            <a:ext cx="717232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システムを設計できる人材。ビジネス及び</a:t>
            </a:r>
            <a:r>
              <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IT</a:t>
            </a:r>
            <a:r>
              <a:rPr kumimoji="0" lang="ja-JP" altLang="en-US"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上の課題を分析し、ソリューションを構成する情報システム化要件として再構成する</a:t>
            </a:r>
            <a:endParaRPr kumimoji="0" lang="en-US" altLang="ja-JP" sz="1800" b="1"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241680" name="Shape 219">
            <a:extLst>
              <a:ext uri="{FF2B5EF4-FFF2-40B4-BE49-F238E27FC236}">
                <a16:creationId xmlns:a16="http://schemas.microsoft.com/office/drawing/2014/main" id="{4018226F-EDEC-46DB-9926-C142127249A5}"/>
              </a:ext>
            </a:extLst>
          </p:cNvPr>
          <p:cNvSpPr txBox="1">
            <a:spLocks noChangeArrowheads="1"/>
          </p:cNvSpPr>
          <p:nvPr/>
        </p:nvSpPr>
        <p:spPr bwMode="auto">
          <a:xfrm>
            <a:off x="4314825" y="4151313"/>
            <a:ext cx="73533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に関するデジタル技術（</a:t>
            </a:r>
            <a:r>
              <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AI</a:t>
            </a:r>
            <a:r>
              <a:rPr kumimoji="0" lang="ja-JP" altLang="en-US"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a:t>
            </a:r>
            <a:r>
              <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IoT</a:t>
            </a:r>
            <a:r>
              <a:rPr kumimoji="0" lang="ja-JP" altLang="en-US"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など）やデータ解析に精通した人材。ビックデータからビジネスに活用できる知見を引き出す</a:t>
            </a:r>
            <a:r>
              <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a:t>
            </a:r>
          </a:p>
        </p:txBody>
      </p:sp>
      <p:sp>
        <p:nvSpPr>
          <p:cNvPr id="241681" name="Shape 219">
            <a:extLst>
              <a:ext uri="{FF2B5EF4-FFF2-40B4-BE49-F238E27FC236}">
                <a16:creationId xmlns:a16="http://schemas.microsoft.com/office/drawing/2014/main" id="{661E7E8B-A869-47DB-8C39-6C8E874D5041}"/>
              </a:ext>
            </a:extLst>
          </p:cNvPr>
          <p:cNvSpPr txBox="1">
            <a:spLocks noChangeArrowheads="1"/>
          </p:cNvSpPr>
          <p:nvPr/>
        </p:nvSpPr>
        <p:spPr bwMode="auto">
          <a:xfrm>
            <a:off x="4343400" y="4984750"/>
            <a:ext cx="7391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DX</a:t>
            </a:r>
            <a:r>
              <a:rPr kumimoji="0" lang="ja-JP" altLang="en-US"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rPr>
              <a:t>やデジタルビジネスに関するシステムのユーザー向けデザインを担う</a:t>
            </a:r>
            <a:endParaRPr kumimoji="0" lang="en-US" altLang="ja-JP" sz="1800" b="1" i="0" u="none" strike="noStrike" kern="1200" cap="none" spc="0" normalizeH="0" baseline="0" noProof="0">
              <a:ln>
                <a:noFill/>
              </a:ln>
              <a:solidFill>
                <a:srgbClr val="595959"/>
              </a:solidFill>
              <a:effectLst/>
              <a:uLnTx/>
              <a:uFillTx/>
              <a:latin typeface="Meiryo UI" panose="020B0604030504040204" pitchFamily="50" charset="-128"/>
              <a:ea typeface="Meiryo UI" panose="020B0604030504040204" pitchFamily="50" charset="-128"/>
              <a:cs typeface="Calibri" panose="020F0502020204030204" pitchFamily="34" charset="0"/>
              <a:sym typeface="Calibri" panose="020F0502020204030204" pitchFamily="34" charset="0"/>
            </a:endParaRPr>
          </a:p>
        </p:txBody>
      </p:sp>
      <p:sp>
        <p:nvSpPr>
          <p:cNvPr id="3" name="フッター プレースホルダー 2">
            <a:extLst>
              <a:ext uri="{FF2B5EF4-FFF2-40B4-BE49-F238E27FC236}">
                <a16:creationId xmlns:a16="http://schemas.microsoft.com/office/drawing/2014/main" id="{98A4531A-F6FE-2964-CC25-F1C7BAA793C7}"/>
              </a:ext>
            </a:extLst>
          </p:cNvPr>
          <p:cNvSpPr>
            <a:spLocks noGrp="1"/>
          </p:cNvSpPr>
          <p:nvPr>
            <p:ph type="ftr" idx="12"/>
          </p:nvPr>
        </p:nvSpPr>
        <p:spPr>
          <a:xfrm>
            <a:off x="4165600" y="6425800"/>
            <a:ext cx="3860800" cy="365125"/>
          </a:xfrm>
        </p:spPr>
        <p:txBody>
          <a:bodyPr/>
          <a:lstStyle/>
          <a:p>
            <a:pPr>
              <a:defRPr/>
            </a:pPr>
            <a:r>
              <a:rPr lang="en-US" altLang="ja-JP" dirty="0"/>
              <a:t>Copyright©️ 2023 HRD, Inc. All Rights Reserved. Strictly Confidential.</a:t>
            </a:r>
            <a:endParaRPr lang="ja-JP" altLang="ja-JP" dirty="0"/>
          </a:p>
        </p:txBody>
      </p:sp>
      <p:sp>
        <p:nvSpPr>
          <p:cNvPr id="5" name="スライド番号プレースホルダー 4">
            <a:extLst>
              <a:ext uri="{FF2B5EF4-FFF2-40B4-BE49-F238E27FC236}">
                <a16:creationId xmlns:a16="http://schemas.microsoft.com/office/drawing/2014/main" id="{ACA1146B-F57A-6915-6F1A-D9177E22573D}"/>
              </a:ext>
            </a:extLst>
          </p:cNvPr>
          <p:cNvSpPr>
            <a:spLocks noGrp="1"/>
          </p:cNvSpPr>
          <p:nvPr>
            <p:ph type="sldNum" idx="13"/>
          </p:nvPr>
        </p:nvSpPr>
        <p:spPr>
          <a:xfrm>
            <a:off x="8737600" y="6391075"/>
            <a:ext cx="2844800" cy="365125"/>
          </a:xfrm>
        </p:spPr>
        <p:txBody>
          <a:bodyPr/>
          <a:lstStyle/>
          <a:p>
            <a:pPr>
              <a:defRPr/>
            </a:pPr>
            <a:fld id="{5FC33EA4-2F14-4B1E-B9A1-77A3D07D261A}" type="slidenum">
              <a:rPr lang="en-US" altLang="ja-JP" smtClean="0"/>
              <a:pPr>
                <a:defRPr/>
              </a:pPr>
              <a:t>32</a:t>
            </a:fld>
            <a:endParaRPr lang="en-US" altLang="ja-JP"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672"/>
                                        </p:tgtEl>
                                        <p:attrNameLst>
                                          <p:attrName>style.visibility</p:attrName>
                                        </p:attrNameLst>
                                      </p:cBhvr>
                                      <p:to>
                                        <p:strVal val="visible"/>
                                      </p:to>
                                    </p:set>
                                    <p:animEffect transition="in" filter="fade">
                                      <p:cBhvr>
                                        <p:cTn id="10" dur="500"/>
                                        <p:tgtEl>
                                          <p:spTgt spid="2416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1678"/>
                                        </p:tgtEl>
                                        <p:attrNameLst>
                                          <p:attrName>style.visibility</p:attrName>
                                        </p:attrNameLst>
                                      </p:cBhvr>
                                      <p:to>
                                        <p:strVal val="visible"/>
                                      </p:to>
                                    </p:set>
                                    <p:animEffect transition="in" filter="fade">
                                      <p:cBhvr>
                                        <p:cTn id="25" dur="500"/>
                                        <p:tgtEl>
                                          <p:spTgt spid="24167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1679"/>
                                        </p:tgtEl>
                                        <p:attrNameLst>
                                          <p:attrName>style.visibility</p:attrName>
                                        </p:attrNameLst>
                                      </p:cBhvr>
                                      <p:to>
                                        <p:strVal val="visible"/>
                                      </p:to>
                                    </p:set>
                                    <p:animEffect transition="in" filter="fade">
                                      <p:cBhvr>
                                        <p:cTn id="28" dur="500"/>
                                        <p:tgtEl>
                                          <p:spTgt spid="24167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1680"/>
                                        </p:tgtEl>
                                        <p:attrNameLst>
                                          <p:attrName>style.visibility</p:attrName>
                                        </p:attrNameLst>
                                      </p:cBhvr>
                                      <p:to>
                                        <p:strVal val="visible"/>
                                      </p:to>
                                    </p:set>
                                    <p:animEffect transition="in" filter="fade">
                                      <p:cBhvr>
                                        <p:cTn id="31" dur="500"/>
                                        <p:tgtEl>
                                          <p:spTgt spid="2416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1681"/>
                                        </p:tgtEl>
                                        <p:attrNameLst>
                                          <p:attrName>style.visibility</p:attrName>
                                        </p:attrNameLst>
                                      </p:cBhvr>
                                      <p:to>
                                        <p:strVal val="visible"/>
                                      </p:to>
                                    </p:set>
                                    <p:animEffect transition="in" filter="fade">
                                      <p:cBhvr>
                                        <p:cTn id="34" dur="500"/>
                                        <p:tgtEl>
                                          <p:spTgt spid="24168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1666"/>
                                        </p:tgtEl>
                                        <p:attrNameLst>
                                          <p:attrName>style.visibility</p:attrName>
                                        </p:attrNameLst>
                                      </p:cBhvr>
                                      <p:to>
                                        <p:strVal val="visible"/>
                                      </p:to>
                                    </p:set>
                                    <p:animEffect transition="in" filter="fade">
                                      <p:cBhvr>
                                        <p:cTn id="39" dur="500"/>
                                        <p:tgtEl>
                                          <p:spTgt spid="2416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1667"/>
                                        </p:tgtEl>
                                        <p:attrNameLst>
                                          <p:attrName>style.visibility</p:attrName>
                                        </p:attrNameLst>
                                      </p:cBhvr>
                                      <p:to>
                                        <p:strVal val="visible"/>
                                      </p:to>
                                    </p:set>
                                    <p:animEffect transition="in" filter="fade">
                                      <p:cBhvr>
                                        <p:cTn id="42" dur="500"/>
                                        <p:tgtEl>
                                          <p:spTgt spid="24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animBg="1"/>
      <p:bldP spid="241667" grpId="0"/>
      <p:bldP spid="2" grpId="0" animBg="1"/>
      <p:bldP spid="241672" grpId="0"/>
      <p:bldP spid="12" grpId="0" animBg="1"/>
      <p:bldP spid="13" grpId="0" animBg="1"/>
      <p:bldP spid="14" grpId="0" animBg="1"/>
      <p:bldP spid="15" grpId="0" animBg="1"/>
      <p:bldP spid="241678" grpId="0"/>
      <p:bldP spid="241679" grpId="0"/>
      <p:bldP spid="241680" grpId="0"/>
      <p:bldP spid="2416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タイトル 1">
            <a:extLst>
              <a:ext uri="{FF2B5EF4-FFF2-40B4-BE49-F238E27FC236}">
                <a16:creationId xmlns:a16="http://schemas.microsoft.com/office/drawing/2014/main" id="{A23C5EE6-438F-441D-AAE7-8869F9E9A5F7}"/>
              </a:ext>
            </a:extLst>
          </p:cNvPr>
          <p:cNvSpPr txBox="1">
            <a:spLocks noChangeArrowheads="1"/>
          </p:cNvSpPr>
          <p:nvPr/>
        </p:nvSpPr>
        <p:spPr bwMode="auto">
          <a:xfrm>
            <a:off x="0" y="142875"/>
            <a:ext cx="1219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【DX</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改革責任者</a:t>
            </a: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モデルを構成する人材の経歴や実績</a:t>
            </a:r>
          </a:p>
        </p:txBody>
      </p:sp>
      <p:sp>
        <p:nvSpPr>
          <p:cNvPr id="19" name="テキスト ボックス 18">
            <a:extLst>
              <a:ext uri="{FF2B5EF4-FFF2-40B4-BE49-F238E27FC236}">
                <a16:creationId xmlns:a16="http://schemas.microsoft.com/office/drawing/2014/main" id="{57C3CD8B-3D5C-403A-8D20-F197A515AA48}"/>
              </a:ext>
            </a:extLst>
          </p:cNvPr>
          <p:cNvSpPr txBox="1"/>
          <p:nvPr/>
        </p:nvSpPr>
        <p:spPr>
          <a:xfrm>
            <a:off x="830263" y="941388"/>
            <a:ext cx="2300287" cy="633412"/>
          </a:xfrm>
          <a:prstGeom prst="rect">
            <a:avLst/>
          </a:prstGeom>
          <a:solidFill>
            <a:srgbClr val="68B0C4">
              <a:lumMod val="20000"/>
              <a:lumOff val="80000"/>
            </a:srgbClr>
          </a:solidFill>
        </p:spPr>
        <p:txBody>
          <a:bodyPr lIns="0" rIns="0" anchor="ct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en-US" altLang="ja-JP" sz="1600" b="1" i="0" u="none" strike="noStrike" kern="0" cap="none" spc="0" normalizeH="0" baseline="0" noProof="0" dirty="0">
                <a:ln>
                  <a:noFill/>
                </a:ln>
                <a:solidFill>
                  <a:srgbClr val="161717"/>
                </a:solidFill>
                <a:effectLst/>
                <a:uLnTx/>
                <a:uFillTx/>
                <a:latin typeface="Meiryo UI"/>
                <a:ea typeface="Meiryo UI"/>
                <a:cs typeface="+mn-cs"/>
              </a:rPr>
              <a:t>DX</a:t>
            </a: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改革責任者</a:t>
            </a:r>
            <a:endParaRPr kumimoji="0" lang="en-US" altLang="ja-JP" sz="1600" b="1"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モデル定義</a:t>
            </a:r>
          </a:p>
        </p:txBody>
      </p:sp>
      <p:sp>
        <p:nvSpPr>
          <p:cNvPr id="31" name="四角形: 角を丸くする 30">
            <a:extLst>
              <a:ext uri="{FF2B5EF4-FFF2-40B4-BE49-F238E27FC236}">
                <a16:creationId xmlns:a16="http://schemas.microsoft.com/office/drawing/2014/main" id="{0381BFD3-6133-4676-AB88-D7DF06679E64}"/>
              </a:ext>
            </a:extLst>
          </p:cNvPr>
          <p:cNvSpPr/>
          <p:nvPr/>
        </p:nvSpPr>
        <p:spPr bwMode="auto">
          <a:xfrm>
            <a:off x="61913" y="1727200"/>
            <a:ext cx="3838575" cy="4987925"/>
          </a:xfrm>
          <a:prstGeom prst="roundRect">
            <a:avLst/>
          </a:prstGeom>
          <a:noFill/>
          <a:ln w="9525">
            <a:solidFill>
              <a:srgbClr val="0070C0"/>
            </a:solidFill>
            <a:round/>
            <a:headEnd/>
            <a:tailEnd/>
          </a:ln>
        </p:spPr>
        <p:txBody>
          <a:bodyPr lIns="33231" tIns="43200" rIns="33231" bIns="432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市場の環境変化と将来動向を読み解き、変革への体制構築を牽引することができる人物像です。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特性として、既存の仕組みや常識を疑い、前例のないものに対しても、持ち前の言語・数値の推察力、問題解決力を生かして、コンセプトを描きます。独創性をもって現状を打破するような新しい構想を描くことに動機づけられます。</a:t>
            </a:r>
            <a:endParaRPr kumimoji="0" lang="en-US" altLang="ja-JP"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構想の実現のために、時に周囲の反対があっても屈することなく主導できる推進力を有します。また、あらゆることに意欲的かつ能動的に取り組み、新しいコンセプトを学ぶことを好みます。</a:t>
            </a:r>
            <a:endParaRPr kumimoji="0" lang="en-US" altLang="ja-JP"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他者との人脈を積極的に構築していくことを苦にしない特性を有しており、社内外のネットワーク構築に適しています。</a:t>
            </a:r>
          </a:p>
        </p:txBody>
      </p:sp>
      <p:pic>
        <p:nvPicPr>
          <p:cNvPr id="118789" name="図 61">
            <a:extLst>
              <a:ext uri="{FF2B5EF4-FFF2-40B4-BE49-F238E27FC236}">
                <a16:creationId xmlns:a16="http://schemas.microsoft.com/office/drawing/2014/main" id="{319742F7-67BD-4B56-97B3-6EC2524F8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550" y="1397000"/>
            <a:ext cx="6445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四角形: 角を丸くする 1">
            <a:extLst>
              <a:ext uri="{FF2B5EF4-FFF2-40B4-BE49-F238E27FC236}">
                <a16:creationId xmlns:a16="http://schemas.microsoft.com/office/drawing/2014/main" id="{137C1595-99A3-4E84-967C-0BC3318DDA41}"/>
              </a:ext>
            </a:extLst>
          </p:cNvPr>
          <p:cNvSpPr/>
          <p:nvPr/>
        </p:nvSpPr>
        <p:spPr>
          <a:xfrm>
            <a:off x="5286375" y="1146175"/>
            <a:ext cx="6819900" cy="1603375"/>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アミューズメント業界においてデータを駆使したマーケティング事業を推進</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し、業績向上の成果に繋げている。データドリブンプロジェクトを社内で発足し、人の行動のセンシングデータと様々なマーケティングデータを掛け合わせた手法などをはじめ、デジタル技術をビジネス成果に繋げるアプローチを用いて新規事業で数々の成果を上げている。</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その先進性の高い取り組みは、権威ある機関紙にて論文としても発信されている。</a:t>
            </a:r>
          </a:p>
        </p:txBody>
      </p:sp>
      <p:sp>
        <p:nvSpPr>
          <p:cNvPr id="12" name="テキスト ボックス 11">
            <a:extLst>
              <a:ext uri="{FF2B5EF4-FFF2-40B4-BE49-F238E27FC236}">
                <a16:creationId xmlns:a16="http://schemas.microsoft.com/office/drawing/2014/main" id="{603124F8-6370-463F-9CC3-210A96BE5EEF}"/>
              </a:ext>
            </a:extLst>
          </p:cNvPr>
          <p:cNvSpPr txBox="1"/>
          <p:nvPr/>
        </p:nvSpPr>
        <p:spPr>
          <a:xfrm>
            <a:off x="3894138" y="2179638"/>
            <a:ext cx="1444625"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モデル人材</a:t>
            </a:r>
            <a:r>
              <a:rPr kumimoji="0" lang="en-US" altLang="ja-JP" sz="1800" b="1" i="0" u="none" strike="noStrike" kern="0" cap="none" spc="0" normalizeH="0" baseline="0" noProof="0" dirty="0">
                <a:ln>
                  <a:noFill/>
                </a:ln>
                <a:solidFill>
                  <a:srgbClr val="161717"/>
                </a:solidFill>
                <a:effectLst/>
                <a:uLnTx/>
                <a:uFillTx/>
                <a:latin typeface="Meiryo UI"/>
                <a:ea typeface="Meiryo UI"/>
                <a:cs typeface="+mn-cs"/>
              </a:rPr>
              <a:t>A</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18792" name="図 61">
            <a:extLst>
              <a:ext uri="{FF2B5EF4-FFF2-40B4-BE49-F238E27FC236}">
                <a16:creationId xmlns:a16="http://schemas.microsoft.com/office/drawing/2014/main" id="{BBDC2C2B-B613-4417-AD77-8BE9177C9F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2600" y="3309938"/>
            <a:ext cx="6445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四角形: 角を丸くする 13">
            <a:extLst>
              <a:ext uri="{FF2B5EF4-FFF2-40B4-BE49-F238E27FC236}">
                <a16:creationId xmlns:a16="http://schemas.microsoft.com/office/drawing/2014/main" id="{3444633B-CE2B-4EC4-A1C6-4C6E53004077}"/>
              </a:ext>
            </a:extLst>
          </p:cNvPr>
          <p:cNvSpPr/>
          <p:nvPr/>
        </p:nvSpPr>
        <p:spPr>
          <a:xfrm>
            <a:off x="5286375" y="2862263"/>
            <a:ext cx="6819900" cy="213360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外資系大手コンサルティング会社を経て、</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現在は</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AI</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コンサルティング企業の役員</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を勤める。</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の推進や、データ</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/AI</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活用の企業ニーズに対して、全体構想から</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データ分析組織の立ち上げ、データを活用した新サービスの検討など、様々な角度で</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の推進を支援。一例として、</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総合商社におけるプロジェクトでは事業会社横断で、川上から川下までのデータを流通させ業務プロセスの効率化やコスト削減を実現</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するプロジェクトに携わる。その他、金融、証券など数々の業界の大手企業における</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コンサルティングを手掛けている。</a:t>
            </a:r>
          </a:p>
        </p:txBody>
      </p:sp>
      <p:pic>
        <p:nvPicPr>
          <p:cNvPr id="118794" name="図 61">
            <a:extLst>
              <a:ext uri="{FF2B5EF4-FFF2-40B4-BE49-F238E27FC236}">
                <a16:creationId xmlns:a16="http://schemas.microsoft.com/office/drawing/2014/main" id="{1A6F862B-5FC7-404D-9501-AD61B4A718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788" y="5348288"/>
            <a:ext cx="6445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四角形: 角を丸くする 15">
            <a:extLst>
              <a:ext uri="{FF2B5EF4-FFF2-40B4-BE49-F238E27FC236}">
                <a16:creationId xmlns:a16="http://schemas.microsoft.com/office/drawing/2014/main" id="{93378C1D-116B-409E-B815-B7A4A340EB5D}"/>
              </a:ext>
            </a:extLst>
          </p:cNvPr>
          <p:cNvSpPr/>
          <p:nvPr/>
        </p:nvSpPr>
        <p:spPr>
          <a:xfrm>
            <a:off x="5310188" y="5091113"/>
            <a:ext cx="6819900" cy="147478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マーケティングのデジタル化のプロフェッショナルとして様々な企業のデジタルマーケティングの在り方を変革。</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を用いてビジネスのトップラインを伸ばすことを得意とし、スキーリゾートやレストラン等をはじめ</a:t>
            </a:r>
            <a:r>
              <a:rPr kumimoji="1" lang="en-US" altLang="ja-JP" sz="1400" b="1" i="0" u="none" strike="noStrike" kern="1200" cap="none" spc="0" normalizeH="0" baseline="0" noProof="0" dirty="0" err="1">
                <a:ln>
                  <a:noFill/>
                </a:ln>
                <a:solidFill>
                  <a:srgbClr val="000000"/>
                </a:solidFill>
                <a:effectLst/>
                <a:uLnTx/>
                <a:uFillTx/>
                <a:latin typeface="Arial"/>
                <a:ea typeface="ＭＳ Ｐゴシック" panose="020B0600070205080204" pitchFamily="50" charset="-128"/>
                <a:cs typeface="+mn-cs"/>
              </a:rPr>
              <a:t>BtoC</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サービスを提供する企業の集客向上</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を数多く実現している。</a:t>
            </a:r>
          </a:p>
        </p:txBody>
      </p:sp>
      <p:sp>
        <p:nvSpPr>
          <p:cNvPr id="20" name="テキスト ボックス 19">
            <a:extLst>
              <a:ext uri="{FF2B5EF4-FFF2-40B4-BE49-F238E27FC236}">
                <a16:creationId xmlns:a16="http://schemas.microsoft.com/office/drawing/2014/main" id="{AB0025E2-436C-4927-8470-479CE5922151}"/>
              </a:ext>
            </a:extLst>
          </p:cNvPr>
          <p:cNvSpPr txBox="1"/>
          <p:nvPr/>
        </p:nvSpPr>
        <p:spPr>
          <a:xfrm>
            <a:off x="3892550" y="4165600"/>
            <a:ext cx="1444625" cy="3698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モデル人材</a:t>
            </a:r>
            <a:r>
              <a:rPr kumimoji="0" lang="en-US" altLang="ja-JP" sz="1800" b="1" i="0" u="none" strike="noStrike" kern="0" cap="none" spc="0" normalizeH="0" baseline="0" noProof="0" dirty="0">
                <a:ln>
                  <a:noFill/>
                </a:ln>
                <a:solidFill>
                  <a:srgbClr val="161717"/>
                </a:solidFill>
                <a:effectLst/>
                <a:uLnTx/>
                <a:uFillTx/>
                <a:latin typeface="Meiryo UI"/>
                <a:ea typeface="Meiryo UI"/>
                <a:cs typeface="+mn-cs"/>
              </a:rPr>
              <a:t>B</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F13B9C9A-33E7-4749-8E2A-CA269BC3D28E}"/>
              </a:ext>
            </a:extLst>
          </p:cNvPr>
          <p:cNvSpPr txBox="1"/>
          <p:nvPr/>
        </p:nvSpPr>
        <p:spPr>
          <a:xfrm>
            <a:off x="3900488" y="6172200"/>
            <a:ext cx="1444625"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モデル人材</a:t>
            </a:r>
            <a:r>
              <a:rPr kumimoji="0" lang="en-US" altLang="ja-JP" sz="1800" b="1" i="0" u="none" strike="noStrike" kern="0" cap="none" spc="0" normalizeH="0" baseline="0" noProof="0" dirty="0">
                <a:ln>
                  <a:noFill/>
                </a:ln>
                <a:solidFill>
                  <a:srgbClr val="161717"/>
                </a:solidFill>
                <a:effectLst/>
                <a:uLnTx/>
                <a:uFillTx/>
                <a:latin typeface="Meiryo UI"/>
                <a:ea typeface="Meiryo UI"/>
                <a:cs typeface="+mn-cs"/>
              </a:rPr>
              <a:t>C</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8798" name="テキスト ボックス 22">
            <a:extLst>
              <a:ext uri="{FF2B5EF4-FFF2-40B4-BE49-F238E27FC236}">
                <a16:creationId xmlns:a16="http://schemas.microsoft.com/office/drawing/2014/main" id="{796539FE-3A87-48CE-8025-C75F136FD04C}"/>
              </a:ext>
            </a:extLst>
          </p:cNvPr>
          <p:cNvSpPr txBox="1">
            <a:spLocks noChangeArrowheads="1"/>
          </p:cNvSpPr>
          <p:nvPr/>
        </p:nvSpPr>
        <p:spPr bwMode="auto">
          <a:xfrm>
            <a:off x="8696325" y="6559550"/>
            <a:ext cx="364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本モデルを構成する一部の人材例となります</a:t>
            </a:r>
          </a:p>
        </p:txBody>
      </p:sp>
      <p:sp>
        <p:nvSpPr>
          <p:cNvPr id="3" name="フッター プレースホルダー 2">
            <a:extLst>
              <a:ext uri="{FF2B5EF4-FFF2-40B4-BE49-F238E27FC236}">
                <a16:creationId xmlns:a16="http://schemas.microsoft.com/office/drawing/2014/main" id="{54D220FB-9056-AA8E-8E71-9ED78C21272D}"/>
              </a:ext>
            </a:extLst>
          </p:cNvPr>
          <p:cNvSpPr>
            <a:spLocks noGrp="1"/>
          </p:cNvSpPr>
          <p:nvPr>
            <p:ph type="ftr" idx="13"/>
          </p:nvPr>
        </p:nvSpPr>
        <p:spPr>
          <a:xfrm>
            <a:off x="4165600" y="6529975"/>
            <a:ext cx="3860800" cy="365125"/>
          </a:xfrm>
        </p:spPr>
        <p:txBody>
          <a:bodyPr/>
          <a:lstStyle/>
          <a:p>
            <a:pPr>
              <a:defRPr/>
            </a:pPr>
            <a:r>
              <a:rPr lang="en-US" altLang="ja-JP" dirty="0"/>
              <a:t>Copyright©️ 2023 HRD, Inc. All Rights Reserved. Strictly Confidential.</a:t>
            </a:r>
            <a:endParaRPr lang="ja-JP" altLang="ja-JP" dirty="0"/>
          </a:p>
        </p:txBody>
      </p:sp>
      <p:sp>
        <p:nvSpPr>
          <p:cNvPr id="4" name="スライド番号プレースホルダー 3">
            <a:extLst>
              <a:ext uri="{FF2B5EF4-FFF2-40B4-BE49-F238E27FC236}">
                <a16:creationId xmlns:a16="http://schemas.microsoft.com/office/drawing/2014/main" id="{76F4BFCA-C913-5092-F66A-A524A5AF2F4F}"/>
              </a:ext>
            </a:extLst>
          </p:cNvPr>
          <p:cNvSpPr>
            <a:spLocks noGrp="1"/>
          </p:cNvSpPr>
          <p:nvPr>
            <p:ph type="sldNum" idx="12"/>
          </p:nvPr>
        </p:nvSpPr>
        <p:spPr>
          <a:xfrm>
            <a:off x="8749175" y="6275325"/>
            <a:ext cx="2844800" cy="365125"/>
          </a:xfrm>
        </p:spPr>
        <p:txBody>
          <a:bodyPr/>
          <a:lstStyle/>
          <a:p>
            <a:pPr algn="r">
              <a:defRPr/>
            </a:pPr>
            <a:fld id="{6CA8EF71-AD5C-4C59-BD65-68CCDE1DEEC8}" type="slidenum">
              <a:rPr lang="en-US" altLang="ja-JP" sz="1050" smtClean="0"/>
              <a:pPr algn="r">
                <a:defRPr/>
              </a:pPr>
              <a:t>33</a:t>
            </a:fld>
            <a:endParaRPr lang="en-US" altLang="ja-JP" sz="10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タイトル 1">
            <a:extLst>
              <a:ext uri="{FF2B5EF4-FFF2-40B4-BE49-F238E27FC236}">
                <a16:creationId xmlns:a16="http://schemas.microsoft.com/office/drawing/2014/main" id="{030BFDBD-CD82-4B95-998C-F2085EA6415D}"/>
              </a:ext>
            </a:extLst>
          </p:cNvPr>
          <p:cNvSpPr txBox="1">
            <a:spLocks noChangeArrowheads="1"/>
          </p:cNvSpPr>
          <p:nvPr/>
        </p:nvSpPr>
        <p:spPr bwMode="auto">
          <a:xfrm>
            <a:off x="0" y="142875"/>
            <a:ext cx="1219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【DX</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プランナー</a:t>
            </a: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モデルを構成する人材の経歴や実績</a:t>
            </a:r>
          </a:p>
        </p:txBody>
      </p:sp>
      <p:sp>
        <p:nvSpPr>
          <p:cNvPr id="19" name="テキスト ボックス 18">
            <a:extLst>
              <a:ext uri="{FF2B5EF4-FFF2-40B4-BE49-F238E27FC236}">
                <a16:creationId xmlns:a16="http://schemas.microsoft.com/office/drawing/2014/main" id="{338F890E-29D1-4BBF-89E1-53A94F472116}"/>
              </a:ext>
            </a:extLst>
          </p:cNvPr>
          <p:cNvSpPr txBox="1"/>
          <p:nvPr/>
        </p:nvSpPr>
        <p:spPr>
          <a:xfrm>
            <a:off x="811213" y="919163"/>
            <a:ext cx="2300287" cy="595312"/>
          </a:xfrm>
          <a:prstGeom prst="rect">
            <a:avLst/>
          </a:prstGeom>
          <a:solidFill>
            <a:srgbClr val="68B0C4">
              <a:lumMod val="20000"/>
              <a:lumOff val="80000"/>
            </a:srgbClr>
          </a:solidFill>
        </p:spPr>
        <p:txBody>
          <a:bodyPr lIns="0" rIns="0" anchor="ct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en-US" altLang="ja-JP" sz="1600" b="1" i="0" u="none" strike="noStrike" kern="0" cap="none" spc="0" normalizeH="0" baseline="0" noProof="0" dirty="0">
                <a:ln>
                  <a:noFill/>
                </a:ln>
                <a:solidFill>
                  <a:srgbClr val="161717"/>
                </a:solidFill>
                <a:effectLst/>
                <a:uLnTx/>
                <a:uFillTx/>
                <a:latin typeface="Meiryo UI"/>
                <a:ea typeface="Meiryo UI"/>
                <a:cs typeface="+mn-cs"/>
              </a:rPr>
              <a:t>DX</a:t>
            </a: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プランナー</a:t>
            </a:r>
            <a:endParaRPr kumimoji="0" lang="en-US" altLang="ja-JP" sz="1600" b="1"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モデル定義</a:t>
            </a:r>
          </a:p>
        </p:txBody>
      </p:sp>
      <p:sp>
        <p:nvSpPr>
          <p:cNvPr id="2" name="四角形: 角を丸くする 1">
            <a:extLst>
              <a:ext uri="{FF2B5EF4-FFF2-40B4-BE49-F238E27FC236}">
                <a16:creationId xmlns:a16="http://schemas.microsoft.com/office/drawing/2014/main" id="{CEB31E2D-15A6-4E63-B584-979C12E9F2B6}"/>
              </a:ext>
            </a:extLst>
          </p:cNvPr>
          <p:cNvSpPr/>
          <p:nvPr/>
        </p:nvSpPr>
        <p:spPr>
          <a:xfrm>
            <a:off x="5286375" y="1146175"/>
            <a:ext cx="6819900" cy="2012950"/>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金融企業の役員としてデジタル技術を活用した新たな金融サービスを立ち上げる。サービス立ち上げにあたって、外部ベンダーと連携しながら、自社の組織作りを主導し、異業種からデジタル人材を多数採用するなど、これまでとは異なる</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デジタルスキル専門集団組織を作り複数年の準備・開発を経て新たな事業の柱となる金融サービスを展開</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し、イノベーティブなサービスを評価する機関からアワードを受賞。</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先進的な</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推進企業の責任者として各種メディアから取材を受けている</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t>
            </a:r>
          </a:p>
        </p:txBody>
      </p:sp>
      <p:sp>
        <p:nvSpPr>
          <p:cNvPr id="12" name="テキスト ボックス 11">
            <a:extLst>
              <a:ext uri="{FF2B5EF4-FFF2-40B4-BE49-F238E27FC236}">
                <a16:creationId xmlns:a16="http://schemas.microsoft.com/office/drawing/2014/main" id="{3EBED000-8D42-4B79-AED6-064C5EE96D25}"/>
              </a:ext>
            </a:extLst>
          </p:cNvPr>
          <p:cNvSpPr txBox="1"/>
          <p:nvPr/>
        </p:nvSpPr>
        <p:spPr>
          <a:xfrm>
            <a:off x="3846513" y="2284413"/>
            <a:ext cx="1444625"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モデル人材</a:t>
            </a:r>
            <a:r>
              <a:rPr kumimoji="0" lang="en-US" altLang="ja-JP" sz="1800" b="1" i="0" u="none" strike="noStrike" kern="0" cap="none" spc="0" normalizeH="0" baseline="0" noProof="0" dirty="0">
                <a:ln>
                  <a:noFill/>
                </a:ln>
                <a:solidFill>
                  <a:srgbClr val="161717"/>
                </a:solidFill>
                <a:effectLst/>
                <a:uLnTx/>
                <a:uFillTx/>
                <a:latin typeface="Meiryo UI"/>
                <a:ea typeface="Meiryo UI"/>
                <a:cs typeface="+mn-cs"/>
              </a:rPr>
              <a:t>A</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四角形: 角を丸くする 13">
            <a:extLst>
              <a:ext uri="{FF2B5EF4-FFF2-40B4-BE49-F238E27FC236}">
                <a16:creationId xmlns:a16="http://schemas.microsoft.com/office/drawing/2014/main" id="{C5EDD793-0BA1-45A1-A889-3DD67B88EF9A}"/>
              </a:ext>
            </a:extLst>
          </p:cNvPr>
          <p:cNvSpPr/>
          <p:nvPr/>
        </p:nvSpPr>
        <p:spPr>
          <a:xfrm>
            <a:off x="5300663" y="3286125"/>
            <a:ext cx="6819900" cy="1566863"/>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あらゆる業界の</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推進を支援し、ユーザーと共に新製品やサービスを創出している</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SI</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企業のトップコンサルタント集団。</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部門との連携だけではなく、</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経営者や事業側とも連携し、業務プロセスや組織の変革に携わりユーザー企業の</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化の実績を上げている。</a:t>
            </a:r>
          </a:p>
        </p:txBody>
      </p:sp>
      <p:sp>
        <p:nvSpPr>
          <p:cNvPr id="16" name="四角形: 角を丸くする 15">
            <a:extLst>
              <a:ext uri="{FF2B5EF4-FFF2-40B4-BE49-F238E27FC236}">
                <a16:creationId xmlns:a16="http://schemas.microsoft.com/office/drawing/2014/main" id="{4ED495FC-0312-421F-ADAC-5475F4375CC0}"/>
              </a:ext>
            </a:extLst>
          </p:cNvPr>
          <p:cNvSpPr/>
          <p:nvPr/>
        </p:nvSpPr>
        <p:spPr>
          <a:xfrm>
            <a:off x="5310188" y="5091113"/>
            <a:ext cx="6819900" cy="1474787"/>
          </a:xfrm>
          <a:prstGeom prst="round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大手総合電機メーカーにて</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システムを用いた新規事業立案に従事。外資系</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企業や製薬企業等で</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を用いたビジネス改革などを多数手掛ける。現在は</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コンサルティング企業を立ち上げ、製造業、</a:t>
            </a:r>
            <a:r>
              <a:rPr kumimoji="1"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IT</a:t>
            </a:r>
            <a:r>
              <a:rPr kumimoji="1" lang="ja-JP"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、製薬企業など</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様々な業界の現場の最前線で</a:t>
            </a:r>
            <a:r>
              <a:rPr kumimoji="1" lang="en-US" altLang="ja-JP"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DX</a:t>
            </a:r>
            <a:r>
              <a:rPr kumimoji="1" lang="ja-JP" altLang="en-US" sz="1400" b="1"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実現を支援コンサルティングで実績を上げている。</a:t>
            </a:r>
          </a:p>
        </p:txBody>
      </p:sp>
      <p:sp>
        <p:nvSpPr>
          <p:cNvPr id="20" name="テキスト ボックス 19">
            <a:extLst>
              <a:ext uri="{FF2B5EF4-FFF2-40B4-BE49-F238E27FC236}">
                <a16:creationId xmlns:a16="http://schemas.microsoft.com/office/drawing/2014/main" id="{C7695784-E333-40D9-AE4F-0E6AB2457475}"/>
              </a:ext>
            </a:extLst>
          </p:cNvPr>
          <p:cNvSpPr txBox="1"/>
          <p:nvPr/>
        </p:nvSpPr>
        <p:spPr>
          <a:xfrm>
            <a:off x="3846513" y="4200525"/>
            <a:ext cx="1444625" cy="3698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モデル人材</a:t>
            </a:r>
            <a:r>
              <a:rPr kumimoji="0" lang="en-US" altLang="ja-JP" sz="1800" b="1" i="0" u="none" strike="noStrike" kern="0" cap="none" spc="0" normalizeH="0" baseline="0" noProof="0" dirty="0">
                <a:ln>
                  <a:noFill/>
                </a:ln>
                <a:solidFill>
                  <a:srgbClr val="161717"/>
                </a:solidFill>
                <a:effectLst/>
                <a:uLnTx/>
                <a:uFillTx/>
                <a:latin typeface="Meiryo UI"/>
                <a:ea typeface="Meiryo UI"/>
                <a:cs typeface="+mn-cs"/>
              </a:rPr>
              <a:t>B</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64909089-A00E-4B57-97FF-85942D9BE0CA}"/>
              </a:ext>
            </a:extLst>
          </p:cNvPr>
          <p:cNvSpPr txBox="1"/>
          <p:nvPr/>
        </p:nvSpPr>
        <p:spPr>
          <a:xfrm>
            <a:off x="3865563" y="6215063"/>
            <a:ext cx="1444625"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モデル人材</a:t>
            </a:r>
            <a:r>
              <a:rPr kumimoji="0" lang="en-US" altLang="ja-JP" sz="1800" b="1" i="0" u="none" strike="noStrike" kern="0" cap="none" spc="0" normalizeH="0" baseline="0" noProof="0" dirty="0">
                <a:ln>
                  <a:noFill/>
                </a:ln>
                <a:solidFill>
                  <a:srgbClr val="161717"/>
                </a:solidFill>
                <a:effectLst/>
                <a:uLnTx/>
                <a:uFillTx/>
                <a:latin typeface="Meiryo UI"/>
                <a:ea typeface="Meiryo UI"/>
                <a:cs typeface="+mn-cs"/>
              </a:rPr>
              <a:t>C</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0842" name="テキスト ボックス 22">
            <a:extLst>
              <a:ext uri="{FF2B5EF4-FFF2-40B4-BE49-F238E27FC236}">
                <a16:creationId xmlns:a16="http://schemas.microsoft.com/office/drawing/2014/main" id="{FEC58675-6DC5-4BF3-9D5F-C07DE648A2DC}"/>
              </a:ext>
            </a:extLst>
          </p:cNvPr>
          <p:cNvSpPr txBox="1">
            <a:spLocks noChangeArrowheads="1"/>
          </p:cNvSpPr>
          <p:nvPr/>
        </p:nvSpPr>
        <p:spPr bwMode="auto">
          <a:xfrm>
            <a:off x="8696325" y="6559550"/>
            <a:ext cx="3648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本モデルを構成する一部の人材例となります</a:t>
            </a:r>
          </a:p>
        </p:txBody>
      </p:sp>
      <p:pic>
        <p:nvPicPr>
          <p:cNvPr id="120843" name="図 56">
            <a:extLst>
              <a:ext uri="{FF2B5EF4-FFF2-40B4-BE49-F238E27FC236}">
                <a16:creationId xmlns:a16="http://schemas.microsoft.com/office/drawing/2014/main" id="{E5250006-AC44-4037-8D97-37EFB21AB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5332413"/>
            <a:ext cx="6207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4" name="図 56">
            <a:extLst>
              <a:ext uri="{FF2B5EF4-FFF2-40B4-BE49-F238E27FC236}">
                <a16:creationId xmlns:a16="http://schemas.microsoft.com/office/drawing/2014/main" id="{FFEA0162-C975-458C-9C53-C2E231F58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088" y="3459163"/>
            <a:ext cx="62071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5" name="図 56">
            <a:extLst>
              <a:ext uri="{FF2B5EF4-FFF2-40B4-BE49-F238E27FC236}">
                <a16:creationId xmlns:a16="http://schemas.microsoft.com/office/drawing/2014/main" id="{558A6709-B20D-49AB-83DE-193EA2638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1433513"/>
            <a:ext cx="6207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四角形: 角を丸くする 26">
            <a:extLst>
              <a:ext uri="{FF2B5EF4-FFF2-40B4-BE49-F238E27FC236}">
                <a16:creationId xmlns:a16="http://schemas.microsoft.com/office/drawing/2014/main" id="{87E741E6-D4DA-45A5-865B-8578C2E63F0D}"/>
              </a:ext>
            </a:extLst>
          </p:cNvPr>
          <p:cNvSpPr/>
          <p:nvPr/>
        </p:nvSpPr>
        <p:spPr bwMode="auto">
          <a:xfrm>
            <a:off x="74613" y="1654175"/>
            <a:ext cx="3775075" cy="5092700"/>
          </a:xfrm>
          <a:prstGeom prst="roundRect">
            <a:avLst/>
          </a:prstGeom>
          <a:noFill/>
          <a:ln w="9525">
            <a:solidFill>
              <a:srgbClr val="0070C0"/>
            </a:solidFill>
            <a:round/>
            <a:headEnd/>
            <a:tailEnd/>
          </a:ln>
        </p:spPr>
        <p:txBody>
          <a:bodyPr lIns="33231" tIns="43200" rIns="33231" bIns="432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rgbClr val="002060"/>
                </a:solidFill>
                <a:effectLst/>
                <a:uLnTx/>
                <a:uFillTx/>
                <a:latin typeface="Meiryo UI"/>
                <a:ea typeface="Meiryo UI"/>
                <a:cs typeface="+mn-cs"/>
              </a:rPr>
              <a:t>DX</a:t>
            </a: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改革責任者の右腕として、構想を形にしていく役割を担います。バランス感を持ちつつも、主導的に動ける発信型かつバランス型の人材像です。マーケットや顧客ニーズを汲み取り、サービスを発想し、それを有効なコンセプトに発展させるための高度な情報処理・分析力を有しま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また、コンセプトを現実の形に落とし込むための、粘り強さと緻密さを有しています。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アイデアやコンセプトを魅力ある企画に仕立て上げ、事業部門や外部パートナーへその価値を伝えて合意形成するうえで、他者との接点を厭わない社交性や、相手のニーズを汲み取りながらも、自らの主張を通すことが出来る、主張と協調のバランスが、交渉・調整業務において欠かせない重要な特性となっています。</a:t>
            </a:r>
          </a:p>
        </p:txBody>
      </p:sp>
      <p:sp>
        <p:nvSpPr>
          <p:cNvPr id="3" name="フッター プレースホルダー 2">
            <a:extLst>
              <a:ext uri="{FF2B5EF4-FFF2-40B4-BE49-F238E27FC236}">
                <a16:creationId xmlns:a16="http://schemas.microsoft.com/office/drawing/2014/main" id="{C79BF3B8-53FB-3DD5-97B7-A29DE4E91721}"/>
              </a:ext>
            </a:extLst>
          </p:cNvPr>
          <p:cNvSpPr>
            <a:spLocks noGrp="1"/>
          </p:cNvSpPr>
          <p:nvPr>
            <p:ph type="ftr" idx="13"/>
          </p:nvPr>
        </p:nvSpPr>
        <p:spPr>
          <a:xfrm>
            <a:off x="4165600" y="6529975"/>
            <a:ext cx="3860800" cy="365125"/>
          </a:xfrm>
        </p:spPr>
        <p:txBody>
          <a:bodyPr/>
          <a:lstStyle/>
          <a:p>
            <a:pPr>
              <a:defRPr/>
            </a:pPr>
            <a:r>
              <a:rPr lang="en-US" altLang="ja-JP" dirty="0"/>
              <a:t>Copyright©️ 2023 HRD, Inc. All Rights Reserved. Strictly Confidential.</a:t>
            </a:r>
            <a:endParaRPr lang="ja-JP" altLang="ja-JP" dirty="0"/>
          </a:p>
        </p:txBody>
      </p:sp>
      <p:sp>
        <p:nvSpPr>
          <p:cNvPr id="4" name="スライド番号プレースホルダー 3">
            <a:extLst>
              <a:ext uri="{FF2B5EF4-FFF2-40B4-BE49-F238E27FC236}">
                <a16:creationId xmlns:a16="http://schemas.microsoft.com/office/drawing/2014/main" id="{A6C96411-0560-DCFA-F9AE-DFCB59B29047}"/>
              </a:ext>
            </a:extLst>
          </p:cNvPr>
          <p:cNvSpPr>
            <a:spLocks noGrp="1"/>
          </p:cNvSpPr>
          <p:nvPr>
            <p:ph type="sldNum" idx="12"/>
          </p:nvPr>
        </p:nvSpPr>
        <p:spPr>
          <a:xfrm>
            <a:off x="8737600" y="6275325"/>
            <a:ext cx="2844800" cy="365125"/>
          </a:xfrm>
        </p:spPr>
        <p:txBody>
          <a:bodyPr/>
          <a:lstStyle/>
          <a:p>
            <a:pPr algn="r">
              <a:defRPr/>
            </a:pPr>
            <a:fld id="{6CA8EF71-AD5C-4C59-BD65-68CCDE1DEEC8}" type="slidenum">
              <a:rPr lang="en-US" altLang="ja-JP" sz="1050" smtClean="0"/>
              <a:pPr algn="r">
                <a:defRPr/>
              </a:pPr>
              <a:t>34</a:t>
            </a:fld>
            <a:endParaRPr lang="en-US" altLang="ja-JP" sz="105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タイトル 1">
            <a:extLst>
              <a:ext uri="{FF2B5EF4-FFF2-40B4-BE49-F238E27FC236}">
                <a16:creationId xmlns:a16="http://schemas.microsoft.com/office/drawing/2014/main" id="{79EF6AF6-B17E-4727-A8AF-A621A6F6D042}"/>
              </a:ext>
            </a:extLst>
          </p:cNvPr>
          <p:cNvSpPr txBox="1">
            <a:spLocks noChangeArrowheads="1"/>
          </p:cNvSpPr>
          <p:nvPr/>
        </p:nvSpPr>
        <p:spPr bwMode="auto">
          <a:xfrm>
            <a:off x="0" y="82550"/>
            <a:ext cx="1219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【IT</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アーキテクト</a:t>
            </a: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人物像定義</a:t>
            </a:r>
          </a:p>
        </p:txBody>
      </p:sp>
      <p:sp>
        <p:nvSpPr>
          <p:cNvPr id="19" name="テキスト ボックス 18">
            <a:extLst>
              <a:ext uri="{FF2B5EF4-FFF2-40B4-BE49-F238E27FC236}">
                <a16:creationId xmlns:a16="http://schemas.microsoft.com/office/drawing/2014/main" id="{C9FC2996-7785-4F82-A078-9677BB1BADC5}"/>
              </a:ext>
            </a:extLst>
          </p:cNvPr>
          <p:cNvSpPr txBox="1"/>
          <p:nvPr/>
        </p:nvSpPr>
        <p:spPr>
          <a:xfrm>
            <a:off x="838200" y="1446213"/>
            <a:ext cx="2300288" cy="595312"/>
          </a:xfrm>
          <a:prstGeom prst="rect">
            <a:avLst/>
          </a:prstGeom>
          <a:solidFill>
            <a:srgbClr val="68B0C4">
              <a:lumMod val="20000"/>
              <a:lumOff val="80000"/>
            </a:srgbClr>
          </a:solidFill>
        </p:spPr>
        <p:txBody>
          <a:bodyPr lIns="0" rIns="0" anchor="ct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en-US" altLang="ja-JP" sz="1600" b="1" i="0" u="none" strike="noStrike" kern="0" cap="none" spc="0" normalizeH="0" baseline="0" noProof="0" dirty="0">
                <a:ln>
                  <a:noFill/>
                </a:ln>
                <a:solidFill>
                  <a:srgbClr val="161717"/>
                </a:solidFill>
                <a:effectLst/>
                <a:uLnTx/>
                <a:uFillTx/>
                <a:latin typeface="Meiryo UI"/>
                <a:ea typeface="Meiryo UI"/>
                <a:cs typeface="+mn-cs"/>
              </a:rPr>
              <a:t>IT</a:t>
            </a: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アーキテクト</a:t>
            </a:r>
            <a:endParaRPr kumimoji="0" lang="en-US" altLang="ja-JP" sz="1600" b="1"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モデル定義</a:t>
            </a:r>
          </a:p>
        </p:txBody>
      </p:sp>
      <p:sp>
        <p:nvSpPr>
          <p:cNvPr id="12" name="テキスト ボックス 11">
            <a:extLst>
              <a:ext uri="{FF2B5EF4-FFF2-40B4-BE49-F238E27FC236}">
                <a16:creationId xmlns:a16="http://schemas.microsoft.com/office/drawing/2014/main" id="{DC95D922-F22B-4A49-8C1F-A2CF8C2ED68C}"/>
              </a:ext>
            </a:extLst>
          </p:cNvPr>
          <p:cNvSpPr txBox="1"/>
          <p:nvPr/>
        </p:nvSpPr>
        <p:spPr>
          <a:xfrm>
            <a:off x="4191000" y="1533525"/>
            <a:ext cx="6069013"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以下のような業務に携わる人材データから構成されています</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21861" name="図 56">
            <a:extLst>
              <a:ext uri="{FF2B5EF4-FFF2-40B4-BE49-F238E27FC236}">
                <a16:creationId xmlns:a16="http://schemas.microsoft.com/office/drawing/2014/main" id="{CE1319B1-BD61-495F-B670-61F398E5F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98588"/>
            <a:ext cx="6207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四角形: 角を丸くする 26">
            <a:extLst>
              <a:ext uri="{FF2B5EF4-FFF2-40B4-BE49-F238E27FC236}">
                <a16:creationId xmlns:a16="http://schemas.microsoft.com/office/drawing/2014/main" id="{9BCCC952-FF0A-41D5-8734-362DA7D86C1A}"/>
              </a:ext>
            </a:extLst>
          </p:cNvPr>
          <p:cNvSpPr/>
          <p:nvPr/>
        </p:nvSpPr>
        <p:spPr bwMode="auto">
          <a:xfrm>
            <a:off x="1811338" y="2516188"/>
            <a:ext cx="8448675" cy="3276600"/>
          </a:xfrm>
          <a:prstGeom prst="roundRect">
            <a:avLst/>
          </a:prstGeom>
          <a:noFill/>
          <a:ln w="9525">
            <a:solidFill>
              <a:srgbClr val="0070C0"/>
            </a:solidFill>
            <a:round/>
            <a:headEnd/>
            <a:tailEnd/>
          </a:ln>
        </p:spPr>
        <p:txBody>
          <a:bodyPr lIns="33231" tIns="43200" rIns="33231" bIns="432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■モデル背景</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rgbClr val="002060"/>
                </a:solidFill>
                <a:effectLst/>
                <a:uLnTx/>
                <a:uFillTx/>
                <a:latin typeface="Meiryo UI"/>
                <a:ea typeface="Meiryo UI"/>
                <a:cs typeface="+mn-cs"/>
              </a:rPr>
              <a:t>DX</a:t>
            </a: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やデジタルビジネスに関するシステムを設計できる人材です。より具体的にビジネスや</a:t>
            </a:r>
            <a:r>
              <a:rPr kumimoji="0" lang="en-US" altLang="ja-JP" sz="1600" b="1" i="0" u="none" strike="noStrike" kern="0" cap="none" spc="0" normalizeH="0" baseline="0" noProof="0" dirty="0">
                <a:ln>
                  <a:noFill/>
                </a:ln>
                <a:solidFill>
                  <a:srgbClr val="002060"/>
                </a:solidFill>
                <a:effectLst/>
                <a:uLnTx/>
                <a:uFillTx/>
                <a:latin typeface="Meiryo UI"/>
                <a:ea typeface="Meiryo UI"/>
                <a:cs typeface="+mn-cs"/>
              </a:rPr>
              <a:t>IT</a:t>
            </a: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の課題を分析してソリューション化するための情報システム要件を定義することが出来る力が描かれています。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■キーポイント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粘り強く、じっくり検証して期待される要件をシステム上に実装できるかを精緻に見極め業務を遂行していく特性を有しています。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典型的な技術者と比べて、全体のプロジェクトマネジメントを担うため、バランス感覚に長けた側面を持ち、状況に応じて周囲を巻き込み主導することにも適応できる人材像です。</a:t>
            </a:r>
          </a:p>
        </p:txBody>
      </p:sp>
      <p:sp>
        <p:nvSpPr>
          <p:cNvPr id="2" name="フッター プレースホルダー 1">
            <a:extLst>
              <a:ext uri="{FF2B5EF4-FFF2-40B4-BE49-F238E27FC236}">
                <a16:creationId xmlns:a16="http://schemas.microsoft.com/office/drawing/2014/main" id="{35D4B5E8-F83C-6255-F67A-99DB44E0E203}"/>
              </a:ext>
            </a:extLst>
          </p:cNvPr>
          <p:cNvSpPr>
            <a:spLocks noGrp="1"/>
          </p:cNvSpPr>
          <p:nvPr>
            <p:ph type="ftr" idx="13"/>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
        <p:nvSpPr>
          <p:cNvPr id="4" name="スライド番号プレースホルダー 4">
            <a:extLst>
              <a:ext uri="{FF2B5EF4-FFF2-40B4-BE49-F238E27FC236}">
                <a16:creationId xmlns:a16="http://schemas.microsoft.com/office/drawing/2014/main" id="{C3CDB22F-1D37-E0D7-5B36-6BD1834AB160}"/>
              </a:ext>
            </a:extLst>
          </p:cNvPr>
          <p:cNvSpPr txBox="1">
            <a:spLocks/>
          </p:cNvSpPr>
          <p:nvPr/>
        </p:nvSpPr>
        <p:spPr>
          <a:xfrm>
            <a:off x="8737600" y="6230876"/>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defPPr>
              <a:defRPr lang="ja-JP"/>
            </a:defPPr>
            <a:lvl1pPr marL="0" algn="ctr" defTabSz="914400" rtl="0" eaLnBrk="1" latinLnBrk="0" hangingPunct="1">
              <a:defRPr kumimoji="1" sz="800" kern="1200">
                <a:solidFill>
                  <a:srgbClr val="888888"/>
                </a:solidFill>
                <a:latin typeface="メイリオ" panose="020B0604030504040204" pitchFamily="50" charset="-128"/>
                <a:ea typeface="メイリオ" panose="020B0604030504040204" pitchFamily="50" charset="-128"/>
                <a:cs typeface="Calibri" panose="020F0502020204030204" pitchFamily="34" charset="0"/>
                <a:sym typeface="Calibri" panose="020F050202020403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fld id="{5FC33EA4-2F14-4B1E-B9A1-77A3D07D261A}" type="slidenum">
              <a:rPr lang="en-US" altLang="ja-JP" sz="1000" smtClean="0"/>
              <a:pPr algn="r">
                <a:defRPr/>
              </a:pPr>
              <a:t>35</a:t>
            </a:fld>
            <a:endParaRPr lang="en-US" altLang="ja-JP" sz="1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タイトル 1">
            <a:extLst>
              <a:ext uri="{FF2B5EF4-FFF2-40B4-BE49-F238E27FC236}">
                <a16:creationId xmlns:a16="http://schemas.microsoft.com/office/drawing/2014/main" id="{D7068670-29F1-4CF5-9C00-3677C1F93B7C}"/>
              </a:ext>
            </a:extLst>
          </p:cNvPr>
          <p:cNvSpPr txBox="1">
            <a:spLocks noChangeArrowheads="1"/>
          </p:cNvSpPr>
          <p:nvPr/>
        </p:nvSpPr>
        <p:spPr bwMode="auto">
          <a:xfrm>
            <a:off x="0" y="82550"/>
            <a:ext cx="1219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srgbClr val="161717"/>
                </a:solidFill>
                <a:effectLst/>
                <a:uLnTx/>
                <a:uFillTx/>
                <a:latin typeface="Meiryo UI" panose="020B0604030504040204" pitchFamily="50" charset="-128"/>
                <a:ea typeface="Meiryo UI" panose="020B0604030504040204" pitchFamily="50" charset="-128"/>
                <a:cs typeface="+mn-cs"/>
              </a:rPr>
              <a:t>【</a:t>
            </a:r>
            <a:r>
              <a:rPr lang="ja-JP" altLang="en-US" sz="2400" b="1" dirty="0">
                <a:solidFill>
                  <a:srgbClr val="161717"/>
                </a:solidFill>
                <a:latin typeface="Meiryo UI" panose="020B0604030504040204" pitchFamily="50" charset="-128"/>
                <a:ea typeface="Meiryo UI" panose="020B0604030504040204" pitchFamily="50" charset="-128"/>
              </a:rPr>
              <a:t>データサイエンティスト</a:t>
            </a:r>
            <a:r>
              <a:rPr kumimoji="1" lang="en-US" altLang="ja-JP" sz="2400" b="1" i="0" u="none" strike="noStrike" kern="1200" cap="none" spc="0" normalizeH="0" baseline="0" noProof="0" dirty="0">
                <a:ln>
                  <a:noFill/>
                </a:ln>
                <a:solidFill>
                  <a:srgbClr val="161717"/>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srgbClr val="161717"/>
                </a:solidFill>
                <a:effectLst/>
                <a:uLnTx/>
                <a:uFillTx/>
                <a:latin typeface="Meiryo UI" panose="020B0604030504040204" pitchFamily="50" charset="-128"/>
                <a:ea typeface="Meiryo UI" panose="020B0604030504040204" pitchFamily="50" charset="-128"/>
                <a:cs typeface="+mn-cs"/>
              </a:rPr>
              <a:t>人物像定義</a:t>
            </a:r>
          </a:p>
        </p:txBody>
      </p:sp>
      <p:sp>
        <p:nvSpPr>
          <p:cNvPr id="19" name="テキスト ボックス 18">
            <a:extLst>
              <a:ext uri="{FF2B5EF4-FFF2-40B4-BE49-F238E27FC236}">
                <a16:creationId xmlns:a16="http://schemas.microsoft.com/office/drawing/2014/main" id="{3091F82C-5C40-4433-8A47-0DBE0850DB36}"/>
              </a:ext>
            </a:extLst>
          </p:cNvPr>
          <p:cNvSpPr txBox="1"/>
          <p:nvPr/>
        </p:nvSpPr>
        <p:spPr>
          <a:xfrm>
            <a:off x="609600" y="1446213"/>
            <a:ext cx="2528888" cy="595312"/>
          </a:xfrm>
          <a:prstGeom prst="rect">
            <a:avLst/>
          </a:prstGeom>
          <a:solidFill>
            <a:srgbClr val="68B0C4">
              <a:lumMod val="20000"/>
              <a:lumOff val="80000"/>
            </a:srgbClr>
          </a:solidFill>
        </p:spPr>
        <p:txBody>
          <a:bodyPr lIns="0" rIns="0" anchor="ct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1600" b="1" kern="0" dirty="0">
                <a:solidFill>
                  <a:srgbClr val="161717"/>
                </a:solidFill>
                <a:latin typeface="Meiryo UI"/>
                <a:ea typeface="Meiryo UI"/>
              </a:rPr>
              <a:t>データサイエンティスト</a:t>
            </a:r>
            <a:endParaRPr kumimoji="0" lang="en-US" altLang="ja-JP" sz="1600" b="1"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モデル定義</a:t>
            </a:r>
          </a:p>
        </p:txBody>
      </p:sp>
      <p:sp>
        <p:nvSpPr>
          <p:cNvPr id="12" name="テキスト ボックス 11">
            <a:extLst>
              <a:ext uri="{FF2B5EF4-FFF2-40B4-BE49-F238E27FC236}">
                <a16:creationId xmlns:a16="http://schemas.microsoft.com/office/drawing/2014/main" id="{00E80B51-B7FC-4E13-B923-7237EB5F7752}"/>
              </a:ext>
            </a:extLst>
          </p:cNvPr>
          <p:cNvSpPr txBox="1"/>
          <p:nvPr/>
        </p:nvSpPr>
        <p:spPr>
          <a:xfrm>
            <a:off x="4191000" y="1533525"/>
            <a:ext cx="6069013"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以下のような業務に携わる人材データから構成されています</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22885" name="図 56">
            <a:extLst>
              <a:ext uri="{FF2B5EF4-FFF2-40B4-BE49-F238E27FC236}">
                <a16:creationId xmlns:a16="http://schemas.microsoft.com/office/drawing/2014/main" id="{5BE46CEA-E569-4841-A69A-D6ECF5234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98588"/>
            <a:ext cx="6207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四角形: 角を丸くする 26">
            <a:extLst>
              <a:ext uri="{FF2B5EF4-FFF2-40B4-BE49-F238E27FC236}">
                <a16:creationId xmlns:a16="http://schemas.microsoft.com/office/drawing/2014/main" id="{AEA3DC03-1EE8-4971-B736-DC2D3C9EE758}"/>
              </a:ext>
            </a:extLst>
          </p:cNvPr>
          <p:cNvSpPr/>
          <p:nvPr/>
        </p:nvSpPr>
        <p:spPr bwMode="auto">
          <a:xfrm>
            <a:off x="1811338" y="2362200"/>
            <a:ext cx="8448675" cy="3276600"/>
          </a:xfrm>
          <a:prstGeom prst="roundRect">
            <a:avLst/>
          </a:prstGeom>
          <a:noFill/>
          <a:ln w="9525">
            <a:solidFill>
              <a:srgbClr val="0070C0"/>
            </a:solidFill>
            <a:round/>
            <a:headEnd/>
            <a:tailEnd/>
          </a:ln>
        </p:spPr>
        <p:txBody>
          <a:bodyPr lIns="33231" tIns="43200" rIns="33231" bIns="432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■モデル背景</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rgbClr val="002060"/>
                </a:solidFill>
                <a:effectLst/>
                <a:uLnTx/>
                <a:uFillTx/>
                <a:latin typeface="Meiryo UI"/>
                <a:ea typeface="Meiryo UI"/>
                <a:cs typeface="+mn-cs"/>
              </a:rPr>
              <a:t>AI</a:t>
            </a: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a:t>
            </a:r>
            <a:r>
              <a:rPr kumimoji="0" lang="en-US" altLang="ja-JP" sz="1600" b="1" i="0" u="none" strike="noStrike" kern="0" cap="none" spc="0" normalizeH="0" baseline="0" noProof="0" dirty="0">
                <a:ln>
                  <a:noFill/>
                </a:ln>
                <a:solidFill>
                  <a:srgbClr val="002060"/>
                </a:solidFill>
                <a:effectLst/>
                <a:uLnTx/>
                <a:uFillTx/>
                <a:latin typeface="Meiryo UI"/>
                <a:ea typeface="Meiryo UI"/>
                <a:cs typeface="+mn-cs"/>
              </a:rPr>
              <a:t>IoT</a:t>
            </a: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などのデジタル技術やデータ解析に精通した人材です。収集したビッグデータからビジネスに活用できるルールを引き出すためのデータ解析の役割を担います。データの収集加工から、機械学習の技術を用いてアルゴリズムを開発し、その動作を確認するプロセスまでを担う職務で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■キーポイント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高度なレベルで日常的に数字を扱う業務で力を特に発揮する人物像です。一人の環境で粘り強く、生産的にものごとを突き詰めていく環境への耐久性を有しており、期待される要件の実行に忠実に答えながらも、既存のルールにとらわれない自由な発想を好む特性を持ち合わせています。</a:t>
            </a:r>
          </a:p>
        </p:txBody>
      </p:sp>
      <p:sp>
        <p:nvSpPr>
          <p:cNvPr id="2" name="フッター プレースホルダー 1">
            <a:extLst>
              <a:ext uri="{FF2B5EF4-FFF2-40B4-BE49-F238E27FC236}">
                <a16:creationId xmlns:a16="http://schemas.microsoft.com/office/drawing/2014/main" id="{D1DBCE6C-D624-B5D2-2225-09973DEA6BB6}"/>
              </a:ext>
            </a:extLst>
          </p:cNvPr>
          <p:cNvSpPr>
            <a:spLocks noGrp="1"/>
          </p:cNvSpPr>
          <p:nvPr>
            <p:ph type="ftr" idx="13"/>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2F597A1A-9D45-BE73-F547-AA11ED849B7D}"/>
              </a:ext>
            </a:extLst>
          </p:cNvPr>
          <p:cNvSpPr>
            <a:spLocks noGrp="1"/>
          </p:cNvSpPr>
          <p:nvPr>
            <p:ph type="sldNum" idx="12"/>
          </p:nvPr>
        </p:nvSpPr>
        <p:spPr/>
        <p:txBody>
          <a:bodyPr/>
          <a:lstStyle/>
          <a:p>
            <a:pPr algn="r">
              <a:defRPr/>
            </a:pPr>
            <a:fld id="{6CA8EF71-AD5C-4C59-BD65-68CCDE1DEEC8}" type="slidenum">
              <a:rPr lang="en-US" altLang="ja-JP" sz="1000" smtClean="0"/>
              <a:pPr algn="r">
                <a:defRPr/>
              </a:pPr>
              <a:t>36</a:t>
            </a:fld>
            <a:endParaRPr lang="en-US" altLang="ja-JP" sz="1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タイトル 1">
            <a:extLst>
              <a:ext uri="{FF2B5EF4-FFF2-40B4-BE49-F238E27FC236}">
                <a16:creationId xmlns:a16="http://schemas.microsoft.com/office/drawing/2014/main" id="{201646B2-38B5-499E-A2B8-7402F0891995}"/>
              </a:ext>
            </a:extLst>
          </p:cNvPr>
          <p:cNvSpPr txBox="1">
            <a:spLocks noChangeArrowheads="1"/>
          </p:cNvSpPr>
          <p:nvPr/>
        </p:nvSpPr>
        <p:spPr bwMode="auto">
          <a:xfrm>
            <a:off x="0" y="82550"/>
            <a:ext cx="1219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【UX</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デザイナー</a:t>
            </a:r>
            <a:r>
              <a:rPr kumimoji="1" lang="en-US" altLang="ja-JP"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a:ln>
                  <a:noFill/>
                </a:ln>
                <a:solidFill>
                  <a:srgbClr val="161717"/>
                </a:solidFill>
                <a:effectLst/>
                <a:uLnTx/>
                <a:uFillTx/>
                <a:latin typeface="Meiryo UI" panose="020B0604030504040204" pitchFamily="50" charset="-128"/>
                <a:ea typeface="Meiryo UI" panose="020B0604030504040204" pitchFamily="50" charset="-128"/>
                <a:cs typeface="+mn-cs"/>
              </a:rPr>
              <a:t>人物像定義</a:t>
            </a:r>
          </a:p>
        </p:txBody>
      </p:sp>
      <p:sp>
        <p:nvSpPr>
          <p:cNvPr id="19" name="テキスト ボックス 18">
            <a:extLst>
              <a:ext uri="{FF2B5EF4-FFF2-40B4-BE49-F238E27FC236}">
                <a16:creationId xmlns:a16="http://schemas.microsoft.com/office/drawing/2014/main" id="{DA55BE32-87DD-4920-A811-A40FB2F4AE80}"/>
              </a:ext>
            </a:extLst>
          </p:cNvPr>
          <p:cNvSpPr txBox="1"/>
          <p:nvPr/>
        </p:nvSpPr>
        <p:spPr>
          <a:xfrm>
            <a:off x="838200" y="1446213"/>
            <a:ext cx="2300288" cy="595312"/>
          </a:xfrm>
          <a:prstGeom prst="rect">
            <a:avLst/>
          </a:prstGeom>
          <a:solidFill>
            <a:srgbClr val="68B0C4">
              <a:lumMod val="20000"/>
              <a:lumOff val="80000"/>
            </a:srgbClr>
          </a:solidFill>
        </p:spPr>
        <p:txBody>
          <a:bodyPr lIns="0" rIns="0" anchor="ct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en-US" altLang="ja-JP" sz="1600" b="1" i="0" u="none" strike="noStrike" kern="0" cap="none" spc="0" normalizeH="0" baseline="0" noProof="0" dirty="0">
                <a:ln>
                  <a:noFill/>
                </a:ln>
                <a:solidFill>
                  <a:srgbClr val="161717"/>
                </a:solidFill>
                <a:effectLst/>
                <a:uLnTx/>
                <a:uFillTx/>
                <a:latin typeface="Meiryo UI"/>
                <a:ea typeface="Meiryo UI"/>
                <a:cs typeface="+mn-cs"/>
              </a:rPr>
              <a:t>UX</a:t>
            </a: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デザイナー</a:t>
            </a:r>
            <a:endParaRPr kumimoji="0" lang="en-US" altLang="ja-JP" sz="1600" b="1"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1600" b="1" i="0" u="none" strike="noStrike" kern="0" cap="none" spc="0" normalizeH="0" baseline="0" noProof="0" dirty="0">
                <a:ln>
                  <a:noFill/>
                </a:ln>
                <a:solidFill>
                  <a:srgbClr val="161717"/>
                </a:solidFill>
                <a:effectLst/>
                <a:uLnTx/>
                <a:uFillTx/>
                <a:latin typeface="Meiryo UI"/>
                <a:ea typeface="Meiryo UI"/>
                <a:cs typeface="+mn-cs"/>
              </a:rPr>
              <a:t>モデル定義</a:t>
            </a:r>
          </a:p>
        </p:txBody>
      </p:sp>
      <p:sp>
        <p:nvSpPr>
          <p:cNvPr id="12" name="テキスト ボックス 11">
            <a:extLst>
              <a:ext uri="{FF2B5EF4-FFF2-40B4-BE49-F238E27FC236}">
                <a16:creationId xmlns:a16="http://schemas.microsoft.com/office/drawing/2014/main" id="{34F582C7-017F-4BBA-8A09-EFF6CF5F6081}"/>
              </a:ext>
            </a:extLst>
          </p:cNvPr>
          <p:cNvSpPr txBox="1"/>
          <p:nvPr/>
        </p:nvSpPr>
        <p:spPr>
          <a:xfrm>
            <a:off x="4191000" y="1558925"/>
            <a:ext cx="6069013"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en-US" sz="1800" b="1" i="0" u="none" strike="noStrike" kern="0" cap="none" spc="0" normalizeH="0" baseline="0" noProof="0" dirty="0">
                <a:ln>
                  <a:noFill/>
                </a:ln>
                <a:solidFill>
                  <a:srgbClr val="161717"/>
                </a:solidFill>
                <a:effectLst/>
                <a:uLnTx/>
                <a:uFillTx/>
                <a:latin typeface="Meiryo UI"/>
                <a:ea typeface="Meiryo UI"/>
                <a:cs typeface="+mn-cs"/>
              </a:rPr>
              <a:t>以下のような業務に携わる人材データから構成されています</a:t>
            </a:r>
            <a:endParaRPr kumimoji="1" lang="ja-JP"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pic>
        <p:nvPicPr>
          <p:cNvPr id="123909" name="図 56">
            <a:extLst>
              <a:ext uri="{FF2B5EF4-FFF2-40B4-BE49-F238E27FC236}">
                <a16:creationId xmlns:a16="http://schemas.microsoft.com/office/drawing/2014/main" id="{15BD4A7D-47CC-4FB1-863D-4DABAE612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98588"/>
            <a:ext cx="620713"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四角形: 角を丸くする 26">
            <a:extLst>
              <a:ext uri="{FF2B5EF4-FFF2-40B4-BE49-F238E27FC236}">
                <a16:creationId xmlns:a16="http://schemas.microsoft.com/office/drawing/2014/main" id="{6219D65F-1A02-471F-8D59-E3F37D9CD17B}"/>
              </a:ext>
            </a:extLst>
          </p:cNvPr>
          <p:cNvSpPr/>
          <p:nvPr/>
        </p:nvSpPr>
        <p:spPr bwMode="auto">
          <a:xfrm>
            <a:off x="1811338" y="2516188"/>
            <a:ext cx="8448675" cy="3276600"/>
          </a:xfrm>
          <a:prstGeom prst="roundRect">
            <a:avLst/>
          </a:prstGeom>
          <a:noFill/>
          <a:ln w="9525">
            <a:solidFill>
              <a:srgbClr val="0070C0"/>
            </a:solidFill>
            <a:round/>
            <a:headEnd/>
            <a:tailEnd/>
          </a:ln>
        </p:spPr>
        <p:txBody>
          <a:bodyPr lIns="33231" tIns="43200" rIns="33231" bIns="432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■モデル背景</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0" cap="none" spc="0" normalizeH="0" baseline="0" noProof="0" dirty="0">
                <a:ln>
                  <a:noFill/>
                </a:ln>
                <a:solidFill>
                  <a:srgbClr val="002060"/>
                </a:solidFill>
                <a:effectLst/>
                <a:uLnTx/>
                <a:uFillTx/>
                <a:latin typeface="Meiryo UI"/>
                <a:ea typeface="Meiryo UI"/>
                <a:cs typeface="+mn-cs"/>
              </a:rPr>
              <a:t>Web</a:t>
            </a: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サイトやアプリを使うユーザーの体験をより良くし、利用者のメリットを最大化する職務です。ユーザーの目に触れる部分のテクノロジー設計を行い、ユーザーの総合的な満足が挙がるようなサービスを構築します。デザイナーというより企画職に近く、事業企画の責任者や担当者との接点を多く持ちます。</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ja-JP" altLang="en-US" sz="1600" b="1" i="0" u="none" strike="noStrike" kern="0" cap="none" spc="0" normalizeH="0" baseline="0" noProof="0" dirty="0">
              <a:ln>
                <a:noFill/>
              </a:ln>
              <a:solidFill>
                <a:srgbClr val="002060"/>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■キーポイント</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srgbClr val="002060"/>
                </a:solidFill>
                <a:effectLst/>
                <a:uLnTx/>
                <a:uFillTx/>
                <a:latin typeface="Meiryo UI"/>
                <a:ea typeface="Meiryo UI"/>
                <a:cs typeface="+mn-cs"/>
              </a:rPr>
              <a:t>制作と顧客接点業務の両方を担うため、バランス感覚を有した特性となっています。デザインの企画を顧客に理解させる説明力を有し、クライアントや責任者の要望を汲み取って形にすることが求められます。人に関心をもって顧客視点で観察し、デザインをクリエイトできることも重要な要素です。</a:t>
            </a:r>
          </a:p>
        </p:txBody>
      </p:sp>
      <p:sp>
        <p:nvSpPr>
          <p:cNvPr id="2" name="フッター プレースホルダー 1">
            <a:extLst>
              <a:ext uri="{FF2B5EF4-FFF2-40B4-BE49-F238E27FC236}">
                <a16:creationId xmlns:a16="http://schemas.microsoft.com/office/drawing/2014/main" id="{A767DF55-3E3C-6281-008D-8EA013443D23}"/>
              </a:ext>
            </a:extLst>
          </p:cNvPr>
          <p:cNvSpPr>
            <a:spLocks noGrp="1"/>
          </p:cNvSpPr>
          <p:nvPr>
            <p:ph type="ftr" idx="13"/>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
        <p:nvSpPr>
          <p:cNvPr id="3" name="スライド番号プレースホルダー 2">
            <a:extLst>
              <a:ext uri="{FF2B5EF4-FFF2-40B4-BE49-F238E27FC236}">
                <a16:creationId xmlns:a16="http://schemas.microsoft.com/office/drawing/2014/main" id="{33663647-C8C2-F8C8-380A-244BABBE79FB}"/>
              </a:ext>
            </a:extLst>
          </p:cNvPr>
          <p:cNvSpPr>
            <a:spLocks noGrp="1"/>
          </p:cNvSpPr>
          <p:nvPr>
            <p:ph type="sldNum" idx="12"/>
          </p:nvPr>
        </p:nvSpPr>
        <p:spPr/>
        <p:txBody>
          <a:bodyPr/>
          <a:lstStyle/>
          <a:p>
            <a:pPr algn="r">
              <a:defRPr/>
            </a:pPr>
            <a:fld id="{6CA8EF71-AD5C-4C59-BD65-68CCDE1DEEC8}" type="slidenum">
              <a:rPr lang="en-US" altLang="ja-JP" sz="1000" smtClean="0"/>
              <a:pPr algn="r">
                <a:defRPr/>
              </a:pPr>
              <a:t>37</a:t>
            </a:fld>
            <a:endParaRPr lang="en-US" altLang="ja-JP"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un">
            <a:extLst>
              <a:ext uri="{FF2B5EF4-FFF2-40B4-BE49-F238E27FC236}">
                <a16:creationId xmlns:a16="http://schemas.microsoft.com/office/drawing/2014/main" id="{FD795AE6-9425-4133-B6EB-58E05E5D659A}"/>
              </a:ext>
            </a:extLst>
          </p:cNvPr>
          <p:cNvSpPr>
            <a:spLocks noChangeAspect="1" noEditPoints="1"/>
          </p:cNvSpPr>
          <p:nvPr/>
        </p:nvSpPr>
        <p:spPr bwMode="auto">
          <a:xfrm>
            <a:off x="996156" y="3162300"/>
            <a:ext cx="403225" cy="404812"/>
          </a:xfrm>
          <a:custGeom>
            <a:avLst/>
            <a:gdLst>
              <a:gd name="T0" fmla="*/ 2147483646 w 1419"/>
              <a:gd name="T1" fmla="*/ 2147483646 h 1413"/>
              <a:gd name="T2" fmla="*/ 2147483646 w 1419"/>
              <a:gd name="T3" fmla="*/ 2147483646 h 1413"/>
              <a:gd name="T4" fmla="*/ 2147483646 w 1419"/>
              <a:gd name="T5" fmla="*/ 2147483646 h 1413"/>
              <a:gd name="T6" fmla="*/ 2147483646 w 1419"/>
              <a:gd name="T7" fmla="*/ 2147483646 h 1413"/>
              <a:gd name="T8" fmla="*/ 2147483646 w 1419"/>
              <a:gd name="T9" fmla="*/ 2147483646 h 1413"/>
              <a:gd name="T10" fmla="*/ 2147483646 w 1419"/>
              <a:gd name="T11" fmla="*/ 2147483646 h 1413"/>
              <a:gd name="T12" fmla="*/ 2147483646 w 1419"/>
              <a:gd name="T13" fmla="*/ 2147483646 h 1413"/>
              <a:gd name="T14" fmla="*/ 2147483646 w 1419"/>
              <a:gd name="T15" fmla="*/ 2147483646 h 1413"/>
              <a:gd name="T16" fmla="*/ 2147483646 w 1419"/>
              <a:gd name="T17" fmla="*/ 2147483646 h 1413"/>
              <a:gd name="T18" fmla="*/ 2147483646 w 1419"/>
              <a:gd name="T19" fmla="*/ 2147483646 h 1413"/>
              <a:gd name="T20" fmla="*/ 2147483646 w 1419"/>
              <a:gd name="T21" fmla="*/ 2147483646 h 1413"/>
              <a:gd name="T22" fmla="*/ 2147483646 w 1419"/>
              <a:gd name="T23" fmla="*/ 2147483646 h 1413"/>
              <a:gd name="T24" fmla="*/ 2147483646 w 1419"/>
              <a:gd name="T25" fmla="*/ 2147483646 h 1413"/>
              <a:gd name="T26" fmla="*/ 2147483646 w 1419"/>
              <a:gd name="T27" fmla="*/ 2147483646 h 1413"/>
              <a:gd name="T28" fmla="*/ 2147483646 w 1419"/>
              <a:gd name="T29" fmla="*/ 2147483646 h 1413"/>
              <a:gd name="T30" fmla="*/ 2147483646 w 1419"/>
              <a:gd name="T31" fmla="*/ 2147483646 h 1413"/>
              <a:gd name="T32" fmla="*/ 2147483646 w 1419"/>
              <a:gd name="T33" fmla="*/ 2147483646 h 1413"/>
              <a:gd name="T34" fmla="*/ 2147483646 w 1419"/>
              <a:gd name="T35" fmla="*/ 2147483646 h 1413"/>
              <a:gd name="T36" fmla="*/ 2147483646 w 1419"/>
              <a:gd name="T37" fmla="*/ 2147483646 h 1413"/>
              <a:gd name="T38" fmla="*/ 2147483646 w 1419"/>
              <a:gd name="T39" fmla="*/ 2147483646 h 1413"/>
              <a:gd name="T40" fmla="*/ 2147483646 w 1419"/>
              <a:gd name="T41" fmla="*/ 2147483646 h 1413"/>
              <a:gd name="T42" fmla="*/ 2147483646 w 1419"/>
              <a:gd name="T43" fmla="*/ 2147483646 h 1413"/>
              <a:gd name="T44" fmla="*/ 2147483646 w 1419"/>
              <a:gd name="T45" fmla="*/ 2147483646 h 1413"/>
              <a:gd name="T46" fmla="*/ 2147483646 w 1419"/>
              <a:gd name="T47" fmla="*/ 2147483646 h 1413"/>
              <a:gd name="T48" fmla="*/ 2147483646 w 1419"/>
              <a:gd name="T49" fmla="*/ 2147483646 h 1413"/>
              <a:gd name="T50" fmla="*/ 2147483646 w 1419"/>
              <a:gd name="T51" fmla="*/ 2147483646 h 1413"/>
              <a:gd name="T52" fmla="*/ 2147483646 w 1419"/>
              <a:gd name="T53" fmla="*/ 2147483646 h 1413"/>
              <a:gd name="T54" fmla="*/ 2147483646 w 1419"/>
              <a:gd name="T55" fmla="*/ 2147483646 h 1413"/>
              <a:gd name="T56" fmla="*/ 2147483646 w 1419"/>
              <a:gd name="T57" fmla="*/ 2147483646 h 1413"/>
              <a:gd name="T58" fmla="*/ 2147483646 w 1419"/>
              <a:gd name="T59" fmla="*/ 2147483646 h 1413"/>
              <a:gd name="T60" fmla="*/ 2147483646 w 1419"/>
              <a:gd name="T61" fmla="*/ 2147483646 h 1413"/>
              <a:gd name="T62" fmla="*/ 2147483646 w 1419"/>
              <a:gd name="T63" fmla="*/ 2147483646 h 1413"/>
              <a:gd name="T64" fmla="*/ 2147483646 w 1419"/>
              <a:gd name="T65" fmla="*/ 2147483646 h 1413"/>
              <a:gd name="T66" fmla="*/ 2147483646 w 1419"/>
              <a:gd name="T67" fmla="*/ 2147483646 h 1413"/>
              <a:gd name="T68" fmla="*/ 2147483646 w 1419"/>
              <a:gd name="T69" fmla="*/ 2147483646 h 1413"/>
              <a:gd name="T70" fmla="*/ 2147483646 w 1419"/>
              <a:gd name="T71" fmla="*/ 2147483646 h 1413"/>
              <a:gd name="T72" fmla="*/ 2147483646 w 1419"/>
              <a:gd name="T73" fmla="*/ 2147483646 h 1413"/>
              <a:gd name="T74" fmla="*/ 2147483646 w 1419"/>
              <a:gd name="T75" fmla="*/ 2147483646 h 1413"/>
              <a:gd name="T76" fmla="*/ 2147483646 w 1419"/>
              <a:gd name="T77" fmla="*/ 2147483646 h 1413"/>
              <a:gd name="T78" fmla="*/ 2147483646 w 1419"/>
              <a:gd name="T79" fmla="*/ 2147483646 h 1413"/>
              <a:gd name="T80" fmla="*/ 2147483646 w 1419"/>
              <a:gd name="T81" fmla="*/ 2147483646 h 1413"/>
              <a:gd name="T82" fmla="*/ 2147483646 w 1419"/>
              <a:gd name="T83" fmla="*/ 2147483646 h 1413"/>
              <a:gd name="T84" fmla="*/ 2147483646 w 1419"/>
              <a:gd name="T85" fmla="*/ 2147483646 h 1413"/>
              <a:gd name="T86" fmla="*/ 2147483646 w 1419"/>
              <a:gd name="T87" fmla="*/ 2147483646 h 1413"/>
              <a:gd name="T88" fmla="*/ 2147483646 w 1419"/>
              <a:gd name="T89" fmla="*/ 2147483646 h 1413"/>
              <a:gd name="T90" fmla="*/ 2147483646 w 1419"/>
              <a:gd name="T91" fmla="*/ 2147483646 h 1413"/>
              <a:gd name="T92" fmla="*/ 2147483646 w 1419"/>
              <a:gd name="T93" fmla="*/ 2147483646 h 1413"/>
              <a:gd name="T94" fmla="*/ 2147483646 w 1419"/>
              <a:gd name="T95" fmla="*/ 2147483646 h 1413"/>
              <a:gd name="T96" fmla="*/ 2147483646 w 1419"/>
              <a:gd name="T97" fmla="*/ 2147483646 h 1413"/>
              <a:gd name="T98" fmla="*/ 2147483646 w 1419"/>
              <a:gd name="T99" fmla="*/ 2147483646 h 1413"/>
              <a:gd name="T100" fmla="*/ 2147483646 w 1419"/>
              <a:gd name="T101" fmla="*/ 2147483646 h 14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19" h="1413">
                <a:moveTo>
                  <a:pt x="713" y="0"/>
                </a:moveTo>
                <a:cubicBezTo>
                  <a:pt x="684" y="0"/>
                  <a:pt x="658" y="27"/>
                  <a:pt x="659" y="56"/>
                </a:cubicBezTo>
                <a:lnTo>
                  <a:pt x="659" y="219"/>
                </a:lnTo>
                <a:cubicBezTo>
                  <a:pt x="658" y="247"/>
                  <a:pt x="684" y="274"/>
                  <a:pt x="713" y="274"/>
                </a:cubicBezTo>
                <a:cubicBezTo>
                  <a:pt x="742" y="274"/>
                  <a:pt x="768" y="247"/>
                  <a:pt x="767" y="219"/>
                </a:cubicBezTo>
                <a:lnTo>
                  <a:pt x="767" y="56"/>
                </a:lnTo>
                <a:cubicBezTo>
                  <a:pt x="768" y="27"/>
                  <a:pt x="742" y="0"/>
                  <a:pt x="713" y="0"/>
                </a:cubicBezTo>
                <a:close/>
                <a:moveTo>
                  <a:pt x="380" y="88"/>
                </a:moveTo>
                <a:cubicBezTo>
                  <a:pt x="345" y="93"/>
                  <a:pt x="323" y="139"/>
                  <a:pt x="341" y="169"/>
                </a:cubicBezTo>
                <a:lnTo>
                  <a:pt x="423" y="310"/>
                </a:lnTo>
                <a:cubicBezTo>
                  <a:pt x="435" y="338"/>
                  <a:pt x="473" y="350"/>
                  <a:pt x="500" y="335"/>
                </a:cubicBezTo>
                <a:cubicBezTo>
                  <a:pt x="526" y="320"/>
                  <a:pt x="534" y="280"/>
                  <a:pt x="516" y="256"/>
                </a:cubicBezTo>
                <a:lnTo>
                  <a:pt x="435" y="115"/>
                </a:lnTo>
                <a:cubicBezTo>
                  <a:pt x="424" y="96"/>
                  <a:pt x="402" y="85"/>
                  <a:pt x="380" y="88"/>
                </a:cubicBezTo>
                <a:close/>
                <a:moveTo>
                  <a:pt x="1028" y="88"/>
                </a:moveTo>
                <a:cubicBezTo>
                  <a:pt x="1013" y="91"/>
                  <a:pt x="1000" y="102"/>
                  <a:pt x="993" y="115"/>
                </a:cubicBezTo>
                <a:lnTo>
                  <a:pt x="911" y="256"/>
                </a:lnTo>
                <a:cubicBezTo>
                  <a:pt x="893" y="280"/>
                  <a:pt x="901" y="320"/>
                  <a:pt x="928" y="335"/>
                </a:cubicBezTo>
                <a:cubicBezTo>
                  <a:pt x="954" y="350"/>
                  <a:pt x="992" y="338"/>
                  <a:pt x="1005" y="310"/>
                </a:cubicBezTo>
                <a:lnTo>
                  <a:pt x="1086" y="169"/>
                </a:lnTo>
                <a:cubicBezTo>
                  <a:pt x="1097" y="151"/>
                  <a:pt x="1096" y="127"/>
                  <a:pt x="1084" y="110"/>
                </a:cubicBezTo>
                <a:cubicBezTo>
                  <a:pt x="1072" y="93"/>
                  <a:pt x="1049" y="84"/>
                  <a:pt x="1028" y="88"/>
                </a:cubicBezTo>
                <a:close/>
                <a:moveTo>
                  <a:pt x="140" y="327"/>
                </a:moveTo>
                <a:cubicBezTo>
                  <a:pt x="118" y="331"/>
                  <a:pt x="100" y="350"/>
                  <a:pt x="97" y="371"/>
                </a:cubicBezTo>
                <a:cubicBezTo>
                  <a:pt x="93" y="393"/>
                  <a:pt x="104" y="416"/>
                  <a:pt x="123" y="427"/>
                </a:cubicBezTo>
                <a:lnTo>
                  <a:pt x="263" y="509"/>
                </a:lnTo>
                <a:cubicBezTo>
                  <a:pt x="288" y="527"/>
                  <a:pt x="327" y="519"/>
                  <a:pt x="343" y="492"/>
                </a:cubicBezTo>
                <a:cubicBezTo>
                  <a:pt x="358" y="466"/>
                  <a:pt x="345" y="428"/>
                  <a:pt x="318" y="415"/>
                </a:cubicBezTo>
                <a:lnTo>
                  <a:pt x="177" y="334"/>
                </a:lnTo>
                <a:cubicBezTo>
                  <a:pt x="166" y="327"/>
                  <a:pt x="152" y="325"/>
                  <a:pt x="140" y="327"/>
                </a:cubicBezTo>
                <a:close/>
                <a:moveTo>
                  <a:pt x="713" y="327"/>
                </a:moveTo>
                <a:cubicBezTo>
                  <a:pt x="503" y="327"/>
                  <a:pt x="333" y="497"/>
                  <a:pt x="333" y="707"/>
                </a:cubicBezTo>
                <a:cubicBezTo>
                  <a:pt x="333" y="917"/>
                  <a:pt x="503" y="1087"/>
                  <a:pt x="713" y="1087"/>
                </a:cubicBezTo>
                <a:cubicBezTo>
                  <a:pt x="923" y="1087"/>
                  <a:pt x="1093" y="917"/>
                  <a:pt x="1093" y="707"/>
                </a:cubicBezTo>
                <a:cubicBezTo>
                  <a:pt x="1093" y="497"/>
                  <a:pt x="923" y="327"/>
                  <a:pt x="713" y="327"/>
                </a:cubicBezTo>
                <a:close/>
                <a:moveTo>
                  <a:pt x="1269" y="327"/>
                </a:moveTo>
                <a:cubicBezTo>
                  <a:pt x="1263" y="328"/>
                  <a:pt x="1256" y="331"/>
                  <a:pt x="1251" y="334"/>
                </a:cubicBezTo>
                <a:lnTo>
                  <a:pt x="1110" y="415"/>
                </a:lnTo>
                <a:cubicBezTo>
                  <a:pt x="1082" y="428"/>
                  <a:pt x="1070" y="466"/>
                  <a:pt x="1085" y="492"/>
                </a:cubicBezTo>
                <a:cubicBezTo>
                  <a:pt x="1100" y="519"/>
                  <a:pt x="1140" y="527"/>
                  <a:pt x="1164" y="509"/>
                </a:cubicBezTo>
                <a:lnTo>
                  <a:pt x="1305" y="427"/>
                </a:lnTo>
                <a:cubicBezTo>
                  <a:pt x="1326" y="414"/>
                  <a:pt x="1336" y="386"/>
                  <a:pt x="1328" y="363"/>
                </a:cubicBezTo>
                <a:cubicBezTo>
                  <a:pt x="1319" y="340"/>
                  <a:pt x="1294" y="324"/>
                  <a:pt x="1269" y="327"/>
                </a:cubicBezTo>
                <a:close/>
                <a:moveTo>
                  <a:pt x="713" y="436"/>
                </a:moveTo>
                <a:cubicBezTo>
                  <a:pt x="863" y="436"/>
                  <a:pt x="984" y="557"/>
                  <a:pt x="984" y="707"/>
                </a:cubicBezTo>
                <a:cubicBezTo>
                  <a:pt x="984" y="857"/>
                  <a:pt x="863" y="978"/>
                  <a:pt x="713" y="978"/>
                </a:cubicBezTo>
                <a:cubicBezTo>
                  <a:pt x="563" y="978"/>
                  <a:pt x="442" y="857"/>
                  <a:pt x="442" y="707"/>
                </a:cubicBezTo>
                <a:cubicBezTo>
                  <a:pt x="442" y="557"/>
                  <a:pt x="563" y="436"/>
                  <a:pt x="713" y="436"/>
                </a:cubicBezTo>
                <a:close/>
                <a:moveTo>
                  <a:pt x="51" y="653"/>
                </a:moveTo>
                <a:cubicBezTo>
                  <a:pt x="23" y="655"/>
                  <a:pt x="0" y="684"/>
                  <a:pt x="2" y="712"/>
                </a:cubicBezTo>
                <a:cubicBezTo>
                  <a:pt x="5" y="741"/>
                  <a:pt x="33" y="764"/>
                  <a:pt x="62" y="761"/>
                </a:cubicBezTo>
                <a:lnTo>
                  <a:pt x="224" y="761"/>
                </a:lnTo>
                <a:cubicBezTo>
                  <a:pt x="253" y="762"/>
                  <a:pt x="279" y="736"/>
                  <a:pt x="279" y="707"/>
                </a:cubicBezTo>
                <a:cubicBezTo>
                  <a:pt x="279" y="678"/>
                  <a:pt x="253" y="652"/>
                  <a:pt x="224" y="653"/>
                </a:cubicBezTo>
                <a:lnTo>
                  <a:pt x="62" y="653"/>
                </a:lnTo>
                <a:cubicBezTo>
                  <a:pt x="58" y="653"/>
                  <a:pt x="55" y="653"/>
                  <a:pt x="51" y="653"/>
                </a:cubicBezTo>
                <a:close/>
                <a:moveTo>
                  <a:pt x="1191" y="653"/>
                </a:moveTo>
                <a:cubicBezTo>
                  <a:pt x="1163" y="655"/>
                  <a:pt x="1139" y="684"/>
                  <a:pt x="1142" y="712"/>
                </a:cubicBezTo>
                <a:cubicBezTo>
                  <a:pt x="1145" y="741"/>
                  <a:pt x="1173" y="764"/>
                  <a:pt x="1201" y="761"/>
                </a:cubicBezTo>
                <a:lnTo>
                  <a:pt x="1364" y="761"/>
                </a:lnTo>
                <a:cubicBezTo>
                  <a:pt x="1393" y="762"/>
                  <a:pt x="1419" y="736"/>
                  <a:pt x="1419" y="707"/>
                </a:cubicBezTo>
                <a:cubicBezTo>
                  <a:pt x="1419" y="678"/>
                  <a:pt x="1393" y="652"/>
                  <a:pt x="1364" y="653"/>
                </a:cubicBezTo>
                <a:lnTo>
                  <a:pt x="1201" y="653"/>
                </a:lnTo>
                <a:cubicBezTo>
                  <a:pt x="1198" y="653"/>
                  <a:pt x="1195" y="653"/>
                  <a:pt x="1191" y="653"/>
                </a:cubicBezTo>
                <a:close/>
                <a:moveTo>
                  <a:pt x="282" y="897"/>
                </a:moveTo>
                <a:cubicBezTo>
                  <a:pt x="276" y="898"/>
                  <a:pt x="269" y="900"/>
                  <a:pt x="263" y="904"/>
                </a:cubicBezTo>
                <a:lnTo>
                  <a:pt x="123" y="985"/>
                </a:lnTo>
                <a:cubicBezTo>
                  <a:pt x="95" y="998"/>
                  <a:pt x="83" y="1036"/>
                  <a:pt x="98" y="1062"/>
                </a:cubicBezTo>
                <a:cubicBezTo>
                  <a:pt x="113" y="1088"/>
                  <a:pt x="152" y="1097"/>
                  <a:pt x="177" y="1079"/>
                </a:cubicBezTo>
                <a:lnTo>
                  <a:pt x="318" y="997"/>
                </a:lnTo>
                <a:cubicBezTo>
                  <a:pt x="339" y="984"/>
                  <a:pt x="349" y="956"/>
                  <a:pt x="340" y="933"/>
                </a:cubicBezTo>
                <a:cubicBezTo>
                  <a:pt x="332" y="909"/>
                  <a:pt x="307" y="894"/>
                  <a:pt x="282" y="897"/>
                </a:cubicBezTo>
                <a:close/>
                <a:moveTo>
                  <a:pt x="1127" y="897"/>
                </a:moveTo>
                <a:cubicBezTo>
                  <a:pt x="1105" y="901"/>
                  <a:pt x="1087" y="920"/>
                  <a:pt x="1084" y="941"/>
                </a:cubicBezTo>
                <a:cubicBezTo>
                  <a:pt x="1080" y="963"/>
                  <a:pt x="1091" y="986"/>
                  <a:pt x="1110" y="997"/>
                </a:cubicBezTo>
                <a:lnTo>
                  <a:pt x="1251" y="1079"/>
                </a:lnTo>
                <a:cubicBezTo>
                  <a:pt x="1275" y="1097"/>
                  <a:pt x="1314" y="1088"/>
                  <a:pt x="1330" y="1062"/>
                </a:cubicBezTo>
                <a:cubicBezTo>
                  <a:pt x="1345" y="1036"/>
                  <a:pt x="1333" y="998"/>
                  <a:pt x="1305" y="985"/>
                </a:cubicBezTo>
                <a:lnTo>
                  <a:pt x="1164" y="904"/>
                </a:lnTo>
                <a:cubicBezTo>
                  <a:pt x="1153" y="897"/>
                  <a:pt x="1139" y="895"/>
                  <a:pt x="1127" y="897"/>
                </a:cubicBezTo>
                <a:close/>
                <a:moveTo>
                  <a:pt x="458" y="1075"/>
                </a:moveTo>
                <a:cubicBezTo>
                  <a:pt x="443" y="1079"/>
                  <a:pt x="430" y="1089"/>
                  <a:pt x="423" y="1102"/>
                </a:cubicBezTo>
                <a:lnTo>
                  <a:pt x="341" y="1243"/>
                </a:lnTo>
                <a:cubicBezTo>
                  <a:pt x="323" y="1268"/>
                  <a:pt x="332" y="1307"/>
                  <a:pt x="358" y="1322"/>
                </a:cubicBezTo>
                <a:cubicBezTo>
                  <a:pt x="384" y="1337"/>
                  <a:pt x="422" y="1325"/>
                  <a:pt x="435" y="1297"/>
                </a:cubicBezTo>
                <a:lnTo>
                  <a:pt x="516" y="1157"/>
                </a:lnTo>
                <a:cubicBezTo>
                  <a:pt x="527" y="1139"/>
                  <a:pt x="526" y="1114"/>
                  <a:pt x="514" y="1097"/>
                </a:cubicBezTo>
                <a:cubicBezTo>
                  <a:pt x="502" y="1080"/>
                  <a:pt x="479" y="1071"/>
                  <a:pt x="458" y="1075"/>
                </a:cubicBezTo>
                <a:close/>
                <a:moveTo>
                  <a:pt x="950" y="1075"/>
                </a:moveTo>
                <a:cubicBezTo>
                  <a:pt x="915" y="1080"/>
                  <a:pt x="893" y="1126"/>
                  <a:pt x="911" y="1157"/>
                </a:cubicBezTo>
                <a:lnTo>
                  <a:pt x="993" y="1297"/>
                </a:lnTo>
                <a:cubicBezTo>
                  <a:pt x="1005" y="1325"/>
                  <a:pt x="1043" y="1337"/>
                  <a:pt x="1070" y="1322"/>
                </a:cubicBezTo>
                <a:cubicBezTo>
                  <a:pt x="1096" y="1307"/>
                  <a:pt x="1104" y="1268"/>
                  <a:pt x="1086" y="1243"/>
                </a:cubicBezTo>
                <a:lnTo>
                  <a:pt x="1005" y="1102"/>
                </a:lnTo>
                <a:cubicBezTo>
                  <a:pt x="994" y="1084"/>
                  <a:pt x="972" y="1072"/>
                  <a:pt x="950" y="1075"/>
                </a:cubicBezTo>
                <a:close/>
                <a:moveTo>
                  <a:pt x="713" y="1140"/>
                </a:moveTo>
                <a:cubicBezTo>
                  <a:pt x="684" y="1140"/>
                  <a:pt x="658" y="1167"/>
                  <a:pt x="659" y="1196"/>
                </a:cubicBezTo>
                <a:lnTo>
                  <a:pt x="659" y="1358"/>
                </a:lnTo>
                <a:cubicBezTo>
                  <a:pt x="658" y="1387"/>
                  <a:pt x="684" y="1413"/>
                  <a:pt x="713" y="1413"/>
                </a:cubicBezTo>
                <a:cubicBezTo>
                  <a:pt x="742" y="1413"/>
                  <a:pt x="768" y="1387"/>
                  <a:pt x="767" y="1358"/>
                </a:cubicBezTo>
                <a:lnTo>
                  <a:pt x="767" y="1196"/>
                </a:lnTo>
                <a:cubicBezTo>
                  <a:pt x="768" y="1167"/>
                  <a:pt x="742" y="1140"/>
                  <a:pt x="713" y="114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55" name="Weather">
            <a:extLst>
              <a:ext uri="{FF2B5EF4-FFF2-40B4-BE49-F238E27FC236}">
                <a16:creationId xmlns:a16="http://schemas.microsoft.com/office/drawing/2014/main" id="{C8023BF8-3870-4FEB-8FF9-785A303EF174}"/>
              </a:ext>
            </a:extLst>
          </p:cNvPr>
          <p:cNvSpPr>
            <a:spLocks noChangeAspect="1" noEditPoints="1"/>
          </p:cNvSpPr>
          <p:nvPr/>
        </p:nvSpPr>
        <p:spPr bwMode="auto">
          <a:xfrm>
            <a:off x="1480344" y="3159125"/>
            <a:ext cx="654050" cy="668337"/>
          </a:xfrm>
          <a:custGeom>
            <a:avLst/>
            <a:gdLst>
              <a:gd name="T0" fmla="*/ 2147483646 w 1411"/>
              <a:gd name="T1" fmla="*/ 0 h 1427"/>
              <a:gd name="T2" fmla="*/ 2147483646 w 1411"/>
              <a:gd name="T3" fmla="*/ 2147483646 h 1427"/>
              <a:gd name="T4" fmla="*/ 2147483646 w 1411"/>
              <a:gd name="T5" fmla="*/ 2147483646 h 1427"/>
              <a:gd name="T6" fmla="*/ 2147483646 w 1411"/>
              <a:gd name="T7" fmla="*/ 2147483646 h 1427"/>
              <a:gd name="T8" fmla="*/ 0 w 1411"/>
              <a:gd name="T9" fmla="*/ 2147483646 h 1427"/>
              <a:gd name="T10" fmla="*/ 2147483646 w 1411"/>
              <a:gd name="T11" fmla="*/ 2147483646 h 1427"/>
              <a:gd name="T12" fmla="*/ 2147483646 w 1411"/>
              <a:gd name="T13" fmla="*/ 2147483646 h 1427"/>
              <a:gd name="T14" fmla="*/ 2147483646 w 1411"/>
              <a:gd name="T15" fmla="*/ 2147483646 h 1427"/>
              <a:gd name="T16" fmla="*/ 2147483646 w 1411"/>
              <a:gd name="T17" fmla="*/ 2147483646 h 1427"/>
              <a:gd name="T18" fmla="*/ 2147483646 w 1411"/>
              <a:gd name="T19" fmla="*/ 0 h 1427"/>
              <a:gd name="T20" fmla="*/ 2147483646 w 1411"/>
              <a:gd name="T21" fmla="*/ 2147483646 h 1427"/>
              <a:gd name="T22" fmla="*/ 2147483646 w 1411"/>
              <a:gd name="T23" fmla="*/ 2147483646 h 1427"/>
              <a:gd name="T24" fmla="*/ 2147483646 w 1411"/>
              <a:gd name="T25" fmla="*/ 2147483646 h 1427"/>
              <a:gd name="T26" fmla="*/ 2147483646 w 1411"/>
              <a:gd name="T27" fmla="*/ 2147483646 h 1427"/>
              <a:gd name="T28" fmla="*/ 2147483646 w 1411"/>
              <a:gd name="T29" fmla="*/ 2147483646 h 1427"/>
              <a:gd name="T30" fmla="*/ 2147483646 w 1411"/>
              <a:gd name="T31" fmla="*/ 2147483646 h 1427"/>
              <a:gd name="T32" fmla="*/ 2147483646 w 1411"/>
              <a:gd name="T33" fmla="*/ 2147483646 h 1427"/>
              <a:gd name="T34" fmla="*/ 2147483646 w 1411"/>
              <a:gd name="T35" fmla="*/ 2147483646 h 1427"/>
              <a:gd name="T36" fmla="*/ 2147483646 w 1411"/>
              <a:gd name="T37" fmla="*/ 2147483646 h 1427"/>
              <a:gd name="T38" fmla="*/ 2147483646 w 1411"/>
              <a:gd name="T39" fmla="*/ 2147483646 h 1427"/>
              <a:gd name="T40" fmla="*/ 2147483646 w 1411"/>
              <a:gd name="T41" fmla="*/ 2147483646 h 1427"/>
              <a:gd name="T42" fmla="*/ 2147483646 w 1411"/>
              <a:gd name="T43" fmla="*/ 2147483646 h 1427"/>
              <a:gd name="T44" fmla="*/ 2147483646 w 1411"/>
              <a:gd name="T45" fmla="*/ 2147483646 h 1427"/>
              <a:gd name="T46" fmla="*/ 2147483646 w 1411"/>
              <a:gd name="T47" fmla="*/ 2147483646 h 1427"/>
              <a:gd name="T48" fmla="*/ 2147483646 w 1411"/>
              <a:gd name="T49" fmla="*/ 2147483646 h 1427"/>
              <a:gd name="T50" fmla="*/ 2147483646 w 1411"/>
              <a:gd name="T51" fmla="*/ 2147483646 h 1427"/>
              <a:gd name="T52" fmla="*/ 2147483646 w 1411"/>
              <a:gd name="T53" fmla="*/ 2147483646 h 1427"/>
              <a:gd name="T54" fmla="*/ 2147483646 w 1411"/>
              <a:gd name="T55" fmla="*/ 2147483646 h 1427"/>
              <a:gd name="T56" fmla="*/ 2147483646 w 1411"/>
              <a:gd name="T57" fmla="*/ 2147483646 h 1427"/>
              <a:gd name="T58" fmla="*/ 2147483646 w 1411"/>
              <a:gd name="T59" fmla="*/ 2147483646 h 1427"/>
              <a:gd name="T60" fmla="*/ 2147483646 w 1411"/>
              <a:gd name="T61" fmla="*/ 2147483646 h 1427"/>
              <a:gd name="T62" fmla="*/ 2147483646 w 1411"/>
              <a:gd name="T63" fmla="*/ 2147483646 h 1427"/>
              <a:gd name="T64" fmla="*/ 2147483646 w 1411"/>
              <a:gd name="T65" fmla="*/ 2147483646 h 1427"/>
              <a:gd name="T66" fmla="*/ 2147483646 w 1411"/>
              <a:gd name="T67" fmla="*/ 2147483646 h 1427"/>
              <a:gd name="T68" fmla="*/ 2147483646 w 1411"/>
              <a:gd name="T69" fmla="*/ 2147483646 h 1427"/>
              <a:gd name="T70" fmla="*/ 2147483646 w 1411"/>
              <a:gd name="T71" fmla="*/ 2147483646 h 1427"/>
              <a:gd name="T72" fmla="*/ 2147483646 w 1411"/>
              <a:gd name="T73" fmla="*/ 2147483646 h 1427"/>
              <a:gd name="T74" fmla="*/ 2147483646 w 1411"/>
              <a:gd name="T75" fmla="*/ 2147483646 h 1427"/>
              <a:gd name="T76" fmla="*/ 2147483646 w 1411"/>
              <a:gd name="T77" fmla="*/ 2147483646 h 1427"/>
              <a:gd name="T78" fmla="*/ 2147483646 w 1411"/>
              <a:gd name="T79" fmla="*/ 2147483646 h 1427"/>
              <a:gd name="T80" fmla="*/ 2147483646 w 1411"/>
              <a:gd name="T81" fmla="*/ 2147483646 h 1427"/>
              <a:gd name="T82" fmla="*/ 2147483646 w 1411"/>
              <a:gd name="T83" fmla="*/ 2147483646 h 14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11" h="1427">
                <a:moveTo>
                  <a:pt x="841" y="0"/>
                </a:moveTo>
                <a:cubicBezTo>
                  <a:pt x="717" y="0"/>
                  <a:pt x="617" y="72"/>
                  <a:pt x="554" y="168"/>
                </a:cubicBezTo>
                <a:cubicBezTo>
                  <a:pt x="541" y="166"/>
                  <a:pt x="529" y="163"/>
                  <a:pt x="515" y="163"/>
                </a:cubicBezTo>
                <a:cubicBezTo>
                  <a:pt x="380" y="163"/>
                  <a:pt x="271" y="258"/>
                  <a:pt x="235" y="382"/>
                </a:cubicBezTo>
                <a:cubicBezTo>
                  <a:pt x="105" y="387"/>
                  <a:pt x="0" y="493"/>
                  <a:pt x="0" y="624"/>
                </a:cubicBezTo>
                <a:cubicBezTo>
                  <a:pt x="0" y="759"/>
                  <a:pt x="110" y="869"/>
                  <a:pt x="244" y="869"/>
                </a:cubicBezTo>
                <a:lnTo>
                  <a:pt x="1112" y="869"/>
                </a:lnTo>
                <a:cubicBezTo>
                  <a:pt x="1277" y="869"/>
                  <a:pt x="1411" y="734"/>
                  <a:pt x="1411" y="570"/>
                </a:cubicBezTo>
                <a:cubicBezTo>
                  <a:pt x="1411" y="430"/>
                  <a:pt x="1312" y="319"/>
                  <a:pt x="1182" y="287"/>
                </a:cubicBezTo>
                <a:cubicBezTo>
                  <a:pt x="1150" y="125"/>
                  <a:pt x="1012" y="0"/>
                  <a:pt x="841" y="0"/>
                </a:cubicBezTo>
                <a:close/>
                <a:moveTo>
                  <a:pt x="841" y="109"/>
                </a:moveTo>
                <a:cubicBezTo>
                  <a:pt x="970" y="109"/>
                  <a:pt x="1075" y="209"/>
                  <a:pt x="1085" y="334"/>
                </a:cubicBezTo>
                <a:lnTo>
                  <a:pt x="1089" y="378"/>
                </a:lnTo>
                <a:lnTo>
                  <a:pt x="1133" y="384"/>
                </a:lnTo>
                <a:cubicBezTo>
                  <a:pt x="1228" y="394"/>
                  <a:pt x="1302" y="472"/>
                  <a:pt x="1302" y="570"/>
                </a:cubicBezTo>
                <a:cubicBezTo>
                  <a:pt x="1302" y="676"/>
                  <a:pt x="1218" y="760"/>
                  <a:pt x="1112" y="760"/>
                </a:cubicBezTo>
                <a:lnTo>
                  <a:pt x="244" y="760"/>
                </a:lnTo>
                <a:cubicBezTo>
                  <a:pt x="168" y="760"/>
                  <a:pt x="108" y="700"/>
                  <a:pt x="108" y="624"/>
                </a:cubicBezTo>
                <a:cubicBezTo>
                  <a:pt x="108" y="549"/>
                  <a:pt x="168" y="489"/>
                  <a:pt x="244" y="489"/>
                </a:cubicBezTo>
                <a:cubicBezTo>
                  <a:pt x="249" y="489"/>
                  <a:pt x="256" y="491"/>
                  <a:pt x="266" y="492"/>
                </a:cubicBezTo>
                <a:lnTo>
                  <a:pt x="322" y="501"/>
                </a:lnTo>
                <a:lnTo>
                  <a:pt x="329" y="443"/>
                </a:lnTo>
                <a:cubicBezTo>
                  <a:pt x="338" y="346"/>
                  <a:pt x="416" y="272"/>
                  <a:pt x="515" y="272"/>
                </a:cubicBezTo>
                <a:cubicBezTo>
                  <a:pt x="529" y="272"/>
                  <a:pt x="544" y="275"/>
                  <a:pt x="559" y="278"/>
                </a:cubicBezTo>
                <a:lnTo>
                  <a:pt x="602" y="289"/>
                </a:lnTo>
                <a:lnTo>
                  <a:pt x="620" y="248"/>
                </a:lnTo>
                <a:cubicBezTo>
                  <a:pt x="660" y="166"/>
                  <a:pt x="743" y="109"/>
                  <a:pt x="841" y="109"/>
                </a:cubicBezTo>
                <a:close/>
                <a:moveTo>
                  <a:pt x="1138" y="916"/>
                </a:moveTo>
                <a:cubicBezTo>
                  <a:pt x="1086" y="943"/>
                  <a:pt x="968" y="984"/>
                  <a:pt x="938" y="1033"/>
                </a:cubicBezTo>
                <a:cubicBezTo>
                  <a:pt x="907" y="1082"/>
                  <a:pt x="921" y="1148"/>
                  <a:pt x="970" y="1179"/>
                </a:cubicBezTo>
                <a:cubicBezTo>
                  <a:pt x="1019" y="1210"/>
                  <a:pt x="1080" y="1191"/>
                  <a:pt x="1114" y="1145"/>
                </a:cubicBezTo>
                <a:cubicBezTo>
                  <a:pt x="1145" y="1104"/>
                  <a:pt x="1138" y="1027"/>
                  <a:pt x="1138" y="916"/>
                </a:cubicBezTo>
                <a:close/>
                <a:moveTo>
                  <a:pt x="378" y="970"/>
                </a:moveTo>
                <a:cubicBezTo>
                  <a:pt x="326" y="997"/>
                  <a:pt x="208" y="1039"/>
                  <a:pt x="178" y="1087"/>
                </a:cubicBezTo>
                <a:cubicBezTo>
                  <a:pt x="147" y="1136"/>
                  <a:pt x="161" y="1203"/>
                  <a:pt x="210" y="1233"/>
                </a:cubicBezTo>
                <a:cubicBezTo>
                  <a:pt x="259" y="1264"/>
                  <a:pt x="320" y="1246"/>
                  <a:pt x="354" y="1199"/>
                </a:cubicBezTo>
                <a:cubicBezTo>
                  <a:pt x="385" y="1158"/>
                  <a:pt x="378" y="1081"/>
                  <a:pt x="378" y="970"/>
                </a:cubicBezTo>
                <a:close/>
                <a:moveTo>
                  <a:pt x="758" y="1133"/>
                </a:moveTo>
                <a:cubicBezTo>
                  <a:pt x="706" y="1160"/>
                  <a:pt x="588" y="1201"/>
                  <a:pt x="558" y="1250"/>
                </a:cubicBezTo>
                <a:cubicBezTo>
                  <a:pt x="527" y="1299"/>
                  <a:pt x="541" y="1365"/>
                  <a:pt x="590" y="1396"/>
                </a:cubicBezTo>
                <a:cubicBezTo>
                  <a:pt x="639" y="1427"/>
                  <a:pt x="700" y="1408"/>
                  <a:pt x="734" y="1362"/>
                </a:cubicBezTo>
                <a:cubicBezTo>
                  <a:pt x="765" y="1321"/>
                  <a:pt x="758" y="1244"/>
                  <a:pt x="758" y="1133"/>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56" name="Cloud">
            <a:extLst>
              <a:ext uri="{FF2B5EF4-FFF2-40B4-BE49-F238E27FC236}">
                <a16:creationId xmlns:a16="http://schemas.microsoft.com/office/drawing/2014/main" id="{725F5234-ABF9-4A3B-949E-BDA687352C16}"/>
              </a:ext>
            </a:extLst>
          </p:cNvPr>
          <p:cNvSpPr>
            <a:spLocks noChangeAspect="1" noEditPoints="1"/>
          </p:cNvSpPr>
          <p:nvPr/>
        </p:nvSpPr>
        <p:spPr bwMode="auto">
          <a:xfrm>
            <a:off x="996156" y="3602037"/>
            <a:ext cx="398463" cy="247650"/>
          </a:xfrm>
          <a:custGeom>
            <a:avLst/>
            <a:gdLst>
              <a:gd name="T0" fmla="*/ 2147483646 w 1411"/>
              <a:gd name="T1" fmla="*/ 0 h 868"/>
              <a:gd name="T2" fmla="*/ 2147483646 w 1411"/>
              <a:gd name="T3" fmla="*/ 2147483646 h 868"/>
              <a:gd name="T4" fmla="*/ 2147483646 w 1411"/>
              <a:gd name="T5" fmla="*/ 2147483646 h 868"/>
              <a:gd name="T6" fmla="*/ 2147483646 w 1411"/>
              <a:gd name="T7" fmla="*/ 2147483646 h 868"/>
              <a:gd name="T8" fmla="*/ 0 w 1411"/>
              <a:gd name="T9" fmla="*/ 2147483646 h 868"/>
              <a:gd name="T10" fmla="*/ 2147483646 w 1411"/>
              <a:gd name="T11" fmla="*/ 2147483646 h 868"/>
              <a:gd name="T12" fmla="*/ 2147483646 w 1411"/>
              <a:gd name="T13" fmla="*/ 2147483646 h 868"/>
              <a:gd name="T14" fmla="*/ 2147483646 w 1411"/>
              <a:gd name="T15" fmla="*/ 2147483646 h 868"/>
              <a:gd name="T16" fmla="*/ 2147483646 w 1411"/>
              <a:gd name="T17" fmla="*/ 2147483646 h 868"/>
              <a:gd name="T18" fmla="*/ 2147483646 w 1411"/>
              <a:gd name="T19" fmla="*/ 0 h 868"/>
              <a:gd name="T20" fmla="*/ 2147483646 w 1411"/>
              <a:gd name="T21" fmla="*/ 2147483646 h 868"/>
              <a:gd name="T22" fmla="*/ 2147483646 w 1411"/>
              <a:gd name="T23" fmla="*/ 2147483646 h 868"/>
              <a:gd name="T24" fmla="*/ 2147483646 w 1411"/>
              <a:gd name="T25" fmla="*/ 2147483646 h 868"/>
              <a:gd name="T26" fmla="*/ 2147483646 w 1411"/>
              <a:gd name="T27" fmla="*/ 2147483646 h 868"/>
              <a:gd name="T28" fmla="*/ 2147483646 w 1411"/>
              <a:gd name="T29" fmla="*/ 2147483646 h 868"/>
              <a:gd name="T30" fmla="*/ 2147483646 w 1411"/>
              <a:gd name="T31" fmla="*/ 2147483646 h 868"/>
              <a:gd name="T32" fmla="*/ 2147483646 w 1411"/>
              <a:gd name="T33" fmla="*/ 2147483646 h 868"/>
              <a:gd name="T34" fmla="*/ 2147483646 w 1411"/>
              <a:gd name="T35" fmla="*/ 2147483646 h 868"/>
              <a:gd name="T36" fmla="*/ 2147483646 w 1411"/>
              <a:gd name="T37" fmla="*/ 2147483646 h 868"/>
              <a:gd name="T38" fmla="*/ 2147483646 w 1411"/>
              <a:gd name="T39" fmla="*/ 2147483646 h 868"/>
              <a:gd name="T40" fmla="*/ 2147483646 w 1411"/>
              <a:gd name="T41" fmla="*/ 2147483646 h 868"/>
              <a:gd name="T42" fmla="*/ 2147483646 w 1411"/>
              <a:gd name="T43" fmla="*/ 2147483646 h 868"/>
              <a:gd name="T44" fmla="*/ 2147483646 w 1411"/>
              <a:gd name="T45" fmla="*/ 2147483646 h 868"/>
              <a:gd name="T46" fmla="*/ 2147483646 w 1411"/>
              <a:gd name="T47" fmla="*/ 2147483646 h 868"/>
              <a:gd name="T48" fmla="*/ 2147483646 w 1411"/>
              <a:gd name="T49" fmla="*/ 2147483646 h 868"/>
              <a:gd name="T50" fmla="*/ 2147483646 w 1411"/>
              <a:gd name="T51" fmla="*/ 2147483646 h 868"/>
              <a:gd name="T52" fmla="*/ 2147483646 w 1411"/>
              <a:gd name="T53" fmla="*/ 2147483646 h 8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11" h="868">
                <a:moveTo>
                  <a:pt x="841" y="0"/>
                </a:moveTo>
                <a:cubicBezTo>
                  <a:pt x="716" y="0"/>
                  <a:pt x="607" y="67"/>
                  <a:pt x="545" y="166"/>
                </a:cubicBezTo>
                <a:cubicBezTo>
                  <a:pt x="535" y="165"/>
                  <a:pt x="526" y="163"/>
                  <a:pt x="516" y="163"/>
                </a:cubicBezTo>
                <a:cubicBezTo>
                  <a:pt x="380" y="163"/>
                  <a:pt x="270" y="257"/>
                  <a:pt x="234" y="381"/>
                </a:cubicBezTo>
                <a:cubicBezTo>
                  <a:pt x="105" y="387"/>
                  <a:pt x="0" y="493"/>
                  <a:pt x="0" y="624"/>
                </a:cubicBezTo>
                <a:cubicBezTo>
                  <a:pt x="0" y="758"/>
                  <a:pt x="110" y="868"/>
                  <a:pt x="244" y="868"/>
                </a:cubicBezTo>
                <a:lnTo>
                  <a:pt x="1113" y="868"/>
                </a:lnTo>
                <a:cubicBezTo>
                  <a:pt x="1277" y="868"/>
                  <a:pt x="1411" y="734"/>
                  <a:pt x="1411" y="570"/>
                </a:cubicBezTo>
                <a:cubicBezTo>
                  <a:pt x="1411" y="430"/>
                  <a:pt x="1312" y="319"/>
                  <a:pt x="1182" y="286"/>
                </a:cubicBezTo>
                <a:cubicBezTo>
                  <a:pt x="1151" y="124"/>
                  <a:pt x="1013" y="0"/>
                  <a:pt x="841" y="0"/>
                </a:cubicBezTo>
                <a:close/>
                <a:moveTo>
                  <a:pt x="841" y="108"/>
                </a:moveTo>
                <a:cubicBezTo>
                  <a:pt x="970" y="108"/>
                  <a:pt x="1074" y="208"/>
                  <a:pt x="1084" y="334"/>
                </a:cubicBezTo>
                <a:lnTo>
                  <a:pt x="1087" y="378"/>
                </a:lnTo>
                <a:lnTo>
                  <a:pt x="1133" y="383"/>
                </a:lnTo>
                <a:cubicBezTo>
                  <a:pt x="1229" y="393"/>
                  <a:pt x="1303" y="471"/>
                  <a:pt x="1303" y="570"/>
                </a:cubicBezTo>
                <a:cubicBezTo>
                  <a:pt x="1303" y="675"/>
                  <a:pt x="1218" y="760"/>
                  <a:pt x="1113" y="760"/>
                </a:cubicBezTo>
                <a:lnTo>
                  <a:pt x="244" y="760"/>
                </a:lnTo>
                <a:cubicBezTo>
                  <a:pt x="169" y="760"/>
                  <a:pt x="109" y="700"/>
                  <a:pt x="109" y="624"/>
                </a:cubicBezTo>
                <a:cubicBezTo>
                  <a:pt x="109" y="548"/>
                  <a:pt x="169" y="488"/>
                  <a:pt x="244" y="488"/>
                </a:cubicBezTo>
                <a:cubicBezTo>
                  <a:pt x="248" y="488"/>
                  <a:pt x="253" y="490"/>
                  <a:pt x="265" y="492"/>
                </a:cubicBezTo>
                <a:lnTo>
                  <a:pt x="321" y="500"/>
                </a:lnTo>
                <a:lnTo>
                  <a:pt x="327" y="443"/>
                </a:lnTo>
                <a:cubicBezTo>
                  <a:pt x="337" y="346"/>
                  <a:pt x="417" y="271"/>
                  <a:pt x="516" y="271"/>
                </a:cubicBezTo>
                <a:cubicBezTo>
                  <a:pt x="531" y="271"/>
                  <a:pt x="545" y="273"/>
                  <a:pt x="560" y="276"/>
                </a:cubicBezTo>
                <a:lnTo>
                  <a:pt x="602" y="286"/>
                </a:lnTo>
                <a:lnTo>
                  <a:pt x="621" y="247"/>
                </a:lnTo>
                <a:cubicBezTo>
                  <a:pt x="660" y="165"/>
                  <a:pt x="744" y="108"/>
                  <a:pt x="841" y="108"/>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57" name="テキスト ボックス 7">
            <a:extLst>
              <a:ext uri="{FF2B5EF4-FFF2-40B4-BE49-F238E27FC236}">
                <a16:creationId xmlns:a16="http://schemas.microsoft.com/office/drawing/2014/main" id="{94218162-01CF-40BE-9600-55211F020A7A}"/>
              </a:ext>
            </a:extLst>
          </p:cNvPr>
          <p:cNvSpPr txBox="1">
            <a:spLocks noChangeArrowheads="1"/>
          </p:cNvSpPr>
          <p:nvPr/>
        </p:nvSpPr>
        <p:spPr bwMode="auto">
          <a:xfrm>
            <a:off x="1045369" y="1935162"/>
            <a:ext cx="1668462" cy="561975"/>
          </a:xfrm>
          <a:prstGeom prst="rect">
            <a:avLst/>
          </a:prstGeom>
          <a:solidFill>
            <a:srgbClr val="FFF8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当たることが大事</a:t>
            </a:r>
          </a:p>
        </p:txBody>
      </p:sp>
      <p:sp>
        <p:nvSpPr>
          <p:cNvPr id="433158" name="テキスト ボックス 8">
            <a:extLst>
              <a:ext uri="{FF2B5EF4-FFF2-40B4-BE49-F238E27FC236}">
                <a16:creationId xmlns:a16="http://schemas.microsoft.com/office/drawing/2014/main" id="{4A2F13B8-ECB6-4BA1-9F25-58AC89C82846}"/>
              </a:ext>
            </a:extLst>
          </p:cNvPr>
          <p:cNvSpPr txBox="1">
            <a:spLocks noChangeArrowheads="1"/>
          </p:cNvSpPr>
          <p:nvPr/>
        </p:nvSpPr>
        <p:spPr bwMode="auto">
          <a:xfrm>
            <a:off x="1393031" y="2755900"/>
            <a:ext cx="10017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天気予報</a:t>
            </a:r>
          </a:p>
        </p:txBody>
      </p:sp>
      <p:pic>
        <p:nvPicPr>
          <p:cNvPr id="10" name="Placeholder User">
            <a:extLst>
              <a:ext uri="{FF2B5EF4-FFF2-40B4-BE49-F238E27FC236}">
                <a16:creationId xmlns:a16="http://schemas.microsoft.com/office/drawing/2014/main" id="{7D5278A1-89A4-4E19-968E-53AAD6741592}"/>
              </a:ext>
            </a:extLst>
          </p:cNvPr>
          <p:cNvPicPr>
            <a:picLocks noChangeAspect="1"/>
          </p:cNvPicPr>
          <p:nvPr/>
        </p:nvPicPr>
        <p:blipFill>
          <a:blip r:embed="rId3" cstate="print"/>
          <a:stretch>
            <a:fillRect/>
          </a:stretch>
        </p:blipFill>
        <p:spPr>
          <a:xfrm>
            <a:off x="955380" y="4346957"/>
            <a:ext cx="619544" cy="621137"/>
          </a:xfrm>
          <a:prstGeom prst="ellipse">
            <a:avLst/>
          </a:prstGeom>
        </p:spPr>
      </p:pic>
      <p:pic>
        <p:nvPicPr>
          <p:cNvPr id="11" name="Placeholder User">
            <a:extLst>
              <a:ext uri="{FF2B5EF4-FFF2-40B4-BE49-F238E27FC236}">
                <a16:creationId xmlns:a16="http://schemas.microsoft.com/office/drawing/2014/main" id="{7BBBD89C-A4EC-4059-9454-CBDAACC6EC54}"/>
              </a:ext>
            </a:extLst>
          </p:cNvPr>
          <p:cNvPicPr>
            <a:picLocks noChangeAspect="1"/>
          </p:cNvPicPr>
          <p:nvPr/>
        </p:nvPicPr>
        <p:blipFill>
          <a:blip r:embed="rId4" cstate="print"/>
          <a:stretch>
            <a:fillRect/>
          </a:stretch>
        </p:blipFill>
        <p:spPr>
          <a:xfrm>
            <a:off x="1542337" y="4383212"/>
            <a:ext cx="583381" cy="584882"/>
          </a:xfrm>
          <a:prstGeom prst="ellipse">
            <a:avLst/>
          </a:prstGeom>
        </p:spPr>
      </p:pic>
      <p:pic>
        <p:nvPicPr>
          <p:cNvPr id="433161" name="Placeholder Photo">
            <a:extLst>
              <a:ext uri="{FF2B5EF4-FFF2-40B4-BE49-F238E27FC236}">
                <a16:creationId xmlns:a16="http://schemas.microsoft.com/office/drawing/2014/main" id="{224485F1-FC2A-4814-9F1F-985EFA218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4244" y="4383087"/>
            <a:ext cx="577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3162" name="テキスト ボックス 15">
            <a:extLst>
              <a:ext uri="{FF2B5EF4-FFF2-40B4-BE49-F238E27FC236}">
                <a16:creationId xmlns:a16="http://schemas.microsoft.com/office/drawing/2014/main" id="{010BF431-CB93-4D41-8FF6-C2297AF3807D}"/>
              </a:ext>
            </a:extLst>
          </p:cNvPr>
          <p:cNvSpPr txBox="1">
            <a:spLocks noChangeArrowheads="1"/>
          </p:cNvSpPr>
          <p:nvPr/>
        </p:nvSpPr>
        <p:spPr bwMode="auto">
          <a:xfrm>
            <a:off x="1277144" y="3963987"/>
            <a:ext cx="1104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画像認証</a:t>
            </a:r>
          </a:p>
        </p:txBody>
      </p:sp>
      <p:sp>
        <p:nvSpPr>
          <p:cNvPr id="17" name="正方形/長方形 16">
            <a:extLst>
              <a:ext uri="{FF2B5EF4-FFF2-40B4-BE49-F238E27FC236}">
                <a16:creationId xmlns:a16="http://schemas.microsoft.com/office/drawing/2014/main" id="{5A0BEA6C-62DB-4AC0-9F8A-5FC910B8BCB3}"/>
              </a:ext>
            </a:extLst>
          </p:cNvPr>
          <p:cNvSpPr/>
          <p:nvPr/>
        </p:nvSpPr>
        <p:spPr>
          <a:xfrm>
            <a:off x="1056481" y="4383087"/>
            <a:ext cx="400050" cy="50958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91F1E7FF-4218-4ECC-8DE1-3828791C0638}"/>
              </a:ext>
            </a:extLst>
          </p:cNvPr>
          <p:cNvSpPr/>
          <p:nvPr/>
        </p:nvSpPr>
        <p:spPr>
          <a:xfrm>
            <a:off x="1624806" y="4383087"/>
            <a:ext cx="400050" cy="4064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3165" name="テキスト ボックス 18">
            <a:extLst>
              <a:ext uri="{FF2B5EF4-FFF2-40B4-BE49-F238E27FC236}">
                <a16:creationId xmlns:a16="http://schemas.microsoft.com/office/drawing/2014/main" id="{44D011C5-F9CD-42FD-BFC8-1B4EAA33F5C1}"/>
              </a:ext>
            </a:extLst>
          </p:cNvPr>
          <p:cNvSpPr txBox="1">
            <a:spLocks noChangeArrowheads="1"/>
          </p:cNvSpPr>
          <p:nvPr/>
        </p:nvSpPr>
        <p:spPr bwMode="auto">
          <a:xfrm>
            <a:off x="542925" y="4629150"/>
            <a:ext cx="52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9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rPr>
              <a:t>Man 90%</a:t>
            </a:r>
            <a:endParaRPr kumimoji="1" lang="ja-JP" altLang="en-US" sz="9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endParaRPr>
          </a:p>
        </p:txBody>
      </p:sp>
      <p:sp>
        <p:nvSpPr>
          <p:cNvPr id="20" name="テキスト ボックス 19">
            <a:extLst>
              <a:ext uri="{FF2B5EF4-FFF2-40B4-BE49-F238E27FC236}">
                <a16:creationId xmlns:a16="http://schemas.microsoft.com/office/drawing/2014/main" id="{0590EC67-374F-491C-AE31-75CF9C40BCAD}"/>
              </a:ext>
            </a:extLst>
          </p:cNvPr>
          <p:cNvSpPr txBox="1"/>
          <p:nvPr/>
        </p:nvSpPr>
        <p:spPr>
          <a:xfrm>
            <a:off x="1286669" y="4826000"/>
            <a:ext cx="1104900" cy="414337"/>
          </a:xfrm>
          <a:prstGeom prst="rect">
            <a:avLst/>
          </a:prstGeom>
          <a:noFill/>
          <a:ln>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rPr>
              <a:t>Woman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rPr>
              <a:t>98%</a:t>
            </a:r>
            <a:endParaRPr kumimoji="1" lang="ja-JP" altLang="en-US" sz="105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endParaRPr>
          </a:p>
        </p:txBody>
      </p:sp>
      <p:sp>
        <p:nvSpPr>
          <p:cNvPr id="21" name="正方形/長方形 20">
            <a:extLst>
              <a:ext uri="{FF2B5EF4-FFF2-40B4-BE49-F238E27FC236}">
                <a16:creationId xmlns:a16="http://schemas.microsoft.com/office/drawing/2014/main" id="{2FE3A179-4DB9-494F-8490-7C6322C68CCC}"/>
              </a:ext>
            </a:extLst>
          </p:cNvPr>
          <p:cNvSpPr/>
          <p:nvPr/>
        </p:nvSpPr>
        <p:spPr>
          <a:xfrm>
            <a:off x="2240756" y="4368800"/>
            <a:ext cx="400050" cy="51117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901DCA9-022E-4FE7-A752-0B69B3592669}"/>
              </a:ext>
            </a:extLst>
          </p:cNvPr>
          <p:cNvSpPr txBox="1"/>
          <p:nvPr/>
        </p:nvSpPr>
        <p:spPr>
          <a:xfrm>
            <a:off x="2640806" y="4394200"/>
            <a:ext cx="471488" cy="415925"/>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rPr>
              <a:t>Dog 95%</a:t>
            </a:r>
            <a:endParaRPr kumimoji="1" lang="ja-JP" altLang="en-US" sz="1050" b="1" i="0" u="none" strike="noStrike" kern="1200" cap="none" spc="0" normalizeH="0" baseline="0" noProof="0" dirty="0">
              <a:ln>
                <a:noFill/>
              </a:ln>
              <a:solidFill>
                <a:srgbClr val="4472C4"/>
              </a:solidFill>
              <a:effectLst/>
              <a:uLnTx/>
              <a:uFillTx/>
              <a:latin typeface="游ゴシック" panose="020F0502020204030204"/>
              <a:ea typeface="游ゴシック" panose="020B0400000000000000" pitchFamily="50" charset="-128"/>
              <a:cs typeface="+mn-cs"/>
            </a:endParaRPr>
          </a:p>
        </p:txBody>
      </p:sp>
      <p:sp>
        <p:nvSpPr>
          <p:cNvPr id="433169" name="テキスト ボックス 22">
            <a:extLst>
              <a:ext uri="{FF2B5EF4-FFF2-40B4-BE49-F238E27FC236}">
                <a16:creationId xmlns:a16="http://schemas.microsoft.com/office/drawing/2014/main" id="{851120A9-7CDC-4945-9744-2510B50F00E4}"/>
              </a:ext>
            </a:extLst>
          </p:cNvPr>
          <p:cNvSpPr txBox="1">
            <a:spLocks noChangeArrowheads="1"/>
          </p:cNvSpPr>
          <p:nvPr/>
        </p:nvSpPr>
        <p:spPr bwMode="auto">
          <a:xfrm>
            <a:off x="2194719" y="3236912"/>
            <a:ext cx="89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rPr>
              <a:t>降水確率</a:t>
            </a:r>
            <a:r>
              <a:rPr kumimoji="1" lang="en-US" altLang="ja-JP"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rPr>
              <a:t>60%</a:t>
            </a:r>
            <a:endParaRPr kumimoji="1" lang="ja-JP" altLang="en-US"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endParaRPr>
          </a:p>
        </p:txBody>
      </p:sp>
      <p:sp>
        <p:nvSpPr>
          <p:cNvPr id="433170" name="テキスト ボックス 23">
            <a:extLst>
              <a:ext uri="{FF2B5EF4-FFF2-40B4-BE49-F238E27FC236}">
                <a16:creationId xmlns:a16="http://schemas.microsoft.com/office/drawing/2014/main" id="{1CD4CC8D-BA57-4BBE-8725-987297F31C6E}"/>
              </a:ext>
            </a:extLst>
          </p:cNvPr>
          <p:cNvSpPr txBox="1">
            <a:spLocks noChangeArrowheads="1"/>
          </p:cNvSpPr>
          <p:nvPr/>
        </p:nvSpPr>
        <p:spPr bwMode="auto">
          <a:xfrm>
            <a:off x="3721894" y="1949450"/>
            <a:ext cx="1711325" cy="561975"/>
          </a:xfrm>
          <a:prstGeom prst="rect">
            <a:avLst/>
          </a:prstGeom>
          <a:solidFill>
            <a:srgbClr val="FFF8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当てることへの</a:t>
            </a:r>
            <a:endParaRPr kumimoji="1" lang="en-US" altLang="ja-JP"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比重が高い</a:t>
            </a:r>
          </a:p>
        </p:txBody>
      </p:sp>
      <p:sp>
        <p:nvSpPr>
          <p:cNvPr id="433171" name="テキスト ボックス 24">
            <a:extLst>
              <a:ext uri="{FF2B5EF4-FFF2-40B4-BE49-F238E27FC236}">
                <a16:creationId xmlns:a16="http://schemas.microsoft.com/office/drawing/2014/main" id="{20E3868C-3FD2-467C-8466-FA5760D72F7A}"/>
              </a:ext>
            </a:extLst>
          </p:cNvPr>
          <p:cNvSpPr txBox="1">
            <a:spLocks noChangeArrowheads="1"/>
          </p:cNvSpPr>
          <p:nvPr/>
        </p:nvSpPr>
        <p:spPr bwMode="auto">
          <a:xfrm>
            <a:off x="3413919" y="2673350"/>
            <a:ext cx="25177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リアルタイム</a:t>
            </a:r>
            <a:endParaRPr kumimoji="1" lang="en-US" altLang="ja-JP"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パーソナライズ等</a:t>
            </a:r>
          </a:p>
        </p:txBody>
      </p:sp>
      <p:sp>
        <p:nvSpPr>
          <p:cNvPr id="433172" name="テキスト ボックス 25">
            <a:extLst>
              <a:ext uri="{FF2B5EF4-FFF2-40B4-BE49-F238E27FC236}">
                <a16:creationId xmlns:a16="http://schemas.microsoft.com/office/drawing/2014/main" id="{C45616BC-1F7A-4D86-BBE8-7DFC0DB2E019}"/>
              </a:ext>
            </a:extLst>
          </p:cNvPr>
          <p:cNvSpPr txBox="1">
            <a:spLocks noChangeArrowheads="1"/>
          </p:cNvSpPr>
          <p:nvPr/>
        </p:nvSpPr>
        <p:spPr bwMode="auto">
          <a:xfrm>
            <a:off x="3499644" y="5037137"/>
            <a:ext cx="2238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rPr>
              <a:t>毎日莫大な予測とレコメンド</a:t>
            </a:r>
          </a:p>
        </p:txBody>
      </p:sp>
      <p:sp>
        <p:nvSpPr>
          <p:cNvPr id="433173" name="WWW">
            <a:extLst>
              <a:ext uri="{FF2B5EF4-FFF2-40B4-BE49-F238E27FC236}">
                <a16:creationId xmlns:a16="http://schemas.microsoft.com/office/drawing/2014/main" id="{525D2DA8-BDE9-4772-857B-89950333BDE0}"/>
              </a:ext>
            </a:extLst>
          </p:cNvPr>
          <p:cNvSpPr>
            <a:spLocks noChangeAspect="1" noEditPoints="1"/>
          </p:cNvSpPr>
          <p:nvPr/>
        </p:nvSpPr>
        <p:spPr bwMode="auto">
          <a:xfrm>
            <a:off x="3953669" y="3378200"/>
            <a:ext cx="515937" cy="517525"/>
          </a:xfrm>
          <a:custGeom>
            <a:avLst/>
            <a:gdLst>
              <a:gd name="T0" fmla="*/ 2147483646 w 1406"/>
              <a:gd name="T1" fmla="*/ 2147483646 h 1411"/>
              <a:gd name="T2" fmla="*/ 2147483646 w 1406"/>
              <a:gd name="T3" fmla="*/ 2147483646 h 1411"/>
              <a:gd name="T4" fmla="*/ 2147483646 w 1406"/>
              <a:gd name="T5" fmla="*/ 2147483646 h 1411"/>
              <a:gd name="T6" fmla="*/ 2147483646 w 1406"/>
              <a:gd name="T7" fmla="*/ 2147483646 h 1411"/>
              <a:gd name="T8" fmla="*/ 2147483646 w 1406"/>
              <a:gd name="T9" fmla="*/ 2147483646 h 1411"/>
              <a:gd name="T10" fmla="*/ 2147483646 w 1406"/>
              <a:gd name="T11" fmla="*/ 0 h 1411"/>
              <a:gd name="T12" fmla="*/ 2147483646 w 1406"/>
              <a:gd name="T13" fmla="*/ 2147483646 h 1411"/>
              <a:gd name="T14" fmla="*/ 2147483646 w 1406"/>
              <a:gd name="T15" fmla="*/ 2147483646 h 1411"/>
              <a:gd name="T16" fmla="*/ 2147483646 w 1406"/>
              <a:gd name="T17" fmla="*/ 2147483646 h 1411"/>
              <a:gd name="T18" fmla="*/ 2147483646 w 1406"/>
              <a:gd name="T19" fmla="*/ 2147483646 h 1411"/>
              <a:gd name="T20" fmla="*/ 2147483646 w 1406"/>
              <a:gd name="T21" fmla="*/ 2147483646 h 1411"/>
              <a:gd name="T22" fmla="*/ 2147483646 w 1406"/>
              <a:gd name="T23" fmla="*/ 2147483646 h 1411"/>
              <a:gd name="T24" fmla="*/ 2147483646 w 1406"/>
              <a:gd name="T25" fmla="*/ 2147483646 h 1411"/>
              <a:gd name="T26" fmla="*/ 2147483646 w 1406"/>
              <a:gd name="T27" fmla="*/ 2147483646 h 1411"/>
              <a:gd name="T28" fmla="*/ 2147483646 w 1406"/>
              <a:gd name="T29" fmla="*/ 2147483646 h 1411"/>
              <a:gd name="T30" fmla="*/ 2147483646 w 1406"/>
              <a:gd name="T31" fmla="*/ 2147483646 h 1411"/>
              <a:gd name="T32" fmla="*/ 2147483646 w 1406"/>
              <a:gd name="T33" fmla="*/ 2147483646 h 1411"/>
              <a:gd name="T34" fmla="*/ 2147483646 w 1406"/>
              <a:gd name="T35" fmla="*/ 2147483646 h 1411"/>
              <a:gd name="T36" fmla="*/ 2147483646 w 1406"/>
              <a:gd name="T37" fmla="*/ 2147483646 h 1411"/>
              <a:gd name="T38" fmla="*/ 2147483646 w 1406"/>
              <a:gd name="T39" fmla="*/ 2147483646 h 1411"/>
              <a:gd name="T40" fmla="*/ 2147483646 w 1406"/>
              <a:gd name="T41" fmla="*/ 2147483646 h 1411"/>
              <a:gd name="T42" fmla="*/ 2147483646 w 1406"/>
              <a:gd name="T43" fmla="*/ 2147483646 h 1411"/>
              <a:gd name="T44" fmla="*/ 2147483646 w 1406"/>
              <a:gd name="T45" fmla="*/ 2147483646 h 1411"/>
              <a:gd name="T46" fmla="*/ 2147483646 w 1406"/>
              <a:gd name="T47" fmla="*/ 2147483646 h 1411"/>
              <a:gd name="T48" fmla="*/ 2147483646 w 1406"/>
              <a:gd name="T49" fmla="*/ 2147483646 h 1411"/>
              <a:gd name="T50" fmla="*/ 2147483646 w 1406"/>
              <a:gd name="T51" fmla="*/ 2147483646 h 1411"/>
              <a:gd name="T52" fmla="*/ 2147483646 w 1406"/>
              <a:gd name="T53" fmla="*/ 2147483646 h 1411"/>
              <a:gd name="T54" fmla="*/ 2147483646 w 1406"/>
              <a:gd name="T55" fmla="*/ 2147483646 h 1411"/>
              <a:gd name="T56" fmla="*/ 2147483646 w 1406"/>
              <a:gd name="T57" fmla="*/ 2147483646 h 1411"/>
              <a:gd name="T58" fmla="*/ 2147483646 w 1406"/>
              <a:gd name="T59" fmla="*/ 2147483646 h 1411"/>
              <a:gd name="T60" fmla="*/ 2147483646 w 1406"/>
              <a:gd name="T61" fmla="*/ 2147483646 h 1411"/>
              <a:gd name="T62" fmla="*/ 2147483646 w 1406"/>
              <a:gd name="T63" fmla="*/ 2147483646 h 1411"/>
              <a:gd name="T64" fmla="*/ 2147483646 w 1406"/>
              <a:gd name="T65" fmla="*/ 2147483646 h 1411"/>
              <a:gd name="T66" fmla="*/ 2147483646 w 1406"/>
              <a:gd name="T67" fmla="*/ 2147483646 h 1411"/>
              <a:gd name="T68" fmla="*/ 2147483646 w 1406"/>
              <a:gd name="T69" fmla="*/ 2147483646 h 1411"/>
              <a:gd name="T70" fmla="*/ 2147483646 w 1406"/>
              <a:gd name="T71" fmla="*/ 2147483646 h 1411"/>
              <a:gd name="T72" fmla="*/ 2147483646 w 1406"/>
              <a:gd name="T73" fmla="*/ 2147483646 h 1411"/>
              <a:gd name="T74" fmla="*/ 2147483646 w 1406"/>
              <a:gd name="T75" fmla="*/ 2147483646 h 1411"/>
              <a:gd name="T76" fmla="*/ 2147483646 w 1406"/>
              <a:gd name="T77" fmla="*/ 2147483646 h 1411"/>
              <a:gd name="T78" fmla="*/ 2147483646 w 1406"/>
              <a:gd name="T79" fmla="*/ 2147483646 h 1411"/>
              <a:gd name="T80" fmla="*/ 2147483646 w 1406"/>
              <a:gd name="T81" fmla="*/ 2147483646 h 1411"/>
              <a:gd name="T82" fmla="*/ 2147483646 w 1406"/>
              <a:gd name="T83" fmla="*/ 2147483646 h 1411"/>
              <a:gd name="T84" fmla="*/ 2147483646 w 1406"/>
              <a:gd name="T85" fmla="*/ 2147483646 h 1411"/>
              <a:gd name="T86" fmla="*/ 2147483646 w 1406"/>
              <a:gd name="T87" fmla="*/ 2147483646 h 1411"/>
              <a:gd name="T88" fmla="*/ 2147483646 w 1406"/>
              <a:gd name="T89" fmla="*/ 2147483646 h 1411"/>
              <a:gd name="T90" fmla="*/ 2147483646 w 1406"/>
              <a:gd name="T91" fmla="*/ 2147483646 h 1411"/>
              <a:gd name="T92" fmla="*/ 2147483646 w 1406"/>
              <a:gd name="T93" fmla="*/ 2147483646 h 1411"/>
              <a:gd name="T94" fmla="*/ 2147483646 w 1406"/>
              <a:gd name="T95" fmla="*/ 2147483646 h 1411"/>
              <a:gd name="T96" fmla="*/ 2147483646 w 1406"/>
              <a:gd name="T97" fmla="*/ 2147483646 h 1411"/>
              <a:gd name="T98" fmla="*/ 2147483646 w 1406"/>
              <a:gd name="T99" fmla="*/ 2147483646 h 1411"/>
              <a:gd name="T100" fmla="*/ 2147483646 w 1406"/>
              <a:gd name="T101" fmla="*/ 2147483646 h 1411"/>
              <a:gd name="T102" fmla="*/ 2147483646 w 1406"/>
              <a:gd name="T103" fmla="*/ 2147483646 h 1411"/>
              <a:gd name="T104" fmla="*/ 2147483646 w 1406"/>
              <a:gd name="T105" fmla="*/ 2147483646 h 14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06" h="1411">
                <a:moveTo>
                  <a:pt x="700" y="0"/>
                </a:moveTo>
                <a:cubicBezTo>
                  <a:pt x="387" y="0"/>
                  <a:pt x="120" y="206"/>
                  <a:pt x="28" y="489"/>
                </a:cubicBezTo>
                <a:lnTo>
                  <a:pt x="144" y="489"/>
                </a:lnTo>
                <a:cubicBezTo>
                  <a:pt x="159" y="450"/>
                  <a:pt x="179" y="413"/>
                  <a:pt x="201" y="378"/>
                </a:cubicBezTo>
                <a:cubicBezTo>
                  <a:pt x="205" y="379"/>
                  <a:pt x="208" y="380"/>
                  <a:pt x="212" y="380"/>
                </a:cubicBezTo>
                <a:lnTo>
                  <a:pt x="313" y="380"/>
                </a:lnTo>
                <a:cubicBezTo>
                  <a:pt x="303" y="415"/>
                  <a:pt x="294" y="451"/>
                  <a:pt x="286" y="489"/>
                </a:cubicBezTo>
                <a:lnTo>
                  <a:pt x="398" y="489"/>
                </a:lnTo>
                <a:cubicBezTo>
                  <a:pt x="407" y="451"/>
                  <a:pt x="416" y="414"/>
                  <a:pt x="429" y="380"/>
                </a:cubicBezTo>
                <a:lnTo>
                  <a:pt x="971" y="380"/>
                </a:lnTo>
                <a:cubicBezTo>
                  <a:pt x="984" y="414"/>
                  <a:pt x="993" y="451"/>
                  <a:pt x="1002" y="489"/>
                </a:cubicBezTo>
                <a:lnTo>
                  <a:pt x="1114" y="489"/>
                </a:lnTo>
                <a:cubicBezTo>
                  <a:pt x="1107" y="451"/>
                  <a:pt x="1098" y="415"/>
                  <a:pt x="1087" y="380"/>
                </a:cubicBezTo>
                <a:lnTo>
                  <a:pt x="1188" y="380"/>
                </a:lnTo>
                <a:cubicBezTo>
                  <a:pt x="1192" y="380"/>
                  <a:pt x="1195" y="379"/>
                  <a:pt x="1199" y="378"/>
                </a:cubicBezTo>
                <a:cubicBezTo>
                  <a:pt x="1221" y="413"/>
                  <a:pt x="1241" y="450"/>
                  <a:pt x="1256" y="489"/>
                </a:cubicBezTo>
                <a:lnTo>
                  <a:pt x="1372" y="489"/>
                </a:lnTo>
                <a:cubicBezTo>
                  <a:pt x="1280" y="206"/>
                  <a:pt x="1013" y="0"/>
                  <a:pt x="700" y="0"/>
                </a:cubicBezTo>
                <a:close/>
                <a:moveTo>
                  <a:pt x="700" y="109"/>
                </a:moveTo>
                <a:cubicBezTo>
                  <a:pt x="784" y="109"/>
                  <a:pt x="862" y="171"/>
                  <a:pt x="921" y="272"/>
                </a:cubicBezTo>
                <a:lnTo>
                  <a:pt x="480" y="272"/>
                </a:lnTo>
                <a:cubicBezTo>
                  <a:pt x="538" y="171"/>
                  <a:pt x="616" y="109"/>
                  <a:pt x="700" y="109"/>
                </a:cubicBezTo>
                <a:close/>
                <a:moveTo>
                  <a:pt x="402" y="188"/>
                </a:moveTo>
                <a:cubicBezTo>
                  <a:pt x="385" y="214"/>
                  <a:pt x="370" y="242"/>
                  <a:pt x="356" y="272"/>
                </a:cubicBezTo>
                <a:lnTo>
                  <a:pt x="291" y="272"/>
                </a:lnTo>
                <a:cubicBezTo>
                  <a:pt x="325" y="240"/>
                  <a:pt x="361" y="212"/>
                  <a:pt x="402" y="188"/>
                </a:cubicBezTo>
                <a:close/>
                <a:moveTo>
                  <a:pt x="999" y="188"/>
                </a:moveTo>
                <a:cubicBezTo>
                  <a:pt x="1039" y="212"/>
                  <a:pt x="1075" y="240"/>
                  <a:pt x="1109" y="272"/>
                </a:cubicBezTo>
                <a:lnTo>
                  <a:pt x="1044" y="272"/>
                </a:lnTo>
                <a:cubicBezTo>
                  <a:pt x="1030" y="242"/>
                  <a:pt x="1015" y="214"/>
                  <a:pt x="999" y="188"/>
                </a:cubicBezTo>
                <a:close/>
                <a:moveTo>
                  <a:pt x="8" y="592"/>
                </a:moveTo>
                <a:cubicBezTo>
                  <a:pt x="6" y="593"/>
                  <a:pt x="4" y="595"/>
                  <a:pt x="3" y="597"/>
                </a:cubicBezTo>
                <a:cubicBezTo>
                  <a:pt x="0" y="601"/>
                  <a:pt x="0" y="605"/>
                  <a:pt x="1" y="609"/>
                </a:cubicBezTo>
                <a:lnTo>
                  <a:pt x="86" y="814"/>
                </a:lnTo>
                <a:cubicBezTo>
                  <a:pt x="88" y="819"/>
                  <a:pt x="93" y="823"/>
                  <a:pt x="100" y="823"/>
                </a:cubicBezTo>
                <a:lnTo>
                  <a:pt x="145" y="823"/>
                </a:lnTo>
                <a:cubicBezTo>
                  <a:pt x="151" y="823"/>
                  <a:pt x="157" y="819"/>
                  <a:pt x="159" y="814"/>
                </a:cubicBezTo>
                <a:lnTo>
                  <a:pt x="205" y="718"/>
                </a:lnTo>
                <a:cubicBezTo>
                  <a:pt x="209" y="709"/>
                  <a:pt x="213" y="699"/>
                  <a:pt x="217" y="689"/>
                </a:cubicBezTo>
                <a:cubicBezTo>
                  <a:pt x="220" y="698"/>
                  <a:pt x="224" y="706"/>
                  <a:pt x="229" y="716"/>
                </a:cubicBezTo>
                <a:lnTo>
                  <a:pt x="271" y="814"/>
                </a:lnTo>
                <a:cubicBezTo>
                  <a:pt x="273" y="819"/>
                  <a:pt x="278" y="823"/>
                  <a:pt x="284" y="823"/>
                </a:cubicBezTo>
                <a:lnTo>
                  <a:pt x="332" y="823"/>
                </a:lnTo>
                <a:cubicBezTo>
                  <a:pt x="338" y="823"/>
                  <a:pt x="343" y="819"/>
                  <a:pt x="346" y="814"/>
                </a:cubicBezTo>
                <a:lnTo>
                  <a:pt x="435" y="609"/>
                </a:lnTo>
                <a:cubicBezTo>
                  <a:pt x="437" y="605"/>
                  <a:pt x="437" y="601"/>
                  <a:pt x="434" y="597"/>
                </a:cubicBezTo>
                <a:cubicBezTo>
                  <a:pt x="431" y="594"/>
                  <a:pt x="427" y="592"/>
                  <a:pt x="422" y="592"/>
                </a:cubicBezTo>
                <a:lnTo>
                  <a:pt x="371" y="592"/>
                </a:lnTo>
                <a:cubicBezTo>
                  <a:pt x="365" y="592"/>
                  <a:pt x="359" y="595"/>
                  <a:pt x="357" y="601"/>
                </a:cubicBezTo>
                <a:lnTo>
                  <a:pt x="317" y="704"/>
                </a:lnTo>
                <a:cubicBezTo>
                  <a:pt x="313" y="713"/>
                  <a:pt x="311" y="720"/>
                  <a:pt x="308" y="728"/>
                </a:cubicBezTo>
                <a:cubicBezTo>
                  <a:pt x="305" y="720"/>
                  <a:pt x="302" y="712"/>
                  <a:pt x="298" y="702"/>
                </a:cubicBezTo>
                <a:lnTo>
                  <a:pt x="254" y="601"/>
                </a:lnTo>
                <a:cubicBezTo>
                  <a:pt x="252" y="595"/>
                  <a:pt x="247" y="592"/>
                  <a:pt x="240" y="592"/>
                </a:cubicBezTo>
                <a:lnTo>
                  <a:pt x="198" y="592"/>
                </a:lnTo>
                <a:cubicBezTo>
                  <a:pt x="192" y="592"/>
                  <a:pt x="185" y="596"/>
                  <a:pt x="183" y="601"/>
                </a:cubicBezTo>
                <a:lnTo>
                  <a:pt x="137" y="704"/>
                </a:lnTo>
                <a:cubicBezTo>
                  <a:pt x="133" y="713"/>
                  <a:pt x="130" y="722"/>
                  <a:pt x="127" y="729"/>
                </a:cubicBezTo>
                <a:cubicBezTo>
                  <a:pt x="124" y="722"/>
                  <a:pt x="121" y="713"/>
                  <a:pt x="118" y="704"/>
                </a:cubicBezTo>
                <a:lnTo>
                  <a:pt x="81" y="601"/>
                </a:lnTo>
                <a:cubicBezTo>
                  <a:pt x="79" y="595"/>
                  <a:pt x="74" y="592"/>
                  <a:pt x="67" y="592"/>
                </a:cubicBezTo>
                <a:lnTo>
                  <a:pt x="15" y="592"/>
                </a:lnTo>
                <a:cubicBezTo>
                  <a:pt x="12" y="592"/>
                  <a:pt x="10" y="591"/>
                  <a:pt x="8" y="592"/>
                </a:cubicBezTo>
                <a:close/>
                <a:moveTo>
                  <a:pt x="493" y="592"/>
                </a:moveTo>
                <a:cubicBezTo>
                  <a:pt x="491" y="593"/>
                  <a:pt x="488" y="595"/>
                  <a:pt x="486" y="597"/>
                </a:cubicBezTo>
                <a:cubicBezTo>
                  <a:pt x="483" y="601"/>
                  <a:pt x="483" y="605"/>
                  <a:pt x="485" y="609"/>
                </a:cubicBezTo>
                <a:lnTo>
                  <a:pt x="569" y="814"/>
                </a:lnTo>
                <a:cubicBezTo>
                  <a:pt x="572" y="819"/>
                  <a:pt x="577" y="823"/>
                  <a:pt x="583" y="823"/>
                </a:cubicBezTo>
                <a:lnTo>
                  <a:pt x="630" y="823"/>
                </a:lnTo>
                <a:cubicBezTo>
                  <a:pt x="637" y="823"/>
                  <a:pt x="642" y="819"/>
                  <a:pt x="644" y="814"/>
                </a:cubicBezTo>
                <a:lnTo>
                  <a:pt x="690" y="718"/>
                </a:lnTo>
                <a:cubicBezTo>
                  <a:pt x="694" y="709"/>
                  <a:pt x="698" y="699"/>
                  <a:pt x="702" y="689"/>
                </a:cubicBezTo>
                <a:cubicBezTo>
                  <a:pt x="705" y="698"/>
                  <a:pt x="708" y="706"/>
                  <a:pt x="712" y="716"/>
                </a:cubicBezTo>
                <a:lnTo>
                  <a:pt x="756" y="814"/>
                </a:lnTo>
                <a:cubicBezTo>
                  <a:pt x="758" y="819"/>
                  <a:pt x="763" y="823"/>
                  <a:pt x="770" y="823"/>
                </a:cubicBezTo>
                <a:lnTo>
                  <a:pt x="815" y="823"/>
                </a:lnTo>
                <a:cubicBezTo>
                  <a:pt x="821" y="823"/>
                  <a:pt x="827" y="819"/>
                  <a:pt x="829" y="814"/>
                </a:cubicBezTo>
                <a:lnTo>
                  <a:pt x="921" y="609"/>
                </a:lnTo>
                <a:cubicBezTo>
                  <a:pt x="922" y="605"/>
                  <a:pt x="922" y="601"/>
                  <a:pt x="919" y="597"/>
                </a:cubicBezTo>
                <a:cubicBezTo>
                  <a:pt x="916" y="594"/>
                  <a:pt x="910" y="592"/>
                  <a:pt x="905" y="592"/>
                </a:cubicBezTo>
                <a:lnTo>
                  <a:pt x="856" y="592"/>
                </a:lnTo>
                <a:cubicBezTo>
                  <a:pt x="850" y="592"/>
                  <a:pt x="843" y="595"/>
                  <a:pt x="841" y="601"/>
                </a:cubicBezTo>
                <a:lnTo>
                  <a:pt x="802" y="704"/>
                </a:lnTo>
                <a:cubicBezTo>
                  <a:pt x="798" y="713"/>
                  <a:pt x="794" y="720"/>
                  <a:pt x="792" y="728"/>
                </a:cubicBezTo>
                <a:cubicBezTo>
                  <a:pt x="788" y="720"/>
                  <a:pt x="785" y="712"/>
                  <a:pt x="781" y="702"/>
                </a:cubicBezTo>
                <a:lnTo>
                  <a:pt x="739" y="601"/>
                </a:lnTo>
                <a:cubicBezTo>
                  <a:pt x="737" y="595"/>
                  <a:pt x="730" y="592"/>
                  <a:pt x="724" y="592"/>
                </a:cubicBezTo>
                <a:lnTo>
                  <a:pt x="681" y="592"/>
                </a:lnTo>
                <a:cubicBezTo>
                  <a:pt x="675" y="592"/>
                  <a:pt x="670" y="596"/>
                  <a:pt x="668" y="601"/>
                </a:cubicBezTo>
                <a:lnTo>
                  <a:pt x="622" y="704"/>
                </a:lnTo>
                <a:cubicBezTo>
                  <a:pt x="618" y="713"/>
                  <a:pt x="615" y="722"/>
                  <a:pt x="612" y="729"/>
                </a:cubicBezTo>
                <a:cubicBezTo>
                  <a:pt x="609" y="722"/>
                  <a:pt x="606" y="713"/>
                  <a:pt x="603" y="704"/>
                </a:cubicBezTo>
                <a:lnTo>
                  <a:pt x="566" y="601"/>
                </a:lnTo>
                <a:cubicBezTo>
                  <a:pt x="564" y="595"/>
                  <a:pt x="557" y="592"/>
                  <a:pt x="551" y="592"/>
                </a:cubicBezTo>
                <a:lnTo>
                  <a:pt x="500" y="592"/>
                </a:lnTo>
                <a:cubicBezTo>
                  <a:pt x="497" y="592"/>
                  <a:pt x="495" y="591"/>
                  <a:pt x="493" y="592"/>
                </a:cubicBezTo>
                <a:close/>
                <a:moveTo>
                  <a:pt x="976" y="592"/>
                </a:moveTo>
                <a:cubicBezTo>
                  <a:pt x="974" y="593"/>
                  <a:pt x="973" y="595"/>
                  <a:pt x="971" y="597"/>
                </a:cubicBezTo>
                <a:cubicBezTo>
                  <a:pt x="969" y="601"/>
                  <a:pt x="968" y="605"/>
                  <a:pt x="970" y="609"/>
                </a:cubicBezTo>
                <a:lnTo>
                  <a:pt x="1054" y="814"/>
                </a:lnTo>
                <a:cubicBezTo>
                  <a:pt x="1057" y="819"/>
                  <a:pt x="1062" y="823"/>
                  <a:pt x="1068" y="823"/>
                </a:cubicBezTo>
                <a:lnTo>
                  <a:pt x="1114" y="823"/>
                </a:lnTo>
                <a:cubicBezTo>
                  <a:pt x="1120" y="823"/>
                  <a:pt x="1125" y="819"/>
                  <a:pt x="1127" y="814"/>
                </a:cubicBezTo>
                <a:lnTo>
                  <a:pt x="1173" y="718"/>
                </a:lnTo>
                <a:cubicBezTo>
                  <a:pt x="1177" y="709"/>
                  <a:pt x="1181" y="699"/>
                  <a:pt x="1185" y="689"/>
                </a:cubicBezTo>
                <a:cubicBezTo>
                  <a:pt x="1189" y="698"/>
                  <a:pt x="1193" y="706"/>
                  <a:pt x="1197" y="716"/>
                </a:cubicBezTo>
                <a:lnTo>
                  <a:pt x="1239" y="814"/>
                </a:lnTo>
                <a:cubicBezTo>
                  <a:pt x="1242" y="819"/>
                  <a:pt x="1247" y="823"/>
                  <a:pt x="1253" y="823"/>
                </a:cubicBezTo>
                <a:lnTo>
                  <a:pt x="1300" y="823"/>
                </a:lnTo>
                <a:cubicBezTo>
                  <a:pt x="1307" y="823"/>
                  <a:pt x="1312" y="819"/>
                  <a:pt x="1314" y="814"/>
                </a:cubicBezTo>
                <a:lnTo>
                  <a:pt x="1404" y="609"/>
                </a:lnTo>
                <a:cubicBezTo>
                  <a:pt x="1406" y="605"/>
                  <a:pt x="1405" y="601"/>
                  <a:pt x="1402" y="597"/>
                </a:cubicBezTo>
                <a:cubicBezTo>
                  <a:pt x="1399" y="594"/>
                  <a:pt x="1395" y="592"/>
                  <a:pt x="1390" y="592"/>
                </a:cubicBezTo>
                <a:lnTo>
                  <a:pt x="1339" y="592"/>
                </a:lnTo>
                <a:cubicBezTo>
                  <a:pt x="1333" y="592"/>
                  <a:pt x="1328" y="595"/>
                  <a:pt x="1326" y="601"/>
                </a:cubicBezTo>
                <a:lnTo>
                  <a:pt x="1285" y="704"/>
                </a:lnTo>
                <a:cubicBezTo>
                  <a:pt x="1282" y="713"/>
                  <a:pt x="1279" y="720"/>
                  <a:pt x="1277" y="728"/>
                </a:cubicBezTo>
                <a:cubicBezTo>
                  <a:pt x="1273" y="720"/>
                  <a:pt x="1270" y="712"/>
                  <a:pt x="1267" y="702"/>
                </a:cubicBezTo>
                <a:lnTo>
                  <a:pt x="1222" y="601"/>
                </a:lnTo>
                <a:cubicBezTo>
                  <a:pt x="1220" y="595"/>
                  <a:pt x="1215" y="592"/>
                  <a:pt x="1209" y="592"/>
                </a:cubicBezTo>
                <a:lnTo>
                  <a:pt x="1165" y="592"/>
                </a:lnTo>
                <a:cubicBezTo>
                  <a:pt x="1159" y="592"/>
                  <a:pt x="1153" y="596"/>
                  <a:pt x="1151" y="601"/>
                </a:cubicBezTo>
                <a:lnTo>
                  <a:pt x="1105" y="704"/>
                </a:lnTo>
                <a:cubicBezTo>
                  <a:pt x="1102" y="713"/>
                  <a:pt x="1098" y="722"/>
                  <a:pt x="1095" y="729"/>
                </a:cubicBezTo>
                <a:cubicBezTo>
                  <a:pt x="1092" y="722"/>
                  <a:pt x="1090" y="713"/>
                  <a:pt x="1087" y="704"/>
                </a:cubicBezTo>
                <a:lnTo>
                  <a:pt x="1049" y="601"/>
                </a:lnTo>
                <a:cubicBezTo>
                  <a:pt x="1048" y="595"/>
                  <a:pt x="1042" y="592"/>
                  <a:pt x="1036" y="592"/>
                </a:cubicBezTo>
                <a:lnTo>
                  <a:pt x="983" y="592"/>
                </a:lnTo>
                <a:cubicBezTo>
                  <a:pt x="981" y="592"/>
                  <a:pt x="979" y="591"/>
                  <a:pt x="976" y="592"/>
                </a:cubicBezTo>
                <a:close/>
                <a:moveTo>
                  <a:pt x="28" y="923"/>
                </a:moveTo>
                <a:cubicBezTo>
                  <a:pt x="120" y="1206"/>
                  <a:pt x="387" y="1411"/>
                  <a:pt x="700" y="1411"/>
                </a:cubicBezTo>
                <a:cubicBezTo>
                  <a:pt x="1013" y="1411"/>
                  <a:pt x="1280" y="1206"/>
                  <a:pt x="1372" y="923"/>
                </a:cubicBezTo>
                <a:lnTo>
                  <a:pt x="1256" y="923"/>
                </a:lnTo>
                <a:cubicBezTo>
                  <a:pt x="1241" y="962"/>
                  <a:pt x="1221" y="999"/>
                  <a:pt x="1199" y="1033"/>
                </a:cubicBezTo>
                <a:cubicBezTo>
                  <a:pt x="1195" y="1032"/>
                  <a:pt x="1192" y="1031"/>
                  <a:pt x="1188" y="1031"/>
                </a:cubicBezTo>
                <a:lnTo>
                  <a:pt x="1087" y="1031"/>
                </a:lnTo>
                <a:cubicBezTo>
                  <a:pt x="1098" y="997"/>
                  <a:pt x="1105" y="960"/>
                  <a:pt x="1112" y="923"/>
                </a:cubicBezTo>
                <a:lnTo>
                  <a:pt x="1002" y="923"/>
                </a:lnTo>
                <a:cubicBezTo>
                  <a:pt x="994" y="961"/>
                  <a:pt x="984" y="998"/>
                  <a:pt x="971" y="1031"/>
                </a:cubicBezTo>
                <a:lnTo>
                  <a:pt x="429" y="1031"/>
                </a:lnTo>
                <a:cubicBezTo>
                  <a:pt x="416" y="998"/>
                  <a:pt x="407" y="961"/>
                  <a:pt x="398" y="923"/>
                </a:cubicBezTo>
                <a:lnTo>
                  <a:pt x="288" y="923"/>
                </a:lnTo>
                <a:cubicBezTo>
                  <a:pt x="295" y="960"/>
                  <a:pt x="303" y="997"/>
                  <a:pt x="313" y="1031"/>
                </a:cubicBezTo>
                <a:lnTo>
                  <a:pt x="212" y="1031"/>
                </a:lnTo>
                <a:cubicBezTo>
                  <a:pt x="208" y="1031"/>
                  <a:pt x="205" y="1032"/>
                  <a:pt x="201" y="1033"/>
                </a:cubicBezTo>
                <a:cubicBezTo>
                  <a:pt x="179" y="999"/>
                  <a:pt x="159" y="962"/>
                  <a:pt x="144" y="923"/>
                </a:cubicBezTo>
                <a:lnTo>
                  <a:pt x="28" y="923"/>
                </a:lnTo>
                <a:close/>
                <a:moveTo>
                  <a:pt x="291" y="1140"/>
                </a:moveTo>
                <a:lnTo>
                  <a:pt x="356" y="1140"/>
                </a:lnTo>
                <a:cubicBezTo>
                  <a:pt x="370" y="1169"/>
                  <a:pt x="385" y="1198"/>
                  <a:pt x="402" y="1223"/>
                </a:cubicBezTo>
                <a:cubicBezTo>
                  <a:pt x="361" y="1200"/>
                  <a:pt x="325" y="1171"/>
                  <a:pt x="291" y="1140"/>
                </a:cubicBezTo>
                <a:close/>
                <a:moveTo>
                  <a:pt x="480" y="1140"/>
                </a:moveTo>
                <a:lnTo>
                  <a:pt x="921" y="1140"/>
                </a:lnTo>
                <a:cubicBezTo>
                  <a:pt x="862" y="1240"/>
                  <a:pt x="784" y="1303"/>
                  <a:pt x="700" y="1303"/>
                </a:cubicBezTo>
                <a:cubicBezTo>
                  <a:pt x="616" y="1303"/>
                  <a:pt x="538" y="1240"/>
                  <a:pt x="480" y="1140"/>
                </a:cubicBezTo>
                <a:close/>
                <a:moveTo>
                  <a:pt x="1044" y="1140"/>
                </a:moveTo>
                <a:lnTo>
                  <a:pt x="1109" y="1140"/>
                </a:lnTo>
                <a:cubicBezTo>
                  <a:pt x="1075" y="1171"/>
                  <a:pt x="1039" y="1200"/>
                  <a:pt x="999" y="1223"/>
                </a:cubicBezTo>
                <a:cubicBezTo>
                  <a:pt x="1015" y="1198"/>
                  <a:pt x="1030" y="1169"/>
                  <a:pt x="1044" y="114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74" name="Laptop">
            <a:extLst>
              <a:ext uri="{FF2B5EF4-FFF2-40B4-BE49-F238E27FC236}">
                <a16:creationId xmlns:a16="http://schemas.microsoft.com/office/drawing/2014/main" id="{EE2E1E51-FE40-4DE6-891B-4D4B6645CED5}"/>
              </a:ext>
            </a:extLst>
          </p:cNvPr>
          <p:cNvSpPr>
            <a:spLocks noChangeAspect="1" noEditPoints="1"/>
          </p:cNvSpPr>
          <p:nvPr/>
        </p:nvSpPr>
        <p:spPr bwMode="auto">
          <a:xfrm>
            <a:off x="4672806" y="3300412"/>
            <a:ext cx="688975" cy="630238"/>
          </a:xfrm>
          <a:custGeom>
            <a:avLst/>
            <a:gdLst>
              <a:gd name="T0" fmla="*/ 2147483646 w 1411"/>
              <a:gd name="T1" fmla="*/ 2147483646 h 1303"/>
              <a:gd name="T2" fmla="*/ 2147483646 w 1411"/>
              <a:gd name="T3" fmla="*/ 2147483646 h 1303"/>
              <a:gd name="T4" fmla="*/ 0 w 1411"/>
              <a:gd name="T5" fmla="*/ 2147483646 h 1303"/>
              <a:gd name="T6" fmla="*/ 2147483646 w 1411"/>
              <a:gd name="T7" fmla="*/ 2147483646 h 1303"/>
              <a:gd name="T8" fmla="*/ 2147483646 w 1411"/>
              <a:gd name="T9" fmla="*/ 2147483646 h 1303"/>
              <a:gd name="T10" fmla="*/ 2147483646 w 1411"/>
              <a:gd name="T11" fmla="*/ 2147483646 h 1303"/>
              <a:gd name="T12" fmla="*/ 2147483646 w 1411"/>
              <a:gd name="T13" fmla="*/ 2147483646 h 1303"/>
              <a:gd name="T14" fmla="*/ 2147483646 w 1411"/>
              <a:gd name="T15" fmla="*/ 2147483646 h 1303"/>
              <a:gd name="T16" fmla="*/ 2147483646 w 1411"/>
              <a:gd name="T17" fmla="*/ 2147483646 h 1303"/>
              <a:gd name="T18" fmla="*/ 2147483646 w 1411"/>
              <a:gd name="T19" fmla="*/ 0 h 1303"/>
              <a:gd name="T20" fmla="*/ 2147483646 w 1411"/>
              <a:gd name="T21" fmla="*/ 2147483646 h 1303"/>
              <a:gd name="T22" fmla="*/ 2147483646 w 1411"/>
              <a:gd name="T23" fmla="*/ 2147483646 h 1303"/>
              <a:gd name="T24" fmla="*/ 2147483646 w 1411"/>
              <a:gd name="T25" fmla="*/ 2147483646 h 1303"/>
              <a:gd name="T26" fmla="*/ 2147483646 w 1411"/>
              <a:gd name="T27" fmla="*/ 2147483646 h 1303"/>
              <a:gd name="T28" fmla="*/ 2147483646 w 1411"/>
              <a:gd name="T29" fmla="*/ 2147483646 h 1303"/>
              <a:gd name="T30" fmla="*/ 2147483646 w 1411"/>
              <a:gd name="T31" fmla="*/ 2147483646 h 1303"/>
              <a:gd name="T32" fmla="*/ 2147483646 w 1411"/>
              <a:gd name="T33" fmla="*/ 2147483646 h 1303"/>
              <a:gd name="T34" fmla="*/ 2147483646 w 1411"/>
              <a:gd name="T35" fmla="*/ 2147483646 h 1303"/>
              <a:gd name="T36" fmla="*/ 2147483646 w 1411"/>
              <a:gd name="T37" fmla="*/ 2147483646 h 1303"/>
              <a:gd name="T38" fmla="*/ 2147483646 w 1411"/>
              <a:gd name="T39" fmla="*/ 2147483646 h 1303"/>
              <a:gd name="T40" fmla="*/ 2147483646 w 1411"/>
              <a:gd name="T41" fmla="*/ 2147483646 h 1303"/>
              <a:gd name="T42" fmla="*/ 2147483646 w 1411"/>
              <a:gd name="T43" fmla="*/ 2147483646 h 1303"/>
              <a:gd name="T44" fmla="*/ 2147483646 w 1411"/>
              <a:gd name="T45" fmla="*/ 2147483646 h 1303"/>
              <a:gd name="T46" fmla="*/ 2147483646 w 1411"/>
              <a:gd name="T47" fmla="*/ 2147483646 h 1303"/>
              <a:gd name="T48" fmla="*/ 2147483646 w 1411"/>
              <a:gd name="T49" fmla="*/ 2147483646 h 1303"/>
              <a:gd name="T50" fmla="*/ 2147483646 w 1411"/>
              <a:gd name="T51" fmla="*/ 2147483646 h 1303"/>
              <a:gd name="T52" fmla="*/ 2147483646 w 1411"/>
              <a:gd name="T53" fmla="*/ 2147483646 h 1303"/>
              <a:gd name="T54" fmla="*/ 2147483646 w 1411"/>
              <a:gd name="T55" fmla="*/ 2147483646 h 1303"/>
              <a:gd name="T56" fmla="*/ 2147483646 w 1411"/>
              <a:gd name="T57" fmla="*/ 2147483646 h 1303"/>
              <a:gd name="T58" fmla="*/ 2147483646 w 1411"/>
              <a:gd name="T59" fmla="*/ 2147483646 h 1303"/>
              <a:gd name="T60" fmla="*/ 2147483646 w 1411"/>
              <a:gd name="T61" fmla="*/ 2147483646 h 1303"/>
              <a:gd name="T62" fmla="*/ 2147483646 w 1411"/>
              <a:gd name="T63" fmla="*/ 2147483646 h 1303"/>
              <a:gd name="T64" fmla="*/ 2147483646 w 1411"/>
              <a:gd name="T65" fmla="*/ 2147483646 h 1303"/>
              <a:gd name="T66" fmla="*/ 2147483646 w 1411"/>
              <a:gd name="T67" fmla="*/ 2147483646 h 1303"/>
              <a:gd name="T68" fmla="*/ 2147483646 w 1411"/>
              <a:gd name="T69" fmla="*/ 2147483646 h 1303"/>
              <a:gd name="T70" fmla="*/ 2147483646 w 1411"/>
              <a:gd name="T71" fmla="*/ 2147483646 h 1303"/>
              <a:gd name="T72" fmla="*/ 2147483646 w 1411"/>
              <a:gd name="T73" fmla="*/ 2147483646 h 1303"/>
              <a:gd name="T74" fmla="*/ 2147483646 w 1411"/>
              <a:gd name="T75" fmla="*/ 2147483646 h 1303"/>
              <a:gd name="T76" fmla="*/ 2147483646 w 1411"/>
              <a:gd name="T77" fmla="*/ 2147483646 h 1303"/>
              <a:gd name="T78" fmla="*/ 0 w 1411"/>
              <a:gd name="T79" fmla="*/ 2147483646 h 1303"/>
              <a:gd name="T80" fmla="*/ 2147483646 w 1411"/>
              <a:gd name="T81" fmla="*/ 2147483646 h 1303"/>
              <a:gd name="T82" fmla="*/ 2147483646 w 1411"/>
              <a:gd name="T83" fmla="*/ 2147483646 h 1303"/>
              <a:gd name="T84" fmla="*/ 0 w 1411"/>
              <a:gd name="T85" fmla="*/ 2147483646 h 13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11" h="1303">
                <a:moveTo>
                  <a:pt x="271" y="0"/>
                </a:moveTo>
                <a:cubicBezTo>
                  <a:pt x="181" y="0"/>
                  <a:pt x="108" y="73"/>
                  <a:pt x="108" y="163"/>
                </a:cubicBezTo>
                <a:lnTo>
                  <a:pt x="108" y="706"/>
                </a:lnTo>
                <a:cubicBezTo>
                  <a:pt x="108" y="749"/>
                  <a:pt x="125" y="787"/>
                  <a:pt x="152" y="816"/>
                </a:cubicBezTo>
                <a:cubicBezTo>
                  <a:pt x="121" y="825"/>
                  <a:pt x="108" y="858"/>
                  <a:pt x="108" y="858"/>
                </a:cubicBezTo>
                <a:lnTo>
                  <a:pt x="0" y="1140"/>
                </a:lnTo>
                <a:lnTo>
                  <a:pt x="502" y="1140"/>
                </a:lnTo>
                <a:lnTo>
                  <a:pt x="525" y="1081"/>
                </a:lnTo>
                <a:cubicBezTo>
                  <a:pt x="525" y="1081"/>
                  <a:pt x="542" y="1031"/>
                  <a:pt x="597" y="1031"/>
                </a:cubicBezTo>
                <a:lnTo>
                  <a:pt x="624" y="1031"/>
                </a:lnTo>
                <a:lnTo>
                  <a:pt x="814" y="1031"/>
                </a:lnTo>
                <a:cubicBezTo>
                  <a:pt x="843" y="1031"/>
                  <a:pt x="875" y="1053"/>
                  <a:pt x="887" y="1081"/>
                </a:cubicBezTo>
                <a:lnTo>
                  <a:pt x="909" y="1140"/>
                </a:lnTo>
                <a:lnTo>
                  <a:pt x="1411" y="1140"/>
                </a:lnTo>
                <a:lnTo>
                  <a:pt x="1302" y="858"/>
                </a:lnTo>
                <a:cubicBezTo>
                  <a:pt x="1295" y="839"/>
                  <a:pt x="1277" y="824"/>
                  <a:pt x="1258" y="818"/>
                </a:cubicBezTo>
                <a:cubicBezTo>
                  <a:pt x="1286" y="789"/>
                  <a:pt x="1302" y="749"/>
                  <a:pt x="1302" y="706"/>
                </a:cubicBezTo>
                <a:lnTo>
                  <a:pt x="1302" y="163"/>
                </a:lnTo>
                <a:cubicBezTo>
                  <a:pt x="1302" y="73"/>
                  <a:pt x="1229" y="0"/>
                  <a:pt x="1139" y="0"/>
                </a:cubicBezTo>
                <a:lnTo>
                  <a:pt x="271" y="0"/>
                </a:lnTo>
                <a:close/>
                <a:moveTo>
                  <a:pt x="271" y="109"/>
                </a:moveTo>
                <a:lnTo>
                  <a:pt x="1139" y="109"/>
                </a:lnTo>
                <a:cubicBezTo>
                  <a:pt x="1169" y="109"/>
                  <a:pt x="1194" y="133"/>
                  <a:pt x="1194" y="163"/>
                </a:cubicBezTo>
                <a:lnTo>
                  <a:pt x="1194" y="706"/>
                </a:lnTo>
                <a:cubicBezTo>
                  <a:pt x="1194" y="736"/>
                  <a:pt x="1169" y="760"/>
                  <a:pt x="1139" y="760"/>
                </a:cubicBezTo>
                <a:lnTo>
                  <a:pt x="271" y="760"/>
                </a:lnTo>
                <a:cubicBezTo>
                  <a:pt x="241" y="760"/>
                  <a:pt x="217" y="736"/>
                  <a:pt x="217" y="706"/>
                </a:cubicBezTo>
                <a:lnTo>
                  <a:pt x="217" y="163"/>
                </a:lnTo>
                <a:cubicBezTo>
                  <a:pt x="217" y="133"/>
                  <a:pt x="241" y="109"/>
                  <a:pt x="271" y="109"/>
                </a:cubicBezTo>
                <a:close/>
                <a:moveTo>
                  <a:pt x="325" y="869"/>
                </a:moveTo>
                <a:lnTo>
                  <a:pt x="420" y="869"/>
                </a:lnTo>
                <a:lnTo>
                  <a:pt x="413" y="896"/>
                </a:lnTo>
                <a:lnTo>
                  <a:pt x="312" y="896"/>
                </a:lnTo>
                <a:lnTo>
                  <a:pt x="325" y="869"/>
                </a:lnTo>
                <a:close/>
                <a:moveTo>
                  <a:pt x="474" y="869"/>
                </a:moveTo>
                <a:lnTo>
                  <a:pt x="590" y="869"/>
                </a:lnTo>
                <a:lnTo>
                  <a:pt x="586" y="896"/>
                </a:lnTo>
                <a:lnTo>
                  <a:pt x="468" y="896"/>
                </a:lnTo>
                <a:lnTo>
                  <a:pt x="474" y="869"/>
                </a:lnTo>
                <a:close/>
                <a:moveTo>
                  <a:pt x="644" y="869"/>
                </a:moveTo>
                <a:lnTo>
                  <a:pt x="768" y="869"/>
                </a:lnTo>
                <a:lnTo>
                  <a:pt x="773" y="896"/>
                </a:lnTo>
                <a:lnTo>
                  <a:pt x="641" y="896"/>
                </a:lnTo>
                <a:lnTo>
                  <a:pt x="644" y="869"/>
                </a:lnTo>
                <a:close/>
                <a:moveTo>
                  <a:pt x="822" y="869"/>
                </a:moveTo>
                <a:lnTo>
                  <a:pt x="936" y="869"/>
                </a:lnTo>
                <a:lnTo>
                  <a:pt x="943" y="896"/>
                </a:lnTo>
                <a:lnTo>
                  <a:pt x="827" y="896"/>
                </a:lnTo>
                <a:lnTo>
                  <a:pt x="822" y="869"/>
                </a:lnTo>
                <a:close/>
                <a:moveTo>
                  <a:pt x="990" y="869"/>
                </a:moveTo>
                <a:lnTo>
                  <a:pt x="1085" y="869"/>
                </a:lnTo>
                <a:lnTo>
                  <a:pt x="1099" y="896"/>
                </a:lnTo>
                <a:lnTo>
                  <a:pt x="997" y="896"/>
                </a:lnTo>
                <a:lnTo>
                  <a:pt x="990" y="869"/>
                </a:lnTo>
                <a:close/>
                <a:moveTo>
                  <a:pt x="285" y="950"/>
                </a:moveTo>
                <a:lnTo>
                  <a:pt x="400" y="950"/>
                </a:lnTo>
                <a:lnTo>
                  <a:pt x="393" y="977"/>
                </a:lnTo>
                <a:lnTo>
                  <a:pt x="271" y="977"/>
                </a:lnTo>
                <a:lnTo>
                  <a:pt x="285" y="950"/>
                </a:lnTo>
                <a:close/>
                <a:moveTo>
                  <a:pt x="454" y="950"/>
                </a:moveTo>
                <a:lnTo>
                  <a:pt x="580" y="950"/>
                </a:lnTo>
                <a:lnTo>
                  <a:pt x="576" y="977"/>
                </a:lnTo>
                <a:lnTo>
                  <a:pt x="447" y="977"/>
                </a:lnTo>
                <a:lnTo>
                  <a:pt x="454" y="950"/>
                </a:lnTo>
                <a:close/>
                <a:moveTo>
                  <a:pt x="634" y="950"/>
                </a:moveTo>
                <a:lnTo>
                  <a:pt x="783" y="950"/>
                </a:lnTo>
                <a:lnTo>
                  <a:pt x="788" y="977"/>
                </a:lnTo>
                <a:lnTo>
                  <a:pt x="631" y="977"/>
                </a:lnTo>
                <a:lnTo>
                  <a:pt x="634" y="950"/>
                </a:lnTo>
                <a:close/>
                <a:moveTo>
                  <a:pt x="837" y="950"/>
                </a:moveTo>
                <a:lnTo>
                  <a:pt x="956" y="950"/>
                </a:lnTo>
                <a:lnTo>
                  <a:pt x="963" y="977"/>
                </a:lnTo>
                <a:lnTo>
                  <a:pt x="843" y="977"/>
                </a:lnTo>
                <a:lnTo>
                  <a:pt x="837" y="950"/>
                </a:lnTo>
                <a:close/>
                <a:moveTo>
                  <a:pt x="1010" y="950"/>
                </a:moveTo>
                <a:lnTo>
                  <a:pt x="1126" y="950"/>
                </a:lnTo>
                <a:lnTo>
                  <a:pt x="1139" y="977"/>
                </a:lnTo>
                <a:lnTo>
                  <a:pt x="1017" y="977"/>
                </a:lnTo>
                <a:lnTo>
                  <a:pt x="1010" y="950"/>
                </a:lnTo>
                <a:close/>
                <a:moveTo>
                  <a:pt x="0" y="1194"/>
                </a:moveTo>
                <a:lnTo>
                  <a:pt x="0" y="1249"/>
                </a:lnTo>
                <a:cubicBezTo>
                  <a:pt x="0" y="1278"/>
                  <a:pt x="24" y="1303"/>
                  <a:pt x="54" y="1303"/>
                </a:cubicBezTo>
                <a:lnTo>
                  <a:pt x="1356" y="1303"/>
                </a:lnTo>
                <a:cubicBezTo>
                  <a:pt x="1411" y="1303"/>
                  <a:pt x="1411" y="1249"/>
                  <a:pt x="1411" y="1249"/>
                </a:cubicBezTo>
                <a:lnTo>
                  <a:pt x="1411" y="1194"/>
                </a:lnTo>
                <a:lnTo>
                  <a:pt x="0" y="1194"/>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75" name="Gift">
            <a:extLst>
              <a:ext uri="{FF2B5EF4-FFF2-40B4-BE49-F238E27FC236}">
                <a16:creationId xmlns:a16="http://schemas.microsoft.com/office/drawing/2014/main" id="{B24C154E-D091-487D-84CF-B7B99C43AB76}"/>
              </a:ext>
            </a:extLst>
          </p:cNvPr>
          <p:cNvSpPr>
            <a:spLocks noChangeAspect="1" noEditPoints="1"/>
          </p:cNvSpPr>
          <p:nvPr/>
        </p:nvSpPr>
        <p:spPr bwMode="auto">
          <a:xfrm>
            <a:off x="3729831" y="4413250"/>
            <a:ext cx="544513" cy="555625"/>
          </a:xfrm>
          <a:custGeom>
            <a:avLst/>
            <a:gdLst>
              <a:gd name="T0" fmla="*/ 2147483646 w 1401"/>
              <a:gd name="T1" fmla="*/ 2147483646 h 1433"/>
              <a:gd name="T2" fmla="*/ 2147483646 w 1401"/>
              <a:gd name="T3" fmla="*/ 2147483646 h 1433"/>
              <a:gd name="T4" fmla="*/ 2147483646 w 1401"/>
              <a:gd name="T5" fmla="*/ 2147483646 h 1433"/>
              <a:gd name="T6" fmla="*/ 2147483646 w 1401"/>
              <a:gd name="T7" fmla="*/ 2147483646 h 1433"/>
              <a:gd name="T8" fmla="*/ 2147483646 w 1401"/>
              <a:gd name="T9" fmla="*/ 2147483646 h 1433"/>
              <a:gd name="T10" fmla="*/ 2147483646 w 1401"/>
              <a:gd name="T11" fmla="*/ 2147483646 h 1433"/>
              <a:gd name="T12" fmla="*/ 2147483646 w 1401"/>
              <a:gd name="T13" fmla="*/ 2147483646 h 1433"/>
              <a:gd name="T14" fmla="*/ 2147483646 w 1401"/>
              <a:gd name="T15" fmla="*/ 2147483646 h 1433"/>
              <a:gd name="T16" fmla="*/ 2147483646 w 1401"/>
              <a:gd name="T17" fmla="*/ 2147483646 h 1433"/>
              <a:gd name="T18" fmla="*/ 2147483646 w 1401"/>
              <a:gd name="T19" fmla="*/ 2147483646 h 1433"/>
              <a:gd name="T20" fmla="*/ 2147483646 w 1401"/>
              <a:gd name="T21" fmla="*/ 2147483646 h 1433"/>
              <a:gd name="T22" fmla="*/ 2147483646 w 1401"/>
              <a:gd name="T23" fmla="*/ 2147483646 h 1433"/>
              <a:gd name="T24" fmla="*/ 2147483646 w 1401"/>
              <a:gd name="T25" fmla="*/ 2147483646 h 1433"/>
              <a:gd name="T26" fmla="*/ 2147483646 w 1401"/>
              <a:gd name="T27" fmla="*/ 2147483646 h 1433"/>
              <a:gd name="T28" fmla="*/ 2147483646 w 1401"/>
              <a:gd name="T29" fmla="*/ 2147483646 h 1433"/>
              <a:gd name="T30" fmla="*/ 2147483646 w 1401"/>
              <a:gd name="T31" fmla="*/ 2147483646 h 1433"/>
              <a:gd name="T32" fmla="*/ 2147483646 w 1401"/>
              <a:gd name="T33" fmla="*/ 2147483646 h 1433"/>
              <a:gd name="T34" fmla="*/ 2147483646 w 1401"/>
              <a:gd name="T35" fmla="*/ 2147483646 h 1433"/>
              <a:gd name="T36" fmla="*/ 2147483646 w 1401"/>
              <a:gd name="T37" fmla="*/ 2147483646 h 1433"/>
              <a:gd name="T38" fmla="*/ 2147483646 w 1401"/>
              <a:gd name="T39" fmla="*/ 2147483646 h 1433"/>
              <a:gd name="T40" fmla="*/ 2147483646 w 1401"/>
              <a:gd name="T41" fmla="*/ 2147483646 h 1433"/>
              <a:gd name="T42" fmla="*/ 2147483646 w 1401"/>
              <a:gd name="T43" fmla="*/ 2147483646 h 1433"/>
              <a:gd name="T44" fmla="*/ 2147483646 w 1401"/>
              <a:gd name="T45" fmla="*/ 2147483646 h 1433"/>
              <a:gd name="T46" fmla="*/ 2147483646 w 1401"/>
              <a:gd name="T47" fmla="*/ 2147483646 h 1433"/>
              <a:gd name="T48" fmla="*/ 2147483646 w 1401"/>
              <a:gd name="T49" fmla="*/ 2147483646 h 1433"/>
              <a:gd name="T50" fmla="*/ 2147483646 w 1401"/>
              <a:gd name="T51" fmla="*/ 2147483646 h 1433"/>
              <a:gd name="T52" fmla="*/ 2147483646 w 1401"/>
              <a:gd name="T53" fmla="*/ 2147483646 h 1433"/>
              <a:gd name="T54" fmla="*/ 2147483646 w 1401"/>
              <a:gd name="T55" fmla="*/ 2147483646 h 1433"/>
              <a:gd name="T56" fmla="*/ 2147483646 w 1401"/>
              <a:gd name="T57" fmla="*/ 2147483646 h 1433"/>
              <a:gd name="T58" fmla="*/ 2147483646 w 1401"/>
              <a:gd name="T59" fmla="*/ 2147483646 h 1433"/>
              <a:gd name="T60" fmla="*/ 2147483646 w 1401"/>
              <a:gd name="T61" fmla="*/ 2147483646 h 1433"/>
              <a:gd name="T62" fmla="*/ 2147483646 w 1401"/>
              <a:gd name="T63" fmla="*/ 2147483646 h 1433"/>
              <a:gd name="T64" fmla="*/ 2147483646 w 1401"/>
              <a:gd name="T65" fmla="*/ 2147483646 h 1433"/>
              <a:gd name="T66" fmla="*/ 2147483646 w 1401"/>
              <a:gd name="T67" fmla="*/ 2147483646 h 1433"/>
              <a:gd name="T68" fmla="*/ 2147483646 w 1401"/>
              <a:gd name="T69" fmla="*/ 2147483646 h 1433"/>
              <a:gd name="T70" fmla="*/ 2147483646 w 1401"/>
              <a:gd name="T71" fmla="*/ 2147483646 h 1433"/>
              <a:gd name="T72" fmla="*/ 2147483646 w 1401"/>
              <a:gd name="T73" fmla="*/ 2147483646 h 1433"/>
              <a:gd name="T74" fmla="*/ 2147483646 w 1401"/>
              <a:gd name="T75" fmla="*/ 2147483646 h 1433"/>
              <a:gd name="T76" fmla="*/ 2147483646 w 1401"/>
              <a:gd name="T77" fmla="*/ 2147483646 h 1433"/>
              <a:gd name="T78" fmla="*/ 2147483646 w 1401"/>
              <a:gd name="T79" fmla="*/ 2147483646 h 1433"/>
              <a:gd name="T80" fmla="*/ 2147483646 w 1401"/>
              <a:gd name="T81" fmla="*/ 2147483646 h 1433"/>
              <a:gd name="T82" fmla="*/ 2147483646 w 1401"/>
              <a:gd name="T83" fmla="*/ 2147483646 h 1433"/>
              <a:gd name="T84" fmla="*/ 2147483646 w 1401"/>
              <a:gd name="T85" fmla="*/ 2147483646 h 1433"/>
              <a:gd name="T86" fmla="*/ 2147483646 w 1401"/>
              <a:gd name="T87" fmla="*/ 2147483646 h 1433"/>
              <a:gd name="T88" fmla="*/ 2147483646 w 1401"/>
              <a:gd name="T89" fmla="*/ 2147483646 h 1433"/>
              <a:gd name="T90" fmla="*/ 2147483646 w 1401"/>
              <a:gd name="T91" fmla="*/ 2147483646 h 1433"/>
              <a:gd name="T92" fmla="*/ 2147483646 w 1401"/>
              <a:gd name="T93" fmla="*/ 2147483646 h 1433"/>
              <a:gd name="T94" fmla="*/ 2147483646 w 1401"/>
              <a:gd name="T95" fmla="*/ 2147483646 h 1433"/>
              <a:gd name="T96" fmla="*/ 2147483646 w 1401"/>
              <a:gd name="T97" fmla="*/ 2147483646 h 1433"/>
              <a:gd name="T98" fmla="*/ 2147483646 w 1401"/>
              <a:gd name="T99" fmla="*/ 2147483646 h 1433"/>
              <a:gd name="T100" fmla="*/ 2147483646 w 1401"/>
              <a:gd name="T101" fmla="*/ 2147483646 h 1433"/>
              <a:gd name="T102" fmla="*/ 2147483646 w 1401"/>
              <a:gd name="T103" fmla="*/ 2147483646 h 1433"/>
              <a:gd name="T104" fmla="*/ 2147483646 w 1401"/>
              <a:gd name="T105" fmla="*/ 2147483646 h 1433"/>
              <a:gd name="T106" fmla="*/ 2147483646 w 1401"/>
              <a:gd name="T107" fmla="*/ 2147483646 h 1433"/>
              <a:gd name="T108" fmla="*/ 2147483646 w 1401"/>
              <a:gd name="T109" fmla="*/ 2147483646 h 1433"/>
              <a:gd name="T110" fmla="*/ 2147483646 w 1401"/>
              <a:gd name="T111" fmla="*/ 2147483646 h 14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01" h="1433">
                <a:moveTo>
                  <a:pt x="351" y="25"/>
                </a:moveTo>
                <a:cubicBezTo>
                  <a:pt x="323" y="23"/>
                  <a:pt x="289" y="36"/>
                  <a:pt x="254" y="71"/>
                </a:cubicBezTo>
                <a:cubicBezTo>
                  <a:pt x="0" y="325"/>
                  <a:pt x="349" y="456"/>
                  <a:pt x="405" y="456"/>
                </a:cubicBezTo>
                <a:lnTo>
                  <a:pt x="524" y="456"/>
                </a:lnTo>
                <a:cubicBezTo>
                  <a:pt x="524" y="456"/>
                  <a:pt x="238" y="331"/>
                  <a:pt x="327" y="224"/>
                </a:cubicBezTo>
                <a:cubicBezTo>
                  <a:pt x="364" y="178"/>
                  <a:pt x="395" y="170"/>
                  <a:pt x="444" y="202"/>
                </a:cubicBezTo>
                <a:cubicBezTo>
                  <a:pt x="500" y="238"/>
                  <a:pt x="563" y="284"/>
                  <a:pt x="603" y="315"/>
                </a:cubicBezTo>
                <a:cubicBezTo>
                  <a:pt x="596" y="324"/>
                  <a:pt x="592" y="335"/>
                  <a:pt x="592" y="348"/>
                </a:cubicBezTo>
                <a:lnTo>
                  <a:pt x="592" y="402"/>
                </a:lnTo>
                <a:cubicBezTo>
                  <a:pt x="592" y="432"/>
                  <a:pt x="616" y="456"/>
                  <a:pt x="646" y="456"/>
                </a:cubicBezTo>
                <a:lnTo>
                  <a:pt x="754" y="456"/>
                </a:lnTo>
                <a:cubicBezTo>
                  <a:pt x="784" y="456"/>
                  <a:pt x="809" y="432"/>
                  <a:pt x="809" y="402"/>
                </a:cubicBezTo>
                <a:lnTo>
                  <a:pt x="809" y="348"/>
                </a:lnTo>
                <a:cubicBezTo>
                  <a:pt x="809" y="335"/>
                  <a:pt x="804" y="324"/>
                  <a:pt x="797" y="315"/>
                </a:cubicBezTo>
                <a:cubicBezTo>
                  <a:pt x="837" y="284"/>
                  <a:pt x="900" y="238"/>
                  <a:pt x="956" y="202"/>
                </a:cubicBezTo>
                <a:cubicBezTo>
                  <a:pt x="1005" y="170"/>
                  <a:pt x="1036" y="178"/>
                  <a:pt x="1073" y="224"/>
                </a:cubicBezTo>
                <a:cubicBezTo>
                  <a:pt x="1162" y="331"/>
                  <a:pt x="876" y="456"/>
                  <a:pt x="876" y="456"/>
                </a:cubicBezTo>
                <a:lnTo>
                  <a:pt x="995" y="456"/>
                </a:lnTo>
                <a:cubicBezTo>
                  <a:pt x="1051" y="456"/>
                  <a:pt x="1401" y="325"/>
                  <a:pt x="1146" y="71"/>
                </a:cubicBezTo>
                <a:cubicBezTo>
                  <a:pt x="1075" y="0"/>
                  <a:pt x="1016" y="23"/>
                  <a:pt x="980" y="68"/>
                </a:cubicBezTo>
                <a:cubicBezTo>
                  <a:pt x="891" y="179"/>
                  <a:pt x="817" y="270"/>
                  <a:pt x="788" y="305"/>
                </a:cubicBezTo>
                <a:cubicBezTo>
                  <a:pt x="779" y="298"/>
                  <a:pt x="767" y="293"/>
                  <a:pt x="754" y="293"/>
                </a:cubicBezTo>
                <a:lnTo>
                  <a:pt x="646" y="293"/>
                </a:lnTo>
                <a:cubicBezTo>
                  <a:pt x="633" y="293"/>
                  <a:pt x="621" y="298"/>
                  <a:pt x="612" y="305"/>
                </a:cubicBezTo>
                <a:cubicBezTo>
                  <a:pt x="583" y="270"/>
                  <a:pt x="509" y="179"/>
                  <a:pt x="420" y="68"/>
                </a:cubicBezTo>
                <a:cubicBezTo>
                  <a:pt x="402" y="45"/>
                  <a:pt x="379" y="27"/>
                  <a:pt x="351" y="25"/>
                </a:cubicBezTo>
                <a:close/>
                <a:moveTo>
                  <a:pt x="103" y="510"/>
                </a:moveTo>
                <a:cubicBezTo>
                  <a:pt x="73" y="510"/>
                  <a:pt x="49" y="535"/>
                  <a:pt x="49" y="565"/>
                </a:cubicBezTo>
                <a:lnTo>
                  <a:pt x="49" y="727"/>
                </a:lnTo>
                <a:cubicBezTo>
                  <a:pt x="49" y="757"/>
                  <a:pt x="73" y="782"/>
                  <a:pt x="103" y="782"/>
                </a:cubicBezTo>
                <a:lnTo>
                  <a:pt x="592" y="782"/>
                </a:lnTo>
                <a:lnTo>
                  <a:pt x="592" y="565"/>
                </a:lnTo>
                <a:lnTo>
                  <a:pt x="809" y="565"/>
                </a:lnTo>
                <a:lnTo>
                  <a:pt x="809" y="782"/>
                </a:lnTo>
                <a:lnTo>
                  <a:pt x="1297" y="782"/>
                </a:lnTo>
                <a:cubicBezTo>
                  <a:pt x="1327" y="782"/>
                  <a:pt x="1351" y="757"/>
                  <a:pt x="1351" y="727"/>
                </a:cubicBezTo>
                <a:lnTo>
                  <a:pt x="1351" y="565"/>
                </a:lnTo>
                <a:cubicBezTo>
                  <a:pt x="1351" y="535"/>
                  <a:pt x="1327" y="510"/>
                  <a:pt x="1297" y="510"/>
                </a:cubicBezTo>
                <a:lnTo>
                  <a:pt x="971" y="510"/>
                </a:lnTo>
                <a:lnTo>
                  <a:pt x="592" y="510"/>
                </a:lnTo>
                <a:lnTo>
                  <a:pt x="103" y="510"/>
                </a:lnTo>
                <a:close/>
                <a:moveTo>
                  <a:pt x="212" y="836"/>
                </a:moveTo>
                <a:cubicBezTo>
                  <a:pt x="182" y="836"/>
                  <a:pt x="157" y="860"/>
                  <a:pt x="157" y="890"/>
                </a:cubicBezTo>
                <a:lnTo>
                  <a:pt x="157" y="1379"/>
                </a:lnTo>
                <a:cubicBezTo>
                  <a:pt x="157" y="1409"/>
                  <a:pt x="182" y="1433"/>
                  <a:pt x="212" y="1433"/>
                </a:cubicBezTo>
                <a:lnTo>
                  <a:pt x="592" y="1433"/>
                </a:lnTo>
                <a:lnTo>
                  <a:pt x="592" y="890"/>
                </a:lnTo>
                <a:lnTo>
                  <a:pt x="809" y="890"/>
                </a:lnTo>
                <a:lnTo>
                  <a:pt x="809" y="1433"/>
                </a:lnTo>
                <a:lnTo>
                  <a:pt x="1189" y="1433"/>
                </a:lnTo>
                <a:cubicBezTo>
                  <a:pt x="1218" y="1433"/>
                  <a:pt x="1243" y="1409"/>
                  <a:pt x="1243" y="1379"/>
                </a:cubicBezTo>
                <a:lnTo>
                  <a:pt x="1243" y="890"/>
                </a:lnTo>
                <a:cubicBezTo>
                  <a:pt x="1243" y="860"/>
                  <a:pt x="1218" y="836"/>
                  <a:pt x="1189" y="836"/>
                </a:cubicBezTo>
                <a:lnTo>
                  <a:pt x="971" y="836"/>
                </a:lnTo>
                <a:lnTo>
                  <a:pt x="592" y="836"/>
                </a:lnTo>
                <a:lnTo>
                  <a:pt x="212" y="836"/>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76" name="Box">
            <a:extLst>
              <a:ext uri="{FF2B5EF4-FFF2-40B4-BE49-F238E27FC236}">
                <a16:creationId xmlns:a16="http://schemas.microsoft.com/office/drawing/2014/main" id="{65267A26-1A5C-46E4-9FCC-CA8CD2737CD3}"/>
              </a:ext>
            </a:extLst>
          </p:cNvPr>
          <p:cNvSpPr>
            <a:spLocks noChangeAspect="1" noEditPoints="1"/>
          </p:cNvSpPr>
          <p:nvPr/>
        </p:nvSpPr>
        <p:spPr bwMode="auto">
          <a:xfrm>
            <a:off x="4360069" y="4552950"/>
            <a:ext cx="550862" cy="423862"/>
          </a:xfrm>
          <a:custGeom>
            <a:avLst/>
            <a:gdLst>
              <a:gd name="T0" fmla="*/ 2147483646 w 1431"/>
              <a:gd name="T1" fmla="*/ 2147483646 h 1085"/>
              <a:gd name="T2" fmla="*/ 2147483646 w 1431"/>
              <a:gd name="T3" fmla="*/ 2147483646 h 1085"/>
              <a:gd name="T4" fmla="*/ 2147483646 w 1431"/>
              <a:gd name="T5" fmla="*/ 2147483646 h 1085"/>
              <a:gd name="T6" fmla="*/ 2147483646 w 1431"/>
              <a:gd name="T7" fmla="*/ 2147483646 h 1085"/>
              <a:gd name="T8" fmla="*/ 2147483646 w 1431"/>
              <a:gd name="T9" fmla="*/ 2147483646 h 1085"/>
              <a:gd name="T10" fmla="*/ 2147483646 w 1431"/>
              <a:gd name="T11" fmla="*/ 2147483646 h 1085"/>
              <a:gd name="T12" fmla="*/ 2147483646 w 1431"/>
              <a:gd name="T13" fmla="*/ 2147483646 h 1085"/>
              <a:gd name="T14" fmla="*/ 2147483646 w 1431"/>
              <a:gd name="T15" fmla="*/ 2147483646 h 1085"/>
              <a:gd name="T16" fmla="*/ 2147483646 w 1431"/>
              <a:gd name="T17" fmla="*/ 2147483646 h 1085"/>
              <a:gd name="T18" fmla="*/ 2147483646 w 1431"/>
              <a:gd name="T19" fmla="*/ 2147483646 h 1085"/>
              <a:gd name="T20" fmla="*/ 2147483646 w 1431"/>
              <a:gd name="T21" fmla="*/ 2147483646 h 1085"/>
              <a:gd name="T22" fmla="*/ 2147483646 w 1431"/>
              <a:gd name="T23" fmla="*/ 2147483646 h 1085"/>
              <a:gd name="T24" fmla="*/ 2147483646 w 1431"/>
              <a:gd name="T25" fmla="*/ 2147483646 h 1085"/>
              <a:gd name="T26" fmla="*/ 2147483646 w 1431"/>
              <a:gd name="T27" fmla="*/ 2147483646 h 1085"/>
              <a:gd name="T28" fmla="*/ 2147483646 w 1431"/>
              <a:gd name="T29" fmla="*/ 2147483646 h 1085"/>
              <a:gd name="T30" fmla="*/ 2147483646 w 1431"/>
              <a:gd name="T31" fmla="*/ 2147483646 h 1085"/>
              <a:gd name="T32" fmla="*/ 2147483646 w 1431"/>
              <a:gd name="T33" fmla="*/ 0 h 1085"/>
              <a:gd name="T34" fmla="*/ 2147483646 w 1431"/>
              <a:gd name="T35" fmla="*/ 0 h 1085"/>
              <a:gd name="T36" fmla="*/ 2147483646 w 1431"/>
              <a:gd name="T37" fmla="*/ 2147483646 h 1085"/>
              <a:gd name="T38" fmla="*/ 2147483646 w 1431"/>
              <a:gd name="T39" fmla="*/ 2147483646 h 1085"/>
              <a:gd name="T40" fmla="*/ 2147483646 w 1431"/>
              <a:gd name="T41" fmla="*/ 2147483646 h 1085"/>
              <a:gd name="T42" fmla="*/ 2147483646 w 1431"/>
              <a:gd name="T43" fmla="*/ 2147483646 h 1085"/>
              <a:gd name="T44" fmla="*/ 2147483646 w 1431"/>
              <a:gd name="T45" fmla="*/ 2147483646 h 1085"/>
              <a:gd name="T46" fmla="*/ 2147483646 w 1431"/>
              <a:gd name="T47" fmla="*/ 2147483646 h 1085"/>
              <a:gd name="T48" fmla="*/ 2147483646 w 1431"/>
              <a:gd name="T49" fmla="*/ 2147483646 h 1085"/>
              <a:gd name="T50" fmla="*/ 2147483646 w 1431"/>
              <a:gd name="T51" fmla="*/ 2147483646 h 1085"/>
              <a:gd name="T52" fmla="*/ 2147483646 w 1431"/>
              <a:gd name="T53" fmla="*/ 2147483646 h 1085"/>
              <a:gd name="T54" fmla="*/ 2147483646 w 1431"/>
              <a:gd name="T55" fmla="*/ 2147483646 h 1085"/>
              <a:gd name="T56" fmla="*/ 2147483646 w 1431"/>
              <a:gd name="T57" fmla="*/ 2147483646 h 1085"/>
              <a:gd name="T58" fmla="*/ 2147483646 w 1431"/>
              <a:gd name="T59" fmla="*/ 2147483646 h 1085"/>
              <a:gd name="T60" fmla="*/ 2147483646 w 1431"/>
              <a:gd name="T61" fmla="*/ 2147483646 h 1085"/>
              <a:gd name="T62" fmla="*/ 2147483646 w 1431"/>
              <a:gd name="T63" fmla="*/ 2147483646 h 1085"/>
              <a:gd name="T64" fmla="*/ 2147483646 w 1431"/>
              <a:gd name="T65" fmla="*/ 2147483646 h 1085"/>
              <a:gd name="T66" fmla="*/ 2147483646 w 1431"/>
              <a:gd name="T67" fmla="*/ 2147483646 h 1085"/>
              <a:gd name="T68" fmla="*/ 2147483646 w 1431"/>
              <a:gd name="T69" fmla="*/ 2147483646 h 1085"/>
              <a:gd name="T70" fmla="*/ 2147483646 w 1431"/>
              <a:gd name="T71" fmla="*/ 2147483646 h 10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431" h="1085">
                <a:moveTo>
                  <a:pt x="456" y="10"/>
                </a:moveTo>
                <a:lnTo>
                  <a:pt x="163" y="218"/>
                </a:lnTo>
                <a:cubicBezTo>
                  <a:pt x="140" y="231"/>
                  <a:pt x="133" y="243"/>
                  <a:pt x="126" y="255"/>
                </a:cubicBezTo>
                <a:lnTo>
                  <a:pt x="20" y="464"/>
                </a:lnTo>
                <a:cubicBezTo>
                  <a:pt x="0" y="505"/>
                  <a:pt x="53" y="557"/>
                  <a:pt x="93" y="537"/>
                </a:cubicBezTo>
                <a:lnTo>
                  <a:pt x="124" y="522"/>
                </a:lnTo>
                <a:lnTo>
                  <a:pt x="124" y="1031"/>
                </a:lnTo>
                <a:cubicBezTo>
                  <a:pt x="124" y="1059"/>
                  <a:pt x="150" y="1085"/>
                  <a:pt x="178" y="1085"/>
                </a:cubicBezTo>
                <a:lnTo>
                  <a:pt x="984" y="1085"/>
                </a:lnTo>
                <a:cubicBezTo>
                  <a:pt x="1016" y="1085"/>
                  <a:pt x="1022" y="1075"/>
                  <a:pt x="1038" y="1059"/>
                </a:cubicBezTo>
                <a:lnTo>
                  <a:pt x="1252" y="793"/>
                </a:lnTo>
                <a:cubicBezTo>
                  <a:pt x="1259" y="784"/>
                  <a:pt x="1264" y="771"/>
                  <a:pt x="1264" y="759"/>
                </a:cubicBezTo>
                <a:lnTo>
                  <a:pt x="1264" y="512"/>
                </a:lnTo>
                <a:lnTo>
                  <a:pt x="1411" y="364"/>
                </a:lnTo>
                <a:cubicBezTo>
                  <a:pt x="1428" y="347"/>
                  <a:pt x="1431" y="318"/>
                  <a:pt x="1418" y="298"/>
                </a:cubicBezTo>
                <a:lnTo>
                  <a:pt x="1262" y="38"/>
                </a:lnTo>
                <a:cubicBezTo>
                  <a:pt x="1246" y="11"/>
                  <a:pt x="1228" y="0"/>
                  <a:pt x="1209" y="0"/>
                </a:cubicBezTo>
                <a:lnTo>
                  <a:pt x="487" y="0"/>
                </a:lnTo>
                <a:cubicBezTo>
                  <a:pt x="471" y="0"/>
                  <a:pt x="465" y="5"/>
                  <a:pt x="456" y="10"/>
                </a:cubicBezTo>
                <a:close/>
                <a:moveTo>
                  <a:pt x="504" y="108"/>
                </a:moveTo>
                <a:lnTo>
                  <a:pt x="1077" y="108"/>
                </a:lnTo>
                <a:lnTo>
                  <a:pt x="968" y="217"/>
                </a:lnTo>
                <a:lnTo>
                  <a:pt x="349" y="217"/>
                </a:lnTo>
                <a:lnTo>
                  <a:pt x="504" y="108"/>
                </a:lnTo>
                <a:close/>
                <a:moveTo>
                  <a:pt x="232" y="325"/>
                </a:moveTo>
                <a:lnTo>
                  <a:pt x="938" y="325"/>
                </a:lnTo>
                <a:lnTo>
                  <a:pt x="938" y="976"/>
                </a:lnTo>
                <a:lnTo>
                  <a:pt x="232" y="976"/>
                </a:lnTo>
                <a:lnTo>
                  <a:pt x="232" y="325"/>
                </a:lnTo>
                <a:close/>
                <a:moveTo>
                  <a:pt x="439" y="379"/>
                </a:moveTo>
                <a:cubicBezTo>
                  <a:pt x="410" y="379"/>
                  <a:pt x="387" y="410"/>
                  <a:pt x="390" y="439"/>
                </a:cubicBezTo>
                <a:cubicBezTo>
                  <a:pt x="393" y="467"/>
                  <a:pt x="421" y="491"/>
                  <a:pt x="449" y="488"/>
                </a:cubicBezTo>
                <a:lnTo>
                  <a:pt x="721" y="488"/>
                </a:lnTo>
                <a:cubicBezTo>
                  <a:pt x="750" y="488"/>
                  <a:pt x="776" y="462"/>
                  <a:pt x="776" y="434"/>
                </a:cubicBezTo>
                <a:cubicBezTo>
                  <a:pt x="776" y="405"/>
                  <a:pt x="750" y="379"/>
                  <a:pt x="721" y="379"/>
                </a:cubicBezTo>
                <a:lnTo>
                  <a:pt x="439" y="379"/>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77" name="Box">
            <a:extLst>
              <a:ext uri="{FF2B5EF4-FFF2-40B4-BE49-F238E27FC236}">
                <a16:creationId xmlns:a16="http://schemas.microsoft.com/office/drawing/2014/main" id="{F43F9AF5-6E2D-4F1C-8EBB-D45EA4F69A7F}"/>
              </a:ext>
            </a:extLst>
          </p:cNvPr>
          <p:cNvSpPr>
            <a:spLocks noChangeAspect="1" noEditPoints="1"/>
          </p:cNvSpPr>
          <p:nvPr/>
        </p:nvSpPr>
        <p:spPr bwMode="auto">
          <a:xfrm>
            <a:off x="5041106" y="4527550"/>
            <a:ext cx="520700" cy="512762"/>
          </a:xfrm>
          <a:custGeom>
            <a:avLst/>
            <a:gdLst>
              <a:gd name="T0" fmla="*/ 2147483646 w 1411"/>
              <a:gd name="T1" fmla="*/ 0 h 1396"/>
              <a:gd name="T2" fmla="*/ 0 w 1411"/>
              <a:gd name="T3" fmla="*/ 2147483646 h 1396"/>
              <a:gd name="T4" fmla="*/ 0 w 1411"/>
              <a:gd name="T5" fmla="*/ 2147483646 h 1396"/>
              <a:gd name="T6" fmla="*/ 2147483646 w 1411"/>
              <a:gd name="T7" fmla="*/ 2147483646 h 1396"/>
              <a:gd name="T8" fmla="*/ 2147483646 w 1411"/>
              <a:gd name="T9" fmla="*/ 2147483646 h 1396"/>
              <a:gd name="T10" fmla="*/ 2147483646 w 1411"/>
              <a:gd name="T11" fmla="*/ 2147483646 h 1396"/>
              <a:gd name="T12" fmla="*/ 2147483646 w 1411"/>
              <a:gd name="T13" fmla="*/ 2147483646 h 1396"/>
              <a:gd name="T14" fmla="*/ 2147483646 w 1411"/>
              <a:gd name="T15" fmla="*/ 0 h 1396"/>
              <a:gd name="T16" fmla="*/ 2147483646 w 1411"/>
              <a:gd name="T17" fmla="*/ 2147483646 h 1396"/>
              <a:gd name="T18" fmla="*/ 2147483646 w 1411"/>
              <a:gd name="T19" fmla="*/ 2147483646 h 1396"/>
              <a:gd name="T20" fmla="*/ 2147483646 w 1411"/>
              <a:gd name="T21" fmla="*/ 2147483646 h 1396"/>
              <a:gd name="T22" fmla="*/ 2147483646 w 1411"/>
              <a:gd name="T23" fmla="*/ 2147483646 h 1396"/>
              <a:gd name="T24" fmla="*/ 2147483646 w 1411"/>
              <a:gd name="T25" fmla="*/ 2147483646 h 1396"/>
              <a:gd name="T26" fmla="*/ 2147483646 w 1411"/>
              <a:gd name="T27" fmla="*/ 2147483646 h 1396"/>
              <a:gd name="T28" fmla="*/ 2147483646 w 1411"/>
              <a:gd name="T29" fmla="*/ 2147483646 h 1396"/>
              <a:gd name="T30" fmla="*/ 2147483646 w 1411"/>
              <a:gd name="T31" fmla="*/ 2147483646 h 1396"/>
              <a:gd name="T32" fmla="*/ 2147483646 w 1411"/>
              <a:gd name="T33" fmla="*/ 2147483646 h 1396"/>
              <a:gd name="T34" fmla="*/ 2147483646 w 1411"/>
              <a:gd name="T35" fmla="*/ 2147483646 h 1396"/>
              <a:gd name="T36" fmla="*/ 2147483646 w 1411"/>
              <a:gd name="T37" fmla="*/ 2147483646 h 1396"/>
              <a:gd name="T38" fmla="*/ 2147483646 w 1411"/>
              <a:gd name="T39" fmla="*/ 2147483646 h 1396"/>
              <a:gd name="T40" fmla="*/ 2147483646 w 1411"/>
              <a:gd name="T41" fmla="*/ 2147483646 h 1396"/>
              <a:gd name="T42" fmla="*/ 2147483646 w 1411"/>
              <a:gd name="T43" fmla="*/ 2147483646 h 1396"/>
              <a:gd name="T44" fmla="*/ 2147483646 w 1411"/>
              <a:gd name="T45" fmla="*/ 2147483646 h 1396"/>
              <a:gd name="T46" fmla="*/ 2147483646 w 1411"/>
              <a:gd name="T47" fmla="*/ 2147483646 h 1396"/>
              <a:gd name="T48" fmla="*/ 2147483646 w 1411"/>
              <a:gd name="T49" fmla="*/ 2147483646 h 1396"/>
              <a:gd name="T50" fmla="*/ 2147483646 w 1411"/>
              <a:gd name="T51" fmla="*/ 2147483646 h 1396"/>
              <a:gd name="T52" fmla="*/ 2147483646 w 1411"/>
              <a:gd name="T53" fmla="*/ 2147483646 h 1396"/>
              <a:gd name="T54" fmla="*/ 2147483646 w 1411"/>
              <a:gd name="T55" fmla="*/ 2147483646 h 1396"/>
              <a:gd name="T56" fmla="*/ 2147483646 w 1411"/>
              <a:gd name="T57" fmla="*/ 2147483646 h 1396"/>
              <a:gd name="T58" fmla="*/ 2147483646 w 1411"/>
              <a:gd name="T59" fmla="*/ 2147483646 h 1396"/>
              <a:gd name="T60" fmla="*/ 2147483646 w 1411"/>
              <a:gd name="T61" fmla="*/ 2147483646 h 1396"/>
              <a:gd name="T62" fmla="*/ 2147483646 w 1411"/>
              <a:gd name="T63" fmla="*/ 2147483646 h 1396"/>
              <a:gd name="T64" fmla="*/ 2147483646 w 1411"/>
              <a:gd name="T65" fmla="*/ 2147483646 h 13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11" h="1396">
                <a:moveTo>
                  <a:pt x="675" y="0"/>
                </a:moveTo>
                <a:lnTo>
                  <a:pt x="0" y="266"/>
                </a:lnTo>
                <a:lnTo>
                  <a:pt x="0" y="995"/>
                </a:lnTo>
                <a:lnTo>
                  <a:pt x="814" y="1396"/>
                </a:lnTo>
                <a:lnTo>
                  <a:pt x="1411" y="995"/>
                </a:lnTo>
                <a:lnTo>
                  <a:pt x="1411" y="270"/>
                </a:lnTo>
                <a:lnTo>
                  <a:pt x="1411" y="266"/>
                </a:lnTo>
                <a:lnTo>
                  <a:pt x="675" y="0"/>
                </a:lnTo>
                <a:close/>
                <a:moveTo>
                  <a:pt x="677" y="117"/>
                </a:moveTo>
                <a:lnTo>
                  <a:pt x="1286" y="336"/>
                </a:lnTo>
                <a:lnTo>
                  <a:pt x="1114" y="427"/>
                </a:lnTo>
                <a:lnTo>
                  <a:pt x="497" y="188"/>
                </a:lnTo>
                <a:lnTo>
                  <a:pt x="677" y="117"/>
                </a:lnTo>
                <a:close/>
                <a:moveTo>
                  <a:pt x="422" y="217"/>
                </a:moveTo>
                <a:lnTo>
                  <a:pt x="1050" y="461"/>
                </a:lnTo>
                <a:lnTo>
                  <a:pt x="848" y="568"/>
                </a:lnTo>
                <a:lnTo>
                  <a:pt x="188" y="310"/>
                </a:lnTo>
                <a:lnTo>
                  <a:pt x="422" y="217"/>
                </a:lnTo>
                <a:close/>
                <a:moveTo>
                  <a:pt x="114" y="339"/>
                </a:moveTo>
                <a:lnTo>
                  <a:pt x="814" y="614"/>
                </a:lnTo>
                <a:lnTo>
                  <a:pt x="814" y="1267"/>
                </a:lnTo>
                <a:lnTo>
                  <a:pt x="806" y="1272"/>
                </a:lnTo>
                <a:lnTo>
                  <a:pt x="109" y="928"/>
                </a:lnTo>
                <a:lnTo>
                  <a:pt x="109" y="341"/>
                </a:lnTo>
                <a:lnTo>
                  <a:pt x="114" y="339"/>
                </a:lnTo>
                <a:close/>
                <a:moveTo>
                  <a:pt x="1194" y="505"/>
                </a:moveTo>
                <a:cubicBezTo>
                  <a:pt x="1203" y="505"/>
                  <a:pt x="1209" y="513"/>
                  <a:pt x="1209" y="526"/>
                </a:cubicBezTo>
                <a:cubicBezTo>
                  <a:pt x="1210" y="543"/>
                  <a:pt x="1200" y="562"/>
                  <a:pt x="1186" y="571"/>
                </a:cubicBezTo>
                <a:lnTo>
                  <a:pt x="1077" y="643"/>
                </a:lnTo>
                <a:cubicBezTo>
                  <a:pt x="1060" y="654"/>
                  <a:pt x="1046" y="647"/>
                  <a:pt x="1045" y="627"/>
                </a:cubicBezTo>
                <a:cubicBezTo>
                  <a:pt x="1044" y="608"/>
                  <a:pt x="1057" y="585"/>
                  <a:pt x="1074" y="575"/>
                </a:cubicBezTo>
                <a:lnTo>
                  <a:pt x="1184" y="509"/>
                </a:lnTo>
                <a:cubicBezTo>
                  <a:pt x="1187" y="507"/>
                  <a:pt x="1191" y="506"/>
                  <a:pt x="1194" y="505"/>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32" name="正方形/長方形 31">
            <a:extLst>
              <a:ext uri="{FF2B5EF4-FFF2-40B4-BE49-F238E27FC236}">
                <a16:creationId xmlns:a16="http://schemas.microsoft.com/office/drawing/2014/main" id="{0F7E510D-829C-4D3E-A83A-DEEC63670330}"/>
              </a:ext>
            </a:extLst>
          </p:cNvPr>
          <p:cNvSpPr/>
          <p:nvPr/>
        </p:nvSpPr>
        <p:spPr>
          <a:xfrm>
            <a:off x="3712369" y="3171825"/>
            <a:ext cx="1833562" cy="9017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3" name="右矢印 32">
            <a:extLst>
              <a:ext uri="{FF2B5EF4-FFF2-40B4-BE49-F238E27FC236}">
                <a16:creationId xmlns:a16="http://schemas.microsoft.com/office/drawing/2014/main" id="{16A5A3D9-0F37-4371-A041-E13DC1B98638}"/>
              </a:ext>
            </a:extLst>
          </p:cNvPr>
          <p:cNvSpPr/>
          <p:nvPr/>
        </p:nvSpPr>
        <p:spPr>
          <a:xfrm rot="16200000">
            <a:off x="4460875" y="4021931"/>
            <a:ext cx="349250" cy="52546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3180" name="テキスト ボックス 33">
            <a:extLst>
              <a:ext uri="{FF2B5EF4-FFF2-40B4-BE49-F238E27FC236}">
                <a16:creationId xmlns:a16="http://schemas.microsoft.com/office/drawing/2014/main" id="{4E71B3B8-A545-4B91-B6C0-EFA1C8ED67F2}"/>
              </a:ext>
            </a:extLst>
          </p:cNvPr>
          <p:cNvSpPr txBox="1">
            <a:spLocks noChangeArrowheads="1"/>
          </p:cNvSpPr>
          <p:nvPr/>
        </p:nvSpPr>
        <p:spPr bwMode="auto">
          <a:xfrm>
            <a:off x="6555581" y="1957387"/>
            <a:ext cx="1784350" cy="561975"/>
          </a:xfrm>
          <a:prstGeom prst="rect">
            <a:avLst/>
          </a:prstGeom>
          <a:solidFill>
            <a:srgbClr val="FFF8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当てるだけでなく、</a:t>
            </a:r>
            <a:endParaRPr kumimoji="1" lang="en-US" altLang="ja-JP"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理由も重要</a:t>
            </a:r>
          </a:p>
        </p:txBody>
      </p:sp>
      <p:sp>
        <p:nvSpPr>
          <p:cNvPr id="433181" name="テキスト ボックス 34">
            <a:extLst>
              <a:ext uri="{FF2B5EF4-FFF2-40B4-BE49-F238E27FC236}">
                <a16:creationId xmlns:a16="http://schemas.microsoft.com/office/drawing/2014/main" id="{81210769-B794-4B97-98EE-A19083A90A6A}"/>
              </a:ext>
            </a:extLst>
          </p:cNvPr>
          <p:cNvSpPr txBox="1">
            <a:spLocks noChangeArrowheads="1"/>
          </p:cNvSpPr>
          <p:nvPr/>
        </p:nvSpPr>
        <p:spPr bwMode="auto">
          <a:xfrm>
            <a:off x="6555581" y="2714625"/>
            <a:ext cx="1833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ターゲティング等</a:t>
            </a:r>
          </a:p>
        </p:txBody>
      </p:sp>
      <p:sp>
        <p:nvSpPr>
          <p:cNvPr id="433182" name="テキスト ボックス 35">
            <a:extLst>
              <a:ext uri="{FF2B5EF4-FFF2-40B4-BE49-F238E27FC236}">
                <a16:creationId xmlns:a16="http://schemas.microsoft.com/office/drawing/2014/main" id="{9996839B-058B-46AD-81F4-33EB0E8F7CFF}"/>
              </a:ext>
            </a:extLst>
          </p:cNvPr>
          <p:cNvSpPr txBox="1">
            <a:spLocks noChangeArrowheads="1"/>
          </p:cNvSpPr>
          <p:nvPr/>
        </p:nvSpPr>
        <p:spPr bwMode="auto">
          <a:xfrm>
            <a:off x="6211094" y="5019675"/>
            <a:ext cx="25288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rPr>
              <a:t>毎月・四半期に一度、重要な予測</a:t>
            </a:r>
          </a:p>
        </p:txBody>
      </p:sp>
      <p:sp>
        <p:nvSpPr>
          <p:cNvPr id="37" name="正方形/長方形 36">
            <a:extLst>
              <a:ext uri="{FF2B5EF4-FFF2-40B4-BE49-F238E27FC236}">
                <a16:creationId xmlns:a16="http://schemas.microsoft.com/office/drawing/2014/main" id="{0D3A1740-1E38-4791-A961-3BB63A121082}"/>
              </a:ext>
            </a:extLst>
          </p:cNvPr>
          <p:cNvSpPr/>
          <p:nvPr/>
        </p:nvSpPr>
        <p:spPr>
          <a:xfrm>
            <a:off x="6555581" y="3146425"/>
            <a:ext cx="1833563" cy="9017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8" name="右矢印 37">
            <a:extLst>
              <a:ext uri="{FF2B5EF4-FFF2-40B4-BE49-F238E27FC236}">
                <a16:creationId xmlns:a16="http://schemas.microsoft.com/office/drawing/2014/main" id="{5667E4D0-60FF-41EF-823B-671230AD35FA}"/>
              </a:ext>
            </a:extLst>
          </p:cNvPr>
          <p:cNvSpPr/>
          <p:nvPr/>
        </p:nvSpPr>
        <p:spPr>
          <a:xfrm rot="16200000">
            <a:off x="7297738" y="3983830"/>
            <a:ext cx="349250" cy="5254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3185" name="Book">
            <a:extLst>
              <a:ext uri="{FF2B5EF4-FFF2-40B4-BE49-F238E27FC236}">
                <a16:creationId xmlns:a16="http://schemas.microsoft.com/office/drawing/2014/main" id="{64989110-F2EF-4830-8D16-C0A5CFF36311}"/>
              </a:ext>
            </a:extLst>
          </p:cNvPr>
          <p:cNvSpPr>
            <a:spLocks noChangeAspect="1" noEditPoints="1"/>
          </p:cNvSpPr>
          <p:nvPr/>
        </p:nvSpPr>
        <p:spPr bwMode="auto">
          <a:xfrm>
            <a:off x="7544594" y="4548187"/>
            <a:ext cx="460375" cy="439738"/>
          </a:xfrm>
          <a:custGeom>
            <a:avLst/>
            <a:gdLst>
              <a:gd name="T0" fmla="*/ 2147483646 w 1411"/>
              <a:gd name="T1" fmla="*/ 0 h 1352"/>
              <a:gd name="T2" fmla="*/ 2147483646 w 1411"/>
              <a:gd name="T3" fmla="*/ 2147483646 h 1352"/>
              <a:gd name="T4" fmla="*/ 2147483646 w 1411"/>
              <a:gd name="T5" fmla="*/ 2147483646 h 1352"/>
              <a:gd name="T6" fmla="*/ 2147483646 w 1411"/>
              <a:gd name="T7" fmla="*/ 2147483646 h 1352"/>
              <a:gd name="T8" fmla="*/ 2147483646 w 1411"/>
              <a:gd name="T9" fmla="*/ 0 h 1352"/>
              <a:gd name="T10" fmla="*/ 2147483646 w 1411"/>
              <a:gd name="T11" fmla="*/ 0 h 1352"/>
              <a:gd name="T12" fmla="*/ 2147483646 w 1411"/>
              <a:gd name="T13" fmla="*/ 2147483646 h 1352"/>
              <a:gd name="T14" fmla="*/ 2147483646 w 1411"/>
              <a:gd name="T15" fmla="*/ 2147483646 h 1352"/>
              <a:gd name="T16" fmla="*/ 2147483646 w 1411"/>
              <a:gd name="T17" fmla="*/ 2147483646 h 1352"/>
              <a:gd name="T18" fmla="*/ 2147483646 w 1411"/>
              <a:gd name="T19" fmla="*/ 0 h 1352"/>
              <a:gd name="T20" fmla="*/ 2147483646 w 1411"/>
              <a:gd name="T21" fmla="*/ 2147483646 h 1352"/>
              <a:gd name="T22" fmla="*/ 0 w 1411"/>
              <a:gd name="T23" fmla="*/ 2147483646 h 1352"/>
              <a:gd name="T24" fmla="*/ 0 w 1411"/>
              <a:gd name="T25" fmla="*/ 2147483646 h 1352"/>
              <a:gd name="T26" fmla="*/ 2147483646 w 1411"/>
              <a:gd name="T27" fmla="*/ 2147483646 h 1352"/>
              <a:gd name="T28" fmla="*/ 2147483646 w 1411"/>
              <a:gd name="T29" fmla="*/ 2147483646 h 1352"/>
              <a:gd name="T30" fmla="*/ 2147483646 w 1411"/>
              <a:gd name="T31" fmla="*/ 2147483646 h 1352"/>
              <a:gd name="T32" fmla="*/ 2147483646 w 1411"/>
              <a:gd name="T33" fmla="*/ 2147483646 h 1352"/>
              <a:gd name="T34" fmla="*/ 2147483646 w 1411"/>
              <a:gd name="T35" fmla="*/ 2147483646 h 1352"/>
              <a:gd name="T36" fmla="*/ 2147483646 w 1411"/>
              <a:gd name="T37" fmla="*/ 2147483646 h 1352"/>
              <a:gd name="T38" fmla="*/ 2147483646 w 1411"/>
              <a:gd name="T39" fmla="*/ 2147483646 h 1352"/>
              <a:gd name="T40" fmla="*/ 2147483646 w 1411"/>
              <a:gd name="T41" fmla="*/ 2147483646 h 1352"/>
              <a:gd name="T42" fmla="*/ 2147483646 w 1411"/>
              <a:gd name="T43" fmla="*/ 2147483646 h 1352"/>
              <a:gd name="T44" fmla="*/ 2147483646 w 1411"/>
              <a:gd name="T45" fmla="*/ 2147483646 h 1352"/>
              <a:gd name="T46" fmla="*/ 2147483646 w 1411"/>
              <a:gd name="T47" fmla="*/ 2147483646 h 1352"/>
              <a:gd name="T48" fmla="*/ 2147483646 w 1411"/>
              <a:gd name="T49" fmla="*/ 2147483646 h 1352"/>
              <a:gd name="T50" fmla="*/ 2147483646 w 1411"/>
              <a:gd name="T51" fmla="*/ 2147483646 h 1352"/>
              <a:gd name="T52" fmla="*/ 2147483646 w 1411"/>
              <a:gd name="T53" fmla="*/ 2147483646 h 1352"/>
              <a:gd name="T54" fmla="*/ 2147483646 w 1411"/>
              <a:gd name="T55" fmla="*/ 2147483646 h 1352"/>
              <a:gd name="T56" fmla="*/ 2147483646 w 1411"/>
              <a:gd name="T57" fmla="*/ 2147483646 h 1352"/>
              <a:gd name="T58" fmla="*/ 2147483646 w 1411"/>
              <a:gd name="T59" fmla="*/ 2147483646 h 1352"/>
              <a:gd name="T60" fmla="*/ 2147483646 w 1411"/>
              <a:gd name="T61" fmla="*/ 2147483646 h 1352"/>
              <a:gd name="T62" fmla="*/ 2147483646 w 1411"/>
              <a:gd name="T63" fmla="*/ 2147483646 h 1352"/>
              <a:gd name="T64" fmla="*/ 2147483646 w 1411"/>
              <a:gd name="T65" fmla="*/ 2147483646 h 13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11" h="1352">
                <a:moveTo>
                  <a:pt x="217" y="0"/>
                </a:moveTo>
                <a:lnTo>
                  <a:pt x="217" y="977"/>
                </a:lnTo>
                <a:cubicBezTo>
                  <a:pt x="402" y="977"/>
                  <a:pt x="543" y="940"/>
                  <a:pt x="651" y="1027"/>
                </a:cubicBezTo>
                <a:lnTo>
                  <a:pt x="651" y="99"/>
                </a:lnTo>
                <a:cubicBezTo>
                  <a:pt x="543" y="1"/>
                  <a:pt x="402" y="0"/>
                  <a:pt x="217" y="0"/>
                </a:cubicBezTo>
                <a:close/>
                <a:moveTo>
                  <a:pt x="1194" y="0"/>
                </a:moveTo>
                <a:cubicBezTo>
                  <a:pt x="1010" y="0"/>
                  <a:pt x="868" y="1"/>
                  <a:pt x="760" y="99"/>
                </a:cubicBezTo>
                <a:lnTo>
                  <a:pt x="760" y="1027"/>
                </a:lnTo>
                <a:cubicBezTo>
                  <a:pt x="868" y="940"/>
                  <a:pt x="1010" y="977"/>
                  <a:pt x="1194" y="977"/>
                </a:cubicBezTo>
                <a:lnTo>
                  <a:pt x="1194" y="0"/>
                </a:lnTo>
                <a:close/>
                <a:moveTo>
                  <a:pt x="54" y="163"/>
                </a:moveTo>
                <a:cubicBezTo>
                  <a:pt x="22" y="163"/>
                  <a:pt x="0" y="185"/>
                  <a:pt x="0" y="218"/>
                </a:cubicBezTo>
                <a:lnTo>
                  <a:pt x="0" y="1194"/>
                </a:lnTo>
                <a:cubicBezTo>
                  <a:pt x="0" y="1227"/>
                  <a:pt x="22" y="1249"/>
                  <a:pt x="54" y="1249"/>
                </a:cubicBezTo>
                <a:lnTo>
                  <a:pt x="494" y="1249"/>
                </a:lnTo>
                <a:cubicBezTo>
                  <a:pt x="548" y="1249"/>
                  <a:pt x="619" y="1352"/>
                  <a:pt x="706" y="1352"/>
                </a:cubicBezTo>
                <a:cubicBezTo>
                  <a:pt x="792" y="1352"/>
                  <a:pt x="863" y="1249"/>
                  <a:pt x="918" y="1249"/>
                </a:cubicBezTo>
                <a:lnTo>
                  <a:pt x="1357" y="1249"/>
                </a:lnTo>
                <a:cubicBezTo>
                  <a:pt x="1389" y="1249"/>
                  <a:pt x="1411" y="1227"/>
                  <a:pt x="1411" y="1194"/>
                </a:cubicBezTo>
                <a:lnTo>
                  <a:pt x="1411" y="218"/>
                </a:lnTo>
                <a:cubicBezTo>
                  <a:pt x="1411" y="185"/>
                  <a:pt x="1389" y="163"/>
                  <a:pt x="1357" y="163"/>
                </a:cubicBezTo>
                <a:lnTo>
                  <a:pt x="1303" y="163"/>
                </a:lnTo>
                <a:lnTo>
                  <a:pt x="1303" y="977"/>
                </a:lnTo>
                <a:cubicBezTo>
                  <a:pt x="1303" y="1059"/>
                  <a:pt x="1275" y="1086"/>
                  <a:pt x="1194" y="1086"/>
                </a:cubicBezTo>
                <a:lnTo>
                  <a:pt x="960" y="1086"/>
                </a:lnTo>
                <a:cubicBezTo>
                  <a:pt x="868" y="1086"/>
                  <a:pt x="830" y="1091"/>
                  <a:pt x="797" y="1145"/>
                </a:cubicBezTo>
                <a:cubicBezTo>
                  <a:pt x="775" y="1178"/>
                  <a:pt x="744" y="1194"/>
                  <a:pt x="706" y="1194"/>
                </a:cubicBezTo>
                <a:cubicBezTo>
                  <a:pt x="668" y="1194"/>
                  <a:pt x="636" y="1178"/>
                  <a:pt x="614" y="1145"/>
                </a:cubicBezTo>
                <a:cubicBezTo>
                  <a:pt x="581" y="1091"/>
                  <a:pt x="538" y="1086"/>
                  <a:pt x="451" y="1086"/>
                </a:cubicBezTo>
                <a:lnTo>
                  <a:pt x="217" y="1086"/>
                </a:lnTo>
                <a:cubicBezTo>
                  <a:pt x="136" y="1086"/>
                  <a:pt x="109" y="1053"/>
                  <a:pt x="109" y="977"/>
                </a:cubicBezTo>
                <a:lnTo>
                  <a:pt x="109" y="163"/>
                </a:lnTo>
                <a:lnTo>
                  <a:pt x="54" y="163"/>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86" name="Create">
            <a:extLst>
              <a:ext uri="{FF2B5EF4-FFF2-40B4-BE49-F238E27FC236}">
                <a16:creationId xmlns:a16="http://schemas.microsoft.com/office/drawing/2014/main" id="{E3B18DF6-8FB8-45A6-A83B-E6EF8C033A33}"/>
              </a:ext>
            </a:extLst>
          </p:cNvPr>
          <p:cNvSpPr>
            <a:spLocks noChangeAspect="1" noEditPoints="1"/>
          </p:cNvSpPr>
          <p:nvPr/>
        </p:nvSpPr>
        <p:spPr bwMode="auto">
          <a:xfrm>
            <a:off x="6993731" y="4548187"/>
            <a:ext cx="425450" cy="427038"/>
          </a:xfrm>
          <a:custGeom>
            <a:avLst/>
            <a:gdLst>
              <a:gd name="T0" fmla="*/ 2147483646 w 1420"/>
              <a:gd name="T1" fmla="*/ 0 h 1413"/>
              <a:gd name="T2" fmla="*/ 2147483646 w 1420"/>
              <a:gd name="T3" fmla="*/ 2147483646 h 1413"/>
              <a:gd name="T4" fmla="*/ 2147483646 w 1420"/>
              <a:gd name="T5" fmla="*/ 2147483646 h 1413"/>
              <a:gd name="T6" fmla="*/ 2147483646 w 1420"/>
              <a:gd name="T7" fmla="*/ 2147483646 h 1413"/>
              <a:gd name="T8" fmla="*/ 2147483646 w 1420"/>
              <a:gd name="T9" fmla="*/ 2147483646 h 1413"/>
              <a:gd name="T10" fmla="*/ 2147483646 w 1420"/>
              <a:gd name="T11" fmla="*/ 2147483646 h 1413"/>
              <a:gd name="T12" fmla="*/ 2147483646 w 1420"/>
              <a:gd name="T13" fmla="*/ 2147483646 h 1413"/>
              <a:gd name="T14" fmla="*/ 2147483646 w 1420"/>
              <a:gd name="T15" fmla="*/ 2147483646 h 1413"/>
              <a:gd name="T16" fmla="*/ 2147483646 w 1420"/>
              <a:gd name="T17" fmla="*/ 2147483646 h 1413"/>
              <a:gd name="T18" fmla="*/ 2147483646 w 1420"/>
              <a:gd name="T19" fmla="*/ 2147483646 h 1413"/>
              <a:gd name="T20" fmla="*/ 2147483646 w 1420"/>
              <a:gd name="T21" fmla="*/ 2147483646 h 1413"/>
              <a:gd name="T22" fmla="*/ 2147483646 w 1420"/>
              <a:gd name="T23" fmla="*/ 2147483646 h 1413"/>
              <a:gd name="T24" fmla="*/ 2147483646 w 1420"/>
              <a:gd name="T25" fmla="*/ 2147483646 h 1413"/>
              <a:gd name="T26" fmla="*/ 2147483646 w 1420"/>
              <a:gd name="T27" fmla="*/ 2147483646 h 1413"/>
              <a:gd name="T28" fmla="*/ 2147483646 w 1420"/>
              <a:gd name="T29" fmla="*/ 2147483646 h 1413"/>
              <a:gd name="T30" fmla="*/ 2147483646 w 1420"/>
              <a:gd name="T31" fmla="*/ 2147483646 h 1413"/>
              <a:gd name="T32" fmla="*/ 2147483646 w 1420"/>
              <a:gd name="T33" fmla="*/ 2147483646 h 1413"/>
              <a:gd name="T34" fmla="*/ 2147483646 w 1420"/>
              <a:gd name="T35" fmla="*/ 2147483646 h 1413"/>
              <a:gd name="T36" fmla="*/ 2147483646 w 1420"/>
              <a:gd name="T37" fmla="*/ 2147483646 h 1413"/>
              <a:gd name="T38" fmla="*/ 2147483646 w 1420"/>
              <a:gd name="T39" fmla="*/ 2147483646 h 1413"/>
              <a:gd name="T40" fmla="*/ 2147483646 w 1420"/>
              <a:gd name="T41" fmla="*/ 2147483646 h 1413"/>
              <a:gd name="T42" fmla="*/ 2147483646 w 1420"/>
              <a:gd name="T43" fmla="*/ 0 h 1413"/>
              <a:gd name="T44" fmla="*/ 2147483646 w 1420"/>
              <a:gd name="T45" fmla="*/ 2147483646 h 1413"/>
              <a:gd name="T46" fmla="*/ 2147483646 w 1420"/>
              <a:gd name="T47" fmla="*/ 2147483646 h 1413"/>
              <a:gd name="T48" fmla="*/ 2147483646 w 1420"/>
              <a:gd name="T49" fmla="*/ 2147483646 h 1413"/>
              <a:gd name="T50" fmla="*/ 2147483646 w 1420"/>
              <a:gd name="T51" fmla="*/ 2147483646 h 1413"/>
              <a:gd name="T52" fmla="*/ 2147483646 w 1420"/>
              <a:gd name="T53" fmla="*/ 2147483646 h 1413"/>
              <a:gd name="T54" fmla="*/ 2147483646 w 1420"/>
              <a:gd name="T55" fmla="*/ 2147483646 h 1413"/>
              <a:gd name="T56" fmla="*/ 2147483646 w 1420"/>
              <a:gd name="T57" fmla="*/ 2147483646 h 1413"/>
              <a:gd name="T58" fmla="*/ 2147483646 w 1420"/>
              <a:gd name="T59" fmla="*/ 2147483646 h 1413"/>
              <a:gd name="T60" fmla="*/ 2147483646 w 1420"/>
              <a:gd name="T61" fmla="*/ 2147483646 h 1413"/>
              <a:gd name="T62" fmla="*/ 2147483646 w 1420"/>
              <a:gd name="T63" fmla="*/ 2147483646 h 1413"/>
              <a:gd name="T64" fmla="*/ 2147483646 w 1420"/>
              <a:gd name="T65" fmla="*/ 2147483646 h 1413"/>
              <a:gd name="T66" fmla="*/ 2147483646 w 1420"/>
              <a:gd name="T67" fmla="*/ 2147483646 h 1413"/>
              <a:gd name="T68" fmla="*/ 2147483646 w 1420"/>
              <a:gd name="T69" fmla="*/ 2147483646 h 1413"/>
              <a:gd name="T70" fmla="*/ 2147483646 w 1420"/>
              <a:gd name="T71" fmla="*/ 2147483646 h 1413"/>
              <a:gd name="T72" fmla="*/ 2147483646 w 1420"/>
              <a:gd name="T73" fmla="*/ 2147483646 h 1413"/>
              <a:gd name="T74" fmla="*/ 2147483646 w 1420"/>
              <a:gd name="T75" fmla="*/ 2147483646 h 1413"/>
              <a:gd name="T76" fmla="*/ 2147483646 w 1420"/>
              <a:gd name="T77" fmla="*/ 2147483646 h 1413"/>
              <a:gd name="T78" fmla="*/ 2147483646 w 1420"/>
              <a:gd name="T79" fmla="*/ 2147483646 h 1413"/>
              <a:gd name="T80" fmla="*/ 2147483646 w 1420"/>
              <a:gd name="T81" fmla="*/ 2147483646 h 1413"/>
              <a:gd name="T82" fmla="*/ 2147483646 w 1420"/>
              <a:gd name="T83" fmla="*/ 2147483646 h 1413"/>
              <a:gd name="T84" fmla="*/ 2147483646 w 1420"/>
              <a:gd name="T85" fmla="*/ 2147483646 h 1413"/>
              <a:gd name="T86" fmla="*/ 2147483646 w 1420"/>
              <a:gd name="T87" fmla="*/ 2147483646 h 14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20" h="1413">
                <a:moveTo>
                  <a:pt x="713" y="0"/>
                </a:moveTo>
                <a:cubicBezTo>
                  <a:pt x="684" y="0"/>
                  <a:pt x="658" y="27"/>
                  <a:pt x="659" y="56"/>
                </a:cubicBezTo>
                <a:lnTo>
                  <a:pt x="659" y="113"/>
                </a:lnTo>
                <a:cubicBezTo>
                  <a:pt x="374" y="139"/>
                  <a:pt x="146" y="367"/>
                  <a:pt x="120" y="653"/>
                </a:cubicBezTo>
                <a:lnTo>
                  <a:pt x="62" y="653"/>
                </a:lnTo>
                <a:cubicBezTo>
                  <a:pt x="59" y="652"/>
                  <a:pt x="55" y="652"/>
                  <a:pt x="52" y="653"/>
                </a:cubicBezTo>
                <a:cubicBezTo>
                  <a:pt x="24" y="655"/>
                  <a:pt x="0" y="684"/>
                  <a:pt x="3" y="712"/>
                </a:cubicBezTo>
                <a:cubicBezTo>
                  <a:pt x="5" y="740"/>
                  <a:pt x="34" y="764"/>
                  <a:pt x="62" y="761"/>
                </a:cubicBezTo>
                <a:lnTo>
                  <a:pt x="120" y="761"/>
                </a:lnTo>
                <a:cubicBezTo>
                  <a:pt x="146" y="1047"/>
                  <a:pt x="374" y="1275"/>
                  <a:pt x="659" y="1300"/>
                </a:cubicBezTo>
                <a:lnTo>
                  <a:pt x="659" y="1358"/>
                </a:lnTo>
                <a:cubicBezTo>
                  <a:pt x="659" y="1387"/>
                  <a:pt x="685" y="1413"/>
                  <a:pt x="713" y="1413"/>
                </a:cubicBezTo>
                <a:cubicBezTo>
                  <a:pt x="742" y="1413"/>
                  <a:pt x="768" y="1387"/>
                  <a:pt x="768" y="1358"/>
                </a:cubicBezTo>
                <a:lnTo>
                  <a:pt x="768" y="1300"/>
                </a:lnTo>
                <a:cubicBezTo>
                  <a:pt x="1053" y="1275"/>
                  <a:pt x="1281" y="1047"/>
                  <a:pt x="1307" y="761"/>
                </a:cubicBezTo>
                <a:lnTo>
                  <a:pt x="1365" y="761"/>
                </a:lnTo>
                <a:cubicBezTo>
                  <a:pt x="1393" y="762"/>
                  <a:pt x="1420" y="736"/>
                  <a:pt x="1420" y="707"/>
                </a:cubicBezTo>
                <a:cubicBezTo>
                  <a:pt x="1420" y="678"/>
                  <a:pt x="1393" y="652"/>
                  <a:pt x="1365" y="653"/>
                </a:cubicBezTo>
                <a:lnTo>
                  <a:pt x="1307" y="653"/>
                </a:lnTo>
                <a:cubicBezTo>
                  <a:pt x="1281" y="367"/>
                  <a:pt x="1053" y="139"/>
                  <a:pt x="768" y="113"/>
                </a:cubicBezTo>
                <a:lnTo>
                  <a:pt x="768" y="56"/>
                </a:lnTo>
                <a:cubicBezTo>
                  <a:pt x="769" y="27"/>
                  <a:pt x="742" y="0"/>
                  <a:pt x="713" y="0"/>
                </a:cubicBezTo>
                <a:close/>
                <a:moveTo>
                  <a:pt x="659" y="276"/>
                </a:moveTo>
                <a:lnTo>
                  <a:pt x="659" y="327"/>
                </a:lnTo>
                <a:cubicBezTo>
                  <a:pt x="659" y="356"/>
                  <a:pt x="685" y="382"/>
                  <a:pt x="713" y="382"/>
                </a:cubicBezTo>
                <a:cubicBezTo>
                  <a:pt x="742" y="382"/>
                  <a:pt x="768" y="356"/>
                  <a:pt x="768" y="327"/>
                </a:cubicBezTo>
                <a:lnTo>
                  <a:pt x="768" y="276"/>
                </a:lnTo>
                <a:cubicBezTo>
                  <a:pt x="965" y="301"/>
                  <a:pt x="1120" y="456"/>
                  <a:pt x="1144" y="653"/>
                </a:cubicBezTo>
                <a:lnTo>
                  <a:pt x="1093" y="653"/>
                </a:lnTo>
                <a:cubicBezTo>
                  <a:pt x="1090" y="652"/>
                  <a:pt x="1087" y="652"/>
                  <a:pt x="1083" y="653"/>
                </a:cubicBezTo>
                <a:cubicBezTo>
                  <a:pt x="1055" y="655"/>
                  <a:pt x="1031" y="684"/>
                  <a:pt x="1034" y="712"/>
                </a:cubicBezTo>
                <a:cubicBezTo>
                  <a:pt x="1037" y="740"/>
                  <a:pt x="1065" y="764"/>
                  <a:pt x="1093" y="761"/>
                </a:cubicBezTo>
                <a:lnTo>
                  <a:pt x="1144" y="761"/>
                </a:lnTo>
                <a:cubicBezTo>
                  <a:pt x="1120" y="958"/>
                  <a:pt x="965" y="1113"/>
                  <a:pt x="768" y="1138"/>
                </a:cubicBezTo>
                <a:lnTo>
                  <a:pt x="768" y="1087"/>
                </a:lnTo>
                <a:cubicBezTo>
                  <a:pt x="769" y="1058"/>
                  <a:pt x="742" y="1031"/>
                  <a:pt x="713" y="1031"/>
                </a:cubicBezTo>
                <a:cubicBezTo>
                  <a:pt x="684" y="1031"/>
                  <a:pt x="658" y="1058"/>
                  <a:pt x="659" y="1087"/>
                </a:cubicBezTo>
                <a:lnTo>
                  <a:pt x="659" y="1138"/>
                </a:lnTo>
                <a:cubicBezTo>
                  <a:pt x="462" y="1113"/>
                  <a:pt x="307" y="958"/>
                  <a:pt x="283" y="761"/>
                </a:cubicBezTo>
                <a:lnTo>
                  <a:pt x="334" y="761"/>
                </a:lnTo>
                <a:cubicBezTo>
                  <a:pt x="362" y="762"/>
                  <a:pt x="389" y="736"/>
                  <a:pt x="389" y="707"/>
                </a:cubicBezTo>
                <a:cubicBezTo>
                  <a:pt x="389" y="678"/>
                  <a:pt x="362" y="652"/>
                  <a:pt x="334" y="653"/>
                </a:cubicBezTo>
                <a:lnTo>
                  <a:pt x="283" y="653"/>
                </a:lnTo>
                <a:cubicBezTo>
                  <a:pt x="307" y="456"/>
                  <a:pt x="462" y="301"/>
                  <a:pt x="659" y="276"/>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87" name="Go Home">
            <a:extLst>
              <a:ext uri="{FF2B5EF4-FFF2-40B4-BE49-F238E27FC236}">
                <a16:creationId xmlns:a16="http://schemas.microsoft.com/office/drawing/2014/main" id="{C4B80820-BB88-49B7-8FC2-63F539AD6C9E}"/>
              </a:ext>
            </a:extLst>
          </p:cNvPr>
          <p:cNvSpPr>
            <a:spLocks noChangeAspect="1" noEditPoints="1"/>
          </p:cNvSpPr>
          <p:nvPr/>
        </p:nvSpPr>
        <p:spPr bwMode="auto">
          <a:xfrm>
            <a:off x="6717506" y="3308350"/>
            <a:ext cx="554038" cy="522287"/>
          </a:xfrm>
          <a:custGeom>
            <a:avLst/>
            <a:gdLst>
              <a:gd name="T0" fmla="*/ 2147483646 w 1396"/>
              <a:gd name="T1" fmla="*/ 0 h 1301"/>
              <a:gd name="T2" fmla="*/ 2147483646 w 1396"/>
              <a:gd name="T3" fmla="*/ 2147483646 h 1301"/>
              <a:gd name="T4" fmla="*/ 2147483646 w 1396"/>
              <a:gd name="T5" fmla="*/ 2147483646 h 1301"/>
              <a:gd name="T6" fmla="*/ 2147483646 w 1396"/>
              <a:gd name="T7" fmla="*/ 2147483646 h 1301"/>
              <a:gd name="T8" fmla="*/ 2147483646 w 1396"/>
              <a:gd name="T9" fmla="*/ 2147483646 h 1301"/>
              <a:gd name="T10" fmla="*/ 2147483646 w 1396"/>
              <a:gd name="T11" fmla="*/ 2147483646 h 1301"/>
              <a:gd name="T12" fmla="*/ 2147483646 w 1396"/>
              <a:gd name="T13" fmla="*/ 2147483646 h 1301"/>
              <a:gd name="T14" fmla="*/ 2147483646 w 1396"/>
              <a:gd name="T15" fmla="*/ 2147483646 h 1301"/>
              <a:gd name="T16" fmla="*/ 2147483646 w 1396"/>
              <a:gd name="T17" fmla="*/ 2147483646 h 1301"/>
              <a:gd name="T18" fmla="*/ 2147483646 w 1396"/>
              <a:gd name="T19" fmla="*/ 2147483646 h 1301"/>
              <a:gd name="T20" fmla="*/ 2147483646 w 1396"/>
              <a:gd name="T21" fmla="*/ 2147483646 h 1301"/>
              <a:gd name="T22" fmla="*/ 2147483646 w 1396"/>
              <a:gd name="T23" fmla="*/ 2147483646 h 1301"/>
              <a:gd name="T24" fmla="*/ 2147483646 w 1396"/>
              <a:gd name="T25" fmla="*/ 2147483646 h 1301"/>
              <a:gd name="T26" fmla="*/ 2147483646 w 1396"/>
              <a:gd name="T27" fmla="*/ 2147483646 h 1301"/>
              <a:gd name="T28" fmla="*/ 2147483646 w 1396"/>
              <a:gd name="T29" fmla="*/ 2147483646 h 1301"/>
              <a:gd name="T30" fmla="*/ 2147483646 w 1396"/>
              <a:gd name="T31" fmla="*/ 0 h 1301"/>
              <a:gd name="T32" fmla="*/ 2147483646 w 1396"/>
              <a:gd name="T33" fmla="*/ 0 h 1301"/>
              <a:gd name="T34" fmla="*/ 2147483646 w 1396"/>
              <a:gd name="T35" fmla="*/ 2147483646 h 1301"/>
              <a:gd name="T36" fmla="*/ 2147483646 w 1396"/>
              <a:gd name="T37" fmla="*/ 2147483646 h 1301"/>
              <a:gd name="T38" fmla="*/ 2147483646 w 1396"/>
              <a:gd name="T39" fmla="*/ 2147483646 h 1301"/>
              <a:gd name="T40" fmla="*/ 2147483646 w 1396"/>
              <a:gd name="T41" fmla="*/ 2147483646 h 1301"/>
              <a:gd name="T42" fmla="*/ 2147483646 w 1396"/>
              <a:gd name="T43" fmla="*/ 2147483646 h 1301"/>
              <a:gd name="T44" fmla="*/ 2147483646 w 1396"/>
              <a:gd name="T45" fmla="*/ 2147483646 h 1301"/>
              <a:gd name="T46" fmla="*/ 2147483646 w 1396"/>
              <a:gd name="T47" fmla="*/ 2147483646 h 1301"/>
              <a:gd name="T48" fmla="*/ 2147483646 w 1396"/>
              <a:gd name="T49" fmla="*/ 2147483646 h 1301"/>
              <a:gd name="T50" fmla="*/ 2147483646 w 1396"/>
              <a:gd name="T51" fmla="*/ 2147483646 h 1301"/>
              <a:gd name="T52" fmla="*/ 2147483646 w 1396"/>
              <a:gd name="T53" fmla="*/ 2147483646 h 1301"/>
              <a:gd name="T54" fmla="*/ 2147483646 w 1396"/>
              <a:gd name="T55" fmla="*/ 2147483646 h 1301"/>
              <a:gd name="T56" fmla="*/ 2147483646 w 1396"/>
              <a:gd name="T57" fmla="*/ 2147483646 h 1301"/>
              <a:gd name="T58" fmla="*/ 2147483646 w 1396"/>
              <a:gd name="T59" fmla="*/ 2147483646 h 1301"/>
              <a:gd name="T60" fmla="*/ 2147483646 w 1396"/>
              <a:gd name="T61" fmla="*/ 2147483646 h 1301"/>
              <a:gd name="T62" fmla="*/ 2147483646 w 1396"/>
              <a:gd name="T63" fmla="*/ 2147483646 h 1301"/>
              <a:gd name="T64" fmla="*/ 2147483646 w 1396"/>
              <a:gd name="T65" fmla="*/ 2147483646 h 1301"/>
              <a:gd name="T66" fmla="*/ 2147483646 w 1396"/>
              <a:gd name="T67" fmla="*/ 2147483646 h 1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96" h="1301">
                <a:moveTo>
                  <a:pt x="1078" y="0"/>
                </a:moveTo>
                <a:cubicBezTo>
                  <a:pt x="1048" y="0"/>
                  <a:pt x="1024" y="24"/>
                  <a:pt x="1024" y="54"/>
                </a:cubicBezTo>
                <a:lnTo>
                  <a:pt x="1024" y="317"/>
                </a:lnTo>
                <a:lnTo>
                  <a:pt x="735" y="29"/>
                </a:lnTo>
                <a:cubicBezTo>
                  <a:pt x="714" y="7"/>
                  <a:pt x="680" y="7"/>
                  <a:pt x="659" y="29"/>
                </a:cubicBezTo>
                <a:lnTo>
                  <a:pt x="21" y="665"/>
                </a:lnTo>
                <a:cubicBezTo>
                  <a:pt x="0" y="686"/>
                  <a:pt x="0" y="722"/>
                  <a:pt x="21" y="743"/>
                </a:cubicBezTo>
                <a:cubicBezTo>
                  <a:pt x="43" y="764"/>
                  <a:pt x="76" y="764"/>
                  <a:pt x="98" y="743"/>
                </a:cubicBezTo>
                <a:lnTo>
                  <a:pt x="698" y="144"/>
                </a:lnTo>
                <a:lnTo>
                  <a:pt x="1298" y="744"/>
                </a:lnTo>
                <a:cubicBezTo>
                  <a:pt x="1309" y="755"/>
                  <a:pt x="1322" y="760"/>
                  <a:pt x="1336" y="760"/>
                </a:cubicBezTo>
                <a:cubicBezTo>
                  <a:pt x="1350" y="760"/>
                  <a:pt x="1364" y="755"/>
                  <a:pt x="1375" y="744"/>
                </a:cubicBezTo>
                <a:cubicBezTo>
                  <a:pt x="1396" y="723"/>
                  <a:pt x="1396" y="688"/>
                  <a:pt x="1375" y="666"/>
                </a:cubicBezTo>
                <a:lnTo>
                  <a:pt x="1186" y="478"/>
                </a:lnTo>
                <a:lnTo>
                  <a:pt x="1186" y="54"/>
                </a:lnTo>
                <a:cubicBezTo>
                  <a:pt x="1186" y="24"/>
                  <a:pt x="1162" y="0"/>
                  <a:pt x="1132" y="0"/>
                </a:cubicBezTo>
                <a:lnTo>
                  <a:pt x="1078" y="0"/>
                </a:lnTo>
                <a:close/>
                <a:moveTo>
                  <a:pt x="698" y="242"/>
                </a:moveTo>
                <a:lnTo>
                  <a:pt x="101" y="839"/>
                </a:lnTo>
                <a:lnTo>
                  <a:pt x="101" y="1138"/>
                </a:lnTo>
                <a:cubicBezTo>
                  <a:pt x="101" y="1228"/>
                  <a:pt x="174" y="1301"/>
                  <a:pt x="264" y="1301"/>
                </a:cubicBezTo>
                <a:lnTo>
                  <a:pt x="1132" y="1301"/>
                </a:lnTo>
                <a:cubicBezTo>
                  <a:pt x="1222" y="1301"/>
                  <a:pt x="1295" y="1228"/>
                  <a:pt x="1295" y="1138"/>
                </a:cubicBezTo>
                <a:lnTo>
                  <a:pt x="1295" y="839"/>
                </a:lnTo>
                <a:lnTo>
                  <a:pt x="698" y="242"/>
                </a:lnTo>
                <a:close/>
                <a:moveTo>
                  <a:pt x="589" y="758"/>
                </a:moveTo>
                <a:lnTo>
                  <a:pt x="807" y="758"/>
                </a:lnTo>
                <a:cubicBezTo>
                  <a:pt x="836" y="758"/>
                  <a:pt x="861" y="782"/>
                  <a:pt x="861" y="812"/>
                </a:cubicBezTo>
                <a:lnTo>
                  <a:pt x="861" y="1138"/>
                </a:lnTo>
                <a:cubicBezTo>
                  <a:pt x="861" y="1168"/>
                  <a:pt x="836" y="1192"/>
                  <a:pt x="807" y="1192"/>
                </a:cubicBezTo>
                <a:lnTo>
                  <a:pt x="589" y="1192"/>
                </a:lnTo>
                <a:cubicBezTo>
                  <a:pt x="560" y="1192"/>
                  <a:pt x="535" y="1168"/>
                  <a:pt x="535" y="1138"/>
                </a:cubicBezTo>
                <a:lnTo>
                  <a:pt x="535" y="812"/>
                </a:lnTo>
                <a:cubicBezTo>
                  <a:pt x="535" y="782"/>
                  <a:pt x="560" y="758"/>
                  <a:pt x="589" y="758"/>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88" name="Credit Card">
            <a:extLst>
              <a:ext uri="{FF2B5EF4-FFF2-40B4-BE49-F238E27FC236}">
                <a16:creationId xmlns:a16="http://schemas.microsoft.com/office/drawing/2014/main" id="{FE8F1AF4-FEEE-4B4E-9F5C-F512C63DC901}"/>
              </a:ext>
            </a:extLst>
          </p:cNvPr>
          <p:cNvSpPr>
            <a:spLocks noChangeAspect="1" noEditPoints="1"/>
          </p:cNvSpPr>
          <p:nvPr/>
        </p:nvSpPr>
        <p:spPr bwMode="auto">
          <a:xfrm>
            <a:off x="7547769" y="3387725"/>
            <a:ext cx="696912" cy="482600"/>
          </a:xfrm>
          <a:custGeom>
            <a:avLst/>
            <a:gdLst>
              <a:gd name="T0" fmla="*/ 2147483646 w 1411"/>
              <a:gd name="T1" fmla="*/ 0 h 977"/>
              <a:gd name="T2" fmla="*/ 0 w 1411"/>
              <a:gd name="T3" fmla="*/ 2147483646 h 977"/>
              <a:gd name="T4" fmla="*/ 0 w 1411"/>
              <a:gd name="T5" fmla="*/ 2147483646 h 977"/>
              <a:gd name="T6" fmla="*/ 2147483646 w 1411"/>
              <a:gd name="T7" fmla="*/ 2147483646 h 977"/>
              <a:gd name="T8" fmla="*/ 2147483646 w 1411"/>
              <a:gd name="T9" fmla="*/ 2147483646 h 977"/>
              <a:gd name="T10" fmla="*/ 2147483646 w 1411"/>
              <a:gd name="T11" fmla="*/ 2147483646 h 977"/>
              <a:gd name="T12" fmla="*/ 2147483646 w 1411"/>
              <a:gd name="T13" fmla="*/ 2147483646 h 977"/>
              <a:gd name="T14" fmla="*/ 2147483646 w 1411"/>
              <a:gd name="T15" fmla="*/ 0 h 977"/>
              <a:gd name="T16" fmla="*/ 2147483646 w 1411"/>
              <a:gd name="T17" fmla="*/ 0 h 977"/>
              <a:gd name="T18" fmla="*/ 2147483646 w 1411"/>
              <a:gd name="T19" fmla="*/ 2147483646 h 977"/>
              <a:gd name="T20" fmla="*/ 2147483646 w 1411"/>
              <a:gd name="T21" fmla="*/ 2147483646 h 977"/>
              <a:gd name="T22" fmla="*/ 2147483646 w 1411"/>
              <a:gd name="T23" fmla="*/ 2147483646 h 977"/>
              <a:gd name="T24" fmla="*/ 2147483646 w 1411"/>
              <a:gd name="T25" fmla="*/ 2147483646 h 977"/>
              <a:gd name="T26" fmla="*/ 2147483646 w 1411"/>
              <a:gd name="T27" fmla="*/ 2147483646 h 977"/>
              <a:gd name="T28" fmla="*/ 2147483646 w 1411"/>
              <a:gd name="T29" fmla="*/ 2147483646 h 977"/>
              <a:gd name="T30" fmla="*/ 2147483646 w 1411"/>
              <a:gd name="T31" fmla="*/ 2147483646 h 977"/>
              <a:gd name="T32" fmla="*/ 2147483646 w 1411"/>
              <a:gd name="T33" fmla="*/ 2147483646 h 977"/>
              <a:gd name="T34" fmla="*/ 2147483646 w 1411"/>
              <a:gd name="T35" fmla="*/ 2147483646 h 977"/>
              <a:gd name="T36" fmla="*/ 2147483646 w 1411"/>
              <a:gd name="T37" fmla="*/ 2147483646 h 977"/>
              <a:gd name="T38" fmla="*/ 2147483646 w 1411"/>
              <a:gd name="T39" fmla="*/ 2147483646 h 977"/>
              <a:gd name="T40" fmla="*/ 2147483646 w 1411"/>
              <a:gd name="T41" fmla="*/ 2147483646 h 977"/>
              <a:gd name="T42" fmla="*/ 2147483646 w 1411"/>
              <a:gd name="T43" fmla="*/ 2147483646 h 977"/>
              <a:gd name="T44" fmla="*/ 2147483646 w 1411"/>
              <a:gd name="T45" fmla="*/ 2147483646 h 9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11" h="977">
                <a:moveTo>
                  <a:pt x="212" y="0"/>
                </a:moveTo>
                <a:cubicBezTo>
                  <a:pt x="95" y="0"/>
                  <a:pt x="0" y="95"/>
                  <a:pt x="0" y="210"/>
                </a:cubicBezTo>
                <a:lnTo>
                  <a:pt x="0" y="768"/>
                </a:lnTo>
                <a:cubicBezTo>
                  <a:pt x="0" y="884"/>
                  <a:pt x="95" y="977"/>
                  <a:pt x="212" y="977"/>
                </a:cubicBezTo>
                <a:lnTo>
                  <a:pt x="1199" y="977"/>
                </a:lnTo>
                <a:cubicBezTo>
                  <a:pt x="1316" y="977"/>
                  <a:pt x="1411" y="884"/>
                  <a:pt x="1411" y="768"/>
                </a:cubicBezTo>
                <a:lnTo>
                  <a:pt x="1411" y="210"/>
                </a:lnTo>
                <a:cubicBezTo>
                  <a:pt x="1411" y="95"/>
                  <a:pt x="1316" y="0"/>
                  <a:pt x="1199" y="0"/>
                </a:cubicBezTo>
                <a:lnTo>
                  <a:pt x="212" y="0"/>
                </a:lnTo>
                <a:close/>
                <a:moveTo>
                  <a:pt x="212" y="112"/>
                </a:moveTo>
                <a:lnTo>
                  <a:pt x="1199" y="112"/>
                </a:lnTo>
                <a:cubicBezTo>
                  <a:pt x="1253" y="112"/>
                  <a:pt x="1297" y="156"/>
                  <a:pt x="1297" y="210"/>
                </a:cubicBezTo>
                <a:lnTo>
                  <a:pt x="1297" y="244"/>
                </a:lnTo>
                <a:lnTo>
                  <a:pt x="114" y="244"/>
                </a:lnTo>
                <a:lnTo>
                  <a:pt x="114" y="210"/>
                </a:lnTo>
                <a:cubicBezTo>
                  <a:pt x="114" y="156"/>
                  <a:pt x="158" y="112"/>
                  <a:pt x="212" y="112"/>
                </a:cubicBezTo>
                <a:close/>
                <a:moveTo>
                  <a:pt x="114" y="407"/>
                </a:moveTo>
                <a:lnTo>
                  <a:pt x="1297" y="407"/>
                </a:lnTo>
                <a:lnTo>
                  <a:pt x="1297" y="768"/>
                </a:lnTo>
                <a:cubicBezTo>
                  <a:pt x="1297" y="822"/>
                  <a:pt x="1253" y="865"/>
                  <a:pt x="1199" y="865"/>
                </a:cubicBezTo>
                <a:lnTo>
                  <a:pt x="212" y="865"/>
                </a:lnTo>
                <a:cubicBezTo>
                  <a:pt x="158" y="865"/>
                  <a:pt x="114" y="822"/>
                  <a:pt x="114" y="768"/>
                </a:cubicBezTo>
                <a:lnTo>
                  <a:pt x="114" y="407"/>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89" name="テキスト ボックス 42">
            <a:extLst>
              <a:ext uri="{FF2B5EF4-FFF2-40B4-BE49-F238E27FC236}">
                <a16:creationId xmlns:a16="http://schemas.microsoft.com/office/drawing/2014/main" id="{886A9B4A-B12C-4E07-A063-71BA62031964}"/>
              </a:ext>
            </a:extLst>
          </p:cNvPr>
          <p:cNvSpPr txBox="1">
            <a:spLocks noChangeArrowheads="1"/>
          </p:cNvSpPr>
          <p:nvPr/>
        </p:nvSpPr>
        <p:spPr bwMode="auto">
          <a:xfrm>
            <a:off x="8990806" y="1947862"/>
            <a:ext cx="1784350" cy="561975"/>
          </a:xfrm>
          <a:prstGeom prst="rect">
            <a:avLst/>
          </a:prstGeom>
          <a:solidFill>
            <a:srgbClr val="FFF8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むしろ理由が重要</a:t>
            </a:r>
            <a:endParaRPr kumimoji="1" lang="en-US" altLang="ja-JP"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sng"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打ち手に対して</a:t>
            </a:r>
          </a:p>
        </p:txBody>
      </p:sp>
      <p:sp>
        <p:nvSpPr>
          <p:cNvPr id="433190" name="テキスト ボックス 43">
            <a:extLst>
              <a:ext uri="{FF2B5EF4-FFF2-40B4-BE49-F238E27FC236}">
                <a16:creationId xmlns:a16="http://schemas.microsoft.com/office/drawing/2014/main" id="{97462D0F-D632-435C-88BB-B8010338D899}"/>
              </a:ext>
            </a:extLst>
          </p:cNvPr>
          <p:cNvSpPr txBox="1">
            <a:spLocks noChangeArrowheads="1"/>
          </p:cNvSpPr>
          <p:nvPr/>
        </p:nvSpPr>
        <p:spPr bwMode="auto">
          <a:xfrm>
            <a:off x="8555831" y="2719387"/>
            <a:ext cx="29083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游ゴシック" panose="020B0400000000000000" pitchFamily="50" charset="-128"/>
                <a:ea typeface="游ゴシック" panose="020B0400000000000000" pitchFamily="50" charset="-128"/>
                <a:cs typeface="+mn-cs"/>
              </a:rPr>
              <a:t>組織・人事分析など</a:t>
            </a:r>
          </a:p>
        </p:txBody>
      </p:sp>
      <p:sp>
        <p:nvSpPr>
          <p:cNvPr id="433191" name="テキスト ボックス 44">
            <a:extLst>
              <a:ext uri="{FF2B5EF4-FFF2-40B4-BE49-F238E27FC236}">
                <a16:creationId xmlns:a16="http://schemas.microsoft.com/office/drawing/2014/main" id="{81FC0100-67ED-4B0B-825A-6D06B961C96C}"/>
              </a:ext>
            </a:extLst>
          </p:cNvPr>
          <p:cNvSpPr txBox="1">
            <a:spLocks noChangeArrowheads="1"/>
          </p:cNvSpPr>
          <p:nvPr/>
        </p:nvSpPr>
        <p:spPr bwMode="auto">
          <a:xfrm>
            <a:off x="9189244" y="5041900"/>
            <a:ext cx="15859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rPr>
              <a:t>とにかく理由が大事。</a:t>
            </a:r>
            <a:endParaRPr kumimoji="1" lang="en-US" altLang="ja-JP" sz="1200" b="1" i="0" u="none" strike="noStrike" kern="1200" cap="none" spc="0" normalizeH="0" baseline="0" noProof="0">
              <a:ln>
                <a:noFill/>
              </a:ln>
              <a:solidFill>
                <a:srgbClr val="4472C4"/>
              </a:solidFill>
              <a:effectLst/>
              <a:uLnTx/>
              <a:uFillTx/>
              <a:latin typeface="游ゴシック" panose="020B0400000000000000" pitchFamily="50" charset="-128"/>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32E3FE21-3066-44BF-B5EB-F2898384046B}"/>
              </a:ext>
            </a:extLst>
          </p:cNvPr>
          <p:cNvSpPr/>
          <p:nvPr/>
        </p:nvSpPr>
        <p:spPr>
          <a:xfrm>
            <a:off x="8979694" y="3149600"/>
            <a:ext cx="1831975" cy="9017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右矢印 46">
            <a:extLst>
              <a:ext uri="{FF2B5EF4-FFF2-40B4-BE49-F238E27FC236}">
                <a16:creationId xmlns:a16="http://schemas.microsoft.com/office/drawing/2014/main" id="{9C90CAED-7646-473B-80D3-4FDAF9349004}"/>
              </a:ext>
            </a:extLst>
          </p:cNvPr>
          <p:cNvSpPr/>
          <p:nvPr/>
        </p:nvSpPr>
        <p:spPr>
          <a:xfrm rot="16200000">
            <a:off x="9746456" y="3997325"/>
            <a:ext cx="350838" cy="525462"/>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3194" name="User">
            <a:extLst>
              <a:ext uri="{FF2B5EF4-FFF2-40B4-BE49-F238E27FC236}">
                <a16:creationId xmlns:a16="http://schemas.microsoft.com/office/drawing/2014/main" id="{907E31E5-A283-4760-8AE6-544960170929}"/>
              </a:ext>
            </a:extLst>
          </p:cNvPr>
          <p:cNvSpPr>
            <a:spLocks noChangeAspect="1"/>
          </p:cNvSpPr>
          <p:nvPr/>
        </p:nvSpPr>
        <p:spPr bwMode="auto">
          <a:xfrm>
            <a:off x="9171781" y="3224212"/>
            <a:ext cx="200025" cy="238125"/>
          </a:xfrm>
          <a:custGeom>
            <a:avLst/>
            <a:gdLst>
              <a:gd name="T0" fmla="*/ 2147483646 w 1194"/>
              <a:gd name="T1" fmla="*/ 0 h 1411"/>
              <a:gd name="T2" fmla="*/ 2147483646 w 1194"/>
              <a:gd name="T3" fmla="*/ 2147483646 h 1411"/>
              <a:gd name="T4" fmla="*/ 2147483646 w 1194"/>
              <a:gd name="T5" fmla="*/ 2147483646 h 1411"/>
              <a:gd name="T6" fmla="*/ 2147483646 w 1194"/>
              <a:gd name="T7" fmla="*/ 2147483646 h 1411"/>
              <a:gd name="T8" fmla="*/ 2147483646 w 1194"/>
              <a:gd name="T9" fmla="*/ 2147483646 h 1411"/>
              <a:gd name="T10" fmla="*/ 0 w 1194"/>
              <a:gd name="T11" fmla="*/ 2147483646 h 1411"/>
              <a:gd name="T12" fmla="*/ 0 w 1194"/>
              <a:gd name="T13" fmla="*/ 2147483646 h 1411"/>
              <a:gd name="T14" fmla="*/ 2147483646 w 1194"/>
              <a:gd name="T15" fmla="*/ 2147483646 h 1411"/>
              <a:gd name="T16" fmla="*/ 2147483646 w 1194"/>
              <a:gd name="T17" fmla="*/ 2147483646 h 1411"/>
              <a:gd name="T18" fmla="*/ 2147483646 w 1194"/>
              <a:gd name="T19" fmla="*/ 2147483646 h 1411"/>
              <a:gd name="T20" fmla="*/ 2147483646 w 1194"/>
              <a:gd name="T21" fmla="*/ 2147483646 h 1411"/>
              <a:gd name="T22" fmla="*/ 2147483646 w 1194"/>
              <a:gd name="T23" fmla="*/ 2147483646 h 1411"/>
              <a:gd name="T24" fmla="*/ 2147483646 w 1194"/>
              <a:gd name="T25" fmla="*/ 2147483646 h 1411"/>
              <a:gd name="T26" fmla="*/ 2147483646 w 1194"/>
              <a:gd name="T27" fmla="*/ 2147483646 h 1411"/>
              <a:gd name="T28" fmla="*/ 2147483646 w 1194"/>
              <a:gd name="T29" fmla="*/ 0 h 14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94" h="1411">
                <a:moveTo>
                  <a:pt x="597" y="0"/>
                </a:moveTo>
                <a:cubicBezTo>
                  <a:pt x="418" y="0"/>
                  <a:pt x="271" y="113"/>
                  <a:pt x="271" y="325"/>
                </a:cubicBezTo>
                <a:cubicBezTo>
                  <a:pt x="271" y="467"/>
                  <a:pt x="337" y="613"/>
                  <a:pt x="434" y="695"/>
                </a:cubicBezTo>
                <a:lnTo>
                  <a:pt x="434" y="771"/>
                </a:lnTo>
                <a:cubicBezTo>
                  <a:pt x="434" y="804"/>
                  <a:pt x="412" y="830"/>
                  <a:pt x="385" y="836"/>
                </a:cubicBezTo>
                <a:cubicBezTo>
                  <a:pt x="173" y="901"/>
                  <a:pt x="0" y="1043"/>
                  <a:pt x="0" y="1124"/>
                </a:cubicBezTo>
                <a:lnTo>
                  <a:pt x="0" y="1221"/>
                </a:lnTo>
                <a:cubicBezTo>
                  <a:pt x="0" y="1324"/>
                  <a:pt x="266" y="1411"/>
                  <a:pt x="597" y="1411"/>
                </a:cubicBezTo>
                <a:cubicBezTo>
                  <a:pt x="928" y="1411"/>
                  <a:pt x="1194" y="1324"/>
                  <a:pt x="1194" y="1221"/>
                </a:cubicBezTo>
                <a:lnTo>
                  <a:pt x="1194" y="1124"/>
                </a:lnTo>
                <a:cubicBezTo>
                  <a:pt x="1194" y="1048"/>
                  <a:pt x="1026" y="901"/>
                  <a:pt x="809" y="836"/>
                </a:cubicBezTo>
                <a:cubicBezTo>
                  <a:pt x="782" y="830"/>
                  <a:pt x="760" y="798"/>
                  <a:pt x="760" y="771"/>
                </a:cubicBezTo>
                <a:lnTo>
                  <a:pt x="760" y="695"/>
                </a:lnTo>
                <a:cubicBezTo>
                  <a:pt x="857" y="613"/>
                  <a:pt x="923" y="467"/>
                  <a:pt x="923" y="325"/>
                </a:cubicBezTo>
                <a:cubicBezTo>
                  <a:pt x="923" y="113"/>
                  <a:pt x="776" y="0"/>
                  <a:pt x="597"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95" name="User">
            <a:extLst>
              <a:ext uri="{FF2B5EF4-FFF2-40B4-BE49-F238E27FC236}">
                <a16:creationId xmlns:a16="http://schemas.microsoft.com/office/drawing/2014/main" id="{58569B48-308B-4B0C-B632-94F32BBC8739}"/>
              </a:ext>
            </a:extLst>
          </p:cNvPr>
          <p:cNvSpPr>
            <a:spLocks noChangeAspect="1" noEditPoints="1"/>
          </p:cNvSpPr>
          <p:nvPr/>
        </p:nvSpPr>
        <p:spPr bwMode="auto">
          <a:xfrm>
            <a:off x="9419431" y="3221037"/>
            <a:ext cx="228600"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96" name="User">
            <a:extLst>
              <a:ext uri="{FF2B5EF4-FFF2-40B4-BE49-F238E27FC236}">
                <a16:creationId xmlns:a16="http://schemas.microsoft.com/office/drawing/2014/main" id="{AE54EF29-6657-4166-82DC-B54CD0AE851F}"/>
              </a:ext>
            </a:extLst>
          </p:cNvPr>
          <p:cNvSpPr>
            <a:spLocks noChangeAspect="1" noEditPoints="1"/>
          </p:cNvSpPr>
          <p:nvPr/>
        </p:nvSpPr>
        <p:spPr bwMode="auto">
          <a:xfrm>
            <a:off x="9781381" y="3221037"/>
            <a:ext cx="228600"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97" name="User">
            <a:extLst>
              <a:ext uri="{FF2B5EF4-FFF2-40B4-BE49-F238E27FC236}">
                <a16:creationId xmlns:a16="http://schemas.microsoft.com/office/drawing/2014/main" id="{A121B2FD-C713-46F8-9436-BDD33A04C5A7}"/>
              </a:ext>
            </a:extLst>
          </p:cNvPr>
          <p:cNvSpPr>
            <a:spLocks noChangeAspect="1" noEditPoints="1"/>
          </p:cNvSpPr>
          <p:nvPr/>
        </p:nvSpPr>
        <p:spPr bwMode="auto">
          <a:xfrm>
            <a:off x="9259094" y="3508375"/>
            <a:ext cx="227012"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98" name="User">
            <a:extLst>
              <a:ext uri="{FF2B5EF4-FFF2-40B4-BE49-F238E27FC236}">
                <a16:creationId xmlns:a16="http://schemas.microsoft.com/office/drawing/2014/main" id="{CA701E4D-3DDF-4E05-9692-2B4D76A7CAD3}"/>
              </a:ext>
            </a:extLst>
          </p:cNvPr>
          <p:cNvSpPr>
            <a:spLocks noChangeAspect="1" noEditPoints="1"/>
          </p:cNvSpPr>
          <p:nvPr/>
        </p:nvSpPr>
        <p:spPr bwMode="auto">
          <a:xfrm>
            <a:off x="9554369" y="3522662"/>
            <a:ext cx="227012"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199" name="User">
            <a:extLst>
              <a:ext uri="{FF2B5EF4-FFF2-40B4-BE49-F238E27FC236}">
                <a16:creationId xmlns:a16="http://schemas.microsoft.com/office/drawing/2014/main" id="{168E9643-6B2D-43F5-84D2-752765F102E8}"/>
              </a:ext>
            </a:extLst>
          </p:cNvPr>
          <p:cNvSpPr>
            <a:spLocks noChangeAspect="1" noEditPoints="1"/>
          </p:cNvSpPr>
          <p:nvPr/>
        </p:nvSpPr>
        <p:spPr bwMode="auto">
          <a:xfrm>
            <a:off x="10200481" y="3201987"/>
            <a:ext cx="227013"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0" name="User">
            <a:extLst>
              <a:ext uri="{FF2B5EF4-FFF2-40B4-BE49-F238E27FC236}">
                <a16:creationId xmlns:a16="http://schemas.microsoft.com/office/drawing/2014/main" id="{08FD0E83-3FEE-475D-BDB3-F2CC008081F6}"/>
              </a:ext>
            </a:extLst>
          </p:cNvPr>
          <p:cNvSpPr>
            <a:spLocks noChangeAspect="1"/>
          </p:cNvSpPr>
          <p:nvPr/>
        </p:nvSpPr>
        <p:spPr bwMode="auto">
          <a:xfrm>
            <a:off x="9855994" y="3538537"/>
            <a:ext cx="200025" cy="238125"/>
          </a:xfrm>
          <a:custGeom>
            <a:avLst/>
            <a:gdLst>
              <a:gd name="T0" fmla="*/ 2147483646 w 1194"/>
              <a:gd name="T1" fmla="*/ 0 h 1411"/>
              <a:gd name="T2" fmla="*/ 2147483646 w 1194"/>
              <a:gd name="T3" fmla="*/ 2147483646 h 1411"/>
              <a:gd name="T4" fmla="*/ 2147483646 w 1194"/>
              <a:gd name="T5" fmla="*/ 2147483646 h 1411"/>
              <a:gd name="T6" fmla="*/ 2147483646 w 1194"/>
              <a:gd name="T7" fmla="*/ 2147483646 h 1411"/>
              <a:gd name="T8" fmla="*/ 2147483646 w 1194"/>
              <a:gd name="T9" fmla="*/ 2147483646 h 1411"/>
              <a:gd name="T10" fmla="*/ 0 w 1194"/>
              <a:gd name="T11" fmla="*/ 2147483646 h 1411"/>
              <a:gd name="T12" fmla="*/ 0 w 1194"/>
              <a:gd name="T13" fmla="*/ 2147483646 h 1411"/>
              <a:gd name="T14" fmla="*/ 2147483646 w 1194"/>
              <a:gd name="T15" fmla="*/ 2147483646 h 1411"/>
              <a:gd name="T16" fmla="*/ 2147483646 w 1194"/>
              <a:gd name="T17" fmla="*/ 2147483646 h 1411"/>
              <a:gd name="T18" fmla="*/ 2147483646 w 1194"/>
              <a:gd name="T19" fmla="*/ 2147483646 h 1411"/>
              <a:gd name="T20" fmla="*/ 2147483646 w 1194"/>
              <a:gd name="T21" fmla="*/ 2147483646 h 1411"/>
              <a:gd name="T22" fmla="*/ 2147483646 w 1194"/>
              <a:gd name="T23" fmla="*/ 2147483646 h 1411"/>
              <a:gd name="T24" fmla="*/ 2147483646 w 1194"/>
              <a:gd name="T25" fmla="*/ 2147483646 h 1411"/>
              <a:gd name="T26" fmla="*/ 2147483646 w 1194"/>
              <a:gd name="T27" fmla="*/ 2147483646 h 1411"/>
              <a:gd name="T28" fmla="*/ 2147483646 w 1194"/>
              <a:gd name="T29" fmla="*/ 0 h 14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94" h="1411">
                <a:moveTo>
                  <a:pt x="597" y="0"/>
                </a:moveTo>
                <a:cubicBezTo>
                  <a:pt x="418" y="0"/>
                  <a:pt x="271" y="113"/>
                  <a:pt x="271" y="325"/>
                </a:cubicBezTo>
                <a:cubicBezTo>
                  <a:pt x="271" y="467"/>
                  <a:pt x="337" y="613"/>
                  <a:pt x="434" y="695"/>
                </a:cubicBezTo>
                <a:lnTo>
                  <a:pt x="434" y="771"/>
                </a:lnTo>
                <a:cubicBezTo>
                  <a:pt x="434" y="804"/>
                  <a:pt x="412" y="830"/>
                  <a:pt x="385" y="836"/>
                </a:cubicBezTo>
                <a:cubicBezTo>
                  <a:pt x="173" y="901"/>
                  <a:pt x="0" y="1043"/>
                  <a:pt x="0" y="1124"/>
                </a:cubicBezTo>
                <a:lnTo>
                  <a:pt x="0" y="1221"/>
                </a:lnTo>
                <a:cubicBezTo>
                  <a:pt x="0" y="1324"/>
                  <a:pt x="266" y="1411"/>
                  <a:pt x="597" y="1411"/>
                </a:cubicBezTo>
                <a:cubicBezTo>
                  <a:pt x="928" y="1411"/>
                  <a:pt x="1194" y="1324"/>
                  <a:pt x="1194" y="1221"/>
                </a:cubicBezTo>
                <a:lnTo>
                  <a:pt x="1194" y="1124"/>
                </a:lnTo>
                <a:cubicBezTo>
                  <a:pt x="1194" y="1048"/>
                  <a:pt x="1026" y="901"/>
                  <a:pt x="809" y="836"/>
                </a:cubicBezTo>
                <a:cubicBezTo>
                  <a:pt x="782" y="830"/>
                  <a:pt x="760" y="798"/>
                  <a:pt x="760" y="771"/>
                </a:cubicBezTo>
                <a:lnTo>
                  <a:pt x="760" y="695"/>
                </a:lnTo>
                <a:cubicBezTo>
                  <a:pt x="857" y="613"/>
                  <a:pt x="923" y="467"/>
                  <a:pt x="923" y="325"/>
                </a:cubicBezTo>
                <a:cubicBezTo>
                  <a:pt x="923" y="113"/>
                  <a:pt x="776" y="0"/>
                  <a:pt x="597"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1" name="User">
            <a:extLst>
              <a:ext uri="{FF2B5EF4-FFF2-40B4-BE49-F238E27FC236}">
                <a16:creationId xmlns:a16="http://schemas.microsoft.com/office/drawing/2014/main" id="{DD35383E-6F3E-4DCF-BCF5-7416A79FA69C}"/>
              </a:ext>
            </a:extLst>
          </p:cNvPr>
          <p:cNvSpPr>
            <a:spLocks noChangeAspect="1" noEditPoints="1"/>
          </p:cNvSpPr>
          <p:nvPr/>
        </p:nvSpPr>
        <p:spPr bwMode="auto">
          <a:xfrm>
            <a:off x="10424319" y="3479800"/>
            <a:ext cx="227012"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2" name="User">
            <a:extLst>
              <a:ext uri="{FF2B5EF4-FFF2-40B4-BE49-F238E27FC236}">
                <a16:creationId xmlns:a16="http://schemas.microsoft.com/office/drawing/2014/main" id="{8576594D-80B0-42BF-AE34-57A1C50DC055}"/>
              </a:ext>
            </a:extLst>
          </p:cNvPr>
          <p:cNvSpPr>
            <a:spLocks noChangeAspect="1"/>
          </p:cNvSpPr>
          <p:nvPr/>
        </p:nvSpPr>
        <p:spPr bwMode="auto">
          <a:xfrm>
            <a:off x="9398794" y="3705225"/>
            <a:ext cx="201612" cy="238125"/>
          </a:xfrm>
          <a:custGeom>
            <a:avLst/>
            <a:gdLst>
              <a:gd name="T0" fmla="*/ 2147483646 w 1194"/>
              <a:gd name="T1" fmla="*/ 0 h 1411"/>
              <a:gd name="T2" fmla="*/ 2147483646 w 1194"/>
              <a:gd name="T3" fmla="*/ 2147483646 h 1411"/>
              <a:gd name="T4" fmla="*/ 2147483646 w 1194"/>
              <a:gd name="T5" fmla="*/ 2147483646 h 1411"/>
              <a:gd name="T6" fmla="*/ 2147483646 w 1194"/>
              <a:gd name="T7" fmla="*/ 2147483646 h 1411"/>
              <a:gd name="T8" fmla="*/ 2147483646 w 1194"/>
              <a:gd name="T9" fmla="*/ 2147483646 h 1411"/>
              <a:gd name="T10" fmla="*/ 0 w 1194"/>
              <a:gd name="T11" fmla="*/ 2147483646 h 1411"/>
              <a:gd name="T12" fmla="*/ 0 w 1194"/>
              <a:gd name="T13" fmla="*/ 2147483646 h 1411"/>
              <a:gd name="T14" fmla="*/ 2147483646 w 1194"/>
              <a:gd name="T15" fmla="*/ 2147483646 h 1411"/>
              <a:gd name="T16" fmla="*/ 2147483646 w 1194"/>
              <a:gd name="T17" fmla="*/ 2147483646 h 1411"/>
              <a:gd name="T18" fmla="*/ 2147483646 w 1194"/>
              <a:gd name="T19" fmla="*/ 2147483646 h 1411"/>
              <a:gd name="T20" fmla="*/ 2147483646 w 1194"/>
              <a:gd name="T21" fmla="*/ 2147483646 h 1411"/>
              <a:gd name="T22" fmla="*/ 2147483646 w 1194"/>
              <a:gd name="T23" fmla="*/ 2147483646 h 1411"/>
              <a:gd name="T24" fmla="*/ 2147483646 w 1194"/>
              <a:gd name="T25" fmla="*/ 2147483646 h 1411"/>
              <a:gd name="T26" fmla="*/ 2147483646 w 1194"/>
              <a:gd name="T27" fmla="*/ 2147483646 h 1411"/>
              <a:gd name="T28" fmla="*/ 2147483646 w 1194"/>
              <a:gd name="T29" fmla="*/ 0 h 14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94" h="1411">
                <a:moveTo>
                  <a:pt x="597" y="0"/>
                </a:moveTo>
                <a:cubicBezTo>
                  <a:pt x="418" y="0"/>
                  <a:pt x="271" y="113"/>
                  <a:pt x="271" y="325"/>
                </a:cubicBezTo>
                <a:cubicBezTo>
                  <a:pt x="271" y="467"/>
                  <a:pt x="337" y="613"/>
                  <a:pt x="434" y="695"/>
                </a:cubicBezTo>
                <a:lnTo>
                  <a:pt x="434" y="771"/>
                </a:lnTo>
                <a:cubicBezTo>
                  <a:pt x="434" y="804"/>
                  <a:pt x="412" y="830"/>
                  <a:pt x="385" y="836"/>
                </a:cubicBezTo>
                <a:cubicBezTo>
                  <a:pt x="173" y="901"/>
                  <a:pt x="0" y="1043"/>
                  <a:pt x="0" y="1124"/>
                </a:cubicBezTo>
                <a:lnTo>
                  <a:pt x="0" y="1221"/>
                </a:lnTo>
                <a:cubicBezTo>
                  <a:pt x="0" y="1324"/>
                  <a:pt x="266" y="1411"/>
                  <a:pt x="597" y="1411"/>
                </a:cubicBezTo>
                <a:cubicBezTo>
                  <a:pt x="928" y="1411"/>
                  <a:pt x="1194" y="1324"/>
                  <a:pt x="1194" y="1221"/>
                </a:cubicBezTo>
                <a:lnTo>
                  <a:pt x="1194" y="1124"/>
                </a:lnTo>
                <a:cubicBezTo>
                  <a:pt x="1194" y="1048"/>
                  <a:pt x="1026" y="901"/>
                  <a:pt x="809" y="836"/>
                </a:cubicBezTo>
                <a:cubicBezTo>
                  <a:pt x="782" y="830"/>
                  <a:pt x="760" y="798"/>
                  <a:pt x="760" y="771"/>
                </a:cubicBezTo>
                <a:lnTo>
                  <a:pt x="760" y="695"/>
                </a:lnTo>
                <a:cubicBezTo>
                  <a:pt x="857" y="613"/>
                  <a:pt x="923" y="467"/>
                  <a:pt x="923" y="325"/>
                </a:cubicBezTo>
                <a:cubicBezTo>
                  <a:pt x="923" y="113"/>
                  <a:pt x="776" y="0"/>
                  <a:pt x="597" y="0"/>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3" name="User">
            <a:extLst>
              <a:ext uri="{FF2B5EF4-FFF2-40B4-BE49-F238E27FC236}">
                <a16:creationId xmlns:a16="http://schemas.microsoft.com/office/drawing/2014/main" id="{8A2264FD-A56B-4AC7-A6B9-2919371EAF8E}"/>
              </a:ext>
            </a:extLst>
          </p:cNvPr>
          <p:cNvSpPr>
            <a:spLocks noChangeAspect="1" noEditPoints="1"/>
          </p:cNvSpPr>
          <p:nvPr/>
        </p:nvSpPr>
        <p:spPr bwMode="auto">
          <a:xfrm>
            <a:off x="10129044" y="3489325"/>
            <a:ext cx="227012"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4" name="User">
            <a:extLst>
              <a:ext uri="{FF2B5EF4-FFF2-40B4-BE49-F238E27FC236}">
                <a16:creationId xmlns:a16="http://schemas.microsoft.com/office/drawing/2014/main" id="{8B942150-6E1F-4DF5-81D0-D9BB1B320FCA}"/>
              </a:ext>
            </a:extLst>
          </p:cNvPr>
          <p:cNvSpPr>
            <a:spLocks noChangeAspect="1" noEditPoints="1"/>
          </p:cNvSpPr>
          <p:nvPr/>
        </p:nvSpPr>
        <p:spPr bwMode="auto">
          <a:xfrm>
            <a:off x="9941719" y="3698875"/>
            <a:ext cx="228600"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5" name="User">
            <a:extLst>
              <a:ext uri="{FF2B5EF4-FFF2-40B4-BE49-F238E27FC236}">
                <a16:creationId xmlns:a16="http://schemas.microsoft.com/office/drawing/2014/main" id="{470A14BC-C8BF-4CF4-893C-74A4EC2F1F3D}"/>
              </a:ext>
            </a:extLst>
          </p:cNvPr>
          <p:cNvSpPr>
            <a:spLocks noChangeAspect="1" noEditPoints="1"/>
          </p:cNvSpPr>
          <p:nvPr/>
        </p:nvSpPr>
        <p:spPr bwMode="auto">
          <a:xfrm>
            <a:off x="10392569" y="3195637"/>
            <a:ext cx="227012"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6" name="User">
            <a:extLst>
              <a:ext uri="{FF2B5EF4-FFF2-40B4-BE49-F238E27FC236}">
                <a16:creationId xmlns:a16="http://schemas.microsoft.com/office/drawing/2014/main" id="{C7CE1CCB-7025-4A94-B340-F6234E4B553F}"/>
              </a:ext>
            </a:extLst>
          </p:cNvPr>
          <p:cNvSpPr>
            <a:spLocks noChangeAspect="1" noEditPoints="1"/>
          </p:cNvSpPr>
          <p:nvPr/>
        </p:nvSpPr>
        <p:spPr bwMode="auto">
          <a:xfrm>
            <a:off x="10356056" y="3692525"/>
            <a:ext cx="228600" cy="241300"/>
          </a:xfrm>
          <a:custGeom>
            <a:avLst/>
            <a:gdLst>
              <a:gd name="T0" fmla="*/ 2147483646 w 535"/>
              <a:gd name="T1" fmla="*/ 2147483646 h 568"/>
              <a:gd name="T2" fmla="*/ 2147483646 w 535"/>
              <a:gd name="T3" fmla="*/ 2147483646 h 568"/>
              <a:gd name="T4" fmla="*/ 2147483646 w 535"/>
              <a:gd name="T5" fmla="*/ 2147483646 h 568"/>
              <a:gd name="T6" fmla="*/ 2147483646 w 535"/>
              <a:gd name="T7" fmla="*/ 2147483646 h 568"/>
              <a:gd name="T8" fmla="*/ 2147483646 w 535"/>
              <a:gd name="T9" fmla="*/ 2147483646 h 568"/>
              <a:gd name="T10" fmla="*/ 2147483646 w 535"/>
              <a:gd name="T11" fmla="*/ 2147483646 h 568"/>
              <a:gd name="T12" fmla="*/ 0 w 535"/>
              <a:gd name="T13" fmla="*/ 2147483646 h 568"/>
              <a:gd name="T14" fmla="*/ 2147483646 w 535"/>
              <a:gd name="T15" fmla="*/ 2147483646 h 568"/>
              <a:gd name="T16" fmla="*/ 2147483646 w 535"/>
              <a:gd name="T17" fmla="*/ 2147483646 h 568"/>
              <a:gd name="T18" fmla="*/ 2147483646 w 535"/>
              <a:gd name="T19" fmla="*/ 2147483646 h 568"/>
              <a:gd name="T20" fmla="*/ 2147483646 w 535"/>
              <a:gd name="T21" fmla="*/ 2147483646 h 568"/>
              <a:gd name="T22" fmla="*/ 2147483646 w 535"/>
              <a:gd name="T23" fmla="*/ 2147483646 h 568"/>
              <a:gd name="T24" fmla="*/ 2147483646 w 535"/>
              <a:gd name="T25" fmla="*/ 2147483646 h 568"/>
              <a:gd name="T26" fmla="*/ 2147483646 w 535"/>
              <a:gd name="T27" fmla="*/ 2147483646 h 568"/>
              <a:gd name="T28" fmla="*/ 2147483646 w 535"/>
              <a:gd name="T29" fmla="*/ 2147483646 h 568"/>
              <a:gd name="T30" fmla="*/ 2147483646 w 535"/>
              <a:gd name="T31" fmla="*/ 0 h 568"/>
              <a:gd name="T32" fmla="*/ 2147483646 w 535"/>
              <a:gd name="T33" fmla="*/ 2147483646 h 568"/>
              <a:gd name="T34" fmla="*/ 2147483646 w 535"/>
              <a:gd name="T35" fmla="*/ 2147483646 h 568"/>
              <a:gd name="T36" fmla="*/ 2147483646 w 535"/>
              <a:gd name="T37" fmla="*/ 2147483646 h 568"/>
              <a:gd name="T38" fmla="*/ 2147483646 w 535"/>
              <a:gd name="T39" fmla="*/ 2147483646 h 568"/>
              <a:gd name="T40" fmla="*/ 2147483646 w 535"/>
              <a:gd name="T41" fmla="*/ 2147483646 h 568"/>
              <a:gd name="T42" fmla="*/ 2147483646 w 535"/>
              <a:gd name="T43" fmla="*/ 2147483646 h 568"/>
              <a:gd name="T44" fmla="*/ 2147483646 w 535"/>
              <a:gd name="T45" fmla="*/ 2147483646 h 568"/>
              <a:gd name="T46" fmla="*/ 2147483646 w 535"/>
              <a:gd name="T47" fmla="*/ 2147483646 h 568"/>
              <a:gd name="T48" fmla="*/ 2147483646 w 535"/>
              <a:gd name="T49" fmla="*/ 2147483646 h 568"/>
              <a:gd name="T50" fmla="*/ 2147483646 w 535"/>
              <a:gd name="T51" fmla="*/ 2147483646 h 568"/>
              <a:gd name="T52" fmla="*/ 2147483646 w 535"/>
              <a:gd name="T53" fmla="*/ 2147483646 h 568"/>
              <a:gd name="T54" fmla="*/ 2147483646 w 535"/>
              <a:gd name="T55" fmla="*/ 2147483646 h 568"/>
              <a:gd name="T56" fmla="*/ 2147483646 w 535"/>
              <a:gd name="T57" fmla="*/ 2147483646 h 568"/>
              <a:gd name="T58" fmla="*/ 2147483646 w 535"/>
              <a:gd name="T59" fmla="*/ 2147483646 h 568"/>
              <a:gd name="T60" fmla="*/ 2147483646 w 535"/>
              <a:gd name="T61" fmla="*/ 2147483646 h 568"/>
              <a:gd name="T62" fmla="*/ 2147483646 w 535"/>
              <a:gd name="T63" fmla="*/ 2147483646 h 568"/>
              <a:gd name="T64" fmla="*/ 2147483646 w 535"/>
              <a:gd name="T65" fmla="*/ 2147483646 h 568"/>
              <a:gd name="T66" fmla="*/ 2147483646 w 535"/>
              <a:gd name="T67" fmla="*/ 2147483646 h 568"/>
              <a:gd name="T68" fmla="*/ 2147483646 w 535"/>
              <a:gd name="T69" fmla="*/ 2147483646 h 568"/>
              <a:gd name="T70" fmla="*/ 2147483646 w 535"/>
              <a:gd name="T71" fmla="*/ 2147483646 h 568"/>
              <a:gd name="T72" fmla="*/ 2147483646 w 535"/>
              <a:gd name="T73" fmla="*/ 2147483646 h 568"/>
              <a:gd name="T74" fmla="*/ 2147483646 w 535"/>
              <a:gd name="T75" fmla="*/ 2147483646 h 568"/>
              <a:gd name="T76" fmla="*/ 2147483646 w 535"/>
              <a:gd name="T77" fmla="*/ 2147483646 h 568"/>
              <a:gd name="T78" fmla="*/ 2147483646 w 535"/>
              <a:gd name="T79" fmla="*/ 2147483646 h 56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5" h="568">
                <a:moveTo>
                  <a:pt x="266" y="0"/>
                </a:moveTo>
                <a:cubicBezTo>
                  <a:pt x="203" y="1"/>
                  <a:pt x="163" y="27"/>
                  <a:pt x="146" y="66"/>
                </a:cubicBezTo>
                <a:cubicBezTo>
                  <a:pt x="130" y="103"/>
                  <a:pt x="134" y="150"/>
                  <a:pt x="145" y="199"/>
                </a:cubicBezTo>
                <a:cubicBezTo>
                  <a:pt x="139" y="206"/>
                  <a:pt x="134" y="216"/>
                  <a:pt x="136" y="231"/>
                </a:cubicBezTo>
                <a:cubicBezTo>
                  <a:pt x="137" y="245"/>
                  <a:pt x="143" y="257"/>
                  <a:pt x="149" y="267"/>
                </a:cubicBezTo>
                <a:cubicBezTo>
                  <a:pt x="152" y="272"/>
                  <a:pt x="157" y="272"/>
                  <a:pt x="161" y="274"/>
                </a:cubicBezTo>
                <a:cubicBezTo>
                  <a:pt x="163" y="288"/>
                  <a:pt x="167" y="302"/>
                  <a:pt x="173" y="314"/>
                </a:cubicBezTo>
                <a:cubicBezTo>
                  <a:pt x="177" y="321"/>
                  <a:pt x="180" y="327"/>
                  <a:pt x="184" y="332"/>
                </a:cubicBezTo>
                <a:cubicBezTo>
                  <a:pt x="186" y="334"/>
                  <a:pt x="188" y="335"/>
                  <a:pt x="190" y="337"/>
                </a:cubicBezTo>
                <a:cubicBezTo>
                  <a:pt x="190" y="354"/>
                  <a:pt x="190" y="367"/>
                  <a:pt x="189" y="385"/>
                </a:cubicBezTo>
                <a:cubicBezTo>
                  <a:pt x="184" y="395"/>
                  <a:pt x="174" y="404"/>
                  <a:pt x="158" y="412"/>
                </a:cubicBezTo>
                <a:cubicBezTo>
                  <a:pt x="141" y="420"/>
                  <a:pt x="119" y="428"/>
                  <a:pt x="97" y="437"/>
                </a:cubicBezTo>
                <a:cubicBezTo>
                  <a:pt x="74" y="447"/>
                  <a:pt x="52" y="459"/>
                  <a:pt x="33" y="477"/>
                </a:cubicBezTo>
                <a:cubicBezTo>
                  <a:pt x="15" y="495"/>
                  <a:pt x="2" y="521"/>
                  <a:pt x="0" y="554"/>
                </a:cubicBezTo>
                <a:lnTo>
                  <a:pt x="0" y="568"/>
                </a:lnTo>
                <a:lnTo>
                  <a:pt x="535" y="568"/>
                </a:lnTo>
                <a:lnTo>
                  <a:pt x="534" y="554"/>
                </a:lnTo>
                <a:cubicBezTo>
                  <a:pt x="532" y="521"/>
                  <a:pt x="519" y="495"/>
                  <a:pt x="501" y="477"/>
                </a:cubicBezTo>
                <a:cubicBezTo>
                  <a:pt x="483" y="459"/>
                  <a:pt x="460" y="447"/>
                  <a:pt x="438" y="437"/>
                </a:cubicBezTo>
                <a:cubicBezTo>
                  <a:pt x="416" y="428"/>
                  <a:pt x="394" y="420"/>
                  <a:pt x="377" y="412"/>
                </a:cubicBezTo>
                <a:cubicBezTo>
                  <a:pt x="361" y="404"/>
                  <a:pt x="350" y="395"/>
                  <a:pt x="346" y="385"/>
                </a:cubicBezTo>
                <a:cubicBezTo>
                  <a:pt x="345" y="367"/>
                  <a:pt x="345" y="354"/>
                  <a:pt x="345" y="337"/>
                </a:cubicBezTo>
                <a:cubicBezTo>
                  <a:pt x="347" y="335"/>
                  <a:pt x="349" y="334"/>
                  <a:pt x="351" y="332"/>
                </a:cubicBezTo>
                <a:cubicBezTo>
                  <a:pt x="354" y="327"/>
                  <a:pt x="358" y="321"/>
                  <a:pt x="361" y="314"/>
                </a:cubicBezTo>
                <a:cubicBezTo>
                  <a:pt x="367" y="302"/>
                  <a:pt x="371" y="288"/>
                  <a:pt x="373" y="274"/>
                </a:cubicBezTo>
                <a:cubicBezTo>
                  <a:pt x="377" y="272"/>
                  <a:pt x="382" y="272"/>
                  <a:pt x="385" y="267"/>
                </a:cubicBezTo>
                <a:cubicBezTo>
                  <a:pt x="392" y="259"/>
                  <a:pt x="396" y="247"/>
                  <a:pt x="398" y="231"/>
                </a:cubicBezTo>
                <a:cubicBezTo>
                  <a:pt x="400" y="216"/>
                  <a:pt x="395" y="207"/>
                  <a:pt x="389" y="199"/>
                </a:cubicBezTo>
                <a:cubicBezTo>
                  <a:pt x="396" y="178"/>
                  <a:pt x="404" y="144"/>
                  <a:pt x="401" y="109"/>
                </a:cubicBezTo>
                <a:cubicBezTo>
                  <a:pt x="400" y="90"/>
                  <a:pt x="395" y="70"/>
                  <a:pt x="383" y="54"/>
                </a:cubicBezTo>
                <a:cubicBezTo>
                  <a:pt x="373" y="40"/>
                  <a:pt x="356" y="30"/>
                  <a:pt x="334" y="25"/>
                </a:cubicBezTo>
                <a:cubicBezTo>
                  <a:pt x="320" y="7"/>
                  <a:pt x="295" y="0"/>
                  <a:pt x="266" y="0"/>
                </a:cubicBezTo>
                <a:close/>
                <a:moveTo>
                  <a:pt x="266" y="27"/>
                </a:moveTo>
                <a:cubicBezTo>
                  <a:pt x="293" y="27"/>
                  <a:pt x="310" y="35"/>
                  <a:pt x="315" y="43"/>
                </a:cubicBezTo>
                <a:lnTo>
                  <a:pt x="319" y="49"/>
                </a:lnTo>
                <a:lnTo>
                  <a:pt x="325" y="50"/>
                </a:lnTo>
                <a:cubicBezTo>
                  <a:pt x="344" y="52"/>
                  <a:pt x="354" y="60"/>
                  <a:pt x="362" y="70"/>
                </a:cubicBezTo>
                <a:cubicBezTo>
                  <a:pt x="369" y="80"/>
                  <a:pt x="373" y="95"/>
                  <a:pt x="374" y="111"/>
                </a:cubicBezTo>
                <a:cubicBezTo>
                  <a:pt x="377" y="143"/>
                  <a:pt x="368" y="180"/>
                  <a:pt x="362" y="198"/>
                </a:cubicBezTo>
                <a:lnTo>
                  <a:pt x="359" y="208"/>
                </a:lnTo>
                <a:lnTo>
                  <a:pt x="368" y="213"/>
                </a:lnTo>
                <a:cubicBezTo>
                  <a:pt x="367" y="213"/>
                  <a:pt x="373" y="217"/>
                  <a:pt x="372" y="228"/>
                </a:cubicBezTo>
                <a:cubicBezTo>
                  <a:pt x="370" y="241"/>
                  <a:pt x="367" y="248"/>
                  <a:pt x="364" y="251"/>
                </a:cubicBezTo>
                <a:cubicBezTo>
                  <a:pt x="362" y="254"/>
                  <a:pt x="361" y="254"/>
                  <a:pt x="361" y="254"/>
                </a:cubicBezTo>
                <a:lnTo>
                  <a:pt x="350" y="255"/>
                </a:lnTo>
                <a:lnTo>
                  <a:pt x="348" y="266"/>
                </a:lnTo>
                <a:cubicBezTo>
                  <a:pt x="347" y="277"/>
                  <a:pt x="343" y="291"/>
                  <a:pt x="337" y="302"/>
                </a:cubicBezTo>
                <a:cubicBezTo>
                  <a:pt x="335" y="308"/>
                  <a:pt x="332" y="313"/>
                  <a:pt x="329" y="316"/>
                </a:cubicBezTo>
                <a:cubicBezTo>
                  <a:pt x="327" y="319"/>
                  <a:pt x="324" y="321"/>
                  <a:pt x="325" y="320"/>
                </a:cubicBezTo>
                <a:lnTo>
                  <a:pt x="318" y="324"/>
                </a:lnTo>
                <a:lnTo>
                  <a:pt x="318" y="332"/>
                </a:lnTo>
                <a:cubicBezTo>
                  <a:pt x="318" y="352"/>
                  <a:pt x="318" y="367"/>
                  <a:pt x="320" y="390"/>
                </a:cubicBezTo>
                <a:lnTo>
                  <a:pt x="320" y="391"/>
                </a:lnTo>
                <a:lnTo>
                  <a:pt x="320" y="393"/>
                </a:lnTo>
                <a:cubicBezTo>
                  <a:pt x="328" y="413"/>
                  <a:pt x="346" y="426"/>
                  <a:pt x="365" y="436"/>
                </a:cubicBezTo>
                <a:cubicBezTo>
                  <a:pt x="384" y="445"/>
                  <a:pt x="406" y="453"/>
                  <a:pt x="427" y="462"/>
                </a:cubicBezTo>
                <a:cubicBezTo>
                  <a:pt x="448" y="471"/>
                  <a:pt x="468" y="481"/>
                  <a:pt x="482" y="496"/>
                </a:cubicBezTo>
                <a:cubicBezTo>
                  <a:pt x="493" y="507"/>
                  <a:pt x="500" y="522"/>
                  <a:pt x="504" y="541"/>
                </a:cubicBezTo>
                <a:lnTo>
                  <a:pt x="30" y="541"/>
                </a:lnTo>
                <a:cubicBezTo>
                  <a:pt x="34" y="522"/>
                  <a:pt x="41" y="507"/>
                  <a:pt x="52" y="496"/>
                </a:cubicBezTo>
                <a:cubicBezTo>
                  <a:pt x="67" y="481"/>
                  <a:pt x="86" y="471"/>
                  <a:pt x="107" y="462"/>
                </a:cubicBezTo>
                <a:cubicBezTo>
                  <a:pt x="128" y="453"/>
                  <a:pt x="150" y="445"/>
                  <a:pt x="170" y="436"/>
                </a:cubicBezTo>
                <a:cubicBezTo>
                  <a:pt x="189" y="426"/>
                  <a:pt x="207" y="413"/>
                  <a:pt x="214" y="393"/>
                </a:cubicBezTo>
                <a:lnTo>
                  <a:pt x="215" y="391"/>
                </a:lnTo>
                <a:lnTo>
                  <a:pt x="215" y="390"/>
                </a:lnTo>
                <a:cubicBezTo>
                  <a:pt x="217" y="367"/>
                  <a:pt x="217" y="352"/>
                  <a:pt x="217" y="332"/>
                </a:cubicBezTo>
                <a:lnTo>
                  <a:pt x="217" y="324"/>
                </a:lnTo>
                <a:lnTo>
                  <a:pt x="209" y="320"/>
                </a:lnTo>
                <a:cubicBezTo>
                  <a:pt x="211" y="321"/>
                  <a:pt x="208" y="319"/>
                  <a:pt x="205" y="316"/>
                </a:cubicBezTo>
                <a:cubicBezTo>
                  <a:pt x="203" y="312"/>
                  <a:pt x="200" y="308"/>
                  <a:pt x="197" y="302"/>
                </a:cubicBezTo>
                <a:cubicBezTo>
                  <a:pt x="192" y="291"/>
                  <a:pt x="187" y="277"/>
                  <a:pt x="186" y="266"/>
                </a:cubicBezTo>
                <a:lnTo>
                  <a:pt x="184" y="255"/>
                </a:lnTo>
                <a:lnTo>
                  <a:pt x="173" y="254"/>
                </a:lnTo>
                <a:cubicBezTo>
                  <a:pt x="173" y="254"/>
                  <a:pt x="172" y="254"/>
                  <a:pt x="170" y="251"/>
                </a:cubicBezTo>
                <a:cubicBezTo>
                  <a:pt x="167" y="248"/>
                  <a:pt x="164" y="241"/>
                  <a:pt x="162" y="228"/>
                </a:cubicBezTo>
                <a:cubicBezTo>
                  <a:pt x="160" y="222"/>
                  <a:pt x="165" y="217"/>
                  <a:pt x="166" y="213"/>
                </a:cubicBezTo>
                <a:lnTo>
                  <a:pt x="175" y="208"/>
                </a:lnTo>
                <a:lnTo>
                  <a:pt x="172" y="199"/>
                </a:lnTo>
                <a:cubicBezTo>
                  <a:pt x="160" y="150"/>
                  <a:pt x="158" y="106"/>
                  <a:pt x="171" y="76"/>
                </a:cubicBezTo>
                <a:cubicBezTo>
                  <a:pt x="184" y="47"/>
                  <a:pt x="210" y="28"/>
                  <a:pt x="266" y="27"/>
                </a:cubicBez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433207" name="Meeting">
            <a:extLst>
              <a:ext uri="{FF2B5EF4-FFF2-40B4-BE49-F238E27FC236}">
                <a16:creationId xmlns:a16="http://schemas.microsoft.com/office/drawing/2014/main" id="{258548DA-2809-4DC5-A403-C7B3F421BB4A}"/>
              </a:ext>
            </a:extLst>
          </p:cNvPr>
          <p:cNvSpPr>
            <a:spLocks noChangeAspect="1" noEditPoints="1"/>
          </p:cNvSpPr>
          <p:nvPr/>
        </p:nvSpPr>
        <p:spPr bwMode="auto">
          <a:xfrm>
            <a:off x="9998869" y="4594225"/>
            <a:ext cx="401637" cy="401637"/>
          </a:xfrm>
          <a:custGeom>
            <a:avLst/>
            <a:gdLst>
              <a:gd name="T0" fmla="*/ 2147483646 w 1413"/>
              <a:gd name="T1" fmla="*/ 2147483646 h 1412"/>
              <a:gd name="T2" fmla="*/ 2147483646 w 1413"/>
              <a:gd name="T3" fmla="*/ 2147483646 h 1412"/>
              <a:gd name="T4" fmla="*/ 2147483646 w 1413"/>
              <a:gd name="T5" fmla="*/ 0 h 1412"/>
              <a:gd name="T6" fmla="*/ 2147483646 w 1413"/>
              <a:gd name="T7" fmla="*/ 2147483646 h 1412"/>
              <a:gd name="T8" fmla="*/ 2147483646 w 1413"/>
              <a:gd name="T9" fmla="*/ 0 h 1412"/>
              <a:gd name="T10" fmla="*/ 2147483646 w 1413"/>
              <a:gd name="T11" fmla="*/ 2147483646 h 1412"/>
              <a:gd name="T12" fmla="*/ 2147483646 w 1413"/>
              <a:gd name="T13" fmla="*/ 2147483646 h 1412"/>
              <a:gd name="T14" fmla="*/ 2147483646 w 1413"/>
              <a:gd name="T15" fmla="*/ 2147483646 h 1412"/>
              <a:gd name="T16" fmla="*/ 2147483646 w 1413"/>
              <a:gd name="T17" fmla="*/ 2147483646 h 1412"/>
              <a:gd name="T18" fmla="*/ 2147483646 w 1413"/>
              <a:gd name="T19" fmla="*/ 2147483646 h 1412"/>
              <a:gd name="T20" fmla="*/ 2147483646 w 1413"/>
              <a:gd name="T21" fmla="*/ 2147483646 h 1412"/>
              <a:gd name="T22" fmla="*/ 2147483646 w 1413"/>
              <a:gd name="T23" fmla="*/ 2147483646 h 1412"/>
              <a:gd name="T24" fmla="*/ 2147483646 w 1413"/>
              <a:gd name="T25" fmla="*/ 2147483646 h 1412"/>
              <a:gd name="T26" fmla="*/ 2147483646 w 1413"/>
              <a:gd name="T27" fmla="*/ 2147483646 h 1412"/>
              <a:gd name="T28" fmla="*/ 2147483646 w 1413"/>
              <a:gd name="T29" fmla="*/ 2147483646 h 1412"/>
              <a:gd name="T30" fmla="*/ 2147483646 w 1413"/>
              <a:gd name="T31" fmla="*/ 2147483646 h 1412"/>
              <a:gd name="T32" fmla="*/ 2147483646 w 1413"/>
              <a:gd name="T33" fmla="*/ 2147483646 h 1412"/>
              <a:gd name="T34" fmla="*/ 2147483646 w 1413"/>
              <a:gd name="T35" fmla="*/ 2147483646 h 1412"/>
              <a:gd name="T36" fmla="*/ 2147483646 w 1413"/>
              <a:gd name="T37" fmla="*/ 2147483646 h 1412"/>
              <a:gd name="T38" fmla="*/ 2147483646 w 1413"/>
              <a:gd name="T39" fmla="*/ 2147483646 h 1412"/>
              <a:gd name="T40" fmla="*/ 2147483646 w 1413"/>
              <a:gd name="T41" fmla="*/ 2147483646 h 1412"/>
              <a:gd name="T42" fmla="*/ 2147483646 w 1413"/>
              <a:gd name="T43" fmla="*/ 2147483646 h 1412"/>
              <a:gd name="T44" fmla="*/ 2147483646 w 1413"/>
              <a:gd name="T45" fmla="*/ 2147483646 h 1412"/>
              <a:gd name="T46" fmla="*/ 2147483646 w 1413"/>
              <a:gd name="T47" fmla="*/ 2147483646 h 1412"/>
              <a:gd name="T48" fmla="*/ 2147483646 w 1413"/>
              <a:gd name="T49" fmla="*/ 2147483646 h 1412"/>
              <a:gd name="T50" fmla="*/ 2147483646 w 1413"/>
              <a:gd name="T51" fmla="*/ 2147483646 h 1412"/>
              <a:gd name="T52" fmla="*/ 2147483646 w 1413"/>
              <a:gd name="T53" fmla="*/ 2147483646 h 1412"/>
              <a:gd name="T54" fmla="*/ 2147483646 w 1413"/>
              <a:gd name="T55" fmla="*/ 2147483646 h 1412"/>
              <a:gd name="T56" fmla="*/ 2147483646 w 1413"/>
              <a:gd name="T57" fmla="*/ 2147483646 h 1412"/>
              <a:gd name="T58" fmla="*/ 2147483646 w 1413"/>
              <a:gd name="T59" fmla="*/ 2147483646 h 1412"/>
              <a:gd name="T60" fmla="*/ 2147483646 w 1413"/>
              <a:gd name="T61" fmla="*/ 2147483646 h 1412"/>
              <a:gd name="T62" fmla="*/ 2147483646 w 1413"/>
              <a:gd name="T63" fmla="*/ 2147483646 h 14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3" h="1412">
                <a:moveTo>
                  <a:pt x="274" y="0"/>
                </a:moveTo>
                <a:cubicBezTo>
                  <a:pt x="184" y="0"/>
                  <a:pt x="111" y="73"/>
                  <a:pt x="111" y="163"/>
                </a:cubicBezTo>
                <a:cubicBezTo>
                  <a:pt x="111" y="253"/>
                  <a:pt x="184" y="326"/>
                  <a:pt x="274" y="326"/>
                </a:cubicBezTo>
                <a:cubicBezTo>
                  <a:pt x="364" y="326"/>
                  <a:pt x="437" y="253"/>
                  <a:pt x="437" y="163"/>
                </a:cubicBezTo>
                <a:cubicBezTo>
                  <a:pt x="437" y="73"/>
                  <a:pt x="364" y="0"/>
                  <a:pt x="274" y="0"/>
                </a:cubicBezTo>
                <a:close/>
                <a:moveTo>
                  <a:pt x="1143" y="0"/>
                </a:moveTo>
                <a:cubicBezTo>
                  <a:pt x="1053" y="0"/>
                  <a:pt x="980" y="73"/>
                  <a:pt x="980" y="163"/>
                </a:cubicBezTo>
                <a:cubicBezTo>
                  <a:pt x="980" y="253"/>
                  <a:pt x="1053" y="326"/>
                  <a:pt x="1143" y="326"/>
                </a:cubicBezTo>
                <a:cubicBezTo>
                  <a:pt x="1232" y="326"/>
                  <a:pt x="1305" y="253"/>
                  <a:pt x="1305" y="163"/>
                </a:cubicBezTo>
                <a:cubicBezTo>
                  <a:pt x="1305" y="73"/>
                  <a:pt x="1232" y="0"/>
                  <a:pt x="1143" y="0"/>
                </a:cubicBezTo>
                <a:close/>
                <a:moveTo>
                  <a:pt x="230" y="380"/>
                </a:moveTo>
                <a:cubicBezTo>
                  <a:pt x="171" y="380"/>
                  <a:pt x="117" y="413"/>
                  <a:pt x="86" y="467"/>
                </a:cubicBezTo>
                <a:cubicBezTo>
                  <a:pt x="85" y="468"/>
                  <a:pt x="85" y="469"/>
                  <a:pt x="84" y="470"/>
                </a:cubicBezTo>
                <a:lnTo>
                  <a:pt x="8" y="628"/>
                </a:lnTo>
                <a:cubicBezTo>
                  <a:pt x="2" y="640"/>
                  <a:pt x="0" y="655"/>
                  <a:pt x="5" y="669"/>
                </a:cubicBezTo>
                <a:lnTo>
                  <a:pt x="57" y="826"/>
                </a:lnTo>
                <a:lnTo>
                  <a:pt x="57" y="869"/>
                </a:lnTo>
                <a:cubicBezTo>
                  <a:pt x="57" y="897"/>
                  <a:pt x="83" y="924"/>
                  <a:pt x="111" y="924"/>
                </a:cubicBezTo>
                <a:cubicBezTo>
                  <a:pt x="140" y="924"/>
                  <a:pt x="166" y="897"/>
                  <a:pt x="166" y="869"/>
                </a:cubicBezTo>
                <a:lnTo>
                  <a:pt x="166" y="815"/>
                </a:lnTo>
                <a:lnTo>
                  <a:pt x="208" y="1412"/>
                </a:lnTo>
                <a:lnTo>
                  <a:pt x="393" y="1412"/>
                </a:lnTo>
                <a:lnTo>
                  <a:pt x="437" y="815"/>
                </a:lnTo>
                <a:lnTo>
                  <a:pt x="437" y="630"/>
                </a:lnTo>
                <a:lnTo>
                  <a:pt x="498" y="733"/>
                </a:lnTo>
                <a:cubicBezTo>
                  <a:pt x="505" y="744"/>
                  <a:pt x="516" y="753"/>
                  <a:pt x="529" y="757"/>
                </a:cubicBezTo>
                <a:lnTo>
                  <a:pt x="691" y="811"/>
                </a:lnTo>
                <a:cubicBezTo>
                  <a:pt x="718" y="820"/>
                  <a:pt x="751" y="803"/>
                  <a:pt x="760" y="776"/>
                </a:cubicBezTo>
                <a:cubicBezTo>
                  <a:pt x="769" y="749"/>
                  <a:pt x="752" y="717"/>
                  <a:pt x="725" y="708"/>
                </a:cubicBezTo>
                <a:lnTo>
                  <a:pt x="581" y="660"/>
                </a:lnTo>
                <a:lnTo>
                  <a:pt x="461" y="460"/>
                </a:lnTo>
                <a:cubicBezTo>
                  <a:pt x="461" y="459"/>
                  <a:pt x="461" y="459"/>
                  <a:pt x="461" y="458"/>
                </a:cubicBezTo>
                <a:cubicBezTo>
                  <a:pt x="431" y="414"/>
                  <a:pt x="382" y="380"/>
                  <a:pt x="323" y="380"/>
                </a:cubicBezTo>
                <a:lnTo>
                  <a:pt x="230" y="380"/>
                </a:lnTo>
                <a:close/>
                <a:moveTo>
                  <a:pt x="1098" y="380"/>
                </a:moveTo>
                <a:cubicBezTo>
                  <a:pt x="1055" y="380"/>
                  <a:pt x="1012" y="402"/>
                  <a:pt x="980" y="435"/>
                </a:cubicBezTo>
                <a:lnTo>
                  <a:pt x="980" y="436"/>
                </a:lnTo>
                <a:cubicBezTo>
                  <a:pt x="972" y="445"/>
                  <a:pt x="964" y="452"/>
                  <a:pt x="958" y="462"/>
                </a:cubicBezTo>
                <a:lnTo>
                  <a:pt x="837" y="664"/>
                </a:lnTo>
                <a:lnTo>
                  <a:pt x="783" y="679"/>
                </a:lnTo>
                <a:cubicBezTo>
                  <a:pt x="810" y="706"/>
                  <a:pt x="828" y="744"/>
                  <a:pt x="817" y="782"/>
                </a:cubicBezTo>
                <a:lnTo>
                  <a:pt x="892" y="755"/>
                </a:lnTo>
                <a:cubicBezTo>
                  <a:pt x="902" y="750"/>
                  <a:pt x="913" y="744"/>
                  <a:pt x="919" y="733"/>
                </a:cubicBezTo>
                <a:lnTo>
                  <a:pt x="980" y="631"/>
                </a:lnTo>
                <a:lnTo>
                  <a:pt x="980" y="815"/>
                </a:lnTo>
                <a:lnTo>
                  <a:pt x="1022" y="1412"/>
                </a:lnTo>
                <a:lnTo>
                  <a:pt x="1207" y="1412"/>
                </a:lnTo>
                <a:lnTo>
                  <a:pt x="1246" y="877"/>
                </a:lnTo>
                <a:cubicBezTo>
                  <a:pt x="1250" y="905"/>
                  <a:pt x="1269" y="923"/>
                  <a:pt x="1299" y="923"/>
                </a:cubicBezTo>
                <a:cubicBezTo>
                  <a:pt x="1331" y="923"/>
                  <a:pt x="1353" y="901"/>
                  <a:pt x="1353" y="869"/>
                </a:cubicBezTo>
                <a:lnTo>
                  <a:pt x="1353" y="826"/>
                </a:lnTo>
                <a:lnTo>
                  <a:pt x="1402" y="674"/>
                </a:lnTo>
                <a:cubicBezTo>
                  <a:pt x="1413" y="657"/>
                  <a:pt x="1413" y="641"/>
                  <a:pt x="1407" y="630"/>
                </a:cubicBezTo>
                <a:lnTo>
                  <a:pt x="1333" y="474"/>
                </a:lnTo>
                <a:cubicBezTo>
                  <a:pt x="1305" y="419"/>
                  <a:pt x="1250" y="380"/>
                  <a:pt x="1185" y="380"/>
                </a:cubicBezTo>
                <a:lnTo>
                  <a:pt x="1098" y="380"/>
                </a:lnTo>
                <a:close/>
                <a:moveTo>
                  <a:pt x="166" y="550"/>
                </a:moveTo>
                <a:lnTo>
                  <a:pt x="166" y="809"/>
                </a:lnTo>
                <a:cubicBezTo>
                  <a:pt x="165" y="805"/>
                  <a:pt x="164" y="801"/>
                  <a:pt x="162" y="798"/>
                </a:cubicBezTo>
                <a:lnTo>
                  <a:pt x="115" y="657"/>
                </a:lnTo>
                <a:lnTo>
                  <a:pt x="166" y="550"/>
                </a:lnTo>
                <a:close/>
                <a:moveTo>
                  <a:pt x="1251" y="564"/>
                </a:moveTo>
                <a:lnTo>
                  <a:pt x="1299" y="657"/>
                </a:lnTo>
                <a:lnTo>
                  <a:pt x="1251" y="799"/>
                </a:lnTo>
                <a:lnTo>
                  <a:pt x="1251" y="564"/>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63" name="右矢印 62">
            <a:extLst>
              <a:ext uri="{FF2B5EF4-FFF2-40B4-BE49-F238E27FC236}">
                <a16:creationId xmlns:a16="http://schemas.microsoft.com/office/drawing/2014/main" id="{909CDEC9-216D-4C28-AF56-EFE86D7A5B9B}"/>
              </a:ext>
            </a:extLst>
          </p:cNvPr>
          <p:cNvSpPr/>
          <p:nvPr/>
        </p:nvSpPr>
        <p:spPr>
          <a:xfrm>
            <a:off x="1076325" y="1243013"/>
            <a:ext cx="10109200" cy="534988"/>
          </a:xfrm>
          <a:prstGeom prst="rightArrow">
            <a:avLst/>
          </a:prstGeom>
          <a:gradFill flip="none" rotWithShape="1">
            <a:gsLst>
              <a:gs pos="75000">
                <a:srgbClr val="F9B668"/>
              </a:gs>
              <a:gs pos="1000">
                <a:srgbClr val="F3971B"/>
              </a:gs>
              <a:gs pos="90000">
                <a:srgbClr val="F3971B">
                  <a:tint val="44500"/>
                  <a:satMod val="160000"/>
                </a:srgbClr>
              </a:gs>
              <a:gs pos="100000">
                <a:srgbClr val="F3971B">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意思決定の支援や洞察が重要（</a:t>
            </a:r>
            <a:r>
              <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System Of Insight</a:t>
            </a:r>
            <a:r>
              <a:rPr kumimoji="1" lang="ja-JP" altLang="en-US"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a:t>
            </a:r>
            <a:endParaRPr kumimoji="1" lang="en-US" altLang="ja-JP" sz="1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66" name="角丸四角形 65">
            <a:extLst>
              <a:ext uri="{FF2B5EF4-FFF2-40B4-BE49-F238E27FC236}">
                <a16:creationId xmlns:a16="http://schemas.microsoft.com/office/drawing/2014/main" id="{A4F87BE1-A302-4669-B2F9-8A2801C32773}"/>
              </a:ext>
            </a:extLst>
          </p:cNvPr>
          <p:cNvSpPr/>
          <p:nvPr/>
        </p:nvSpPr>
        <p:spPr>
          <a:xfrm>
            <a:off x="804069" y="5446712"/>
            <a:ext cx="5751512" cy="488950"/>
          </a:xfrm>
          <a:prstGeom prst="roundRect">
            <a:avLst/>
          </a:prstGeom>
          <a:solidFill>
            <a:srgbClr val="0153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情報の記録、意思決定の自動化</a:t>
            </a:r>
          </a:p>
        </p:txBody>
      </p:sp>
      <p:sp>
        <p:nvSpPr>
          <p:cNvPr id="67" name="角丸四角形 66">
            <a:extLst>
              <a:ext uri="{FF2B5EF4-FFF2-40B4-BE49-F238E27FC236}">
                <a16:creationId xmlns:a16="http://schemas.microsoft.com/office/drawing/2014/main" id="{F50098C8-101A-45D8-B430-43A27AE61898}"/>
              </a:ext>
            </a:extLst>
          </p:cNvPr>
          <p:cNvSpPr/>
          <p:nvPr/>
        </p:nvSpPr>
        <p:spPr>
          <a:xfrm>
            <a:off x="6939756" y="5435600"/>
            <a:ext cx="3810000" cy="490537"/>
          </a:xfrm>
          <a:prstGeom prst="roundRect">
            <a:avLst/>
          </a:prstGeom>
          <a:solidFill>
            <a:srgbClr val="01538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意思決定の支援</a:t>
            </a:r>
          </a:p>
        </p:txBody>
      </p:sp>
      <p:sp>
        <p:nvSpPr>
          <p:cNvPr id="433211" name="テキスト ボックス 1">
            <a:extLst>
              <a:ext uri="{FF2B5EF4-FFF2-40B4-BE49-F238E27FC236}">
                <a16:creationId xmlns:a16="http://schemas.microsoft.com/office/drawing/2014/main" id="{B3A49258-4EA9-4562-9712-06C3BD7BC159}"/>
              </a:ext>
            </a:extLst>
          </p:cNvPr>
          <p:cNvSpPr txBox="1">
            <a:spLocks noChangeArrowheads="1"/>
          </p:cNvSpPr>
          <p:nvPr/>
        </p:nvSpPr>
        <p:spPr bwMode="auto">
          <a:xfrm>
            <a:off x="804069" y="6057900"/>
            <a:ext cx="5751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理由はそんなにいらない</a:t>
            </a:r>
            <a:endParaRPr kumimoji="1" lang="en-US" altLang="ja-JP"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“人の認知を自動化したい”</a:t>
            </a:r>
          </a:p>
        </p:txBody>
      </p:sp>
      <p:sp>
        <p:nvSpPr>
          <p:cNvPr id="433212" name="テキスト ボックス 68">
            <a:extLst>
              <a:ext uri="{FF2B5EF4-FFF2-40B4-BE49-F238E27FC236}">
                <a16:creationId xmlns:a16="http://schemas.microsoft.com/office/drawing/2014/main" id="{CE1C86A3-6270-4161-A3F0-D820501B8E27}"/>
              </a:ext>
            </a:extLst>
          </p:cNvPr>
          <p:cNvSpPr txBox="1">
            <a:spLocks noChangeArrowheads="1"/>
          </p:cNvSpPr>
          <p:nvPr/>
        </p:nvSpPr>
        <p:spPr bwMode="auto">
          <a:xfrm>
            <a:off x="6993731" y="6019800"/>
            <a:ext cx="3748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理由や背景を知りたい</a:t>
            </a:r>
            <a:endParaRPr kumimoji="1" lang="en-US" altLang="ja-JP"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cs typeface="+mn-cs"/>
              </a:rPr>
              <a:t>“人の気づきを拡張したい”</a:t>
            </a:r>
          </a:p>
        </p:txBody>
      </p:sp>
      <p:sp>
        <p:nvSpPr>
          <p:cNvPr id="433213" name="テキスト ボックス 25">
            <a:extLst>
              <a:ext uri="{FF2B5EF4-FFF2-40B4-BE49-F238E27FC236}">
                <a16:creationId xmlns:a16="http://schemas.microsoft.com/office/drawing/2014/main" id="{76AEAEBB-C45A-4FDF-A433-2067B43DC3B3}"/>
              </a:ext>
            </a:extLst>
          </p:cNvPr>
          <p:cNvSpPr txBox="1">
            <a:spLocks noChangeArrowheads="1"/>
          </p:cNvSpPr>
          <p:nvPr/>
        </p:nvSpPr>
        <p:spPr bwMode="auto">
          <a:xfrm>
            <a:off x="473075" y="255588"/>
            <a:ext cx="85518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defTabSz="68580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defTabSz="6858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defTabSz="6858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defTabSz="6858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685800" rtl="0" eaLnBrk="1" fontAlgn="base" latinLnBrk="0" hangingPunct="1">
              <a:lnSpc>
                <a:spcPct val="100000"/>
              </a:lnSpc>
              <a:spcBef>
                <a:spcPts val="900"/>
              </a:spcBef>
              <a:spcAft>
                <a:spcPct val="0"/>
              </a:spcAft>
              <a:buClrTx/>
              <a:buSzTx/>
              <a:buNone/>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データ種類と活用目的</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433214" name="コンテンツ プレースホルダー 3">
            <a:extLst>
              <a:ext uri="{FF2B5EF4-FFF2-40B4-BE49-F238E27FC236}">
                <a16:creationId xmlns:a16="http://schemas.microsoft.com/office/drawing/2014/main" id="{2C5D4E6D-88CD-4C01-A5E4-FBB7791672BA}"/>
              </a:ext>
            </a:extLst>
          </p:cNvPr>
          <p:cNvSpPr>
            <a:spLocks noGrp="1" noChangeArrowheads="1"/>
          </p:cNvSpPr>
          <p:nvPr>
            <p:ph idx="1"/>
          </p:nvPr>
        </p:nvSpPr>
        <p:spPr>
          <a:xfrm>
            <a:off x="542925" y="735807"/>
            <a:ext cx="11176000" cy="588962"/>
          </a:xfrm>
        </p:spPr>
        <p:txBody>
          <a:bodyPr/>
          <a:lstStyle/>
          <a:p>
            <a:pPr eaLnBrk="1" hangingPunct="1"/>
            <a:r>
              <a:rPr lang="ja-JP" altLang="en-US" sz="1800" dirty="0">
                <a:latin typeface="Meiryo UI" panose="020B0604030504040204" pitchFamily="50" charset="-128"/>
                <a:ea typeface="Meiryo UI" panose="020B0604030504040204" pitchFamily="50" charset="-128"/>
              </a:rPr>
              <a:t>データ活用の目的は様々ですが、人材アセスメントから得られるデータは、“気付き”を拡げる機能を有しています。</a:t>
            </a:r>
            <a:endParaRPr lang="en-US" altLang="ja-JP" sz="1800" dirty="0">
              <a:latin typeface="Meiryo UI" panose="020B0604030504040204" pitchFamily="50" charset="-128"/>
              <a:ea typeface="Meiryo UI" panose="020B0604030504040204" pitchFamily="50" charset="-128"/>
            </a:endParaRPr>
          </a:p>
        </p:txBody>
      </p:sp>
      <p:pic>
        <p:nvPicPr>
          <p:cNvPr id="433215" name="グラフィックス 77" descr="顕微鏡 枠線">
            <a:extLst>
              <a:ext uri="{FF2B5EF4-FFF2-40B4-BE49-F238E27FC236}">
                <a16:creationId xmlns:a16="http://schemas.microsoft.com/office/drawing/2014/main" id="{6564864C-3129-4FB7-A917-1024D5CC91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8931" y="4527550"/>
            <a:ext cx="439738"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3216" name="グループ化 79">
            <a:extLst>
              <a:ext uri="{FF2B5EF4-FFF2-40B4-BE49-F238E27FC236}">
                <a16:creationId xmlns:a16="http://schemas.microsoft.com/office/drawing/2014/main" id="{8D6E61BF-DB17-4B94-8890-24269B987258}"/>
              </a:ext>
            </a:extLst>
          </p:cNvPr>
          <p:cNvGrpSpPr>
            <a:grpSpLocks/>
          </p:cNvGrpSpPr>
          <p:nvPr/>
        </p:nvGrpSpPr>
        <p:grpSpPr bwMode="auto">
          <a:xfrm>
            <a:off x="10411619" y="3554412"/>
            <a:ext cx="1674812" cy="2419350"/>
            <a:chOff x="10431073" y="3660640"/>
            <a:chExt cx="1675650" cy="2419364"/>
          </a:xfrm>
        </p:grpSpPr>
        <p:grpSp>
          <p:nvGrpSpPr>
            <p:cNvPr id="433217" name="グループ化 75">
              <a:extLst>
                <a:ext uri="{FF2B5EF4-FFF2-40B4-BE49-F238E27FC236}">
                  <a16:creationId xmlns:a16="http://schemas.microsoft.com/office/drawing/2014/main" id="{1293375E-5FD4-4C24-BB72-07AE18C0246C}"/>
                </a:ext>
              </a:extLst>
            </p:cNvPr>
            <p:cNvGrpSpPr>
              <a:grpSpLocks/>
            </p:cNvGrpSpPr>
            <p:nvPr/>
          </p:nvGrpSpPr>
          <p:grpSpPr bwMode="auto">
            <a:xfrm>
              <a:off x="10431073" y="3660640"/>
              <a:ext cx="1675650" cy="989370"/>
              <a:chOff x="10431073" y="3660640"/>
              <a:chExt cx="1675650" cy="989370"/>
            </a:xfrm>
          </p:grpSpPr>
          <p:sp>
            <p:nvSpPr>
              <p:cNvPr id="433219" name="テキスト ボックス 2">
                <a:extLst>
                  <a:ext uri="{FF2B5EF4-FFF2-40B4-BE49-F238E27FC236}">
                    <a16:creationId xmlns:a16="http://schemas.microsoft.com/office/drawing/2014/main" id="{B449F6DB-8A0B-4FC7-8FA0-174F6AF7A7E8}"/>
                  </a:ext>
                </a:extLst>
              </p:cNvPr>
              <p:cNvSpPr txBox="1">
                <a:spLocks noChangeArrowheads="1"/>
              </p:cNvSpPr>
              <p:nvPr/>
            </p:nvSpPr>
            <p:spPr bwMode="auto">
              <a:xfrm>
                <a:off x="10684124" y="4188345"/>
                <a:ext cx="1343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游ゴシック" panose="020B0400000000000000"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游ゴシック" panose="020B0400000000000000"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游ゴシック" panose="020B0400000000000000"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游ゴシック" panose="020B0400000000000000"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游ゴシック" panose="020B04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a:ln>
                      <a:noFill/>
                    </a:ln>
                    <a:solidFill>
                      <a:srgbClr val="F3971B"/>
                    </a:solidFill>
                    <a:effectLst/>
                    <a:uLnTx/>
                    <a:uFillTx/>
                    <a:latin typeface="游ゴシック" panose="020B0400000000000000" pitchFamily="50" charset="-128"/>
                    <a:ea typeface="游ゴシック" panose="020B0400000000000000" pitchFamily="50" charset="-128"/>
                    <a:cs typeface="+mn-cs"/>
                  </a:rPr>
                  <a:t>PXT</a:t>
                </a:r>
                <a:r>
                  <a:rPr kumimoji="1" lang="ja-JP" altLang="en-US" sz="1200" b="0" i="0" u="none" strike="noStrike" kern="1200" cap="none" spc="0" normalizeH="0" baseline="0" noProof="0">
                    <a:ln>
                      <a:noFill/>
                    </a:ln>
                    <a:solidFill>
                      <a:srgbClr val="F3971B"/>
                    </a:solidFill>
                    <a:effectLst/>
                    <a:uLnTx/>
                    <a:uFillTx/>
                    <a:latin typeface="游ゴシック" panose="020B0400000000000000" pitchFamily="50" charset="-128"/>
                    <a:ea typeface="游ゴシック" panose="020B0400000000000000" pitchFamily="50" charset="-128"/>
                    <a:cs typeface="+mn-cs"/>
                  </a:rPr>
                  <a:t>・</a:t>
                </a:r>
                <a:r>
                  <a:rPr kumimoji="1" lang="en-US" altLang="ja-JP" sz="1200" b="0" i="0" u="none" strike="noStrike" kern="1200" cap="none" spc="0" normalizeH="0" baseline="0" noProof="0">
                    <a:ln>
                      <a:noFill/>
                    </a:ln>
                    <a:solidFill>
                      <a:srgbClr val="F3971B"/>
                    </a:solidFill>
                    <a:effectLst/>
                    <a:uLnTx/>
                    <a:uFillTx/>
                    <a:latin typeface="游ゴシック" panose="020B0400000000000000" pitchFamily="50" charset="-128"/>
                    <a:ea typeface="游ゴシック" panose="020B0400000000000000" pitchFamily="50" charset="-128"/>
                    <a:cs typeface="+mn-cs"/>
                  </a:rPr>
                  <a:t>CP360</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F3971B"/>
                    </a:solidFill>
                    <a:effectLst/>
                    <a:uLnTx/>
                    <a:uFillTx/>
                    <a:latin typeface="游ゴシック" panose="020B0400000000000000" pitchFamily="50" charset="-128"/>
                    <a:ea typeface="游ゴシック" panose="020B0400000000000000" pitchFamily="50" charset="-128"/>
                    <a:cs typeface="+mn-cs"/>
                  </a:rPr>
                  <a:t>によるデータ化</a:t>
                </a:r>
                <a:endParaRPr kumimoji="1" lang="en-US" altLang="ja-JP" sz="1200" b="0" i="0" u="none" strike="noStrike" kern="1200" cap="none" spc="0" normalizeH="0" baseline="0" noProof="0">
                  <a:ln>
                    <a:noFill/>
                  </a:ln>
                  <a:solidFill>
                    <a:srgbClr val="F3971B"/>
                  </a:solidFill>
                  <a:effectLst/>
                  <a:uLnTx/>
                  <a:uFillTx/>
                  <a:latin typeface="游ゴシック" panose="020B0400000000000000" pitchFamily="50" charset="-128"/>
                  <a:ea typeface="游ゴシック" panose="020B0400000000000000" pitchFamily="50" charset="-128"/>
                  <a:cs typeface="+mn-cs"/>
                </a:endParaRPr>
              </a:p>
            </p:txBody>
          </p:sp>
          <p:sp>
            <p:nvSpPr>
              <p:cNvPr id="13" name="右矢印 12">
                <a:extLst>
                  <a:ext uri="{FF2B5EF4-FFF2-40B4-BE49-F238E27FC236}">
                    <a16:creationId xmlns:a16="http://schemas.microsoft.com/office/drawing/2014/main" id="{D8AE75AA-AB2B-4612-8FCC-342081E067AE}"/>
                  </a:ext>
                </a:extLst>
              </p:cNvPr>
              <p:cNvSpPr/>
              <p:nvPr/>
            </p:nvSpPr>
            <p:spPr>
              <a:xfrm>
                <a:off x="10431073" y="4270244"/>
                <a:ext cx="227126" cy="327027"/>
              </a:xfrm>
              <a:prstGeom prst="rightArrow">
                <a:avLst/>
              </a:prstGeom>
              <a:solidFill>
                <a:srgbClr val="F39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75" name="角丸四角形吹き出し 11">
                <a:extLst>
                  <a:ext uri="{FF2B5EF4-FFF2-40B4-BE49-F238E27FC236}">
                    <a16:creationId xmlns:a16="http://schemas.microsoft.com/office/drawing/2014/main" id="{76202E86-6C2F-4AA6-B1E2-7E3777FE3440}"/>
                  </a:ext>
                </a:extLst>
              </p:cNvPr>
              <p:cNvSpPr/>
              <p:nvPr/>
            </p:nvSpPr>
            <p:spPr bwMode="gray">
              <a:xfrm>
                <a:off x="10842441" y="3660640"/>
                <a:ext cx="1264282" cy="303215"/>
              </a:xfrm>
              <a:prstGeom prst="wedgeRoundRectCallout">
                <a:avLst>
                  <a:gd name="adj1" fmla="val -47920"/>
                  <a:gd name="adj2" fmla="val 85529"/>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ja-JP" altLang="en-US" sz="1200" b="1" i="0" u="none" strike="noStrike" kern="0" cap="none" spc="0" normalizeH="0" baseline="0" noProof="0" dirty="0">
                    <a:ln>
                      <a:noFill/>
                    </a:ln>
                    <a:solidFill>
                      <a:srgbClr val="FFFF00"/>
                    </a:solidFill>
                    <a:effectLst/>
                    <a:uLnTx/>
                    <a:uFillTx/>
                    <a:latin typeface="Yu Gothic UI" panose="020B0500000000000000" pitchFamily="34" charset="-128"/>
                    <a:ea typeface="Yu Gothic UI" panose="020B0500000000000000" pitchFamily="34" charset="-128"/>
                    <a:cs typeface="Arial" pitchFamily="34" charset="0"/>
                  </a:rPr>
                  <a:t>人材アセスメント</a:t>
                </a:r>
                <a:endParaRPr kumimoji="0" lang="en-US" altLang="ja-JP" sz="1200" b="1" i="0" u="none" strike="noStrike" kern="0" cap="none" spc="0" normalizeH="0" baseline="0" noProof="0" dirty="0">
                  <a:ln>
                    <a:noFill/>
                  </a:ln>
                  <a:solidFill>
                    <a:srgbClr val="FFFF00"/>
                  </a:solidFill>
                  <a:effectLst/>
                  <a:uLnTx/>
                  <a:uFillTx/>
                  <a:latin typeface="Yu Gothic UI" panose="020B0500000000000000" pitchFamily="34" charset="-128"/>
                  <a:ea typeface="Yu Gothic UI" panose="020B0500000000000000" pitchFamily="34" charset="-128"/>
                  <a:cs typeface="Arial" pitchFamily="34" charset="0"/>
                </a:endParaRPr>
              </a:p>
            </p:txBody>
          </p:sp>
        </p:grpSp>
        <p:pic>
          <p:nvPicPr>
            <p:cNvPr id="433218" name="Picture 13" descr="C:\Users\mizutani\AppData\Local\Temp\SNAGHTML4e8b01.PNG">
              <a:extLst>
                <a:ext uri="{FF2B5EF4-FFF2-40B4-BE49-F238E27FC236}">
                  <a16:creationId xmlns:a16="http://schemas.microsoft.com/office/drawing/2014/main" id="{3C06575E-4199-4848-B6C6-BFEA98030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1298" y="4778930"/>
              <a:ext cx="1015567" cy="130107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0" name="テキスト ボックス 69">
            <a:extLst>
              <a:ext uri="{FF2B5EF4-FFF2-40B4-BE49-F238E27FC236}">
                <a16:creationId xmlns:a16="http://schemas.microsoft.com/office/drawing/2014/main" id="{BC137AB4-B57F-45D7-80FE-AD5C5B061A09}"/>
              </a:ext>
            </a:extLst>
          </p:cNvPr>
          <p:cNvSpPr txBox="1"/>
          <p:nvPr/>
        </p:nvSpPr>
        <p:spPr>
          <a:xfrm>
            <a:off x="208410" y="6148106"/>
            <a:ext cx="1973954" cy="400110"/>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出典：ブレインパッド社</a:t>
            </a:r>
            <a:endParaRPr kumimoji="1" lang="en-US" altLang="ja-JP" sz="1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HRD</a:t>
            </a:r>
            <a:r>
              <a:rPr kumimoji="1" lang="ja-JP" altLang="en-US" sz="1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株式会社にて</a:t>
            </a:r>
            <a:r>
              <a:rPr lang="ja-JP" altLang="en-US" sz="10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編集</a:t>
            </a:r>
            <a:endParaRPr kumimoji="1" lang="en-US" altLang="ja-JP" sz="1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 name="フッター プレースホルダー 1">
            <a:extLst>
              <a:ext uri="{FF2B5EF4-FFF2-40B4-BE49-F238E27FC236}">
                <a16:creationId xmlns:a16="http://schemas.microsoft.com/office/drawing/2014/main" id="{4E3B6196-CABE-C709-7138-D7A774D86BEF}"/>
              </a:ext>
            </a:extLst>
          </p:cNvPr>
          <p:cNvSpPr>
            <a:spLocks noGrp="1"/>
          </p:cNvSpPr>
          <p:nvPr>
            <p:ph type="ftr" sz="quarter" idx="13"/>
          </p:nvPr>
        </p:nvSpPr>
        <p:spPr>
          <a:xfrm>
            <a:off x="4038600" y="6529975"/>
            <a:ext cx="4114800" cy="365125"/>
          </a:xfrm>
        </p:spPr>
        <p:txBody>
          <a:bodyPr/>
          <a:lstStyle/>
          <a:p>
            <a:pPr>
              <a:defRPr/>
            </a:pPr>
            <a:r>
              <a:rPr lang="en-US" altLang="ja-JP" dirty="0"/>
              <a:t>Copyright©️ 2023 HRD, Inc. All Rights Reserved. Strictly Confidential.</a:t>
            </a:r>
            <a:endParaRPr lang="ja-JP" altLang="en-US" dirty="0"/>
          </a:p>
        </p:txBody>
      </p:sp>
      <p:sp>
        <p:nvSpPr>
          <p:cNvPr id="3" name="スライド番号プレースホルダー 2">
            <a:extLst>
              <a:ext uri="{FF2B5EF4-FFF2-40B4-BE49-F238E27FC236}">
                <a16:creationId xmlns:a16="http://schemas.microsoft.com/office/drawing/2014/main" id="{3CDEC2B0-DA1A-83C7-9C8E-14E8F2A2B13A}"/>
              </a:ext>
            </a:extLst>
          </p:cNvPr>
          <p:cNvSpPr>
            <a:spLocks noGrp="1"/>
          </p:cNvSpPr>
          <p:nvPr>
            <p:ph type="sldNum" sz="quarter" idx="12"/>
          </p:nvPr>
        </p:nvSpPr>
        <p:spPr/>
        <p:txBody>
          <a:bodyPr/>
          <a:lstStyle/>
          <a:p>
            <a:pPr>
              <a:defRPr/>
            </a:pPr>
            <a:fld id="{89BBAC48-DDCB-4E80-9D73-71F2DDE5933E}" type="slidenum">
              <a:rPr lang="ja-JP" altLang="en-US" smtClean="0"/>
              <a:pPr>
                <a:defRPr/>
              </a:pPr>
              <a:t>4</a:t>
            </a:fld>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テキスト プレースホルダー 2">
            <a:extLst>
              <a:ext uri="{FF2B5EF4-FFF2-40B4-BE49-F238E27FC236}">
                <a16:creationId xmlns:a16="http://schemas.microsoft.com/office/drawing/2014/main" id="{6BCAE7ED-5C15-43B9-AF21-93F17BB25998}"/>
              </a:ext>
            </a:extLst>
          </p:cNvPr>
          <p:cNvSpPr>
            <a:spLocks noGrp="1"/>
          </p:cNvSpPr>
          <p:nvPr>
            <p:ph type="body" sz="quarter" idx="4294967295"/>
          </p:nvPr>
        </p:nvSpPr>
        <p:spPr>
          <a:xfrm>
            <a:off x="428625" y="906195"/>
            <a:ext cx="11334750" cy="669925"/>
          </a:xfrm>
        </p:spPr>
        <p:txBody>
          <a:bodyPr/>
          <a:lstStyle/>
          <a:p>
            <a:r>
              <a:rPr lang="en-US" altLang="ja-JP" sz="1800" dirty="0" err="1">
                <a:latin typeface="Meiryo UI" panose="020B0604030504040204" pitchFamily="50" charset="-128"/>
                <a:ea typeface="Meiryo UI" panose="020B0604030504040204" pitchFamily="50" charset="-128"/>
              </a:rPr>
              <a:t>ProfileXT</a:t>
            </a:r>
            <a:r>
              <a:rPr lang="en-US" altLang="ja-JP" sz="1800"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PXT</a:t>
            </a:r>
            <a:r>
              <a:rPr lang="ja-JP" altLang="en-US" sz="1800" dirty="0">
                <a:latin typeface="Meiryo UI" panose="020B0604030504040204" pitchFamily="50" charset="-128"/>
                <a:ea typeface="Meiryo UI" panose="020B0604030504040204" pitchFamily="50" charset="-128"/>
              </a:rPr>
              <a:t>は）世界</a:t>
            </a:r>
            <a:r>
              <a:rPr lang="en-US" altLang="ja-JP" sz="1800" dirty="0">
                <a:latin typeface="Meiryo UI" panose="020B0604030504040204" pitchFamily="50" charset="-128"/>
                <a:ea typeface="Meiryo UI" panose="020B0604030504040204" pitchFamily="50" charset="-128"/>
              </a:rPr>
              <a:t>125</a:t>
            </a:r>
            <a:r>
              <a:rPr lang="ja-JP" altLang="en-US" sz="1800" dirty="0">
                <a:latin typeface="Meiryo UI" panose="020B0604030504040204" pitchFamily="50" charset="-128"/>
                <a:ea typeface="Meiryo UI" panose="020B0604030504040204" pitchFamily="50" charset="-128"/>
              </a:rPr>
              <a:t>か国、</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万社の企業が導入する世界水準のアセスメントです。</a:t>
            </a:r>
            <a:endParaRPr lang="en-US" altLang="ja-JP" sz="1800" dirty="0">
              <a:latin typeface="Meiryo UI" panose="020B0604030504040204" pitchFamily="50" charset="-128"/>
              <a:ea typeface="Meiryo UI" panose="020B0604030504040204" pitchFamily="50" charset="-128"/>
            </a:endParaRPr>
          </a:p>
          <a:p>
            <a:r>
              <a:rPr lang="en-US" altLang="ja-JP" sz="1800" dirty="0">
                <a:latin typeface="Meiryo UI" panose="020B0604030504040204" pitchFamily="50" charset="-128"/>
                <a:ea typeface="Meiryo UI" panose="020B0604030504040204" pitchFamily="50" charset="-128"/>
              </a:rPr>
              <a:t>PXT</a:t>
            </a:r>
            <a:r>
              <a:rPr lang="ja-JP" altLang="en-US" sz="1800" dirty="0">
                <a:latin typeface="Meiryo UI" panose="020B0604030504040204" pitchFamily="50" charset="-128"/>
                <a:ea typeface="Meiryo UI" panose="020B0604030504040204" pitchFamily="50" charset="-128"/>
              </a:rPr>
              <a:t>導入企業の多く経営者や事業責任者・人事責任者が組織力向上のベネフィットを伝えています。　　　　　　　　　</a:t>
            </a:r>
            <a:r>
              <a:rPr kumimoji="1" lang="en-US" altLang="ja-JP" sz="1800" dirty="0">
                <a:latin typeface="Meiryo UI" panose="020B0604030504040204" pitchFamily="50" charset="-128"/>
                <a:ea typeface="Meiryo UI" panose="020B0604030504040204" pitchFamily="50" charset="-128"/>
              </a:rPr>
              <a:t>2011</a:t>
            </a:r>
            <a:r>
              <a:rPr kumimoji="1" lang="ja-JP" altLang="en-US" sz="1800" dirty="0">
                <a:latin typeface="Meiryo UI" panose="020B0604030504040204" pitchFamily="50" charset="-128"/>
                <a:ea typeface="Meiryo UI" panose="020B0604030504040204" pitchFamily="50" charset="-128"/>
              </a:rPr>
              <a:t>年の日本上陸以来、製薬・</a:t>
            </a:r>
            <a:r>
              <a:rPr kumimoji="1" lang="en-US" altLang="ja-JP" sz="1800" dirty="0">
                <a:latin typeface="Meiryo UI" panose="020B0604030504040204" pitchFamily="50" charset="-128"/>
                <a:ea typeface="Meiryo UI" panose="020B0604030504040204" pitchFamily="50" charset="-128"/>
              </a:rPr>
              <a:t>IT</a:t>
            </a:r>
            <a:r>
              <a:rPr kumimoji="1" lang="ja-JP" altLang="en-US" sz="1800" dirty="0">
                <a:latin typeface="Meiryo UI" panose="020B0604030504040204" pitchFamily="50" charset="-128"/>
                <a:ea typeface="Meiryo UI" panose="020B0604030504040204" pitchFamily="50" charset="-128"/>
              </a:rPr>
              <a:t>・金融・製造業などあらゆる業界での実績があります。</a:t>
            </a:r>
            <a:endParaRPr kumimoji="1" lang="en-US" altLang="ja-JP" sz="1800" dirty="0">
              <a:latin typeface="Meiryo UI" panose="020B0604030504040204" pitchFamily="50" charset="-128"/>
              <a:ea typeface="Meiryo UI" panose="020B0604030504040204" pitchFamily="50" charset="-128"/>
            </a:endParaRPr>
          </a:p>
        </p:txBody>
      </p:sp>
      <p:pic>
        <p:nvPicPr>
          <p:cNvPr id="177155" name="図 8">
            <a:extLst>
              <a:ext uri="{FF2B5EF4-FFF2-40B4-BE49-F238E27FC236}">
                <a16:creationId xmlns:a16="http://schemas.microsoft.com/office/drawing/2014/main" id="{D346F4F3-8950-4B85-8CB1-420CF2C6D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175" y="4838700"/>
            <a:ext cx="23383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6" name="図 9">
            <a:extLst>
              <a:ext uri="{FF2B5EF4-FFF2-40B4-BE49-F238E27FC236}">
                <a16:creationId xmlns:a16="http://schemas.microsoft.com/office/drawing/2014/main" id="{B24C3C2A-CD66-4DD1-AEF3-FE5146825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0563" y="3051175"/>
            <a:ext cx="1998662"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7" name="図 11">
            <a:extLst>
              <a:ext uri="{FF2B5EF4-FFF2-40B4-BE49-F238E27FC236}">
                <a16:creationId xmlns:a16="http://schemas.microsoft.com/office/drawing/2014/main" id="{1426790D-9D1D-4475-A0C7-A85977435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6145213"/>
            <a:ext cx="1308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図 16">
            <a:extLst>
              <a:ext uri="{FF2B5EF4-FFF2-40B4-BE49-F238E27FC236}">
                <a16:creationId xmlns:a16="http://schemas.microsoft.com/office/drawing/2014/main" id="{D438FDED-BBDB-433A-807B-F4AF0F1C21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525" y="6267450"/>
            <a:ext cx="1212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9" name="図 17">
            <a:extLst>
              <a:ext uri="{FF2B5EF4-FFF2-40B4-BE49-F238E27FC236}">
                <a16:creationId xmlns:a16="http://schemas.microsoft.com/office/drawing/2014/main" id="{C5C926CA-5FDE-43E7-8D88-BBA63E2FCC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5075" y="5759450"/>
            <a:ext cx="7048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0" name="図 21">
            <a:extLst>
              <a:ext uri="{FF2B5EF4-FFF2-40B4-BE49-F238E27FC236}">
                <a16:creationId xmlns:a16="http://schemas.microsoft.com/office/drawing/2014/main" id="{2185A993-D19C-4E78-ACD0-C118A111E2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5288" y="6046788"/>
            <a:ext cx="757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1" name="図 18">
            <a:extLst>
              <a:ext uri="{FF2B5EF4-FFF2-40B4-BE49-F238E27FC236}">
                <a16:creationId xmlns:a16="http://schemas.microsoft.com/office/drawing/2014/main" id="{B6DD85BF-865E-4400-B134-416D4015D54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3725" y="5565775"/>
            <a:ext cx="14097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2" name="図 20">
            <a:extLst>
              <a:ext uri="{FF2B5EF4-FFF2-40B4-BE49-F238E27FC236}">
                <a16:creationId xmlns:a16="http://schemas.microsoft.com/office/drawing/2014/main" id="{FD28CB61-AAB9-40BF-BCB8-7DE2CC6057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4650" y="2417763"/>
            <a:ext cx="379571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3" name="図 16">
            <a:extLst>
              <a:ext uri="{FF2B5EF4-FFF2-40B4-BE49-F238E27FC236}">
                <a16:creationId xmlns:a16="http://schemas.microsoft.com/office/drawing/2014/main" id="{A0C7E894-DD55-4001-B50B-16A8E4F7B7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7700" y="2268538"/>
            <a:ext cx="396875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4" name="図 22">
            <a:extLst>
              <a:ext uri="{FF2B5EF4-FFF2-40B4-BE49-F238E27FC236}">
                <a16:creationId xmlns:a16="http://schemas.microsoft.com/office/drawing/2014/main" id="{C986E2CE-C0FF-499B-8F1F-CA3C09BF26F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988" y="3981450"/>
            <a:ext cx="3763962"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5" name="図 24">
            <a:extLst>
              <a:ext uri="{FF2B5EF4-FFF2-40B4-BE49-F238E27FC236}">
                <a16:creationId xmlns:a16="http://schemas.microsoft.com/office/drawing/2014/main" id="{C792320D-FA77-4364-8B85-71840CB04F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2738" y="5580063"/>
            <a:ext cx="92075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6" name="図 28">
            <a:extLst>
              <a:ext uri="{FF2B5EF4-FFF2-40B4-BE49-F238E27FC236}">
                <a16:creationId xmlns:a16="http://schemas.microsoft.com/office/drawing/2014/main" id="{DC69C53F-EC7B-4649-9C94-45219D758C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19513" y="5459413"/>
            <a:ext cx="121285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25">
            <a:extLst>
              <a:ext uri="{FF2B5EF4-FFF2-40B4-BE49-F238E27FC236}">
                <a16:creationId xmlns:a16="http://schemas.microsoft.com/office/drawing/2014/main" id="{54F340C6-B542-4476-1A2A-0D1EAF5D166D}"/>
              </a:ext>
            </a:extLst>
          </p:cNvPr>
          <p:cNvSpPr txBox="1">
            <a:spLocks noChangeArrowheads="1"/>
          </p:cNvSpPr>
          <p:nvPr/>
        </p:nvSpPr>
        <p:spPr bwMode="auto">
          <a:xfrm>
            <a:off x="150018" y="150812"/>
            <a:ext cx="1007363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sz="2000" b="1">
                <a:solidFill>
                  <a:schemeClr val="bg1"/>
                </a:solidFill>
                <a:latin typeface="Arial" panose="020B0604020202020204" pitchFamily="34" charset="0"/>
                <a:ea typeface="ＭＳ Ｐゴシック" panose="020B0600070205080204" pitchFamily="50" charset="-128"/>
              </a:defRPr>
            </a:lvl1pPr>
            <a:lvl2pPr marL="742950" indent="-285750" defTabSz="685800">
              <a:defRPr sz="2000" b="1">
                <a:solidFill>
                  <a:schemeClr val="bg1"/>
                </a:solidFill>
                <a:latin typeface="Arial" panose="020B0604020202020204" pitchFamily="34" charset="0"/>
                <a:ea typeface="ＭＳ Ｐゴシック" panose="020B0600070205080204" pitchFamily="50" charset="-128"/>
              </a:defRPr>
            </a:lvl2pPr>
            <a:lvl3pPr marL="1143000" indent="-228600" defTabSz="685800">
              <a:defRPr sz="2000" b="1">
                <a:solidFill>
                  <a:schemeClr val="bg1"/>
                </a:solidFill>
                <a:latin typeface="Arial" panose="020B0604020202020204" pitchFamily="34" charset="0"/>
                <a:ea typeface="ＭＳ Ｐゴシック" panose="020B0600070205080204" pitchFamily="50" charset="-128"/>
              </a:defRPr>
            </a:lvl3pPr>
            <a:lvl4pPr marL="1600200" indent="-228600" defTabSz="685800">
              <a:defRPr sz="2000" b="1">
                <a:solidFill>
                  <a:schemeClr val="bg1"/>
                </a:solidFill>
                <a:latin typeface="Arial" panose="020B0604020202020204" pitchFamily="34" charset="0"/>
                <a:ea typeface="ＭＳ Ｐゴシック" panose="020B0600070205080204" pitchFamily="50" charset="-128"/>
              </a:defRPr>
            </a:lvl4pPr>
            <a:lvl5pPr marL="2057400" indent="-228600" defTabSz="685800">
              <a:defRPr sz="2000" b="1">
                <a:solidFill>
                  <a:schemeClr val="bg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lvl="0" indent="0" fontAlgn="base">
              <a:spcBef>
                <a:spcPts val="900"/>
              </a:spcBef>
              <a:spcAft>
                <a:spcPct val="0"/>
              </a:spcAft>
              <a:defRPr/>
            </a:pPr>
            <a:r>
              <a:rPr lang="ja-JP" altLang="en-US"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戦略的人材アセスメント・</a:t>
            </a:r>
            <a:r>
              <a:rPr lang="en-US" altLang="ja-JP" u="sng" dirty="0" err="1">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ProfileXT</a:t>
            </a:r>
            <a:r>
              <a:rPr lang="en-US" altLang="ja-JP"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lang="ja-JP" altLang="en-US"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endParaRPr lang="en-US" altLang="ja-JP"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フッター プレースホルダー 1">
            <a:extLst>
              <a:ext uri="{FF2B5EF4-FFF2-40B4-BE49-F238E27FC236}">
                <a16:creationId xmlns:a16="http://schemas.microsoft.com/office/drawing/2014/main" id="{F0BA44E5-DBB3-23D7-4638-25BDCCAEEC4D}"/>
              </a:ext>
            </a:extLst>
          </p:cNvPr>
          <p:cNvSpPr>
            <a:spLocks noGrp="1"/>
          </p:cNvSpPr>
          <p:nvPr>
            <p:ph type="ftr" sz="quarter" idx="13"/>
          </p:nvPr>
        </p:nvSpPr>
        <p:spPr>
          <a:xfrm>
            <a:off x="4165600" y="6518400"/>
            <a:ext cx="3860800" cy="365125"/>
          </a:xfrm>
        </p:spPr>
        <p:txBody>
          <a:bodyPr/>
          <a:lstStyle/>
          <a:p>
            <a:pPr>
              <a:defRPr/>
            </a:pPr>
            <a:r>
              <a:rPr lang="en-US" altLang="ja-JP" dirty="0"/>
              <a:t>Copyright©️ 2023 HRD, Inc. All Rights Reserved. Strictly Confidential.</a:t>
            </a:r>
          </a:p>
        </p:txBody>
      </p:sp>
      <p:sp>
        <p:nvSpPr>
          <p:cNvPr id="3" name="スライド番号プレースホルダー 2">
            <a:extLst>
              <a:ext uri="{FF2B5EF4-FFF2-40B4-BE49-F238E27FC236}">
                <a16:creationId xmlns:a16="http://schemas.microsoft.com/office/drawing/2014/main" id="{A56733A3-C50B-FBC9-FA10-05F64F24B851}"/>
              </a:ext>
            </a:extLst>
          </p:cNvPr>
          <p:cNvSpPr>
            <a:spLocks noGrp="1"/>
          </p:cNvSpPr>
          <p:nvPr>
            <p:ph type="sldNum" sz="quarter" idx="12"/>
          </p:nvPr>
        </p:nvSpPr>
        <p:spPr/>
        <p:txBody>
          <a:bodyPr/>
          <a:lstStyle/>
          <a:p>
            <a:pPr>
              <a:defRPr/>
            </a:pPr>
            <a:fld id="{64295C8B-E362-44ED-B1EE-D7A040B29C5B}" type="slidenum">
              <a:rPr lang="en-US" altLang="ja-JP" smtClean="0"/>
              <a:pPr>
                <a:defRPr/>
              </a:pPr>
              <a:t>5</a:t>
            </a:fld>
            <a:endParaRPr lang="en-US" altLang="ja-JP"/>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スライド番号プレースホルダー 10">
            <a:extLst>
              <a:ext uri="{FF2B5EF4-FFF2-40B4-BE49-F238E27FC236}">
                <a16:creationId xmlns:a16="http://schemas.microsoft.com/office/drawing/2014/main" id="{FE36285F-D9AD-48B0-8612-9EC1A679A99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B42BD748-54C3-451F-AAAA-C6FAB497A115}"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6</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436227" name="テキスト ボックス 25">
            <a:extLst>
              <a:ext uri="{FF2B5EF4-FFF2-40B4-BE49-F238E27FC236}">
                <a16:creationId xmlns:a16="http://schemas.microsoft.com/office/drawing/2014/main" id="{86B6142A-E081-4D5C-9C8E-78CA32D4AD8E}"/>
              </a:ext>
            </a:extLst>
          </p:cNvPr>
          <p:cNvSpPr txBox="1">
            <a:spLocks noChangeArrowheads="1"/>
          </p:cNvSpPr>
          <p:nvPr/>
        </p:nvSpPr>
        <p:spPr bwMode="auto">
          <a:xfrm>
            <a:off x="349250" y="188913"/>
            <a:ext cx="855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sz="2000" b="1">
                <a:solidFill>
                  <a:schemeClr val="bg1"/>
                </a:solidFill>
                <a:latin typeface="Arial" panose="020B0604020202020204" pitchFamily="34" charset="0"/>
                <a:ea typeface="ＭＳ Ｐゴシック" panose="020B0600070205080204" pitchFamily="50" charset="-128"/>
              </a:defRPr>
            </a:lvl1pPr>
            <a:lvl2pPr marL="742950" indent="-285750" defTabSz="685800">
              <a:defRPr sz="2000" b="1">
                <a:solidFill>
                  <a:schemeClr val="bg1"/>
                </a:solidFill>
                <a:latin typeface="Arial" panose="020B0604020202020204" pitchFamily="34" charset="0"/>
                <a:ea typeface="ＭＳ Ｐゴシック" panose="020B0600070205080204" pitchFamily="50" charset="-128"/>
              </a:defRPr>
            </a:lvl2pPr>
            <a:lvl3pPr marL="1143000" indent="-228600" defTabSz="685800">
              <a:defRPr sz="2000" b="1">
                <a:solidFill>
                  <a:schemeClr val="bg1"/>
                </a:solidFill>
                <a:latin typeface="Arial" panose="020B0604020202020204" pitchFamily="34" charset="0"/>
                <a:ea typeface="ＭＳ Ｐゴシック" panose="020B0600070205080204" pitchFamily="50" charset="-128"/>
              </a:defRPr>
            </a:lvl3pPr>
            <a:lvl4pPr marL="1600200" indent="-228600" defTabSz="685800">
              <a:defRPr sz="2000" b="1">
                <a:solidFill>
                  <a:schemeClr val="bg1"/>
                </a:solidFill>
                <a:latin typeface="Arial" panose="020B0604020202020204" pitchFamily="34" charset="0"/>
                <a:ea typeface="ＭＳ Ｐゴシック" panose="020B0600070205080204" pitchFamily="50" charset="-128"/>
              </a:defRPr>
            </a:lvl4pPr>
            <a:lvl5pPr marL="2057400" indent="-228600" defTabSz="685800">
              <a:defRPr sz="2000" b="1">
                <a:solidFill>
                  <a:schemeClr val="bg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kumimoji="1" lang="en-US" altLang="ja-JP" sz="20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ProfileXT</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のコンセプト</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nvGrpSpPr>
          <p:cNvPr id="436228" name="グループ化 40">
            <a:extLst>
              <a:ext uri="{FF2B5EF4-FFF2-40B4-BE49-F238E27FC236}">
                <a16:creationId xmlns:a16="http://schemas.microsoft.com/office/drawing/2014/main" id="{0D4A950B-9516-440F-9647-27A3379E355D}"/>
              </a:ext>
            </a:extLst>
          </p:cNvPr>
          <p:cNvGrpSpPr>
            <a:grpSpLocks/>
          </p:cNvGrpSpPr>
          <p:nvPr/>
        </p:nvGrpSpPr>
        <p:grpSpPr bwMode="auto">
          <a:xfrm>
            <a:off x="349250" y="1898650"/>
            <a:ext cx="11603038" cy="4394200"/>
            <a:chOff x="-1201606" y="1251958"/>
            <a:chExt cx="15686734" cy="5410780"/>
          </a:xfrm>
        </p:grpSpPr>
        <p:grpSp>
          <p:nvGrpSpPr>
            <p:cNvPr id="436233" name="グループ化 2">
              <a:extLst>
                <a:ext uri="{FF2B5EF4-FFF2-40B4-BE49-F238E27FC236}">
                  <a16:creationId xmlns:a16="http://schemas.microsoft.com/office/drawing/2014/main" id="{01E0C37C-6144-472F-8957-D41F130C06AE}"/>
                </a:ext>
              </a:extLst>
            </p:cNvPr>
            <p:cNvGrpSpPr>
              <a:grpSpLocks/>
            </p:cNvGrpSpPr>
            <p:nvPr/>
          </p:nvGrpSpPr>
          <p:grpSpPr bwMode="auto">
            <a:xfrm>
              <a:off x="3210309" y="1522630"/>
              <a:ext cx="1970088" cy="2304833"/>
              <a:chOff x="285500" y="801295"/>
              <a:chExt cx="2209800" cy="2637934"/>
            </a:xfrm>
          </p:grpSpPr>
          <p:pic>
            <p:nvPicPr>
              <p:cNvPr id="436246" name="Picture 8">
                <a:extLst>
                  <a:ext uri="{FF2B5EF4-FFF2-40B4-BE49-F238E27FC236}">
                    <a16:creationId xmlns:a16="http://schemas.microsoft.com/office/drawing/2014/main" id="{A05F62BF-45A4-476C-B34E-A49B09D75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60" y="1561518"/>
                <a:ext cx="1491083" cy="1877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36247" name="正方形/長方形 11">
                <a:extLst>
                  <a:ext uri="{FF2B5EF4-FFF2-40B4-BE49-F238E27FC236}">
                    <a16:creationId xmlns:a16="http://schemas.microsoft.com/office/drawing/2014/main" id="{624A43F7-6C92-44CE-B507-071F9161111C}"/>
                  </a:ext>
                </a:extLst>
              </p:cNvPr>
              <p:cNvSpPr>
                <a:spLocks noChangeArrowheads="1"/>
              </p:cNvSpPr>
              <p:nvPr/>
            </p:nvSpPr>
            <p:spPr bwMode="auto">
              <a:xfrm>
                <a:off x="285500" y="801295"/>
                <a:ext cx="2209800" cy="42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人材データ</a:t>
                </a:r>
              </a:p>
            </p:txBody>
          </p:sp>
        </p:grpSp>
        <p:pic>
          <p:nvPicPr>
            <p:cNvPr id="436234" name="Picture 13" descr="C:\Users\mizutani\AppData\Local\Temp\SNAGHTML4e8b01.PNG">
              <a:extLst>
                <a:ext uri="{FF2B5EF4-FFF2-40B4-BE49-F238E27FC236}">
                  <a16:creationId xmlns:a16="http://schemas.microsoft.com/office/drawing/2014/main" id="{7C513FCC-6E52-462D-BF3D-108ACC7F2A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8025" y="2230438"/>
              <a:ext cx="1373188" cy="1601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36235" name="正方形/長方形 11">
              <a:extLst>
                <a:ext uri="{FF2B5EF4-FFF2-40B4-BE49-F238E27FC236}">
                  <a16:creationId xmlns:a16="http://schemas.microsoft.com/office/drawing/2014/main" id="{EA2A9346-33C6-4888-864E-58FC1AAF3406}"/>
                </a:ext>
              </a:extLst>
            </p:cNvPr>
            <p:cNvSpPr>
              <a:spLocks noChangeArrowheads="1"/>
            </p:cNvSpPr>
            <p:nvPr/>
          </p:nvSpPr>
          <p:spPr bwMode="auto">
            <a:xfrm>
              <a:off x="5946650" y="1561984"/>
              <a:ext cx="3595935" cy="45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パフォーマンスモデル</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50" name="二等辺三角形 49">
              <a:extLst>
                <a:ext uri="{FF2B5EF4-FFF2-40B4-BE49-F238E27FC236}">
                  <a16:creationId xmlns:a16="http://schemas.microsoft.com/office/drawing/2014/main" id="{215E5ADD-8C85-416F-B43A-76F5ACBB7065}"/>
                </a:ext>
              </a:extLst>
            </p:cNvPr>
            <p:cNvSpPr/>
            <p:nvPr/>
          </p:nvSpPr>
          <p:spPr>
            <a:xfrm rot="16200000">
              <a:off x="8520539" y="2827053"/>
              <a:ext cx="1090757" cy="360565"/>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1" name="二等辺三角形 50">
              <a:extLst>
                <a:ext uri="{FF2B5EF4-FFF2-40B4-BE49-F238E27FC236}">
                  <a16:creationId xmlns:a16="http://schemas.microsoft.com/office/drawing/2014/main" id="{2A23CD0E-9DAA-4217-BF8B-E24B7C577B08}"/>
                </a:ext>
              </a:extLst>
            </p:cNvPr>
            <p:cNvSpPr/>
            <p:nvPr/>
          </p:nvSpPr>
          <p:spPr>
            <a:xfrm rot="5400000">
              <a:off x="2459515" y="2791961"/>
              <a:ext cx="1088802" cy="358420"/>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36238" name="正方形/長方形 11">
              <a:extLst>
                <a:ext uri="{FF2B5EF4-FFF2-40B4-BE49-F238E27FC236}">
                  <a16:creationId xmlns:a16="http://schemas.microsoft.com/office/drawing/2014/main" id="{6608CCD5-DA14-4B42-AD27-27196AEA1AFD}"/>
                </a:ext>
              </a:extLst>
            </p:cNvPr>
            <p:cNvSpPr>
              <a:spLocks noChangeArrowheads="1"/>
            </p:cNvSpPr>
            <p:nvPr/>
          </p:nvSpPr>
          <p:spPr bwMode="auto">
            <a:xfrm>
              <a:off x="642093" y="2148684"/>
              <a:ext cx="2112963" cy="71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自己回答　　　アセスメント</a:t>
              </a:r>
              <a:endPar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55" name="十字形 54">
              <a:extLst>
                <a:ext uri="{FF2B5EF4-FFF2-40B4-BE49-F238E27FC236}">
                  <a16:creationId xmlns:a16="http://schemas.microsoft.com/office/drawing/2014/main" id="{B8DD2C4B-757F-4134-B1E4-8D944373CF07}"/>
                </a:ext>
              </a:extLst>
            </p:cNvPr>
            <p:cNvSpPr/>
            <p:nvPr/>
          </p:nvSpPr>
          <p:spPr>
            <a:xfrm>
              <a:off x="5574016" y="2690663"/>
              <a:ext cx="588065" cy="533651"/>
            </a:xfrm>
            <a:prstGeom prst="plus">
              <a:avLst>
                <a:gd name="adj" fmla="val 386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7" name="二等辺三角形 56">
              <a:extLst>
                <a:ext uri="{FF2B5EF4-FFF2-40B4-BE49-F238E27FC236}">
                  <a16:creationId xmlns:a16="http://schemas.microsoft.com/office/drawing/2014/main" id="{F8C52BF3-B2C3-46B3-8354-DF6CF495AB5A}"/>
                </a:ext>
              </a:extLst>
            </p:cNvPr>
            <p:cNvSpPr/>
            <p:nvPr/>
          </p:nvSpPr>
          <p:spPr>
            <a:xfrm rot="10800000">
              <a:off x="5322908" y="3754053"/>
              <a:ext cx="1090281" cy="36163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436241" name="Picture 2">
              <a:extLst>
                <a:ext uri="{FF2B5EF4-FFF2-40B4-BE49-F238E27FC236}">
                  <a16:creationId xmlns:a16="http://schemas.microsoft.com/office/drawing/2014/main" id="{6A9D675E-8244-414B-BE0F-0923B9647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4267200"/>
              <a:ext cx="1970088" cy="2395538"/>
            </a:xfrm>
            <a:prstGeom prst="rect">
              <a:avLst/>
            </a:prstGeom>
            <a:solidFill>
              <a:schemeClr val="bg1"/>
            </a:solidFill>
            <a:ln w="9525">
              <a:solidFill>
                <a:srgbClr val="000000"/>
              </a:solidFill>
              <a:miter lim="800000"/>
              <a:headEnd/>
              <a:tailEnd/>
            </a:ln>
          </p:spPr>
        </p:pic>
        <p:sp>
          <p:nvSpPr>
            <p:cNvPr id="60" name="矢印: 上カーブ 59">
              <a:extLst>
                <a:ext uri="{FF2B5EF4-FFF2-40B4-BE49-F238E27FC236}">
                  <a16:creationId xmlns:a16="http://schemas.microsoft.com/office/drawing/2014/main" id="{0033CCC5-5FC3-41AA-BB22-B6E3CA2A9182}"/>
                </a:ext>
              </a:extLst>
            </p:cNvPr>
            <p:cNvSpPr/>
            <p:nvPr/>
          </p:nvSpPr>
          <p:spPr>
            <a:xfrm rot="20324247">
              <a:off x="6593471" y="5204486"/>
              <a:ext cx="927168" cy="3772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rtl val="0"/>
              </a:endParaRPr>
            </a:p>
          </p:txBody>
        </p:sp>
        <p:sp>
          <p:nvSpPr>
            <p:cNvPr id="436243" name="正方形/長方形 11">
              <a:extLst>
                <a:ext uri="{FF2B5EF4-FFF2-40B4-BE49-F238E27FC236}">
                  <a16:creationId xmlns:a16="http://schemas.microsoft.com/office/drawing/2014/main" id="{99B2E247-A41C-4716-BF43-21F5F46A7C46}"/>
                </a:ext>
              </a:extLst>
            </p:cNvPr>
            <p:cNvSpPr>
              <a:spLocks noChangeArrowheads="1"/>
            </p:cNvSpPr>
            <p:nvPr/>
          </p:nvSpPr>
          <p:spPr bwMode="auto">
            <a:xfrm>
              <a:off x="621480" y="2954158"/>
              <a:ext cx="2112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314</a:t>
              </a:r>
              <a:r>
                <a:rPr kumimoji="0" lang="ja-JP" altLang="en-US"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問・選択式</a:t>
              </a:r>
              <a:endParaRPr kumimoji="0" lang="en-US" altLang="ja-JP" sz="16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64" name="吹き出し: 角を丸めた四角形 63">
              <a:extLst>
                <a:ext uri="{FF2B5EF4-FFF2-40B4-BE49-F238E27FC236}">
                  <a16:creationId xmlns:a16="http://schemas.microsoft.com/office/drawing/2014/main" id="{50267FB2-EDE4-4750-BEB4-B5BE959DDF66}"/>
                </a:ext>
              </a:extLst>
            </p:cNvPr>
            <p:cNvSpPr/>
            <p:nvPr/>
          </p:nvSpPr>
          <p:spPr>
            <a:xfrm>
              <a:off x="-1201606" y="4410853"/>
              <a:ext cx="4732419" cy="1247138"/>
            </a:xfrm>
            <a:prstGeom prst="wedgeRoundRectCallout">
              <a:avLst>
                <a:gd name="adj1" fmla="val 53460"/>
                <a:gd name="adj2" fmla="val -851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個人の特性を見抜く</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p:txBody>
        </p:sp>
        <p:sp>
          <p:nvSpPr>
            <p:cNvPr id="65" name="吹き出し: 角を丸めた四角形 64">
              <a:extLst>
                <a:ext uri="{FF2B5EF4-FFF2-40B4-BE49-F238E27FC236}">
                  <a16:creationId xmlns:a16="http://schemas.microsoft.com/office/drawing/2014/main" id="{A7B75C1F-BCC0-4DA9-B92C-2E609CF45EB2}"/>
                </a:ext>
              </a:extLst>
            </p:cNvPr>
            <p:cNvSpPr/>
            <p:nvPr/>
          </p:nvSpPr>
          <p:spPr>
            <a:xfrm>
              <a:off x="10287119" y="1251958"/>
              <a:ext cx="4198009" cy="1737784"/>
            </a:xfrm>
            <a:prstGeom prst="wedgeRoundRectCallout">
              <a:avLst>
                <a:gd name="adj1" fmla="val -72118"/>
                <a:gd name="adj2" fmla="val -142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事業に必要とされる</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ポジションや職務</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p:txBody>
        </p:sp>
      </p:grpSp>
      <p:sp>
        <p:nvSpPr>
          <p:cNvPr id="23" name="テキスト ボックス 22">
            <a:extLst>
              <a:ext uri="{FF2B5EF4-FFF2-40B4-BE49-F238E27FC236}">
                <a16:creationId xmlns:a16="http://schemas.microsoft.com/office/drawing/2014/main" id="{972E4619-9AC8-4C2E-965A-1AACA67C8193}"/>
              </a:ext>
            </a:extLst>
          </p:cNvPr>
          <p:cNvSpPr txBox="1"/>
          <p:nvPr/>
        </p:nvSpPr>
        <p:spPr>
          <a:xfrm>
            <a:off x="349250" y="713046"/>
            <a:ext cx="11603038" cy="923330"/>
          </a:xfrm>
          <a:prstGeom prst="rect">
            <a:avLst/>
          </a:prstGeom>
          <a:noFill/>
        </p:spPr>
        <p:txBody>
          <a:bodyPr>
            <a:spAutoFit/>
          </a:bodyPr>
          <a:lstStyle/>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はオンライン設問により、個人の特性として「思考スタイル」・「行動特性」・「仕事への興味」を測定します。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個人の特性とパフォーマンスモデルをマッチングさせて、ジョブマッチ</a:t>
            </a:r>
            <a:r>
              <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を算出することが可能です。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この戦略的な人事を行う上で必要とされるポジションや職務に適応します。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36230" name="ホームベース 21">
            <a:extLst>
              <a:ext uri="{FF2B5EF4-FFF2-40B4-BE49-F238E27FC236}">
                <a16:creationId xmlns:a16="http://schemas.microsoft.com/office/drawing/2014/main" id="{07A62A91-C57C-4721-BA2A-318D78BB3B5C}"/>
              </a:ext>
            </a:extLst>
          </p:cNvPr>
          <p:cNvSpPr>
            <a:spLocks noChangeArrowheads="1"/>
          </p:cNvSpPr>
          <p:nvPr/>
        </p:nvSpPr>
        <p:spPr bwMode="auto">
          <a:xfrm>
            <a:off x="6966521" y="4162086"/>
            <a:ext cx="4884522" cy="705448"/>
          </a:xfrm>
          <a:prstGeom prst="homePlate">
            <a:avLst>
              <a:gd name="adj" fmla="val 0"/>
            </a:avLst>
          </a:prstGeom>
          <a:solidFill>
            <a:srgbClr val="002060"/>
          </a:solidFill>
          <a:ln w="76200" algn="ctr">
            <a:solidFill>
              <a:srgbClr val="FFFFFF"/>
            </a:solidFill>
            <a:miter lim="800000"/>
            <a:headEnd/>
            <a:tailEnd/>
          </a:ln>
        </p:spPr>
        <p:txBody>
          <a:bodyPr lIns="2123" tIns="26970" rIns="2123" bIns="26970" anchor="ctr"/>
          <a:lstStyle>
            <a:lvl1pPr defTabSz="631825">
              <a:defRPr sz="2000" b="1">
                <a:solidFill>
                  <a:schemeClr val="bg1"/>
                </a:solidFill>
                <a:latin typeface="Arial" panose="020B0604020202020204" pitchFamily="34" charset="0"/>
                <a:ea typeface="ＭＳ Ｐゴシック" panose="020B0600070205080204" pitchFamily="50" charset="-128"/>
              </a:defRPr>
            </a:lvl1pPr>
            <a:lvl2pPr marL="742950" indent="-285750" defTabSz="631825">
              <a:defRPr sz="2000" b="1">
                <a:solidFill>
                  <a:schemeClr val="bg1"/>
                </a:solidFill>
                <a:latin typeface="Arial" panose="020B0604020202020204" pitchFamily="34" charset="0"/>
                <a:ea typeface="ＭＳ Ｐゴシック" panose="020B0600070205080204" pitchFamily="50" charset="-128"/>
              </a:defRPr>
            </a:lvl2pPr>
            <a:lvl3pPr marL="1143000" indent="-228600" defTabSz="631825">
              <a:defRPr sz="2000" b="1">
                <a:solidFill>
                  <a:schemeClr val="bg1"/>
                </a:solidFill>
                <a:latin typeface="Arial" panose="020B0604020202020204" pitchFamily="34" charset="0"/>
                <a:ea typeface="ＭＳ Ｐゴシック" panose="020B0600070205080204" pitchFamily="50" charset="-128"/>
              </a:defRPr>
            </a:lvl3pPr>
            <a:lvl4pPr marL="1600200" indent="-228600" defTabSz="631825">
              <a:defRPr sz="2000" b="1">
                <a:solidFill>
                  <a:schemeClr val="bg1"/>
                </a:solidFill>
                <a:latin typeface="Arial" panose="020B0604020202020204" pitchFamily="34" charset="0"/>
                <a:ea typeface="ＭＳ Ｐゴシック" panose="020B0600070205080204" pitchFamily="50" charset="-128"/>
              </a:defRPr>
            </a:lvl4pPr>
            <a:lvl5pPr marL="2057400" indent="-228600" defTabSz="631825">
              <a:defRPr sz="2000" b="1">
                <a:solidFill>
                  <a:schemeClr val="bg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631825"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ジョブマッチ％算出</a:t>
            </a:r>
            <a:endPar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631825"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ランキング化の</a:t>
            </a:r>
            <a:r>
              <a:rPr lang="ja-JP" altLang="en-US" sz="1800" dirty="0">
                <a:solidFill>
                  <a:srgbClr val="FFFFFF"/>
                </a:solidFill>
                <a:latin typeface="ＭＳ Ｐゴシック" panose="020B0600070205080204" pitchFamily="50" charset="-128"/>
              </a:rPr>
              <a:t>イメージ</a:t>
            </a:r>
            <a:endPar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1A4841F9-8F1D-2B76-D026-7AA74EA5CAE6}"/>
              </a:ext>
            </a:extLst>
          </p:cNvPr>
          <p:cNvPicPr>
            <a:picLocks noChangeAspect="1"/>
          </p:cNvPicPr>
          <p:nvPr/>
        </p:nvPicPr>
        <p:blipFill>
          <a:blip r:embed="rId6"/>
          <a:stretch>
            <a:fillRect/>
          </a:stretch>
        </p:blipFill>
        <p:spPr>
          <a:xfrm>
            <a:off x="7810499" y="4932803"/>
            <a:ext cx="3434762" cy="1572986"/>
          </a:xfrm>
          <a:prstGeom prst="rect">
            <a:avLst/>
          </a:prstGeom>
        </p:spPr>
      </p:pic>
      <p:sp>
        <p:nvSpPr>
          <p:cNvPr id="2" name="フッター プレースホルダー 1">
            <a:extLst>
              <a:ext uri="{FF2B5EF4-FFF2-40B4-BE49-F238E27FC236}">
                <a16:creationId xmlns:a16="http://schemas.microsoft.com/office/drawing/2014/main" id="{E6507B6A-C742-8602-599A-56C1D1C6314C}"/>
              </a:ext>
            </a:extLst>
          </p:cNvPr>
          <p:cNvSpPr>
            <a:spLocks noGrp="1"/>
          </p:cNvSpPr>
          <p:nvPr>
            <p:ph type="ftr" idx="12"/>
          </p:nvPr>
        </p:nvSpPr>
        <p:spPr>
          <a:xfrm>
            <a:off x="4165600" y="6356350"/>
            <a:ext cx="3860800" cy="365125"/>
          </a:xfrm>
        </p:spPr>
        <p:txBody>
          <a:bodyPr/>
          <a:lstStyle/>
          <a:p>
            <a:pPr>
              <a:defRPr/>
            </a:pPr>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138822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713" name="Rectangle 475">
            <a:extLst>
              <a:ext uri="{FF2B5EF4-FFF2-40B4-BE49-F238E27FC236}">
                <a16:creationId xmlns:a16="http://schemas.microsoft.com/office/drawing/2014/main" id="{47C245F3-0491-47E8-9DBC-2CF63FDEE5A3}"/>
              </a:ext>
            </a:extLst>
          </p:cNvPr>
          <p:cNvSpPr>
            <a:spLocks noChangeArrowheads="1"/>
          </p:cNvSpPr>
          <p:nvPr/>
        </p:nvSpPr>
        <p:spPr bwMode="auto">
          <a:xfrm>
            <a:off x="568325" y="1693863"/>
            <a:ext cx="5600700" cy="4860925"/>
          </a:xfrm>
          <a:prstGeom prst="rect">
            <a:avLst/>
          </a:prstGeom>
          <a:noFill/>
          <a:ln>
            <a:noFill/>
          </a:ln>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endParaRPr>
          </a:p>
        </p:txBody>
      </p:sp>
      <p:pic>
        <p:nvPicPr>
          <p:cNvPr id="173063" name="図 508">
            <a:extLst>
              <a:ext uri="{FF2B5EF4-FFF2-40B4-BE49-F238E27FC236}">
                <a16:creationId xmlns:a16="http://schemas.microsoft.com/office/drawing/2014/main" id="{54A13BA7-5392-40BB-9DB5-0AE4AC646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784" y="2360428"/>
            <a:ext cx="3887523" cy="284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テキスト ボックス 509">
            <a:extLst>
              <a:ext uri="{FF2B5EF4-FFF2-40B4-BE49-F238E27FC236}">
                <a16:creationId xmlns:a16="http://schemas.microsoft.com/office/drawing/2014/main" id="{F69740BF-2758-47F7-988D-C3339C18C933}"/>
              </a:ext>
            </a:extLst>
          </p:cNvPr>
          <p:cNvSpPr txBox="1"/>
          <p:nvPr/>
        </p:nvSpPr>
        <p:spPr>
          <a:xfrm>
            <a:off x="7689850" y="5865018"/>
            <a:ext cx="4502150" cy="52228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回答者のスコア</a:t>
            </a:r>
            <a:r>
              <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10</a:t>
            </a: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の場合、その指標の強さが</a:t>
            </a:r>
            <a:endPar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2.5%</a:t>
            </a: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の範囲に位置することを意味する。</a:t>
            </a:r>
          </a:p>
        </p:txBody>
      </p:sp>
      <p:sp>
        <p:nvSpPr>
          <p:cNvPr id="9" name="正方形/長方形 8">
            <a:extLst>
              <a:ext uri="{FF2B5EF4-FFF2-40B4-BE49-F238E27FC236}">
                <a16:creationId xmlns:a16="http://schemas.microsoft.com/office/drawing/2014/main" id="{8E3A1BAE-659D-4B2B-A603-F35165F49DFD}"/>
              </a:ext>
            </a:extLst>
          </p:cNvPr>
          <p:cNvSpPr/>
          <p:nvPr/>
        </p:nvSpPr>
        <p:spPr>
          <a:xfrm>
            <a:off x="7573963" y="5341938"/>
            <a:ext cx="4324350" cy="33813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スコアは標準的な人口分布全体の中で示される</a:t>
            </a:r>
            <a:endParaRPr kumimoji="0" lang="ja-JP" altLang="en-US" sz="16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493" name="テキスト ボックス 492">
            <a:extLst>
              <a:ext uri="{FF2B5EF4-FFF2-40B4-BE49-F238E27FC236}">
                <a16:creationId xmlns:a16="http://schemas.microsoft.com/office/drawing/2014/main" id="{5E30A660-6BD1-4357-8D54-AB96D150BA6E}"/>
              </a:ext>
            </a:extLst>
          </p:cNvPr>
          <p:cNvSpPr txBox="1"/>
          <p:nvPr/>
        </p:nvSpPr>
        <p:spPr>
          <a:xfrm>
            <a:off x="339725" y="681623"/>
            <a:ext cx="11368087" cy="830997"/>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ProfileXT</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は、「思考スタイル」・「行動特性」・「仕事への興味」で測定されます。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結果は、個人毎に数値化され、回答者は正規分布の形で表現されます。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結果そのものに良い、悪いはなく、あくまでそれぞれの人物特性（＝強みの源泉）が示されます。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94" name="テキスト ボックス 25">
            <a:extLst>
              <a:ext uri="{FF2B5EF4-FFF2-40B4-BE49-F238E27FC236}">
                <a16:creationId xmlns:a16="http://schemas.microsoft.com/office/drawing/2014/main" id="{2DBC7C58-9F80-4A35-BF8D-49EA1B6B50B1}"/>
              </a:ext>
            </a:extLst>
          </p:cNvPr>
          <p:cNvSpPr txBox="1">
            <a:spLocks noChangeArrowheads="1"/>
          </p:cNvSpPr>
          <p:nvPr/>
        </p:nvSpPr>
        <p:spPr bwMode="auto">
          <a:xfrm>
            <a:off x="302418" y="149294"/>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kumimoji="1" lang="en-US" altLang="ja-JP" sz="20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ProfileXT</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測定項目</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0D3EA8A2-E94C-4C10-91C4-B05CB01ED5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F98D2-E26E-4D38-849C-2283D70098C2}" type="slidenum">
              <a:rPr kumimoji="0" lang="en-US" altLang="ja-JP" sz="1200" b="0" i="0" u="none" strike="noStrike" kern="1200" cap="none" spc="0" normalizeH="0" baseline="0" noProof="0" smtClean="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ja-JP"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grpSp>
        <p:nvGrpSpPr>
          <p:cNvPr id="484" name="グループ化 482">
            <a:extLst>
              <a:ext uri="{FF2B5EF4-FFF2-40B4-BE49-F238E27FC236}">
                <a16:creationId xmlns:a16="http://schemas.microsoft.com/office/drawing/2014/main" id="{6D9468C0-7960-40AA-B192-D4BCB1B994E4}"/>
              </a:ext>
            </a:extLst>
          </p:cNvPr>
          <p:cNvGrpSpPr>
            <a:grpSpLocks/>
          </p:cNvGrpSpPr>
          <p:nvPr/>
        </p:nvGrpSpPr>
        <p:grpSpPr bwMode="auto">
          <a:xfrm>
            <a:off x="10228263" y="400050"/>
            <a:ext cx="1624012" cy="893763"/>
            <a:chOff x="914400" y="1905000"/>
            <a:chExt cx="7713663" cy="4191000"/>
          </a:xfrm>
        </p:grpSpPr>
        <p:grpSp>
          <p:nvGrpSpPr>
            <p:cNvPr id="485" name="Group 5">
              <a:extLst>
                <a:ext uri="{FF2B5EF4-FFF2-40B4-BE49-F238E27FC236}">
                  <a16:creationId xmlns:a16="http://schemas.microsoft.com/office/drawing/2014/main" id="{69A97E54-FA8F-4AC3-A2A2-50EA49957D04}"/>
                </a:ext>
              </a:extLst>
            </p:cNvPr>
            <p:cNvGrpSpPr>
              <a:grpSpLocks/>
            </p:cNvGrpSpPr>
            <p:nvPr/>
          </p:nvGrpSpPr>
          <p:grpSpPr bwMode="auto">
            <a:xfrm>
              <a:off x="914400" y="1905000"/>
              <a:ext cx="7162800" cy="4191000"/>
              <a:chOff x="1828800" y="3048000"/>
              <a:chExt cx="5105400" cy="3048000"/>
            </a:xfrm>
          </p:grpSpPr>
          <p:sp>
            <p:nvSpPr>
              <p:cNvPr id="489" name="Oval 3">
                <a:extLst>
                  <a:ext uri="{FF2B5EF4-FFF2-40B4-BE49-F238E27FC236}">
                    <a16:creationId xmlns:a16="http://schemas.microsoft.com/office/drawing/2014/main" id="{B33CD3D3-45EB-4457-AFCF-D1ACA5DBBF76}"/>
                  </a:ext>
                </a:extLst>
              </p:cNvPr>
              <p:cNvSpPr/>
              <p:nvPr/>
            </p:nvSpPr>
            <p:spPr>
              <a:xfrm>
                <a:off x="1828800" y="3048000"/>
                <a:ext cx="3353642"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sp>
            <p:nvSpPr>
              <p:cNvPr id="495" name="Oval 4">
                <a:extLst>
                  <a:ext uri="{FF2B5EF4-FFF2-40B4-BE49-F238E27FC236}">
                    <a16:creationId xmlns:a16="http://schemas.microsoft.com/office/drawing/2014/main" id="{340BE014-E0BE-4262-AFC4-EFA0BD8CA58C}"/>
                  </a:ext>
                </a:extLst>
              </p:cNvPr>
              <p:cNvSpPr/>
              <p:nvPr/>
            </p:nvSpPr>
            <p:spPr>
              <a:xfrm>
                <a:off x="3580863" y="3048000"/>
                <a:ext cx="3353642" cy="3048000"/>
              </a:xfrm>
              <a:prstGeom prst="ellipse">
                <a:avLst/>
              </a:prstGeom>
              <a:no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grpSp>
        <p:sp>
          <p:nvSpPr>
            <p:cNvPr id="486" name="TextBox 6">
              <a:extLst>
                <a:ext uri="{FF2B5EF4-FFF2-40B4-BE49-F238E27FC236}">
                  <a16:creationId xmlns:a16="http://schemas.microsoft.com/office/drawing/2014/main" id="{B2252E09-B18A-4790-ABEB-849A17EE30E7}"/>
                </a:ext>
              </a:extLst>
            </p:cNvPr>
            <p:cNvSpPr txBox="1">
              <a:spLocks noChangeArrowheads="1"/>
            </p:cNvSpPr>
            <p:nvPr/>
          </p:nvSpPr>
          <p:spPr bwMode="auto">
            <a:xfrm>
              <a:off x="937018" y="3334257"/>
              <a:ext cx="2435500" cy="115382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個人</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487" name="TextBox 8">
              <a:extLst>
                <a:ext uri="{FF2B5EF4-FFF2-40B4-BE49-F238E27FC236}">
                  <a16:creationId xmlns:a16="http://schemas.microsoft.com/office/drawing/2014/main" id="{AD00ABCD-6E76-455B-9B44-3BF149E28807}"/>
                </a:ext>
              </a:extLst>
            </p:cNvPr>
            <p:cNvSpPr txBox="1">
              <a:spLocks noChangeArrowheads="1"/>
            </p:cNvSpPr>
            <p:nvPr/>
          </p:nvSpPr>
          <p:spPr bwMode="auto">
            <a:xfrm>
              <a:off x="3922953" y="3349145"/>
              <a:ext cx="995312" cy="1459033"/>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488" name="TextBox 7">
              <a:extLst>
                <a:ext uri="{FF2B5EF4-FFF2-40B4-BE49-F238E27FC236}">
                  <a16:creationId xmlns:a16="http://schemas.microsoft.com/office/drawing/2014/main" id="{C780082F-6E59-49A8-A1ED-2C9A6AFEF5E4}"/>
                </a:ext>
              </a:extLst>
            </p:cNvPr>
            <p:cNvSpPr txBox="1">
              <a:spLocks noChangeArrowheads="1"/>
            </p:cNvSpPr>
            <p:nvPr/>
          </p:nvSpPr>
          <p:spPr bwMode="auto">
            <a:xfrm>
              <a:off x="5725073" y="3460808"/>
              <a:ext cx="2902990" cy="1086831"/>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モデル</a:t>
              </a:r>
              <a:endParaRPr kumimoji="0" lang="en-US" altLang="ja-JP"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grpSp>
      <p:pic>
        <p:nvPicPr>
          <p:cNvPr id="11" name="図 10">
            <a:extLst>
              <a:ext uri="{FF2B5EF4-FFF2-40B4-BE49-F238E27FC236}">
                <a16:creationId xmlns:a16="http://schemas.microsoft.com/office/drawing/2014/main" id="{2E373A6E-3A50-4785-B6DB-ED573706DFAA}"/>
              </a:ext>
            </a:extLst>
          </p:cNvPr>
          <p:cNvPicPr>
            <a:picLocks noChangeAspect="1"/>
          </p:cNvPicPr>
          <p:nvPr/>
        </p:nvPicPr>
        <p:blipFill>
          <a:blip r:embed="rId4"/>
          <a:stretch>
            <a:fillRect/>
          </a:stretch>
        </p:blipFill>
        <p:spPr>
          <a:xfrm>
            <a:off x="246120" y="1878557"/>
            <a:ext cx="6919357" cy="4087921"/>
          </a:xfrm>
          <a:prstGeom prst="rect">
            <a:avLst/>
          </a:prstGeom>
        </p:spPr>
      </p:pic>
      <p:sp>
        <p:nvSpPr>
          <p:cNvPr id="498" name="二等辺三角形 497">
            <a:extLst>
              <a:ext uri="{FF2B5EF4-FFF2-40B4-BE49-F238E27FC236}">
                <a16:creationId xmlns:a16="http://schemas.microsoft.com/office/drawing/2014/main" id="{9264C1CC-597B-44D0-AA88-31C0DDEED1B6}"/>
              </a:ext>
            </a:extLst>
          </p:cNvPr>
          <p:cNvSpPr/>
          <p:nvPr/>
        </p:nvSpPr>
        <p:spPr>
          <a:xfrm rot="5400000">
            <a:off x="6947212" y="3739380"/>
            <a:ext cx="1352837" cy="366277"/>
          </a:xfrm>
          <a:prstGeom prst="triangle">
            <a:avLst>
              <a:gd name="adj" fmla="val 5000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3" name="フッター プレースホルダー 2">
            <a:extLst>
              <a:ext uri="{FF2B5EF4-FFF2-40B4-BE49-F238E27FC236}">
                <a16:creationId xmlns:a16="http://schemas.microsoft.com/office/drawing/2014/main" id="{B77A2479-2C4C-F215-1990-A09EDDEAEB35}"/>
              </a:ext>
            </a:extLst>
          </p:cNvPr>
          <p:cNvSpPr>
            <a:spLocks noGrp="1"/>
          </p:cNvSpPr>
          <p:nvPr>
            <p:ph type="ftr" sz="quarter" idx="13"/>
          </p:nvPr>
        </p:nvSpPr>
        <p:spPr>
          <a:xfrm>
            <a:off x="4165600" y="6356350"/>
            <a:ext cx="3860800" cy="365125"/>
          </a:xfrm>
        </p:spPr>
        <p:txBody>
          <a:bodyPr/>
          <a:lstStyle/>
          <a:p>
            <a:pPr>
              <a:defRPr/>
            </a:pPr>
            <a:r>
              <a:rPr lang="en-US" altLang="ja-JP"/>
              <a:t>Copyright©️ 2023 HRD, Inc. All Rights Reserved. Strictly Confidential.</a:t>
            </a:r>
          </a:p>
        </p:txBody>
      </p:sp>
    </p:spTree>
    <p:extLst>
      <p:ext uri="{BB962C8B-B14F-4D97-AF65-F5344CB8AC3E}">
        <p14:creationId xmlns:p14="http://schemas.microsoft.com/office/powerpoint/2010/main" val="10707131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ローチャート: 処理 7">
            <a:extLst>
              <a:ext uri="{FF2B5EF4-FFF2-40B4-BE49-F238E27FC236}">
                <a16:creationId xmlns:a16="http://schemas.microsoft.com/office/drawing/2014/main" id="{1084A361-3ED8-4ACE-A485-5940D32C2069}"/>
              </a:ext>
            </a:extLst>
          </p:cNvPr>
          <p:cNvSpPr/>
          <p:nvPr/>
        </p:nvSpPr>
        <p:spPr bwMode="auto">
          <a:xfrm>
            <a:off x="828444" y="3190192"/>
            <a:ext cx="2437695" cy="1345256"/>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成果を</a:t>
            </a:r>
            <a:br>
              <a:rPr kumimoji="0" lang="en-US" altLang="ja-JP"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br>
            <a:r>
              <a:rPr kumimoji="0"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上げている人材を</a:t>
            </a:r>
            <a:br>
              <a:rPr kumimoji="0" lang="en-US" altLang="ja-JP"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br>
            <a:r>
              <a:rPr kumimoji="0"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ベンチマークする</a:t>
            </a:r>
          </a:p>
        </p:txBody>
      </p:sp>
      <p:sp>
        <p:nvSpPr>
          <p:cNvPr id="9" name="フローチャート: 処理 8">
            <a:extLst>
              <a:ext uri="{FF2B5EF4-FFF2-40B4-BE49-F238E27FC236}">
                <a16:creationId xmlns:a16="http://schemas.microsoft.com/office/drawing/2014/main" id="{DF4EFF73-6C23-4BCD-A850-044D9FBC6597}"/>
              </a:ext>
            </a:extLst>
          </p:cNvPr>
          <p:cNvSpPr/>
          <p:nvPr/>
        </p:nvSpPr>
        <p:spPr bwMode="auto">
          <a:xfrm>
            <a:off x="4903224" y="3187121"/>
            <a:ext cx="2438820" cy="1345255"/>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職務ライブラリー　　　モデルを活用する</a:t>
            </a:r>
          </a:p>
        </p:txBody>
      </p:sp>
      <p:sp>
        <p:nvSpPr>
          <p:cNvPr id="10" name="角丸四角形 1">
            <a:extLst>
              <a:ext uri="{FF2B5EF4-FFF2-40B4-BE49-F238E27FC236}">
                <a16:creationId xmlns:a16="http://schemas.microsoft.com/office/drawing/2014/main" id="{F460FC52-D3B7-431D-A11F-3ACE2850619F}"/>
              </a:ext>
            </a:extLst>
          </p:cNvPr>
          <p:cNvSpPr/>
          <p:nvPr/>
        </p:nvSpPr>
        <p:spPr bwMode="auto">
          <a:xfrm>
            <a:off x="760949" y="2350622"/>
            <a:ext cx="2572686"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現場における人材の</a:t>
            </a:r>
            <a:endParaRPr kumimoji="1"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アセスメント結果活用</a:t>
            </a:r>
            <a:endParaRPr kumimoji="0"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p:txBody>
      </p:sp>
      <p:sp>
        <p:nvSpPr>
          <p:cNvPr id="11" name="角丸四角形 17">
            <a:extLst>
              <a:ext uri="{FF2B5EF4-FFF2-40B4-BE49-F238E27FC236}">
                <a16:creationId xmlns:a16="http://schemas.microsoft.com/office/drawing/2014/main" id="{97F5AA34-F8A7-4C0C-A6CD-9CE5BF5B3268}"/>
              </a:ext>
            </a:extLst>
          </p:cNvPr>
          <p:cNvSpPr/>
          <p:nvPr/>
        </p:nvSpPr>
        <p:spPr bwMode="auto">
          <a:xfrm>
            <a:off x="4770484" y="2404709"/>
            <a:ext cx="2571560"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外部モデルを参考にする</a:t>
            </a:r>
            <a:endParaRPr kumimoji="0"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p:txBody>
      </p:sp>
      <p:sp>
        <p:nvSpPr>
          <p:cNvPr id="12" name="テキスト ボックス 11">
            <a:extLst>
              <a:ext uri="{FF2B5EF4-FFF2-40B4-BE49-F238E27FC236}">
                <a16:creationId xmlns:a16="http://schemas.microsoft.com/office/drawing/2014/main" id="{087A75A9-3615-487A-95BE-B36CEB1A3BB8}"/>
              </a:ext>
            </a:extLst>
          </p:cNvPr>
          <p:cNvSpPr txBox="1"/>
          <p:nvPr/>
        </p:nvSpPr>
        <p:spPr bwMode="auto">
          <a:xfrm>
            <a:off x="1005057" y="1808447"/>
            <a:ext cx="2084471" cy="461665"/>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uLnTx/>
                <a:uFillTx/>
                <a:latin typeface="游ゴシック Light" panose="020F0302020204030204"/>
                <a:ea typeface="Meiryo UI" panose="020B0604030504040204" pitchFamily="50" charset="-128"/>
                <a:cs typeface="Arial"/>
                <a:sym typeface="Arial"/>
                <a:rtl val="0"/>
              </a:rPr>
              <a:t>①現職者分析</a:t>
            </a:r>
          </a:p>
        </p:txBody>
      </p:sp>
      <p:sp>
        <p:nvSpPr>
          <p:cNvPr id="13" name="テキスト ボックス 12">
            <a:extLst>
              <a:ext uri="{FF2B5EF4-FFF2-40B4-BE49-F238E27FC236}">
                <a16:creationId xmlns:a16="http://schemas.microsoft.com/office/drawing/2014/main" id="{84A6B648-D5E0-4BBF-B24F-49E50AED6186}"/>
              </a:ext>
            </a:extLst>
          </p:cNvPr>
          <p:cNvSpPr txBox="1"/>
          <p:nvPr/>
        </p:nvSpPr>
        <p:spPr bwMode="auto">
          <a:xfrm>
            <a:off x="4353629" y="1837482"/>
            <a:ext cx="3360183" cy="461665"/>
          </a:xfrm>
          <a:prstGeom prst="rect">
            <a:avLst/>
          </a:prstGeom>
          <a:noFill/>
        </p:spPr>
        <p:txBody>
          <a:bodyPr wrap="square">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uLnTx/>
                <a:uFillTx/>
                <a:latin typeface="+mj-lt"/>
                <a:ea typeface="Meiryo UI" panose="020B0604030504040204" pitchFamily="50" charset="-128"/>
                <a:cs typeface="Arial"/>
                <a:rtl val="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uLnTx/>
                <a:uFillTx/>
                <a:latin typeface="游ゴシック Light" panose="020F0302020204030204"/>
                <a:ea typeface="Meiryo UI" panose="020B0604030504040204" pitchFamily="50" charset="-128"/>
                <a:cs typeface="Arial"/>
                <a:sym typeface="Arial"/>
                <a:rtl val="0"/>
              </a:rPr>
              <a:t>②職務モデルライブラリ</a:t>
            </a:r>
          </a:p>
        </p:txBody>
      </p:sp>
      <p:sp>
        <p:nvSpPr>
          <p:cNvPr id="14" name="フローチャート: 処理 13">
            <a:extLst>
              <a:ext uri="{FF2B5EF4-FFF2-40B4-BE49-F238E27FC236}">
                <a16:creationId xmlns:a16="http://schemas.microsoft.com/office/drawing/2014/main" id="{5E3876DF-9474-41EF-9333-4D6020779559}"/>
              </a:ext>
            </a:extLst>
          </p:cNvPr>
          <p:cNvSpPr/>
          <p:nvPr/>
        </p:nvSpPr>
        <p:spPr bwMode="auto">
          <a:xfrm>
            <a:off x="8894258" y="3187120"/>
            <a:ext cx="2438820" cy="1345255"/>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該当職務への期待を</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モデルに反映する</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57</a:t>
            </a:r>
            <a:r>
              <a:rPr kumimoji="1" lang="ja-JP" altLang="en-US" sz="2000" b="0"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問のサーベイ質問</a:t>
            </a:r>
          </a:p>
        </p:txBody>
      </p:sp>
      <p:sp>
        <p:nvSpPr>
          <p:cNvPr id="15" name="角丸四角形 17">
            <a:extLst>
              <a:ext uri="{FF2B5EF4-FFF2-40B4-BE49-F238E27FC236}">
                <a16:creationId xmlns:a16="http://schemas.microsoft.com/office/drawing/2014/main" id="{A93D0277-3E8C-493F-BD3D-E3FD9EA4B25F}"/>
              </a:ext>
            </a:extLst>
          </p:cNvPr>
          <p:cNvSpPr/>
          <p:nvPr/>
        </p:nvSpPr>
        <p:spPr bwMode="auto">
          <a:xfrm>
            <a:off x="8754096" y="2412612"/>
            <a:ext cx="2571560"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rPr>
              <a:t>自社の事業環境を踏まえたあるべき姿を描く</a:t>
            </a:r>
            <a:endParaRPr kumimoji="1" lang="en-US" altLang="ja-JP" sz="1800" b="1" i="0" u="none" strike="noStrike" kern="0" cap="none" spc="0" normalizeH="0" baseline="0" noProof="0" dirty="0">
              <a:ln>
                <a:noFill/>
              </a:ln>
              <a:solidFill>
                <a:prstClr val="black"/>
              </a:solidFill>
              <a:effectLst/>
              <a:uLnTx/>
              <a:uFillTx/>
              <a:latin typeface="游ゴシック Light" panose="020F0302020204030204"/>
              <a:ea typeface="Meiryo UI" panose="020B0604030504040204" pitchFamily="50" charset="-128"/>
              <a:cs typeface="+mn-cs"/>
              <a:sym typeface="Arial"/>
              <a:rtl val="0"/>
            </a:endParaRPr>
          </a:p>
        </p:txBody>
      </p:sp>
      <p:sp>
        <p:nvSpPr>
          <p:cNvPr id="16" name="テキスト ボックス 15">
            <a:extLst>
              <a:ext uri="{FF2B5EF4-FFF2-40B4-BE49-F238E27FC236}">
                <a16:creationId xmlns:a16="http://schemas.microsoft.com/office/drawing/2014/main" id="{88FC0881-E60C-47D4-8FDE-DC781A8748DC}"/>
              </a:ext>
            </a:extLst>
          </p:cNvPr>
          <p:cNvSpPr txBox="1"/>
          <p:nvPr/>
        </p:nvSpPr>
        <p:spPr bwMode="auto">
          <a:xfrm>
            <a:off x="8579150" y="1820365"/>
            <a:ext cx="2889913" cy="461665"/>
          </a:xfrm>
          <a:prstGeom prst="rect">
            <a:avLst/>
          </a:prstGeom>
          <a:noFill/>
        </p:spPr>
        <p:txBody>
          <a:bodyP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uLnTx/>
                <a:uFillTx/>
                <a:latin typeface="+mj-lt"/>
                <a:ea typeface="Meiryo UI" panose="020B0604030504040204" pitchFamily="50" charset="-128"/>
                <a:cs typeface="Arial"/>
                <a:rtl val="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uLnTx/>
                <a:uFillTx/>
                <a:latin typeface="游ゴシック Light" panose="020F0302020204030204"/>
                <a:ea typeface="Meiryo UI" panose="020B0604030504040204" pitchFamily="50" charset="-128"/>
                <a:cs typeface="Arial"/>
                <a:sym typeface="Arial"/>
                <a:rtl val="0"/>
              </a:rPr>
              <a:t>③職務分析サーベイ</a:t>
            </a:r>
          </a:p>
        </p:txBody>
      </p:sp>
      <p:sp>
        <p:nvSpPr>
          <p:cNvPr id="18" name="角丸四角形 29">
            <a:extLst>
              <a:ext uri="{FF2B5EF4-FFF2-40B4-BE49-F238E27FC236}">
                <a16:creationId xmlns:a16="http://schemas.microsoft.com/office/drawing/2014/main" id="{11068DA7-DC9B-4AD9-B087-E0AF6ED346C2}"/>
              </a:ext>
            </a:extLst>
          </p:cNvPr>
          <p:cNvSpPr>
            <a:spLocks noChangeArrowheads="1"/>
          </p:cNvSpPr>
          <p:nvPr/>
        </p:nvSpPr>
        <p:spPr bwMode="auto">
          <a:xfrm>
            <a:off x="1211447" y="5826665"/>
            <a:ext cx="10035906" cy="48459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Meiryo UI"/>
                <a:ea typeface="Meiryo UI"/>
                <a:cs typeface="+mn-cs"/>
              </a:rPr>
              <a:t>３つのアプローチを組み合わせ</a:t>
            </a:r>
            <a:r>
              <a:rPr kumimoji="0" lang="ja-JP" altLang="en-US" sz="2000" dirty="0">
                <a:solidFill>
                  <a:srgbClr val="FFFFFF"/>
                </a:solidFill>
                <a:latin typeface="Meiryo UI"/>
                <a:ea typeface="Meiryo UI"/>
              </a:rPr>
              <a:t>て</a:t>
            </a:r>
            <a:r>
              <a:rPr kumimoji="0" lang="ja-JP" altLang="en-US" sz="2000" b="0" i="0" u="none" strike="noStrike" kern="1200" cap="none" spc="0" normalizeH="0" baseline="0" noProof="0" dirty="0">
                <a:ln>
                  <a:noFill/>
                </a:ln>
                <a:solidFill>
                  <a:srgbClr val="FFFFFF"/>
                </a:solidFill>
                <a:effectLst/>
                <a:uLnTx/>
                <a:uFillTx/>
                <a:latin typeface="Meiryo UI"/>
                <a:ea typeface="Meiryo UI"/>
                <a:cs typeface="+mn-cs"/>
              </a:rPr>
              <a:t>、パフォーマンスモデル</a:t>
            </a:r>
            <a:r>
              <a:rPr kumimoji="0" lang="ja-JP" altLang="en-US" sz="2000" dirty="0">
                <a:solidFill>
                  <a:srgbClr val="FFFFFF"/>
                </a:solidFill>
                <a:latin typeface="Meiryo UI"/>
                <a:ea typeface="Meiryo UI"/>
              </a:rPr>
              <a:t>を設計</a:t>
            </a:r>
            <a:r>
              <a:rPr kumimoji="0" lang="ja-JP" altLang="en-US" sz="2000" b="0" i="0" u="none" strike="noStrike" kern="1200" cap="none" spc="0" normalizeH="0" baseline="0" noProof="0" dirty="0">
                <a:ln>
                  <a:noFill/>
                </a:ln>
                <a:solidFill>
                  <a:srgbClr val="FFFFFF"/>
                </a:solidFill>
                <a:effectLst/>
                <a:uLnTx/>
                <a:uFillTx/>
                <a:latin typeface="Meiryo UI"/>
                <a:ea typeface="Meiryo UI"/>
                <a:cs typeface="+mn-cs"/>
              </a:rPr>
              <a:t>します</a:t>
            </a:r>
            <a:endParaRPr kumimoji="0" lang="en-US" altLang="ja-JP" sz="2000" b="0" i="0" u="none" strike="noStrike" kern="1200" cap="none" spc="0" normalizeH="0" baseline="0" noProof="0" dirty="0">
              <a:ln>
                <a:noFill/>
              </a:ln>
              <a:solidFill>
                <a:srgbClr val="FFFFFF"/>
              </a:solidFill>
              <a:effectLst/>
              <a:uLnTx/>
              <a:uFillTx/>
              <a:latin typeface="Meiryo UI"/>
              <a:ea typeface="Meiryo UI"/>
              <a:cs typeface="+mn-cs"/>
            </a:endParaRPr>
          </a:p>
        </p:txBody>
      </p:sp>
      <p:sp>
        <p:nvSpPr>
          <p:cNvPr id="25" name="角丸四角形 29">
            <a:extLst>
              <a:ext uri="{FF2B5EF4-FFF2-40B4-BE49-F238E27FC236}">
                <a16:creationId xmlns:a16="http://schemas.microsoft.com/office/drawing/2014/main" id="{DD5447F9-6113-4047-87DC-2D84ACAA9C6D}"/>
              </a:ext>
            </a:extLst>
          </p:cNvPr>
          <p:cNvSpPr>
            <a:spLocks noChangeArrowheads="1"/>
          </p:cNvSpPr>
          <p:nvPr/>
        </p:nvSpPr>
        <p:spPr bwMode="auto">
          <a:xfrm>
            <a:off x="602334" y="4777889"/>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職務の</a:t>
            </a: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KPI</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に基づいた</a:t>
            </a:r>
            <a:b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b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High-Low</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分析等</a:t>
            </a:r>
            <a:endParaRPr kumimoji="0" lang="en-US" altLang="ja-JP" sz="1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4" name="角丸四角形 29">
            <a:extLst>
              <a:ext uri="{FF2B5EF4-FFF2-40B4-BE49-F238E27FC236}">
                <a16:creationId xmlns:a16="http://schemas.microsoft.com/office/drawing/2014/main" id="{7A9BA7B5-C29B-4B35-8C8E-13B9273A7E83}"/>
              </a:ext>
            </a:extLst>
          </p:cNvPr>
          <p:cNvSpPr>
            <a:spLocks noChangeArrowheads="1"/>
          </p:cNvSpPr>
          <p:nvPr/>
        </p:nvSpPr>
        <p:spPr bwMode="auto">
          <a:xfrm>
            <a:off x="4677677" y="4771972"/>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米国</a:t>
            </a: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O-Net1000</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職種</a:t>
            </a:r>
            <a:b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b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モデル</a:t>
            </a:r>
            <a: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t>/</a:t>
            </a: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国内研究モデル</a:t>
            </a:r>
            <a:endParaRPr kumimoji="0" lang="en-US" altLang="ja-JP" sz="1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6" name="角丸四角形 29">
            <a:extLst>
              <a:ext uri="{FF2B5EF4-FFF2-40B4-BE49-F238E27FC236}">
                <a16:creationId xmlns:a16="http://schemas.microsoft.com/office/drawing/2014/main" id="{1EC7D32D-ACDB-450F-969E-44A6C88B9962}"/>
              </a:ext>
            </a:extLst>
          </p:cNvPr>
          <p:cNvSpPr>
            <a:spLocks noChangeArrowheads="1"/>
          </p:cNvSpPr>
          <p:nvPr/>
        </p:nvSpPr>
        <p:spPr bwMode="auto">
          <a:xfrm>
            <a:off x="8668711" y="4771972"/>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rtl="0" eaLnBrk="1" fontAlgn="auto" latinLnBrk="0" hangingPunct="1">
              <a:lnSpc>
                <a:spcPct val="100000"/>
              </a:lnSpc>
              <a:spcBef>
                <a:spcPct val="0"/>
              </a:spcBef>
              <a:spcAft>
                <a:spcPts val="0"/>
              </a:spcAft>
              <a:buClrTx/>
              <a:buSzTx/>
              <a:buFontTx/>
              <a:buNone/>
              <a:tabLst/>
              <a:defRPr/>
            </a:pP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経営者、事業責任者等</a:t>
            </a:r>
            <a:br>
              <a:rPr kumimoji="0" lang="en-US" altLang="ja-JP" sz="1800" b="0" i="0" u="none" strike="noStrike" kern="0" cap="none" spc="0" normalizeH="0" baseline="0" noProof="0" dirty="0">
                <a:ln>
                  <a:noFill/>
                </a:ln>
                <a:solidFill>
                  <a:srgbClr val="161717"/>
                </a:solidFill>
                <a:effectLst/>
                <a:uLnTx/>
                <a:uFillTx/>
                <a:latin typeface="Meiryo UI"/>
                <a:ea typeface="Meiryo UI"/>
                <a:cs typeface="+mn-cs"/>
              </a:rPr>
            </a:br>
            <a:r>
              <a:rPr kumimoji="0" lang="ja-JP" altLang="en-US" sz="1800" b="0" i="0" u="none" strike="noStrike" kern="0" cap="none" spc="0" normalizeH="0" baseline="0" noProof="0" dirty="0">
                <a:ln>
                  <a:noFill/>
                </a:ln>
                <a:solidFill>
                  <a:srgbClr val="161717"/>
                </a:solidFill>
                <a:effectLst/>
                <a:uLnTx/>
                <a:uFillTx/>
                <a:latin typeface="Meiryo UI"/>
                <a:ea typeface="Meiryo UI"/>
                <a:cs typeface="+mn-cs"/>
              </a:rPr>
              <a:t>上層部による回答</a:t>
            </a:r>
            <a:endParaRPr kumimoji="0" lang="en-US" altLang="ja-JP" sz="1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B029A730-A301-4BE6-B063-4FE718BFC3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92F924-A74C-465E-92CF-B536D5605C51}"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39C6CE14-747F-6809-6C82-6D7B80333C56}"/>
              </a:ext>
            </a:extLst>
          </p:cNvPr>
          <p:cNvPicPr>
            <a:picLocks noChangeAspect="1"/>
          </p:cNvPicPr>
          <p:nvPr/>
        </p:nvPicPr>
        <p:blipFill>
          <a:blip r:embed="rId2"/>
          <a:stretch>
            <a:fillRect/>
          </a:stretch>
        </p:blipFill>
        <p:spPr>
          <a:xfrm>
            <a:off x="3156721" y="2370915"/>
            <a:ext cx="671054" cy="682176"/>
          </a:xfrm>
          <a:prstGeom prst="rect">
            <a:avLst/>
          </a:prstGeom>
        </p:spPr>
      </p:pic>
      <p:pic>
        <p:nvPicPr>
          <p:cNvPr id="19" name="図 18">
            <a:extLst>
              <a:ext uri="{FF2B5EF4-FFF2-40B4-BE49-F238E27FC236}">
                <a16:creationId xmlns:a16="http://schemas.microsoft.com/office/drawing/2014/main" id="{2EE52178-F900-783B-6075-1D4D360069EC}"/>
              </a:ext>
            </a:extLst>
          </p:cNvPr>
          <p:cNvPicPr>
            <a:picLocks noChangeAspect="1"/>
          </p:cNvPicPr>
          <p:nvPr/>
        </p:nvPicPr>
        <p:blipFill>
          <a:blip r:embed="rId3"/>
          <a:stretch>
            <a:fillRect/>
          </a:stretch>
        </p:blipFill>
        <p:spPr>
          <a:xfrm>
            <a:off x="7325639" y="2326887"/>
            <a:ext cx="776345" cy="770232"/>
          </a:xfrm>
          <a:prstGeom prst="rect">
            <a:avLst/>
          </a:prstGeom>
        </p:spPr>
      </p:pic>
      <p:pic>
        <p:nvPicPr>
          <p:cNvPr id="21" name="図 20">
            <a:extLst>
              <a:ext uri="{FF2B5EF4-FFF2-40B4-BE49-F238E27FC236}">
                <a16:creationId xmlns:a16="http://schemas.microsoft.com/office/drawing/2014/main" id="{CC9BCBCF-9D7F-CE35-59E0-D91C33CCDA9B}"/>
              </a:ext>
            </a:extLst>
          </p:cNvPr>
          <p:cNvPicPr>
            <a:picLocks noChangeAspect="1"/>
          </p:cNvPicPr>
          <p:nvPr/>
        </p:nvPicPr>
        <p:blipFill>
          <a:blip r:embed="rId4"/>
          <a:stretch>
            <a:fillRect/>
          </a:stretch>
        </p:blipFill>
        <p:spPr>
          <a:xfrm>
            <a:off x="11304618" y="2270112"/>
            <a:ext cx="700689" cy="821299"/>
          </a:xfrm>
          <a:prstGeom prst="rect">
            <a:avLst/>
          </a:prstGeom>
        </p:spPr>
      </p:pic>
      <p:sp>
        <p:nvSpPr>
          <p:cNvPr id="22" name="コンテンツ プレースホルダー 2">
            <a:extLst>
              <a:ext uri="{FF2B5EF4-FFF2-40B4-BE49-F238E27FC236}">
                <a16:creationId xmlns:a16="http://schemas.microsoft.com/office/drawing/2014/main" id="{CA806EBE-AAFA-DC27-601D-D0FB8E527159}"/>
              </a:ext>
            </a:extLst>
          </p:cNvPr>
          <p:cNvSpPr txBox="1">
            <a:spLocks/>
          </p:cNvSpPr>
          <p:nvPr/>
        </p:nvSpPr>
        <p:spPr>
          <a:xfrm>
            <a:off x="425133" y="874524"/>
            <a:ext cx="11049807" cy="713798"/>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パフォーマンスモデル定義は下記の</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3</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つのアプローチを組み合わせて考えていきます。</a:t>
            </a: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戦略遂行のために求める人材像を</a:t>
            </a:r>
            <a:r>
              <a:rPr lang="ja-JP" altLang="en-US" dirty="0">
                <a:solidFill>
                  <a:srgbClr val="161717"/>
                </a:solidFill>
                <a:latin typeface="Meiryo UI"/>
                <a:ea typeface="Meiryo UI"/>
              </a:rPr>
              <a:t>パ</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フォーマンスモデル定義することは、組織内の共通基盤を構築や、今後の育成の観点で有益です。</a:t>
            </a:r>
          </a:p>
        </p:txBody>
      </p:sp>
      <p:grpSp>
        <p:nvGrpSpPr>
          <p:cNvPr id="27" name="グループ化 24">
            <a:extLst>
              <a:ext uri="{FF2B5EF4-FFF2-40B4-BE49-F238E27FC236}">
                <a16:creationId xmlns:a16="http://schemas.microsoft.com/office/drawing/2014/main" id="{AAF0537B-B2AB-D8B7-127A-63AA2C9B2A59}"/>
              </a:ext>
            </a:extLst>
          </p:cNvPr>
          <p:cNvGrpSpPr>
            <a:grpSpLocks/>
          </p:cNvGrpSpPr>
          <p:nvPr/>
        </p:nvGrpSpPr>
        <p:grpSpPr bwMode="auto">
          <a:xfrm>
            <a:off x="10215081" y="214728"/>
            <a:ext cx="1511300" cy="893762"/>
            <a:chOff x="914400" y="1905000"/>
            <a:chExt cx="7176990" cy="4191000"/>
          </a:xfrm>
        </p:grpSpPr>
        <p:grpSp>
          <p:nvGrpSpPr>
            <p:cNvPr id="28" name="Group 5">
              <a:extLst>
                <a:ext uri="{FF2B5EF4-FFF2-40B4-BE49-F238E27FC236}">
                  <a16:creationId xmlns:a16="http://schemas.microsoft.com/office/drawing/2014/main" id="{ABD14C0E-28F6-663B-7BE8-F493E4C8CB76}"/>
                </a:ext>
              </a:extLst>
            </p:cNvPr>
            <p:cNvGrpSpPr>
              <a:grpSpLocks/>
            </p:cNvGrpSpPr>
            <p:nvPr/>
          </p:nvGrpSpPr>
          <p:grpSpPr bwMode="auto">
            <a:xfrm>
              <a:off x="914400" y="1905000"/>
              <a:ext cx="7162800" cy="4191000"/>
              <a:chOff x="1828800" y="3048000"/>
              <a:chExt cx="5105400" cy="3048000"/>
            </a:xfrm>
          </p:grpSpPr>
          <p:sp>
            <p:nvSpPr>
              <p:cNvPr id="32" name="Oval 3">
                <a:extLst>
                  <a:ext uri="{FF2B5EF4-FFF2-40B4-BE49-F238E27FC236}">
                    <a16:creationId xmlns:a16="http://schemas.microsoft.com/office/drawing/2014/main" id="{C23347A7-38AA-D1DD-5EA2-098852EF0496}"/>
                  </a:ext>
                </a:extLst>
              </p:cNvPr>
              <p:cNvSpPr/>
              <p:nvPr/>
            </p:nvSpPr>
            <p:spPr>
              <a:xfrm>
                <a:off x="1828800" y="3048000"/>
                <a:ext cx="3353026" cy="3048000"/>
              </a:xfrm>
              <a:prstGeom prst="ellipse">
                <a:avLst/>
              </a:prstGeom>
              <a:solidFill>
                <a:schemeClr val="bg1"/>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sp>
            <p:nvSpPr>
              <p:cNvPr id="33" name="Oval 4">
                <a:extLst>
                  <a:ext uri="{FF2B5EF4-FFF2-40B4-BE49-F238E27FC236}">
                    <a16:creationId xmlns:a16="http://schemas.microsoft.com/office/drawing/2014/main" id="{45FEE7CB-DC5A-1CE7-C67D-006411F505E9}"/>
                  </a:ext>
                </a:extLst>
              </p:cNvPr>
              <p:cNvSpPr/>
              <p:nvPr/>
            </p:nvSpPr>
            <p:spPr>
              <a:xfrm>
                <a:off x="3580541" y="3048000"/>
                <a:ext cx="3353026"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grpSp>
        <p:sp>
          <p:nvSpPr>
            <p:cNvPr id="29" name="TextBox 6">
              <a:extLst>
                <a:ext uri="{FF2B5EF4-FFF2-40B4-BE49-F238E27FC236}">
                  <a16:creationId xmlns:a16="http://schemas.microsoft.com/office/drawing/2014/main" id="{906EE6AB-435D-7CE0-58AC-F7F1C1FDD39A}"/>
                </a:ext>
              </a:extLst>
            </p:cNvPr>
            <p:cNvSpPr txBox="1">
              <a:spLocks noChangeArrowheads="1"/>
            </p:cNvSpPr>
            <p:nvPr/>
          </p:nvSpPr>
          <p:spPr bwMode="auto">
            <a:xfrm>
              <a:off x="937019" y="3334258"/>
              <a:ext cx="2435048" cy="1153826"/>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個人</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30" name="TextBox 8">
              <a:extLst>
                <a:ext uri="{FF2B5EF4-FFF2-40B4-BE49-F238E27FC236}">
                  <a16:creationId xmlns:a16="http://schemas.microsoft.com/office/drawing/2014/main" id="{322A79D3-AC02-F45D-8BAA-66F1273C2BDB}"/>
                </a:ext>
              </a:extLst>
            </p:cNvPr>
            <p:cNvSpPr txBox="1">
              <a:spLocks noChangeArrowheads="1"/>
            </p:cNvSpPr>
            <p:nvPr/>
          </p:nvSpPr>
          <p:spPr bwMode="auto">
            <a:xfrm>
              <a:off x="3922406" y="3349146"/>
              <a:ext cx="995129" cy="1459035"/>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31" name="TextBox 7">
              <a:extLst>
                <a:ext uri="{FF2B5EF4-FFF2-40B4-BE49-F238E27FC236}">
                  <a16:creationId xmlns:a16="http://schemas.microsoft.com/office/drawing/2014/main" id="{019250E1-22BF-2CAB-CA87-B84C9771E3ED}"/>
                </a:ext>
              </a:extLst>
            </p:cNvPr>
            <p:cNvSpPr txBox="1">
              <a:spLocks noChangeArrowheads="1"/>
            </p:cNvSpPr>
            <p:nvPr/>
          </p:nvSpPr>
          <p:spPr bwMode="auto">
            <a:xfrm>
              <a:off x="3387144" y="3215153"/>
              <a:ext cx="4704246" cy="1727021"/>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パフォーマンスモデル</a:t>
              </a:r>
              <a:endParaRPr kumimoji="0" lang="en-US" altLang="ja-JP"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grpSp>
      <p:sp>
        <p:nvSpPr>
          <p:cNvPr id="34" name="テキスト ボックス 25">
            <a:extLst>
              <a:ext uri="{FF2B5EF4-FFF2-40B4-BE49-F238E27FC236}">
                <a16:creationId xmlns:a16="http://schemas.microsoft.com/office/drawing/2014/main" id="{655114F0-F747-854A-CC0C-D8A1577C64E4}"/>
              </a:ext>
            </a:extLst>
          </p:cNvPr>
          <p:cNvSpPr txBox="1">
            <a:spLocks noChangeArrowheads="1"/>
          </p:cNvSpPr>
          <p:nvPr/>
        </p:nvSpPr>
        <p:spPr bwMode="auto">
          <a:xfrm>
            <a:off x="425133" y="259115"/>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685800" rtl="0" eaLnBrk="1" fontAlgn="base" latinLnBrk="0" hangingPunct="1">
              <a:lnSpc>
                <a:spcPct val="100000"/>
              </a:lnSpc>
              <a:spcBef>
                <a:spcPts val="900"/>
              </a:spcBef>
              <a:spcAft>
                <a:spcPct val="0"/>
              </a:spcAft>
              <a:buClrTx/>
              <a:buSzTx/>
              <a:buFontTx/>
              <a:buNone/>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パフォーマンスモデル設計・</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3</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つのアプローチ</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 name="フッター プレースホルダー 2">
            <a:extLst>
              <a:ext uri="{FF2B5EF4-FFF2-40B4-BE49-F238E27FC236}">
                <a16:creationId xmlns:a16="http://schemas.microsoft.com/office/drawing/2014/main" id="{5B341E85-9698-DF29-F6B9-3EEE0DAA0631}"/>
              </a:ext>
            </a:extLst>
          </p:cNvPr>
          <p:cNvSpPr>
            <a:spLocks noGrp="1"/>
          </p:cNvSpPr>
          <p:nvPr>
            <p:ph type="ftr" sz="quarter" idx="13"/>
          </p:nvPr>
        </p:nvSpPr>
        <p:spPr>
          <a:xfrm>
            <a:off x="4038600" y="6356350"/>
            <a:ext cx="4114800" cy="365125"/>
          </a:xfrm>
        </p:spPr>
        <p:txBody>
          <a:bodyPr/>
          <a:lstStyle/>
          <a:p>
            <a:r>
              <a:rPr kumimoji="1" lang="en-US" altLang="ja-JP"/>
              <a:t>Copyright©️ 2023 HRD, Inc. All Rights Reserved. Strictly Confidential.</a:t>
            </a:r>
            <a:endParaRPr kumimoji="1" lang="ja-JP" altLang="en-US"/>
          </a:p>
        </p:txBody>
      </p:sp>
    </p:spTree>
    <p:extLst>
      <p:ext uri="{BB962C8B-B14F-4D97-AF65-F5344CB8AC3E}">
        <p14:creationId xmlns:p14="http://schemas.microsoft.com/office/powerpoint/2010/main" val="413425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43219919-CE8C-45F5-BD1F-E608DE0C864F}"/>
              </a:ext>
            </a:extLst>
          </p:cNvPr>
          <p:cNvSpPr/>
          <p:nvPr/>
        </p:nvSpPr>
        <p:spPr>
          <a:xfrm>
            <a:off x="6903276" y="4475870"/>
            <a:ext cx="4679117" cy="14714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F7853B29-23F1-476F-8C7C-F771C09C19AB}"/>
              </a:ext>
            </a:extLst>
          </p:cNvPr>
          <p:cNvSpPr/>
          <p:nvPr/>
        </p:nvSpPr>
        <p:spPr>
          <a:xfrm>
            <a:off x="1825062" y="4456944"/>
            <a:ext cx="4332156" cy="14714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2C4B87E8-74DB-449B-9D34-D8B4CADD0FC8}"/>
              </a:ext>
            </a:extLst>
          </p:cNvPr>
          <p:cNvSpPr/>
          <p:nvPr/>
        </p:nvSpPr>
        <p:spPr>
          <a:xfrm>
            <a:off x="6926563" y="3595363"/>
            <a:ext cx="4655819" cy="410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93B1EB32-C7A4-40D1-AC55-174DD327703C}"/>
              </a:ext>
            </a:extLst>
          </p:cNvPr>
          <p:cNvSpPr/>
          <p:nvPr/>
        </p:nvSpPr>
        <p:spPr>
          <a:xfrm>
            <a:off x="1833097" y="3527487"/>
            <a:ext cx="4332156" cy="494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AE348544-1662-4F94-A736-BCC0FB0ADA80}"/>
              </a:ext>
            </a:extLst>
          </p:cNvPr>
          <p:cNvSpPr/>
          <p:nvPr/>
        </p:nvSpPr>
        <p:spPr>
          <a:xfrm>
            <a:off x="6926563" y="2927759"/>
            <a:ext cx="4655819" cy="410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5B6B22C7-820F-41D1-B434-B57C52E3A393}"/>
              </a:ext>
            </a:extLst>
          </p:cNvPr>
          <p:cNvSpPr/>
          <p:nvPr/>
        </p:nvSpPr>
        <p:spPr>
          <a:xfrm>
            <a:off x="1833100" y="2934407"/>
            <a:ext cx="4332156" cy="494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3898435-DDF6-4B7B-BC84-6EB010715B70}"/>
              </a:ext>
            </a:extLst>
          </p:cNvPr>
          <p:cNvSpPr>
            <a:spLocks noGrp="1"/>
          </p:cNvSpPr>
          <p:nvPr>
            <p:ph type="sldNum" sz="quarter" idx="12"/>
          </p:nvPr>
        </p:nvSpPr>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0AF08DB0-F61B-4134-9459-BD7D2FDE43A7}" type="slidenum">
              <a:rPr kumimoji="0"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9</a:t>
            </a:fld>
            <a:endParaRPr kumimoji="0"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9" name="角丸四角形 29">
            <a:extLst>
              <a:ext uri="{FF2B5EF4-FFF2-40B4-BE49-F238E27FC236}">
                <a16:creationId xmlns:a16="http://schemas.microsoft.com/office/drawing/2014/main" id="{000815AE-0EE3-4EDA-B14B-AB379F8CD143}"/>
              </a:ext>
            </a:extLst>
          </p:cNvPr>
          <p:cNvSpPr>
            <a:spLocks noChangeArrowheads="1"/>
          </p:cNvSpPr>
          <p:nvPr/>
        </p:nvSpPr>
        <p:spPr bwMode="auto">
          <a:xfrm>
            <a:off x="7171022" y="2007412"/>
            <a:ext cx="4236222" cy="67926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階層別で推進</a:t>
            </a:r>
            <a:endParaRPr kumimoji="0" lang="en-US" altLang="ja-JP"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2" name="正方形/長方形 11">
            <a:extLst>
              <a:ext uri="{FF2B5EF4-FFF2-40B4-BE49-F238E27FC236}">
                <a16:creationId xmlns:a16="http://schemas.microsoft.com/office/drawing/2014/main" id="{57EBDB34-1839-4238-BEF7-05FFC3DD4D4B}"/>
              </a:ext>
            </a:extLst>
          </p:cNvPr>
          <p:cNvSpPr>
            <a:spLocks noChangeArrowheads="1"/>
          </p:cNvSpPr>
          <p:nvPr/>
        </p:nvSpPr>
        <p:spPr bwMode="auto">
          <a:xfrm>
            <a:off x="6949800" y="2916798"/>
            <a:ext cx="4308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階層を軸に導入を進める</a:t>
            </a:r>
            <a:endParaRPr kumimoji="0" lang="en-US" altLang="ja-JP"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cxnSp>
        <p:nvCxnSpPr>
          <p:cNvPr id="5" name="直線コネクタ 4">
            <a:extLst>
              <a:ext uri="{FF2B5EF4-FFF2-40B4-BE49-F238E27FC236}">
                <a16:creationId xmlns:a16="http://schemas.microsoft.com/office/drawing/2014/main" id="{B636035C-037A-4AF7-B73E-810CCE655B28}"/>
              </a:ext>
            </a:extLst>
          </p:cNvPr>
          <p:cNvCxnSpPr>
            <a:cxnSpLocks/>
          </p:cNvCxnSpPr>
          <p:nvPr/>
        </p:nvCxnSpPr>
        <p:spPr>
          <a:xfrm>
            <a:off x="6495218" y="2735237"/>
            <a:ext cx="0" cy="2917749"/>
          </a:xfrm>
          <a:prstGeom prst="line">
            <a:avLst/>
          </a:prstGeom>
        </p:spPr>
        <p:style>
          <a:lnRef idx="1">
            <a:schemeClr val="accent1"/>
          </a:lnRef>
          <a:fillRef idx="0">
            <a:schemeClr val="accent1"/>
          </a:fillRef>
          <a:effectRef idx="0">
            <a:schemeClr val="accent1"/>
          </a:effectRef>
          <a:fontRef idx="minor">
            <a:schemeClr val="tx1"/>
          </a:fontRef>
        </p:style>
      </p:cxnSp>
      <p:sp>
        <p:nvSpPr>
          <p:cNvPr id="13" name="正方形/長方形 11">
            <a:extLst>
              <a:ext uri="{FF2B5EF4-FFF2-40B4-BE49-F238E27FC236}">
                <a16:creationId xmlns:a16="http://schemas.microsoft.com/office/drawing/2014/main" id="{E3CD5530-6242-482C-B3C0-EBC78FE1C68D}"/>
              </a:ext>
            </a:extLst>
          </p:cNvPr>
          <p:cNvSpPr>
            <a:spLocks noChangeArrowheads="1"/>
          </p:cNvSpPr>
          <p:nvPr/>
        </p:nvSpPr>
        <p:spPr bwMode="auto">
          <a:xfrm>
            <a:off x="6949800" y="4479186"/>
            <a:ext cx="469512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役員候補者の登用・育成</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管理職への配置・育成目的で導入</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管理職手前（</a:t>
            </a:r>
            <a:r>
              <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20~30</a:t>
            </a: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代）のキャリア構築</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新入社員の配属先検討と育成　　など</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15" name="正方形/長方形 11">
            <a:extLst>
              <a:ext uri="{FF2B5EF4-FFF2-40B4-BE49-F238E27FC236}">
                <a16:creationId xmlns:a16="http://schemas.microsoft.com/office/drawing/2014/main" id="{482ECB5C-9080-41AD-9D77-DE2C3CD71C3B}"/>
              </a:ext>
            </a:extLst>
          </p:cNvPr>
          <p:cNvSpPr>
            <a:spLocks noChangeArrowheads="1"/>
          </p:cNvSpPr>
          <p:nvPr/>
        </p:nvSpPr>
        <p:spPr bwMode="auto">
          <a:xfrm>
            <a:off x="6939668" y="3605605"/>
            <a:ext cx="415912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経営企画や人事企画部門が推進</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33" name="角丸四角形 29">
            <a:extLst>
              <a:ext uri="{FF2B5EF4-FFF2-40B4-BE49-F238E27FC236}">
                <a16:creationId xmlns:a16="http://schemas.microsoft.com/office/drawing/2014/main" id="{3599A723-FF0C-49D4-A7FB-564E462B438B}"/>
              </a:ext>
            </a:extLst>
          </p:cNvPr>
          <p:cNvSpPr>
            <a:spLocks noChangeArrowheads="1"/>
          </p:cNvSpPr>
          <p:nvPr/>
        </p:nvSpPr>
        <p:spPr bwMode="auto">
          <a:xfrm>
            <a:off x="1881067" y="2007412"/>
            <a:ext cx="4236222" cy="67926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rPr>
              <a:t>特定テーマを元に推進</a:t>
            </a:r>
            <a:endParaRPr kumimoji="0" lang="en-US" altLang="ja-JP" sz="18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35" name="正方形/長方形 11">
            <a:extLst>
              <a:ext uri="{FF2B5EF4-FFF2-40B4-BE49-F238E27FC236}">
                <a16:creationId xmlns:a16="http://schemas.microsoft.com/office/drawing/2014/main" id="{FBC29540-6F3F-4027-ABAE-6FA07334A7D6}"/>
              </a:ext>
            </a:extLst>
          </p:cNvPr>
          <p:cNvSpPr>
            <a:spLocks noChangeArrowheads="1"/>
          </p:cNvSpPr>
          <p:nvPr/>
        </p:nvSpPr>
        <p:spPr bwMode="auto">
          <a:xfrm>
            <a:off x="1750859" y="2969833"/>
            <a:ext cx="43089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事業戦略に沿った形での導入</a:t>
            </a:r>
            <a:endParaRPr kumimoji="0" lang="en-US" altLang="ja-JP" sz="2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36" name="正方形/長方形 11">
            <a:extLst>
              <a:ext uri="{FF2B5EF4-FFF2-40B4-BE49-F238E27FC236}">
                <a16:creationId xmlns:a16="http://schemas.microsoft.com/office/drawing/2014/main" id="{DDC965B3-9802-43C0-8360-2BB114A60D5D}"/>
              </a:ext>
            </a:extLst>
          </p:cNvPr>
          <p:cNvSpPr>
            <a:spLocks noChangeArrowheads="1"/>
          </p:cNvSpPr>
          <p:nvPr/>
        </p:nvSpPr>
        <p:spPr bwMode="auto">
          <a:xfrm>
            <a:off x="1763843" y="4475870"/>
            <a:ext cx="468485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デジタルトランスフォーメション</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新規事業の立ち上げ</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ポスト</a:t>
            </a:r>
            <a:r>
              <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M</a:t>
            </a: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a:t>
            </a:r>
            <a:r>
              <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A</a:t>
            </a: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の組織統合</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海外要員計画の立案　　　　　など</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37" name="正方形/長方形 11">
            <a:extLst>
              <a:ext uri="{FF2B5EF4-FFF2-40B4-BE49-F238E27FC236}">
                <a16:creationId xmlns:a16="http://schemas.microsoft.com/office/drawing/2014/main" id="{0A37AC58-8CA7-4499-899D-2308D66075AA}"/>
              </a:ext>
            </a:extLst>
          </p:cNvPr>
          <p:cNvSpPr>
            <a:spLocks noChangeArrowheads="1"/>
          </p:cNvSpPr>
          <p:nvPr/>
        </p:nvSpPr>
        <p:spPr bwMode="auto">
          <a:xfrm>
            <a:off x="1763843" y="3605605"/>
            <a:ext cx="46848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事業部責任者や事業企画が推進</a:t>
            </a:r>
            <a:endParaRPr kumimoji="0"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17" name="TextBox 16">
            <a:extLst>
              <a:ext uri="{FF2B5EF4-FFF2-40B4-BE49-F238E27FC236}">
                <a16:creationId xmlns:a16="http://schemas.microsoft.com/office/drawing/2014/main" id="{E224E03A-4DEE-4BC4-8157-CC5AFE17AD90}"/>
              </a:ext>
            </a:extLst>
          </p:cNvPr>
          <p:cNvSpPr txBox="1">
            <a:spLocks noChangeArrowheads="1"/>
          </p:cNvSpPr>
          <p:nvPr/>
        </p:nvSpPr>
        <p:spPr bwMode="auto">
          <a:xfrm>
            <a:off x="114235" y="2920236"/>
            <a:ext cx="147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進め方</a:t>
            </a:r>
            <a:endParaRPr kumimoji="0"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18" name="TextBox 16">
            <a:extLst>
              <a:ext uri="{FF2B5EF4-FFF2-40B4-BE49-F238E27FC236}">
                <a16:creationId xmlns:a16="http://schemas.microsoft.com/office/drawing/2014/main" id="{BF7064BE-6FB1-4D0E-ABF4-E3973AD1191F}"/>
              </a:ext>
            </a:extLst>
          </p:cNvPr>
          <p:cNvSpPr txBox="1">
            <a:spLocks noChangeArrowheads="1"/>
          </p:cNvSpPr>
          <p:nvPr/>
        </p:nvSpPr>
        <p:spPr bwMode="auto">
          <a:xfrm>
            <a:off x="18502" y="4951537"/>
            <a:ext cx="147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例</a:t>
            </a:r>
            <a:endParaRPr kumimoji="0"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21" name="TextBox 16">
            <a:extLst>
              <a:ext uri="{FF2B5EF4-FFF2-40B4-BE49-F238E27FC236}">
                <a16:creationId xmlns:a16="http://schemas.microsoft.com/office/drawing/2014/main" id="{5C5609CC-8486-4412-9BE6-EFA0F3FD8EBA}"/>
              </a:ext>
            </a:extLst>
          </p:cNvPr>
          <p:cNvSpPr txBox="1">
            <a:spLocks noChangeArrowheads="1"/>
          </p:cNvSpPr>
          <p:nvPr/>
        </p:nvSpPr>
        <p:spPr bwMode="auto">
          <a:xfrm>
            <a:off x="38036" y="3649497"/>
            <a:ext cx="14765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rPr>
              <a:t>検討体制</a:t>
            </a:r>
            <a:endParaRPr kumimoji="0"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sym typeface="Arial" panose="020B0604020202020204" pitchFamily="34" charset="0"/>
            </a:endParaRPr>
          </a:p>
        </p:txBody>
      </p:sp>
      <p:sp>
        <p:nvSpPr>
          <p:cNvPr id="2" name="正方形/長方形 3">
            <a:extLst>
              <a:ext uri="{FF2B5EF4-FFF2-40B4-BE49-F238E27FC236}">
                <a16:creationId xmlns:a16="http://schemas.microsoft.com/office/drawing/2014/main" id="{48B2BE3B-A7DF-486D-9454-B9CA3D569FAF}"/>
              </a:ext>
            </a:extLst>
          </p:cNvPr>
          <p:cNvSpPr>
            <a:spLocks noChangeArrowheads="1"/>
          </p:cNvSpPr>
          <p:nvPr/>
        </p:nvSpPr>
        <p:spPr bwMode="auto">
          <a:xfrm>
            <a:off x="489379" y="811967"/>
            <a:ext cx="10633965" cy="646331"/>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defTabSz="685800">
              <a:spcBef>
                <a:spcPct val="0"/>
              </a:spcBef>
              <a:defRPr/>
            </a:pPr>
            <a:r>
              <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は経営戦略にもとづく人事戦略を実現するための戦略的人材マネジメントのためのツールです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R="0" lvl="0" algn="l" defTabSz="685800" rtl="0" eaLnBrk="1" fontAlgn="auto" latinLnBrk="0" hangingPunct="1">
              <a:lnSpc>
                <a:spcPct val="100000"/>
              </a:lnSpc>
              <a:spcBef>
                <a:spcPct val="0"/>
              </a:spcBef>
              <a:spcAft>
                <a:spcPts val="0"/>
              </a:spcAft>
              <a:buClrTx/>
              <a:buSzTx/>
              <a:buNone/>
              <a:tabLst/>
              <a:defRPr/>
            </a:pP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導入の進め方としては以下の通り</a:t>
            </a:r>
            <a:r>
              <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2</a:t>
            </a:r>
            <a:r>
              <a:rPr kumimoji="0" lang="ja-JP" altLang="en-US"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パターンがあります</a:t>
            </a:r>
            <a:endParaRPr kumimoji="0" lang="en-US" altLang="ja-JP" sz="180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 name="テキスト ボックス 25">
            <a:extLst>
              <a:ext uri="{FF2B5EF4-FFF2-40B4-BE49-F238E27FC236}">
                <a16:creationId xmlns:a16="http://schemas.microsoft.com/office/drawing/2014/main" id="{7BDF470B-CE24-41D7-B5FA-C387A4F77CEC}"/>
              </a:ext>
            </a:extLst>
          </p:cNvPr>
          <p:cNvSpPr txBox="1">
            <a:spLocks noChangeArrowheads="1"/>
          </p:cNvSpPr>
          <p:nvPr/>
        </p:nvSpPr>
        <p:spPr bwMode="auto">
          <a:xfrm>
            <a:off x="489379" y="260400"/>
            <a:ext cx="6413897" cy="54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514350" rtl="0" eaLnBrk="1" fontAlgn="base" latinLnBrk="0" hangingPunct="1">
              <a:lnSpc>
                <a:spcPct val="100000"/>
              </a:lnSpc>
              <a:spcBef>
                <a:spcPts val="675"/>
              </a:spcBef>
              <a:spcAft>
                <a:spcPct val="0"/>
              </a:spcAft>
              <a:buClrTx/>
              <a:buSzTx/>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人事戦略実現を支援する</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PXT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導入の進め方</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4" name="フッター プレースホルダー 3">
            <a:extLst>
              <a:ext uri="{FF2B5EF4-FFF2-40B4-BE49-F238E27FC236}">
                <a16:creationId xmlns:a16="http://schemas.microsoft.com/office/drawing/2014/main" id="{6A7F191C-4253-F1C5-9E26-306D800F2373}"/>
              </a:ext>
            </a:extLst>
          </p:cNvPr>
          <p:cNvSpPr>
            <a:spLocks noGrp="1"/>
          </p:cNvSpPr>
          <p:nvPr>
            <p:ph type="ft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482409621"/>
      </p:ext>
    </p:extLst>
  </p:cSld>
  <p:clrMapOvr>
    <a:masterClrMapping/>
  </p:clrMapOvr>
  <p:transition spd="slow"/>
</p:sld>
</file>

<file path=ppt/theme/theme1.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spcBef>
            <a:spcPts val="600"/>
          </a:spcBef>
          <a:defRPr kumimoji="1" sz="24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Props1.xml><?xml version="1.0" encoding="utf-8"?>
<ds:datastoreItem xmlns:ds="http://schemas.openxmlformats.org/officeDocument/2006/customXml" ds:itemID="{268AE43F-6BE6-4BA8-84CD-C300EFE10932}"/>
</file>

<file path=customXml/itemProps2.xml><?xml version="1.0" encoding="utf-8"?>
<ds:datastoreItem xmlns:ds="http://schemas.openxmlformats.org/officeDocument/2006/customXml" ds:itemID="{7EDC127D-FF19-429B-9755-F3F690AE1DD2}">
  <ds:schemaRefs>
    <ds:schemaRef ds:uri="http://schemas.microsoft.com/sharepoint/v3/contenttype/forms"/>
  </ds:schemaRefs>
</ds:datastoreItem>
</file>

<file path=customXml/itemProps3.xml><?xml version="1.0" encoding="utf-8"?>
<ds:datastoreItem xmlns:ds="http://schemas.openxmlformats.org/officeDocument/2006/customXml" ds:itemID="{37ED277B-8F1B-41EE-A015-D0D33EEA141D}">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docProps/app.xml><?xml version="1.0" encoding="utf-8"?>
<Properties xmlns="http://schemas.openxmlformats.org/officeDocument/2006/extended-properties" xmlns:vt="http://schemas.openxmlformats.org/officeDocument/2006/docPropsVTypes">
  <TotalTime>1827</TotalTime>
  <Words>5700</Words>
  <Application>Microsoft Office PowerPoint</Application>
  <PresentationFormat>ワイド画面</PresentationFormat>
  <Paragraphs>717</Paragraphs>
  <Slides>37</Slides>
  <Notes>22</Notes>
  <HiddenSlides>0</HiddenSlides>
  <MMClips>0</MMClips>
  <ScaleCrop>false</ScaleCrop>
  <HeadingPairs>
    <vt:vector size="8" baseType="variant">
      <vt:variant>
        <vt:lpstr>使用されているフォント</vt:lpstr>
      </vt:variant>
      <vt:variant>
        <vt:i4>13</vt:i4>
      </vt:variant>
      <vt:variant>
        <vt:lpstr>テーマ</vt:lpstr>
      </vt:variant>
      <vt:variant>
        <vt:i4>21</vt:i4>
      </vt:variant>
      <vt:variant>
        <vt:lpstr>埋め込まれた OLE サーバー</vt:lpstr>
      </vt:variant>
      <vt:variant>
        <vt:i4>1</vt:i4>
      </vt:variant>
      <vt:variant>
        <vt:lpstr>スライド タイトル</vt:lpstr>
      </vt:variant>
      <vt:variant>
        <vt:i4>37</vt:i4>
      </vt:variant>
    </vt:vector>
  </HeadingPairs>
  <TitlesOfParts>
    <vt:vector size="72" baseType="lpstr">
      <vt:lpstr>HGPｺﾞｼｯｸE</vt:lpstr>
      <vt:lpstr>HG明朝E</vt:lpstr>
      <vt:lpstr>Meiryo UI</vt:lpstr>
      <vt:lpstr>ＭＳ Ｐゴシック</vt:lpstr>
      <vt:lpstr>Yu Gothic UI</vt:lpstr>
      <vt:lpstr>メイリオ</vt:lpstr>
      <vt:lpstr>游ゴシック</vt:lpstr>
      <vt:lpstr>游ゴシック Light</vt:lpstr>
      <vt:lpstr>Arial</vt:lpstr>
      <vt:lpstr>Calibri</vt:lpstr>
      <vt:lpstr>Calibri Light</vt:lpstr>
      <vt:lpstr>Tw Cen MT</vt:lpstr>
      <vt:lpstr>Wingdings</vt:lpstr>
      <vt:lpstr>13_Office Theme</vt:lpstr>
      <vt:lpstr>1_Office テーマ</vt:lpstr>
      <vt:lpstr>5_Custom Design</vt:lpstr>
      <vt:lpstr>19_Office Theme</vt:lpstr>
      <vt:lpstr>2_Office テーマ</vt:lpstr>
      <vt:lpstr>4_Office テーマ</vt:lpstr>
      <vt:lpstr>7_Custom Design</vt:lpstr>
      <vt:lpstr>14_Office Theme</vt:lpstr>
      <vt:lpstr>1_Office Theme</vt:lpstr>
      <vt:lpstr>5_Office テーマ</vt:lpstr>
      <vt:lpstr>Office Theme</vt:lpstr>
      <vt:lpstr>5_Office Theme</vt:lpstr>
      <vt:lpstr>8_Office Theme</vt:lpstr>
      <vt:lpstr>6_Custom Design</vt:lpstr>
      <vt:lpstr>16_Custom Design</vt:lpstr>
      <vt:lpstr>6_Office Theme</vt:lpstr>
      <vt:lpstr>15_Office Theme</vt:lpstr>
      <vt:lpstr>12_Office Theme</vt:lpstr>
      <vt:lpstr>16_Office Theme</vt:lpstr>
      <vt:lpstr>3_Custom Design</vt:lpstr>
      <vt:lpstr>3_Office テーマ</vt:lpstr>
      <vt:lpstr>ワークシート</vt:lpstr>
      <vt:lpstr>人材アセスメント・ProfileXT®による パフォーマンスモデル設計で戦略人事を実現する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パフォーマンスモデル活用紹介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Mizutani Hisayoshi</dc:creator>
  <cp:lastModifiedBy>Ebato Sae</cp:lastModifiedBy>
  <cp:revision>21</cp:revision>
  <cp:lastPrinted>2022-06-22T02:38:50Z</cp:lastPrinted>
  <dcterms:created xsi:type="dcterms:W3CDTF">2021-11-17T00:55:03Z</dcterms:created>
  <dcterms:modified xsi:type="dcterms:W3CDTF">2023-08-14T06:21:54Z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