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784" r:id="rId4"/>
    <p:sldMasterId id="2147484796" r:id="rId5"/>
    <p:sldMasterId id="2147484825" r:id="rId6"/>
    <p:sldMasterId id="2147484837" r:id="rId7"/>
    <p:sldMasterId id="2147484849" r:id="rId8"/>
  </p:sldMasterIdLst>
  <p:notesMasterIdLst>
    <p:notesMasterId r:id="rId49"/>
  </p:notesMasterIdLst>
  <p:handoutMasterIdLst>
    <p:handoutMasterId r:id="rId50"/>
  </p:handoutMasterIdLst>
  <p:sldIdLst>
    <p:sldId id="259" r:id="rId9"/>
    <p:sldId id="563" r:id="rId10"/>
    <p:sldId id="622" r:id="rId11"/>
    <p:sldId id="544" r:id="rId12"/>
    <p:sldId id="512" r:id="rId13"/>
    <p:sldId id="555" r:id="rId14"/>
    <p:sldId id="554" r:id="rId15"/>
    <p:sldId id="530" r:id="rId16"/>
    <p:sldId id="549" r:id="rId17"/>
    <p:sldId id="375" r:id="rId18"/>
    <p:sldId id="525" r:id="rId19"/>
    <p:sldId id="526" r:id="rId20"/>
    <p:sldId id="527" r:id="rId21"/>
    <p:sldId id="349" r:id="rId22"/>
    <p:sldId id="271" r:id="rId23"/>
    <p:sldId id="380" r:id="rId24"/>
    <p:sldId id="289" r:id="rId25"/>
    <p:sldId id="292" r:id="rId26"/>
    <p:sldId id="410" r:id="rId27"/>
    <p:sldId id="412" r:id="rId28"/>
    <p:sldId id="359" r:id="rId29"/>
    <p:sldId id="388" r:id="rId30"/>
    <p:sldId id="401" r:id="rId31"/>
    <p:sldId id="310" r:id="rId32"/>
    <p:sldId id="402" r:id="rId33"/>
    <p:sldId id="396" r:id="rId34"/>
    <p:sldId id="395" r:id="rId35"/>
    <p:sldId id="397" r:id="rId36"/>
    <p:sldId id="384" r:id="rId37"/>
    <p:sldId id="561" r:id="rId38"/>
    <p:sldId id="562" r:id="rId39"/>
    <p:sldId id="403" r:id="rId40"/>
    <p:sldId id="318" r:id="rId41"/>
    <p:sldId id="625" r:id="rId42"/>
    <p:sldId id="547" r:id="rId43"/>
    <p:sldId id="386" r:id="rId44"/>
    <p:sldId id="567" r:id="rId45"/>
    <p:sldId id="565" r:id="rId46"/>
    <p:sldId id="566" r:id="rId47"/>
    <p:sldId id="624" r:id="rId48"/>
  </p:sldIdLst>
  <p:sldSz cx="9144000" cy="6858000" type="screen4x3"/>
  <p:notesSz cx="6807200" cy="9939338"/>
  <p:embeddedFontLst>
    <p:embeddedFont>
      <p:font typeface="メイリオ" panose="020B0604030504040204" pitchFamily="34" charset="-128"/>
      <p:regular r:id="rId51"/>
      <p:bold r:id="rId52"/>
      <p:italic r:id="rId53"/>
      <p:boldItalic r:id="rId54"/>
    </p:embeddedFont>
    <p:embeddedFont>
      <p:font typeface="ＭＳ Ｐゴシック" panose="020B0600070205080204" pitchFamily="34" charset="-128"/>
      <p:regular r:id="rId55"/>
    </p:embeddedFont>
    <p:embeddedFont>
      <p:font typeface="游ゴシック" panose="020B0400000000000000" pitchFamily="34" charset="-128"/>
      <p:regular r:id="rId56"/>
      <p:bold r:id="rId57"/>
    </p:embeddedFont>
    <p:embeddedFont>
      <p:font typeface="Arial Unicode MS" panose="020B0604020202020204" pitchFamily="34" charset="-128"/>
      <p:regular r:id="rId58"/>
    </p:embeddedFont>
    <p:embeddedFont>
      <p:font typeface="Calibri" panose="020F0502020204030204" pitchFamily="34" charset="0"/>
      <p:regular r:id="rId59"/>
      <p:bold r:id="rId60"/>
      <p:italic r:id="rId61"/>
      <p:boldItalic r:id="rId62"/>
    </p:embeddedFont>
    <p:embeddedFont>
      <p:font typeface="Meiryo UI" panose="020B0604030504040204" pitchFamily="34" charset="-128"/>
      <p:regular r:id="rId63"/>
      <p:bold r:id="rId64"/>
      <p:italic r:id="rId65"/>
      <p:boldItalic r:id="rId66"/>
    </p:embeddedFont>
  </p:embeddedFontLst>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Tiencken" initials="ET"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6600FF"/>
    <a:srgbClr val="FF33CC"/>
    <a:srgbClr val="6600CC"/>
    <a:srgbClr val="6A2404"/>
    <a:srgbClr val="FFFFFF"/>
    <a:srgbClr val="0099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267332-1601-DC87-EF50-FC491F4B358F}" v="2" dt="2023-08-17T17:13:08.686"/>
    <p1510:client id="{ED5E0F3E-274E-42DC-947D-9561C40528B7}" v="980" dt="2020-03-03T01:39:36.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9" autoAdjust="0"/>
    <p:restoredTop sz="87973" autoAdjust="0"/>
  </p:normalViewPr>
  <p:slideViewPr>
    <p:cSldViewPr>
      <p:cViewPr varScale="1">
        <p:scale>
          <a:sx n="58" d="100"/>
          <a:sy n="58" d="100"/>
        </p:scale>
        <p:origin x="1436" y="56"/>
      </p:cViewPr>
      <p:guideLst>
        <p:guide orient="horz" pos="2160"/>
        <p:guide pos="2880"/>
      </p:guideLst>
    </p:cSldViewPr>
  </p:slideViewPr>
  <p:outlineViewPr>
    <p:cViewPr>
      <p:scale>
        <a:sx n="33" d="100"/>
        <a:sy n="33" d="100"/>
      </p:scale>
      <p:origin x="0" y="354"/>
    </p:cViewPr>
  </p:outlineViewPr>
  <p:notesTextViewPr>
    <p:cViewPr>
      <p:scale>
        <a:sx n="1" d="1"/>
        <a:sy n="1" d="1"/>
      </p:scale>
      <p:origin x="0" y="0"/>
    </p:cViewPr>
  </p:notesTextViewPr>
  <p:sorterViewPr>
    <p:cViewPr>
      <p:scale>
        <a:sx n="100" d="100"/>
        <a:sy n="100" d="100"/>
      </p:scale>
      <p:origin x="0" y="10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font" Target="fonts/font13.fntdata"/><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Master" Target="slideMasters/slideMaster2.xml"/><Relationship Id="rId61" Type="http://schemas.openxmlformats.org/officeDocument/2006/relationships/font" Target="fonts/font11.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font" Target="fonts/font1.fntdata"/><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9.fntdata"/><Relationship Id="rId67"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handoutMaster" Target="handoutMasters/handoutMaster1.xml"/><Relationship Id="rId55" Type="http://schemas.openxmlformats.org/officeDocument/2006/relationships/font" Target="fonts/font5.fntdata"/><Relationship Id="rId7" Type="http://schemas.openxmlformats.org/officeDocument/2006/relationships/slideMaster" Target="slideMasters/slideMaster4.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zutani Hisayoshi" userId="5b1b0e8f-b813-4858-9706-529b80033bc7" providerId="ADAL" clId="{ED5E0F3E-274E-42DC-947D-9561C40528B7}"/>
    <pc:docChg chg="custSel addSld delSld modSld sldOrd delMainMaster">
      <pc:chgData name="Mizutani Hisayoshi" userId="5b1b0e8f-b813-4858-9706-529b80033bc7" providerId="ADAL" clId="{ED5E0F3E-274E-42DC-947D-9561C40528B7}" dt="2020-03-03T01:39:36.655" v="4343"/>
      <pc:docMkLst>
        <pc:docMk/>
      </pc:docMkLst>
      <pc:sldChg chg="del">
        <pc:chgData name="Mizutani Hisayoshi" userId="5b1b0e8f-b813-4858-9706-529b80033bc7" providerId="ADAL" clId="{ED5E0F3E-274E-42DC-947D-9561C40528B7}" dt="2020-03-03T01:29:43.651" v="3265" actId="47"/>
        <pc:sldMkLst>
          <pc:docMk/>
          <pc:sldMk cId="3095743280" sldId="257"/>
        </pc:sldMkLst>
      </pc:sldChg>
      <pc:sldChg chg="del">
        <pc:chgData name="Mizutani Hisayoshi" userId="5b1b0e8f-b813-4858-9706-529b80033bc7" providerId="ADAL" clId="{ED5E0F3E-274E-42DC-947D-9561C40528B7}" dt="2020-03-03T01:29:43.651" v="3265" actId="47"/>
        <pc:sldMkLst>
          <pc:docMk/>
          <pc:sldMk cId="1061595191" sldId="258"/>
        </pc:sldMkLst>
      </pc:sldChg>
      <pc:sldChg chg="modSp mod">
        <pc:chgData name="Mizutani Hisayoshi" userId="5b1b0e8f-b813-4858-9706-529b80033bc7" providerId="ADAL" clId="{ED5E0F3E-274E-42DC-947D-9561C40528B7}" dt="2020-03-03T00:49:15.467" v="89"/>
        <pc:sldMkLst>
          <pc:docMk/>
          <pc:sldMk cId="0" sldId="259"/>
        </pc:sldMkLst>
        <pc:spChg chg="mod">
          <ac:chgData name="Mizutani Hisayoshi" userId="5b1b0e8f-b813-4858-9706-529b80033bc7" providerId="ADAL" clId="{ED5E0F3E-274E-42DC-947D-9561C40528B7}" dt="2020-03-03T00:49:15.467" v="89"/>
          <ac:spMkLst>
            <pc:docMk/>
            <pc:sldMk cId="0" sldId="259"/>
            <ac:spMk id="9" creationId="{70EE6BAD-2C4B-4EDD-B821-88135CD13A70}"/>
          </ac:spMkLst>
        </pc:spChg>
      </pc:sldChg>
      <pc:sldChg chg="del">
        <pc:chgData name="Mizutani Hisayoshi" userId="5b1b0e8f-b813-4858-9706-529b80033bc7" providerId="ADAL" clId="{ED5E0F3E-274E-42DC-947D-9561C40528B7}" dt="2020-03-03T01:29:43.651" v="3265" actId="47"/>
        <pc:sldMkLst>
          <pc:docMk/>
          <pc:sldMk cId="1775174554" sldId="260"/>
        </pc:sldMkLst>
      </pc:sldChg>
      <pc:sldChg chg="del">
        <pc:chgData name="Mizutani Hisayoshi" userId="5b1b0e8f-b813-4858-9706-529b80033bc7" providerId="ADAL" clId="{ED5E0F3E-274E-42DC-947D-9561C40528B7}" dt="2020-03-03T01:29:43.651" v="3265" actId="47"/>
        <pc:sldMkLst>
          <pc:docMk/>
          <pc:sldMk cId="3437682231" sldId="261"/>
        </pc:sldMkLst>
      </pc:sldChg>
      <pc:sldChg chg="del">
        <pc:chgData name="Mizutani Hisayoshi" userId="5b1b0e8f-b813-4858-9706-529b80033bc7" providerId="ADAL" clId="{ED5E0F3E-274E-42DC-947D-9561C40528B7}" dt="2020-03-03T01:29:43.651" v="3265" actId="47"/>
        <pc:sldMkLst>
          <pc:docMk/>
          <pc:sldMk cId="2874898828" sldId="262"/>
        </pc:sldMkLst>
      </pc:sldChg>
      <pc:sldChg chg="del">
        <pc:chgData name="Mizutani Hisayoshi" userId="5b1b0e8f-b813-4858-9706-529b80033bc7" providerId="ADAL" clId="{ED5E0F3E-274E-42DC-947D-9561C40528B7}" dt="2020-03-03T01:29:43.651" v="3265" actId="47"/>
        <pc:sldMkLst>
          <pc:docMk/>
          <pc:sldMk cId="3661593478" sldId="263"/>
        </pc:sldMkLst>
      </pc:sldChg>
      <pc:sldChg chg="del">
        <pc:chgData name="Mizutani Hisayoshi" userId="5b1b0e8f-b813-4858-9706-529b80033bc7" providerId="ADAL" clId="{ED5E0F3E-274E-42DC-947D-9561C40528B7}" dt="2020-03-03T01:29:43.651" v="3265" actId="47"/>
        <pc:sldMkLst>
          <pc:docMk/>
          <pc:sldMk cId="4026071607" sldId="264"/>
        </pc:sldMkLst>
      </pc:sldChg>
      <pc:sldChg chg="del">
        <pc:chgData name="Mizutani Hisayoshi" userId="5b1b0e8f-b813-4858-9706-529b80033bc7" providerId="ADAL" clId="{ED5E0F3E-274E-42DC-947D-9561C40528B7}" dt="2020-03-03T01:29:43.651" v="3265" actId="47"/>
        <pc:sldMkLst>
          <pc:docMk/>
          <pc:sldMk cId="814557050" sldId="267"/>
        </pc:sldMkLst>
      </pc:sldChg>
      <pc:sldChg chg="modSp mod">
        <pc:chgData name="Mizutani Hisayoshi" userId="5b1b0e8f-b813-4858-9706-529b80033bc7" providerId="ADAL" clId="{ED5E0F3E-274E-42DC-947D-9561C40528B7}" dt="2020-03-03T00:57:32.539" v="560" actId="1076"/>
        <pc:sldMkLst>
          <pc:docMk/>
          <pc:sldMk cId="0" sldId="271"/>
        </pc:sldMkLst>
        <pc:graphicFrameChg chg="mod">
          <ac:chgData name="Mizutani Hisayoshi" userId="5b1b0e8f-b813-4858-9706-529b80033bc7" providerId="ADAL" clId="{ED5E0F3E-274E-42DC-947D-9561C40528B7}" dt="2020-03-03T00:57:32.539" v="560" actId="1076"/>
          <ac:graphicFrameMkLst>
            <pc:docMk/>
            <pc:sldMk cId="0" sldId="271"/>
            <ac:graphicFrameMk id="12" creationId="{00000000-0000-0000-0000-000000000000}"/>
          </ac:graphicFrameMkLst>
        </pc:graphicFrameChg>
      </pc:sldChg>
      <pc:sldChg chg="addSp modSp mod">
        <pc:chgData name="Mizutani Hisayoshi" userId="5b1b0e8f-b813-4858-9706-529b80033bc7" providerId="ADAL" clId="{ED5E0F3E-274E-42DC-947D-9561C40528B7}" dt="2020-03-03T01:05:18.844" v="1164"/>
        <pc:sldMkLst>
          <pc:docMk/>
          <pc:sldMk cId="0" sldId="310"/>
        </pc:sldMkLst>
        <pc:spChg chg="mod">
          <ac:chgData name="Mizutani Hisayoshi" userId="5b1b0e8f-b813-4858-9706-529b80033bc7" providerId="ADAL" clId="{ED5E0F3E-274E-42DC-947D-9561C40528B7}" dt="2020-03-03T01:02:59.262" v="883" actId="1076"/>
          <ac:spMkLst>
            <pc:docMk/>
            <pc:sldMk cId="0" sldId="310"/>
            <ac:spMk id="3" creationId="{00000000-0000-0000-0000-000000000000}"/>
          </ac:spMkLst>
        </pc:spChg>
        <pc:spChg chg="add mod">
          <ac:chgData name="Mizutani Hisayoshi" userId="5b1b0e8f-b813-4858-9706-529b80033bc7" providerId="ADAL" clId="{ED5E0F3E-274E-42DC-947D-9561C40528B7}" dt="2020-03-03T01:05:18.844" v="1164"/>
          <ac:spMkLst>
            <pc:docMk/>
            <pc:sldMk cId="0" sldId="310"/>
            <ac:spMk id="5" creationId="{F1AF9469-C28E-44C5-AF6C-B4714E035CE9}"/>
          </ac:spMkLst>
        </pc:spChg>
      </pc:sldChg>
      <pc:sldChg chg="modSp mod">
        <pc:chgData name="Mizutani Hisayoshi" userId="5b1b0e8f-b813-4858-9706-529b80033bc7" providerId="ADAL" clId="{ED5E0F3E-274E-42DC-947D-9561C40528B7}" dt="2020-03-03T00:55:53.135" v="509"/>
        <pc:sldMkLst>
          <pc:docMk/>
          <pc:sldMk cId="3244865757" sldId="375"/>
        </pc:sldMkLst>
        <pc:spChg chg="mod">
          <ac:chgData name="Mizutani Hisayoshi" userId="5b1b0e8f-b813-4858-9706-529b80033bc7" providerId="ADAL" clId="{ED5E0F3E-274E-42DC-947D-9561C40528B7}" dt="2020-03-03T00:55:53.135" v="509"/>
          <ac:spMkLst>
            <pc:docMk/>
            <pc:sldMk cId="3244865757" sldId="375"/>
            <ac:spMk id="2" creationId="{00000000-0000-0000-0000-000000000000}"/>
          </ac:spMkLst>
        </pc:spChg>
      </pc:sldChg>
      <pc:sldChg chg="addSp modSp mod">
        <pc:chgData name="Mizutani Hisayoshi" userId="5b1b0e8f-b813-4858-9706-529b80033bc7" providerId="ADAL" clId="{ED5E0F3E-274E-42DC-947D-9561C40528B7}" dt="2020-03-03T00:57:06.717" v="558" actId="1076"/>
        <pc:sldMkLst>
          <pc:docMk/>
          <pc:sldMk cId="3030930849" sldId="380"/>
        </pc:sldMkLst>
        <pc:spChg chg="add mod">
          <ac:chgData name="Mizutani Hisayoshi" userId="5b1b0e8f-b813-4858-9706-529b80033bc7" providerId="ADAL" clId="{ED5E0F3E-274E-42DC-947D-9561C40528B7}" dt="2020-03-03T00:56:55.900" v="556" actId="403"/>
          <ac:spMkLst>
            <pc:docMk/>
            <pc:sldMk cId="3030930849" sldId="380"/>
            <ac:spMk id="4" creationId="{A4C2E418-EDE1-4C29-A2E0-195803E0F0C8}"/>
          </ac:spMkLst>
        </pc:spChg>
        <pc:spChg chg="mod">
          <ac:chgData name="Mizutani Hisayoshi" userId="5b1b0e8f-b813-4858-9706-529b80033bc7" providerId="ADAL" clId="{ED5E0F3E-274E-42DC-947D-9561C40528B7}" dt="2020-03-03T00:56:38.405" v="514" actId="1076"/>
          <ac:spMkLst>
            <pc:docMk/>
            <pc:sldMk cId="3030930849" sldId="380"/>
            <ac:spMk id="5" creationId="{00000000-0000-0000-0000-000000000000}"/>
          </ac:spMkLst>
        </pc:spChg>
        <pc:spChg chg="add mod">
          <ac:chgData name="Mizutani Hisayoshi" userId="5b1b0e8f-b813-4858-9706-529b80033bc7" providerId="ADAL" clId="{ED5E0F3E-274E-42DC-947D-9561C40528B7}" dt="2020-03-03T00:57:06.717" v="558" actId="1076"/>
          <ac:spMkLst>
            <pc:docMk/>
            <pc:sldMk cId="3030930849" sldId="380"/>
            <ac:spMk id="9" creationId="{78CBF4A4-39F4-46CA-96E6-1ED5F4389F11}"/>
          </ac:spMkLst>
        </pc:spChg>
      </pc:sldChg>
      <pc:sldChg chg="addSp modSp mod">
        <pc:chgData name="Mizutani Hisayoshi" userId="5b1b0e8f-b813-4858-9706-529b80033bc7" providerId="ADAL" clId="{ED5E0F3E-274E-42DC-947D-9561C40528B7}" dt="2020-03-03T01:15:40.576" v="2175" actId="1076"/>
        <pc:sldMkLst>
          <pc:docMk/>
          <pc:sldMk cId="1639259405" sldId="384"/>
        </pc:sldMkLst>
        <pc:spChg chg="add mod">
          <ac:chgData name="Mizutani Hisayoshi" userId="5b1b0e8f-b813-4858-9706-529b80033bc7" providerId="ADAL" clId="{ED5E0F3E-274E-42DC-947D-9561C40528B7}" dt="2020-03-03T01:15:40.576" v="2175" actId="1076"/>
          <ac:spMkLst>
            <pc:docMk/>
            <pc:sldMk cId="1639259405" sldId="384"/>
            <ac:spMk id="5" creationId="{0B7A7FB6-052C-4683-839E-75D66BE2037B}"/>
          </ac:spMkLst>
        </pc:spChg>
      </pc:sldChg>
      <pc:sldChg chg="del">
        <pc:chgData name="Mizutani Hisayoshi" userId="5b1b0e8f-b813-4858-9706-529b80033bc7" providerId="ADAL" clId="{ED5E0F3E-274E-42DC-947D-9561C40528B7}" dt="2020-03-03T01:29:43.651" v="3265" actId="47"/>
        <pc:sldMkLst>
          <pc:docMk/>
          <pc:sldMk cId="539567352" sldId="385"/>
        </pc:sldMkLst>
      </pc:sldChg>
      <pc:sldChg chg="addSp modSp mod">
        <pc:chgData name="Mizutani Hisayoshi" userId="5b1b0e8f-b813-4858-9706-529b80033bc7" providerId="ADAL" clId="{ED5E0F3E-274E-42DC-947D-9561C40528B7}" dt="2020-03-03T01:00:52.716" v="671" actId="1076"/>
        <pc:sldMkLst>
          <pc:docMk/>
          <pc:sldMk cId="4235597205" sldId="388"/>
        </pc:sldMkLst>
        <pc:spChg chg="mod">
          <ac:chgData name="Mizutani Hisayoshi" userId="5b1b0e8f-b813-4858-9706-529b80033bc7" providerId="ADAL" clId="{ED5E0F3E-274E-42DC-947D-9561C40528B7}" dt="2020-03-03T01:00:50.939" v="670" actId="1076"/>
          <ac:spMkLst>
            <pc:docMk/>
            <pc:sldMk cId="4235597205" sldId="388"/>
            <ac:spMk id="4" creationId="{C889AEAF-515F-48C0-8D5B-E72556B05355}"/>
          </ac:spMkLst>
        </pc:spChg>
        <pc:spChg chg="mod">
          <ac:chgData name="Mizutani Hisayoshi" userId="5b1b0e8f-b813-4858-9706-529b80033bc7" providerId="ADAL" clId="{ED5E0F3E-274E-42DC-947D-9561C40528B7}" dt="2020-03-03T01:00:48.424" v="669" actId="1076"/>
          <ac:spMkLst>
            <pc:docMk/>
            <pc:sldMk cId="4235597205" sldId="388"/>
            <ac:spMk id="84995" creationId="{00000000-0000-0000-0000-000000000000}"/>
          </ac:spMkLst>
        </pc:spChg>
        <pc:picChg chg="add mod">
          <ac:chgData name="Mizutani Hisayoshi" userId="5b1b0e8f-b813-4858-9706-529b80033bc7" providerId="ADAL" clId="{ED5E0F3E-274E-42DC-947D-9561C40528B7}" dt="2020-03-03T01:00:52.716" v="671" actId="1076"/>
          <ac:picMkLst>
            <pc:docMk/>
            <pc:sldMk cId="4235597205" sldId="388"/>
            <ac:picMk id="5" creationId="{7B9A309B-4BB8-4807-AF9A-D56EB07F7E40}"/>
          </ac:picMkLst>
        </pc:picChg>
      </pc:sldChg>
      <pc:sldChg chg="addSp modSp mod">
        <pc:chgData name="Mizutani Hisayoshi" userId="5b1b0e8f-b813-4858-9706-529b80033bc7" providerId="ADAL" clId="{ED5E0F3E-274E-42DC-947D-9561C40528B7}" dt="2020-03-03T01:13:20.688" v="1855" actId="1076"/>
        <pc:sldMkLst>
          <pc:docMk/>
          <pc:sldMk cId="709385269" sldId="395"/>
        </pc:sldMkLst>
        <pc:spChg chg="mod">
          <ac:chgData name="Mizutani Hisayoshi" userId="5b1b0e8f-b813-4858-9706-529b80033bc7" providerId="ADAL" clId="{ED5E0F3E-274E-42DC-947D-9561C40528B7}" dt="2020-03-03T01:11:40.426" v="1626" actId="1076"/>
          <ac:spMkLst>
            <pc:docMk/>
            <pc:sldMk cId="709385269" sldId="395"/>
            <ac:spMk id="8" creationId="{CC1A1BF4-1ACB-4E8A-A845-4F5A39992501}"/>
          </ac:spMkLst>
        </pc:spChg>
        <pc:spChg chg="add mod">
          <ac:chgData name="Mizutani Hisayoshi" userId="5b1b0e8f-b813-4858-9706-529b80033bc7" providerId="ADAL" clId="{ED5E0F3E-274E-42DC-947D-9561C40528B7}" dt="2020-03-03T01:13:20.688" v="1855" actId="1076"/>
          <ac:spMkLst>
            <pc:docMk/>
            <pc:sldMk cId="709385269" sldId="395"/>
            <ac:spMk id="9" creationId="{D4302620-C22A-4802-8591-E7EE505A1DE6}"/>
          </ac:spMkLst>
        </pc:spChg>
        <pc:picChg chg="mod">
          <ac:chgData name="Mizutani Hisayoshi" userId="5b1b0e8f-b813-4858-9706-529b80033bc7" providerId="ADAL" clId="{ED5E0F3E-274E-42DC-947D-9561C40528B7}" dt="2020-03-03T01:13:16.002" v="1854" actId="14100"/>
          <ac:picMkLst>
            <pc:docMk/>
            <pc:sldMk cId="709385269" sldId="395"/>
            <ac:picMk id="2" creationId="{00000000-0000-0000-0000-000000000000}"/>
          </ac:picMkLst>
        </pc:picChg>
      </pc:sldChg>
      <pc:sldChg chg="addSp modSp mod">
        <pc:chgData name="Mizutani Hisayoshi" userId="5b1b0e8f-b813-4858-9706-529b80033bc7" providerId="ADAL" clId="{ED5E0F3E-274E-42DC-947D-9561C40528B7}" dt="2020-03-03T01:11:30.193" v="1625" actId="1076"/>
        <pc:sldMkLst>
          <pc:docMk/>
          <pc:sldMk cId="3985045712" sldId="396"/>
        </pc:sldMkLst>
        <pc:spChg chg="mod">
          <ac:chgData name="Mizutani Hisayoshi" userId="5b1b0e8f-b813-4858-9706-529b80033bc7" providerId="ADAL" clId="{ED5E0F3E-274E-42DC-947D-9561C40528B7}" dt="2020-03-03T01:08:18.363" v="1369" actId="1076"/>
          <ac:spMkLst>
            <pc:docMk/>
            <pc:sldMk cId="3985045712" sldId="396"/>
            <ac:spMk id="6" creationId="{B42F0B2F-8BB1-41E4-8D7E-745B3960EA40}"/>
          </ac:spMkLst>
        </pc:spChg>
        <pc:spChg chg="add mod">
          <ac:chgData name="Mizutani Hisayoshi" userId="5b1b0e8f-b813-4858-9706-529b80033bc7" providerId="ADAL" clId="{ED5E0F3E-274E-42DC-947D-9561C40528B7}" dt="2020-03-03T01:11:30.193" v="1625" actId="1076"/>
          <ac:spMkLst>
            <pc:docMk/>
            <pc:sldMk cId="3985045712" sldId="396"/>
            <ac:spMk id="7" creationId="{8E5F30D4-9B0E-4776-B5C8-7CA3BD4DC6F2}"/>
          </ac:spMkLst>
        </pc:spChg>
        <pc:picChg chg="mod">
          <ac:chgData name="Mizutani Hisayoshi" userId="5b1b0e8f-b813-4858-9706-529b80033bc7" providerId="ADAL" clId="{ED5E0F3E-274E-42DC-947D-9561C40528B7}" dt="2020-03-03T01:10:54.163" v="1514" actId="1076"/>
          <ac:picMkLst>
            <pc:docMk/>
            <pc:sldMk cId="3985045712" sldId="396"/>
            <ac:picMk id="2" creationId="{00000000-0000-0000-0000-000000000000}"/>
          </ac:picMkLst>
        </pc:picChg>
      </pc:sldChg>
      <pc:sldChg chg="del">
        <pc:chgData name="Mizutani Hisayoshi" userId="5b1b0e8f-b813-4858-9706-529b80033bc7" providerId="ADAL" clId="{ED5E0F3E-274E-42DC-947D-9561C40528B7}" dt="2020-03-03T01:29:43.651" v="3265" actId="47"/>
        <pc:sldMkLst>
          <pc:docMk/>
          <pc:sldMk cId="1149760033" sldId="399"/>
        </pc:sldMkLst>
      </pc:sldChg>
      <pc:sldChg chg="addSp modSp mod">
        <pc:chgData name="Mizutani Hisayoshi" userId="5b1b0e8f-b813-4858-9706-529b80033bc7" providerId="ADAL" clId="{ED5E0F3E-274E-42DC-947D-9561C40528B7}" dt="2020-03-03T01:05:14.880" v="1158"/>
        <pc:sldMkLst>
          <pc:docMk/>
          <pc:sldMk cId="704790062" sldId="401"/>
        </pc:sldMkLst>
        <pc:spChg chg="add mod">
          <ac:chgData name="Mizutani Hisayoshi" userId="5b1b0e8f-b813-4858-9706-529b80033bc7" providerId="ADAL" clId="{ED5E0F3E-274E-42DC-947D-9561C40528B7}" dt="2020-03-03T01:05:14.880" v="1158"/>
          <ac:spMkLst>
            <pc:docMk/>
            <pc:sldMk cId="704790062" sldId="401"/>
            <ac:spMk id="11" creationId="{73E216CF-B4AB-4BB7-9E0D-0317D94C39FE}"/>
          </ac:spMkLst>
        </pc:spChg>
      </pc:sldChg>
      <pc:sldChg chg="addSp modSp mod">
        <pc:chgData name="Mizutani Hisayoshi" userId="5b1b0e8f-b813-4858-9706-529b80033bc7" providerId="ADAL" clId="{ED5E0F3E-274E-42DC-947D-9561C40528B7}" dt="2020-03-03T01:07:47.624" v="1366" actId="1076"/>
        <pc:sldMkLst>
          <pc:docMk/>
          <pc:sldMk cId="613814073" sldId="402"/>
        </pc:sldMkLst>
        <pc:spChg chg="mod">
          <ac:chgData name="Mizutani Hisayoshi" userId="5b1b0e8f-b813-4858-9706-529b80033bc7" providerId="ADAL" clId="{ED5E0F3E-274E-42DC-947D-9561C40528B7}" dt="2020-03-03T01:07:15.858" v="1314" actId="1076"/>
          <ac:spMkLst>
            <pc:docMk/>
            <pc:sldMk cId="613814073" sldId="402"/>
            <ac:spMk id="3" creationId="{00000000-0000-0000-0000-000000000000}"/>
          </ac:spMkLst>
        </pc:spChg>
        <pc:spChg chg="add mod">
          <ac:chgData name="Mizutani Hisayoshi" userId="5b1b0e8f-b813-4858-9706-529b80033bc7" providerId="ADAL" clId="{ED5E0F3E-274E-42DC-947D-9561C40528B7}" dt="2020-03-03T01:07:47.624" v="1366" actId="1076"/>
          <ac:spMkLst>
            <pc:docMk/>
            <pc:sldMk cId="613814073" sldId="402"/>
            <ac:spMk id="14" creationId="{248699E9-CBD6-4FB9-B20D-E4C5F617C711}"/>
          </ac:spMkLst>
        </pc:spChg>
      </pc:sldChg>
      <pc:sldChg chg="modSp mod">
        <pc:chgData name="Mizutani Hisayoshi" userId="5b1b0e8f-b813-4858-9706-529b80033bc7" providerId="ADAL" clId="{ED5E0F3E-274E-42DC-947D-9561C40528B7}" dt="2020-03-03T01:28:26.417" v="3238" actId="1076"/>
        <pc:sldMkLst>
          <pc:docMk/>
          <pc:sldMk cId="317654677" sldId="403"/>
        </pc:sldMkLst>
        <pc:spChg chg="mod">
          <ac:chgData name="Mizutani Hisayoshi" userId="5b1b0e8f-b813-4858-9706-529b80033bc7" providerId="ADAL" clId="{ED5E0F3E-274E-42DC-947D-9561C40528B7}" dt="2020-03-03T01:28:22.206" v="3237" actId="1076"/>
          <ac:spMkLst>
            <pc:docMk/>
            <pc:sldMk cId="317654677" sldId="403"/>
            <ac:spMk id="3" creationId="{00000000-0000-0000-0000-000000000000}"/>
          </ac:spMkLst>
        </pc:spChg>
        <pc:spChg chg="mod">
          <ac:chgData name="Mizutani Hisayoshi" userId="5b1b0e8f-b813-4858-9706-529b80033bc7" providerId="ADAL" clId="{ED5E0F3E-274E-42DC-947D-9561C40528B7}" dt="2020-03-03T01:28:26.417" v="3238" actId="1076"/>
          <ac:spMkLst>
            <pc:docMk/>
            <pc:sldMk cId="317654677" sldId="403"/>
            <ac:spMk id="5" creationId="{00000000-0000-0000-0000-000000000000}"/>
          </ac:spMkLst>
        </pc:spChg>
      </pc:sldChg>
      <pc:sldChg chg="del">
        <pc:chgData name="Mizutani Hisayoshi" userId="5b1b0e8f-b813-4858-9706-529b80033bc7" providerId="ADAL" clId="{ED5E0F3E-274E-42DC-947D-9561C40528B7}" dt="2020-03-03T01:29:43.651" v="3265" actId="47"/>
        <pc:sldMkLst>
          <pc:docMk/>
          <pc:sldMk cId="1392703780" sldId="491"/>
        </pc:sldMkLst>
      </pc:sldChg>
      <pc:sldChg chg="modSp">
        <pc:chgData name="Mizutani Hisayoshi" userId="5b1b0e8f-b813-4858-9706-529b80033bc7" providerId="ADAL" clId="{ED5E0F3E-274E-42DC-947D-9561C40528B7}" dt="2020-03-03T00:57:23.585" v="559" actId="1076"/>
        <pc:sldMkLst>
          <pc:docMk/>
          <pc:sldMk cId="1525492407" sldId="525"/>
        </pc:sldMkLst>
        <pc:spChg chg="mod">
          <ac:chgData name="Mizutani Hisayoshi" userId="5b1b0e8f-b813-4858-9706-529b80033bc7" providerId="ADAL" clId="{ED5E0F3E-274E-42DC-947D-9561C40528B7}" dt="2020-03-03T00:57:23.585" v="559" actId="1076"/>
          <ac:spMkLst>
            <pc:docMk/>
            <pc:sldMk cId="1525492407" sldId="525"/>
            <ac:spMk id="3" creationId="{00000000-0000-0000-0000-000000000000}"/>
          </ac:spMkLst>
        </pc:spChg>
      </pc:sldChg>
      <pc:sldChg chg="modSp">
        <pc:chgData name="Mizutani Hisayoshi" userId="5b1b0e8f-b813-4858-9706-529b80033bc7" providerId="ADAL" clId="{ED5E0F3E-274E-42DC-947D-9561C40528B7}" dt="2020-03-03T01:08:46.382" v="1372" actId="1076"/>
        <pc:sldMkLst>
          <pc:docMk/>
          <pc:sldMk cId="2728725932" sldId="527"/>
        </pc:sldMkLst>
        <pc:spChg chg="mod">
          <ac:chgData name="Mizutani Hisayoshi" userId="5b1b0e8f-b813-4858-9706-529b80033bc7" providerId="ADAL" clId="{ED5E0F3E-274E-42DC-947D-9561C40528B7}" dt="2020-03-03T01:08:46.382" v="1372" actId="1076"/>
          <ac:spMkLst>
            <pc:docMk/>
            <pc:sldMk cId="2728725932" sldId="527"/>
            <ac:spMk id="65539" creationId="{00000000-0000-0000-0000-000000000000}"/>
          </ac:spMkLst>
        </pc:spChg>
      </pc:sldChg>
      <pc:sldChg chg="modSp mod">
        <pc:chgData name="Mizutani Hisayoshi" userId="5b1b0e8f-b813-4858-9706-529b80033bc7" providerId="ADAL" clId="{ED5E0F3E-274E-42DC-947D-9561C40528B7}" dt="2020-03-03T00:54:58.130" v="426"/>
        <pc:sldMkLst>
          <pc:docMk/>
          <pc:sldMk cId="1771393042" sldId="544"/>
        </pc:sldMkLst>
        <pc:spChg chg="mod">
          <ac:chgData name="Mizutani Hisayoshi" userId="5b1b0e8f-b813-4858-9706-529b80033bc7" providerId="ADAL" clId="{ED5E0F3E-274E-42DC-947D-9561C40528B7}" dt="2020-03-03T00:54:58.130" v="426"/>
          <ac:spMkLst>
            <pc:docMk/>
            <pc:sldMk cId="1771393042" sldId="544"/>
            <ac:spMk id="8" creationId="{00000000-0000-0000-0000-000000000000}"/>
          </ac:spMkLst>
        </pc:spChg>
      </pc:sldChg>
      <pc:sldChg chg="modSp mod">
        <pc:chgData name="Mizutani Hisayoshi" userId="5b1b0e8f-b813-4858-9706-529b80033bc7" providerId="ADAL" clId="{ED5E0F3E-274E-42DC-947D-9561C40528B7}" dt="2020-03-03T01:28:57.076" v="3242"/>
        <pc:sldMkLst>
          <pc:docMk/>
          <pc:sldMk cId="2027894899" sldId="547"/>
        </pc:sldMkLst>
        <pc:spChg chg="mod">
          <ac:chgData name="Mizutani Hisayoshi" userId="5b1b0e8f-b813-4858-9706-529b80033bc7" providerId="ADAL" clId="{ED5E0F3E-274E-42DC-947D-9561C40528B7}" dt="2020-03-03T01:28:57.076" v="3242"/>
          <ac:spMkLst>
            <pc:docMk/>
            <pc:sldMk cId="2027894899" sldId="547"/>
            <ac:spMk id="8" creationId="{00000000-0000-0000-0000-000000000000}"/>
          </ac:spMkLst>
        </pc:spChg>
      </pc:sldChg>
      <pc:sldChg chg="del">
        <pc:chgData name="Mizutani Hisayoshi" userId="5b1b0e8f-b813-4858-9706-529b80033bc7" providerId="ADAL" clId="{ED5E0F3E-274E-42DC-947D-9561C40528B7}" dt="2020-03-03T01:29:43.651" v="3265" actId="47"/>
        <pc:sldMkLst>
          <pc:docMk/>
          <pc:sldMk cId="0" sldId="557"/>
        </pc:sldMkLst>
      </pc:sldChg>
      <pc:sldChg chg="addSp modSp mod">
        <pc:chgData name="Mizutani Hisayoshi" userId="5b1b0e8f-b813-4858-9706-529b80033bc7" providerId="ADAL" clId="{ED5E0F3E-274E-42DC-947D-9561C40528B7}" dt="2020-03-03T01:19:38.046" v="2704"/>
        <pc:sldMkLst>
          <pc:docMk/>
          <pc:sldMk cId="533243882" sldId="561"/>
        </pc:sldMkLst>
        <pc:spChg chg="mod">
          <ac:chgData name="Mizutani Hisayoshi" userId="5b1b0e8f-b813-4858-9706-529b80033bc7" providerId="ADAL" clId="{ED5E0F3E-274E-42DC-947D-9561C40528B7}" dt="2020-03-03T01:16:00.584" v="2179" actId="1076"/>
          <ac:spMkLst>
            <pc:docMk/>
            <pc:sldMk cId="533243882" sldId="561"/>
            <ac:spMk id="3" creationId="{00000000-0000-0000-0000-000000000000}"/>
          </ac:spMkLst>
        </pc:spChg>
        <pc:spChg chg="add mod">
          <ac:chgData name="Mizutani Hisayoshi" userId="5b1b0e8f-b813-4858-9706-529b80033bc7" providerId="ADAL" clId="{ED5E0F3E-274E-42DC-947D-9561C40528B7}" dt="2020-03-03T01:18:40.340" v="2637"/>
          <ac:spMkLst>
            <pc:docMk/>
            <pc:sldMk cId="533243882" sldId="561"/>
            <ac:spMk id="6" creationId="{927D913B-7128-4A4C-A495-69159AAF1503}"/>
          </ac:spMkLst>
        </pc:spChg>
        <pc:spChg chg="mod">
          <ac:chgData name="Mizutani Hisayoshi" userId="5b1b0e8f-b813-4858-9706-529b80033bc7" providerId="ADAL" clId="{ED5E0F3E-274E-42DC-947D-9561C40528B7}" dt="2020-03-03T01:19:38.046" v="2704"/>
          <ac:spMkLst>
            <pc:docMk/>
            <pc:sldMk cId="533243882" sldId="561"/>
            <ac:spMk id="17" creationId="{00000000-0000-0000-0000-000000000000}"/>
          </ac:spMkLst>
        </pc:spChg>
        <pc:picChg chg="mod">
          <ac:chgData name="Mizutani Hisayoshi" userId="5b1b0e8f-b813-4858-9706-529b80033bc7" providerId="ADAL" clId="{ED5E0F3E-274E-42DC-947D-9561C40528B7}" dt="2020-03-03T01:15:56.557" v="2178" actId="1076"/>
          <ac:picMkLst>
            <pc:docMk/>
            <pc:sldMk cId="533243882" sldId="561"/>
            <ac:picMk id="2" creationId="{1E9D7250-F54C-482C-9195-8BA9E34AB31B}"/>
          </ac:picMkLst>
        </pc:picChg>
        <pc:picChg chg="mod">
          <ac:chgData name="Mizutani Hisayoshi" userId="5b1b0e8f-b813-4858-9706-529b80033bc7" providerId="ADAL" clId="{ED5E0F3E-274E-42DC-947D-9561C40528B7}" dt="2020-03-03T01:18:03.893" v="2480" actId="1076"/>
          <ac:picMkLst>
            <pc:docMk/>
            <pc:sldMk cId="533243882" sldId="561"/>
            <ac:picMk id="4" creationId="{00000000-0000-0000-0000-000000000000}"/>
          </ac:picMkLst>
        </pc:picChg>
      </pc:sldChg>
      <pc:sldChg chg="addSp delSp modSp mod">
        <pc:chgData name="Mizutani Hisayoshi" userId="5b1b0e8f-b813-4858-9706-529b80033bc7" providerId="ADAL" clId="{ED5E0F3E-274E-42DC-947D-9561C40528B7}" dt="2020-03-03T01:27:59.779" v="3235" actId="1076"/>
        <pc:sldMkLst>
          <pc:docMk/>
          <pc:sldMk cId="1761661017" sldId="562"/>
        </pc:sldMkLst>
        <pc:spChg chg="del mod">
          <ac:chgData name="Mizutani Hisayoshi" userId="5b1b0e8f-b813-4858-9706-529b80033bc7" providerId="ADAL" clId="{ED5E0F3E-274E-42DC-947D-9561C40528B7}" dt="2020-03-03T01:27:53.319" v="3232" actId="478"/>
          <ac:spMkLst>
            <pc:docMk/>
            <pc:sldMk cId="1761661017" sldId="562"/>
            <ac:spMk id="3" creationId="{00000000-0000-0000-0000-000000000000}"/>
          </ac:spMkLst>
        </pc:spChg>
        <pc:spChg chg="del mod">
          <ac:chgData name="Mizutani Hisayoshi" userId="5b1b0e8f-b813-4858-9706-529b80033bc7" providerId="ADAL" clId="{ED5E0F3E-274E-42DC-947D-9561C40528B7}" dt="2020-03-03T01:21:16.593" v="2746" actId="478"/>
          <ac:spMkLst>
            <pc:docMk/>
            <pc:sldMk cId="1761661017" sldId="562"/>
            <ac:spMk id="6" creationId="{1034EBC9-1F59-44C4-A5AC-3C7AC33A86E1}"/>
          </ac:spMkLst>
        </pc:spChg>
        <pc:spChg chg="mod">
          <ac:chgData name="Mizutani Hisayoshi" userId="5b1b0e8f-b813-4858-9706-529b80033bc7" providerId="ADAL" clId="{ED5E0F3E-274E-42DC-947D-9561C40528B7}" dt="2020-03-03T01:19:41.698" v="2708"/>
          <ac:spMkLst>
            <pc:docMk/>
            <pc:sldMk cId="1761661017" sldId="562"/>
            <ac:spMk id="7" creationId="{0F4B5B0F-7B2D-4BCA-BCFF-5D88D166925F}"/>
          </ac:spMkLst>
        </pc:spChg>
        <pc:spChg chg="mod">
          <ac:chgData name="Mizutani Hisayoshi" userId="5b1b0e8f-b813-4858-9706-529b80033bc7" providerId="ADAL" clId="{ED5E0F3E-274E-42DC-947D-9561C40528B7}" dt="2020-03-03T01:26:03.860" v="3173" actId="1076"/>
          <ac:spMkLst>
            <pc:docMk/>
            <pc:sldMk cId="1761661017" sldId="562"/>
            <ac:spMk id="8" creationId="{E171F719-2F4C-4374-B2D4-7F7CCA1E7DBE}"/>
          </ac:spMkLst>
        </pc:spChg>
        <pc:spChg chg="mod">
          <ac:chgData name="Mizutani Hisayoshi" userId="5b1b0e8f-b813-4858-9706-529b80033bc7" providerId="ADAL" clId="{ED5E0F3E-274E-42DC-947D-9561C40528B7}" dt="2020-03-03T01:25:57.207" v="3171" actId="1076"/>
          <ac:spMkLst>
            <pc:docMk/>
            <pc:sldMk cId="1761661017" sldId="562"/>
            <ac:spMk id="9" creationId="{6AEE15AC-1CC5-4575-A9CE-ABD1AD114C0A}"/>
          </ac:spMkLst>
        </pc:spChg>
        <pc:spChg chg="mod">
          <ac:chgData name="Mizutani Hisayoshi" userId="5b1b0e8f-b813-4858-9706-529b80033bc7" providerId="ADAL" clId="{ED5E0F3E-274E-42DC-947D-9561C40528B7}" dt="2020-03-03T01:26:00.653" v="3172" actId="1076"/>
          <ac:spMkLst>
            <pc:docMk/>
            <pc:sldMk cId="1761661017" sldId="562"/>
            <ac:spMk id="10" creationId="{ABB71525-617B-4474-B991-F5AA48B0CD60}"/>
          </ac:spMkLst>
        </pc:spChg>
        <pc:spChg chg="add mod">
          <ac:chgData name="Mizutani Hisayoshi" userId="5b1b0e8f-b813-4858-9706-529b80033bc7" providerId="ADAL" clId="{ED5E0F3E-274E-42DC-947D-9561C40528B7}" dt="2020-03-03T01:22:46.486" v="2843"/>
          <ac:spMkLst>
            <pc:docMk/>
            <pc:sldMk cId="1761661017" sldId="562"/>
            <ac:spMk id="11" creationId="{F9DE7C9F-C49B-473E-8BF5-065FD4FBCE7D}"/>
          </ac:spMkLst>
        </pc:spChg>
        <pc:spChg chg="add mod">
          <ac:chgData name="Mizutani Hisayoshi" userId="5b1b0e8f-b813-4858-9706-529b80033bc7" providerId="ADAL" clId="{ED5E0F3E-274E-42DC-947D-9561C40528B7}" dt="2020-03-03T01:27:59.779" v="3235" actId="1076"/>
          <ac:spMkLst>
            <pc:docMk/>
            <pc:sldMk cId="1761661017" sldId="562"/>
            <ac:spMk id="12" creationId="{6C5CC34B-BEAD-4198-9914-3CBD86ABC7BA}"/>
          </ac:spMkLst>
        </pc:spChg>
        <pc:picChg chg="mod">
          <ac:chgData name="Mizutani Hisayoshi" userId="5b1b0e8f-b813-4858-9706-529b80033bc7" providerId="ADAL" clId="{ED5E0F3E-274E-42DC-947D-9561C40528B7}" dt="2020-03-03T01:22:21.899" v="2840" actId="1076"/>
          <ac:picMkLst>
            <pc:docMk/>
            <pc:sldMk cId="1761661017" sldId="562"/>
            <ac:picMk id="4" creationId="{00000000-0000-0000-0000-000000000000}"/>
          </ac:picMkLst>
        </pc:picChg>
        <pc:picChg chg="mod">
          <ac:chgData name="Mizutani Hisayoshi" userId="5b1b0e8f-b813-4858-9706-529b80033bc7" providerId="ADAL" clId="{ED5E0F3E-274E-42DC-947D-9561C40528B7}" dt="2020-03-03T01:25:54.188" v="3170" actId="1076"/>
          <ac:picMkLst>
            <pc:docMk/>
            <pc:sldMk cId="1761661017" sldId="562"/>
            <ac:picMk id="5" creationId="{00000000-0000-0000-0000-000000000000}"/>
          </ac:picMkLst>
        </pc:picChg>
      </pc:sldChg>
      <pc:sldChg chg="modSp mod ord modAnim">
        <pc:chgData name="Mizutani Hisayoshi" userId="5b1b0e8f-b813-4858-9706-529b80033bc7" providerId="ADAL" clId="{ED5E0F3E-274E-42DC-947D-9561C40528B7}" dt="2020-03-03T01:32:35.936" v="3397" actId="20577"/>
        <pc:sldMkLst>
          <pc:docMk/>
          <pc:sldMk cId="2378442003" sldId="563"/>
        </pc:sldMkLst>
        <pc:spChg chg="mod">
          <ac:chgData name="Mizutani Hisayoshi" userId="5b1b0e8f-b813-4858-9706-529b80033bc7" providerId="ADAL" clId="{ED5E0F3E-274E-42DC-947D-9561C40528B7}" dt="2020-03-03T01:32:35.936" v="3397" actId="20577"/>
          <ac:spMkLst>
            <pc:docMk/>
            <pc:sldMk cId="2378442003" sldId="563"/>
            <ac:spMk id="4" creationId="{14B2F31D-F00E-450F-95AA-B46D5C68366D}"/>
          </ac:spMkLst>
        </pc:spChg>
        <pc:spChg chg="mod">
          <ac:chgData name="Mizutani Hisayoshi" userId="5b1b0e8f-b813-4858-9706-529b80033bc7" providerId="ADAL" clId="{ED5E0F3E-274E-42DC-947D-9561C40528B7}" dt="2020-03-03T00:54:51.935" v="422" actId="1076"/>
          <ac:spMkLst>
            <pc:docMk/>
            <pc:sldMk cId="2378442003" sldId="563"/>
            <ac:spMk id="6" creationId="{EB44C4D7-00DE-4AA9-BE21-73C02FB50294}"/>
          </ac:spMkLst>
        </pc:spChg>
      </pc:sldChg>
      <pc:sldChg chg="del">
        <pc:chgData name="Mizutani Hisayoshi" userId="5b1b0e8f-b813-4858-9706-529b80033bc7" providerId="ADAL" clId="{ED5E0F3E-274E-42DC-947D-9561C40528B7}" dt="2020-03-03T01:29:43.651" v="3265" actId="47"/>
        <pc:sldMkLst>
          <pc:docMk/>
          <pc:sldMk cId="3518011766" sldId="570"/>
        </pc:sldMkLst>
      </pc:sldChg>
      <pc:sldChg chg="del">
        <pc:chgData name="Mizutani Hisayoshi" userId="5b1b0e8f-b813-4858-9706-529b80033bc7" providerId="ADAL" clId="{ED5E0F3E-274E-42DC-947D-9561C40528B7}" dt="2020-03-03T01:29:43.651" v="3265" actId="47"/>
        <pc:sldMkLst>
          <pc:docMk/>
          <pc:sldMk cId="523765047" sldId="571"/>
        </pc:sldMkLst>
      </pc:sldChg>
      <pc:sldChg chg="del">
        <pc:chgData name="Mizutani Hisayoshi" userId="5b1b0e8f-b813-4858-9706-529b80033bc7" providerId="ADAL" clId="{ED5E0F3E-274E-42DC-947D-9561C40528B7}" dt="2020-03-03T00:49:19.407" v="90" actId="47"/>
        <pc:sldMkLst>
          <pc:docMk/>
          <pc:sldMk cId="2880925116" sldId="572"/>
        </pc:sldMkLst>
      </pc:sldChg>
      <pc:sldChg chg="del">
        <pc:chgData name="Mizutani Hisayoshi" userId="5b1b0e8f-b813-4858-9706-529b80033bc7" providerId="ADAL" clId="{ED5E0F3E-274E-42DC-947D-9561C40528B7}" dt="2020-03-03T01:29:43.651" v="3265" actId="47"/>
        <pc:sldMkLst>
          <pc:docMk/>
          <pc:sldMk cId="3622659995" sldId="573"/>
        </pc:sldMkLst>
      </pc:sldChg>
      <pc:sldChg chg="del">
        <pc:chgData name="Mizutani Hisayoshi" userId="5b1b0e8f-b813-4858-9706-529b80033bc7" providerId="ADAL" clId="{ED5E0F3E-274E-42DC-947D-9561C40528B7}" dt="2020-03-03T01:29:43.651" v="3265" actId="47"/>
        <pc:sldMkLst>
          <pc:docMk/>
          <pc:sldMk cId="2975740970" sldId="574"/>
        </pc:sldMkLst>
      </pc:sldChg>
      <pc:sldChg chg="del">
        <pc:chgData name="Mizutani Hisayoshi" userId="5b1b0e8f-b813-4858-9706-529b80033bc7" providerId="ADAL" clId="{ED5E0F3E-274E-42DC-947D-9561C40528B7}" dt="2020-03-03T01:29:43.651" v="3265" actId="47"/>
        <pc:sldMkLst>
          <pc:docMk/>
          <pc:sldMk cId="83110058" sldId="575"/>
        </pc:sldMkLst>
      </pc:sldChg>
      <pc:sldChg chg="del">
        <pc:chgData name="Mizutani Hisayoshi" userId="5b1b0e8f-b813-4858-9706-529b80033bc7" providerId="ADAL" clId="{ED5E0F3E-274E-42DC-947D-9561C40528B7}" dt="2020-03-03T01:29:43.651" v="3265" actId="47"/>
        <pc:sldMkLst>
          <pc:docMk/>
          <pc:sldMk cId="2879552071" sldId="576"/>
        </pc:sldMkLst>
      </pc:sldChg>
      <pc:sldChg chg="del">
        <pc:chgData name="Mizutani Hisayoshi" userId="5b1b0e8f-b813-4858-9706-529b80033bc7" providerId="ADAL" clId="{ED5E0F3E-274E-42DC-947D-9561C40528B7}" dt="2020-03-03T01:29:43.651" v="3265" actId="47"/>
        <pc:sldMkLst>
          <pc:docMk/>
          <pc:sldMk cId="413870365" sldId="611"/>
        </pc:sldMkLst>
      </pc:sldChg>
      <pc:sldChg chg="del">
        <pc:chgData name="Mizutani Hisayoshi" userId="5b1b0e8f-b813-4858-9706-529b80033bc7" providerId="ADAL" clId="{ED5E0F3E-274E-42DC-947D-9561C40528B7}" dt="2020-03-03T01:29:43.651" v="3265" actId="47"/>
        <pc:sldMkLst>
          <pc:docMk/>
          <pc:sldMk cId="1163057663" sldId="612"/>
        </pc:sldMkLst>
      </pc:sldChg>
      <pc:sldChg chg="del">
        <pc:chgData name="Mizutani Hisayoshi" userId="5b1b0e8f-b813-4858-9706-529b80033bc7" providerId="ADAL" clId="{ED5E0F3E-274E-42DC-947D-9561C40528B7}" dt="2020-03-03T01:29:43.651" v="3265" actId="47"/>
        <pc:sldMkLst>
          <pc:docMk/>
          <pc:sldMk cId="621164175" sldId="613"/>
        </pc:sldMkLst>
      </pc:sldChg>
      <pc:sldChg chg="del">
        <pc:chgData name="Mizutani Hisayoshi" userId="5b1b0e8f-b813-4858-9706-529b80033bc7" providerId="ADAL" clId="{ED5E0F3E-274E-42DC-947D-9561C40528B7}" dt="2020-03-03T01:29:43.651" v="3265" actId="47"/>
        <pc:sldMkLst>
          <pc:docMk/>
          <pc:sldMk cId="2468442478" sldId="614"/>
        </pc:sldMkLst>
      </pc:sldChg>
      <pc:sldChg chg="del">
        <pc:chgData name="Mizutani Hisayoshi" userId="5b1b0e8f-b813-4858-9706-529b80033bc7" providerId="ADAL" clId="{ED5E0F3E-274E-42DC-947D-9561C40528B7}" dt="2020-03-03T01:29:43.651" v="3265" actId="47"/>
        <pc:sldMkLst>
          <pc:docMk/>
          <pc:sldMk cId="2057079990" sldId="615"/>
        </pc:sldMkLst>
      </pc:sldChg>
      <pc:sldChg chg="del">
        <pc:chgData name="Mizutani Hisayoshi" userId="5b1b0e8f-b813-4858-9706-529b80033bc7" providerId="ADAL" clId="{ED5E0F3E-274E-42DC-947D-9561C40528B7}" dt="2020-03-03T01:29:43.651" v="3265" actId="47"/>
        <pc:sldMkLst>
          <pc:docMk/>
          <pc:sldMk cId="2808582089" sldId="616"/>
        </pc:sldMkLst>
      </pc:sldChg>
      <pc:sldChg chg="del">
        <pc:chgData name="Mizutani Hisayoshi" userId="5b1b0e8f-b813-4858-9706-529b80033bc7" providerId="ADAL" clId="{ED5E0F3E-274E-42DC-947D-9561C40528B7}" dt="2020-03-03T01:29:43.651" v="3265" actId="47"/>
        <pc:sldMkLst>
          <pc:docMk/>
          <pc:sldMk cId="452714140" sldId="617"/>
        </pc:sldMkLst>
      </pc:sldChg>
      <pc:sldChg chg="del">
        <pc:chgData name="Mizutani Hisayoshi" userId="5b1b0e8f-b813-4858-9706-529b80033bc7" providerId="ADAL" clId="{ED5E0F3E-274E-42DC-947D-9561C40528B7}" dt="2020-03-03T01:29:43.651" v="3265" actId="47"/>
        <pc:sldMkLst>
          <pc:docMk/>
          <pc:sldMk cId="2187043424" sldId="618"/>
        </pc:sldMkLst>
      </pc:sldChg>
      <pc:sldChg chg="del">
        <pc:chgData name="Mizutani Hisayoshi" userId="5b1b0e8f-b813-4858-9706-529b80033bc7" providerId="ADAL" clId="{ED5E0F3E-274E-42DC-947D-9561C40528B7}" dt="2020-03-03T01:29:43.651" v="3265" actId="47"/>
        <pc:sldMkLst>
          <pc:docMk/>
          <pc:sldMk cId="2121964597" sldId="619"/>
        </pc:sldMkLst>
      </pc:sldChg>
      <pc:sldChg chg="del">
        <pc:chgData name="Mizutani Hisayoshi" userId="5b1b0e8f-b813-4858-9706-529b80033bc7" providerId="ADAL" clId="{ED5E0F3E-274E-42DC-947D-9561C40528B7}" dt="2020-03-03T01:29:43.651" v="3265" actId="47"/>
        <pc:sldMkLst>
          <pc:docMk/>
          <pc:sldMk cId="1300196723" sldId="620"/>
        </pc:sldMkLst>
      </pc:sldChg>
      <pc:sldChg chg="del">
        <pc:chgData name="Mizutani Hisayoshi" userId="5b1b0e8f-b813-4858-9706-529b80033bc7" providerId="ADAL" clId="{ED5E0F3E-274E-42DC-947D-9561C40528B7}" dt="2020-03-03T01:29:43.651" v="3265" actId="47"/>
        <pc:sldMkLst>
          <pc:docMk/>
          <pc:sldMk cId="687468822" sldId="621"/>
        </pc:sldMkLst>
      </pc:sldChg>
      <pc:sldChg chg="modSp mod">
        <pc:chgData name="Mizutani Hisayoshi" userId="5b1b0e8f-b813-4858-9706-529b80033bc7" providerId="ADAL" clId="{ED5E0F3E-274E-42DC-947D-9561C40528B7}" dt="2020-03-03T01:37:16.336" v="3838" actId="20577"/>
        <pc:sldMkLst>
          <pc:docMk/>
          <pc:sldMk cId="3105132667" sldId="622"/>
        </pc:sldMkLst>
        <pc:spChg chg="mod">
          <ac:chgData name="Mizutani Hisayoshi" userId="5b1b0e8f-b813-4858-9706-529b80033bc7" providerId="ADAL" clId="{ED5E0F3E-274E-42DC-947D-9561C40528B7}" dt="2020-03-03T01:37:16.336" v="3838" actId="20577"/>
          <ac:spMkLst>
            <pc:docMk/>
            <pc:sldMk cId="3105132667" sldId="622"/>
            <ac:spMk id="6" creationId="{187C0C21-4206-4ECB-842D-F4C34E856F0A}"/>
          </ac:spMkLst>
        </pc:spChg>
        <pc:spChg chg="mod">
          <ac:chgData name="Mizutani Hisayoshi" userId="5b1b0e8f-b813-4858-9706-529b80033bc7" providerId="ADAL" clId="{ED5E0F3E-274E-42DC-947D-9561C40528B7}" dt="2020-03-03T01:34:15.394" v="3537" actId="20577"/>
          <ac:spMkLst>
            <pc:docMk/>
            <pc:sldMk cId="3105132667" sldId="622"/>
            <ac:spMk id="7" creationId="{9A1445C9-7A81-4179-847D-B8A7E20C8105}"/>
          </ac:spMkLst>
        </pc:spChg>
        <pc:spChg chg="mod">
          <ac:chgData name="Mizutani Hisayoshi" userId="5b1b0e8f-b813-4858-9706-529b80033bc7" providerId="ADAL" clId="{ED5E0F3E-274E-42DC-947D-9561C40528B7}" dt="2020-03-03T01:37:03.839" v="3826" actId="1076"/>
          <ac:spMkLst>
            <pc:docMk/>
            <pc:sldMk cId="3105132667" sldId="622"/>
            <ac:spMk id="8" creationId="{1C893276-5D57-495A-8156-E0FD2FD3C3BD}"/>
          </ac:spMkLst>
        </pc:spChg>
      </pc:sldChg>
      <pc:sldChg chg="del">
        <pc:chgData name="Mizutani Hisayoshi" userId="5b1b0e8f-b813-4858-9706-529b80033bc7" providerId="ADAL" clId="{ED5E0F3E-274E-42DC-947D-9561C40528B7}" dt="2020-03-03T01:29:43.651" v="3265" actId="47"/>
        <pc:sldMkLst>
          <pc:docMk/>
          <pc:sldMk cId="671609789" sldId="623"/>
        </pc:sldMkLst>
      </pc:sldChg>
      <pc:sldChg chg="modSp mod">
        <pc:chgData name="Mizutani Hisayoshi" userId="5b1b0e8f-b813-4858-9706-529b80033bc7" providerId="ADAL" clId="{ED5E0F3E-274E-42DC-947D-9561C40528B7}" dt="2020-03-03T01:29:53.266" v="3266" actId="1076"/>
        <pc:sldMkLst>
          <pc:docMk/>
          <pc:sldMk cId="3953453740" sldId="624"/>
        </pc:sldMkLst>
        <pc:spChg chg="mod">
          <ac:chgData name="Mizutani Hisayoshi" userId="5b1b0e8f-b813-4858-9706-529b80033bc7" providerId="ADAL" clId="{ED5E0F3E-274E-42DC-947D-9561C40528B7}" dt="2020-03-03T01:29:53.266" v="3266" actId="1076"/>
          <ac:spMkLst>
            <pc:docMk/>
            <pc:sldMk cId="3953453740" sldId="624"/>
            <ac:spMk id="36" creationId="{73733286-02B5-4453-9C3B-57BACF3FA270}"/>
          </ac:spMkLst>
        </pc:spChg>
      </pc:sldChg>
      <pc:sldChg chg="addSp delSp modSp add mod delAnim">
        <pc:chgData name="Mizutani Hisayoshi" userId="5b1b0e8f-b813-4858-9706-529b80033bc7" providerId="ADAL" clId="{ED5E0F3E-274E-42DC-947D-9561C40528B7}" dt="2020-03-03T01:39:36.655" v="4343"/>
        <pc:sldMkLst>
          <pc:docMk/>
          <pc:sldMk cId="3944417947" sldId="625"/>
        </pc:sldMkLst>
        <pc:spChg chg="del">
          <ac:chgData name="Mizutani Hisayoshi" userId="5b1b0e8f-b813-4858-9706-529b80033bc7" providerId="ADAL" clId="{ED5E0F3E-274E-42DC-947D-9561C40528B7}" dt="2020-03-03T01:30:43.420" v="3278" actId="478"/>
          <ac:spMkLst>
            <pc:docMk/>
            <pc:sldMk cId="3944417947" sldId="625"/>
            <ac:spMk id="3" creationId="{00000000-0000-0000-0000-000000000000}"/>
          </ac:spMkLst>
        </pc:spChg>
        <pc:spChg chg="mod">
          <ac:chgData name="Mizutani Hisayoshi" userId="5b1b0e8f-b813-4858-9706-529b80033bc7" providerId="ADAL" clId="{ED5E0F3E-274E-42DC-947D-9561C40528B7}" dt="2020-03-03T01:39:36.655" v="4343"/>
          <ac:spMkLst>
            <pc:docMk/>
            <pc:sldMk cId="3944417947" sldId="625"/>
            <ac:spMk id="6" creationId="{927D913B-7128-4A4C-A495-69159AAF1503}"/>
          </ac:spMkLst>
        </pc:spChg>
        <pc:spChg chg="mod">
          <ac:chgData name="Mizutani Hisayoshi" userId="5b1b0e8f-b813-4858-9706-529b80033bc7" providerId="ADAL" clId="{ED5E0F3E-274E-42DC-947D-9561C40528B7}" dt="2020-03-03T01:38:04.452" v="3918"/>
          <ac:spMkLst>
            <pc:docMk/>
            <pc:sldMk cId="3944417947" sldId="625"/>
            <ac:spMk id="17" creationId="{00000000-0000-0000-0000-000000000000}"/>
          </ac:spMkLst>
        </pc:spChg>
        <pc:picChg chg="del">
          <ac:chgData name="Mizutani Hisayoshi" userId="5b1b0e8f-b813-4858-9706-529b80033bc7" providerId="ADAL" clId="{ED5E0F3E-274E-42DC-947D-9561C40528B7}" dt="2020-03-03T01:30:39.134" v="3276" actId="478"/>
          <ac:picMkLst>
            <pc:docMk/>
            <pc:sldMk cId="3944417947" sldId="625"/>
            <ac:picMk id="2" creationId="{1E9D7250-F54C-482C-9195-8BA9E34AB31B}"/>
          </ac:picMkLst>
        </pc:picChg>
        <pc:picChg chg="mod">
          <ac:chgData name="Mizutani Hisayoshi" userId="5b1b0e8f-b813-4858-9706-529b80033bc7" providerId="ADAL" clId="{ED5E0F3E-274E-42DC-947D-9561C40528B7}" dt="2020-03-03T01:31:04.362" v="3288" actId="1076"/>
          <ac:picMkLst>
            <pc:docMk/>
            <pc:sldMk cId="3944417947" sldId="625"/>
            <ac:picMk id="4" creationId="{00000000-0000-0000-0000-000000000000}"/>
          </ac:picMkLst>
        </pc:picChg>
        <pc:picChg chg="add mod">
          <ac:chgData name="Mizutani Hisayoshi" userId="5b1b0e8f-b813-4858-9706-529b80033bc7" providerId="ADAL" clId="{ED5E0F3E-274E-42DC-947D-9561C40528B7}" dt="2020-03-03T01:31:03.318" v="3287" actId="1076"/>
          <ac:picMkLst>
            <pc:docMk/>
            <pc:sldMk cId="3944417947" sldId="625"/>
            <ac:picMk id="7" creationId="{35EC5881-C203-45FF-9DD3-0C1A530EA585}"/>
          </ac:picMkLst>
        </pc:picChg>
      </pc:sldChg>
      <pc:sldMasterChg chg="del delSldLayout">
        <pc:chgData name="Mizutani Hisayoshi" userId="5b1b0e8f-b813-4858-9706-529b80033bc7" providerId="ADAL" clId="{ED5E0F3E-274E-42DC-947D-9561C40528B7}" dt="2020-03-03T01:29:43.651" v="3265" actId="47"/>
        <pc:sldMasterMkLst>
          <pc:docMk/>
          <pc:sldMasterMk cId="1709854190" sldId="2147484861"/>
        </pc:sldMasterMkLst>
        <pc:sldLayoutChg chg="del">
          <pc:chgData name="Mizutani Hisayoshi" userId="5b1b0e8f-b813-4858-9706-529b80033bc7" providerId="ADAL" clId="{ED5E0F3E-274E-42DC-947D-9561C40528B7}" dt="2020-03-03T01:29:43.651" v="3265" actId="47"/>
          <pc:sldLayoutMkLst>
            <pc:docMk/>
            <pc:sldMasterMk cId="1709854190" sldId="2147484861"/>
            <pc:sldLayoutMk cId="4263511948" sldId="2147484862"/>
          </pc:sldLayoutMkLst>
        </pc:sldLayoutChg>
        <pc:sldLayoutChg chg="del">
          <pc:chgData name="Mizutani Hisayoshi" userId="5b1b0e8f-b813-4858-9706-529b80033bc7" providerId="ADAL" clId="{ED5E0F3E-274E-42DC-947D-9561C40528B7}" dt="2020-03-03T01:29:43.651" v="3265" actId="47"/>
          <pc:sldLayoutMkLst>
            <pc:docMk/>
            <pc:sldMasterMk cId="1709854190" sldId="2147484861"/>
            <pc:sldLayoutMk cId="3134684051" sldId="2147484863"/>
          </pc:sldLayoutMkLst>
        </pc:sldLayoutChg>
        <pc:sldLayoutChg chg="del">
          <pc:chgData name="Mizutani Hisayoshi" userId="5b1b0e8f-b813-4858-9706-529b80033bc7" providerId="ADAL" clId="{ED5E0F3E-274E-42DC-947D-9561C40528B7}" dt="2020-03-03T01:29:43.651" v="3265" actId="47"/>
          <pc:sldLayoutMkLst>
            <pc:docMk/>
            <pc:sldMasterMk cId="1709854190" sldId="2147484861"/>
            <pc:sldLayoutMk cId="658049886" sldId="2147484864"/>
          </pc:sldLayoutMkLst>
        </pc:sldLayoutChg>
        <pc:sldLayoutChg chg="del">
          <pc:chgData name="Mizutani Hisayoshi" userId="5b1b0e8f-b813-4858-9706-529b80033bc7" providerId="ADAL" clId="{ED5E0F3E-274E-42DC-947D-9561C40528B7}" dt="2020-03-03T01:29:43.651" v="3265" actId="47"/>
          <pc:sldLayoutMkLst>
            <pc:docMk/>
            <pc:sldMasterMk cId="1709854190" sldId="2147484861"/>
            <pc:sldLayoutMk cId="802816210" sldId="2147484865"/>
          </pc:sldLayoutMkLst>
        </pc:sldLayoutChg>
        <pc:sldLayoutChg chg="del">
          <pc:chgData name="Mizutani Hisayoshi" userId="5b1b0e8f-b813-4858-9706-529b80033bc7" providerId="ADAL" clId="{ED5E0F3E-274E-42DC-947D-9561C40528B7}" dt="2020-03-03T01:29:43.651" v="3265" actId="47"/>
          <pc:sldLayoutMkLst>
            <pc:docMk/>
            <pc:sldMasterMk cId="1709854190" sldId="2147484861"/>
            <pc:sldLayoutMk cId="2710622795" sldId="2147484866"/>
          </pc:sldLayoutMkLst>
        </pc:sldLayoutChg>
        <pc:sldLayoutChg chg="del">
          <pc:chgData name="Mizutani Hisayoshi" userId="5b1b0e8f-b813-4858-9706-529b80033bc7" providerId="ADAL" clId="{ED5E0F3E-274E-42DC-947D-9561C40528B7}" dt="2020-03-03T01:29:43.651" v="3265" actId="47"/>
          <pc:sldLayoutMkLst>
            <pc:docMk/>
            <pc:sldMasterMk cId="1709854190" sldId="2147484861"/>
            <pc:sldLayoutMk cId="1031210596" sldId="2147484867"/>
          </pc:sldLayoutMkLst>
        </pc:sldLayoutChg>
        <pc:sldLayoutChg chg="del">
          <pc:chgData name="Mizutani Hisayoshi" userId="5b1b0e8f-b813-4858-9706-529b80033bc7" providerId="ADAL" clId="{ED5E0F3E-274E-42DC-947D-9561C40528B7}" dt="2020-03-03T01:29:43.651" v="3265" actId="47"/>
          <pc:sldLayoutMkLst>
            <pc:docMk/>
            <pc:sldMasterMk cId="1709854190" sldId="2147484861"/>
            <pc:sldLayoutMk cId="55657225" sldId="2147484868"/>
          </pc:sldLayoutMkLst>
        </pc:sldLayoutChg>
        <pc:sldLayoutChg chg="del">
          <pc:chgData name="Mizutani Hisayoshi" userId="5b1b0e8f-b813-4858-9706-529b80033bc7" providerId="ADAL" clId="{ED5E0F3E-274E-42DC-947D-9561C40528B7}" dt="2020-03-03T01:29:43.651" v="3265" actId="47"/>
          <pc:sldLayoutMkLst>
            <pc:docMk/>
            <pc:sldMasterMk cId="1709854190" sldId="2147484861"/>
            <pc:sldLayoutMk cId="1076612373" sldId="2147484869"/>
          </pc:sldLayoutMkLst>
        </pc:sldLayoutChg>
        <pc:sldLayoutChg chg="del">
          <pc:chgData name="Mizutani Hisayoshi" userId="5b1b0e8f-b813-4858-9706-529b80033bc7" providerId="ADAL" clId="{ED5E0F3E-274E-42DC-947D-9561C40528B7}" dt="2020-03-03T01:29:43.651" v="3265" actId="47"/>
          <pc:sldLayoutMkLst>
            <pc:docMk/>
            <pc:sldMasterMk cId="1709854190" sldId="2147484861"/>
            <pc:sldLayoutMk cId="3714734459" sldId="2147484870"/>
          </pc:sldLayoutMkLst>
        </pc:sldLayoutChg>
        <pc:sldLayoutChg chg="del">
          <pc:chgData name="Mizutani Hisayoshi" userId="5b1b0e8f-b813-4858-9706-529b80033bc7" providerId="ADAL" clId="{ED5E0F3E-274E-42DC-947D-9561C40528B7}" dt="2020-03-03T01:29:43.651" v="3265" actId="47"/>
          <pc:sldLayoutMkLst>
            <pc:docMk/>
            <pc:sldMasterMk cId="1709854190" sldId="2147484861"/>
            <pc:sldLayoutMk cId="4053647545" sldId="2147484871"/>
          </pc:sldLayoutMkLst>
        </pc:sldLayoutChg>
      </pc:sldMasterChg>
      <pc:sldMasterChg chg="del delSldLayout">
        <pc:chgData name="Mizutani Hisayoshi" userId="5b1b0e8f-b813-4858-9706-529b80033bc7" providerId="ADAL" clId="{ED5E0F3E-274E-42DC-947D-9561C40528B7}" dt="2020-03-03T01:29:43.651" v="3265" actId="47"/>
        <pc:sldMasterMkLst>
          <pc:docMk/>
          <pc:sldMasterMk cId="3866187269" sldId="2147484872"/>
        </pc:sldMasterMkLst>
        <pc:sldLayoutChg chg="del">
          <pc:chgData name="Mizutani Hisayoshi" userId="5b1b0e8f-b813-4858-9706-529b80033bc7" providerId="ADAL" clId="{ED5E0F3E-274E-42DC-947D-9561C40528B7}" dt="2020-03-03T01:29:43.651" v="3265" actId="47"/>
          <pc:sldLayoutMkLst>
            <pc:docMk/>
            <pc:sldMasterMk cId="3866187269" sldId="2147484872"/>
            <pc:sldLayoutMk cId="1476228897" sldId="2147484873"/>
          </pc:sldLayoutMkLst>
        </pc:sldLayoutChg>
        <pc:sldLayoutChg chg="del">
          <pc:chgData name="Mizutani Hisayoshi" userId="5b1b0e8f-b813-4858-9706-529b80033bc7" providerId="ADAL" clId="{ED5E0F3E-274E-42DC-947D-9561C40528B7}" dt="2020-03-03T01:29:43.651" v="3265" actId="47"/>
          <pc:sldLayoutMkLst>
            <pc:docMk/>
            <pc:sldMasterMk cId="3866187269" sldId="2147484872"/>
            <pc:sldLayoutMk cId="971420786" sldId="2147484874"/>
          </pc:sldLayoutMkLst>
        </pc:sldLayoutChg>
        <pc:sldLayoutChg chg="del">
          <pc:chgData name="Mizutani Hisayoshi" userId="5b1b0e8f-b813-4858-9706-529b80033bc7" providerId="ADAL" clId="{ED5E0F3E-274E-42DC-947D-9561C40528B7}" dt="2020-03-03T01:29:43.651" v="3265" actId="47"/>
          <pc:sldLayoutMkLst>
            <pc:docMk/>
            <pc:sldMasterMk cId="3866187269" sldId="2147484872"/>
            <pc:sldLayoutMk cId="2946204043" sldId="2147484875"/>
          </pc:sldLayoutMkLst>
        </pc:sldLayoutChg>
        <pc:sldLayoutChg chg="del">
          <pc:chgData name="Mizutani Hisayoshi" userId="5b1b0e8f-b813-4858-9706-529b80033bc7" providerId="ADAL" clId="{ED5E0F3E-274E-42DC-947D-9561C40528B7}" dt="2020-03-03T01:29:43.651" v="3265" actId="47"/>
          <pc:sldLayoutMkLst>
            <pc:docMk/>
            <pc:sldMasterMk cId="3866187269" sldId="2147484872"/>
            <pc:sldLayoutMk cId="1847383032" sldId="2147484876"/>
          </pc:sldLayoutMkLst>
        </pc:sldLayoutChg>
        <pc:sldLayoutChg chg="del">
          <pc:chgData name="Mizutani Hisayoshi" userId="5b1b0e8f-b813-4858-9706-529b80033bc7" providerId="ADAL" clId="{ED5E0F3E-274E-42DC-947D-9561C40528B7}" dt="2020-03-03T01:29:43.651" v="3265" actId="47"/>
          <pc:sldLayoutMkLst>
            <pc:docMk/>
            <pc:sldMasterMk cId="3866187269" sldId="2147484872"/>
            <pc:sldLayoutMk cId="2240608864" sldId="2147484877"/>
          </pc:sldLayoutMkLst>
        </pc:sldLayoutChg>
        <pc:sldLayoutChg chg="del">
          <pc:chgData name="Mizutani Hisayoshi" userId="5b1b0e8f-b813-4858-9706-529b80033bc7" providerId="ADAL" clId="{ED5E0F3E-274E-42DC-947D-9561C40528B7}" dt="2020-03-03T01:29:43.651" v="3265" actId="47"/>
          <pc:sldLayoutMkLst>
            <pc:docMk/>
            <pc:sldMasterMk cId="3866187269" sldId="2147484872"/>
            <pc:sldLayoutMk cId="1624858509" sldId="2147484878"/>
          </pc:sldLayoutMkLst>
        </pc:sldLayoutChg>
        <pc:sldLayoutChg chg="del">
          <pc:chgData name="Mizutani Hisayoshi" userId="5b1b0e8f-b813-4858-9706-529b80033bc7" providerId="ADAL" clId="{ED5E0F3E-274E-42DC-947D-9561C40528B7}" dt="2020-03-03T01:29:43.651" v="3265" actId="47"/>
          <pc:sldLayoutMkLst>
            <pc:docMk/>
            <pc:sldMasterMk cId="3866187269" sldId="2147484872"/>
            <pc:sldLayoutMk cId="964994399" sldId="2147484879"/>
          </pc:sldLayoutMkLst>
        </pc:sldLayoutChg>
        <pc:sldLayoutChg chg="del">
          <pc:chgData name="Mizutani Hisayoshi" userId="5b1b0e8f-b813-4858-9706-529b80033bc7" providerId="ADAL" clId="{ED5E0F3E-274E-42DC-947D-9561C40528B7}" dt="2020-03-03T01:29:43.651" v="3265" actId="47"/>
          <pc:sldLayoutMkLst>
            <pc:docMk/>
            <pc:sldMasterMk cId="3866187269" sldId="2147484872"/>
            <pc:sldLayoutMk cId="2905535116" sldId="2147484880"/>
          </pc:sldLayoutMkLst>
        </pc:sldLayoutChg>
        <pc:sldLayoutChg chg="del">
          <pc:chgData name="Mizutani Hisayoshi" userId="5b1b0e8f-b813-4858-9706-529b80033bc7" providerId="ADAL" clId="{ED5E0F3E-274E-42DC-947D-9561C40528B7}" dt="2020-03-03T01:29:43.651" v="3265" actId="47"/>
          <pc:sldLayoutMkLst>
            <pc:docMk/>
            <pc:sldMasterMk cId="3866187269" sldId="2147484872"/>
            <pc:sldLayoutMk cId="3345923562" sldId="2147484881"/>
          </pc:sldLayoutMkLst>
        </pc:sldLayoutChg>
        <pc:sldLayoutChg chg="del">
          <pc:chgData name="Mizutani Hisayoshi" userId="5b1b0e8f-b813-4858-9706-529b80033bc7" providerId="ADAL" clId="{ED5E0F3E-274E-42DC-947D-9561C40528B7}" dt="2020-03-03T01:29:43.651" v="3265" actId="47"/>
          <pc:sldLayoutMkLst>
            <pc:docMk/>
            <pc:sldMasterMk cId="3866187269" sldId="2147484872"/>
            <pc:sldLayoutMk cId="1057920794" sldId="2147484882"/>
          </pc:sldLayoutMkLst>
        </pc:sldLayoutChg>
        <pc:sldLayoutChg chg="del">
          <pc:chgData name="Mizutani Hisayoshi" userId="5b1b0e8f-b813-4858-9706-529b80033bc7" providerId="ADAL" clId="{ED5E0F3E-274E-42DC-947D-9561C40528B7}" dt="2020-03-03T01:29:43.651" v="3265" actId="47"/>
          <pc:sldLayoutMkLst>
            <pc:docMk/>
            <pc:sldMasterMk cId="3866187269" sldId="2147484872"/>
            <pc:sldLayoutMk cId="2499400083" sldId="2147484883"/>
          </pc:sldLayoutMkLst>
        </pc:sldLayoutChg>
      </pc:sldMasterChg>
    </pc:docChg>
  </pc:docChgLst>
  <pc:docChgLst>
    <pc:chgData name="Maeda Koichiro" userId="S::koichiro.maeda@profiles.co.jp::7cce83f0-bee7-4698-acce-84dca746bef5" providerId="AD" clId="Web-{3F267332-1601-DC87-EF50-FC491F4B358F}"/>
    <pc:docChg chg="modSld">
      <pc:chgData name="Maeda Koichiro" userId="S::koichiro.maeda@profiles.co.jp::7cce83f0-bee7-4698-acce-84dca746bef5" providerId="AD" clId="Web-{3F267332-1601-DC87-EF50-FC491F4B358F}" dt="2023-08-17T17:12:58.763" v="0" actId="20577"/>
      <pc:docMkLst>
        <pc:docMk/>
      </pc:docMkLst>
      <pc:sldChg chg="modSp">
        <pc:chgData name="Maeda Koichiro" userId="S::koichiro.maeda@profiles.co.jp::7cce83f0-bee7-4698-acce-84dca746bef5" providerId="AD" clId="Web-{3F267332-1601-DC87-EF50-FC491F4B358F}" dt="2023-08-17T17:12:58.763" v="0" actId="20577"/>
        <pc:sldMkLst>
          <pc:docMk/>
          <pc:sldMk cId="3501096415" sldId="359"/>
        </pc:sldMkLst>
        <pc:spChg chg="mod">
          <ac:chgData name="Maeda Koichiro" userId="S::koichiro.maeda@profiles.co.jp::7cce83f0-bee7-4698-acce-84dca746bef5" providerId="AD" clId="Web-{3F267332-1601-DC87-EF50-FC491F4B358F}" dt="2023-08-17T17:12:58.763" v="0" actId="20577"/>
          <ac:spMkLst>
            <pc:docMk/>
            <pc:sldMk cId="3501096415" sldId="359"/>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D1C9D5-43D1-400B-9F55-DCA802BC3F94}"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kumimoji="1" lang="ja-JP" altLang="en-US"/>
        </a:p>
      </dgm:t>
    </dgm:pt>
    <dgm:pt modelId="{5C9B3D8B-421F-4B9D-B40F-BF758C1C40C4}">
      <dgm:prSet phldrT="[テキスト]"/>
      <dgm:spPr/>
      <dgm:t>
        <a:bodyPr/>
        <a:lstStyle/>
        <a:p>
          <a:r>
            <a:rPr kumimoji="1" lang="ja-JP" altLang="en-US" b="1" dirty="0"/>
            <a:t>リーダー自身</a:t>
          </a:r>
          <a:endParaRPr kumimoji="1" lang="en-US" altLang="ja-JP" b="1" dirty="0"/>
        </a:p>
      </dgm:t>
    </dgm:pt>
    <dgm:pt modelId="{C294FB41-010C-485D-965B-647F5C59AE10}" type="parTrans" cxnId="{A6A9D691-898B-4910-AD23-BCDB35177624}">
      <dgm:prSet/>
      <dgm:spPr/>
      <dgm:t>
        <a:bodyPr/>
        <a:lstStyle/>
        <a:p>
          <a:endParaRPr kumimoji="1" lang="ja-JP" altLang="en-US"/>
        </a:p>
      </dgm:t>
    </dgm:pt>
    <dgm:pt modelId="{10419F92-C129-4D60-B9DF-5308F1842552}" type="sibTrans" cxnId="{A6A9D691-898B-4910-AD23-BCDB35177624}">
      <dgm:prSet/>
      <dgm:spPr/>
      <dgm:t>
        <a:bodyPr/>
        <a:lstStyle/>
        <a:p>
          <a:endParaRPr kumimoji="1" lang="ja-JP" altLang="en-US"/>
        </a:p>
      </dgm:t>
    </dgm:pt>
    <dgm:pt modelId="{F2135760-52A2-4DD9-8D55-775EA7D0D672}">
      <dgm:prSet phldrT="[テキスト]"/>
      <dgm:spPr/>
      <dgm:t>
        <a:bodyPr/>
        <a:lstStyle/>
        <a:p>
          <a:r>
            <a:rPr kumimoji="1" lang="ja-JP" altLang="en-US" dirty="0"/>
            <a:t>上司</a:t>
          </a:r>
        </a:p>
      </dgm:t>
    </dgm:pt>
    <dgm:pt modelId="{634DB56E-BF3A-43FD-9EE7-5957A30DF8B7}" type="parTrans" cxnId="{7E8DACEF-5F7F-43AE-80DB-D5CCA0570F07}">
      <dgm:prSet/>
      <dgm:spPr/>
      <dgm:t>
        <a:bodyPr/>
        <a:lstStyle/>
        <a:p>
          <a:endParaRPr kumimoji="1" lang="ja-JP" altLang="en-US"/>
        </a:p>
      </dgm:t>
    </dgm:pt>
    <dgm:pt modelId="{8950F64C-BD0E-4094-A47A-BE0F9E3F69CA}" type="sibTrans" cxnId="{7E8DACEF-5F7F-43AE-80DB-D5CCA0570F07}">
      <dgm:prSet/>
      <dgm:spPr/>
      <dgm:t>
        <a:bodyPr/>
        <a:lstStyle/>
        <a:p>
          <a:endParaRPr kumimoji="1" lang="ja-JP" altLang="en-US"/>
        </a:p>
      </dgm:t>
    </dgm:pt>
    <dgm:pt modelId="{B2BD8835-251F-400A-987F-878D8F3DB5A2}">
      <dgm:prSet phldrT="[テキスト]"/>
      <dgm:spPr/>
      <dgm:t>
        <a:bodyPr/>
        <a:lstStyle/>
        <a:p>
          <a:r>
            <a:rPr kumimoji="1" lang="ja-JP" altLang="en-US" dirty="0"/>
            <a:t>取引先　など</a:t>
          </a:r>
        </a:p>
      </dgm:t>
    </dgm:pt>
    <dgm:pt modelId="{CAF6A5A9-AA40-4D57-AF10-9E3357CF7C6A}" type="parTrans" cxnId="{90B3F17A-30A3-4491-A433-E01DFA19E197}">
      <dgm:prSet/>
      <dgm:spPr/>
      <dgm:t>
        <a:bodyPr/>
        <a:lstStyle/>
        <a:p>
          <a:endParaRPr kumimoji="1" lang="ja-JP" altLang="en-US"/>
        </a:p>
      </dgm:t>
    </dgm:pt>
    <dgm:pt modelId="{DE77B71F-BA94-4059-A4B9-14F472097779}" type="sibTrans" cxnId="{90B3F17A-30A3-4491-A433-E01DFA19E197}">
      <dgm:prSet/>
      <dgm:spPr/>
      <dgm:t>
        <a:bodyPr/>
        <a:lstStyle/>
        <a:p>
          <a:endParaRPr kumimoji="1" lang="ja-JP" altLang="en-US"/>
        </a:p>
      </dgm:t>
    </dgm:pt>
    <dgm:pt modelId="{70D2F31E-F888-480C-999F-B46C982AA32D}">
      <dgm:prSet phldrT="[テキスト]"/>
      <dgm:spPr/>
      <dgm:t>
        <a:bodyPr/>
        <a:lstStyle/>
        <a:p>
          <a:r>
            <a:rPr kumimoji="1" lang="ja-JP" altLang="en-US" dirty="0"/>
            <a:t>直属の部下</a:t>
          </a:r>
        </a:p>
      </dgm:t>
    </dgm:pt>
    <dgm:pt modelId="{4E63F5B2-1493-4188-AA8E-0388D26F6B16}" type="parTrans" cxnId="{92AB4948-20F2-4D46-8743-4474CDA63B57}">
      <dgm:prSet/>
      <dgm:spPr/>
      <dgm:t>
        <a:bodyPr/>
        <a:lstStyle/>
        <a:p>
          <a:endParaRPr kumimoji="1" lang="ja-JP" altLang="en-US"/>
        </a:p>
      </dgm:t>
    </dgm:pt>
    <dgm:pt modelId="{B62D3D8F-C415-4761-979B-F4F8809D10DC}" type="sibTrans" cxnId="{92AB4948-20F2-4D46-8743-4474CDA63B57}">
      <dgm:prSet/>
      <dgm:spPr/>
      <dgm:t>
        <a:bodyPr/>
        <a:lstStyle/>
        <a:p>
          <a:endParaRPr kumimoji="1" lang="ja-JP" altLang="en-US"/>
        </a:p>
      </dgm:t>
    </dgm:pt>
    <dgm:pt modelId="{652A50AE-856F-43FD-A444-273C6A014ABF}">
      <dgm:prSet phldrT="[テキスト]"/>
      <dgm:spPr/>
      <dgm:t>
        <a:bodyPr/>
        <a:lstStyle/>
        <a:p>
          <a:r>
            <a:rPr kumimoji="1" lang="ja-JP" altLang="en-US" dirty="0"/>
            <a:t>同僚</a:t>
          </a:r>
        </a:p>
      </dgm:t>
    </dgm:pt>
    <dgm:pt modelId="{616B7D09-5A6B-4E58-9192-FE7CC4E30E5B}" type="parTrans" cxnId="{44E536F5-4457-435F-BAA2-8C689E89AA80}">
      <dgm:prSet/>
      <dgm:spPr/>
      <dgm:t>
        <a:bodyPr/>
        <a:lstStyle/>
        <a:p>
          <a:endParaRPr kumimoji="1" lang="ja-JP" altLang="en-US"/>
        </a:p>
      </dgm:t>
    </dgm:pt>
    <dgm:pt modelId="{8E89013E-C0B8-4F50-B963-72A2EC7AC3A2}" type="sibTrans" cxnId="{44E536F5-4457-435F-BAA2-8C689E89AA80}">
      <dgm:prSet/>
      <dgm:spPr/>
      <dgm:t>
        <a:bodyPr/>
        <a:lstStyle/>
        <a:p>
          <a:endParaRPr kumimoji="1" lang="ja-JP" altLang="en-US"/>
        </a:p>
      </dgm:t>
    </dgm:pt>
    <dgm:pt modelId="{EC24F525-1B4E-464A-A020-9F96F9F9FEC5}" type="pres">
      <dgm:prSet presAssocID="{9AD1C9D5-43D1-400B-9F55-DCA802BC3F94}" presName="cycle" presStyleCnt="0">
        <dgm:presLayoutVars>
          <dgm:chMax val="1"/>
          <dgm:dir/>
          <dgm:animLvl val="ctr"/>
          <dgm:resizeHandles val="exact"/>
        </dgm:presLayoutVars>
      </dgm:prSet>
      <dgm:spPr/>
    </dgm:pt>
    <dgm:pt modelId="{818C4408-AC27-4D91-8A0C-61B0ADE837D5}" type="pres">
      <dgm:prSet presAssocID="{5C9B3D8B-421F-4B9D-B40F-BF758C1C40C4}" presName="centerShape" presStyleLbl="node0" presStyleIdx="0" presStyleCnt="1" custScaleX="114952" custScaleY="96802"/>
      <dgm:spPr/>
    </dgm:pt>
    <dgm:pt modelId="{0926E8D6-81BF-453E-995C-D295F89C8C93}" type="pres">
      <dgm:prSet presAssocID="{634DB56E-BF3A-43FD-9EE7-5957A30DF8B7}" presName="Name9" presStyleLbl="parChTrans1D2" presStyleIdx="0" presStyleCnt="4"/>
      <dgm:spPr/>
    </dgm:pt>
    <dgm:pt modelId="{6AA2A2B8-0DBB-4433-BA5D-D0D127F65CC6}" type="pres">
      <dgm:prSet presAssocID="{634DB56E-BF3A-43FD-9EE7-5957A30DF8B7}" presName="connTx" presStyleLbl="parChTrans1D2" presStyleIdx="0" presStyleCnt="4"/>
      <dgm:spPr/>
    </dgm:pt>
    <dgm:pt modelId="{A3B7E2E3-0DE0-4678-BB10-6DC2BE700D81}" type="pres">
      <dgm:prSet presAssocID="{F2135760-52A2-4DD9-8D55-775EA7D0D672}" presName="node" presStyleLbl="node1" presStyleIdx="0" presStyleCnt="4">
        <dgm:presLayoutVars>
          <dgm:bulletEnabled val="1"/>
        </dgm:presLayoutVars>
      </dgm:prSet>
      <dgm:spPr/>
    </dgm:pt>
    <dgm:pt modelId="{D1EE8953-872B-44DE-AB5D-F0A52AA95A10}" type="pres">
      <dgm:prSet presAssocID="{CAF6A5A9-AA40-4D57-AF10-9E3357CF7C6A}" presName="Name9" presStyleLbl="parChTrans1D2" presStyleIdx="1" presStyleCnt="4"/>
      <dgm:spPr/>
    </dgm:pt>
    <dgm:pt modelId="{0DB4AA27-6CAD-404D-9889-FD50252E455D}" type="pres">
      <dgm:prSet presAssocID="{CAF6A5A9-AA40-4D57-AF10-9E3357CF7C6A}" presName="connTx" presStyleLbl="parChTrans1D2" presStyleIdx="1" presStyleCnt="4"/>
      <dgm:spPr/>
    </dgm:pt>
    <dgm:pt modelId="{9E012492-DD59-4014-BA58-EF09FE5A76EF}" type="pres">
      <dgm:prSet presAssocID="{B2BD8835-251F-400A-987F-878D8F3DB5A2}" presName="node" presStyleLbl="node1" presStyleIdx="1" presStyleCnt="4">
        <dgm:presLayoutVars>
          <dgm:bulletEnabled val="1"/>
        </dgm:presLayoutVars>
      </dgm:prSet>
      <dgm:spPr/>
    </dgm:pt>
    <dgm:pt modelId="{7F793881-642D-4724-A60C-EAC54EAD59E6}" type="pres">
      <dgm:prSet presAssocID="{4E63F5B2-1493-4188-AA8E-0388D26F6B16}" presName="Name9" presStyleLbl="parChTrans1D2" presStyleIdx="2" presStyleCnt="4"/>
      <dgm:spPr/>
    </dgm:pt>
    <dgm:pt modelId="{E9B518F5-8C97-4896-AF20-71FE0F81F29F}" type="pres">
      <dgm:prSet presAssocID="{4E63F5B2-1493-4188-AA8E-0388D26F6B16}" presName="connTx" presStyleLbl="parChTrans1D2" presStyleIdx="2" presStyleCnt="4"/>
      <dgm:spPr/>
    </dgm:pt>
    <dgm:pt modelId="{44D0950B-407D-4536-94FB-6C515A222E3D}" type="pres">
      <dgm:prSet presAssocID="{70D2F31E-F888-480C-999F-B46C982AA32D}" presName="node" presStyleLbl="node1" presStyleIdx="2" presStyleCnt="4">
        <dgm:presLayoutVars>
          <dgm:bulletEnabled val="1"/>
        </dgm:presLayoutVars>
      </dgm:prSet>
      <dgm:spPr/>
    </dgm:pt>
    <dgm:pt modelId="{9D10B81C-DE1B-43F3-A968-660937227545}" type="pres">
      <dgm:prSet presAssocID="{616B7D09-5A6B-4E58-9192-FE7CC4E30E5B}" presName="Name9" presStyleLbl="parChTrans1D2" presStyleIdx="3" presStyleCnt="4"/>
      <dgm:spPr/>
    </dgm:pt>
    <dgm:pt modelId="{A2DD8C14-8B97-4EA1-B4EB-5EF15CD2D4CC}" type="pres">
      <dgm:prSet presAssocID="{616B7D09-5A6B-4E58-9192-FE7CC4E30E5B}" presName="connTx" presStyleLbl="parChTrans1D2" presStyleIdx="3" presStyleCnt="4"/>
      <dgm:spPr/>
    </dgm:pt>
    <dgm:pt modelId="{7CCFCA58-D4C7-4A3D-8420-69B342EC4393}" type="pres">
      <dgm:prSet presAssocID="{652A50AE-856F-43FD-A444-273C6A014ABF}" presName="node" presStyleLbl="node1" presStyleIdx="3" presStyleCnt="4">
        <dgm:presLayoutVars>
          <dgm:bulletEnabled val="1"/>
        </dgm:presLayoutVars>
      </dgm:prSet>
      <dgm:spPr/>
    </dgm:pt>
  </dgm:ptLst>
  <dgm:cxnLst>
    <dgm:cxn modelId="{8883A802-1D14-4047-A394-6BBAC7F91217}" type="presOf" srcId="{634DB56E-BF3A-43FD-9EE7-5957A30DF8B7}" destId="{0926E8D6-81BF-453E-995C-D295F89C8C93}" srcOrd="0" destOrd="0" presId="urn:microsoft.com/office/officeart/2005/8/layout/radial1"/>
    <dgm:cxn modelId="{24B2EC0B-8F15-4F8F-BBA2-BAFC9D1E392D}" type="presOf" srcId="{F2135760-52A2-4DD9-8D55-775EA7D0D672}" destId="{A3B7E2E3-0DE0-4678-BB10-6DC2BE700D81}" srcOrd="0" destOrd="0" presId="urn:microsoft.com/office/officeart/2005/8/layout/radial1"/>
    <dgm:cxn modelId="{4FCB0A3F-80C3-4B59-B2AF-6D45975FBA41}" type="presOf" srcId="{4E63F5B2-1493-4188-AA8E-0388D26F6B16}" destId="{E9B518F5-8C97-4896-AF20-71FE0F81F29F}" srcOrd="1" destOrd="0" presId="urn:microsoft.com/office/officeart/2005/8/layout/radial1"/>
    <dgm:cxn modelId="{95AA4D62-DC18-43E1-95EE-55ADE0100905}" type="presOf" srcId="{9AD1C9D5-43D1-400B-9F55-DCA802BC3F94}" destId="{EC24F525-1B4E-464A-A020-9F96F9F9FEC5}" srcOrd="0" destOrd="0" presId="urn:microsoft.com/office/officeart/2005/8/layout/radial1"/>
    <dgm:cxn modelId="{92AB4948-20F2-4D46-8743-4474CDA63B57}" srcId="{5C9B3D8B-421F-4B9D-B40F-BF758C1C40C4}" destId="{70D2F31E-F888-480C-999F-B46C982AA32D}" srcOrd="2" destOrd="0" parTransId="{4E63F5B2-1493-4188-AA8E-0388D26F6B16}" sibTransId="{B62D3D8F-C415-4761-979B-F4F8809D10DC}"/>
    <dgm:cxn modelId="{A63B9348-EA22-4305-89B8-C4A8C658AAAB}" type="presOf" srcId="{4E63F5B2-1493-4188-AA8E-0388D26F6B16}" destId="{7F793881-642D-4724-A60C-EAC54EAD59E6}" srcOrd="0" destOrd="0" presId="urn:microsoft.com/office/officeart/2005/8/layout/radial1"/>
    <dgm:cxn modelId="{BEBC7F58-3B2B-4F34-B613-99339B09E88F}" type="presOf" srcId="{CAF6A5A9-AA40-4D57-AF10-9E3357CF7C6A}" destId="{0DB4AA27-6CAD-404D-9889-FD50252E455D}" srcOrd="1" destOrd="0" presId="urn:microsoft.com/office/officeart/2005/8/layout/radial1"/>
    <dgm:cxn modelId="{90B3F17A-30A3-4491-A433-E01DFA19E197}" srcId="{5C9B3D8B-421F-4B9D-B40F-BF758C1C40C4}" destId="{B2BD8835-251F-400A-987F-878D8F3DB5A2}" srcOrd="1" destOrd="0" parTransId="{CAF6A5A9-AA40-4D57-AF10-9E3357CF7C6A}" sibTransId="{DE77B71F-BA94-4059-A4B9-14F472097779}"/>
    <dgm:cxn modelId="{A6A9D691-898B-4910-AD23-BCDB35177624}" srcId="{9AD1C9D5-43D1-400B-9F55-DCA802BC3F94}" destId="{5C9B3D8B-421F-4B9D-B40F-BF758C1C40C4}" srcOrd="0" destOrd="0" parTransId="{C294FB41-010C-485D-965B-647F5C59AE10}" sibTransId="{10419F92-C129-4D60-B9DF-5308F1842552}"/>
    <dgm:cxn modelId="{9778FBB4-CF34-4039-8DC9-425AF59981D7}" type="presOf" srcId="{CAF6A5A9-AA40-4D57-AF10-9E3357CF7C6A}" destId="{D1EE8953-872B-44DE-AB5D-F0A52AA95A10}" srcOrd="0" destOrd="0" presId="urn:microsoft.com/office/officeart/2005/8/layout/radial1"/>
    <dgm:cxn modelId="{9ACF98B7-13CB-498B-929A-1FA8C248C1C3}" type="presOf" srcId="{616B7D09-5A6B-4E58-9192-FE7CC4E30E5B}" destId="{A2DD8C14-8B97-4EA1-B4EB-5EF15CD2D4CC}" srcOrd="1" destOrd="0" presId="urn:microsoft.com/office/officeart/2005/8/layout/radial1"/>
    <dgm:cxn modelId="{976924C2-D8F3-466C-A86A-4261D1582AA8}" type="presOf" srcId="{B2BD8835-251F-400A-987F-878D8F3DB5A2}" destId="{9E012492-DD59-4014-BA58-EF09FE5A76EF}" srcOrd="0" destOrd="0" presId="urn:microsoft.com/office/officeart/2005/8/layout/radial1"/>
    <dgm:cxn modelId="{B07EC0CF-6708-48A0-835E-967A8A57C849}" type="presOf" srcId="{5C9B3D8B-421F-4B9D-B40F-BF758C1C40C4}" destId="{818C4408-AC27-4D91-8A0C-61B0ADE837D5}" srcOrd="0" destOrd="0" presId="urn:microsoft.com/office/officeart/2005/8/layout/radial1"/>
    <dgm:cxn modelId="{B5C022D2-1EDB-445D-B8E5-557C0E7C45AA}" type="presOf" srcId="{634DB56E-BF3A-43FD-9EE7-5957A30DF8B7}" destId="{6AA2A2B8-0DBB-4433-BA5D-D0D127F65CC6}" srcOrd="1" destOrd="0" presId="urn:microsoft.com/office/officeart/2005/8/layout/radial1"/>
    <dgm:cxn modelId="{013D81D3-B73E-443F-8D31-99B4411E49A8}" type="presOf" srcId="{652A50AE-856F-43FD-A444-273C6A014ABF}" destId="{7CCFCA58-D4C7-4A3D-8420-69B342EC4393}" srcOrd="0" destOrd="0" presId="urn:microsoft.com/office/officeart/2005/8/layout/radial1"/>
    <dgm:cxn modelId="{EB3A49D4-B6E4-49DF-971E-BBE2337824BD}" type="presOf" srcId="{616B7D09-5A6B-4E58-9192-FE7CC4E30E5B}" destId="{9D10B81C-DE1B-43F3-A968-660937227545}" srcOrd="0" destOrd="0" presId="urn:microsoft.com/office/officeart/2005/8/layout/radial1"/>
    <dgm:cxn modelId="{7E8DACEF-5F7F-43AE-80DB-D5CCA0570F07}" srcId="{5C9B3D8B-421F-4B9D-B40F-BF758C1C40C4}" destId="{F2135760-52A2-4DD9-8D55-775EA7D0D672}" srcOrd="0" destOrd="0" parTransId="{634DB56E-BF3A-43FD-9EE7-5957A30DF8B7}" sibTransId="{8950F64C-BD0E-4094-A47A-BE0F9E3F69CA}"/>
    <dgm:cxn modelId="{44E536F5-4457-435F-BAA2-8C689E89AA80}" srcId="{5C9B3D8B-421F-4B9D-B40F-BF758C1C40C4}" destId="{652A50AE-856F-43FD-A444-273C6A014ABF}" srcOrd="3" destOrd="0" parTransId="{616B7D09-5A6B-4E58-9192-FE7CC4E30E5B}" sibTransId="{8E89013E-C0B8-4F50-B963-72A2EC7AC3A2}"/>
    <dgm:cxn modelId="{DEF63DF5-AAB8-412A-81F7-EC5267BE174F}" type="presOf" srcId="{70D2F31E-F888-480C-999F-B46C982AA32D}" destId="{44D0950B-407D-4536-94FB-6C515A222E3D}" srcOrd="0" destOrd="0" presId="urn:microsoft.com/office/officeart/2005/8/layout/radial1"/>
    <dgm:cxn modelId="{9634481D-DD31-4115-824B-E0DEBD74133C}" type="presParOf" srcId="{EC24F525-1B4E-464A-A020-9F96F9F9FEC5}" destId="{818C4408-AC27-4D91-8A0C-61B0ADE837D5}" srcOrd="0" destOrd="0" presId="urn:microsoft.com/office/officeart/2005/8/layout/radial1"/>
    <dgm:cxn modelId="{E523701F-66AC-403B-B417-060A8F01D3CA}" type="presParOf" srcId="{EC24F525-1B4E-464A-A020-9F96F9F9FEC5}" destId="{0926E8D6-81BF-453E-995C-D295F89C8C93}" srcOrd="1" destOrd="0" presId="urn:microsoft.com/office/officeart/2005/8/layout/radial1"/>
    <dgm:cxn modelId="{309E5E9A-9244-438A-8BF9-5ACF1FA28DC6}" type="presParOf" srcId="{0926E8D6-81BF-453E-995C-D295F89C8C93}" destId="{6AA2A2B8-0DBB-4433-BA5D-D0D127F65CC6}" srcOrd="0" destOrd="0" presId="urn:microsoft.com/office/officeart/2005/8/layout/radial1"/>
    <dgm:cxn modelId="{819FDE26-E824-40DC-AA44-F062EA2EDBD0}" type="presParOf" srcId="{EC24F525-1B4E-464A-A020-9F96F9F9FEC5}" destId="{A3B7E2E3-0DE0-4678-BB10-6DC2BE700D81}" srcOrd="2" destOrd="0" presId="urn:microsoft.com/office/officeart/2005/8/layout/radial1"/>
    <dgm:cxn modelId="{1CC56727-FD50-4AF1-B71A-B8F8980C93C4}" type="presParOf" srcId="{EC24F525-1B4E-464A-A020-9F96F9F9FEC5}" destId="{D1EE8953-872B-44DE-AB5D-F0A52AA95A10}" srcOrd="3" destOrd="0" presId="urn:microsoft.com/office/officeart/2005/8/layout/radial1"/>
    <dgm:cxn modelId="{56B53C43-8ECD-487E-B229-F3D91A742356}" type="presParOf" srcId="{D1EE8953-872B-44DE-AB5D-F0A52AA95A10}" destId="{0DB4AA27-6CAD-404D-9889-FD50252E455D}" srcOrd="0" destOrd="0" presId="urn:microsoft.com/office/officeart/2005/8/layout/radial1"/>
    <dgm:cxn modelId="{CFAAD431-AAE2-4414-8EB3-16E133B206E9}" type="presParOf" srcId="{EC24F525-1B4E-464A-A020-9F96F9F9FEC5}" destId="{9E012492-DD59-4014-BA58-EF09FE5A76EF}" srcOrd="4" destOrd="0" presId="urn:microsoft.com/office/officeart/2005/8/layout/radial1"/>
    <dgm:cxn modelId="{B67475EF-E9DC-44AB-A0F8-4D589F06D0DC}" type="presParOf" srcId="{EC24F525-1B4E-464A-A020-9F96F9F9FEC5}" destId="{7F793881-642D-4724-A60C-EAC54EAD59E6}" srcOrd="5" destOrd="0" presId="urn:microsoft.com/office/officeart/2005/8/layout/radial1"/>
    <dgm:cxn modelId="{B48F8932-1372-43AB-B529-C6731EA87D4E}" type="presParOf" srcId="{7F793881-642D-4724-A60C-EAC54EAD59E6}" destId="{E9B518F5-8C97-4896-AF20-71FE0F81F29F}" srcOrd="0" destOrd="0" presId="urn:microsoft.com/office/officeart/2005/8/layout/radial1"/>
    <dgm:cxn modelId="{B5781DE5-52DF-497D-A98D-1C611061CB32}" type="presParOf" srcId="{EC24F525-1B4E-464A-A020-9F96F9F9FEC5}" destId="{44D0950B-407D-4536-94FB-6C515A222E3D}" srcOrd="6" destOrd="0" presId="urn:microsoft.com/office/officeart/2005/8/layout/radial1"/>
    <dgm:cxn modelId="{6B32EC66-8593-4226-B4F5-9640833623DE}" type="presParOf" srcId="{EC24F525-1B4E-464A-A020-9F96F9F9FEC5}" destId="{9D10B81C-DE1B-43F3-A968-660937227545}" srcOrd="7" destOrd="0" presId="urn:microsoft.com/office/officeart/2005/8/layout/radial1"/>
    <dgm:cxn modelId="{93D553D5-AA4A-4C62-9C92-BB66B202F34A}" type="presParOf" srcId="{9D10B81C-DE1B-43F3-A968-660937227545}" destId="{A2DD8C14-8B97-4EA1-B4EB-5EF15CD2D4CC}" srcOrd="0" destOrd="0" presId="urn:microsoft.com/office/officeart/2005/8/layout/radial1"/>
    <dgm:cxn modelId="{70C30B9B-356F-495C-9E4A-B8DD4E89B0A9}" type="presParOf" srcId="{EC24F525-1B4E-464A-A020-9F96F9F9FEC5}" destId="{7CCFCA58-D4C7-4A3D-8420-69B342EC4393}"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D1C9D5-43D1-400B-9F55-DCA802BC3F94}"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kumimoji="1" lang="ja-JP" altLang="en-US"/>
        </a:p>
      </dgm:t>
    </dgm:pt>
    <dgm:pt modelId="{5C9B3D8B-421F-4B9D-B40F-BF758C1C40C4}">
      <dgm:prSet phldrT="[テキスト]"/>
      <dgm:spPr/>
      <dgm:t>
        <a:bodyPr/>
        <a:lstStyle/>
        <a:p>
          <a:r>
            <a:rPr kumimoji="1" lang="ja-JP" altLang="en-US" b="1" dirty="0"/>
            <a:t>リーダー</a:t>
          </a:r>
        </a:p>
      </dgm:t>
    </dgm:pt>
    <dgm:pt modelId="{C294FB41-010C-485D-965B-647F5C59AE10}" type="parTrans" cxnId="{A6A9D691-898B-4910-AD23-BCDB35177624}">
      <dgm:prSet/>
      <dgm:spPr/>
      <dgm:t>
        <a:bodyPr/>
        <a:lstStyle/>
        <a:p>
          <a:endParaRPr kumimoji="1" lang="ja-JP" altLang="en-US"/>
        </a:p>
      </dgm:t>
    </dgm:pt>
    <dgm:pt modelId="{10419F92-C129-4D60-B9DF-5308F1842552}" type="sibTrans" cxnId="{A6A9D691-898B-4910-AD23-BCDB35177624}">
      <dgm:prSet/>
      <dgm:spPr/>
      <dgm:t>
        <a:bodyPr/>
        <a:lstStyle/>
        <a:p>
          <a:endParaRPr kumimoji="1" lang="ja-JP" altLang="en-US"/>
        </a:p>
      </dgm:t>
    </dgm:pt>
    <dgm:pt modelId="{F2135760-52A2-4DD9-8D55-775EA7D0D672}">
      <dgm:prSet phldrT="[テキスト]"/>
      <dgm:spPr/>
      <dgm:t>
        <a:bodyPr/>
        <a:lstStyle/>
        <a:p>
          <a:r>
            <a:rPr kumimoji="1" lang="ja-JP" altLang="en-US" dirty="0"/>
            <a:t>上司</a:t>
          </a:r>
        </a:p>
      </dgm:t>
    </dgm:pt>
    <dgm:pt modelId="{634DB56E-BF3A-43FD-9EE7-5957A30DF8B7}" type="parTrans" cxnId="{7E8DACEF-5F7F-43AE-80DB-D5CCA0570F07}">
      <dgm:prSet/>
      <dgm:spPr/>
      <dgm:t>
        <a:bodyPr/>
        <a:lstStyle/>
        <a:p>
          <a:endParaRPr kumimoji="1" lang="ja-JP" altLang="en-US"/>
        </a:p>
      </dgm:t>
    </dgm:pt>
    <dgm:pt modelId="{8950F64C-BD0E-4094-A47A-BE0F9E3F69CA}" type="sibTrans" cxnId="{7E8DACEF-5F7F-43AE-80DB-D5CCA0570F07}">
      <dgm:prSet/>
      <dgm:spPr/>
      <dgm:t>
        <a:bodyPr/>
        <a:lstStyle/>
        <a:p>
          <a:endParaRPr kumimoji="1" lang="ja-JP" altLang="en-US"/>
        </a:p>
      </dgm:t>
    </dgm:pt>
    <dgm:pt modelId="{B2BD8835-251F-400A-987F-878D8F3DB5A2}">
      <dgm:prSet phldrT="[テキスト]"/>
      <dgm:spPr/>
      <dgm:t>
        <a:bodyPr/>
        <a:lstStyle/>
        <a:p>
          <a:r>
            <a:rPr kumimoji="1" lang="ja-JP" altLang="en-US" dirty="0"/>
            <a:t>その他</a:t>
          </a:r>
        </a:p>
      </dgm:t>
    </dgm:pt>
    <dgm:pt modelId="{CAF6A5A9-AA40-4D57-AF10-9E3357CF7C6A}" type="parTrans" cxnId="{90B3F17A-30A3-4491-A433-E01DFA19E197}">
      <dgm:prSet/>
      <dgm:spPr/>
      <dgm:t>
        <a:bodyPr/>
        <a:lstStyle/>
        <a:p>
          <a:endParaRPr kumimoji="1" lang="ja-JP" altLang="en-US"/>
        </a:p>
      </dgm:t>
    </dgm:pt>
    <dgm:pt modelId="{DE77B71F-BA94-4059-A4B9-14F472097779}" type="sibTrans" cxnId="{90B3F17A-30A3-4491-A433-E01DFA19E197}">
      <dgm:prSet/>
      <dgm:spPr/>
      <dgm:t>
        <a:bodyPr/>
        <a:lstStyle/>
        <a:p>
          <a:endParaRPr kumimoji="1" lang="ja-JP" altLang="en-US"/>
        </a:p>
      </dgm:t>
    </dgm:pt>
    <dgm:pt modelId="{70D2F31E-F888-480C-999F-B46C982AA32D}">
      <dgm:prSet phldrT="[テキスト]"/>
      <dgm:spPr/>
      <dgm:t>
        <a:bodyPr/>
        <a:lstStyle/>
        <a:p>
          <a:r>
            <a:rPr kumimoji="1" lang="ja-JP" altLang="en-US" dirty="0"/>
            <a:t>直属の部下</a:t>
          </a:r>
        </a:p>
      </dgm:t>
    </dgm:pt>
    <dgm:pt modelId="{4E63F5B2-1493-4188-AA8E-0388D26F6B16}" type="parTrans" cxnId="{92AB4948-20F2-4D46-8743-4474CDA63B57}">
      <dgm:prSet/>
      <dgm:spPr/>
      <dgm:t>
        <a:bodyPr/>
        <a:lstStyle/>
        <a:p>
          <a:endParaRPr kumimoji="1" lang="ja-JP" altLang="en-US"/>
        </a:p>
      </dgm:t>
    </dgm:pt>
    <dgm:pt modelId="{B62D3D8F-C415-4761-979B-F4F8809D10DC}" type="sibTrans" cxnId="{92AB4948-20F2-4D46-8743-4474CDA63B57}">
      <dgm:prSet/>
      <dgm:spPr/>
      <dgm:t>
        <a:bodyPr/>
        <a:lstStyle/>
        <a:p>
          <a:endParaRPr kumimoji="1" lang="ja-JP" altLang="en-US"/>
        </a:p>
      </dgm:t>
    </dgm:pt>
    <dgm:pt modelId="{652A50AE-856F-43FD-A444-273C6A014ABF}">
      <dgm:prSet phldrT="[テキスト]"/>
      <dgm:spPr/>
      <dgm:t>
        <a:bodyPr/>
        <a:lstStyle/>
        <a:p>
          <a:r>
            <a:rPr kumimoji="1" lang="ja-JP" altLang="en-US" dirty="0"/>
            <a:t>同僚</a:t>
          </a:r>
        </a:p>
      </dgm:t>
    </dgm:pt>
    <dgm:pt modelId="{616B7D09-5A6B-4E58-9192-FE7CC4E30E5B}" type="parTrans" cxnId="{44E536F5-4457-435F-BAA2-8C689E89AA80}">
      <dgm:prSet/>
      <dgm:spPr/>
      <dgm:t>
        <a:bodyPr/>
        <a:lstStyle/>
        <a:p>
          <a:endParaRPr kumimoji="1" lang="ja-JP" altLang="en-US"/>
        </a:p>
      </dgm:t>
    </dgm:pt>
    <dgm:pt modelId="{8E89013E-C0B8-4F50-B963-72A2EC7AC3A2}" type="sibTrans" cxnId="{44E536F5-4457-435F-BAA2-8C689E89AA80}">
      <dgm:prSet/>
      <dgm:spPr/>
      <dgm:t>
        <a:bodyPr/>
        <a:lstStyle/>
        <a:p>
          <a:endParaRPr kumimoji="1" lang="ja-JP" altLang="en-US"/>
        </a:p>
      </dgm:t>
    </dgm:pt>
    <dgm:pt modelId="{A2DA313E-EFAB-424C-8A60-24829778FE2C}">
      <dgm:prSet/>
      <dgm:spPr/>
      <dgm:t>
        <a:bodyPr/>
        <a:lstStyle/>
        <a:p>
          <a:endParaRPr kumimoji="1" lang="ja-JP" altLang="en-US"/>
        </a:p>
      </dgm:t>
    </dgm:pt>
    <dgm:pt modelId="{6E0DE2B4-3398-4857-88D1-13A8E0C354E9}" type="parTrans" cxnId="{6C5D9461-2390-40FB-AA3F-3A74F5B5D058}">
      <dgm:prSet/>
      <dgm:spPr/>
      <dgm:t>
        <a:bodyPr/>
        <a:lstStyle/>
        <a:p>
          <a:endParaRPr kumimoji="1" lang="ja-JP" altLang="en-US"/>
        </a:p>
      </dgm:t>
    </dgm:pt>
    <dgm:pt modelId="{61C60BF3-C2BD-438F-BAB7-75DA8A9D4EEB}" type="sibTrans" cxnId="{6C5D9461-2390-40FB-AA3F-3A74F5B5D058}">
      <dgm:prSet/>
      <dgm:spPr/>
      <dgm:t>
        <a:bodyPr/>
        <a:lstStyle/>
        <a:p>
          <a:endParaRPr kumimoji="1" lang="ja-JP" altLang="en-US"/>
        </a:p>
      </dgm:t>
    </dgm:pt>
    <dgm:pt modelId="{EC24F525-1B4E-464A-A020-9F96F9F9FEC5}" type="pres">
      <dgm:prSet presAssocID="{9AD1C9D5-43D1-400B-9F55-DCA802BC3F94}" presName="cycle" presStyleCnt="0">
        <dgm:presLayoutVars>
          <dgm:chMax val="1"/>
          <dgm:dir/>
          <dgm:animLvl val="ctr"/>
          <dgm:resizeHandles val="exact"/>
        </dgm:presLayoutVars>
      </dgm:prSet>
      <dgm:spPr/>
    </dgm:pt>
    <dgm:pt modelId="{818C4408-AC27-4D91-8A0C-61B0ADE837D5}" type="pres">
      <dgm:prSet presAssocID="{5C9B3D8B-421F-4B9D-B40F-BF758C1C40C4}" presName="centerShape" presStyleLbl="node0" presStyleIdx="0" presStyleCnt="1" custScaleX="114952" custScaleY="96802"/>
      <dgm:spPr/>
    </dgm:pt>
    <dgm:pt modelId="{0926E8D6-81BF-453E-995C-D295F89C8C93}" type="pres">
      <dgm:prSet presAssocID="{634DB56E-BF3A-43FD-9EE7-5957A30DF8B7}" presName="Name9" presStyleLbl="parChTrans1D2" presStyleIdx="0" presStyleCnt="4"/>
      <dgm:spPr/>
    </dgm:pt>
    <dgm:pt modelId="{6AA2A2B8-0DBB-4433-BA5D-D0D127F65CC6}" type="pres">
      <dgm:prSet presAssocID="{634DB56E-BF3A-43FD-9EE7-5957A30DF8B7}" presName="connTx" presStyleLbl="parChTrans1D2" presStyleIdx="0" presStyleCnt="4"/>
      <dgm:spPr/>
    </dgm:pt>
    <dgm:pt modelId="{A3B7E2E3-0DE0-4678-BB10-6DC2BE700D81}" type="pres">
      <dgm:prSet presAssocID="{F2135760-52A2-4DD9-8D55-775EA7D0D672}" presName="node" presStyleLbl="node1" presStyleIdx="0" presStyleCnt="4">
        <dgm:presLayoutVars>
          <dgm:bulletEnabled val="1"/>
        </dgm:presLayoutVars>
      </dgm:prSet>
      <dgm:spPr/>
    </dgm:pt>
    <dgm:pt modelId="{D1EE8953-872B-44DE-AB5D-F0A52AA95A10}" type="pres">
      <dgm:prSet presAssocID="{CAF6A5A9-AA40-4D57-AF10-9E3357CF7C6A}" presName="Name9" presStyleLbl="parChTrans1D2" presStyleIdx="1" presStyleCnt="4"/>
      <dgm:spPr/>
    </dgm:pt>
    <dgm:pt modelId="{0DB4AA27-6CAD-404D-9889-FD50252E455D}" type="pres">
      <dgm:prSet presAssocID="{CAF6A5A9-AA40-4D57-AF10-9E3357CF7C6A}" presName="connTx" presStyleLbl="parChTrans1D2" presStyleIdx="1" presStyleCnt="4"/>
      <dgm:spPr/>
    </dgm:pt>
    <dgm:pt modelId="{9E012492-DD59-4014-BA58-EF09FE5A76EF}" type="pres">
      <dgm:prSet presAssocID="{B2BD8835-251F-400A-987F-878D8F3DB5A2}" presName="node" presStyleLbl="node1" presStyleIdx="1" presStyleCnt="4">
        <dgm:presLayoutVars>
          <dgm:bulletEnabled val="1"/>
        </dgm:presLayoutVars>
      </dgm:prSet>
      <dgm:spPr/>
    </dgm:pt>
    <dgm:pt modelId="{7F793881-642D-4724-A60C-EAC54EAD59E6}" type="pres">
      <dgm:prSet presAssocID="{4E63F5B2-1493-4188-AA8E-0388D26F6B16}" presName="Name9" presStyleLbl="parChTrans1D2" presStyleIdx="2" presStyleCnt="4"/>
      <dgm:spPr/>
    </dgm:pt>
    <dgm:pt modelId="{E9B518F5-8C97-4896-AF20-71FE0F81F29F}" type="pres">
      <dgm:prSet presAssocID="{4E63F5B2-1493-4188-AA8E-0388D26F6B16}" presName="connTx" presStyleLbl="parChTrans1D2" presStyleIdx="2" presStyleCnt="4"/>
      <dgm:spPr/>
    </dgm:pt>
    <dgm:pt modelId="{44D0950B-407D-4536-94FB-6C515A222E3D}" type="pres">
      <dgm:prSet presAssocID="{70D2F31E-F888-480C-999F-B46C982AA32D}" presName="node" presStyleLbl="node1" presStyleIdx="2" presStyleCnt="4">
        <dgm:presLayoutVars>
          <dgm:bulletEnabled val="1"/>
        </dgm:presLayoutVars>
      </dgm:prSet>
      <dgm:spPr/>
    </dgm:pt>
    <dgm:pt modelId="{9D10B81C-DE1B-43F3-A968-660937227545}" type="pres">
      <dgm:prSet presAssocID="{616B7D09-5A6B-4E58-9192-FE7CC4E30E5B}" presName="Name9" presStyleLbl="parChTrans1D2" presStyleIdx="3" presStyleCnt="4"/>
      <dgm:spPr/>
    </dgm:pt>
    <dgm:pt modelId="{A2DD8C14-8B97-4EA1-B4EB-5EF15CD2D4CC}" type="pres">
      <dgm:prSet presAssocID="{616B7D09-5A6B-4E58-9192-FE7CC4E30E5B}" presName="connTx" presStyleLbl="parChTrans1D2" presStyleIdx="3" presStyleCnt="4"/>
      <dgm:spPr/>
    </dgm:pt>
    <dgm:pt modelId="{7CCFCA58-D4C7-4A3D-8420-69B342EC4393}" type="pres">
      <dgm:prSet presAssocID="{652A50AE-856F-43FD-A444-273C6A014ABF}" presName="node" presStyleLbl="node1" presStyleIdx="3" presStyleCnt="4">
        <dgm:presLayoutVars>
          <dgm:bulletEnabled val="1"/>
        </dgm:presLayoutVars>
      </dgm:prSet>
      <dgm:spPr/>
    </dgm:pt>
  </dgm:ptLst>
  <dgm:cxnLst>
    <dgm:cxn modelId="{5B70480C-4EDA-4DAC-9239-23F1AB23FE7E}" type="presOf" srcId="{634DB56E-BF3A-43FD-9EE7-5957A30DF8B7}" destId="{6AA2A2B8-0DBB-4433-BA5D-D0D127F65CC6}" srcOrd="1" destOrd="0" presId="urn:microsoft.com/office/officeart/2005/8/layout/radial1"/>
    <dgm:cxn modelId="{2811B914-E0F8-4946-A740-37369EF48247}" type="presOf" srcId="{616B7D09-5A6B-4E58-9192-FE7CC4E30E5B}" destId="{A2DD8C14-8B97-4EA1-B4EB-5EF15CD2D4CC}" srcOrd="1" destOrd="0" presId="urn:microsoft.com/office/officeart/2005/8/layout/radial1"/>
    <dgm:cxn modelId="{8A6A4F33-E425-40A4-864C-5FD79C76DBF2}" type="presOf" srcId="{4E63F5B2-1493-4188-AA8E-0388D26F6B16}" destId="{7F793881-642D-4724-A60C-EAC54EAD59E6}" srcOrd="0" destOrd="0" presId="urn:microsoft.com/office/officeart/2005/8/layout/radial1"/>
    <dgm:cxn modelId="{25D4C13B-F153-4F02-BC5C-7C8CEB07ECB7}" type="presOf" srcId="{9AD1C9D5-43D1-400B-9F55-DCA802BC3F94}" destId="{EC24F525-1B4E-464A-A020-9F96F9F9FEC5}" srcOrd="0" destOrd="0" presId="urn:microsoft.com/office/officeart/2005/8/layout/radial1"/>
    <dgm:cxn modelId="{8257483D-C67A-45B4-98B9-770FF575385B}" type="presOf" srcId="{F2135760-52A2-4DD9-8D55-775EA7D0D672}" destId="{A3B7E2E3-0DE0-4678-BB10-6DC2BE700D81}" srcOrd="0" destOrd="0" presId="urn:microsoft.com/office/officeart/2005/8/layout/radial1"/>
    <dgm:cxn modelId="{6C5D9461-2390-40FB-AA3F-3A74F5B5D058}" srcId="{9AD1C9D5-43D1-400B-9F55-DCA802BC3F94}" destId="{A2DA313E-EFAB-424C-8A60-24829778FE2C}" srcOrd="1" destOrd="0" parTransId="{6E0DE2B4-3398-4857-88D1-13A8E0C354E9}" sibTransId="{61C60BF3-C2BD-438F-BAB7-75DA8A9D4EEB}"/>
    <dgm:cxn modelId="{E555F043-ADD4-4477-B10E-09507E45748F}" type="presOf" srcId="{CAF6A5A9-AA40-4D57-AF10-9E3357CF7C6A}" destId="{D1EE8953-872B-44DE-AB5D-F0A52AA95A10}" srcOrd="0" destOrd="0" presId="urn:microsoft.com/office/officeart/2005/8/layout/radial1"/>
    <dgm:cxn modelId="{92AB4948-20F2-4D46-8743-4474CDA63B57}" srcId="{5C9B3D8B-421F-4B9D-B40F-BF758C1C40C4}" destId="{70D2F31E-F888-480C-999F-B46C982AA32D}" srcOrd="2" destOrd="0" parTransId="{4E63F5B2-1493-4188-AA8E-0388D26F6B16}" sibTransId="{B62D3D8F-C415-4761-979B-F4F8809D10DC}"/>
    <dgm:cxn modelId="{45BD2655-A715-48A9-ADA6-F7516A7CCABA}" type="presOf" srcId="{634DB56E-BF3A-43FD-9EE7-5957A30DF8B7}" destId="{0926E8D6-81BF-453E-995C-D295F89C8C93}" srcOrd="0" destOrd="0" presId="urn:microsoft.com/office/officeart/2005/8/layout/radial1"/>
    <dgm:cxn modelId="{4737327A-C209-4D2C-902E-480169B6EFD2}" type="presOf" srcId="{70D2F31E-F888-480C-999F-B46C982AA32D}" destId="{44D0950B-407D-4536-94FB-6C515A222E3D}" srcOrd="0" destOrd="0" presId="urn:microsoft.com/office/officeart/2005/8/layout/radial1"/>
    <dgm:cxn modelId="{90B3F17A-30A3-4491-A433-E01DFA19E197}" srcId="{5C9B3D8B-421F-4B9D-B40F-BF758C1C40C4}" destId="{B2BD8835-251F-400A-987F-878D8F3DB5A2}" srcOrd="1" destOrd="0" parTransId="{CAF6A5A9-AA40-4D57-AF10-9E3357CF7C6A}" sibTransId="{DE77B71F-BA94-4059-A4B9-14F472097779}"/>
    <dgm:cxn modelId="{BC0DEE8A-4B6B-4A78-BF56-1C2ACB8BF69A}" type="presOf" srcId="{B2BD8835-251F-400A-987F-878D8F3DB5A2}" destId="{9E012492-DD59-4014-BA58-EF09FE5A76EF}" srcOrd="0" destOrd="0" presId="urn:microsoft.com/office/officeart/2005/8/layout/radial1"/>
    <dgm:cxn modelId="{A6A9D691-898B-4910-AD23-BCDB35177624}" srcId="{9AD1C9D5-43D1-400B-9F55-DCA802BC3F94}" destId="{5C9B3D8B-421F-4B9D-B40F-BF758C1C40C4}" srcOrd="0" destOrd="0" parTransId="{C294FB41-010C-485D-965B-647F5C59AE10}" sibTransId="{10419F92-C129-4D60-B9DF-5308F1842552}"/>
    <dgm:cxn modelId="{C2E3DA96-6710-47C3-BD1A-CF1912217BF1}" type="presOf" srcId="{616B7D09-5A6B-4E58-9192-FE7CC4E30E5B}" destId="{9D10B81C-DE1B-43F3-A968-660937227545}" srcOrd="0" destOrd="0" presId="urn:microsoft.com/office/officeart/2005/8/layout/radial1"/>
    <dgm:cxn modelId="{AFCA62CA-EA62-44A0-B84D-D5CAB09AD215}" type="presOf" srcId="{4E63F5B2-1493-4188-AA8E-0388D26F6B16}" destId="{E9B518F5-8C97-4896-AF20-71FE0F81F29F}" srcOrd="1" destOrd="0" presId="urn:microsoft.com/office/officeart/2005/8/layout/radial1"/>
    <dgm:cxn modelId="{CD9573CE-7D6F-4895-BCB9-24A67E9DF70B}" type="presOf" srcId="{652A50AE-856F-43FD-A444-273C6A014ABF}" destId="{7CCFCA58-D4C7-4A3D-8420-69B342EC4393}" srcOrd="0" destOrd="0" presId="urn:microsoft.com/office/officeart/2005/8/layout/radial1"/>
    <dgm:cxn modelId="{755084D3-6B6E-4D67-9691-A23FD975A46B}" type="presOf" srcId="{5C9B3D8B-421F-4B9D-B40F-BF758C1C40C4}" destId="{818C4408-AC27-4D91-8A0C-61B0ADE837D5}" srcOrd="0" destOrd="0" presId="urn:microsoft.com/office/officeart/2005/8/layout/radial1"/>
    <dgm:cxn modelId="{B116D1DD-55B3-4139-86F0-4794D42FD77C}" type="presOf" srcId="{CAF6A5A9-AA40-4D57-AF10-9E3357CF7C6A}" destId="{0DB4AA27-6CAD-404D-9889-FD50252E455D}" srcOrd="1" destOrd="0" presId="urn:microsoft.com/office/officeart/2005/8/layout/radial1"/>
    <dgm:cxn modelId="{7E8DACEF-5F7F-43AE-80DB-D5CCA0570F07}" srcId="{5C9B3D8B-421F-4B9D-B40F-BF758C1C40C4}" destId="{F2135760-52A2-4DD9-8D55-775EA7D0D672}" srcOrd="0" destOrd="0" parTransId="{634DB56E-BF3A-43FD-9EE7-5957A30DF8B7}" sibTransId="{8950F64C-BD0E-4094-A47A-BE0F9E3F69CA}"/>
    <dgm:cxn modelId="{44E536F5-4457-435F-BAA2-8C689E89AA80}" srcId="{5C9B3D8B-421F-4B9D-B40F-BF758C1C40C4}" destId="{652A50AE-856F-43FD-A444-273C6A014ABF}" srcOrd="3" destOrd="0" parTransId="{616B7D09-5A6B-4E58-9192-FE7CC4E30E5B}" sibTransId="{8E89013E-C0B8-4F50-B963-72A2EC7AC3A2}"/>
    <dgm:cxn modelId="{61426DF9-A567-46E3-8C9B-B6F06D91B108}" type="presParOf" srcId="{EC24F525-1B4E-464A-A020-9F96F9F9FEC5}" destId="{818C4408-AC27-4D91-8A0C-61B0ADE837D5}" srcOrd="0" destOrd="0" presId="urn:microsoft.com/office/officeart/2005/8/layout/radial1"/>
    <dgm:cxn modelId="{B0F3EA3E-14F4-4440-9515-45C029DB44C9}" type="presParOf" srcId="{EC24F525-1B4E-464A-A020-9F96F9F9FEC5}" destId="{0926E8D6-81BF-453E-995C-D295F89C8C93}" srcOrd="1" destOrd="0" presId="urn:microsoft.com/office/officeart/2005/8/layout/radial1"/>
    <dgm:cxn modelId="{03E424C8-D7E8-4F73-86FE-48E4C513995E}" type="presParOf" srcId="{0926E8D6-81BF-453E-995C-D295F89C8C93}" destId="{6AA2A2B8-0DBB-4433-BA5D-D0D127F65CC6}" srcOrd="0" destOrd="0" presId="urn:microsoft.com/office/officeart/2005/8/layout/radial1"/>
    <dgm:cxn modelId="{41C195F5-AA81-4499-AFB9-7A0ED7C1ABA8}" type="presParOf" srcId="{EC24F525-1B4E-464A-A020-9F96F9F9FEC5}" destId="{A3B7E2E3-0DE0-4678-BB10-6DC2BE700D81}" srcOrd="2" destOrd="0" presId="urn:microsoft.com/office/officeart/2005/8/layout/radial1"/>
    <dgm:cxn modelId="{25E94C9C-D96E-41C1-82A2-7DA146F1BD05}" type="presParOf" srcId="{EC24F525-1B4E-464A-A020-9F96F9F9FEC5}" destId="{D1EE8953-872B-44DE-AB5D-F0A52AA95A10}" srcOrd="3" destOrd="0" presId="urn:microsoft.com/office/officeart/2005/8/layout/radial1"/>
    <dgm:cxn modelId="{C0110A66-32AB-45FD-BF1B-278EEA03C7AD}" type="presParOf" srcId="{D1EE8953-872B-44DE-AB5D-F0A52AA95A10}" destId="{0DB4AA27-6CAD-404D-9889-FD50252E455D}" srcOrd="0" destOrd="0" presId="urn:microsoft.com/office/officeart/2005/8/layout/radial1"/>
    <dgm:cxn modelId="{792E816A-8B19-444A-B47A-0E2C6E86DD80}" type="presParOf" srcId="{EC24F525-1B4E-464A-A020-9F96F9F9FEC5}" destId="{9E012492-DD59-4014-BA58-EF09FE5A76EF}" srcOrd="4" destOrd="0" presId="urn:microsoft.com/office/officeart/2005/8/layout/radial1"/>
    <dgm:cxn modelId="{55CD316F-86D9-4D3C-AD35-EB7C36E6330F}" type="presParOf" srcId="{EC24F525-1B4E-464A-A020-9F96F9F9FEC5}" destId="{7F793881-642D-4724-A60C-EAC54EAD59E6}" srcOrd="5" destOrd="0" presId="urn:microsoft.com/office/officeart/2005/8/layout/radial1"/>
    <dgm:cxn modelId="{F8D0D655-7DFB-4C6D-AECA-784AF37F86A7}" type="presParOf" srcId="{7F793881-642D-4724-A60C-EAC54EAD59E6}" destId="{E9B518F5-8C97-4896-AF20-71FE0F81F29F}" srcOrd="0" destOrd="0" presId="urn:microsoft.com/office/officeart/2005/8/layout/radial1"/>
    <dgm:cxn modelId="{76BF3DD3-99F1-406C-AB0D-7B5476B38EF9}" type="presParOf" srcId="{EC24F525-1B4E-464A-A020-9F96F9F9FEC5}" destId="{44D0950B-407D-4536-94FB-6C515A222E3D}" srcOrd="6" destOrd="0" presId="urn:microsoft.com/office/officeart/2005/8/layout/radial1"/>
    <dgm:cxn modelId="{99F1DFE6-069F-4468-9CD4-EAF5AEFBFFC6}" type="presParOf" srcId="{EC24F525-1B4E-464A-A020-9F96F9F9FEC5}" destId="{9D10B81C-DE1B-43F3-A968-660937227545}" srcOrd="7" destOrd="0" presId="urn:microsoft.com/office/officeart/2005/8/layout/radial1"/>
    <dgm:cxn modelId="{27A2993D-C249-4576-9E0D-831737B7DDD7}" type="presParOf" srcId="{9D10B81C-DE1B-43F3-A968-660937227545}" destId="{A2DD8C14-8B97-4EA1-B4EB-5EF15CD2D4CC}" srcOrd="0" destOrd="0" presId="urn:microsoft.com/office/officeart/2005/8/layout/radial1"/>
    <dgm:cxn modelId="{83535CF9-0B60-46D5-83DB-CB5CABFC06AA}" type="presParOf" srcId="{EC24F525-1B4E-464A-A020-9F96F9F9FEC5}" destId="{7CCFCA58-D4C7-4A3D-8420-69B342EC4393}"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C4408-AC27-4D91-8A0C-61B0ADE837D5}">
      <dsp:nvSpPr>
        <dsp:cNvPr id="0" name=""/>
        <dsp:cNvSpPr/>
      </dsp:nvSpPr>
      <dsp:spPr>
        <a:xfrm>
          <a:off x="2735988" y="1341462"/>
          <a:ext cx="1157422" cy="9746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リーダー自身</a:t>
          </a:r>
          <a:endParaRPr kumimoji="1" lang="en-US" altLang="ja-JP" sz="1600" b="1" kern="1200" dirty="0"/>
        </a:p>
      </dsp:txBody>
      <dsp:txXfrm>
        <a:off x="2905489" y="1484200"/>
        <a:ext cx="818420" cy="689199"/>
      </dsp:txXfrm>
    </dsp:sp>
    <dsp:sp modelId="{0926E8D6-81BF-453E-995C-D295F89C8C93}">
      <dsp:nvSpPr>
        <dsp:cNvPr id="0" name=""/>
        <dsp:cNvSpPr/>
      </dsp:nvSpPr>
      <dsp:spPr>
        <a:xfrm rot="16200000">
          <a:off x="3154698" y="1167792"/>
          <a:ext cx="320002" cy="27338"/>
        </a:xfrm>
        <a:custGeom>
          <a:avLst/>
          <a:gdLst/>
          <a:ahLst/>
          <a:cxnLst/>
          <a:rect l="0" t="0" r="0" b="0"/>
          <a:pathLst>
            <a:path>
              <a:moveTo>
                <a:pt x="0" y="13669"/>
              </a:moveTo>
              <a:lnTo>
                <a:pt x="320002" y="136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3306699" y="1173461"/>
        <a:ext cx="16000" cy="16000"/>
      </dsp:txXfrm>
    </dsp:sp>
    <dsp:sp modelId="{A3B7E2E3-0DE0-4678-BB10-6DC2BE700D81}">
      <dsp:nvSpPr>
        <dsp:cNvPr id="0" name=""/>
        <dsp:cNvSpPr/>
      </dsp:nvSpPr>
      <dsp:spPr>
        <a:xfrm>
          <a:off x="2811262" y="14585"/>
          <a:ext cx="1006875" cy="100687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上司</a:t>
          </a:r>
        </a:p>
      </dsp:txBody>
      <dsp:txXfrm>
        <a:off x="2958715" y="162038"/>
        <a:ext cx="711969" cy="711969"/>
      </dsp:txXfrm>
    </dsp:sp>
    <dsp:sp modelId="{D1EE8953-872B-44DE-AB5D-F0A52AA95A10}">
      <dsp:nvSpPr>
        <dsp:cNvPr id="0" name=""/>
        <dsp:cNvSpPr/>
      </dsp:nvSpPr>
      <dsp:spPr>
        <a:xfrm>
          <a:off x="3893411" y="1815130"/>
          <a:ext cx="228628" cy="27338"/>
        </a:xfrm>
        <a:custGeom>
          <a:avLst/>
          <a:gdLst/>
          <a:ahLst/>
          <a:cxnLst/>
          <a:rect l="0" t="0" r="0" b="0"/>
          <a:pathLst>
            <a:path>
              <a:moveTo>
                <a:pt x="0" y="13669"/>
              </a:moveTo>
              <a:lnTo>
                <a:pt x="228628" y="136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002009" y="1823084"/>
        <a:ext cx="11431" cy="11431"/>
      </dsp:txXfrm>
    </dsp:sp>
    <dsp:sp modelId="{9E012492-DD59-4014-BA58-EF09FE5A76EF}">
      <dsp:nvSpPr>
        <dsp:cNvPr id="0" name=""/>
        <dsp:cNvSpPr/>
      </dsp:nvSpPr>
      <dsp:spPr>
        <a:xfrm>
          <a:off x="4122039" y="1325362"/>
          <a:ext cx="1006875" cy="10068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取引先　など</a:t>
          </a:r>
        </a:p>
      </dsp:txBody>
      <dsp:txXfrm>
        <a:off x="4269492" y="1472815"/>
        <a:ext cx="711969" cy="711969"/>
      </dsp:txXfrm>
    </dsp:sp>
    <dsp:sp modelId="{7F793881-642D-4724-A60C-EAC54EAD59E6}">
      <dsp:nvSpPr>
        <dsp:cNvPr id="0" name=""/>
        <dsp:cNvSpPr/>
      </dsp:nvSpPr>
      <dsp:spPr>
        <a:xfrm rot="5400000">
          <a:off x="3154698" y="2462469"/>
          <a:ext cx="320002" cy="27338"/>
        </a:xfrm>
        <a:custGeom>
          <a:avLst/>
          <a:gdLst/>
          <a:ahLst/>
          <a:cxnLst/>
          <a:rect l="0" t="0" r="0" b="0"/>
          <a:pathLst>
            <a:path>
              <a:moveTo>
                <a:pt x="0" y="13669"/>
              </a:moveTo>
              <a:lnTo>
                <a:pt x="320002" y="136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3306699" y="2468138"/>
        <a:ext cx="16000" cy="16000"/>
      </dsp:txXfrm>
    </dsp:sp>
    <dsp:sp modelId="{44D0950B-407D-4536-94FB-6C515A222E3D}">
      <dsp:nvSpPr>
        <dsp:cNvPr id="0" name=""/>
        <dsp:cNvSpPr/>
      </dsp:nvSpPr>
      <dsp:spPr>
        <a:xfrm>
          <a:off x="2811262" y="2636139"/>
          <a:ext cx="1006875" cy="100687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直属の部下</a:t>
          </a:r>
        </a:p>
      </dsp:txBody>
      <dsp:txXfrm>
        <a:off x="2958715" y="2783592"/>
        <a:ext cx="711969" cy="711969"/>
      </dsp:txXfrm>
    </dsp:sp>
    <dsp:sp modelId="{9D10B81C-DE1B-43F3-A968-660937227545}">
      <dsp:nvSpPr>
        <dsp:cNvPr id="0" name=""/>
        <dsp:cNvSpPr/>
      </dsp:nvSpPr>
      <dsp:spPr>
        <a:xfrm rot="10800000">
          <a:off x="2507360" y="1815130"/>
          <a:ext cx="228628" cy="27338"/>
        </a:xfrm>
        <a:custGeom>
          <a:avLst/>
          <a:gdLst/>
          <a:ahLst/>
          <a:cxnLst/>
          <a:rect l="0" t="0" r="0" b="0"/>
          <a:pathLst>
            <a:path>
              <a:moveTo>
                <a:pt x="0" y="13669"/>
              </a:moveTo>
              <a:lnTo>
                <a:pt x="228628" y="136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2615958" y="1823084"/>
        <a:ext cx="11431" cy="11431"/>
      </dsp:txXfrm>
    </dsp:sp>
    <dsp:sp modelId="{7CCFCA58-D4C7-4A3D-8420-69B342EC4393}">
      <dsp:nvSpPr>
        <dsp:cNvPr id="0" name=""/>
        <dsp:cNvSpPr/>
      </dsp:nvSpPr>
      <dsp:spPr>
        <a:xfrm>
          <a:off x="1500485" y="1325362"/>
          <a:ext cx="1006875" cy="100687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同僚</a:t>
          </a:r>
        </a:p>
      </dsp:txBody>
      <dsp:txXfrm>
        <a:off x="1647938" y="1472815"/>
        <a:ext cx="711969" cy="711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C4408-AC27-4D91-8A0C-61B0ADE837D5}">
      <dsp:nvSpPr>
        <dsp:cNvPr id="0" name=""/>
        <dsp:cNvSpPr/>
      </dsp:nvSpPr>
      <dsp:spPr>
        <a:xfrm>
          <a:off x="3429004" y="1676401"/>
          <a:ext cx="1447791" cy="12191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kumimoji="1" lang="ja-JP" altLang="en-US" sz="2300" b="1" kern="1200" dirty="0"/>
            <a:t>リーダー</a:t>
          </a:r>
        </a:p>
      </dsp:txBody>
      <dsp:txXfrm>
        <a:off x="3641028" y="1854948"/>
        <a:ext cx="1023743" cy="862103"/>
      </dsp:txXfrm>
    </dsp:sp>
    <dsp:sp modelId="{0926E8D6-81BF-453E-995C-D295F89C8C93}">
      <dsp:nvSpPr>
        <dsp:cNvPr id="0" name=""/>
        <dsp:cNvSpPr/>
      </dsp:nvSpPr>
      <dsp:spPr>
        <a:xfrm rot="16200000">
          <a:off x="3952765" y="1462619"/>
          <a:ext cx="400268" cy="27294"/>
        </a:xfrm>
        <a:custGeom>
          <a:avLst/>
          <a:gdLst/>
          <a:ahLst/>
          <a:cxnLst/>
          <a:rect l="0" t="0" r="0" b="0"/>
          <a:pathLst>
            <a:path>
              <a:moveTo>
                <a:pt x="0" y="13647"/>
              </a:moveTo>
              <a:lnTo>
                <a:pt x="400268" y="1364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142893" y="1466260"/>
        <a:ext cx="20013" cy="20013"/>
      </dsp:txXfrm>
    </dsp:sp>
    <dsp:sp modelId="{A3B7E2E3-0DE0-4678-BB10-6DC2BE700D81}">
      <dsp:nvSpPr>
        <dsp:cNvPr id="0" name=""/>
        <dsp:cNvSpPr/>
      </dsp:nvSpPr>
      <dsp:spPr>
        <a:xfrm>
          <a:off x="3523162" y="16657"/>
          <a:ext cx="1259475" cy="125947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上司</a:t>
          </a:r>
        </a:p>
      </dsp:txBody>
      <dsp:txXfrm>
        <a:off x="3707608" y="201103"/>
        <a:ext cx="890583" cy="890583"/>
      </dsp:txXfrm>
    </dsp:sp>
    <dsp:sp modelId="{D1EE8953-872B-44DE-AB5D-F0A52AA95A10}">
      <dsp:nvSpPr>
        <dsp:cNvPr id="0" name=""/>
        <dsp:cNvSpPr/>
      </dsp:nvSpPr>
      <dsp:spPr>
        <a:xfrm>
          <a:off x="4876795" y="2272352"/>
          <a:ext cx="285971" cy="27294"/>
        </a:xfrm>
        <a:custGeom>
          <a:avLst/>
          <a:gdLst/>
          <a:ahLst/>
          <a:cxnLst/>
          <a:rect l="0" t="0" r="0" b="0"/>
          <a:pathLst>
            <a:path>
              <a:moveTo>
                <a:pt x="0" y="13647"/>
              </a:moveTo>
              <a:lnTo>
                <a:pt x="285971" y="1364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012632" y="2278850"/>
        <a:ext cx="14298" cy="14298"/>
      </dsp:txXfrm>
    </dsp:sp>
    <dsp:sp modelId="{9E012492-DD59-4014-BA58-EF09FE5A76EF}">
      <dsp:nvSpPr>
        <dsp:cNvPr id="0" name=""/>
        <dsp:cNvSpPr/>
      </dsp:nvSpPr>
      <dsp:spPr>
        <a:xfrm>
          <a:off x="5162767" y="1656262"/>
          <a:ext cx="1259475" cy="12594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その他</a:t>
          </a:r>
        </a:p>
      </dsp:txBody>
      <dsp:txXfrm>
        <a:off x="5347213" y="1840708"/>
        <a:ext cx="890583" cy="890583"/>
      </dsp:txXfrm>
    </dsp:sp>
    <dsp:sp modelId="{7F793881-642D-4724-A60C-EAC54EAD59E6}">
      <dsp:nvSpPr>
        <dsp:cNvPr id="0" name=""/>
        <dsp:cNvSpPr/>
      </dsp:nvSpPr>
      <dsp:spPr>
        <a:xfrm rot="5400000">
          <a:off x="3952765" y="3082085"/>
          <a:ext cx="400268" cy="27294"/>
        </a:xfrm>
        <a:custGeom>
          <a:avLst/>
          <a:gdLst/>
          <a:ahLst/>
          <a:cxnLst/>
          <a:rect l="0" t="0" r="0" b="0"/>
          <a:pathLst>
            <a:path>
              <a:moveTo>
                <a:pt x="0" y="13647"/>
              </a:moveTo>
              <a:lnTo>
                <a:pt x="400268" y="1364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142893" y="3085726"/>
        <a:ext cx="20013" cy="20013"/>
      </dsp:txXfrm>
    </dsp:sp>
    <dsp:sp modelId="{44D0950B-407D-4536-94FB-6C515A222E3D}">
      <dsp:nvSpPr>
        <dsp:cNvPr id="0" name=""/>
        <dsp:cNvSpPr/>
      </dsp:nvSpPr>
      <dsp:spPr>
        <a:xfrm>
          <a:off x="3523162" y="3295867"/>
          <a:ext cx="1259475" cy="125947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直属の部下</a:t>
          </a:r>
        </a:p>
      </dsp:txBody>
      <dsp:txXfrm>
        <a:off x="3707608" y="3480313"/>
        <a:ext cx="890583" cy="890583"/>
      </dsp:txXfrm>
    </dsp:sp>
    <dsp:sp modelId="{9D10B81C-DE1B-43F3-A968-660937227545}">
      <dsp:nvSpPr>
        <dsp:cNvPr id="0" name=""/>
        <dsp:cNvSpPr/>
      </dsp:nvSpPr>
      <dsp:spPr>
        <a:xfrm rot="10800000">
          <a:off x="3143032" y="2272352"/>
          <a:ext cx="285971" cy="27294"/>
        </a:xfrm>
        <a:custGeom>
          <a:avLst/>
          <a:gdLst/>
          <a:ahLst/>
          <a:cxnLst/>
          <a:rect l="0" t="0" r="0" b="0"/>
          <a:pathLst>
            <a:path>
              <a:moveTo>
                <a:pt x="0" y="13647"/>
              </a:moveTo>
              <a:lnTo>
                <a:pt x="285971" y="1364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3278869" y="2278850"/>
        <a:ext cx="14298" cy="14298"/>
      </dsp:txXfrm>
    </dsp:sp>
    <dsp:sp modelId="{7CCFCA58-D4C7-4A3D-8420-69B342EC4393}">
      <dsp:nvSpPr>
        <dsp:cNvPr id="0" name=""/>
        <dsp:cNvSpPr/>
      </dsp:nvSpPr>
      <dsp:spPr>
        <a:xfrm>
          <a:off x="1883557" y="1656262"/>
          <a:ext cx="1259475" cy="125947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同僚</a:t>
          </a:r>
        </a:p>
      </dsp:txBody>
      <dsp:txXfrm>
        <a:off x="2068003" y="1840708"/>
        <a:ext cx="890583" cy="89058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0AD37917-875A-4AED-9CA6-946C7F4E7F0C}" type="slidenum">
              <a:rPr kumimoji="1" lang="ja-JP" altLang="en-US" smtClean="0"/>
              <a:t>‹#›</a:t>
            </a:fld>
            <a:endParaRPr kumimoji="1" lang="ja-JP" altLang="en-US"/>
          </a:p>
        </p:txBody>
      </p:sp>
    </p:spTree>
    <p:extLst>
      <p:ext uri="{BB962C8B-B14F-4D97-AF65-F5344CB8AC3E}">
        <p14:creationId xmlns:p14="http://schemas.microsoft.com/office/powerpoint/2010/main" val="405711835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5690" tIns="47845" rIns="95690" bIns="47845" rtlCol="0"/>
          <a:lstStyle>
            <a:lvl1pPr algn="l">
              <a:defRPr sz="1300"/>
            </a:lvl1pPr>
          </a:lstStyle>
          <a:p>
            <a:pPr>
              <a:defRPr/>
            </a:pPr>
            <a:endParaRPr lang="en-US"/>
          </a:p>
        </p:txBody>
      </p:sp>
      <p:sp>
        <p:nvSpPr>
          <p:cNvPr id="3" name="Date Placeholder 2"/>
          <p:cNvSpPr>
            <a:spLocks noGrp="1"/>
          </p:cNvSpPr>
          <p:nvPr>
            <p:ph type="dt" idx="1"/>
          </p:nvPr>
        </p:nvSpPr>
        <p:spPr>
          <a:xfrm>
            <a:off x="3855839" y="0"/>
            <a:ext cx="2949787" cy="496967"/>
          </a:xfrm>
          <a:prstGeom prst="rect">
            <a:avLst/>
          </a:prstGeom>
        </p:spPr>
        <p:txBody>
          <a:bodyPr vert="horz" lIns="95690" tIns="47845" rIns="95690" bIns="47845" rtlCol="0"/>
          <a:lstStyle>
            <a:lvl1pPr algn="r">
              <a:defRPr sz="1300"/>
            </a:lvl1pPr>
          </a:lstStyle>
          <a:p>
            <a:pPr>
              <a:defRPr/>
            </a:pPr>
            <a:endParaRPr lang="en-US"/>
          </a:p>
        </p:txBody>
      </p:sp>
      <p:sp>
        <p:nvSpPr>
          <p:cNvPr id="4" name="Slide Image Placeholder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5690" tIns="47845" rIns="95690" bIns="47845" rtlCol="0" anchor="ctr"/>
          <a:lstStyle/>
          <a:p>
            <a:pPr lvl="0"/>
            <a:endParaRPr lang="en-US"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5690" tIns="47845" rIns="95690" bIns="4784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0646"/>
            <a:ext cx="2949787" cy="496967"/>
          </a:xfrm>
          <a:prstGeom prst="rect">
            <a:avLst/>
          </a:prstGeom>
        </p:spPr>
        <p:txBody>
          <a:bodyPr vert="horz" lIns="95690" tIns="47845" rIns="95690" bIns="47845"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3855839" y="9440646"/>
            <a:ext cx="2949787" cy="496967"/>
          </a:xfrm>
          <a:prstGeom prst="rect">
            <a:avLst/>
          </a:prstGeom>
        </p:spPr>
        <p:txBody>
          <a:bodyPr vert="horz" lIns="95690" tIns="47845" rIns="95690" bIns="47845" rtlCol="0" anchor="b"/>
          <a:lstStyle>
            <a:lvl1pPr algn="r">
              <a:defRPr sz="1300"/>
            </a:lvl1pPr>
          </a:lstStyle>
          <a:p>
            <a:pPr>
              <a:defRPr/>
            </a:pPr>
            <a:fld id="{7D1F2C06-255C-4751-B0CE-09BCD071A19B}" type="slidenum">
              <a:rPr lang="en-US"/>
              <a:pPr>
                <a:defRPr/>
              </a:pPr>
              <a:t>‹#›</a:t>
            </a:fld>
            <a:endParaRPr lang="en-US"/>
          </a:p>
        </p:txBody>
      </p:sp>
    </p:spTree>
    <p:extLst>
      <p:ext uri="{BB962C8B-B14F-4D97-AF65-F5344CB8AC3E}">
        <p14:creationId xmlns:p14="http://schemas.microsoft.com/office/powerpoint/2010/main" val="34561380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solidFill>
                <a:srgbClr val="FF0000"/>
              </a:solidFill>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7480" indent="-299031" eaLnBrk="0" hangingPunct="0">
              <a:defRPr>
                <a:solidFill>
                  <a:schemeClr val="tx1"/>
                </a:solidFill>
                <a:latin typeface="Arial" charset="0"/>
                <a:cs typeface="Arial" charset="0"/>
              </a:defRPr>
            </a:lvl2pPr>
            <a:lvl3pPr marL="1196123" indent="-239224" eaLnBrk="0" hangingPunct="0">
              <a:defRPr>
                <a:solidFill>
                  <a:schemeClr val="tx1"/>
                </a:solidFill>
                <a:latin typeface="Arial" charset="0"/>
                <a:cs typeface="Arial" charset="0"/>
              </a:defRPr>
            </a:lvl3pPr>
            <a:lvl4pPr marL="1674571" indent="-239224" eaLnBrk="0" hangingPunct="0">
              <a:defRPr>
                <a:solidFill>
                  <a:schemeClr val="tx1"/>
                </a:solidFill>
                <a:latin typeface="Arial" charset="0"/>
                <a:cs typeface="Arial" charset="0"/>
              </a:defRPr>
            </a:lvl4pPr>
            <a:lvl5pPr marL="2153021" indent="-239224" eaLnBrk="0" hangingPunct="0">
              <a:defRPr>
                <a:solidFill>
                  <a:schemeClr val="tx1"/>
                </a:solidFill>
                <a:latin typeface="Arial" charset="0"/>
                <a:cs typeface="Arial" charset="0"/>
              </a:defRPr>
            </a:lvl5pPr>
            <a:lvl6pPr marL="2631470" indent="-239224" defTabSz="955237" eaLnBrk="0" fontAlgn="base" hangingPunct="0">
              <a:spcBef>
                <a:spcPct val="0"/>
              </a:spcBef>
              <a:spcAft>
                <a:spcPct val="0"/>
              </a:spcAft>
              <a:defRPr>
                <a:solidFill>
                  <a:schemeClr val="tx1"/>
                </a:solidFill>
                <a:latin typeface="Arial" charset="0"/>
                <a:cs typeface="Arial" charset="0"/>
              </a:defRPr>
            </a:lvl6pPr>
            <a:lvl7pPr marL="3109918" indent="-239224" defTabSz="955237" eaLnBrk="0" fontAlgn="base" hangingPunct="0">
              <a:spcBef>
                <a:spcPct val="0"/>
              </a:spcBef>
              <a:spcAft>
                <a:spcPct val="0"/>
              </a:spcAft>
              <a:defRPr>
                <a:solidFill>
                  <a:schemeClr val="tx1"/>
                </a:solidFill>
                <a:latin typeface="Arial" charset="0"/>
                <a:cs typeface="Arial" charset="0"/>
              </a:defRPr>
            </a:lvl7pPr>
            <a:lvl8pPr marL="3588368" indent="-239224" defTabSz="955237" eaLnBrk="0" fontAlgn="base" hangingPunct="0">
              <a:spcBef>
                <a:spcPct val="0"/>
              </a:spcBef>
              <a:spcAft>
                <a:spcPct val="0"/>
              </a:spcAft>
              <a:defRPr>
                <a:solidFill>
                  <a:schemeClr val="tx1"/>
                </a:solidFill>
                <a:latin typeface="Arial" charset="0"/>
                <a:cs typeface="Arial" charset="0"/>
              </a:defRPr>
            </a:lvl8pPr>
            <a:lvl9pPr marL="4066817" indent="-239224" defTabSz="955237" eaLnBrk="0" fontAlgn="base" hangingPunct="0">
              <a:spcBef>
                <a:spcPct val="0"/>
              </a:spcBef>
              <a:spcAft>
                <a:spcPct val="0"/>
              </a:spcAft>
              <a:defRPr>
                <a:solidFill>
                  <a:schemeClr val="tx1"/>
                </a:solidFill>
                <a:latin typeface="Arial" charset="0"/>
                <a:cs typeface="Arial" charset="0"/>
              </a:defRPr>
            </a:lvl9pPr>
          </a:lstStyle>
          <a:p>
            <a:pPr eaLnBrk="1" hangingPunct="1"/>
            <a:fld id="{8D03115D-1935-4538-B1AE-CA0F78F6FBA8}" type="slidenum">
              <a:rPr lang="en-US" smtClean="0"/>
              <a:pPr eaLnBrk="1" hangingPunct="1"/>
              <a:t>1</a:t>
            </a:fld>
            <a:endParaRPr lang="en-US"/>
          </a:p>
        </p:txBody>
      </p:sp>
      <p:sp>
        <p:nvSpPr>
          <p:cNvPr id="2" name="日付プレースホルダー 1"/>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724530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en-US" dirty="0"/>
          </a:p>
        </p:txBody>
      </p:sp>
      <p:sp>
        <p:nvSpPr>
          <p:cNvPr id="860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353444C2-F769-4535-9963-A310A29E85B6}" type="slidenum">
              <a:rPr kumimoji="0" lang="es-ES" altLang="ja-JP" sz="1300" b="0" i="0" u="none" strike="noStrike" kern="1200" cap="none" spc="0" normalizeH="0" baseline="0" noProof="0">
                <a:ln>
                  <a:noFill/>
                </a:ln>
                <a:solidFill>
                  <a:prstClr val="black"/>
                </a:solidFill>
                <a:effectLst/>
                <a:uLnTx/>
                <a:uFillTx/>
                <a:latin typeface="Calibri" pitchFamily="34" charset="0"/>
                <a:ea typeface="ＭＳ Ｐゴシック" panose="020B0600070205080204" pitchFamily="50" charset="-128"/>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12</a:t>
            </a:fld>
            <a:endParaRPr kumimoji="0" lang="es-ES" altLang="ja-JP" sz="1300" b="0" i="0" u="none" strike="noStrike" kern="1200" cap="none" spc="0" normalizeH="0" baseline="0" noProof="0">
              <a:ln>
                <a:noFill/>
              </a:ln>
              <a:solidFill>
                <a:prstClr val="black"/>
              </a:solidFill>
              <a:effectLst/>
              <a:uLnTx/>
              <a:uFillTx/>
              <a:latin typeface="Calibri" pitchFamily="34" charset="0"/>
              <a:ea typeface="ＭＳ Ｐゴシック" panose="020B0600070205080204" pitchFamily="50" charset="-128"/>
              <a:cs typeface="Arial" pitchFamily="34" charset="0"/>
            </a:endParaRPr>
          </a:p>
        </p:txBody>
      </p:sp>
      <p:sp>
        <p:nvSpPr>
          <p:cNvPr id="2" name="日付プレースホルダー 1"/>
          <p:cNvSpPr>
            <a:spLocks noGrp="1"/>
          </p:cNvSpPr>
          <p:nvPr>
            <p:ph type="dt"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30525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7480" indent="-299031" eaLnBrk="0" hangingPunct="0">
              <a:defRPr>
                <a:solidFill>
                  <a:schemeClr val="tx1"/>
                </a:solidFill>
                <a:latin typeface="Arial" charset="0"/>
                <a:cs typeface="Arial" charset="0"/>
              </a:defRPr>
            </a:lvl2pPr>
            <a:lvl3pPr marL="1196123" indent="-239224" eaLnBrk="0" hangingPunct="0">
              <a:defRPr>
                <a:solidFill>
                  <a:schemeClr val="tx1"/>
                </a:solidFill>
                <a:latin typeface="Arial" charset="0"/>
                <a:cs typeface="Arial" charset="0"/>
              </a:defRPr>
            </a:lvl3pPr>
            <a:lvl4pPr marL="1674571" indent="-239224" eaLnBrk="0" hangingPunct="0">
              <a:defRPr>
                <a:solidFill>
                  <a:schemeClr val="tx1"/>
                </a:solidFill>
                <a:latin typeface="Arial" charset="0"/>
                <a:cs typeface="Arial" charset="0"/>
              </a:defRPr>
            </a:lvl4pPr>
            <a:lvl5pPr marL="2153021" indent="-239224" eaLnBrk="0" hangingPunct="0">
              <a:defRPr>
                <a:solidFill>
                  <a:schemeClr val="tx1"/>
                </a:solidFill>
                <a:latin typeface="Arial" charset="0"/>
                <a:cs typeface="Arial" charset="0"/>
              </a:defRPr>
            </a:lvl5pPr>
            <a:lvl6pPr marL="2631470" indent="-239224" defTabSz="955237" eaLnBrk="0" fontAlgn="base" hangingPunct="0">
              <a:spcBef>
                <a:spcPct val="0"/>
              </a:spcBef>
              <a:spcAft>
                <a:spcPct val="0"/>
              </a:spcAft>
              <a:defRPr>
                <a:solidFill>
                  <a:schemeClr val="tx1"/>
                </a:solidFill>
                <a:latin typeface="Arial" charset="0"/>
                <a:cs typeface="Arial" charset="0"/>
              </a:defRPr>
            </a:lvl6pPr>
            <a:lvl7pPr marL="3109918" indent="-239224" defTabSz="955237" eaLnBrk="0" fontAlgn="base" hangingPunct="0">
              <a:spcBef>
                <a:spcPct val="0"/>
              </a:spcBef>
              <a:spcAft>
                <a:spcPct val="0"/>
              </a:spcAft>
              <a:defRPr>
                <a:solidFill>
                  <a:schemeClr val="tx1"/>
                </a:solidFill>
                <a:latin typeface="Arial" charset="0"/>
                <a:cs typeface="Arial" charset="0"/>
              </a:defRPr>
            </a:lvl7pPr>
            <a:lvl8pPr marL="3588368" indent="-239224" defTabSz="955237" eaLnBrk="0" fontAlgn="base" hangingPunct="0">
              <a:spcBef>
                <a:spcPct val="0"/>
              </a:spcBef>
              <a:spcAft>
                <a:spcPct val="0"/>
              </a:spcAft>
              <a:defRPr>
                <a:solidFill>
                  <a:schemeClr val="tx1"/>
                </a:solidFill>
                <a:latin typeface="Arial" charset="0"/>
                <a:cs typeface="Arial" charset="0"/>
              </a:defRPr>
            </a:lvl8pPr>
            <a:lvl9pPr marL="4066817" indent="-239224" defTabSz="955237" eaLnBrk="0" fontAlgn="base" hangingPunct="0">
              <a:spcBef>
                <a:spcPct val="0"/>
              </a:spcBef>
              <a:spcAft>
                <a:spcPct val="0"/>
              </a:spcAft>
              <a:defRPr>
                <a:solidFill>
                  <a:schemeClr val="tx1"/>
                </a:solidFill>
                <a:latin typeface="Arial" charset="0"/>
                <a:cs typeface="Arial"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7C6E7A3A-C4B5-4C09-8BAF-9867F43AD191}" type="slidenum">
              <a:rPr kumimoji="0" lang="en-US"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2813"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 name="日付プレースホルダー 1"/>
          <p:cNvSpPr>
            <a:spLocks noGrp="1"/>
          </p:cNvSpPr>
          <p:nvPr>
            <p:ph type="dt"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91653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7480" indent="-299031" eaLnBrk="0" hangingPunct="0">
              <a:defRPr>
                <a:solidFill>
                  <a:schemeClr val="tx1"/>
                </a:solidFill>
                <a:latin typeface="Arial" charset="0"/>
                <a:cs typeface="Arial" charset="0"/>
              </a:defRPr>
            </a:lvl2pPr>
            <a:lvl3pPr marL="1196123" indent="-239224" eaLnBrk="0" hangingPunct="0">
              <a:defRPr>
                <a:solidFill>
                  <a:schemeClr val="tx1"/>
                </a:solidFill>
                <a:latin typeface="Arial" charset="0"/>
                <a:cs typeface="Arial" charset="0"/>
              </a:defRPr>
            </a:lvl3pPr>
            <a:lvl4pPr marL="1674571" indent="-239224" eaLnBrk="0" hangingPunct="0">
              <a:defRPr>
                <a:solidFill>
                  <a:schemeClr val="tx1"/>
                </a:solidFill>
                <a:latin typeface="Arial" charset="0"/>
                <a:cs typeface="Arial" charset="0"/>
              </a:defRPr>
            </a:lvl4pPr>
            <a:lvl5pPr marL="2153021" indent="-239224" eaLnBrk="0" hangingPunct="0">
              <a:defRPr>
                <a:solidFill>
                  <a:schemeClr val="tx1"/>
                </a:solidFill>
                <a:latin typeface="Arial" charset="0"/>
                <a:cs typeface="Arial" charset="0"/>
              </a:defRPr>
            </a:lvl5pPr>
            <a:lvl6pPr marL="2631470" indent="-239224" defTabSz="955237" eaLnBrk="0" fontAlgn="base" hangingPunct="0">
              <a:spcBef>
                <a:spcPct val="0"/>
              </a:spcBef>
              <a:spcAft>
                <a:spcPct val="0"/>
              </a:spcAft>
              <a:defRPr>
                <a:solidFill>
                  <a:schemeClr val="tx1"/>
                </a:solidFill>
                <a:latin typeface="Arial" charset="0"/>
                <a:cs typeface="Arial" charset="0"/>
              </a:defRPr>
            </a:lvl6pPr>
            <a:lvl7pPr marL="3109918" indent="-239224" defTabSz="955237" eaLnBrk="0" fontAlgn="base" hangingPunct="0">
              <a:spcBef>
                <a:spcPct val="0"/>
              </a:spcBef>
              <a:spcAft>
                <a:spcPct val="0"/>
              </a:spcAft>
              <a:defRPr>
                <a:solidFill>
                  <a:schemeClr val="tx1"/>
                </a:solidFill>
                <a:latin typeface="Arial" charset="0"/>
                <a:cs typeface="Arial" charset="0"/>
              </a:defRPr>
            </a:lvl7pPr>
            <a:lvl8pPr marL="3588368" indent="-239224" defTabSz="955237" eaLnBrk="0" fontAlgn="base" hangingPunct="0">
              <a:spcBef>
                <a:spcPct val="0"/>
              </a:spcBef>
              <a:spcAft>
                <a:spcPct val="0"/>
              </a:spcAft>
              <a:defRPr>
                <a:solidFill>
                  <a:schemeClr val="tx1"/>
                </a:solidFill>
                <a:latin typeface="Arial" charset="0"/>
                <a:cs typeface="Arial" charset="0"/>
              </a:defRPr>
            </a:lvl8pPr>
            <a:lvl9pPr marL="4066817" indent="-239224" defTabSz="955237" eaLnBrk="0" fontAlgn="base" hangingPunct="0">
              <a:spcBef>
                <a:spcPct val="0"/>
              </a:spcBef>
              <a:spcAft>
                <a:spcPct val="0"/>
              </a:spcAft>
              <a:defRPr>
                <a:solidFill>
                  <a:schemeClr val="tx1"/>
                </a:solidFill>
                <a:latin typeface="Arial" charset="0"/>
                <a:cs typeface="Arial" charset="0"/>
              </a:defRPr>
            </a:lvl9pPr>
          </a:lstStyle>
          <a:p>
            <a:pPr eaLnBrk="1" hangingPunct="1"/>
            <a:fld id="{1D6C63F5-B75A-4CDC-A716-1CEC8650BBB5}" type="slidenum">
              <a:rPr lang="en-US" smtClean="0"/>
              <a:pPr eaLnBrk="1" hangingPunct="1"/>
              <a:t>15</a:t>
            </a:fld>
            <a:endParaRPr lang="en-US"/>
          </a:p>
        </p:txBody>
      </p:sp>
      <p:sp>
        <p:nvSpPr>
          <p:cNvPr id="123907" name="Rectangle 7"/>
          <p:cNvSpPr txBox="1">
            <a:spLocks noGrp="1" noChangeArrowheads="1"/>
          </p:cNvSpPr>
          <p:nvPr/>
        </p:nvSpPr>
        <p:spPr bwMode="auto">
          <a:xfrm>
            <a:off x="3857414" y="9444097"/>
            <a:ext cx="2949787" cy="49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148" tIns="50574" rIns="101148" bIns="50574" anchor="b"/>
          <a:lstStyle>
            <a:lvl1pPr defTabSz="965200" eaLnBrk="0" hangingPunct="0">
              <a:defRPr>
                <a:solidFill>
                  <a:schemeClr val="tx1"/>
                </a:solidFill>
                <a:latin typeface="Arial" charset="0"/>
                <a:cs typeface="Arial" charset="0"/>
              </a:defRPr>
            </a:lvl1pPr>
            <a:lvl2pPr marL="742950" indent="-285750" defTabSz="965200" eaLnBrk="0" hangingPunct="0">
              <a:defRPr>
                <a:solidFill>
                  <a:schemeClr val="tx1"/>
                </a:solidFill>
                <a:latin typeface="Arial" charset="0"/>
                <a:cs typeface="Arial" charset="0"/>
              </a:defRPr>
            </a:lvl2pPr>
            <a:lvl3pPr marL="1143000" indent="-228600" defTabSz="965200" eaLnBrk="0" hangingPunct="0">
              <a:defRPr>
                <a:solidFill>
                  <a:schemeClr val="tx1"/>
                </a:solidFill>
                <a:latin typeface="Arial" charset="0"/>
                <a:cs typeface="Arial" charset="0"/>
              </a:defRPr>
            </a:lvl3pPr>
            <a:lvl4pPr marL="1600200" indent="-228600" defTabSz="965200" eaLnBrk="0" hangingPunct="0">
              <a:defRPr>
                <a:solidFill>
                  <a:schemeClr val="tx1"/>
                </a:solidFill>
                <a:latin typeface="Arial" charset="0"/>
                <a:cs typeface="Arial" charset="0"/>
              </a:defRPr>
            </a:lvl4pPr>
            <a:lvl5pPr marL="2057400" indent="-228600" defTabSz="965200" eaLnBrk="0" hangingPunct="0">
              <a:defRPr>
                <a:solidFill>
                  <a:schemeClr val="tx1"/>
                </a:solidFill>
                <a:latin typeface="Arial" charset="0"/>
                <a:cs typeface="Arial" charset="0"/>
              </a:defRPr>
            </a:lvl5pPr>
            <a:lvl6pPr marL="2514600" indent="-228600" defTabSz="965200" eaLnBrk="0" fontAlgn="base" hangingPunct="0">
              <a:spcBef>
                <a:spcPct val="0"/>
              </a:spcBef>
              <a:spcAft>
                <a:spcPct val="0"/>
              </a:spcAft>
              <a:defRPr>
                <a:solidFill>
                  <a:schemeClr val="tx1"/>
                </a:solidFill>
                <a:latin typeface="Arial" charset="0"/>
                <a:cs typeface="Arial" charset="0"/>
              </a:defRPr>
            </a:lvl6pPr>
            <a:lvl7pPr marL="2971800" indent="-228600" defTabSz="965200" eaLnBrk="0" fontAlgn="base" hangingPunct="0">
              <a:spcBef>
                <a:spcPct val="0"/>
              </a:spcBef>
              <a:spcAft>
                <a:spcPct val="0"/>
              </a:spcAft>
              <a:defRPr>
                <a:solidFill>
                  <a:schemeClr val="tx1"/>
                </a:solidFill>
                <a:latin typeface="Arial" charset="0"/>
                <a:cs typeface="Arial" charset="0"/>
              </a:defRPr>
            </a:lvl7pPr>
            <a:lvl8pPr marL="3429000" indent="-228600" defTabSz="965200" eaLnBrk="0" fontAlgn="base" hangingPunct="0">
              <a:spcBef>
                <a:spcPct val="0"/>
              </a:spcBef>
              <a:spcAft>
                <a:spcPct val="0"/>
              </a:spcAft>
              <a:defRPr>
                <a:solidFill>
                  <a:schemeClr val="tx1"/>
                </a:solidFill>
                <a:latin typeface="Arial" charset="0"/>
                <a:cs typeface="Arial" charset="0"/>
              </a:defRPr>
            </a:lvl8pPr>
            <a:lvl9pPr marL="3886200" indent="-228600" defTabSz="965200" eaLnBrk="0" fontAlgn="base" hangingPunct="0">
              <a:spcBef>
                <a:spcPct val="0"/>
              </a:spcBef>
              <a:spcAft>
                <a:spcPct val="0"/>
              </a:spcAft>
              <a:defRPr>
                <a:solidFill>
                  <a:schemeClr val="tx1"/>
                </a:solidFill>
                <a:latin typeface="Arial" charset="0"/>
                <a:cs typeface="Arial" charset="0"/>
              </a:defRPr>
            </a:lvl9pPr>
          </a:lstStyle>
          <a:p>
            <a:pPr algn="r"/>
            <a:fld id="{0B89D5E5-FAB3-4E3D-81C3-254ECCE93897}" type="slidenum">
              <a:rPr lang="en-US" sz="1400">
                <a:latin typeface="Times New Roman" pitchFamily="18" charset="0"/>
              </a:rPr>
              <a:pPr algn="r"/>
              <a:t>15</a:t>
            </a:fld>
            <a:endParaRPr lang="en-US" sz="1400" dirty="0">
              <a:latin typeface="Times New Roman" pitchFamily="18" charset="0"/>
            </a:endParaRPr>
          </a:p>
        </p:txBody>
      </p:sp>
      <p:sp>
        <p:nvSpPr>
          <p:cNvPr id="12390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23910" name="Slide Number Placeholder 3"/>
          <p:cNvSpPr txBox="1">
            <a:spLocks noGrp="1"/>
          </p:cNvSpPr>
          <p:nvPr/>
        </p:nvSpPr>
        <p:spPr bwMode="auto">
          <a:xfrm>
            <a:off x="3855839" y="9440646"/>
            <a:ext cx="2949787"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85" tIns="47843" rIns="95685" bIns="47843"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eaLnBrk="1" hangingPunct="1"/>
            <a:fld id="{B7654ADB-C3E5-419B-BBBA-77F75F259798}" type="slidenum">
              <a:rPr lang="en-US" sz="1300">
                <a:latin typeface="Calibri" pitchFamily="34" charset="0"/>
              </a:rPr>
              <a:pPr algn="r" eaLnBrk="1" hangingPunct="1"/>
              <a:t>15</a:t>
            </a:fld>
            <a:endParaRPr lang="en-US" sz="1300" dirty="0">
              <a:latin typeface="Calibri" pitchFamily="34" charset="0"/>
            </a:endParaRPr>
          </a:p>
        </p:txBody>
      </p:sp>
      <p:sp>
        <p:nvSpPr>
          <p:cNvPr id="2" name="日付プレースホルダー 1"/>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194196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7480" indent="-299031" eaLnBrk="0" hangingPunct="0">
              <a:defRPr>
                <a:solidFill>
                  <a:schemeClr val="tx1"/>
                </a:solidFill>
                <a:latin typeface="Arial" charset="0"/>
                <a:cs typeface="Arial" charset="0"/>
              </a:defRPr>
            </a:lvl2pPr>
            <a:lvl3pPr marL="1196123" indent="-239224" eaLnBrk="0" hangingPunct="0">
              <a:defRPr>
                <a:solidFill>
                  <a:schemeClr val="tx1"/>
                </a:solidFill>
                <a:latin typeface="Arial" charset="0"/>
                <a:cs typeface="Arial" charset="0"/>
              </a:defRPr>
            </a:lvl3pPr>
            <a:lvl4pPr marL="1674571" indent="-239224" eaLnBrk="0" hangingPunct="0">
              <a:defRPr>
                <a:solidFill>
                  <a:schemeClr val="tx1"/>
                </a:solidFill>
                <a:latin typeface="Arial" charset="0"/>
                <a:cs typeface="Arial" charset="0"/>
              </a:defRPr>
            </a:lvl4pPr>
            <a:lvl5pPr marL="2153021" indent="-239224" eaLnBrk="0" hangingPunct="0">
              <a:defRPr>
                <a:solidFill>
                  <a:schemeClr val="tx1"/>
                </a:solidFill>
                <a:latin typeface="Arial" charset="0"/>
                <a:cs typeface="Arial" charset="0"/>
              </a:defRPr>
            </a:lvl5pPr>
            <a:lvl6pPr marL="2631470" indent="-239224" defTabSz="955237" eaLnBrk="0" fontAlgn="base" hangingPunct="0">
              <a:spcBef>
                <a:spcPct val="0"/>
              </a:spcBef>
              <a:spcAft>
                <a:spcPct val="0"/>
              </a:spcAft>
              <a:defRPr>
                <a:solidFill>
                  <a:schemeClr val="tx1"/>
                </a:solidFill>
                <a:latin typeface="Arial" charset="0"/>
                <a:cs typeface="Arial" charset="0"/>
              </a:defRPr>
            </a:lvl6pPr>
            <a:lvl7pPr marL="3109918" indent="-239224" defTabSz="955237" eaLnBrk="0" fontAlgn="base" hangingPunct="0">
              <a:spcBef>
                <a:spcPct val="0"/>
              </a:spcBef>
              <a:spcAft>
                <a:spcPct val="0"/>
              </a:spcAft>
              <a:defRPr>
                <a:solidFill>
                  <a:schemeClr val="tx1"/>
                </a:solidFill>
                <a:latin typeface="Arial" charset="0"/>
                <a:cs typeface="Arial" charset="0"/>
              </a:defRPr>
            </a:lvl7pPr>
            <a:lvl8pPr marL="3588368" indent="-239224" defTabSz="955237" eaLnBrk="0" fontAlgn="base" hangingPunct="0">
              <a:spcBef>
                <a:spcPct val="0"/>
              </a:spcBef>
              <a:spcAft>
                <a:spcPct val="0"/>
              </a:spcAft>
              <a:defRPr>
                <a:solidFill>
                  <a:schemeClr val="tx1"/>
                </a:solidFill>
                <a:latin typeface="Arial" charset="0"/>
                <a:cs typeface="Arial" charset="0"/>
              </a:defRPr>
            </a:lvl8pPr>
            <a:lvl9pPr marL="4066817" indent="-239224" defTabSz="955237" eaLnBrk="0" fontAlgn="base" hangingPunct="0">
              <a:spcBef>
                <a:spcPct val="0"/>
              </a:spcBef>
              <a:spcAft>
                <a:spcPct val="0"/>
              </a:spcAft>
              <a:defRPr>
                <a:solidFill>
                  <a:schemeClr val="tx1"/>
                </a:solidFill>
                <a:latin typeface="Arial" charset="0"/>
                <a:cs typeface="Arial" charset="0"/>
              </a:defRPr>
            </a:lvl9pPr>
          </a:lstStyle>
          <a:p>
            <a:pPr eaLnBrk="1" hangingPunct="1"/>
            <a:fld id="{FA4157E7-C790-40B1-8872-5978CEB75B05}" type="slidenum">
              <a:rPr lang="en-US" smtClean="0">
                <a:solidFill>
                  <a:prstClr val="black"/>
                </a:solidFill>
              </a:rPr>
              <a:pPr eaLnBrk="1" hangingPunct="1"/>
              <a:t>16</a:t>
            </a:fld>
            <a:endParaRPr lang="en-US">
              <a:solidFill>
                <a:prstClr val="black"/>
              </a:solidFill>
            </a:endParaRPr>
          </a:p>
        </p:txBody>
      </p:sp>
      <p:sp>
        <p:nvSpPr>
          <p:cNvPr id="2" name="日付プレースホルダー 1"/>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663521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1F2C06-255C-4751-B0CE-09BCD071A19B}" type="slidenum">
              <a:rPr lang="en-US" smtClean="0"/>
              <a:pPr>
                <a:defRPr/>
              </a:pPr>
              <a:t>17</a:t>
            </a:fld>
            <a:endParaRPr lang="en-US"/>
          </a:p>
        </p:txBody>
      </p:sp>
      <p:sp>
        <p:nvSpPr>
          <p:cNvPr id="5" name="日付プレースホルダー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2773548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7480" indent="-299031" eaLnBrk="0" hangingPunct="0">
              <a:defRPr>
                <a:solidFill>
                  <a:schemeClr val="tx1"/>
                </a:solidFill>
                <a:latin typeface="Arial" charset="0"/>
                <a:cs typeface="Arial" charset="0"/>
              </a:defRPr>
            </a:lvl2pPr>
            <a:lvl3pPr marL="1196123" indent="-239224" eaLnBrk="0" hangingPunct="0">
              <a:defRPr>
                <a:solidFill>
                  <a:schemeClr val="tx1"/>
                </a:solidFill>
                <a:latin typeface="Arial" charset="0"/>
                <a:cs typeface="Arial" charset="0"/>
              </a:defRPr>
            </a:lvl3pPr>
            <a:lvl4pPr marL="1674571" indent="-239224" eaLnBrk="0" hangingPunct="0">
              <a:defRPr>
                <a:solidFill>
                  <a:schemeClr val="tx1"/>
                </a:solidFill>
                <a:latin typeface="Arial" charset="0"/>
                <a:cs typeface="Arial" charset="0"/>
              </a:defRPr>
            </a:lvl4pPr>
            <a:lvl5pPr marL="2153021" indent="-239224" eaLnBrk="0" hangingPunct="0">
              <a:defRPr>
                <a:solidFill>
                  <a:schemeClr val="tx1"/>
                </a:solidFill>
                <a:latin typeface="Arial" charset="0"/>
                <a:cs typeface="Arial" charset="0"/>
              </a:defRPr>
            </a:lvl5pPr>
            <a:lvl6pPr marL="2631470" indent="-239224" defTabSz="955237" eaLnBrk="0" fontAlgn="base" hangingPunct="0">
              <a:spcBef>
                <a:spcPct val="0"/>
              </a:spcBef>
              <a:spcAft>
                <a:spcPct val="0"/>
              </a:spcAft>
              <a:defRPr>
                <a:solidFill>
                  <a:schemeClr val="tx1"/>
                </a:solidFill>
                <a:latin typeface="Arial" charset="0"/>
                <a:cs typeface="Arial" charset="0"/>
              </a:defRPr>
            </a:lvl6pPr>
            <a:lvl7pPr marL="3109918" indent="-239224" defTabSz="955237" eaLnBrk="0" fontAlgn="base" hangingPunct="0">
              <a:spcBef>
                <a:spcPct val="0"/>
              </a:spcBef>
              <a:spcAft>
                <a:spcPct val="0"/>
              </a:spcAft>
              <a:defRPr>
                <a:solidFill>
                  <a:schemeClr val="tx1"/>
                </a:solidFill>
                <a:latin typeface="Arial" charset="0"/>
                <a:cs typeface="Arial" charset="0"/>
              </a:defRPr>
            </a:lvl7pPr>
            <a:lvl8pPr marL="3588368" indent="-239224" defTabSz="955237" eaLnBrk="0" fontAlgn="base" hangingPunct="0">
              <a:spcBef>
                <a:spcPct val="0"/>
              </a:spcBef>
              <a:spcAft>
                <a:spcPct val="0"/>
              </a:spcAft>
              <a:defRPr>
                <a:solidFill>
                  <a:schemeClr val="tx1"/>
                </a:solidFill>
                <a:latin typeface="Arial" charset="0"/>
                <a:cs typeface="Arial" charset="0"/>
              </a:defRPr>
            </a:lvl8pPr>
            <a:lvl9pPr marL="4066817" indent="-239224" defTabSz="955237" eaLnBrk="0" fontAlgn="base" hangingPunct="0">
              <a:spcBef>
                <a:spcPct val="0"/>
              </a:spcBef>
              <a:spcAft>
                <a:spcPct val="0"/>
              </a:spcAft>
              <a:defRPr>
                <a:solidFill>
                  <a:schemeClr val="tx1"/>
                </a:solidFill>
                <a:latin typeface="Arial" charset="0"/>
                <a:cs typeface="Arial" charset="0"/>
              </a:defRPr>
            </a:lvl9pPr>
          </a:lstStyle>
          <a:p>
            <a:pPr eaLnBrk="1" hangingPunct="1"/>
            <a:fld id="{28F0CF49-8F9C-49B5-87D5-7D008A0546E6}" type="slidenum">
              <a:rPr lang="en-US" smtClean="0"/>
              <a:pPr eaLnBrk="1" hangingPunct="1"/>
              <a:t>18</a:t>
            </a:fld>
            <a:endParaRPr lang="en-US"/>
          </a:p>
        </p:txBody>
      </p:sp>
      <p:sp>
        <p:nvSpPr>
          <p:cNvPr id="2" name="日付プレースホルダー 1"/>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3894451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1F2C06-255C-4751-B0CE-09BCD071A19B}" type="slidenum">
              <a:rPr lang="en-US" smtClean="0"/>
              <a:pPr>
                <a:defRPr/>
              </a:pPr>
              <a:t>22</a:t>
            </a:fld>
            <a:endParaRPr lang="en-US"/>
          </a:p>
        </p:txBody>
      </p:sp>
      <p:sp>
        <p:nvSpPr>
          <p:cNvPr id="5" name="日付プレースホルダー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585089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919163" y="742950"/>
            <a:ext cx="4970462"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4" name="Slide Number Placeholder 3"/>
          <p:cNvSpPr txBox="1">
            <a:spLocks noGrp="1"/>
          </p:cNvSpPr>
          <p:nvPr/>
        </p:nvSpPr>
        <p:spPr>
          <a:xfrm>
            <a:off x="3855840" y="9440646"/>
            <a:ext cx="2949787" cy="496967"/>
          </a:xfrm>
          <a:prstGeom prst="rect">
            <a:avLst/>
          </a:prstGeom>
          <a:noFill/>
        </p:spPr>
        <p:txBody>
          <a:bodyPr lIns="95690" tIns="47845" rIns="95690" bIns="47845" anchor="b"/>
          <a:lstStyle/>
          <a:p>
            <a:pPr algn="r" defTabSz="912813">
              <a:defRPr/>
            </a:pPr>
            <a:fld id="{81E5E8FC-097E-4BD1-9889-79E45CD44210}" type="slidenum">
              <a:rPr kumimoji="0" lang="en-US" sz="1300">
                <a:solidFill>
                  <a:prstClr val="black"/>
                </a:solidFill>
                <a:cs typeface="Arial" charset="0"/>
              </a:rPr>
              <a:pPr algn="r" defTabSz="912813">
                <a:defRPr/>
              </a:pPr>
              <a:t>23</a:t>
            </a:fld>
            <a:endParaRPr kumimoji="0" lang="en-US" sz="1300" dirty="0">
              <a:solidFill>
                <a:prstClr val="black"/>
              </a:solidFill>
              <a:cs typeface="Arial" charset="0"/>
            </a:endParaRPr>
          </a:p>
        </p:txBody>
      </p:sp>
      <p:sp>
        <p:nvSpPr>
          <p:cNvPr id="2" name="日付プレースホルダー 1"/>
          <p:cNvSpPr>
            <a:spLocks noGrp="1"/>
          </p:cNvSpPr>
          <p:nvPr>
            <p:ph type="dt"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370195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1F2C06-255C-4751-B0CE-09BCD071A19B}" type="slidenum">
              <a:rPr lang="en-US" smtClean="0"/>
              <a:pPr>
                <a:defRPr/>
              </a:pPr>
              <a:t>24</a:t>
            </a:fld>
            <a:endParaRPr lang="en-US"/>
          </a:p>
        </p:txBody>
      </p:sp>
      <p:sp>
        <p:nvSpPr>
          <p:cNvPr id="5" name="日付プレースホルダー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1732211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7480" indent="-299031" eaLnBrk="0" hangingPunct="0">
              <a:defRPr>
                <a:solidFill>
                  <a:schemeClr val="tx1"/>
                </a:solidFill>
                <a:latin typeface="Arial" charset="0"/>
                <a:cs typeface="Arial" charset="0"/>
              </a:defRPr>
            </a:lvl2pPr>
            <a:lvl3pPr marL="1196123" indent="-239224" eaLnBrk="0" hangingPunct="0">
              <a:defRPr>
                <a:solidFill>
                  <a:schemeClr val="tx1"/>
                </a:solidFill>
                <a:latin typeface="Arial" charset="0"/>
                <a:cs typeface="Arial" charset="0"/>
              </a:defRPr>
            </a:lvl3pPr>
            <a:lvl4pPr marL="1674571" indent="-239224" eaLnBrk="0" hangingPunct="0">
              <a:defRPr>
                <a:solidFill>
                  <a:schemeClr val="tx1"/>
                </a:solidFill>
                <a:latin typeface="Arial" charset="0"/>
                <a:cs typeface="Arial" charset="0"/>
              </a:defRPr>
            </a:lvl4pPr>
            <a:lvl5pPr marL="2153021" indent="-239224" eaLnBrk="0" hangingPunct="0">
              <a:defRPr>
                <a:solidFill>
                  <a:schemeClr val="tx1"/>
                </a:solidFill>
                <a:latin typeface="Arial" charset="0"/>
                <a:cs typeface="Arial" charset="0"/>
              </a:defRPr>
            </a:lvl5pPr>
            <a:lvl6pPr marL="2631470" indent="-239224" defTabSz="955237" eaLnBrk="0" fontAlgn="base" hangingPunct="0">
              <a:spcBef>
                <a:spcPct val="0"/>
              </a:spcBef>
              <a:spcAft>
                <a:spcPct val="0"/>
              </a:spcAft>
              <a:defRPr>
                <a:solidFill>
                  <a:schemeClr val="tx1"/>
                </a:solidFill>
                <a:latin typeface="Arial" charset="0"/>
                <a:cs typeface="Arial" charset="0"/>
              </a:defRPr>
            </a:lvl6pPr>
            <a:lvl7pPr marL="3109918" indent="-239224" defTabSz="955237" eaLnBrk="0" fontAlgn="base" hangingPunct="0">
              <a:spcBef>
                <a:spcPct val="0"/>
              </a:spcBef>
              <a:spcAft>
                <a:spcPct val="0"/>
              </a:spcAft>
              <a:defRPr>
                <a:solidFill>
                  <a:schemeClr val="tx1"/>
                </a:solidFill>
                <a:latin typeface="Arial" charset="0"/>
                <a:cs typeface="Arial" charset="0"/>
              </a:defRPr>
            </a:lvl7pPr>
            <a:lvl8pPr marL="3588368" indent="-239224" defTabSz="955237" eaLnBrk="0" fontAlgn="base" hangingPunct="0">
              <a:spcBef>
                <a:spcPct val="0"/>
              </a:spcBef>
              <a:spcAft>
                <a:spcPct val="0"/>
              </a:spcAft>
              <a:defRPr>
                <a:solidFill>
                  <a:schemeClr val="tx1"/>
                </a:solidFill>
                <a:latin typeface="Arial" charset="0"/>
                <a:cs typeface="Arial" charset="0"/>
              </a:defRPr>
            </a:lvl8pPr>
            <a:lvl9pPr marL="4066817" indent="-239224" defTabSz="955237" eaLnBrk="0" fontAlgn="base" hangingPunct="0">
              <a:spcBef>
                <a:spcPct val="0"/>
              </a:spcBef>
              <a:spcAft>
                <a:spcPct val="0"/>
              </a:spcAft>
              <a:defRPr>
                <a:solidFill>
                  <a:schemeClr val="tx1"/>
                </a:solidFill>
                <a:latin typeface="Arial" charset="0"/>
                <a:cs typeface="Arial" charset="0"/>
              </a:defRPr>
            </a:lvl9pPr>
          </a:lstStyle>
          <a:p>
            <a:pPr eaLnBrk="1" hangingPunct="1"/>
            <a:fld id="{132FE17D-4F34-4D4C-9BA6-AF6F567E8BD8}" type="slidenum">
              <a:rPr lang="en-US" smtClean="0"/>
              <a:pPr eaLnBrk="1" hangingPunct="1"/>
              <a:t>29</a:t>
            </a:fld>
            <a:endParaRPr lang="en-US"/>
          </a:p>
        </p:txBody>
      </p:sp>
      <p:sp>
        <p:nvSpPr>
          <p:cNvPr id="2" name="日付プレースホルダー 1"/>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88972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solidFill>
                <a:srgbClr val="FF0000"/>
              </a:solidFill>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7480" indent="-299031" eaLnBrk="0" hangingPunct="0">
              <a:defRPr>
                <a:solidFill>
                  <a:schemeClr val="tx1"/>
                </a:solidFill>
                <a:latin typeface="Arial" charset="0"/>
                <a:cs typeface="Arial" charset="0"/>
              </a:defRPr>
            </a:lvl2pPr>
            <a:lvl3pPr marL="1196123" indent="-239224" eaLnBrk="0" hangingPunct="0">
              <a:defRPr>
                <a:solidFill>
                  <a:schemeClr val="tx1"/>
                </a:solidFill>
                <a:latin typeface="Arial" charset="0"/>
                <a:cs typeface="Arial" charset="0"/>
              </a:defRPr>
            </a:lvl3pPr>
            <a:lvl4pPr marL="1674571" indent="-239224" eaLnBrk="0" hangingPunct="0">
              <a:defRPr>
                <a:solidFill>
                  <a:schemeClr val="tx1"/>
                </a:solidFill>
                <a:latin typeface="Arial" charset="0"/>
                <a:cs typeface="Arial" charset="0"/>
              </a:defRPr>
            </a:lvl4pPr>
            <a:lvl5pPr marL="2153021" indent="-239224" eaLnBrk="0" hangingPunct="0">
              <a:defRPr>
                <a:solidFill>
                  <a:schemeClr val="tx1"/>
                </a:solidFill>
                <a:latin typeface="Arial" charset="0"/>
                <a:cs typeface="Arial" charset="0"/>
              </a:defRPr>
            </a:lvl5pPr>
            <a:lvl6pPr marL="2631470" indent="-239224" defTabSz="955237" eaLnBrk="0" fontAlgn="base" hangingPunct="0">
              <a:spcBef>
                <a:spcPct val="0"/>
              </a:spcBef>
              <a:spcAft>
                <a:spcPct val="0"/>
              </a:spcAft>
              <a:defRPr>
                <a:solidFill>
                  <a:schemeClr val="tx1"/>
                </a:solidFill>
                <a:latin typeface="Arial" charset="0"/>
                <a:cs typeface="Arial" charset="0"/>
              </a:defRPr>
            </a:lvl6pPr>
            <a:lvl7pPr marL="3109918" indent="-239224" defTabSz="955237" eaLnBrk="0" fontAlgn="base" hangingPunct="0">
              <a:spcBef>
                <a:spcPct val="0"/>
              </a:spcBef>
              <a:spcAft>
                <a:spcPct val="0"/>
              </a:spcAft>
              <a:defRPr>
                <a:solidFill>
                  <a:schemeClr val="tx1"/>
                </a:solidFill>
                <a:latin typeface="Arial" charset="0"/>
                <a:cs typeface="Arial" charset="0"/>
              </a:defRPr>
            </a:lvl7pPr>
            <a:lvl8pPr marL="3588368" indent="-239224" defTabSz="955237" eaLnBrk="0" fontAlgn="base" hangingPunct="0">
              <a:spcBef>
                <a:spcPct val="0"/>
              </a:spcBef>
              <a:spcAft>
                <a:spcPct val="0"/>
              </a:spcAft>
              <a:defRPr>
                <a:solidFill>
                  <a:schemeClr val="tx1"/>
                </a:solidFill>
                <a:latin typeface="Arial" charset="0"/>
                <a:cs typeface="Arial" charset="0"/>
              </a:defRPr>
            </a:lvl8pPr>
            <a:lvl9pPr marL="4066817" indent="-239224" defTabSz="955237" eaLnBrk="0" fontAlgn="base" hangingPunct="0">
              <a:spcBef>
                <a:spcPct val="0"/>
              </a:spcBef>
              <a:spcAft>
                <a:spcPct val="0"/>
              </a:spcAft>
              <a:defRPr>
                <a:solidFill>
                  <a:schemeClr val="tx1"/>
                </a:solidFill>
                <a:latin typeface="Arial" charset="0"/>
                <a:cs typeface="Arial" charset="0"/>
              </a:defRPr>
            </a:lvl9pPr>
          </a:lstStyle>
          <a:p>
            <a:pPr eaLnBrk="1" hangingPunct="1"/>
            <a:fld id="{8D03115D-1935-4538-B1AE-CA0F78F6FBA8}" type="slidenum">
              <a:rPr lang="en-US" smtClean="0"/>
              <a:pPr eaLnBrk="1" hangingPunct="1"/>
              <a:t>4</a:t>
            </a:fld>
            <a:endParaRPr lang="en-US"/>
          </a:p>
        </p:txBody>
      </p:sp>
      <p:sp>
        <p:nvSpPr>
          <p:cNvPr id="2" name="日付プレースホルダー 1"/>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3180088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919163" y="742950"/>
            <a:ext cx="4970462"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4" name="Slide Number Placeholder 3"/>
          <p:cNvSpPr txBox="1">
            <a:spLocks noGrp="1"/>
          </p:cNvSpPr>
          <p:nvPr/>
        </p:nvSpPr>
        <p:spPr>
          <a:xfrm>
            <a:off x="3855840" y="9440646"/>
            <a:ext cx="2949787" cy="496967"/>
          </a:xfrm>
          <a:prstGeom prst="rect">
            <a:avLst/>
          </a:prstGeom>
          <a:noFill/>
        </p:spPr>
        <p:txBody>
          <a:bodyPr lIns="95690" tIns="47845" rIns="95690" bIns="47845" anchor="b"/>
          <a:lstStyle/>
          <a:p>
            <a:pPr algn="r" defTabSz="912813">
              <a:defRPr/>
            </a:pPr>
            <a:fld id="{81E5E8FC-097E-4BD1-9889-79E45CD44210}" type="slidenum">
              <a:rPr kumimoji="0" lang="en-US" sz="1300">
                <a:solidFill>
                  <a:prstClr val="black"/>
                </a:solidFill>
                <a:cs typeface="Arial" charset="0"/>
              </a:rPr>
              <a:pPr algn="r" defTabSz="912813">
                <a:defRPr/>
              </a:pPr>
              <a:t>30</a:t>
            </a:fld>
            <a:endParaRPr kumimoji="0" lang="en-US" sz="1300" dirty="0">
              <a:solidFill>
                <a:prstClr val="black"/>
              </a:solidFill>
              <a:cs typeface="Arial" charset="0"/>
            </a:endParaRPr>
          </a:p>
        </p:txBody>
      </p:sp>
      <p:sp>
        <p:nvSpPr>
          <p:cNvPr id="2" name="日付プレースホルダー 1"/>
          <p:cNvSpPr>
            <a:spLocks noGrp="1"/>
          </p:cNvSpPr>
          <p:nvPr>
            <p:ph type="dt"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89601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1F2C06-255C-4751-B0CE-09BCD071A19B}" type="slidenum">
              <a:rPr lang="en-US" smtClean="0"/>
              <a:pPr>
                <a:defRPr/>
              </a:pPr>
              <a:t>33</a:t>
            </a:fld>
            <a:endParaRPr lang="en-US"/>
          </a:p>
        </p:txBody>
      </p:sp>
      <p:sp>
        <p:nvSpPr>
          <p:cNvPr id="5" name="日付プレースホルダー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1003691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919163" y="742950"/>
            <a:ext cx="4970462"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4" name="Slide Number Placeholder 3"/>
          <p:cNvSpPr txBox="1">
            <a:spLocks noGrp="1"/>
          </p:cNvSpPr>
          <p:nvPr/>
        </p:nvSpPr>
        <p:spPr>
          <a:xfrm>
            <a:off x="3855840" y="9440646"/>
            <a:ext cx="2949787" cy="496967"/>
          </a:xfrm>
          <a:prstGeom prst="rect">
            <a:avLst/>
          </a:prstGeom>
          <a:noFill/>
        </p:spPr>
        <p:txBody>
          <a:bodyPr lIns="95690" tIns="47845" rIns="95690" bIns="47845" anchor="b"/>
          <a:lstStyle/>
          <a:p>
            <a:pPr algn="r" defTabSz="912813">
              <a:defRPr/>
            </a:pPr>
            <a:fld id="{81E5E8FC-097E-4BD1-9889-79E45CD44210}" type="slidenum">
              <a:rPr kumimoji="0" lang="en-US" sz="1300">
                <a:solidFill>
                  <a:prstClr val="black"/>
                </a:solidFill>
                <a:cs typeface="Arial" charset="0"/>
              </a:rPr>
              <a:pPr algn="r" defTabSz="912813">
                <a:defRPr/>
              </a:pPr>
              <a:t>34</a:t>
            </a:fld>
            <a:endParaRPr kumimoji="0" lang="en-US" sz="1300" dirty="0">
              <a:solidFill>
                <a:prstClr val="black"/>
              </a:solidFill>
              <a:cs typeface="Arial" charset="0"/>
            </a:endParaRPr>
          </a:p>
        </p:txBody>
      </p:sp>
      <p:sp>
        <p:nvSpPr>
          <p:cNvPr id="2" name="日付プレースホルダー 1"/>
          <p:cNvSpPr>
            <a:spLocks noGrp="1"/>
          </p:cNvSpPr>
          <p:nvPr>
            <p:ph type="dt"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805700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solidFill>
                <a:srgbClr val="FF0000"/>
              </a:solidFill>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7480" indent="-299031" eaLnBrk="0" hangingPunct="0">
              <a:defRPr>
                <a:solidFill>
                  <a:schemeClr val="tx1"/>
                </a:solidFill>
                <a:latin typeface="Arial" charset="0"/>
                <a:cs typeface="Arial" charset="0"/>
              </a:defRPr>
            </a:lvl2pPr>
            <a:lvl3pPr marL="1196123" indent="-239224" eaLnBrk="0" hangingPunct="0">
              <a:defRPr>
                <a:solidFill>
                  <a:schemeClr val="tx1"/>
                </a:solidFill>
                <a:latin typeface="Arial" charset="0"/>
                <a:cs typeface="Arial" charset="0"/>
              </a:defRPr>
            </a:lvl3pPr>
            <a:lvl4pPr marL="1674571" indent="-239224" eaLnBrk="0" hangingPunct="0">
              <a:defRPr>
                <a:solidFill>
                  <a:schemeClr val="tx1"/>
                </a:solidFill>
                <a:latin typeface="Arial" charset="0"/>
                <a:cs typeface="Arial" charset="0"/>
              </a:defRPr>
            </a:lvl4pPr>
            <a:lvl5pPr marL="2153021" indent="-239224" eaLnBrk="0" hangingPunct="0">
              <a:defRPr>
                <a:solidFill>
                  <a:schemeClr val="tx1"/>
                </a:solidFill>
                <a:latin typeface="Arial" charset="0"/>
                <a:cs typeface="Arial" charset="0"/>
              </a:defRPr>
            </a:lvl5pPr>
            <a:lvl6pPr marL="2631470" indent="-239224" defTabSz="955237" eaLnBrk="0" fontAlgn="base" hangingPunct="0">
              <a:spcBef>
                <a:spcPct val="0"/>
              </a:spcBef>
              <a:spcAft>
                <a:spcPct val="0"/>
              </a:spcAft>
              <a:defRPr>
                <a:solidFill>
                  <a:schemeClr val="tx1"/>
                </a:solidFill>
                <a:latin typeface="Arial" charset="0"/>
                <a:cs typeface="Arial" charset="0"/>
              </a:defRPr>
            </a:lvl6pPr>
            <a:lvl7pPr marL="3109918" indent="-239224" defTabSz="955237" eaLnBrk="0" fontAlgn="base" hangingPunct="0">
              <a:spcBef>
                <a:spcPct val="0"/>
              </a:spcBef>
              <a:spcAft>
                <a:spcPct val="0"/>
              </a:spcAft>
              <a:defRPr>
                <a:solidFill>
                  <a:schemeClr val="tx1"/>
                </a:solidFill>
                <a:latin typeface="Arial" charset="0"/>
                <a:cs typeface="Arial" charset="0"/>
              </a:defRPr>
            </a:lvl7pPr>
            <a:lvl8pPr marL="3588368" indent="-239224" defTabSz="955237" eaLnBrk="0" fontAlgn="base" hangingPunct="0">
              <a:spcBef>
                <a:spcPct val="0"/>
              </a:spcBef>
              <a:spcAft>
                <a:spcPct val="0"/>
              </a:spcAft>
              <a:defRPr>
                <a:solidFill>
                  <a:schemeClr val="tx1"/>
                </a:solidFill>
                <a:latin typeface="Arial" charset="0"/>
                <a:cs typeface="Arial" charset="0"/>
              </a:defRPr>
            </a:lvl8pPr>
            <a:lvl9pPr marL="4066817" indent="-239224" defTabSz="955237" eaLnBrk="0" fontAlgn="base" hangingPunct="0">
              <a:spcBef>
                <a:spcPct val="0"/>
              </a:spcBef>
              <a:spcAft>
                <a:spcPct val="0"/>
              </a:spcAft>
              <a:defRPr>
                <a:solidFill>
                  <a:schemeClr val="tx1"/>
                </a:solidFill>
                <a:latin typeface="Arial" charset="0"/>
                <a:cs typeface="Arial" charset="0"/>
              </a:defRPr>
            </a:lvl9pPr>
          </a:lstStyle>
          <a:p>
            <a:pPr eaLnBrk="1" hangingPunct="1"/>
            <a:fld id="{8D03115D-1935-4538-B1AE-CA0F78F6FBA8}" type="slidenum">
              <a:rPr lang="en-US" smtClean="0"/>
              <a:pPr eaLnBrk="1" hangingPunct="1"/>
              <a:t>35</a:t>
            </a:fld>
            <a:endParaRPr lang="en-US"/>
          </a:p>
        </p:txBody>
      </p:sp>
      <p:sp>
        <p:nvSpPr>
          <p:cNvPr id="2" name="日付プレースホルダー 1"/>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1019022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ja-JP" altLang="ja-JP" sz="1200" kern="1200" dirty="0">
                <a:solidFill>
                  <a:schemeClr val="tx1"/>
                </a:solidFill>
                <a:effectLst/>
                <a:latin typeface="+mn-lt"/>
                <a:ea typeface="+mn-ea"/>
                <a:cs typeface="+mn-cs"/>
              </a:rPr>
              <a:t>行動計画立案</a:t>
            </a:r>
          </a:p>
          <a:p>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P19</a:t>
            </a:r>
            <a:r>
              <a:rPr lang="ja-JP" altLang="ja-JP" sz="1200" kern="1200" dirty="0">
                <a:solidFill>
                  <a:schemeClr val="tx1"/>
                </a:solidFill>
                <a:effectLst/>
                <a:latin typeface="+mn-lt"/>
                <a:ea typeface="+mn-ea"/>
                <a:cs typeface="+mn-cs"/>
              </a:rPr>
              <a:t>能力開発サマリーを用いたアクションプラン定義</a:t>
            </a:r>
          </a:p>
          <a:p>
            <a:r>
              <a:rPr lang="ja-JP" altLang="ja-JP" sz="1200" kern="1200" dirty="0">
                <a:solidFill>
                  <a:schemeClr val="tx1"/>
                </a:solidFill>
                <a:effectLst/>
                <a:latin typeface="+mn-lt"/>
                <a:ea typeface="+mn-ea"/>
                <a:cs typeface="+mn-cs"/>
              </a:rPr>
              <a:t>３つのフォーカスエリアから最も重要と考えるものを</a:t>
            </a:r>
            <a:r>
              <a:rPr lang="en-US" altLang="ja-JP" sz="1200" kern="1200" dirty="0">
                <a:solidFill>
                  <a:schemeClr val="tx1"/>
                </a:solidFill>
                <a:effectLst/>
                <a:latin typeface="+mn-lt"/>
                <a:ea typeface="+mn-ea"/>
                <a:cs typeface="+mn-cs"/>
              </a:rPr>
              <a:t>1</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2</a:t>
            </a:r>
            <a:r>
              <a:rPr lang="ja-JP" altLang="ja-JP" sz="1200" kern="1200" dirty="0">
                <a:solidFill>
                  <a:schemeClr val="tx1"/>
                </a:solidFill>
                <a:effectLst/>
                <a:latin typeface="+mn-lt"/>
                <a:ea typeface="+mn-ea"/>
                <a:cs typeface="+mn-cs"/>
              </a:rPr>
              <a:t>つ選択し、さらに</a:t>
            </a:r>
            <a:r>
              <a:rPr lang="en-US" altLang="ja-JP" sz="1200" kern="1200" dirty="0">
                <a:solidFill>
                  <a:schemeClr val="tx1"/>
                </a:solidFill>
                <a:effectLst/>
                <a:latin typeface="+mn-lt"/>
                <a:ea typeface="+mn-ea"/>
                <a:cs typeface="+mn-cs"/>
              </a:rPr>
              <a:t>P14</a:t>
            </a:r>
            <a:r>
              <a:rPr lang="ja-JP" altLang="ja-JP" sz="1200" kern="1200" dirty="0">
                <a:solidFill>
                  <a:schemeClr val="tx1"/>
                </a:solidFill>
                <a:effectLst/>
                <a:latin typeface="+mn-lt"/>
                <a:ea typeface="+mn-ea"/>
                <a:cs typeface="+mn-cs"/>
              </a:rPr>
              <a:t>全サーベイ</a:t>
            </a:r>
            <a:r>
              <a:rPr lang="en-US" altLang="ja-JP" sz="1200" kern="1200" dirty="0">
                <a:solidFill>
                  <a:schemeClr val="tx1"/>
                </a:solidFill>
                <a:effectLst/>
                <a:latin typeface="+mn-lt"/>
                <a:ea typeface="+mn-ea"/>
                <a:cs typeface="+mn-cs"/>
              </a:rPr>
              <a:t>70</a:t>
            </a:r>
            <a:r>
              <a:rPr lang="ja-JP" altLang="ja-JP" sz="1200" kern="1200" dirty="0">
                <a:solidFill>
                  <a:schemeClr val="tx1"/>
                </a:solidFill>
                <a:effectLst/>
                <a:latin typeface="+mn-lt"/>
                <a:ea typeface="+mn-ea"/>
                <a:cs typeface="+mn-cs"/>
              </a:rPr>
              <a:t>項目のサマリーから、具体的に強化したい行動を選択する。行動計画シートに記入する。</a:t>
            </a:r>
          </a:p>
          <a:p>
            <a:r>
              <a:rPr lang="en-US" altLang="ja-JP" sz="1200" kern="1200" dirty="0">
                <a:solidFill>
                  <a:schemeClr val="tx1"/>
                </a:solidFill>
                <a:effectLst/>
                <a:latin typeface="+mn-lt"/>
                <a:ea typeface="+mn-ea"/>
                <a:cs typeface="+mn-cs"/>
              </a:rPr>
              <a:t> </a:t>
            </a:r>
            <a:r>
              <a:rPr lang="ja-JP" altLang="ja-JP" sz="1200" kern="1200" dirty="0">
                <a:solidFill>
                  <a:schemeClr val="tx1"/>
                </a:solidFill>
                <a:effectLst/>
                <a:latin typeface="+mn-lt"/>
                <a:ea typeface="+mn-ea"/>
                <a:cs typeface="+mn-cs"/>
              </a:rPr>
              <a:t>最初に上司と開発すべきスキルセット、行動を合意する</a:t>
            </a:r>
          </a:p>
          <a:p>
            <a:r>
              <a:rPr lang="ja-JP" altLang="ja-JP" sz="1200" kern="1200" dirty="0">
                <a:solidFill>
                  <a:schemeClr val="tx1"/>
                </a:solidFill>
                <a:effectLst/>
                <a:latin typeface="+mn-lt"/>
                <a:ea typeface="+mn-ea"/>
                <a:cs typeface="+mn-cs"/>
              </a:rPr>
              <a:t>その後、本人は個人ワークで行動計画を書き込む。レポート後半にある</a:t>
            </a:r>
            <a:r>
              <a:rPr lang="ja-JP" altLang="ja-JP" sz="1200" b="1" kern="1200" dirty="0">
                <a:solidFill>
                  <a:schemeClr val="tx1"/>
                </a:solidFill>
                <a:effectLst/>
                <a:latin typeface="+mn-lt"/>
                <a:ea typeface="+mn-ea"/>
                <a:cs typeface="+mn-cs"/>
              </a:rPr>
              <a:t>個人能力開発ガイド</a:t>
            </a:r>
            <a:r>
              <a:rPr lang="ja-JP" altLang="ja-JP" sz="1200" kern="1200" dirty="0">
                <a:solidFill>
                  <a:schemeClr val="tx1"/>
                </a:solidFill>
                <a:effectLst/>
                <a:latin typeface="+mn-lt"/>
                <a:ea typeface="+mn-ea"/>
                <a:cs typeface="+mn-cs"/>
              </a:rPr>
              <a:t>を参考にする</a:t>
            </a:r>
          </a:p>
          <a:p>
            <a:r>
              <a:rPr lang="en-US" altLang="ja-JP" sz="1200" kern="1200" dirty="0">
                <a:solidFill>
                  <a:schemeClr val="tx1"/>
                </a:solidFill>
                <a:effectLst/>
                <a:latin typeface="+mn-lt"/>
                <a:ea typeface="+mn-ea"/>
                <a:cs typeface="+mn-cs"/>
              </a:rPr>
              <a:t> </a:t>
            </a:r>
            <a:endParaRPr lang="ja-JP" altLang="ja-JP" sz="1200" kern="1200" dirty="0">
              <a:solidFill>
                <a:schemeClr val="tx1"/>
              </a:solidFill>
              <a:effectLst/>
              <a:latin typeface="+mn-lt"/>
              <a:ea typeface="+mn-ea"/>
              <a:cs typeface="+mn-cs"/>
            </a:endParaRPr>
          </a:p>
          <a:p>
            <a:pPr eaLnBrk="1" hangingPunct="1"/>
            <a:endParaRPr 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7480" indent="-299031" eaLnBrk="0" hangingPunct="0">
              <a:defRPr>
                <a:solidFill>
                  <a:schemeClr val="tx1"/>
                </a:solidFill>
                <a:latin typeface="Arial" charset="0"/>
                <a:cs typeface="Arial" charset="0"/>
              </a:defRPr>
            </a:lvl2pPr>
            <a:lvl3pPr marL="1196123" indent="-239224" eaLnBrk="0" hangingPunct="0">
              <a:defRPr>
                <a:solidFill>
                  <a:schemeClr val="tx1"/>
                </a:solidFill>
                <a:latin typeface="Arial" charset="0"/>
                <a:cs typeface="Arial" charset="0"/>
              </a:defRPr>
            </a:lvl3pPr>
            <a:lvl4pPr marL="1674571" indent="-239224" eaLnBrk="0" hangingPunct="0">
              <a:defRPr>
                <a:solidFill>
                  <a:schemeClr val="tx1"/>
                </a:solidFill>
                <a:latin typeface="Arial" charset="0"/>
                <a:cs typeface="Arial" charset="0"/>
              </a:defRPr>
            </a:lvl4pPr>
            <a:lvl5pPr marL="2153021" indent="-239224" eaLnBrk="0" hangingPunct="0">
              <a:defRPr>
                <a:solidFill>
                  <a:schemeClr val="tx1"/>
                </a:solidFill>
                <a:latin typeface="Arial" charset="0"/>
                <a:cs typeface="Arial" charset="0"/>
              </a:defRPr>
            </a:lvl5pPr>
            <a:lvl6pPr marL="2631470" indent="-239224" defTabSz="955237" eaLnBrk="0" fontAlgn="base" hangingPunct="0">
              <a:spcBef>
                <a:spcPct val="0"/>
              </a:spcBef>
              <a:spcAft>
                <a:spcPct val="0"/>
              </a:spcAft>
              <a:defRPr>
                <a:solidFill>
                  <a:schemeClr val="tx1"/>
                </a:solidFill>
                <a:latin typeface="Arial" charset="0"/>
                <a:cs typeface="Arial" charset="0"/>
              </a:defRPr>
            </a:lvl6pPr>
            <a:lvl7pPr marL="3109918" indent="-239224" defTabSz="955237" eaLnBrk="0" fontAlgn="base" hangingPunct="0">
              <a:spcBef>
                <a:spcPct val="0"/>
              </a:spcBef>
              <a:spcAft>
                <a:spcPct val="0"/>
              </a:spcAft>
              <a:defRPr>
                <a:solidFill>
                  <a:schemeClr val="tx1"/>
                </a:solidFill>
                <a:latin typeface="Arial" charset="0"/>
                <a:cs typeface="Arial" charset="0"/>
              </a:defRPr>
            </a:lvl7pPr>
            <a:lvl8pPr marL="3588368" indent="-239224" defTabSz="955237" eaLnBrk="0" fontAlgn="base" hangingPunct="0">
              <a:spcBef>
                <a:spcPct val="0"/>
              </a:spcBef>
              <a:spcAft>
                <a:spcPct val="0"/>
              </a:spcAft>
              <a:defRPr>
                <a:solidFill>
                  <a:schemeClr val="tx1"/>
                </a:solidFill>
                <a:latin typeface="Arial" charset="0"/>
                <a:cs typeface="Arial" charset="0"/>
              </a:defRPr>
            </a:lvl8pPr>
            <a:lvl9pPr marL="4066817" indent="-239224" defTabSz="955237" eaLnBrk="0" fontAlgn="base" hangingPunct="0">
              <a:spcBef>
                <a:spcPct val="0"/>
              </a:spcBef>
              <a:spcAft>
                <a:spcPct val="0"/>
              </a:spcAft>
              <a:defRPr>
                <a:solidFill>
                  <a:schemeClr val="tx1"/>
                </a:solidFill>
                <a:latin typeface="Arial" charset="0"/>
                <a:cs typeface="Arial" charset="0"/>
              </a:defRPr>
            </a:lvl9pPr>
          </a:lstStyle>
          <a:p>
            <a:pPr eaLnBrk="1" hangingPunct="1"/>
            <a:fld id="{132FE17D-4F34-4D4C-9BA6-AF6F567E8BD8}" type="slidenum">
              <a:rPr lang="en-US" smtClean="0"/>
              <a:pPr eaLnBrk="1" hangingPunct="1"/>
              <a:t>36</a:t>
            </a:fld>
            <a:endParaRPr lang="en-US"/>
          </a:p>
        </p:txBody>
      </p:sp>
      <p:sp>
        <p:nvSpPr>
          <p:cNvPr id="2" name="日付プレースホルダー 1"/>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4270823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ja-JP" altLang="ja-JP" sz="1200" kern="1200" dirty="0">
                <a:solidFill>
                  <a:schemeClr val="tx1"/>
                </a:solidFill>
                <a:effectLst/>
                <a:latin typeface="+mn-lt"/>
                <a:ea typeface="+mn-ea"/>
                <a:cs typeface="+mn-cs"/>
              </a:rPr>
              <a:t>行動計画立案</a:t>
            </a:r>
          </a:p>
          <a:p>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P19</a:t>
            </a:r>
            <a:r>
              <a:rPr lang="ja-JP" altLang="ja-JP" sz="1200" kern="1200" dirty="0">
                <a:solidFill>
                  <a:schemeClr val="tx1"/>
                </a:solidFill>
                <a:effectLst/>
                <a:latin typeface="+mn-lt"/>
                <a:ea typeface="+mn-ea"/>
                <a:cs typeface="+mn-cs"/>
              </a:rPr>
              <a:t>能力開発サマリーを用いたアクションプラン定義</a:t>
            </a:r>
          </a:p>
          <a:p>
            <a:r>
              <a:rPr lang="ja-JP" altLang="ja-JP" sz="1200" kern="1200" dirty="0">
                <a:solidFill>
                  <a:schemeClr val="tx1"/>
                </a:solidFill>
                <a:effectLst/>
                <a:latin typeface="+mn-lt"/>
                <a:ea typeface="+mn-ea"/>
                <a:cs typeface="+mn-cs"/>
              </a:rPr>
              <a:t>３つのフォーカスエリアから最も重要と考えるものを</a:t>
            </a:r>
            <a:r>
              <a:rPr lang="en-US" altLang="ja-JP" sz="1200" kern="1200" dirty="0">
                <a:solidFill>
                  <a:schemeClr val="tx1"/>
                </a:solidFill>
                <a:effectLst/>
                <a:latin typeface="+mn-lt"/>
                <a:ea typeface="+mn-ea"/>
                <a:cs typeface="+mn-cs"/>
              </a:rPr>
              <a:t>1</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2</a:t>
            </a:r>
            <a:r>
              <a:rPr lang="ja-JP" altLang="ja-JP" sz="1200" kern="1200" dirty="0">
                <a:solidFill>
                  <a:schemeClr val="tx1"/>
                </a:solidFill>
                <a:effectLst/>
                <a:latin typeface="+mn-lt"/>
                <a:ea typeface="+mn-ea"/>
                <a:cs typeface="+mn-cs"/>
              </a:rPr>
              <a:t>つ選択し、さらに</a:t>
            </a:r>
            <a:r>
              <a:rPr lang="en-US" altLang="ja-JP" sz="1200" kern="1200" dirty="0">
                <a:solidFill>
                  <a:schemeClr val="tx1"/>
                </a:solidFill>
                <a:effectLst/>
                <a:latin typeface="+mn-lt"/>
                <a:ea typeface="+mn-ea"/>
                <a:cs typeface="+mn-cs"/>
              </a:rPr>
              <a:t>P14</a:t>
            </a:r>
            <a:r>
              <a:rPr lang="ja-JP" altLang="ja-JP" sz="1200" kern="1200" dirty="0">
                <a:solidFill>
                  <a:schemeClr val="tx1"/>
                </a:solidFill>
                <a:effectLst/>
                <a:latin typeface="+mn-lt"/>
                <a:ea typeface="+mn-ea"/>
                <a:cs typeface="+mn-cs"/>
              </a:rPr>
              <a:t>全サーベイ</a:t>
            </a:r>
            <a:r>
              <a:rPr lang="en-US" altLang="ja-JP" sz="1200" kern="1200" dirty="0">
                <a:solidFill>
                  <a:schemeClr val="tx1"/>
                </a:solidFill>
                <a:effectLst/>
                <a:latin typeface="+mn-lt"/>
                <a:ea typeface="+mn-ea"/>
                <a:cs typeface="+mn-cs"/>
              </a:rPr>
              <a:t>70</a:t>
            </a:r>
            <a:r>
              <a:rPr lang="ja-JP" altLang="ja-JP" sz="1200" kern="1200" dirty="0">
                <a:solidFill>
                  <a:schemeClr val="tx1"/>
                </a:solidFill>
                <a:effectLst/>
                <a:latin typeface="+mn-lt"/>
                <a:ea typeface="+mn-ea"/>
                <a:cs typeface="+mn-cs"/>
              </a:rPr>
              <a:t>項目のサマリーから、具体的に強化したい行動を選択する。行動計画シートに記入する。</a:t>
            </a:r>
          </a:p>
          <a:p>
            <a:r>
              <a:rPr lang="en-US" altLang="ja-JP" sz="1200" kern="1200" dirty="0">
                <a:solidFill>
                  <a:schemeClr val="tx1"/>
                </a:solidFill>
                <a:effectLst/>
                <a:latin typeface="+mn-lt"/>
                <a:ea typeface="+mn-ea"/>
                <a:cs typeface="+mn-cs"/>
              </a:rPr>
              <a:t> </a:t>
            </a:r>
            <a:r>
              <a:rPr lang="ja-JP" altLang="ja-JP" sz="1200" kern="1200" dirty="0">
                <a:solidFill>
                  <a:schemeClr val="tx1"/>
                </a:solidFill>
                <a:effectLst/>
                <a:latin typeface="+mn-lt"/>
                <a:ea typeface="+mn-ea"/>
                <a:cs typeface="+mn-cs"/>
              </a:rPr>
              <a:t>最初に上司と開発すべきスキルセット、行動を合意する</a:t>
            </a:r>
          </a:p>
          <a:p>
            <a:r>
              <a:rPr lang="ja-JP" altLang="ja-JP" sz="1200" kern="1200" dirty="0">
                <a:solidFill>
                  <a:schemeClr val="tx1"/>
                </a:solidFill>
                <a:effectLst/>
                <a:latin typeface="+mn-lt"/>
                <a:ea typeface="+mn-ea"/>
                <a:cs typeface="+mn-cs"/>
              </a:rPr>
              <a:t>その後、本人は個人ワークで行動計画を書き込む。レポート後半にある</a:t>
            </a:r>
            <a:r>
              <a:rPr lang="ja-JP" altLang="ja-JP" sz="1200" b="1" kern="1200" dirty="0">
                <a:solidFill>
                  <a:schemeClr val="tx1"/>
                </a:solidFill>
                <a:effectLst/>
                <a:latin typeface="+mn-lt"/>
                <a:ea typeface="+mn-ea"/>
                <a:cs typeface="+mn-cs"/>
              </a:rPr>
              <a:t>個人能力開発ガイド</a:t>
            </a:r>
            <a:r>
              <a:rPr lang="ja-JP" altLang="ja-JP" sz="1200" kern="1200" dirty="0">
                <a:solidFill>
                  <a:schemeClr val="tx1"/>
                </a:solidFill>
                <a:effectLst/>
                <a:latin typeface="+mn-lt"/>
                <a:ea typeface="+mn-ea"/>
                <a:cs typeface="+mn-cs"/>
              </a:rPr>
              <a:t>を参考にする</a:t>
            </a:r>
          </a:p>
          <a:p>
            <a:r>
              <a:rPr lang="en-US" altLang="ja-JP" sz="1200" kern="1200" dirty="0">
                <a:solidFill>
                  <a:schemeClr val="tx1"/>
                </a:solidFill>
                <a:effectLst/>
                <a:latin typeface="+mn-lt"/>
                <a:ea typeface="+mn-ea"/>
                <a:cs typeface="+mn-cs"/>
              </a:rPr>
              <a:t> </a:t>
            </a:r>
            <a:endParaRPr lang="ja-JP" altLang="ja-JP" sz="1200" kern="1200" dirty="0">
              <a:solidFill>
                <a:schemeClr val="tx1"/>
              </a:solidFill>
              <a:effectLst/>
              <a:latin typeface="+mn-lt"/>
              <a:ea typeface="+mn-ea"/>
              <a:cs typeface="+mn-cs"/>
            </a:endParaRPr>
          </a:p>
          <a:p>
            <a:pPr eaLnBrk="1" hangingPunct="1"/>
            <a:endParaRPr 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7480" indent="-299031" eaLnBrk="0" hangingPunct="0">
              <a:defRPr>
                <a:solidFill>
                  <a:schemeClr val="tx1"/>
                </a:solidFill>
                <a:latin typeface="Arial" charset="0"/>
                <a:cs typeface="Arial" charset="0"/>
              </a:defRPr>
            </a:lvl2pPr>
            <a:lvl3pPr marL="1196123" indent="-239224" eaLnBrk="0" hangingPunct="0">
              <a:defRPr>
                <a:solidFill>
                  <a:schemeClr val="tx1"/>
                </a:solidFill>
                <a:latin typeface="Arial" charset="0"/>
                <a:cs typeface="Arial" charset="0"/>
              </a:defRPr>
            </a:lvl3pPr>
            <a:lvl4pPr marL="1674571" indent="-239224" eaLnBrk="0" hangingPunct="0">
              <a:defRPr>
                <a:solidFill>
                  <a:schemeClr val="tx1"/>
                </a:solidFill>
                <a:latin typeface="Arial" charset="0"/>
                <a:cs typeface="Arial" charset="0"/>
              </a:defRPr>
            </a:lvl4pPr>
            <a:lvl5pPr marL="2153021" indent="-239224" eaLnBrk="0" hangingPunct="0">
              <a:defRPr>
                <a:solidFill>
                  <a:schemeClr val="tx1"/>
                </a:solidFill>
                <a:latin typeface="Arial" charset="0"/>
                <a:cs typeface="Arial" charset="0"/>
              </a:defRPr>
            </a:lvl5pPr>
            <a:lvl6pPr marL="2631470" indent="-239224" defTabSz="955237" eaLnBrk="0" fontAlgn="base" hangingPunct="0">
              <a:spcBef>
                <a:spcPct val="0"/>
              </a:spcBef>
              <a:spcAft>
                <a:spcPct val="0"/>
              </a:spcAft>
              <a:defRPr>
                <a:solidFill>
                  <a:schemeClr val="tx1"/>
                </a:solidFill>
                <a:latin typeface="Arial" charset="0"/>
                <a:cs typeface="Arial" charset="0"/>
              </a:defRPr>
            </a:lvl6pPr>
            <a:lvl7pPr marL="3109918" indent="-239224" defTabSz="955237" eaLnBrk="0" fontAlgn="base" hangingPunct="0">
              <a:spcBef>
                <a:spcPct val="0"/>
              </a:spcBef>
              <a:spcAft>
                <a:spcPct val="0"/>
              </a:spcAft>
              <a:defRPr>
                <a:solidFill>
                  <a:schemeClr val="tx1"/>
                </a:solidFill>
                <a:latin typeface="Arial" charset="0"/>
                <a:cs typeface="Arial" charset="0"/>
              </a:defRPr>
            </a:lvl7pPr>
            <a:lvl8pPr marL="3588368" indent="-239224" defTabSz="955237" eaLnBrk="0" fontAlgn="base" hangingPunct="0">
              <a:spcBef>
                <a:spcPct val="0"/>
              </a:spcBef>
              <a:spcAft>
                <a:spcPct val="0"/>
              </a:spcAft>
              <a:defRPr>
                <a:solidFill>
                  <a:schemeClr val="tx1"/>
                </a:solidFill>
                <a:latin typeface="Arial" charset="0"/>
                <a:cs typeface="Arial" charset="0"/>
              </a:defRPr>
            </a:lvl8pPr>
            <a:lvl9pPr marL="4066817" indent="-239224" defTabSz="955237" eaLnBrk="0" fontAlgn="base" hangingPunct="0">
              <a:spcBef>
                <a:spcPct val="0"/>
              </a:spcBef>
              <a:spcAft>
                <a:spcPct val="0"/>
              </a:spcAft>
              <a:defRPr>
                <a:solidFill>
                  <a:schemeClr val="tx1"/>
                </a:solidFill>
                <a:latin typeface="Arial" charset="0"/>
                <a:cs typeface="Arial" charset="0"/>
              </a:defRPr>
            </a:lvl9pPr>
          </a:lstStyle>
          <a:p>
            <a:pPr eaLnBrk="1" hangingPunct="1"/>
            <a:fld id="{132FE17D-4F34-4D4C-9BA6-AF6F567E8BD8}" type="slidenum">
              <a:rPr lang="en-US" smtClean="0"/>
              <a:pPr eaLnBrk="1" hangingPunct="1"/>
              <a:t>38</a:t>
            </a:fld>
            <a:endParaRPr lang="en-US"/>
          </a:p>
        </p:txBody>
      </p:sp>
      <p:sp>
        <p:nvSpPr>
          <p:cNvPr id="2" name="日付プレースホルダー 1"/>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4042471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ja-JP" altLang="ja-JP" sz="1200" kern="1200" dirty="0">
                <a:solidFill>
                  <a:schemeClr val="tx1"/>
                </a:solidFill>
                <a:effectLst/>
                <a:latin typeface="+mn-lt"/>
                <a:ea typeface="+mn-ea"/>
                <a:cs typeface="+mn-cs"/>
              </a:rPr>
              <a:t>行動計画立案</a:t>
            </a:r>
          </a:p>
          <a:p>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P19</a:t>
            </a:r>
            <a:r>
              <a:rPr lang="ja-JP" altLang="ja-JP" sz="1200" kern="1200" dirty="0">
                <a:solidFill>
                  <a:schemeClr val="tx1"/>
                </a:solidFill>
                <a:effectLst/>
                <a:latin typeface="+mn-lt"/>
                <a:ea typeface="+mn-ea"/>
                <a:cs typeface="+mn-cs"/>
              </a:rPr>
              <a:t>能力開発サマリーを用いたアクションプラン定義</a:t>
            </a:r>
          </a:p>
          <a:p>
            <a:r>
              <a:rPr lang="ja-JP" altLang="ja-JP" sz="1200" kern="1200" dirty="0">
                <a:solidFill>
                  <a:schemeClr val="tx1"/>
                </a:solidFill>
                <a:effectLst/>
                <a:latin typeface="+mn-lt"/>
                <a:ea typeface="+mn-ea"/>
                <a:cs typeface="+mn-cs"/>
              </a:rPr>
              <a:t>３つのフォーカスエリアから最も重要と考えるものを</a:t>
            </a:r>
            <a:r>
              <a:rPr lang="en-US" altLang="ja-JP" sz="1200" kern="1200" dirty="0">
                <a:solidFill>
                  <a:schemeClr val="tx1"/>
                </a:solidFill>
                <a:effectLst/>
                <a:latin typeface="+mn-lt"/>
                <a:ea typeface="+mn-ea"/>
                <a:cs typeface="+mn-cs"/>
              </a:rPr>
              <a:t>1</a:t>
            </a:r>
            <a:r>
              <a:rPr lang="ja-JP" altLang="ja-JP"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2</a:t>
            </a:r>
            <a:r>
              <a:rPr lang="ja-JP" altLang="ja-JP" sz="1200" kern="1200" dirty="0">
                <a:solidFill>
                  <a:schemeClr val="tx1"/>
                </a:solidFill>
                <a:effectLst/>
                <a:latin typeface="+mn-lt"/>
                <a:ea typeface="+mn-ea"/>
                <a:cs typeface="+mn-cs"/>
              </a:rPr>
              <a:t>つ選択し、さらに</a:t>
            </a:r>
            <a:r>
              <a:rPr lang="en-US" altLang="ja-JP" sz="1200" kern="1200" dirty="0">
                <a:solidFill>
                  <a:schemeClr val="tx1"/>
                </a:solidFill>
                <a:effectLst/>
                <a:latin typeface="+mn-lt"/>
                <a:ea typeface="+mn-ea"/>
                <a:cs typeface="+mn-cs"/>
              </a:rPr>
              <a:t>P14</a:t>
            </a:r>
            <a:r>
              <a:rPr lang="ja-JP" altLang="ja-JP" sz="1200" kern="1200" dirty="0">
                <a:solidFill>
                  <a:schemeClr val="tx1"/>
                </a:solidFill>
                <a:effectLst/>
                <a:latin typeface="+mn-lt"/>
                <a:ea typeface="+mn-ea"/>
                <a:cs typeface="+mn-cs"/>
              </a:rPr>
              <a:t>全サーベイ</a:t>
            </a:r>
            <a:r>
              <a:rPr lang="en-US" altLang="ja-JP" sz="1200" kern="1200" dirty="0">
                <a:solidFill>
                  <a:schemeClr val="tx1"/>
                </a:solidFill>
                <a:effectLst/>
                <a:latin typeface="+mn-lt"/>
                <a:ea typeface="+mn-ea"/>
                <a:cs typeface="+mn-cs"/>
              </a:rPr>
              <a:t>70</a:t>
            </a:r>
            <a:r>
              <a:rPr lang="ja-JP" altLang="ja-JP" sz="1200" kern="1200" dirty="0">
                <a:solidFill>
                  <a:schemeClr val="tx1"/>
                </a:solidFill>
                <a:effectLst/>
                <a:latin typeface="+mn-lt"/>
                <a:ea typeface="+mn-ea"/>
                <a:cs typeface="+mn-cs"/>
              </a:rPr>
              <a:t>項目のサマリーから、具体的に強化したい行動を選択する。行動計画シートに記入する。</a:t>
            </a:r>
          </a:p>
          <a:p>
            <a:r>
              <a:rPr lang="en-US" altLang="ja-JP" sz="1200" kern="1200" dirty="0">
                <a:solidFill>
                  <a:schemeClr val="tx1"/>
                </a:solidFill>
                <a:effectLst/>
                <a:latin typeface="+mn-lt"/>
                <a:ea typeface="+mn-ea"/>
                <a:cs typeface="+mn-cs"/>
              </a:rPr>
              <a:t> </a:t>
            </a:r>
            <a:r>
              <a:rPr lang="ja-JP" altLang="ja-JP" sz="1200" kern="1200" dirty="0">
                <a:solidFill>
                  <a:schemeClr val="tx1"/>
                </a:solidFill>
                <a:effectLst/>
                <a:latin typeface="+mn-lt"/>
                <a:ea typeface="+mn-ea"/>
                <a:cs typeface="+mn-cs"/>
              </a:rPr>
              <a:t>最初に上司と開発すべきスキルセット、行動を合意する</a:t>
            </a:r>
          </a:p>
          <a:p>
            <a:r>
              <a:rPr lang="ja-JP" altLang="ja-JP" sz="1200" kern="1200" dirty="0">
                <a:solidFill>
                  <a:schemeClr val="tx1"/>
                </a:solidFill>
                <a:effectLst/>
                <a:latin typeface="+mn-lt"/>
                <a:ea typeface="+mn-ea"/>
                <a:cs typeface="+mn-cs"/>
              </a:rPr>
              <a:t>その後、本人は個人ワークで行動計画を書き込む。レポート後半にある</a:t>
            </a:r>
            <a:r>
              <a:rPr lang="ja-JP" altLang="ja-JP" sz="1200" b="1" kern="1200" dirty="0">
                <a:solidFill>
                  <a:schemeClr val="tx1"/>
                </a:solidFill>
                <a:effectLst/>
                <a:latin typeface="+mn-lt"/>
                <a:ea typeface="+mn-ea"/>
                <a:cs typeface="+mn-cs"/>
              </a:rPr>
              <a:t>個人能力開発ガイド</a:t>
            </a:r>
            <a:r>
              <a:rPr lang="ja-JP" altLang="ja-JP" sz="1200" kern="1200" dirty="0">
                <a:solidFill>
                  <a:schemeClr val="tx1"/>
                </a:solidFill>
                <a:effectLst/>
                <a:latin typeface="+mn-lt"/>
                <a:ea typeface="+mn-ea"/>
                <a:cs typeface="+mn-cs"/>
              </a:rPr>
              <a:t>を参考にする</a:t>
            </a:r>
          </a:p>
          <a:p>
            <a:r>
              <a:rPr lang="en-US" altLang="ja-JP" sz="1200" kern="1200" dirty="0">
                <a:solidFill>
                  <a:schemeClr val="tx1"/>
                </a:solidFill>
                <a:effectLst/>
                <a:latin typeface="+mn-lt"/>
                <a:ea typeface="+mn-ea"/>
                <a:cs typeface="+mn-cs"/>
              </a:rPr>
              <a:t> </a:t>
            </a:r>
            <a:endParaRPr lang="ja-JP" altLang="ja-JP" sz="1200" kern="1200" dirty="0">
              <a:solidFill>
                <a:schemeClr val="tx1"/>
              </a:solidFill>
              <a:effectLst/>
              <a:latin typeface="+mn-lt"/>
              <a:ea typeface="+mn-ea"/>
              <a:cs typeface="+mn-cs"/>
            </a:endParaRPr>
          </a:p>
          <a:p>
            <a:pPr eaLnBrk="1" hangingPunct="1"/>
            <a:endParaRPr 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7480" indent="-299031" eaLnBrk="0" hangingPunct="0">
              <a:defRPr>
                <a:solidFill>
                  <a:schemeClr val="tx1"/>
                </a:solidFill>
                <a:latin typeface="Arial" charset="0"/>
                <a:cs typeface="Arial" charset="0"/>
              </a:defRPr>
            </a:lvl2pPr>
            <a:lvl3pPr marL="1196123" indent="-239224" eaLnBrk="0" hangingPunct="0">
              <a:defRPr>
                <a:solidFill>
                  <a:schemeClr val="tx1"/>
                </a:solidFill>
                <a:latin typeface="Arial" charset="0"/>
                <a:cs typeface="Arial" charset="0"/>
              </a:defRPr>
            </a:lvl3pPr>
            <a:lvl4pPr marL="1674571" indent="-239224" eaLnBrk="0" hangingPunct="0">
              <a:defRPr>
                <a:solidFill>
                  <a:schemeClr val="tx1"/>
                </a:solidFill>
                <a:latin typeface="Arial" charset="0"/>
                <a:cs typeface="Arial" charset="0"/>
              </a:defRPr>
            </a:lvl4pPr>
            <a:lvl5pPr marL="2153021" indent="-239224" eaLnBrk="0" hangingPunct="0">
              <a:defRPr>
                <a:solidFill>
                  <a:schemeClr val="tx1"/>
                </a:solidFill>
                <a:latin typeface="Arial" charset="0"/>
                <a:cs typeface="Arial" charset="0"/>
              </a:defRPr>
            </a:lvl5pPr>
            <a:lvl6pPr marL="2631470" indent="-239224" defTabSz="955237" eaLnBrk="0" fontAlgn="base" hangingPunct="0">
              <a:spcBef>
                <a:spcPct val="0"/>
              </a:spcBef>
              <a:spcAft>
                <a:spcPct val="0"/>
              </a:spcAft>
              <a:defRPr>
                <a:solidFill>
                  <a:schemeClr val="tx1"/>
                </a:solidFill>
                <a:latin typeface="Arial" charset="0"/>
                <a:cs typeface="Arial" charset="0"/>
              </a:defRPr>
            </a:lvl6pPr>
            <a:lvl7pPr marL="3109918" indent="-239224" defTabSz="955237" eaLnBrk="0" fontAlgn="base" hangingPunct="0">
              <a:spcBef>
                <a:spcPct val="0"/>
              </a:spcBef>
              <a:spcAft>
                <a:spcPct val="0"/>
              </a:spcAft>
              <a:defRPr>
                <a:solidFill>
                  <a:schemeClr val="tx1"/>
                </a:solidFill>
                <a:latin typeface="Arial" charset="0"/>
                <a:cs typeface="Arial" charset="0"/>
              </a:defRPr>
            </a:lvl7pPr>
            <a:lvl8pPr marL="3588368" indent="-239224" defTabSz="955237" eaLnBrk="0" fontAlgn="base" hangingPunct="0">
              <a:spcBef>
                <a:spcPct val="0"/>
              </a:spcBef>
              <a:spcAft>
                <a:spcPct val="0"/>
              </a:spcAft>
              <a:defRPr>
                <a:solidFill>
                  <a:schemeClr val="tx1"/>
                </a:solidFill>
                <a:latin typeface="Arial" charset="0"/>
                <a:cs typeface="Arial" charset="0"/>
              </a:defRPr>
            </a:lvl8pPr>
            <a:lvl9pPr marL="4066817" indent="-239224" defTabSz="955237" eaLnBrk="0" fontAlgn="base" hangingPunct="0">
              <a:spcBef>
                <a:spcPct val="0"/>
              </a:spcBef>
              <a:spcAft>
                <a:spcPct val="0"/>
              </a:spcAft>
              <a:defRPr>
                <a:solidFill>
                  <a:schemeClr val="tx1"/>
                </a:solidFill>
                <a:latin typeface="Arial" charset="0"/>
                <a:cs typeface="Arial" charset="0"/>
              </a:defRPr>
            </a:lvl9pPr>
          </a:lstStyle>
          <a:p>
            <a:pPr eaLnBrk="1" hangingPunct="1"/>
            <a:fld id="{132FE17D-4F34-4D4C-9BA6-AF6F567E8BD8}" type="slidenum">
              <a:rPr lang="en-US" smtClean="0"/>
              <a:pPr eaLnBrk="1" hangingPunct="1"/>
              <a:t>39</a:t>
            </a:fld>
            <a:endParaRPr lang="en-US"/>
          </a:p>
        </p:txBody>
      </p:sp>
      <p:sp>
        <p:nvSpPr>
          <p:cNvPr id="2" name="日付プレースホルダー 1"/>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119806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7480" indent="-299031" eaLnBrk="0" hangingPunct="0">
              <a:defRPr>
                <a:solidFill>
                  <a:schemeClr val="tx1"/>
                </a:solidFill>
                <a:latin typeface="Arial" charset="0"/>
                <a:cs typeface="Arial" charset="0"/>
              </a:defRPr>
            </a:lvl2pPr>
            <a:lvl3pPr marL="1196123" indent="-239224" eaLnBrk="0" hangingPunct="0">
              <a:defRPr>
                <a:solidFill>
                  <a:schemeClr val="tx1"/>
                </a:solidFill>
                <a:latin typeface="Arial" charset="0"/>
                <a:cs typeface="Arial" charset="0"/>
              </a:defRPr>
            </a:lvl3pPr>
            <a:lvl4pPr marL="1674571" indent="-239224" eaLnBrk="0" hangingPunct="0">
              <a:defRPr>
                <a:solidFill>
                  <a:schemeClr val="tx1"/>
                </a:solidFill>
                <a:latin typeface="Arial" charset="0"/>
                <a:cs typeface="Arial" charset="0"/>
              </a:defRPr>
            </a:lvl4pPr>
            <a:lvl5pPr marL="2153021" indent="-239224" eaLnBrk="0" hangingPunct="0">
              <a:defRPr>
                <a:solidFill>
                  <a:schemeClr val="tx1"/>
                </a:solidFill>
                <a:latin typeface="Arial" charset="0"/>
                <a:cs typeface="Arial" charset="0"/>
              </a:defRPr>
            </a:lvl5pPr>
            <a:lvl6pPr marL="2631470" indent="-239224" defTabSz="955237" eaLnBrk="0" fontAlgn="base" hangingPunct="0">
              <a:spcBef>
                <a:spcPct val="0"/>
              </a:spcBef>
              <a:spcAft>
                <a:spcPct val="0"/>
              </a:spcAft>
              <a:defRPr>
                <a:solidFill>
                  <a:schemeClr val="tx1"/>
                </a:solidFill>
                <a:latin typeface="Arial" charset="0"/>
                <a:cs typeface="Arial" charset="0"/>
              </a:defRPr>
            </a:lvl6pPr>
            <a:lvl7pPr marL="3109918" indent="-239224" defTabSz="955237" eaLnBrk="0" fontAlgn="base" hangingPunct="0">
              <a:spcBef>
                <a:spcPct val="0"/>
              </a:spcBef>
              <a:spcAft>
                <a:spcPct val="0"/>
              </a:spcAft>
              <a:defRPr>
                <a:solidFill>
                  <a:schemeClr val="tx1"/>
                </a:solidFill>
                <a:latin typeface="Arial" charset="0"/>
                <a:cs typeface="Arial" charset="0"/>
              </a:defRPr>
            </a:lvl7pPr>
            <a:lvl8pPr marL="3588368" indent="-239224" defTabSz="955237" eaLnBrk="0" fontAlgn="base" hangingPunct="0">
              <a:spcBef>
                <a:spcPct val="0"/>
              </a:spcBef>
              <a:spcAft>
                <a:spcPct val="0"/>
              </a:spcAft>
              <a:defRPr>
                <a:solidFill>
                  <a:schemeClr val="tx1"/>
                </a:solidFill>
                <a:latin typeface="Arial" charset="0"/>
                <a:cs typeface="Arial" charset="0"/>
              </a:defRPr>
            </a:lvl8pPr>
            <a:lvl9pPr marL="4066817" indent="-239224" defTabSz="955237" eaLnBrk="0" fontAlgn="base" hangingPunct="0">
              <a:spcBef>
                <a:spcPct val="0"/>
              </a:spcBef>
              <a:spcAft>
                <a:spcPct val="0"/>
              </a:spcAft>
              <a:defRPr>
                <a:solidFill>
                  <a:schemeClr val="tx1"/>
                </a:solidFill>
                <a:latin typeface="Arial" charset="0"/>
                <a:cs typeface="Arial"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1D6C63F5-B75A-4CDC-A716-1CEC8650BBB5}" type="slidenum">
              <a:rPr kumimoji="0" lang="en-US"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2813" rtl="0" eaLnBrk="1" fontAlgn="base" latinLnBrk="0" hangingPunct="1">
                <a:lnSpc>
                  <a:spcPct val="100000"/>
                </a:lnSpc>
                <a:spcBef>
                  <a:spcPct val="0"/>
                </a:spcBef>
                <a:spcAft>
                  <a:spcPct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3907" name="Rectangle 7"/>
          <p:cNvSpPr txBox="1">
            <a:spLocks noGrp="1" noChangeArrowheads="1"/>
          </p:cNvSpPr>
          <p:nvPr/>
        </p:nvSpPr>
        <p:spPr bwMode="auto">
          <a:xfrm>
            <a:off x="3857414" y="9444097"/>
            <a:ext cx="2949787" cy="49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148" tIns="50574" rIns="101148" bIns="50574" anchor="b"/>
          <a:lstStyle>
            <a:lvl1pPr defTabSz="965200" eaLnBrk="0" hangingPunct="0">
              <a:defRPr>
                <a:solidFill>
                  <a:schemeClr val="tx1"/>
                </a:solidFill>
                <a:latin typeface="Arial" charset="0"/>
                <a:cs typeface="Arial" charset="0"/>
              </a:defRPr>
            </a:lvl1pPr>
            <a:lvl2pPr marL="742950" indent="-285750" defTabSz="965200" eaLnBrk="0" hangingPunct="0">
              <a:defRPr>
                <a:solidFill>
                  <a:schemeClr val="tx1"/>
                </a:solidFill>
                <a:latin typeface="Arial" charset="0"/>
                <a:cs typeface="Arial" charset="0"/>
              </a:defRPr>
            </a:lvl2pPr>
            <a:lvl3pPr marL="1143000" indent="-228600" defTabSz="965200" eaLnBrk="0" hangingPunct="0">
              <a:defRPr>
                <a:solidFill>
                  <a:schemeClr val="tx1"/>
                </a:solidFill>
                <a:latin typeface="Arial" charset="0"/>
                <a:cs typeface="Arial" charset="0"/>
              </a:defRPr>
            </a:lvl3pPr>
            <a:lvl4pPr marL="1600200" indent="-228600" defTabSz="965200" eaLnBrk="0" hangingPunct="0">
              <a:defRPr>
                <a:solidFill>
                  <a:schemeClr val="tx1"/>
                </a:solidFill>
                <a:latin typeface="Arial" charset="0"/>
                <a:cs typeface="Arial" charset="0"/>
              </a:defRPr>
            </a:lvl4pPr>
            <a:lvl5pPr marL="2057400" indent="-228600" defTabSz="965200" eaLnBrk="0" hangingPunct="0">
              <a:defRPr>
                <a:solidFill>
                  <a:schemeClr val="tx1"/>
                </a:solidFill>
                <a:latin typeface="Arial" charset="0"/>
                <a:cs typeface="Arial" charset="0"/>
              </a:defRPr>
            </a:lvl5pPr>
            <a:lvl6pPr marL="2514600" indent="-228600" defTabSz="965200" eaLnBrk="0" fontAlgn="base" hangingPunct="0">
              <a:spcBef>
                <a:spcPct val="0"/>
              </a:spcBef>
              <a:spcAft>
                <a:spcPct val="0"/>
              </a:spcAft>
              <a:defRPr>
                <a:solidFill>
                  <a:schemeClr val="tx1"/>
                </a:solidFill>
                <a:latin typeface="Arial" charset="0"/>
                <a:cs typeface="Arial" charset="0"/>
              </a:defRPr>
            </a:lvl6pPr>
            <a:lvl7pPr marL="2971800" indent="-228600" defTabSz="965200" eaLnBrk="0" fontAlgn="base" hangingPunct="0">
              <a:spcBef>
                <a:spcPct val="0"/>
              </a:spcBef>
              <a:spcAft>
                <a:spcPct val="0"/>
              </a:spcAft>
              <a:defRPr>
                <a:solidFill>
                  <a:schemeClr val="tx1"/>
                </a:solidFill>
                <a:latin typeface="Arial" charset="0"/>
                <a:cs typeface="Arial" charset="0"/>
              </a:defRPr>
            </a:lvl7pPr>
            <a:lvl8pPr marL="3429000" indent="-228600" defTabSz="965200" eaLnBrk="0" fontAlgn="base" hangingPunct="0">
              <a:spcBef>
                <a:spcPct val="0"/>
              </a:spcBef>
              <a:spcAft>
                <a:spcPct val="0"/>
              </a:spcAft>
              <a:defRPr>
                <a:solidFill>
                  <a:schemeClr val="tx1"/>
                </a:solidFill>
                <a:latin typeface="Arial" charset="0"/>
                <a:cs typeface="Arial" charset="0"/>
              </a:defRPr>
            </a:lvl8pPr>
            <a:lvl9pPr marL="3886200" indent="-228600" defTabSz="965200" eaLnBrk="0" fontAlgn="base" hangingPunct="0">
              <a:spcBef>
                <a:spcPct val="0"/>
              </a:spcBef>
              <a:spcAft>
                <a:spcPct val="0"/>
              </a:spcAft>
              <a:defRPr>
                <a:solidFill>
                  <a:schemeClr val="tx1"/>
                </a:solidFill>
                <a:latin typeface="Arial" charset="0"/>
                <a:cs typeface="Arial" charset="0"/>
              </a:defRPr>
            </a:lvl9pPr>
          </a:lstStyle>
          <a:p>
            <a:pPr marL="0" marR="0" lvl="0" indent="0" algn="r" defTabSz="965200" rtl="0" eaLnBrk="0" fontAlgn="base" latinLnBrk="0" hangingPunct="0">
              <a:lnSpc>
                <a:spcPct val="100000"/>
              </a:lnSpc>
              <a:spcBef>
                <a:spcPct val="0"/>
              </a:spcBef>
              <a:spcAft>
                <a:spcPct val="0"/>
              </a:spcAft>
              <a:buClrTx/>
              <a:buSzTx/>
              <a:buFontTx/>
              <a:buNone/>
              <a:tabLst/>
              <a:defRPr/>
            </a:pPr>
            <a:fld id="{0B89D5E5-FAB3-4E3D-81C3-254ECCE93897}" type="slidenum">
              <a:rPr kumimoji="0" lang="en-US" sz="1400" b="0" i="0" u="none" strike="noStrike" kern="1200" cap="none" spc="0" normalizeH="0" baseline="0" noProof="0">
                <a:ln>
                  <a:noFill/>
                </a:ln>
                <a:solidFill>
                  <a:prstClr val="black"/>
                </a:solidFill>
                <a:effectLst/>
                <a:uLnTx/>
                <a:uFillTx/>
                <a:latin typeface="Times New Roman" pitchFamily="18" charset="0"/>
                <a:ea typeface="+mn-ea"/>
                <a:cs typeface="Arial" charset="0"/>
              </a:rPr>
              <a:pPr marL="0" marR="0" lvl="0" indent="0" algn="r" defTabSz="965200" rtl="0" eaLnBrk="0" fontAlgn="base" latinLnBrk="0" hangingPunct="0">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12390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23910" name="Slide Number Placeholder 3"/>
          <p:cNvSpPr txBox="1">
            <a:spLocks noGrp="1"/>
          </p:cNvSpPr>
          <p:nvPr/>
        </p:nvSpPr>
        <p:spPr bwMode="auto">
          <a:xfrm>
            <a:off x="3855839" y="9440646"/>
            <a:ext cx="2949787"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85" tIns="47843" rIns="95685" bIns="47843"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B7654ADB-C3E5-419B-BBBA-77F75F259798}" type="slidenum">
              <a:rPr kumimoji="0" 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2813" rtl="0" eaLnBrk="1" fontAlgn="base" latinLnBrk="0" hangingPunct="1">
                <a:lnSpc>
                  <a:spcPct val="100000"/>
                </a:lnSpc>
                <a:spcBef>
                  <a:spcPct val="0"/>
                </a:spcBef>
                <a:spcAft>
                  <a:spcPct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21828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スライド番号プレースホルダー 4"/>
          <p:cNvSpPr>
            <a:spLocks noGrp="1"/>
          </p:cNvSpPr>
          <p:nvPr>
            <p:ph type="sldNum" sz="quarter" idx="11"/>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7D1F2C06-255C-4751-B0CE-09BCD071A19B}" type="slidenum">
              <a:rPr kumimoji="0" lang="en-US"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2813"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897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スライド番号プレースホルダー 4"/>
          <p:cNvSpPr>
            <a:spLocks noGrp="1"/>
          </p:cNvSpPr>
          <p:nvPr>
            <p:ph type="sldNum" sz="quarter" idx="11"/>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7D1F2C06-255C-4751-B0CE-09BCD071A19B}" type="slidenum">
              <a:rPr kumimoji="0" lang="en-US"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2813"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7611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成長したいなら</a:t>
            </a:r>
            <a:endParaRPr kumimoji="1" lang="en-US" altLang="ja-JP" dirty="0"/>
          </a:p>
          <a:p>
            <a:r>
              <a:rPr kumimoji="1" lang="ja-JP" altLang="en-US" dirty="0"/>
              <a:t>他者からの視点、フィードバックは植物の水。植物を育てるときの土壌が柔らかい土なのか？かたいコンクリートなのか？</a:t>
            </a:r>
            <a:endParaRPr kumimoji="1" lang="en-US" altLang="ja-JP" dirty="0"/>
          </a:p>
          <a:p>
            <a:r>
              <a:rPr kumimoji="1" lang="ja-JP" altLang="en-US" dirty="0"/>
              <a:t>かたいコンクリートだと、水はしみこんでいきません。成長しないどころか、腐ってしまうかもしれません。</a:t>
            </a:r>
          </a:p>
        </p:txBody>
      </p:sp>
      <p:sp>
        <p:nvSpPr>
          <p:cNvPr id="4" name="日付プレースホルダー 3"/>
          <p:cNvSpPr>
            <a:spLocks noGrp="1"/>
          </p:cNvSpPr>
          <p:nvPr>
            <p:ph type="dt"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スライド番号プレースホルダー 4"/>
          <p:cNvSpPr>
            <a:spLocks noGrp="1"/>
          </p:cNvSpPr>
          <p:nvPr>
            <p:ph type="sldNum" sz="quarter" idx="11"/>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7D1F2C06-255C-4751-B0CE-09BCD071A19B}" type="slidenum">
              <a:rPr kumimoji="0" lang="en-US"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2813" rtl="0" eaLnBrk="1" fontAlgn="base" latinLnBrk="0" hangingPunct="1">
                <a:lnSpc>
                  <a:spcPct val="100000"/>
                </a:lnSpc>
                <a:spcBef>
                  <a:spcPct val="0"/>
                </a:spcBef>
                <a:spcAft>
                  <a:spcPct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1487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評価ではない</a:t>
            </a:r>
            <a:endParaRPr kumimoji="1" lang="en-US" altLang="ja-JP" dirty="0"/>
          </a:p>
          <a:p>
            <a:r>
              <a:rPr kumimoji="1" lang="ja-JP" altLang="en-US" dirty="0"/>
              <a:t>いまのスナップショットでしかない</a:t>
            </a:r>
            <a:endParaRPr kumimoji="1" lang="en-US" altLang="ja-JP" dirty="0"/>
          </a:p>
          <a:p>
            <a:r>
              <a:rPr kumimoji="1" lang="ja-JP" altLang="en-US" dirty="0"/>
              <a:t>強みに気づける</a:t>
            </a:r>
            <a:endParaRPr kumimoji="1" lang="en-US" altLang="ja-JP" dirty="0"/>
          </a:p>
          <a:p>
            <a:r>
              <a:rPr kumimoji="1" lang="ja-JP" altLang="en-US" dirty="0"/>
              <a:t>決意すれば</a:t>
            </a:r>
            <a:r>
              <a:rPr kumimoji="1" lang="en-US" altLang="ja-JP" dirty="0"/>
              <a:t>ON</a:t>
            </a:r>
            <a:r>
              <a:rPr kumimoji="1" lang="ja-JP" altLang="en-US" dirty="0"/>
              <a:t>にすることが出来る</a:t>
            </a:r>
          </a:p>
        </p:txBody>
      </p:sp>
      <p:sp>
        <p:nvSpPr>
          <p:cNvPr id="4" name="日付プレースホルダー 3"/>
          <p:cNvSpPr>
            <a:spLocks noGrp="1"/>
          </p:cNvSpPr>
          <p:nvPr>
            <p:ph type="dt"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スライド番号プレースホルダー 4"/>
          <p:cNvSpPr>
            <a:spLocks noGrp="1"/>
          </p:cNvSpPr>
          <p:nvPr>
            <p:ph type="sldNum" sz="quarter" idx="11"/>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7D1F2C06-255C-4751-B0CE-09BCD071A19B}" type="slidenum">
              <a:rPr kumimoji="0" lang="en-US"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2813" rtl="0" eaLnBrk="1" fontAlgn="base" latinLnBrk="0" hangingPunct="1">
                <a:lnSpc>
                  <a:spcPct val="100000"/>
                </a:lnSpc>
                <a:spcBef>
                  <a:spcPct val="0"/>
                </a:spcBef>
                <a:spcAft>
                  <a:spcPct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804925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コーチングとの関連について言及</a:t>
            </a:r>
          </a:p>
        </p:txBody>
      </p:sp>
      <p:sp>
        <p:nvSpPr>
          <p:cNvPr id="4" name="日付プレースホルダー 3"/>
          <p:cNvSpPr>
            <a:spLocks noGrp="1"/>
          </p:cNvSpPr>
          <p:nvPr>
            <p:ph type="dt" idx="1"/>
          </p:nvPr>
        </p:nvSpPr>
        <p:spPr/>
        <p:txBody>
          <a:bodyPr/>
          <a:lstStyle/>
          <a:p>
            <a:pPr>
              <a:defRPr/>
            </a:pPr>
            <a:endParaRPr lang="en-US"/>
          </a:p>
        </p:txBody>
      </p:sp>
      <p:sp>
        <p:nvSpPr>
          <p:cNvPr id="5" name="スライド番号プレースホルダー 4"/>
          <p:cNvSpPr>
            <a:spLocks noGrp="1"/>
          </p:cNvSpPr>
          <p:nvPr>
            <p:ph type="sldNum" sz="quarter" idx="5"/>
          </p:nvPr>
        </p:nvSpPr>
        <p:spPr/>
        <p:txBody>
          <a:bodyPr/>
          <a:lstStyle/>
          <a:p>
            <a:pPr>
              <a:defRPr/>
            </a:pPr>
            <a:fld id="{7D1F2C06-255C-4751-B0CE-09BCD071A19B}" type="slidenum">
              <a:rPr lang="en-US" smtClean="0"/>
              <a:pPr>
                <a:defRPr/>
              </a:pPr>
              <a:t>10</a:t>
            </a:fld>
            <a:endParaRPr lang="en-US"/>
          </a:p>
        </p:txBody>
      </p:sp>
    </p:spTree>
    <p:extLst>
      <p:ext uri="{BB962C8B-B14F-4D97-AF65-F5344CB8AC3E}">
        <p14:creationId xmlns:p14="http://schemas.microsoft.com/office/powerpoint/2010/main" val="1308310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en-US" dirty="0"/>
          </a:p>
        </p:txBody>
      </p:sp>
      <p:sp>
        <p:nvSpPr>
          <p:cNvPr id="849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7DA8EE2B-6B87-478B-81E7-CA57DFBFA16D}" type="slidenum">
              <a:rPr kumimoji="0" lang="es-ES" altLang="ja-JP" sz="1300" b="0" i="0" u="none" strike="noStrike" kern="1200" cap="none" spc="0" normalizeH="0" baseline="0" noProof="0">
                <a:ln>
                  <a:noFill/>
                </a:ln>
                <a:solidFill>
                  <a:prstClr val="black"/>
                </a:solidFill>
                <a:effectLst/>
                <a:uLnTx/>
                <a:uFillTx/>
                <a:latin typeface="Calibri" pitchFamily="34" charset="0"/>
                <a:ea typeface="ＭＳ Ｐゴシック" panose="020B0600070205080204" pitchFamily="50" charset="-128"/>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11</a:t>
            </a:fld>
            <a:endParaRPr kumimoji="0" lang="es-ES" altLang="ja-JP" sz="1300" b="0" i="0" u="none" strike="noStrike" kern="1200" cap="none" spc="0" normalizeH="0" baseline="0" noProof="0">
              <a:ln>
                <a:noFill/>
              </a:ln>
              <a:solidFill>
                <a:prstClr val="black"/>
              </a:solidFill>
              <a:effectLst/>
              <a:uLnTx/>
              <a:uFillTx/>
              <a:latin typeface="Calibri" pitchFamily="34" charset="0"/>
              <a:ea typeface="ＭＳ Ｐゴシック" panose="020B0600070205080204" pitchFamily="50" charset="-128"/>
              <a:cs typeface="Arial" pitchFamily="34" charset="0"/>
            </a:endParaRPr>
          </a:p>
        </p:txBody>
      </p:sp>
      <p:sp>
        <p:nvSpPr>
          <p:cNvPr id="2" name="日付プレースホルダー 1"/>
          <p:cNvSpPr>
            <a:spLocks noGrp="1"/>
          </p:cNvSpPr>
          <p:nvPr>
            <p:ph type="dt" idx="10"/>
          </p:nvPr>
        </p:nvSpPr>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85102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619672" y="2132856"/>
            <a:ext cx="7270576" cy="1467594"/>
          </a:xfrm>
        </p:spPr>
        <p:txBody>
          <a:bodyPr>
            <a:noAutofit/>
          </a:bodyPr>
          <a:lstStyle>
            <a:lvl1pPr algn="r">
              <a:defRPr sz="3200">
                <a:latin typeface="Trajan Pro" pitchFamily="18" charset="0"/>
              </a:defRPr>
            </a:lvl1pPr>
          </a:lstStyle>
          <a:p>
            <a:r>
              <a:rPr lang="es-ES" dirty="0"/>
              <a:t>Haga clic para modificar el estilo de título del patrón</a:t>
            </a:r>
            <a:endParaRPr lang="es-AR" dirty="0"/>
          </a:p>
        </p:txBody>
      </p:sp>
      <p:sp>
        <p:nvSpPr>
          <p:cNvPr id="3" name="2 Subtítulo"/>
          <p:cNvSpPr>
            <a:spLocks noGrp="1"/>
          </p:cNvSpPr>
          <p:nvPr>
            <p:ph type="subTitle" idx="1"/>
          </p:nvPr>
        </p:nvSpPr>
        <p:spPr>
          <a:xfrm>
            <a:off x="2483768" y="378904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AR" dirty="0"/>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914400"/>
            <a:fld id="{8F190B25-2E86-4668-AA5F-2B556EF8FA90}" type="datetimeFigureOut">
              <a:rPr lang="es-AR" altLang="ja-JP">
                <a:solidFill>
                  <a:prstClr val="black"/>
                </a:solidFill>
                <a:cs typeface="Arial" pitchFamily="34" charset="0"/>
              </a:rPr>
              <a:pPr defTabSz="914400"/>
              <a:t>17/8/2023</a:t>
            </a:fld>
            <a:endParaRPr lang="es-AR" altLang="ja-JP">
              <a:solidFill>
                <a:prstClr val="black"/>
              </a:solidFill>
              <a:cs typeface="Arial" pitchFamily="34" charset="0"/>
            </a:endParaRPr>
          </a:p>
        </p:txBody>
      </p:sp>
      <p:sp>
        <p:nvSpPr>
          <p:cNvPr id="5" name="4 Marcador de pie de página"/>
          <p:cNvSpPr>
            <a:spLocks noGrp="1"/>
          </p:cNvSpPr>
          <p:nvPr>
            <p:ph type="ftr" sz="quarter" idx="11"/>
          </p:nvPr>
        </p:nvSpPr>
        <p:spPr/>
        <p:txBody>
          <a:bodyPr/>
          <a:lstStyle>
            <a:lvl1pPr>
              <a:defRPr/>
            </a:lvl1pPr>
          </a:lstStyle>
          <a:p>
            <a:endParaRPr lang="ja-JP" altLang="ja-JP"/>
          </a:p>
        </p:txBody>
      </p:sp>
      <p:sp>
        <p:nvSpPr>
          <p:cNvPr id="6" name="5 Marcador de número de diapositiva"/>
          <p:cNvSpPr>
            <a:spLocks noGrp="1"/>
          </p:cNvSpPr>
          <p:nvPr>
            <p:ph type="sldNum" sz="quarter" idx="12"/>
          </p:nvPr>
        </p:nvSpPr>
        <p:spPr/>
        <p:txBody>
          <a:bodyPr/>
          <a:lstStyle>
            <a:lvl1pPr>
              <a:defRPr/>
            </a:lvl1pPr>
          </a:lstStyle>
          <a:p>
            <a:fld id="{9D9CD93F-B58A-4BE7-BA1B-97519AF3C6D9}" type="slidenum">
              <a:rPr lang="es-AR" altLang="ja-JP"/>
              <a:pPr/>
              <a:t>‹#›</a:t>
            </a:fld>
            <a:endParaRPr lang="es-AR" altLang="ja-JP"/>
          </a:p>
        </p:txBody>
      </p:sp>
    </p:spTree>
    <p:extLst>
      <p:ext uri="{BB962C8B-B14F-4D97-AF65-F5344CB8AC3E}">
        <p14:creationId xmlns:p14="http://schemas.microsoft.com/office/powerpoint/2010/main" val="416817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914400"/>
            <a:fld id="{73199B96-D347-4E95-BB01-91D004F6F75A}" type="datetimeFigureOut">
              <a:rPr lang="es-AR" altLang="ja-JP">
                <a:solidFill>
                  <a:prstClr val="black"/>
                </a:solidFill>
                <a:cs typeface="Arial" pitchFamily="34" charset="0"/>
              </a:rPr>
              <a:pPr defTabSz="914400"/>
              <a:t>17/8/2023</a:t>
            </a:fld>
            <a:endParaRPr lang="es-AR" altLang="ja-JP">
              <a:solidFill>
                <a:prstClr val="black"/>
              </a:solidFill>
              <a:cs typeface="Arial" pitchFamily="34" charset="0"/>
            </a:endParaRPr>
          </a:p>
        </p:txBody>
      </p:sp>
      <p:sp>
        <p:nvSpPr>
          <p:cNvPr id="5" name="4 Marcador de pie de página"/>
          <p:cNvSpPr>
            <a:spLocks noGrp="1"/>
          </p:cNvSpPr>
          <p:nvPr>
            <p:ph type="ftr" sz="quarter" idx="11"/>
          </p:nvPr>
        </p:nvSpPr>
        <p:spPr/>
        <p:txBody>
          <a:bodyPr/>
          <a:lstStyle>
            <a:lvl1pPr>
              <a:defRPr/>
            </a:lvl1pPr>
          </a:lstStyle>
          <a:p>
            <a:endParaRPr lang="ja-JP" altLang="ja-JP"/>
          </a:p>
        </p:txBody>
      </p:sp>
      <p:sp>
        <p:nvSpPr>
          <p:cNvPr id="6" name="5 Marcador de número de diapositiva"/>
          <p:cNvSpPr>
            <a:spLocks noGrp="1"/>
          </p:cNvSpPr>
          <p:nvPr>
            <p:ph type="sldNum" sz="quarter" idx="12"/>
          </p:nvPr>
        </p:nvSpPr>
        <p:spPr/>
        <p:txBody>
          <a:bodyPr/>
          <a:lstStyle>
            <a:lvl1pPr>
              <a:defRPr/>
            </a:lvl1pPr>
          </a:lstStyle>
          <a:p>
            <a:fld id="{2384A8F1-14A6-41C7-A6DA-289A63E24DE8}" type="slidenum">
              <a:rPr lang="es-AR" altLang="ja-JP"/>
              <a:pPr/>
              <a:t>‹#›</a:t>
            </a:fld>
            <a:endParaRPr lang="es-AR" altLang="ja-JP"/>
          </a:p>
        </p:txBody>
      </p:sp>
    </p:spTree>
    <p:extLst>
      <p:ext uri="{BB962C8B-B14F-4D97-AF65-F5344CB8AC3E}">
        <p14:creationId xmlns:p14="http://schemas.microsoft.com/office/powerpoint/2010/main" val="1736856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914400"/>
            <a:fld id="{7A858D5F-AE8C-471D-8EDA-E477DDFCE8F4}" type="datetimeFigureOut">
              <a:rPr lang="es-AR" altLang="ja-JP">
                <a:solidFill>
                  <a:prstClr val="black"/>
                </a:solidFill>
                <a:cs typeface="Arial" pitchFamily="34" charset="0"/>
              </a:rPr>
              <a:pPr defTabSz="914400"/>
              <a:t>17/8/2023</a:t>
            </a:fld>
            <a:endParaRPr lang="es-AR" altLang="ja-JP">
              <a:solidFill>
                <a:prstClr val="black"/>
              </a:solidFill>
              <a:cs typeface="Arial" pitchFamily="34" charset="0"/>
            </a:endParaRPr>
          </a:p>
        </p:txBody>
      </p:sp>
      <p:sp>
        <p:nvSpPr>
          <p:cNvPr id="5" name="4 Marcador de pie de página"/>
          <p:cNvSpPr>
            <a:spLocks noGrp="1"/>
          </p:cNvSpPr>
          <p:nvPr>
            <p:ph type="ftr" sz="quarter" idx="11"/>
          </p:nvPr>
        </p:nvSpPr>
        <p:spPr/>
        <p:txBody>
          <a:bodyPr/>
          <a:lstStyle>
            <a:lvl1pPr>
              <a:defRPr/>
            </a:lvl1pPr>
          </a:lstStyle>
          <a:p>
            <a:endParaRPr lang="ja-JP" altLang="ja-JP"/>
          </a:p>
        </p:txBody>
      </p:sp>
      <p:sp>
        <p:nvSpPr>
          <p:cNvPr id="6" name="5 Marcador de número de diapositiva"/>
          <p:cNvSpPr>
            <a:spLocks noGrp="1"/>
          </p:cNvSpPr>
          <p:nvPr>
            <p:ph type="sldNum" sz="quarter" idx="12"/>
          </p:nvPr>
        </p:nvSpPr>
        <p:spPr/>
        <p:txBody>
          <a:bodyPr/>
          <a:lstStyle>
            <a:lvl1pPr>
              <a:defRPr/>
            </a:lvl1pPr>
          </a:lstStyle>
          <a:p>
            <a:fld id="{3D35F27F-659F-4D9B-8662-5F176469B135}" type="slidenum">
              <a:rPr lang="es-AR" altLang="ja-JP"/>
              <a:pPr/>
              <a:t>‹#›</a:t>
            </a:fld>
            <a:endParaRPr lang="es-AR" altLang="ja-JP"/>
          </a:p>
        </p:txBody>
      </p:sp>
    </p:spTree>
    <p:extLst>
      <p:ext uri="{BB962C8B-B14F-4D97-AF65-F5344CB8AC3E}">
        <p14:creationId xmlns:p14="http://schemas.microsoft.com/office/powerpoint/2010/main" val="4106726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93C00C8-EBF0-46CB-BB69-5897E8BEE9E4}" type="datetimeFigureOut">
              <a:rPr kumimoji="1" lang="ja-JP" altLang="en-US" smtClean="0"/>
              <a:t>2023/8/17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2460370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3C00C8-EBF0-46CB-BB69-5897E8BEE9E4}" type="datetimeFigureOut">
              <a:rPr kumimoji="1" lang="ja-JP" altLang="en-US" smtClean="0"/>
              <a:t>2023/8/17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182656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93C00C8-EBF0-46CB-BB69-5897E8BEE9E4}" type="datetimeFigureOut">
              <a:rPr kumimoji="1" lang="ja-JP" altLang="en-US" smtClean="0"/>
              <a:t>2023/8/17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3074895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93C00C8-EBF0-46CB-BB69-5897E8BEE9E4}" type="datetimeFigureOut">
              <a:rPr kumimoji="1" lang="ja-JP" altLang="en-US" smtClean="0"/>
              <a:t>2023/8/17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425710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93C00C8-EBF0-46CB-BB69-5897E8BEE9E4}" type="datetimeFigureOut">
              <a:rPr kumimoji="1" lang="ja-JP" altLang="en-US" smtClean="0"/>
              <a:t>2023/8/17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3551786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93C00C8-EBF0-46CB-BB69-5897E8BEE9E4}" type="datetimeFigureOut">
              <a:rPr kumimoji="1" lang="ja-JP" altLang="en-US" smtClean="0"/>
              <a:t>2023/8/17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1757514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3C00C8-EBF0-46CB-BB69-5897E8BEE9E4}" type="datetimeFigureOut">
              <a:rPr kumimoji="1" lang="ja-JP" altLang="en-US" smtClean="0"/>
              <a:t>2023/8/17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1154068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3C00C8-EBF0-46CB-BB69-5897E8BEE9E4}" type="datetimeFigureOut">
              <a:rPr kumimoji="1" lang="ja-JP" altLang="en-US" smtClean="0"/>
              <a:t>2023/8/17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118659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743000" y="683568"/>
            <a:ext cx="7221488" cy="729208"/>
          </a:xfrm>
        </p:spPr>
        <p:txBody>
          <a:bodyPr/>
          <a:lstStyle>
            <a:lvl1pPr>
              <a:defRPr sz="3600" b="1"/>
            </a:lvl1pPr>
          </a:lstStyle>
          <a:p>
            <a:r>
              <a:rPr lang="es-ES" dirty="0"/>
              <a:t>Haga clic para modificar el estilo de título del patrón</a:t>
            </a:r>
            <a:endParaRPr lang="es-AR" dirty="0"/>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914400"/>
            <a:fld id="{C5314237-D8D3-414C-A559-346D2921999D}" type="datetimeFigureOut">
              <a:rPr lang="es-AR" altLang="ja-JP">
                <a:solidFill>
                  <a:prstClr val="black"/>
                </a:solidFill>
                <a:cs typeface="Arial" pitchFamily="34" charset="0"/>
              </a:rPr>
              <a:pPr defTabSz="914400"/>
              <a:t>17/8/2023</a:t>
            </a:fld>
            <a:endParaRPr lang="es-AR" altLang="ja-JP">
              <a:solidFill>
                <a:prstClr val="black"/>
              </a:solidFill>
              <a:cs typeface="Arial" pitchFamily="34" charset="0"/>
            </a:endParaRPr>
          </a:p>
        </p:txBody>
      </p:sp>
      <p:sp>
        <p:nvSpPr>
          <p:cNvPr id="5" name="4 Marcador de pie de página"/>
          <p:cNvSpPr>
            <a:spLocks noGrp="1"/>
          </p:cNvSpPr>
          <p:nvPr>
            <p:ph type="ftr" sz="quarter" idx="11"/>
          </p:nvPr>
        </p:nvSpPr>
        <p:spPr/>
        <p:txBody>
          <a:bodyPr/>
          <a:lstStyle>
            <a:lvl1pPr>
              <a:defRPr/>
            </a:lvl1pPr>
          </a:lstStyle>
          <a:p>
            <a:endParaRPr lang="ja-JP" altLang="ja-JP"/>
          </a:p>
        </p:txBody>
      </p:sp>
      <p:sp>
        <p:nvSpPr>
          <p:cNvPr id="6" name="5 Marcador de número de diapositiva"/>
          <p:cNvSpPr>
            <a:spLocks noGrp="1"/>
          </p:cNvSpPr>
          <p:nvPr>
            <p:ph type="sldNum" sz="quarter" idx="12"/>
          </p:nvPr>
        </p:nvSpPr>
        <p:spPr/>
        <p:txBody>
          <a:bodyPr/>
          <a:lstStyle>
            <a:lvl1pPr>
              <a:defRPr/>
            </a:lvl1pPr>
          </a:lstStyle>
          <a:p>
            <a:fld id="{7DA4F685-2364-49A2-A29C-03EB7A4D6C2B}" type="slidenum">
              <a:rPr lang="es-AR" altLang="ja-JP"/>
              <a:pPr/>
              <a:t>‹#›</a:t>
            </a:fld>
            <a:endParaRPr lang="es-AR" altLang="ja-JP"/>
          </a:p>
        </p:txBody>
      </p:sp>
    </p:spTree>
    <p:extLst>
      <p:ext uri="{BB962C8B-B14F-4D97-AF65-F5344CB8AC3E}">
        <p14:creationId xmlns:p14="http://schemas.microsoft.com/office/powerpoint/2010/main" val="308917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3C00C8-EBF0-46CB-BB69-5897E8BEE9E4}" type="datetimeFigureOut">
              <a:rPr kumimoji="1" lang="ja-JP" altLang="en-US" smtClean="0"/>
              <a:t>2023/8/17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2793987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3C00C8-EBF0-46CB-BB69-5897E8BEE9E4}" type="datetimeFigureOut">
              <a:rPr kumimoji="1" lang="ja-JP" altLang="en-US" smtClean="0"/>
              <a:t>2023/8/17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3243461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3C00C8-EBF0-46CB-BB69-5897E8BEE9E4}" type="datetimeFigureOut">
              <a:rPr kumimoji="1" lang="ja-JP" altLang="en-US" smtClean="0"/>
              <a:t>2023/8/17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3912154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619672" y="2132856"/>
            <a:ext cx="7270576" cy="1467594"/>
          </a:xfrm>
        </p:spPr>
        <p:txBody>
          <a:bodyPr>
            <a:noAutofit/>
          </a:bodyPr>
          <a:lstStyle>
            <a:lvl1pPr algn="r">
              <a:defRPr sz="3200">
                <a:latin typeface="Trajan Pro" pitchFamily="18" charset="0"/>
              </a:defRPr>
            </a:lvl1pPr>
          </a:lstStyle>
          <a:p>
            <a:r>
              <a:rPr lang="es-ES" dirty="0"/>
              <a:t>Haga clic para modificar el estilo de título del patrón</a:t>
            </a:r>
            <a:endParaRPr lang="es-AR" dirty="0"/>
          </a:p>
        </p:txBody>
      </p:sp>
      <p:sp>
        <p:nvSpPr>
          <p:cNvPr id="3" name="2 Subtítulo"/>
          <p:cNvSpPr>
            <a:spLocks noGrp="1"/>
          </p:cNvSpPr>
          <p:nvPr>
            <p:ph type="subTitle" idx="1"/>
          </p:nvPr>
        </p:nvSpPr>
        <p:spPr>
          <a:xfrm>
            <a:off x="2483768" y="378904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AR" dirty="0"/>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pPr>
            <a:fld id="{8F190B25-2E86-4668-AA5F-2B556EF8FA90}" type="datetimeFigureOut">
              <a:rPr kumimoji="0" lang="es-AR" altLang="ja-JP">
                <a:solidFill>
                  <a:prstClr val="black"/>
                </a:solidFill>
                <a:cs typeface="Arial" pitchFamily="34" charset="0"/>
              </a:rPr>
              <a:pPr fontAlgn="base">
                <a:spcBef>
                  <a:spcPct val="0"/>
                </a:spcBef>
                <a:spcAft>
                  <a:spcPct val="0"/>
                </a:spcAft>
              </a:pPr>
              <a:t>17/8/2023</a:t>
            </a:fld>
            <a:endParaRPr kumimoji="0" lang="es-AR" altLang="ja-JP">
              <a:solidFill>
                <a:prstClr val="black"/>
              </a:solidFill>
              <a:cs typeface="Arial" pitchFamily="34" charset="0"/>
            </a:endParaRPr>
          </a:p>
        </p:txBody>
      </p:sp>
      <p:sp>
        <p:nvSpPr>
          <p:cNvPr id="5" name="4 Marcador de pie de página"/>
          <p:cNvSpPr>
            <a:spLocks noGrp="1"/>
          </p:cNvSpPr>
          <p:nvPr>
            <p:ph type="ftr" sz="quarter" idx="11"/>
          </p:nvPr>
        </p:nvSpPr>
        <p:spPr/>
        <p:txBody>
          <a:bodyPr/>
          <a:lstStyle>
            <a:lvl1pPr>
              <a:defRPr/>
            </a:lvl1pPr>
          </a:lstStyle>
          <a:p>
            <a:endParaRPr lang="ja-JP" altLang="ja-JP"/>
          </a:p>
        </p:txBody>
      </p:sp>
      <p:sp>
        <p:nvSpPr>
          <p:cNvPr id="6" name="5 Marcador de número de diapositiva"/>
          <p:cNvSpPr>
            <a:spLocks noGrp="1"/>
          </p:cNvSpPr>
          <p:nvPr>
            <p:ph type="sldNum" sz="quarter" idx="12"/>
          </p:nvPr>
        </p:nvSpPr>
        <p:spPr/>
        <p:txBody>
          <a:bodyPr/>
          <a:lstStyle>
            <a:lvl1pPr>
              <a:defRPr/>
            </a:lvl1pPr>
          </a:lstStyle>
          <a:p>
            <a:fld id="{9D9CD93F-B58A-4BE7-BA1B-97519AF3C6D9}" type="slidenum">
              <a:rPr lang="es-AR" altLang="ja-JP"/>
              <a:pPr/>
              <a:t>‹#›</a:t>
            </a:fld>
            <a:endParaRPr lang="es-AR" altLang="ja-JP"/>
          </a:p>
        </p:txBody>
      </p:sp>
    </p:spTree>
    <p:extLst>
      <p:ext uri="{BB962C8B-B14F-4D97-AF65-F5344CB8AC3E}">
        <p14:creationId xmlns:p14="http://schemas.microsoft.com/office/powerpoint/2010/main" val="2160438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743000" y="683568"/>
            <a:ext cx="7221488" cy="729208"/>
          </a:xfrm>
        </p:spPr>
        <p:txBody>
          <a:bodyPr/>
          <a:lstStyle>
            <a:lvl1pPr>
              <a:defRPr sz="3600" b="1"/>
            </a:lvl1pPr>
          </a:lstStyle>
          <a:p>
            <a:r>
              <a:rPr lang="es-ES" dirty="0"/>
              <a:t>Haga clic para modificar el estilo de título del patrón</a:t>
            </a:r>
            <a:endParaRPr lang="es-AR" dirty="0"/>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pPr>
            <a:fld id="{C5314237-D8D3-414C-A559-346D2921999D}" type="datetimeFigureOut">
              <a:rPr kumimoji="0" lang="es-AR" altLang="ja-JP">
                <a:solidFill>
                  <a:prstClr val="black"/>
                </a:solidFill>
                <a:cs typeface="Arial" pitchFamily="34" charset="0"/>
              </a:rPr>
              <a:pPr fontAlgn="base">
                <a:spcBef>
                  <a:spcPct val="0"/>
                </a:spcBef>
                <a:spcAft>
                  <a:spcPct val="0"/>
                </a:spcAft>
              </a:pPr>
              <a:t>17/8/2023</a:t>
            </a:fld>
            <a:endParaRPr kumimoji="0" lang="es-AR" altLang="ja-JP">
              <a:solidFill>
                <a:prstClr val="black"/>
              </a:solidFill>
              <a:cs typeface="Arial" pitchFamily="34" charset="0"/>
            </a:endParaRPr>
          </a:p>
        </p:txBody>
      </p:sp>
      <p:sp>
        <p:nvSpPr>
          <p:cNvPr id="5" name="4 Marcador de pie de página"/>
          <p:cNvSpPr>
            <a:spLocks noGrp="1"/>
          </p:cNvSpPr>
          <p:nvPr>
            <p:ph type="ftr" sz="quarter" idx="11"/>
          </p:nvPr>
        </p:nvSpPr>
        <p:spPr/>
        <p:txBody>
          <a:bodyPr/>
          <a:lstStyle>
            <a:lvl1pPr>
              <a:defRPr/>
            </a:lvl1pPr>
          </a:lstStyle>
          <a:p>
            <a:endParaRPr lang="ja-JP" altLang="ja-JP"/>
          </a:p>
        </p:txBody>
      </p:sp>
      <p:sp>
        <p:nvSpPr>
          <p:cNvPr id="6" name="5 Marcador de número de diapositiva"/>
          <p:cNvSpPr>
            <a:spLocks noGrp="1"/>
          </p:cNvSpPr>
          <p:nvPr>
            <p:ph type="sldNum" sz="quarter" idx="12"/>
          </p:nvPr>
        </p:nvSpPr>
        <p:spPr/>
        <p:txBody>
          <a:bodyPr/>
          <a:lstStyle>
            <a:lvl1pPr>
              <a:defRPr/>
            </a:lvl1pPr>
          </a:lstStyle>
          <a:p>
            <a:fld id="{7DA4F685-2364-49A2-A29C-03EB7A4D6C2B}" type="slidenum">
              <a:rPr lang="es-AR" altLang="ja-JP"/>
              <a:pPr/>
              <a:t>‹#›</a:t>
            </a:fld>
            <a:endParaRPr lang="es-AR" altLang="ja-JP"/>
          </a:p>
        </p:txBody>
      </p:sp>
    </p:spTree>
    <p:extLst>
      <p:ext uri="{BB962C8B-B14F-4D97-AF65-F5344CB8AC3E}">
        <p14:creationId xmlns:p14="http://schemas.microsoft.com/office/powerpoint/2010/main" val="1703756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pPr>
            <a:fld id="{31400626-8802-4428-AA8E-E906646FA4C4}" type="datetimeFigureOut">
              <a:rPr kumimoji="0" lang="es-AR" altLang="ja-JP">
                <a:solidFill>
                  <a:prstClr val="black"/>
                </a:solidFill>
                <a:cs typeface="Arial" pitchFamily="34" charset="0"/>
              </a:rPr>
              <a:pPr fontAlgn="base">
                <a:spcBef>
                  <a:spcPct val="0"/>
                </a:spcBef>
                <a:spcAft>
                  <a:spcPct val="0"/>
                </a:spcAft>
              </a:pPr>
              <a:t>17/8/2023</a:t>
            </a:fld>
            <a:endParaRPr kumimoji="0" lang="es-AR" altLang="ja-JP">
              <a:solidFill>
                <a:prstClr val="black"/>
              </a:solidFill>
              <a:cs typeface="Arial" pitchFamily="34" charset="0"/>
            </a:endParaRPr>
          </a:p>
        </p:txBody>
      </p:sp>
      <p:sp>
        <p:nvSpPr>
          <p:cNvPr id="5" name="4 Marcador de pie de página"/>
          <p:cNvSpPr>
            <a:spLocks noGrp="1"/>
          </p:cNvSpPr>
          <p:nvPr>
            <p:ph type="ftr" sz="quarter" idx="11"/>
          </p:nvPr>
        </p:nvSpPr>
        <p:spPr/>
        <p:txBody>
          <a:bodyPr/>
          <a:lstStyle>
            <a:lvl1pPr>
              <a:defRPr/>
            </a:lvl1pPr>
          </a:lstStyle>
          <a:p>
            <a:endParaRPr lang="ja-JP" altLang="ja-JP"/>
          </a:p>
        </p:txBody>
      </p:sp>
      <p:sp>
        <p:nvSpPr>
          <p:cNvPr id="6" name="5 Marcador de número de diapositiva"/>
          <p:cNvSpPr>
            <a:spLocks noGrp="1"/>
          </p:cNvSpPr>
          <p:nvPr>
            <p:ph type="sldNum" sz="quarter" idx="12"/>
          </p:nvPr>
        </p:nvSpPr>
        <p:spPr/>
        <p:txBody>
          <a:bodyPr/>
          <a:lstStyle>
            <a:lvl1pPr>
              <a:defRPr/>
            </a:lvl1pPr>
          </a:lstStyle>
          <a:p>
            <a:fld id="{AE27A3F9-DD07-4EFD-9356-3B22C627E384}" type="slidenum">
              <a:rPr lang="es-AR" altLang="ja-JP"/>
              <a:pPr/>
              <a:t>‹#›</a:t>
            </a:fld>
            <a:endParaRPr lang="es-AR" altLang="ja-JP"/>
          </a:p>
        </p:txBody>
      </p:sp>
    </p:spTree>
    <p:extLst>
      <p:ext uri="{BB962C8B-B14F-4D97-AF65-F5344CB8AC3E}">
        <p14:creationId xmlns:p14="http://schemas.microsoft.com/office/powerpoint/2010/main" val="2217980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pPr>
            <a:fld id="{8D65DA63-9B20-43E3-9761-0B2E7A753E47}" type="datetimeFigureOut">
              <a:rPr kumimoji="0" lang="es-AR" altLang="ja-JP">
                <a:solidFill>
                  <a:prstClr val="black"/>
                </a:solidFill>
                <a:cs typeface="Arial" pitchFamily="34" charset="0"/>
              </a:rPr>
              <a:pPr fontAlgn="base">
                <a:spcBef>
                  <a:spcPct val="0"/>
                </a:spcBef>
                <a:spcAft>
                  <a:spcPct val="0"/>
                </a:spcAft>
              </a:pPr>
              <a:t>17/8/2023</a:t>
            </a:fld>
            <a:endParaRPr kumimoji="0" lang="es-AR" altLang="ja-JP">
              <a:solidFill>
                <a:prstClr val="black"/>
              </a:solidFill>
              <a:cs typeface="Arial" pitchFamily="34" charset="0"/>
            </a:endParaRPr>
          </a:p>
        </p:txBody>
      </p:sp>
      <p:sp>
        <p:nvSpPr>
          <p:cNvPr id="6" name="5 Marcador de pie de página"/>
          <p:cNvSpPr>
            <a:spLocks noGrp="1"/>
          </p:cNvSpPr>
          <p:nvPr>
            <p:ph type="ftr" sz="quarter" idx="11"/>
          </p:nvPr>
        </p:nvSpPr>
        <p:spPr/>
        <p:txBody>
          <a:bodyPr/>
          <a:lstStyle>
            <a:lvl1pPr>
              <a:defRPr/>
            </a:lvl1pPr>
          </a:lstStyle>
          <a:p>
            <a:endParaRPr lang="ja-JP" altLang="ja-JP"/>
          </a:p>
        </p:txBody>
      </p:sp>
      <p:sp>
        <p:nvSpPr>
          <p:cNvPr id="7" name="6 Marcador de número de diapositiva"/>
          <p:cNvSpPr>
            <a:spLocks noGrp="1"/>
          </p:cNvSpPr>
          <p:nvPr>
            <p:ph type="sldNum" sz="quarter" idx="12"/>
          </p:nvPr>
        </p:nvSpPr>
        <p:spPr/>
        <p:txBody>
          <a:bodyPr/>
          <a:lstStyle>
            <a:lvl1pPr>
              <a:defRPr/>
            </a:lvl1pPr>
          </a:lstStyle>
          <a:p>
            <a:fld id="{4AEDFBED-7C9D-4FDD-8F8F-31D2A5732816}" type="slidenum">
              <a:rPr lang="es-AR" altLang="ja-JP"/>
              <a:pPr/>
              <a:t>‹#›</a:t>
            </a:fld>
            <a:endParaRPr lang="es-AR" altLang="ja-JP"/>
          </a:p>
        </p:txBody>
      </p:sp>
    </p:spTree>
    <p:extLst>
      <p:ext uri="{BB962C8B-B14F-4D97-AF65-F5344CB8AC3E}">
        <p14:creationId xmlns:p14="http://schemas.microsoft.com/office/powerpoint/2010/main" val="2557864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pPr>
            <a:fld id="{0FFA7E8B-81CA-4243-A7F6-FA1F8F5CA299}" type="datetimeFigureOut">
              <a:rPr kumimoji="0" lang="es-AR" altLang="ja-JP">
                <a:solidFill>
                  <a:prstClr val="black"/>
                </a:solidFill>
                <a:cs typeface="Arial" pitchFamily="34" charset="0"/>
              </a:rPr>
              <a:pPr fontAlgn="base">
                <a:spcBef>
                  <a:spcPct val="0"/>
                </a:spcBef>
                <a:spcAft>
                  <a:spcPct val="0"/>
                </a:spcAft>
              </a:pPr>
              <a:t>17/8/2023</a:t>
            </a:fld>
            <a:endParaRPr kumimoji="0" lang="es-AR" altLang="ja-JP">
              <a:solidFill>
                <a:prstClr val="black"/>
              </a:solidFill>
              <a:cs typeface="Arial" pitchFamily="34" charset="0"/>
            </a:endParaRPr>
          </a:p>
        </p:txBody>
      </p:sp>
      <p:sp>
        <p:nvSpPr>
          <p:cNvPr id="8" name="7 Marcador de pie de página"/>
          <p:cNvSpPr>
            <a:spLocks noGrp="1"/>
          </p:cNvSpPr>
          <p:nvPr>
            <p:ph type="ftr" sz="quarter" idx="11"/>
          </p:nvPr>
        </p:nvSpPr>
        <p:spPr/>
        <p:txBody>
          <a:bodyPr/>
          <a:lstStyle>
            <a:lvl1pPr>
              <a:defRPr/>
            </a:lvl1pPr>
          </a:lstStyle>
          <a:p>
            <a:endParaRPr lang="ja-JP" altLang="ja-JP"/>
          </a:p>
        </p:txBody>
      </p:sp>
      <p:sp>
        <p:nvSpPr>
          <p:cNvPr id="9" name="8 Marcador de número de diapositiva"/>
          <p:cNvSpPr>
            <a:spLocks noGrp="1"/>
          </p:cNvSpPr>
          <p:nvPr>
            <p:ph type="sldNum" sz="quarter" idx="12"/>
          </p:nvPr>
        </p:nvSpPr>
        <p:spPr/>
        <p:txBody>
          <a:bodyPr/>
          <a:lstStyle>
            <a:lvl1pPr>
              <a:defRPr/>
            </a:lvl1pPr>
          </a:lstStyle>
          <a:p>
            <a:fld id="{3004221C-718F-496A-90D0-3EDADC3224EE}" type="slidenum">
              <a:rPr lang="es-AR" altLang="ja-JP"/>
              <a:pPr/>
              <a:t>‹#›</a:t>
            </a:fld>
            <a:endParaRPr lang="es-AR" altLang="ja-JP"/>
          </a:p>
        </p:txBody>
      </p:sp>
    </p:spTree>
    <p:extLst>
      <p:ext uri="{BB962C8B-B14F-4D97-AF65-F5344CB8AC3E}">
        <p14:creationId xmlns:p14="http://schemas.microsoft.com/office/powerpoint/2010/main" val="3949075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pPr>
            <a:fld id="{DE1878CF-87E6-4777-8CA0-A0D6A37FAD20}" type="datetimeFigureOut">
              <a:rPr kumimoji="0" lang="es-AR" altLang="ja-JP">
                <a:solidFill>
                  <a:prstClr val="black"/>
                </a:solidFill>
                <a:cs typeface="Arial" pitchFamily="34" charset="0"/>
              </a:rPr>
              <a:pPr fontAlgn="base">
                <a:spcBef>
                  <a:spcPct val="0"/>
                </a:spcBef>
                <a:spcAft>
                  <a:spcPct val="0"/>
                </a:spcAft>
              </a:pPr>
              <a:t>17/8/2023</a:t>
            </a:fld>
            <a:endParaRPr kumimoji="0" lang="es-AR" altLang="ja-JP">
              <a:solidFill>
                <a:prstClr val="black"/>
              </a:solidFill>
              <a:cs typeface="Arial" pitchFamily="34" charset="0"/>
            </a:endParaRPr>
          </a:p>
        </p:txBody>
      </p:sp>
      <p:sp>
        <p:nvSpPr>
          <p:cNvPr id="4" name="3 Marcador de pie de página"/>
          <p:cNvSpPr>
            <a:spLocks noGrp="1"/>
          </p:cNvSpPr>
          <p:nvPr>
            <p:ph type="ftr" sz="quarter" idx="11"/>
          </p:nvPr>
        </p:nvSpPr>
        <p:spPr/>
        <p:txBody>
          <a:bodyPr/>
          <a:lstStyle>
            <a:lvl1pPr>
              <a:defRPr/>
            </a:lvl1pPr>
          </a:lstStyle>
          <a:p>
            <a:endParaRPr lang="ja-JP" altLang="ja-JP"/>
          </a:p>
        </p:txBody>
      </p:sp>
      <p:sp>
        <p:nvSpPr>
          <p:cNvPr id="5" name="4 Marcador de número de diapositiva"/>
          <p:cNvSpPr>
            <a:spLocks noGrp="1"/>
          </p:cNvSpPr>
          <p:nvPr>
            <p:ph type="sldNum" sz="quarter" idx="12"/>
          </p:nvPr>
        </p:nvSpPr>
        <p:spPr/>
        <p:txBody>
          <a:bodyPr/>
          <a:lstStyle>
            <a:lvl1pPr>
              <a:defRPr/>
            </a:lvl1pPr>
          </a:lstStyle>
          <a:p>
            <a:fld id="{3F584E8A-0AF2-4D1F-BA7F-F737687FF1D3}" type="slidenum">
              <a:rPr lang="es-AR" altLang="ja-JP"/>
              <a:pPr/>
              <a:t>‹#›</a:t>
            </a:fld>
            <a:endParaRPr lang="es-AR" altLang="ja-JP"/>
          </a:p>
        </p:txBody>
      </p:sp>
    </p:spTree>
    <p:extLst>
      <p:ext uri="{BB962C8B-B14F-4D97-AF65-F5344CB8AC3E}">
        <p14:creationId xmlns:p14="http://schemas.microsoft.com/office/powerpoint/2010/main" val="352836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pPr>
            <a:fld id="{7B83FDB4-68ED-4078-94F3-CF36828FB98F}" type="datetimeFigureOut">
              <a:rPr kumimoji="0" lang="es-AR" altLang="ja-JP">
                <a:solidFill>
                  <a:prstClr val="black"/>
                </a:solidFill>
                <a:cs typeface="Arial" pitchFamily="34" charset="0"/>
              </a:rPr>
              <a:pPr fontAlgn="base">
                <a:spcBef>
                  <a:spcPct val="0"/>
                </a:spcBef>
                <a:spcAft>
                  <a:spcPct val="0"/>
                </a:spcAft>
              </a:pPr>
              <a:t>17/8/2023</a:t>
            </a:fld>
            <a:endParaRPr kumimoji="0" lang="es-AR" altLang="ja-JP">
              <a:solidFill>
                <a:prstClr val="black"/>
              </a:solidFill>
              <a:cs typeface="Arial" pitchFamily="34" charset="0"/>
            </a:endParaRPr>
          </a:p>
        </p:txBody>
      </p:sp>
      <p:sp>
        <p:nvSpPr>
          <p:cNvPr id="3" name="2 Marcador de pie de página"/>
          <p:cNvSpPr>
            <a:spLocks noGrp="1"/>
          </p:cNvSpPr>
          <p:nvPr>
            <p:ph type="ftr" sz="quarter" idx="11"/>
          </p:nvPr>
        </p:nvSpPr>
        <p:spPr/>
        <p:txBody>
          <a:bodyPr/>
          <a:lstStyle>
            <a:lvl1pPr>
              <a:defRPr/>
            </a:lvl1pPr>
          </a:lstStyle>
          <a:p>
            <a:endParaRPr lang="ja-JP" altLang="ja-JP"/>
          </a:p>
        </p:txBody>
      </p:sp>
      <p:sp>
        <p:nvSpPr>
          <p:cNvPr id="4" name="3 Marcador de número de diapositiva"/>
          <p:cNvSpPr>
            <a:spLocks noGrp="1"/>
          </p:cNvSpPr>
          <p:nvPr>
            <p:ph type="sldNum" sz="quarter" idx="12"/>
          </p:nvPr>
        </p:nvSpPr>
        <p:spPr/>
        <p:txBody>
          <a:bodyPr/>
          <a:lstStyle>
            <a:lvl1pPr>
              <a:defRPr/>
            </a:lvl1pPr>
          </a:lstStyle>
          <a:p>
            <a:fld id="{711D88EB-5DD7-46A4-B596-E9020289A86C}" type="slidenum">
              <a:rPr lang="es-AR" altLang="ja-JP"/>
              <a:pPr/>
              <a:t>‹#›</a:t>
            </a:fld>
            <a:endParaRPr lang="es-AR" altLang="ja-JP"/>
          </a:p>
        </p:txBody>
      </p:sp>
    </p:spTree>
    <p:extLst>
      <p:ext uri="{BB962C8B-B14F-4D97-AF65-F5344CB8AC3E}">
        <p14:creationId xmlns:p14="http://schemas.microsoft.com/office/powerpoint/2010/main" val="268528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914400"/>
            <a:fld id="{31400626-8802-4428-AA8E-E906646FA4C4}" type="datetimeFigureOut">
              <a:rPr lang="es-AR" altLang="ja-JP">
                <a:solidFill>
                  <a:prstClr val="black"/>
                </a:solidFill>
                <a:cs typeface="Arial" pitchFamily="34" charset="0"/>
              </a:rPr>
              <a:pPr defTabSz="914400"/>
              <a:t>17/8/2023</a:t>
            </a:fld>
            <a:endParaRPr lang="es-AR" altLang="ja-JP">
              <a:solidFill>
                <a:prstClr val="black"/>
              </a:solidFill>
              <a:cs typeface="Arial" pitchFamily="34" charset="0"/>
            </a:endParaRPr>
          </a:p>
        </p:txBody>
      </p:sp>
      <p:sp>
        <p:nvSpPr>
          <p:cNvPr id="5" name="4 Marcador de pie de página"/>
          <p:cNvSpPr>
            <a:spLocks noGrp="1"/>
          </p:cNvSpPr>
          <p:nvPr>
            <p:ph type="ftr" sz="quarter" idx="11"/>
          </p:nvPr>
        </p:nvSpPr>
        <p:spPr/>
        <p:txBody>
          <a:bodyPr/>
          <a:lstStyle>
            <a:lvl1pPr>
              <a:defRPr/>
            </a:lvl1pPr>
          </a:lstStyle>
          <a:p>
            <a:endParaRPr lang="ja-JP" altLang="ja-JP"/>
          </a:p>
        </p:txBody>
      </p:sp>
      <p:sp>
        <p:nvSpPr>
          <p:cNvPr id="6" name="5 Marcador de número de diapositiva"/>
          <p:cNvSpPr>
            <a:spLocks noGrp="1"/>
          </p:cNvSpPr>
          <p:nvPr>
            <p:ph type="sldNum" sz="quarter" idx="12"/>
          </p:nvPr>
        </p:nvSpPr>
        <p:spPr/>
        <p:txBody>
          <a:bodyPr/>
          <a:lstStyle>
            <a:lvl1pPr>
              <a:defRPr/>
            </a:lvl1pPr>
          </a:lstStyle>
          <a:p>
            <a:fld id="{AE27A3F9-DD07-4EFD-9356-3B22C627E384}" type="slidenum">
              <a:rPr lang="es-AR" altLang="ja-JP"/>
              <a:pPr/>
              <a:t>‹#›</a:t>
            </a:fld>
            <a:endParaRPr lang="es-AR" altLang="ja-JP"/>
          </a:p>
        </p:txBody>
      </p:sp>
    </p:spTree>
    <p:extLst>
      <p:ext uri="{BB962C8B-B14F-4D97-AF65-F5344CB8AC3E}">
        <p14:creationId xmlns:p14="http://schemas.microsoft.com/office/powerpoint/2010/main" val="1035036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pPr>
            <a:fld id="{92DCF497-0068-439B-A48E-CC8722BD88B7}" type="datetimeFigureOut">
              <a:rPr kumimoji="0" lang="es-AR" altLang="ja-JP">
                <a:solidFill>
                  <a:prstClr val="black"/>
                </a:solidFill>
                <a:cs typeface="Arial" pitchFamily="34" charset="0"/>
              </a:rPr>
              <a:pPr fontAlgn="base">
                <a:spcBef>
                  <a:spcPct val="0"/>
                </a:spcBef>
                <a:spcAft>
                  <a:spcPct val="0"/>
                </a:spcAft>
              </a:pPr>
              <a:t>17/8/2023</a:t>
            </a:fld>
            <a:endParaRPr kumimoji="0" lang="es-AR" altLang="ja-JP">
              <a:solidFill>
                <a:prstClr val="black"/>
              </a:solidFill>
              <a:cs typeface="Arial" pitchFamily="34" charset="0"/>
            </a:endParaRPr>
          </a:p>
        </p:txBody>
      </p:sp>
      <p:sp>
        <p:nvSpPr>
          <p:cNvPr id="6" name="5 Marcador de pie de página"/>
          <p:cNvSpPr>
            <a:spLocks noGrp="1"/>
          </p:cNvSpPr>
          <p:nvPr>
            <p:ph type="ftr" sz="quarter" idx="11"/>
          </p:nvPr>
        </p:nvSpPr>
        <p:spPr/>
        <p:txBody>
          <a:bodyPr/>
          <a:lstStyle>
            <a:lvl1pPr>
              <a:defRPr/>
            </a:lvl1pPr>
          </a:lstStyle>
          <a:p>
            <a:endParaRPr lang="ja-JP" altLang="ja-JP"/>
          </a:p>
        </p:txBody>
      </p:sp>
      <p:sp>
        <p:nvSpPr>
          <p:cNvPr id="7" name="6 Marcador de número de diapositiva"/>
          <p:cNvSpPr>
            <a:spLocks noGrp="1"/>
          </p:cNvSpPr>
          <p:nvPr>
            <p:ph type="sldNum" sz="quarter" idx="12"/>
          </p:nvPr>
        </p:nvSpPr>
        <p:spPr/>
        <p:txBody>
          <a:bodyPr/>
          <a:lstStyle>
            <a:lvl1pPr>
              <a:defRPr/>
            </a:lvl1pPr>
          </a:lstStyle>
          <a:p>
            <a:fld id="{2B63BAC3-0E83-4AF5-BDD8-D894E08DD525}" type="slidenum">
              <a:rPr lang="es-AR" altLang="ja-JP"/>
              <a:pPr/>
              <a:t>‹#›</a:t>
            </a:fld>
            <a:endParaRPr lang="es-AR" altLang="ja-JP"/>
          </a:p>
        </p:txBody>
      </p:sp>
    </p:spTree>
    <p:extLst>
      <p:ext uri="{BB962C8B-B14F-4D97-AF65-F5344CB8AC3E}">
        <p14:creationId xmlns:p14="http://schemas.microsoft.com/office/powerpoint/2010/main" val="346095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pPr>
            <a:fld id="{C593E068-5D68-48FD-8429-82740A3C77A4}" type="datetimeFigureOut">
              <a:rPr kumimoji="0" lang="es-AR" altLang="ja-JP">
                <a:solidFill>
                  <a:prstClr val="black"/>
                </a:solidFill>
                <a:cs typeface="Arial" pitchFamily="34" charset="0"/>
              </a:rPr>
              <a:pPr fontAlgn="base">
                <a:spcBef>
                  <a:spcPct val="0"/>
                </a:spcBef>
                <a:spcAft>
                  <a:spcPct val="0"/>
                </a:spcAft>
              </a:pPr>
              <a:t>17/8/2023</a:t>
            </a:fld>
            <a:endParaRPr kumimoji="0" lang="es-AR" altLang="ja-JP">
              <a:solidFill>
                <a:prstClr val="black"/>
              </a:solidFill>
              <a:cs typeface="Arial" pitchFamily="34" charset="0"/>
            </a:endParaRPr>
          </a:p>
        </p:txBody>
      </p:sp>
      <p:sp>
        <p:nvSpPr>
          <p:cNvPr id="6" name="5 Marcador de pie de página"/>
          <p:cNvSpPr>
            <a:spLocks noGrp="1"/>
          </p:cNvSpPr>
          <p:nvPr>
            <p:ph type="ftr" sz="quarter" idx="11"/>
          </p:nvPr>
        </p:nvSpPr>
        <p:spPr/>
        <p:txBody>
          <a:bodyPr/>
          <a:lstStyle>
            <a:lvl1pPr>
              <a:defRPr/>
            </a:lvl1pPr>
          </a:lstStyle>
          <a:p>
            <a:endParaRPr lang="ja-JP" altLang="ja-JP"/>
          </a:p>
        </p:txBody>
      </p:sp>
      <p:sp>
        <p:nvSpPr>
          <p:cNvPr id="7" name="6 Marcador de número de diapositiva"/>
          <p:cNvSpPr>
            <a:spLocks noGrp="1"/>
          </p:cNvSpPr>
          <p:nvPr>
            <p:ph type="sldNum" sz="quarter" idx="12"/>
          </p:nvPr>
        </p:nvSpPr>
        <p:spPr/>
        <p:txBody>
          <a:bodyPr/>
          <a:lstStyle>
            <a:lvl1pPr>
              <a:defRPr/>
            </a:lvl1pPr>
          </a:lstStyle>
          <a:p>
            <a:fld id="{115DD7C3-483E-4CC2-8BE7-7CB7D74E661A}" type="slidenum">
              <a:rPr lang="es-AR" altLang="ja-JP"/>
              <a:pPr/>
              <a:t>‹#›</a:t>
            </a:fld>
            <a:endParaRPr lang="es-AR" altLang="ja-JP"/>
          </a:p>
        </p:txBody>
      </p:sp>
    </p:spTree>
    <p:extLst>
      <p:ext uri="{BB962C8B-B14F-4D97-AF65-F5344CB8AC3E}">
        <p14:creationId xmlns:p14="http://schemas.microsoft.com/office/powerpoint/2010/main" val="3633760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pPr>
            <a:fld id="{73199B96-D347-4E95-BB01-91D004F6F75A}" type="datetimeFigureOut">
              <a:rPr kumimoji="0" lang="es-AR" altLang="ja-JP">
                <a:solidFill>
                  <a:prstClr val="black"/>
                </a:solidFill>
                <a:cs typeface="Arial" pitchFamily="34" charset="0"/>
              </a:rPr>
              <a:pPr fontAlgn="base">
                <a:spcBef>
                  <a:spcPct val="0"/>
                </a:spcBef>
                <a:spcAft>
                  <a:spcPct val="0"/>
                </a:spcAft>
              </a:pPr>
              <a:t>17/8/2023</a:t>
            </a:fld>
            <a:endParaRPr kumimoji="0" lang="es-AR" altLang="ja-JP">
              <a:solidFill>
                <a:prstClr val="black"/>
              </a:solidFill>
              <a:cs typeface="Arial" pitchFamily="34" charset="0"/>
            </a:endParaRPr>
          </a:p>
        </p:txBody>
      </p:sp>
      <p:sp>
        <p:nvSpPr>
          <p:cNvPr id="5" name="4 Marcador de pie de página"/>
          <p:cNvSpPr>
            <a:spLocks noGrp="1"/>
          </p:cNvSpPr>
          <p:nvPr>
            <p:ph type="ftr" sz="quarter" idx="11"/>
          </p:nvPr>
        </p:nvSpPr>
        <p:spPr/>
        <p:txBody>
          <a:bodyPr/>
          <a:lstStyle>
            <a:lvl1pPr>
              <a:defRPr/>
            </a:lvl1pPr>
          </a:lstStyle>
          <a:p>
            <a:endParaRPr lang="ja-JP" altLang="ja-JP"/>
          </a:p>
        </p:txBody>
      </p:sp>
      <p:sp>
        <p:nvSpPr>
          <p:cNvPr id="6" name="5 Marcador de número de diapositiva"/>
          <p:cNvSpPr>
            <a:spLocks noGrp="1"/>
          </p:cNvSpPr>
          <p:nvPr>
            <p:ph type="sldNum" sz="quarter" idx="12"/>
          </p:nvPr>
        </p:nvSpPr>
        <p:spPr/>
        <p:txBody>
          <a:bodyPr/>
          <a:lstStyle>
            <a:lvl1pPr>
              <a:defRPr/>
            </a:lvl1pPr>
          </a:lstStyle>
          <a:p>
            <a:fld id="{2384A8F1-14A6-41C7-A6DA-289A63E24DE8}" type="slidenum">
              <a:rPr lang="es-AR" altLang="ja-JP"/>
              <a:pPr/>
              <a:t>‹#›</a:t>
            </a:fld>
            <a:endParaRPr lang="es-AR" altLang="ja-JP"/>
          </a:p>
        </p:txBody>
      </p:sp>
    </p:spTree>
    <p:extLst>
      <p:ext uri="{BB962C8B-B14F-4D97-AF65-F5344CB8AC3E}">
        <p14:creationId xmlns:p14="http://schemas.microsoft.com/office/powerpoint/2010/main" val="2056189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pPr>
            <a:fld id="{7A858D5F-AE8C-471D-8EDA-E477DDFCE8F4}" type="datetimeFigureOut">
              <a:rPr kumimoji="0" lang="es-AR" altLang="ja-JP">
                <a:solidFill>
                  <a:prstClr val="black"/>
                </a:solidFill>
                <a:cs typeface="Arial" pitchFamily="34" charset="0"/>
              </a:rPr>
              <a:pPr fontAlgn="base">
                <a:spcBef>
                  <a:spcPct val="0"/>
                </a:spcBef>
                <a:spcAft>
                  <a:spcPct val="0"/>
                </a:spcAft>
              </a:pPr>
              <a:t>17/8/2023</a:t>
            </a:fld>
            <a:endParaRPr kumimoji="0" lang="es-AR" altLang="ja-JP">
              <a:solidFill>
                <a:prstClr val="black"/>
              </a:solidFill>
              <a:cs typeface="Arial" pitchFamily="34" charset="0"/>
            </a:endParaRPr>
          </a:p>
        </p:txBody>
      </p:sp>
      <p:sp>
        <p:nvSpPr>
          <p:cNvPr id="5" name="4 Marcador de pie de página"/>
          <p:cNvSpPr>
            <a:spLocks noGrp="1"/>
          </p:cNvSpPr>
          <p:nvPr>
            <p:ph type="ftr" sz="quarter" idx="11"/>
          </p:nvPr>
        </p:nvSpPr>
        <p:spPr/>
        <p:txBody>
          <a:bodyPr/>
          <a:lstStyle>
            <a:lvl1pPr>
              <a:defRPr/>
            </a:lvl1pPr>
          </a:lstStyle>
          <a:p>
            <a:endParaRPr lang="ja-JP" altLang="ja-JP"/>
          </a:p>
        </p:txBody>
      </p:sp>
      <p:sp>
        <p:nvSpPr>
          <p:cNvPr id="6" name="5 Marcador de número de diapositiva"/>
          <p:cNvSpPr>
            <a:spLocks noGrp="1"/>
          </p:cNvSpPr>
          <p:nvPr>
            <p:ph type="sldNum" sz="quarter" idx="12"/>
          </p:nvPr>
        </p:nvSpPr>
        <p:spPr/>
        <p:txBody>
          <a:bodyPr/>
          <a:lstStyle>
            <a:lvl1pPr>
              <a:defRPr/>
            </a:lvl1pPr>
          </a:lstStyle>
          <a:p>
            <a:fld id="{3D35F27F-659F-4D9B-8662-5F176469B135}" type="slidenum">
              <a:rPr lang="es-AR" altLang="ja-JP"/>
              <a:pPr/>
              <a:t>‹#›</a:t>
            </a:fld>
            <a:endParaRPr lang="es-AR" altLang="ja-JP"/>
          </a:p>
        </p:txBody>
      </p:sp>
    </p:spTree>
    <p:extLst>
      <p:ext uri="{BB962C8B-B14F-4D97-AF65-F5344CB8AC3E}">
        <p14:creationId xmlns:p14="http://schemas.microsoft.com/office/powerpoint/2010/main" val="3463769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629F50E-F772-4533-9EA7-680FCE465D71}"/>
              </a:ext>
            </a:extLst>
          </p:cNvPr>
          <p:cNvSpPr>
            <a:spLocks noGrp="1"/>
          </p:cNvSpPr>
          <p:nvPr>
            <p:ph type="dt" sz="half" idx="10"/>
          </p:nvPr>
        </p:nvSpPr>
        <p:spPr/>
        <p:txBody>
          <a:bodyPr/>
          <a:lstStyle>
            <a:lvl1pPr>
              <a:defRPr/>
            </a:lvl1pPr>
          </a:lstStyle>
          <a:p>
            <a:pPr>
              <a:defRPr/>
            </a:pPr>
            <a:fld id="{4C9EF511-9D80-4DFA-A9D9-ABF6C3391A5D}" type="datetime1">
              <a:rPr lang="en-US" altLang="ja-JP"/>
              <a:pPr>
                <a:defRPr/>
              </a:pPr>
              <a:t>8/17/2023</a:t>
            </a:fld>
            <a:endParaRPr lang="en-US" altLang="ja-JP"/>
          </a:p>
        </p:txBody>
      </p:sp>
      <p:sp>
        <p:nvSpPr>
          <p:cNvPr id="5" name="Footer Placeholder 4">
            <a:extLst>
              <a:ext uri="{FF2B5EF4-FFF2-40B4-BE49-F238E27FC236}">
                <a16:creationId xmlns:a16="http://schemas.microsoft.com/office/drawing/2014/main" id="{57C242F1-1F45-4C6B-9185-8D2C618AE252}"/>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1B8CA4DA-5D48-4A0E-9E30-C2FD8AE0B731}"/>
              </a:ext>
            </a:extLst>
          </p:cNvPr>
          <p:cNvSpPr>
            <a:spLocks noGrp="1"/>
          </p:cNvSpPr>
          <p:nvPr>
            <p:ph type="sldNum" sz="quarter" idx="12"/>
          </p:nvPr>
        </p:nvSpPr>
        <p:spPr/>
        <p:txBody>
          <a:bodyPr/>
          <a:lstStyle>
            <a:lvl1pPr>
              <a:defRPr/>
            </a:lvl1pPr>
          </a:lstStyle>
          <a:p>
            <a:pPr>
              <a:defRPr/>
            </a:pPr>
            <a:fld id="{EE699129-7F3A-4DBC-A6A7-27DBA5A86376}" type="slidenum">
              <a:rPr lang="en-US" altLang="ja-JP"/>
              <a:pPr>
                <a:defRPr/>
              </a:pPr>
              <a:t>‹#›</a:t>
            </a:fld>
            <a:endParaRPr lang="en-US" altLang="ja-JP"/>
          </a:p>
        </p:txBody>
      </p:sp>
    </p:spTree>
    <p:extLst>
      <p:ext uri="{BB962C8B-B14F-4D97-AF65-F5344CB8AC3E}">
        <p14:creationId xmlns:p14="http://schemas.microsoft.com/office/powerpoint/2010/main" val="232766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98CC2-13A4-4A06-B6EE-632FDA01AAEE}"/>
              </a:ext>
            </a:extLst>
          </p:cNvPr>
          <p:cNvSpPr>
            <a:spLocks noGrp="1"/>
          </p:cNvSpPr>
          <p:nvPr>
            <p:ph type="dt" sz="half" idx="10"/>
          </p:nvPr>
        </p:nvSpPr>
        <p:spPr/>
        <p:txBody>
          <a:bodyPr/>
          <a:lstStyle>
            <a:lvl1pPr>
              <a:defRPr/>
            </a:lvl1pPr>
          </a:lstStyle>
          <a:p>
            <a:pPr>
              <a:defRPr/>
            </a:pPr>
            <a:fld id="{C93047FE-8D7C-4B4E-8F59-EB8ADC1207F3}" type="datetime1">
              <a:rPr lang="en-US" altLang="ja-JP"/>
              <a:pPr>
                <a:defRPr/>
              </a:pPr>
              <a:t>8/17/2023</a:t>
            </a:fld>
            <a:endParaRPr lang="en-US" altLang="ja-JP"/>
          </a:p>
        </p:txBody>
      </p:sp>
      <p:sp>
        <p:nvSpPr>
          <p:cNvPr id="5" name="Footer Placeholder 4">
            <a:extLst>
              <a:ext uri="{FF2B5EF4-FFF2-40B4-BE49-F238E27FC236}">
                <a16:creationId xmlns:a16="http://schemas.microsoft.com/office/drawing/2014/main" id="{B920C7AF-F0BB-44C5-B027-F1FE8A4E294B}"/>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06C347B2-E0F4-44DB-AAA2-0F14A865E2F7}"/>
              </a:ext>
            </a:extLst>
          </p:cNvPr>
          <p:cNvSpPr>
            <a:spLocks noGrp="1"/>
          </p:cNvSpPr>
          <p:nvPr>
            <p:ph type="sldNum" sz="quarter" idx="12"/>
          </p:nvPr>
        </p:nvSpPr>
        <p:spPr/>
        <p:txBody>
          <a:bodyPr/>
          <a:lstStyle>
            <a:lvl1pPr>
              <a:defRPr/>
            </a:lvl1pPr>
          </a:lstStyle>
          <a:p>
            <a:pPr>
              <a:defRPr/>
            </a:pPr>
            <a:fld id="{01B5AB65-3D36-4140-A70D-C283D866798C}" type="slidenum">
              <a:rPr lang="en-US" altLang="ja-JP"/>
              <a:pPr>
                <a:defRPr/>
              </a:pPr>
              <a:t>‹#›</a:t>
            </a:fld>
            <a:endParaRPr lang="en-US" altLang="ja-JP"/>
          </a:p>
        </p:txBody>
      </p:sp>
    </p:spTree>
    <p:extLst>
      <p:ext uri="{BB962C8B-B14F-4D97-AF65-F5344CB8AC3E}">
        <p14:creationId xmlns:p14="http://schemas.microsoft.com/office/powerpoint/2010/main" val="3651371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3EBA37-F1E7-43C5-B7A0-8660996CDB32}"/>
              </a:ext>
            </a:extLst>
          </p:cNvPr>
          <p:cNvSpPr>
            <a:spLocks noGrp="1"/>
          </p:cNvSpPr>
          <p:nvPr>
            <p:ph type="dt" sz="half" idx="10"/>
          </p:nvPr>
        </p:nvSpPr>
        <p:spPr/>
        <p:txBody>
          <a:bodyPr/>
          <a:lstStyle>
            <a:lvl1pPr>
              <a:defRPr/>
            </a:lvl1pPr>
          </a:lstStyle>
          <a:p>
            <a:pPr>
              <a:defRPr/>
            </a:pPr>
            <a:fld id="{5B7A13B9-534E-4C22-BBB6-38EA04BDBA39}" type="datetime1">
              <a:rPr lang="en-US" altLang="ja-JP"/>
              <a:pPr>
                <a:defRPr/>
              </a:pPr>
              <a:t>8/17/2023</a:t>
            </a:fld>
            <a:endParaRPr lang="en-US" altLang="ja-JP"/>
          </a:p>
        </p:txBody>
      </p:sp>
      <p:sp>
        <p:nvSpPr>
          <p:cNvPr id="5" name="Footer Placeholder 4">
            <a:extLst>
              <a:ext uri="{FF2B5EF4-FFF2-40B4-BE49-F238E27FC236}">
                <a16:creationId xmlns:a16="http://schemas.microsoft.com/office/drawing/2014/main" id="{120A40F6-D534-4D35-8DE3-E2443B8ACF0F}"/>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0111EDB0-60AB-4AD4-8216-AAEF92607373}"/>
              </a:ext>
            </a:extLst>
          </p:cNvPr>
          <p:cNvSpPr>
            <a:spLocks noGrp="1"/>
          </p:cNvSpPr>
          <p:nvPr>
            <p:ph type="sldNum" sz="quarter" idx="12"/>
          </p:nvPr>
        </p:nvSpPr>
        <p:spPr/>
        <p:txBody>
          <a:bodyPr/>
          <a:lstStyle>
            <a:lvl1pPr>
              <a:defRPr/>
            </a:lvl1pPr>
          </a:lstStyle>
          <a:p>
            <a:pPr>
              <a:defRPr/>
            </a:pPr>
            <a:fld id="{220FF2FD-1570-467A-A45B-A477F0F4FECF}" type="slidenum">
              <a:rPr lang="en-US" altLang="ja-JP"/>
              <a:pPr>
                <a:defRPr/>
              </a:pPr>
              <a:t>‹#›</a:t>
            </a:fld>
            <a:endParaRPr lang="en-US" altLang="ja-JP"/>
          </a:p>
        </p:txBody>
      </p:sp>
    </p:spTree>
    <p:extLst>
      <p:ext uri="{BB962C8B-B14F-4D97-AF65-F5344CB8AC3E}">
        <p14:creationId xmlns:p14="http://schemas.microsoft.com/office/powerpoint/2010/main" val="3464419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54E45E-EB41-4BCF-A443-57DBB4171AC6}"/>
              </a:ext>
            </a:extLst>
          </p:cNvPr>
          <p:cNvSpPr>
            <a:spLocks noGrp="1"/>
          </p:cNvSpPr>
          <p:nvPr>
            <p:ph type="dt" sz="half" idx="10"/>
          </p:nvPr>
        </p:nvSpPr>
        <p:spPr/>
        <p:txBody>
          <a:bodyPr/>
          <a:lstStyle>
            <a:lvl1pPr>
              <a:defRPr/>
            </a:lvl1pPr>
          </a:lstStyle>
          <a:p>
            <a:pPr>
              <a:defRPr/>
            </a:pPr>
            <a:fld id="{312D58F4-ABE1-49F4-AB77-BC1AB47F451C}" type="datetime1">
              <a:rPr lang="en-US" altLang="ja-JP"/>
              <a:pPr>
                <a:defRPr/>
              </a:pPr>
              <a:t>8/17/2023</a:t>
            </a:fld>
            <a:endParaRPr lang="en-US" altLang="ja-JP"/>
          </a:p>
        </p:txBody>
      </p:sp>
      <p:sp>
        <p:nvSpPr>
          <p:cNvPr id="6" name="Footer Placeholder 4">
            <a:extLst>
              <a:ext uri="{FF2B5EF4-FFF2-40B4-BE49-F238E27FC236}">
                <a16:creationId xmlns:a16="http://schemas.microsoft.com/office/drawing/2014/main" id="{F602363A-9385-43AB-A5F8-469D6B82EDEB}"/>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0C11E9AA-3D9A-4AFC-A171-EEDE86524BC2}"/>
              </a:ext>
            </a:extLst>
          </p:cNvPr>
          <p:cNvSpPr>
            <a:spLocks noGrp="1"/>
          </p:cNvSpPr>
          <p:nvPr>
            <p:ph type="sldNum" sz="quarter" idx="12"/>
          </p:nvPr>
        </p:nvSpPr>
        <p:spPr/>
        <p:txBody>
          <a:bodyPr/>
          <a:lstStyle>
            <a:lvl1pPr>
              <a:defRPr/>
            </a:lvl1pPr>
          </a:lstStyle>
          <a:p>
            <a:pPr>
              <a:defRPr/>
            </a:pPr>
            <a:fld id="{B610FD00-428A-4071-A59D-2CED3865D98D}" type="slidenum">
              <a:rPr lang="en-US" altLang="ja-JP"/>
              <a:pPr>
                <a:defRPr/>
              </a:pPr>
              <a:t>‹#›</a:t>
            </a:fld>
            <a:endParaRPr lang="en-US" altLang="ja-JP"/>
          </a:p>
        </p:txBody>
      </p:sp>
    </p:spTree>
    <p:extLst>
      <p:ext uri="{BB962C8B-B14F-4D97-AF65-F5344CB8AC3E}">
        <p14:creationId xmlns:p14="http://schemas.microsoft.com/office/powerpoint/2010/main" val="25558785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695F341-7F21-4E44-892A-6FBC9A169129}"/>
              </a:ext>
            </a:extLst>
          </p:cNvPr>
          <p:cNvSpPr>
            <a:spLocks noGrp="1"/>
          </p:cNvSpPr>
          <p:nvPr>
            <p:ph type="dt" sz="half" idx="10"/>
          </p:nvPr>
        </p:nvSpPr>
        <p:spPr/>
        <p:txBody>
          <a:bodyPr/>
          <a:lstStyle>
            <a:lvl1pPr>
              <a:defRPr/>
            </a:lvl1pPr>
          </a:lstStyle>
          <a:p>
            <a:pPr>
              <a:defRPr/>
            </a:pPr>
            <a:fld id="{7C145DA0-DE44-4392-B557-8BB4970E768D}" type="datetime1">
              <a:rPr lang="en-US" altLang="ja-JP"/>
              <a:pPr>
                <a:defRPr/>
              </a:pPr>
              <a:t>8/17/2023</a:t>
            </a:fld>
            <a:endParaRPr lang="en-US" altLang="ja-JP"/>
          </a:p>
        </p:txBody>
      </p:sp>
      <p:sp>
        <p:nvSpPr>
          <p:cNvPr id="8" name="Footer Placeholder 4">
            <a:extLst>
              <a:ext uri="{FF2B5EF4-FFF2-40B4-BE49-F238E27FC236}">
                <a16:creationId xmlns:a16="http://schemas.microsoft.com/office/drawing/2014/main" id="{F93D5B04-639D-4DC2-8C02-24B7E4E6CF32}"/>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3A0C400C-F739-4BBE-AAF5-8D38E0E3EA55}"/>
              </a:ext>
            </a:extLst>
          </p:cNvPr>
          <p:cNvSpPr>
            <a:spLocks noGrp="1"/>
          </p:cNvSpPr>
          <p:nvPr>
            <p:ph type="sldNum" sz="quarter" idx="12"/>
          </p:nvPr>
        </p:nvSpPr>
        <p:spPr/>
        <p:txBody>
          <a:bodyPr/>
          <a:lstStyle>
            <a:lvl1pPr>
              <a:defRPr/>
            </a:lvl1pPr>
          </a:lstStyle>
          <a:p>
            <a:pPr>
              <a:defRPr/>
            </a:pPr>
            <a:fld id="{675BAC31-29B5-4640-92BA-A2873CE23A11}" type="slidenum">
              <a:rPr lang="en-US" altLang="ja-JP"/>
              <a:pPr>
                <a:defRPr/>
              </a:pPr>
              <a:t>‹#›</a:t>
            </a:fld>
            <a:endParaRPr lang="en-US" altLang="ja-JP"/>
          </a:p>
        </p:txBody>
      </p:sp>
    </p:spTree>
    <p:extLst>
      <p:ext uri="{BB962C8B-B14F-4D97-AF65-F5344CB8AC3E}">
        <p14:creationId xmlns:p14="http://schemas.microsoft.com/office/powerpoint/2010/main" val="21714194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DF35D5F-62F7-41DF-9E92-EDE746DA6F26}"/>
              </a:ext>
            </a:extLst>
          </p:cNvPr>
          <p:cNvSpPr>
            <a:spLocks noGrp="1"/>
          </p:cNvSpPr>
          <p:nvPr>
            <p:ph type="dt" sz="half" idx="10"/>
          </p:nvPr>
        </p:nvSpPr>
        <p:spPr/>
        <p:txBody>
          <a:bodyPr/>
          <a:lstStyle>
            <a:lvl1pPr>
              <a:defRPr/>
            </a:lvl1pPr>
          </a:lstStyle>
          <a:p>
            <a:pPr>
              <a:defRPr/>
            </a:pPr>
            <a:fld id="{B40C4B67-2C44-4360-916F-F0795ABE39FB}" type="datetime1">
              <a:rPr lang="en-US" altLang="ja-JP"/>
              <a:pPr>
                <a:defRPr/>
              </a:pPr>
              <a:t>8/17/2023</a:t>
            </a:fld>
            <a:endParaRPr lang="en-US" altLang="ja-JP"/>
          </a:p>
        </p:txBody>
      </p:sp>
      <p:sp>
        <p:nvSpPr>
          <p:cNvPr id="4" name="Footer Placeholder 4">
            <a:extLst>
              <a:ext uri="{FF2B5EF4-FFF2-40B4-BE49-F238E27FC236}">
                <a16:creationId xmlns:a16="http://schemas.microsoft.com/office/drawing/2014/main" id="{BCF221E4-781A-4B95-B049-1218E3C8B2DF}"/>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2AF2F613-CCED-46ED-A767-C4E357ECC3BB}"/>
              </a:ext>
            </a:extLst>
          </p:cNvPr>
          <p:cNvSpPr>
            <a:spLocks noGrp="1"/>
          </p:cNvSpPr>
          <p:nvPr>
            <p:ph type="sldNum" sz="quarter" idx="12"/>
          </p:nvPr>
        </p:nvSpPr>
        <p:spPr/>
        <p:txBody>
          <a:bodyPr/>
          <a:lstStyle>
            <a:lvl1pPr>
              <a:defRPr/>
            </a:lvl1pPr>
          </a:lstStyle>
          <a:p>
            <a:pPr>
              <a:defRPr/>
            </a:pPr>
            <a:fld id="{884F17DF-562B-4C60-8301-FCAA2996D087}" type="slidenum">
              <a:rPr lang="en-US" altLang="ja-JP"/>
              <a:pPr>
                <a:defRPr/>
              </a:pPr>
              <a:t>‹#›</a:t>
            </a:fld>
            <a:endParaRPr lang="en-US" altLang="ja-JP"/>
          </a:p>
        </p:txBody>
      </p:sp>
    </p:spTree>
    <p:extLst>
      <p:ext uri="{BB962C8B-B14F-4D97-AF65-F5344CB8AC3E}">
        <p14:creationId xmlns:p14="http://schemas.microsoft.com/office/powerpoint/2010/main" val="49517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914400"/>
            <a:fld id="{8D65DA63-9B20-43E3-9761-0B2E7A753E47}" type="datetimeFigureOut">
              <a:rPr lang="es-AR" altLang="ja-JP">
                <a:solidFill>
                  <a:prstClr val="black"/>
                </a:solidFill>
                <a:cs typeface="Arial" pitchFamily="34" charset="0"/>
              </a:rPr>
              <a:pPr defTabSz="914400"/>
              <a:t>17/8/2023</a:t>
            </a:fld>
            <a:endParaRPr lang="es-AR" altLang="ja-JP">
              <a:solidFill>
                <a:prstClr val="black"/>
              </a:solidFill>
              <a:cs typeface="Arial" pitchFamily="34" charset="0"/>
            </a:endParaRPr>
          </a:p>
        </p:txBody>
      </p:sp>
      <p:sp>
        <p:nvSpPr>
          <p:cNvPr id="6" name="5 Marcador de pie de página"/>
          <p:cNvSpPr>
            <a:spLocks noGrp="1"/>
          </p:cNvSpPr>
          <p:nvPr>
            <p:ph type="ftr" sz="quarter" idx="11"/>
          </p:nvPr>
        </p:nvSpPr>
        <p:spPr/>
        <p:txBody>
          <a:bodyPr/>
          <a:lstStyle>
            <a:lvl1pPr>
              <a:defRPr/>
            </a:lvl1pPr>
          </a:lstStyle>
          <a:p>
            <a:endParaRPr lang="ja-JP" altLang="ja-JP"/>
          </a:p>
        </p:txBody>
      </p:sp>
      <p:sp>
        <p:nvSpPr>
          <p:cNvPr id="7" name="6 Marcador de número de diapositiva"/>
          <p:cNvSpPr>
            <a:spLocks noGrp="1"/>
          </p:cNvSpPr>
          <p:nvPr>
            <p:ph type="sldNum" sz="quarter" idx="12"/>
          </p:nvPr>
        </p:nvSpPr>
        <p:spPr/>
        <p:txBody>
          <a:bodyPr/>
          <a:lstStyle>
            <a:lvl1pPr>
              <a:defRPr/>
            </a:lvl1pPr>
          </a:lstStyle>
          <a:p>
            <a:fld id="{4AEDFBED-7C9D-4FDD-8F8F-31D2A5732816}" type="slidenum">
              <a:rPr lang="es-AR" altLang="ja-JP"/>
              <a:pPr/>
              <a:t>‹#›</a:t>
            </a:fld>
            <a:endParaRPr lang="es-AR" altLang="ja-JP"/>
          </a:p>
        </p:txBody>
      </p:sp>
    </p:spTree>
    <p:extLst>
      <p:ext uri="{BB962C8B-B14F-4D97-AF65-F5344CB8AC3E}">
        <p14:creationId xmlns:p14="http://schemas.microsoft.com/office/powerpoint/2010/main" val="2178691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A8436E-DA56-4484-BB50-E8123D15BB2F}"/>
              </a:ext>
            </a:extLst>
          </p:cNvPr>
          <p:cNvSpPr>
            <a:spLocks noGrp="1"/>
          </p:cNvSpPr>
          <p:nvPr>
            <p:ph type="dt" sz="half" idx="10"/>
          </p:nvPr>
        </p:nvSpPr>
        <p:spPr/>
        <p:txBody>
          <a:bodyPr/>
          <a:lstStyle>
            <a:lvl1pPr>
              <a:defRPr/>
            </a:lvl1pPr>
          </a:lstStyle>
          <a:p>
            <a:pPr>
              <a:defRPr/>
            </a:pPr>
            <a:fld id="{24EF8846-C29B-4A43-B189-93C1A249BD55}" type="datetime1">
              <a:rPr lang="en-US" altLang="ja-JP"/>
              <a:pPr>
                <a:defRPr/>
              </a:pPr>
              <a:t>8/17/2023</a:t>
            </a:fld>
            <a:endParaRPr lang="en-US" altLang="ja-JP"/>
          </a:p>
        </p:txBody>
      </p:sp>
      <p:sp>
        <p:nvSpPr>
          <p:cNvPr id="3" name="Footer Placeholder 4">
            <a:extLst>
              <a:ext uri="{FF2B5EF4-FFF2-40B4-BE49-F238E27FC236}">
                <a16:creationId xmlns:a16="http://schemas.microsoft.com/office/drawing/2014/main" id="{FE3D483C-2A24-4FC7-AB3B-4CBF8AA9177E}"/>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836A8058-B162-42DE-A740-B2D25CEAB161}"/>
              </a:ext>
            </a:extLst>
          </p:cNvPr>
          <p:cNvSpPr>
            <a:spLocks noGrp="1"/>
          </p:cNvSpPr>
          <p:nvPr>
            <p:ph type="sldNum" sz="quarter" idx="12"/>
          </p:nvPr>
        </p:nvSpPr>
        <p:spPr/>
        <p:txBody>
          <a:bodyPr/>
          <a:lstStyle>
            <a:lvl1pPr>
              <a:defRPr/>
            </a:lvl1pPr>
          </a:lstStyle>
          <a:p>
            <a:pPr>
              <a:defRPr/>
            </a:pPr>
            <a:fld id="{7E960745-A12B-42AC-BBAE-0C82FACD75D7}" type="slidenum">
              <a:rPr lang="en-US" altLang="ja-JP"/>
              <a:pPr>
                <a:defRPr/>
              </a:pPr>
              <a:t>‹#›</a:t>
            </a:fld>
            <a:endParaRPr lang="en-US" altLang="ja-JP"/>
          </a:p>
        </p:txBody>
      </p:sp>
    </p:spTree>
    <p:extLst>
      <p:ext uri="{BB962C8B-B14F-4D97-AF65-F5344CB8AC3E}">
        <p14:creationId xmlns:p14="http://schemas.microsoft.com/office/powerpoint/2010/main" val="3375817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273C921-DA41-4BDB-9877-8A2E7165860B}"/>
              </a:ext>
            </a:extLst>
          </p:cNvPr>
          <p:cNvSpPr>
            <a:spLocks noGrp="1"/>
          </p:cNvSpPr>
          <p:nvPr>
            <p:ph type="dt" sz="half" idx="10"/>
          </p:nvPr>
        </p:nvSpPr>
        <p:spPr/>
        <p:txBody>
          <a:bodyPr/>
          <a:lstStyle>
            <a:lvl1pPr>
              <a:defRPr/>
            </a:lvl1pPr>
          </a:lstStyle>
          <a:p>
            <a:pPr>
              <a:defRPr/>
            </a:pPr>
            <a:fld id="{CC8E973E-C604-463D-9C49-B60686BBBFE4}" type="datetime1">
              <a:rPr lang="en-US" altLang="ja-JP"/>
              <a:pPr>
                <a:defRPr/>
              </a:pPr>
              <a:t>8/17/2023</a:t>
            </a:fld>
            <a:endParaRPr lang="en-US" altLang="ja-JP"/>
          </a:p>
        </p:txBody>
      </p:sp>
      <p:sp>
        <p:nvSpPr>
          <p:cNvPr id="6" name="Footer Placeholder 4">
            <a:extLst>
              <a:ext uri="{FF2B5EF4-FFF2-40B4-BE49-F238E27FC236}">
                <a16:creationId xmlns:a16="http://schemas.microsoft.com/office/drawing/2014/main" id="{99F9A736-F0C9-4605-8A14-7F2C7AF65A17}"/>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56B5E1C9-337C-443F-B17C-B9452A3A5CC7}"/>
              </a:ext>
            </a:extLst>
          </p:cNvPr>
          <p:cNvSpPr>
            <a:spLocks noGrp="1"/>
          </p:cNvSpPr>
          <p:nvPr>
            <p:ph type="sldNum" sz="quarter" idx="12"/>
          </p:nvPr>
        </p:nvSpPr>
        <p:spPr/>
        <p:txBody>
          <a:bodyPr/>
          <a:lstStyle>
            <a:lvl1pPr>
              <a:defRPr/>
            </a:lvl1pPr>
          </a:lstStyle>
          <a:p>
            <a:pPr>
              <a:defRPr/>
            </a:pPr>
            <a:fld id="{B18ED657-D2E8-4A72-B11E-EC4F2714A73C}" type="slidenum">
              <a:rPr lang="en-US" altLang="ja-JP"/>
              <a:pPr>
                <a:defRPr/>
              </a:pPr>
              <a:t>‹#›</a:t>
            </a:fld>
            <a:endParaRPr lang="en-US" altLang="ja-JP"/>
          </a:p>
        </p:txBody>
      </p:sp>
    </p:spTree>
    <p:extLst>
      <p:ext uri="{BB962C8B-B14F-4D97-AF65-F5344CB8AC3E}">
        <p14:creationId xmlns:p14="http://schemas.microsoft.com/office/powerpoint/2010/main" val="1267030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2DFF65D-82BC-478A-A267-F7F0FE5A88FA}"/>
              </a:ext>
            </a:extLst>
          </p:cNvPr>
          <p:cNvSpPr>
            <a:spLocks noGrp="1"/>
          </p:cNvSpPr>
          <p:nvPr>
            <p:ph type="dt" sz="half" idx="10"/>
          </p:nvPr>
        </p:nvSpPr>
        <p:spPr/>
        <p:txBody>
          <a:bodyPr/>
          <a:lstStyle>
            <a:lvl1pPr>
              <a:defRPr/>
            </a:lvl1pPr>
          </a:lstStyle>
          <a:p>
            <a:pPr>
              <a:defRPr/>
            </a:pPr>
            <a:fld id="{9755639D-602C-49AB-9176-C3F583E3A86A}" type="datetime1">
              <a:rPr lang="en-US" altLang="ja-JP"/>
              <a:pPr>
                <a:defRPr/>
              </a:pPr>
              <a:t>8/17/2023</a:t>
            </a:fld>
            <a:endParaRPr lang="en-US" altLang="ja-JP"/>
          </a:p>
        </p:txBody>
      </p:sp>
      <p:sp>
        <p:nvSpPr>
          <p:cNvPr id="6" name="Footer Placeholder 4">
            <a:extLst>
              <a:ext uri="{FF2B5EF4-FFF2-40B4-BE49-F238E27FC236}">
                <a16:creationId xmlns:a16="http://schemas.microsoft.com/office/drawing/2014/main" id="{014BF3D0-A544-41FE-A7F9-540924A64AA3}"/>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E96B828B-5ED2-4908-9B6B-EBD32736459B}"/>
              </a:ext>
            </a:extLst>
          </p:cNvPr>
          <p:cNvSpPr>
            <a:spLocks noGrp="1"/>
          </p:cNvSpPr>
          <p:nvPr>
            <p:ph type="sldNum" sz="quarter" idx="12"/>
          </p:nvPr>
        </p:nvSpPr>
        <p:spPr/>
        <p:txBody>
          <a:bodyPr/>
          <a:lstStyle>
            <a:lvl1pPr>
              <a:defRPr/>
            </a:lvl1pPr>
          </a:lstStyle>
          <a:p>
            <a:pPr>
              <a:defRPr/>
            </a:pPr>
            <a:fld id="{41396B1A-1226-488A-B762-665FB093CE5D}" type="slidenum">
              <a:rPr lang="en-US" altLang="ja-JP"/>
              <a:pPr>
                <a:defRPr/>
              </a:pPr>
              <a:t>‹#›</a:t>
            </a:fld>
            <a:endParaRPr lang="en-US" altLang="ja-JP"/>
          </a:p>
        </p:txBody>
      </p:sp>
    </p:spTree>
    <p:extLst>
      <p:ext uri="{BB962C8B-B14F-4D97-AF65-F5344CB8AC3E}">
        <p14:creationId xmlns:p14="http://schemas.microsoft.com/office/powerpoint/2010/main" val="1066003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75224-1A1F-4858-83B8-66B91A4FAD93}"/>
              </a:ext>
            </a:extLst>
          </p:cNvPr>
          <p:cNvSpPr>
            <a:spLocks noGrp="1"/>
          </p:cNvSpPr>
          <p:nvPr>
            <p:ph type="dt" sz="half" idx="10"/>
          </p:nvPr>
        </p:nvSpPr>
        <p:spPr/>
        <p:txBody>
          <a:bodyPr/>
          <a:lstStyle>
            <a:lvl1pPr>
              <a:defRPr/>
            </a:lvl1pPr>
          </a:lstStyle>
          <a:p>
            <a:pPr>
              <a:defRPr/>
            </a:pPr>
            <a:fld id="{657ADD1C-83F1-4ACB-BD08-C3AB326AD3BF}" type="datetime1">
              <a:rPr lang="en-US" altLang="ja-JP"/>
              <a:pPr>
                <a:defRPr/>
              </a:pPr>
              <a:t>8/17/2023</a:t>
            </a:fld>
            <a:endParaRPr lang="en-US" altLang="ja-JP"/>
          </a:p>
        </p:txBody>
      </p:sp>
      <p:sp>
        <p:nvSpPr>
          <p:cNvPr id="5" name="Footer Placeholder 4">
            <a:extLst>
              <a:ext uri="{FF2B5EF4-FFF2-40B4-BE49-F238E27FC236}">
                <a16:creationId xmlns:a16="http://schemas.microsoft.com/office/drawing/2014/main" id="{21E2D3DE-A456-4134-A402-903FE986C272}"/>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7D6DB1EC-9041-4EE8-8E81-CD219D8D5C5D}"/>
              </a:ext>
            </a:extLst>
          </p:cNvPr>
          <p:cNvSpPr>
            <a:spLocks noGrp="1"/>
          </p:cNvSpPr>
          <p:nvPr>
            <p:ph type="sldNum" sz="quarter" idx="12"/>
          </p:nvPr>
        </p:nvSpPr>
        <p:spPr/>
        <p:txBody>
          <a:bodyPr/>
          <a:lstStyle>
            <a:lvl1pPr>
              <a:defRPr/>
            </a:lvl1pPr>
          </a:lstStyle>
          <a:p>
            <a:pPr>
              <a:defRPr/>
            </a:pPr>
            <a:fld id="{F02172A2-7A93-4B65-AA21-E2969D8D2893}" type="slidenum">
              <a:rPr lang="en-US" altLang="ja-JP"/>
              <a:pPr>
                <a:defRPr/>
              </a:pPr>
              <a:t>‹#›</a:t>
            </a:fld>
            <a:endParaRPr lang="en-US" altLang="ja-JP"/>
          </a:p>
        </p:txBody>
      </p:sp>
    </p:spTree>
    <p:extLst>
      <p:ext uri="{BB962C8B-B14F-4D97-AF65-F5344CB8AC3E}">
        <p14:creationId xmlns:p14="http://schemas.microsoft.com/office/powerpoint/2010/main" val="2144568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71404-D591-4721-99EB-8A1DFC0C39D1}"/>
              </a:ext>
            </a:extLst>
          </p:cNvPr>
          <p:cNvSpPr>
            <a:spLocks noGrp="1"/>
          </p:cNvSpPr>
          <p:nvPr>
            <p:ph type="dt" sz="half" idx="10"/>
          </p:nvPr>
        </p:nvSpPr>
        <p:spPr/>
        <p:txBody>
          <a:bodyPr/>
          <a:lstStyle>
            <a:lvl1pPr>
              <a:defRPr/>
            </a:lvl1pPr>
          </a:lstStyle>
          <a:p>
            <a:pPr>
              <a:defRPr/>
            </a:pPr>
            <a:fld id="{915F42F5-3C30-4331-853D-36BC93658418}" type="datetime1">
              <a:rPr lang="en-US" altLang="ja-JP"/>
              <a:pPr>
                <a:defRPr/>
              </a:pPr>
              <a:t>8/17/2023</a:t>
            </a:fld>
            <a:endParaRPr lang="en-US" altLang="ja-JP"/>
          </a:p>
        </p:txBody>
      </p:sp>
      <p:sp>
        <p:nvSpPr>
          <p:cNvPr id="5" name="Footer Placeholder 4">
            <a:extLst>
              <a:ext uri="{FF2B5EF4-FFF2-40B4-BE49-F238E27FC236}">
                <a16:creationId xmlns:a16="http://schemas.microsoft.com/office/drawing/2014/main" id="{878983F4-5DE0-4FB0-AB7F-6313E3FA9693}"/>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4B6A775A-03DB-4302-A1AB-812E9967DB80}"/>
              </a:ext>
            </a:extLst>
          </p:cNvPr>
          <p:cNvSpPr>
            <a:spLocks noGrp="1"/>
          </p:cNvSpPr>
          <p:nvPr>
            <p:ph type="sldNum" sz="quarter" idx="12"/>
          </p:nvPr>
        </p:nvSpPr>
        <p:spPr/>
        <p:txBody>
          <a:bodyPr/>
          <a:lstStyle>
            <a:lvl1pPr>
              <a:defRPr/>
            </a:lvl1pPr>
          </a:lstStyle>
          <a:p>
            <a:pPr>
              <a:defRPr/>
            </a:pPr>
            <a:fld id="{C7D64D43-DD7F-453A-B8C0-7B22EE357C15}" type="slidenum">
              <a:rPr lang="en-US" altLang="ja-JP"/>
              <a:pPr>
                <a:defRPr/>
              </a:pPr>
              <a:t>‹#›</a:t>
            </a:fld>
            <a:endParaRPr lang="en-US" altLang="ja-JP"/>
          </a:p>
        </p:txBody>
      </p:sp>
    </p:spTree>
    <p:extLst>
      <p:ext uri="{BB962C8B-B14F-4D97-AF65-F5344CB8AC3E}">
        <p14:creationId xmlns:p14="http://schemas.microsoft.com/office/powerpoint/2010/main" val="2161725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613CF2-27BE-4CA8-82A5-80A45AC286CD}"/>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8F103BB-498B-42D6-BC77-2D9E0571CB6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988D148-CE50-4A7F-8B61-F3974A3FB704}"/>
              </a:ext>
            </a:extLst>
          </p:cNvPr>
          <p:cNvSpPr>
            <a:spLocks noGrp="1"/>
          </p:cNvSpPr>
          <p:nvPr>
            <p:ph type="dt" sz="half" idx="10"/>
          </p:nvPr>
        </p:nvSpPr>
        <p:spPr/>
        <p:txBody>
          <a:bodyPr/>
          <a:lstStyle/>
          <a:p>
            <a:fld id="{42AFFC09-4060-40AC-892E-FB1DD15566D2}" type="datetimeFigureOut">
              <a:rPr kumimoji="1" lang="ja-JP" altLang="en-US" smtClean="0"/>
              <a:t>2023/8/17</a:t>
            </a:fld>
            <a:endParaRPr kumimoji="1" lang="ja-JP" altLang="en-US"/>
          </a:p>
        </p:txBody>
      </p:sp>
      <p:sp>
        <p:nvSpPr>
          <p:cNvPr id="5" name="フッター プレースホルダー 4">
            <a:extLst>
              <a:ext uri="{FF2B5EF4-FFF2-40B4-BE49-F238E27FC236}">
                <a16:creationId xmlns:a16="http://schemas.microsoft.com/office/drawing/2014/main" id="{49A56440-A2E6-46E3-B31F-BA39785292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C9F1FC-5679-4547-8261-C4AEDBA023DF}"/>
              </a:ext>
            </a:extLst>
          </p:cNvPr>
          <p:cNvSpPr>
            <a:spLocks noGrp="1"/>
          </p:cNvSpPr>
          <p:nvPr>
            <p:ph type="sldNum" sz="quarter" idx="12"/>
          </p:nvPr>
        </p:nvSpPr>
        <p:spPr/>
        <p:txBody>
          <a:bodyPr/>
          <a:lstStyle/>
          <a:p>
            <a:fld id="{E649E592-5776-4874-8475-36E32A6C16A1}" type="slidenum">
              <a:rPr kumimoji="1" lang="ja-JP" altLang="en-US" smtClean="0"/>
              <a:t>‹#›</a:t>
            </a:fld>
            <a:endParaRPr kumimoji="1" lang="ja-JP" altLang="en-US"/>
          </a:p>
        </p:txBody>
      </p:sp>
    </p:spTree>
    <p:extLst>
      <p:ext uri="{BB962C8B-B14F-4D97-AF65-F5344CB8AC3E}">
        <p14:creationId xmlns:p14="http://schemas.microsoft.com/office/powerpoint/2010/main" val="3499420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4EC29B-7DA2-4423-A5FC-5ED926AD331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50F793F-478A-43D7-8A01-B61BD0935B7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A15281-793F-4D07-8415-81DD28C1B8C8}"/>
              </a:ext>
            </a:extLst>
          </p:cNvPr>
          <p:cNvSpPr>
            <a:spLocks noGrp="1"/>
          </p:cNvSpPr>
          <p:nvPr>
            <p:ph type="dt" sz="half" idx="10"/>
          </p:nvPr>
        </p:nvSpPr>
        <p:spPr/>
        <p:txBody>
          <a:bodyPr/>
          <a:lstStyle/>
          <a:p>
            <a:fld id="{42AFFC09-4060-40AC-892E-FB1DD15566D2}" type="datetimeFigureOut">
              <a:rPr kumimoji="1" lang="ja-JP" altLang="en-US" smtClean="0"/>
              <a:t>2023/8/17</a:t>
            </a:fld>
            <a:endParaRPr kumimoji="1" lang="ja-JP" altLang="en-US"/>
          </a:p>
        </p:txBody>
      </p:sp>
      <p:sp>
        <p:nvSpPr>
          <p:cNvPr id="5" name="フッター プレースホルダー 4">
            <a:extLst>
              <a:ext uri="{FF2B5EF4-FFF2-40B4-BE49-F238E27FC236}">
                <a16:creationId xmlns:a16="http://schemas.microsoft.com/office/drawing/2014/main" id="{0520748B-C30B-4BBD-BD36-B26859C546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5C29D9-B308-4308-B729-B11E190D95C4}"/>
              </a:ext>
            </a:extLst>
          </p:cNvPr>
          <p:cNvSpPr>
            <a:spLocks noGrp="1"/>
          </p:cNvSpPr>
          <p:nvPr>
            <p:ph type="sldNum" sz="quarter" idx="12"/>
          </p:nvPr>
        </p:nvSpPr>
        <p:spPr/>
        <p:txBody>
          <a:bodyPr/>
          <a:lstStyle/>
          <a:p>
            <a:fld id="{E649E592-5776-4874-8475-36E32A6C16A1}" type="slidenum">
              <a:rPr kumimoji="1" lang="ja-JP" altLang="en-US" smtClean="0"/>
              <a:t>‹#›</a:t>
            </a:fld>
            <a:endParaRPr kumimoji="1" lang="ja-JP" altLang="en-US"/>
          </a:p>
        </p:txBody>
      </p:sp>
    </p:spTree>
    <p:extLst>
      <p:ext uri="{BB962C8B-B14F-4D97-AF65-F5344CB8AC3E}">
        <p14:creationId xmlns:p14="http://schemas.microsoft.com/office/powerpoint/2010/main" val="585166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40345C-DB1B-4C2A-A700-AB23E7E9542C}"/>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E027E5-18E4-4003-A066-40E47DB057E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66D6962-B968-4C75-B81C-B07CD967B3A5}"/>
              </a:ext>
            </a:extLst>
          </p:cNvPr>
          <p:cNvSpPr>
            <a:spLocks noGrp="1"/>
          </p:cNvSpPr>
          <p:nvPr>
            <p:ph type="dt" sz="half" idx="10"/>
          </p:nvPr>
        </p:nvSpPr>
        <p:spPr/>
        <p:txBody>
          <a:bodyPr/>
          <a:lstStyle/>
          <a:p>
            <a:fld id="{42AFFC09-4060-40AC-892E-FB1DD15566D2}" type="datetimeFigureOut">
              <a:rPr kumimoji="1" lang="ja-JP" altLang="en-US" smtClean="0"/>
              <a:t>2023/8/17</a:t>
            </a:fld>
            <a:endParaRPr kumimoji="1" lang="ja-JP" altLang="en-US"/>
          </a:p>
        </p:txBody>
      </p:sp>
      <p:sp>
        <p:nvSpPr>
          <p:cNvPr id="5" name="フッター プレースホルダー 4">
            <a:extLst>
              <a:ext uri="{FF2B5EF4-FFF2-40B4-BE49-F238E27FC236}">
                <a16:creationId xmlns:a16="http://schemas.microsoft.com/office/drawing/2014/main" id="{7D3DC56C-1AC7-49B0-A7D2-0DDA21FF1DA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6CB225-4D43-44A7-AFA5-105D039E9E28}"/>
              </a:ext>
            </a:extLst>
          </p:cNvPr>
          <p:cNvSpPr>
            <a:spLocks noGrp="1"/>
          </p:cNvSpPr>
          <p:nvPr>
            <p:ph type="sldNum" sz="quarter" idx="12"/>
          </p:nvPr>
        </p:nvSpPr>
        <p:spPr/>
        <p:txBody>
          <a:bodyPr/>
          <a:lstStyle/>
          <a:p>
            <a:fld id="{E649E592-5776-4874-8475-36E32A6C16A1}" type="slidenum">
              <a:rPr kumimoji="1" lang="ja-JP" altLang="en-US" smtClean="0"/>
              <a:t>‹#›</a:t>
            </a:fld>
            <a:endParaRPr kumimoji="1" lang="ja-JP" altLang="en-US"/>
          </a:p>
        </p:txBody>
      </p:sp>
    </p:spTree>
    <p:extLst>
      <p:ext uri="{BB962C8B-B14F-4D97-AF65-F5344CB8AC3E}">
        <p14:creationId xmlns:p14="http://schemas.microsoft.com/office/powerpoint/2010/main" val="3762756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38DF72-1DC1-4A0B-A46A-7D5370953F9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129BAC-FC06-46F4-BF80-882F4AFB6DD6}"/>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AA57100-F55C-42EB-9F9C-6ED5618A7DEA}"/>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4B2EBCA-13FF-4314-A1ED-77F70927AFA5}"/>
              </a:ext>
            </a:extLst>
          </p:cNvPr>
          <p:cNvSpPr>
            <a:spLocks noGrp="1"/>
          </p:cNvSpPr>
          <p:nvPr>
            <p:ph type="dt" sz="half" idx="10"/>
          </p:nvPr>
        </p:nvSpPr>
        <p:spPr/>
        <p:txBody>
          <a:bodyPr/>
          <a:lstStyle/>
          <a:p>
            <a:fld id="{42AFFC09-4060-40AC-892E-FB1DD15566D2}" type="datetimeFigureOut">
              <a:rPr kumimoji="1" lang="ja-JP" altLang="en-US" smtClean="0"/>
              <a:t>2023/8/17</a:t>
            </a:fld>
            <a:endParaRPr kumimoji="1" lang="ja-JP" altLang="en-US"/>
          </a:p>
        </p:txBody>
      </p:sp>
      <p:sp>
        <p:nvSpPr>
          <p:cNvPr id="6" name="フッター プレースホルダー 5">
            <a:extLst>
              <a:ext uri="{FF2B5EF4-FFF2-40B4-BE49-F238E27FC236}">
                <a16:creationId xmlns:a16="http://schemas.microsoft.com/office/drawing/2014/main" id="{CE203E8C-FB0C-483F-B0F2-9297212062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5855C0-9AB3-4FF5-83C8-C3254BEF0AC2}"/>
              </a:ext>
            </a:extLst>
          </p:cNvPr>
          <p:cNvSpPr>
            <a:spLocks noGrp="1"/>
          </p:cNvSpPr>
          <p:nvPr>
            <p:ph type="sldNum" sz="quarter" idx="12"/>
          </p:nvPr>
        </p:nvSpPr>
        <p:spPr/>
        <p:txBody>
          <a:bodyPr/>
          <a:lstStyle/>
          <a:p>
            <a:fld id="{E649E592-5776-4874-8475-36E32A6C16A1}" type="slidenum">
              <a:rPr kumimoji="1" lang="ja-JP" altLang="en-US" smtClean="0"/>
              <a:t>‹#›</a:t>
            </a:fld>
            <a:endParaRPr kumimoji="1" lang="ja-JP" altLang="en-US"/>
          </a:p>
        </p:txBody>
      </p:sp>
    </p:spTree>
    <p:extLst>
      <p:ext uri="{BB962C8B-B14F-4D97-AF65-F5344CB8AC3E}">
        <p14:creationId xmlns:p14="http://schemas.microsoft.com/office/powerpoint/2010/main" val="753074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D5F14A-8947-486E-83E0-7E2B47C5840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4511F9-B274-41F4-AA90-B5ECC173DAB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27E160-96E3-4F55-8292-0BD87432E5D8}"/>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292BCAB-8D7E-41F2-9FDE-43A90BE99B5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EC3775-8D1F-4939-B5CF-40F3954FA135}"/>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60A02E8-4452-4D7A-A64E-BEB2399180F4}"/>
              </a:ext>
            </a:extLst>
          </p:cNvPr>
          <p:cNvSpPr>
            <a:spLocks noGrp="1"/>
          </p:cNvSpPr>
          <p:nvPr>
            <p:ph type="dt" sz="half" idx="10"/>
          </p:nvPr>
        </p:nvSpPr>
        <p:spPr/>
        <p:txBody>
          <a:bodyPr/>
          <a:lstStyle/>
          <a:p>
            <a:fld id="{42AFFC09-4060-40AC-892E-FB1DD15566D2}" type="datetimeFigureOut">
              <a:rPr kumimoji="1" lang="ja-JP" altLang="en-US" smtClean="0"/>
              <a:t>2023/8/17</a:t>
            </a:fld>
            <a:endParaRPr kumimoji="1" lang="ja-JP" altLang="en-US"/>
          </a:p>
        </p:txBody>
      </p:sp>
      <p:sp>
        <p:nvSpPr>
          <p:cNvPr id="8" name="フッター プレースホルダー 7">
            <a:extLst>
              <a:ext uri="{FF2B5EF4-FFF2-40B4-BE49-F238E27FC236}">
                <a16:creationId xmlns:a16="http://schemas.microsoft.com/office/drawing/2014/main" id="{62E23061-69B0-4E54-A5EF-A4E76BA7A31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BDDC232-0D88-46BD-BB97-2B71B769AE47}"/>
              </a:ext>
            </a:extLst>
          </p:cNvPr>
          <p:cNvSpPr>
            <a:spLocks noGrp="1"/>
          </p:cNvSpPr>
          <p:nvPr>
            <p:ph type="sldNum" sz="quarter" idx="12"/>
          </p:nvPr>
        </p:nvSpPr>
        <p:spPr/>
        <p:txBody>
          <a:bodyPr/>
          <a:lstStyle/>
          <a:p>
            <a:fld id="{E649E592-5776-4874-8475-36E32A6C16A1}" type="slidenum">
              <a:rPr kumimoji="1" lang="ja-JP" altLang="en-US" smtClean="0"/>
              <a:t>‹#›</a:t>
            </a:fld>
            <a:endParaRPr kumimoji="1" lang="ja-JP" altLang="en-US"/>
          </a:p>
        </p:txBody>
      </p:sp>
    </p:spTree>
    <p:extLst>
      <p:ext uri="{BB962C8B-B14F-4D97-AF65-F5344CB8AC3E}">
        <p14:creationId xmlns:p14="http://schemas.microsoft.com/office/powerpoint/2010/main" val="49939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914400"/>
            <a:fld id="{0FFA7E8B-81CA-4243-A7F6-FA1F8F5CA299}" type="datetimeFigureOut">
              <a:rPr lang="es-AR" altLang="ja-JP">
                <a:solidFill>
                  <a:prstClr val="black"/>
                </a:solidFill>
                <a:cs typeface="Arial" pitchFamily="34" charset="0"/>
              </a:rPr>
              <a:pPr defTabSz="914400"/>
              <a:t>17/8/2023</a:t>
            </a:fld>
            <a:endParaRPr lang="es-AR" altLang="ja-JP">
              <a:solidFill>
                <a:prstClr val="black"/>
              </a:solidFill>
              <a:cs typeface="Arial" pitchFamily="34" charset="0"/>
            </a:endParaRPr>
          </a:p>
        </p:txBody>
      </p:sp>
      <p:sp>
        <p:nvSpPr>
          <p:cNvPr id="8" name="7 Marcador de pie de página"/>
          <p:cNvSpPr>
            <a:spLocks noGrp="1"/>
          </p:cNvSpPr>
          <p:nvPr>
            <p:ph type="ftr" sz="quarter" idx="11"/>
          </p:nvPr>
        </p:nvSpPr>
        <p:spPr/>
        <p:txBody>
          <a:bodyPr/>
          <a:lstStyle>
            <a:lvl1pPr>
              <a:defRPr/>
            </a:lvl1pPr>
          </a:lstStyle>
          <a:p>
            <a:endParaRPr lang="ja-JP" altLang="ja-JP"/>
          </a:p>
        </p:txBody>
      </p:sp>
      <p:sp>
        <p:nvSpPr>
          <p:cNvPr id="9" name="8 Marcador de número de diapositiva"/>
          <p:cNvSpPr>
            <a:spLocks noGrp="1"/>
          </p:cNvSpPr>
          <p:nvPr>
            <p:ph type="sldNum" sz="quarter" idx="12"/>
          </p:nvPr>
        </p:nvSpPr>
        <p:spPr/>
        <p:txBody>
          <a:bodyPr/>
          <a:lstStyle>
            <a:lvl1pPr>
              <a:defRPr/>
            </a:lvl1pPr>
          </a:lstStyle>
          <a:p>
            <a:fld id="{3004221C-718F-496A-90D0-3EDADC3224EE}" type="slidenum">
              <a:rPr lang="es-AR" altLang="ja-JP"/>
              <a:pPr/>
              <a:t>‹#›</a:t>
            </a:fld>
            <a:endParaRPr lang="es-AR" altLang="ja-JP"/>
          </a:p>
        </p:txBody>
      </p:sp>
    </p:spTree>
    <p:extLst>
      <p:ext uri="{BB962C8B-B14F-4D97-AF65-F5344CB8AC3E}">
        <p14:creationId xmlns:p14="http://schemas.microsoft.com/office/powerpoint/2010/main" val="26950243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9C5BDB-E6F2-4FF2-9776-252405622F2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5F70C60-526F-4F03-ACBF-A41887ECE912}"/>
              </a:ext>
            </a:extLst>
          </p:cNvPr>
          <p:cNvSpPr>
            <a:spLocks noGrp="1"/>
          </p:cNvSpPr>
          <p:nvPr>
            <p:ph type="dt" sz="half" idx="10"/>
          </p:nvPr>
        </p:nvSpPr>
        <p:spPr/>
        <p:txBody>
          <a:bodyPr/>
          <a:lstStyle/>
          <a:p>
            <a:fld id="{42AFFC09-4060-40AC-892E-FB1DD15566D2}" type="datetimeFigureOut">
              <a:rPr kumimoji="1" lang="ja-JP" altLang="en-US" smtClean="0"/>
              <a:t>2023/8/17</a:t>
            </a:fld>
            <a:endParaRPr kumimoji="1" lang="ja-JP" altLang="en-US"/>
          </a:p>
        </p:txBody>
      </p:sp>
      <p:sp>
        <p:nvSpPr>
          <p:cNvPr id="4" name="フッター プレースホルダー 3">
            <a:extLst>
              <a:ext uri="{FF2B5EF4-FFF2-40B4-BE49-F238E27FC236}">
                <a16:creationId xmlns:a16="http://schemas.microsoft.com/office/drawing/2014/main" id="{F2E9D12E-3260-4B88-9666-00F030A4E9D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C413975-B86D-49A0-8005-B52A51D49341}"/>
              </a:ext>
            </a:extLst>
          </p:cNvPr>
          <p:cNvSpPr>
            <a:spLocks noGrp="1"/>
          </p:cNvSpPr>
          <p:nvPr>
            <p:ph type="sldNum" sz="quarter" idx="12"/>
          </p:nvPr>
        </p:nvSpPr>
        <p:spPr/>
        <p:txBody>
          <a:bodyPr/>
          <a:lstStyle/>
          <a:p>
            <a:fld id="{E649E592-5776-4874-8475-36E32A6C16A1}" type="slidenum">
              <a:rPr kumimoji="1" lang="ja-JP" altLang="en-US" smtClean="0"/>
              <a:t>‹#›</a:t>
            </a:fld>
            <a:endParaRPr kumimoji="1" lang="ja-JP" altLang="en-US"/>
          </a:p>
        </p:txBody>
      </p:sp>
    </p:spTree>
    <p:extLst>
      <p:ext uri="{BB962C8B-B14F-4D97-AF65-F5344CB8AC3E}">
        <p14:creationId xmlns:p14="http://schemas.microsoft.com/office/powerpoint/2010/main" val="2981509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28D025B-EE2D-4FC5-B6F3-8C47500CE47B}"/>
              </a:ext>
            </a:extLst>
          </p:cNvPr>
          <p:cNvSpPr>
            <a:spLocks noGrp="1"/>
          </p:cNvSpPr>
          <p:nvPr>
            <p:ph type="dt" sz="half" idx="10"/>
          </p:nvPr>
        </p:nvSpPr>
        <p:spPr/>
        <p:txBody>
          <a:bodyPr/>
          <a:lstStyle/>
          <a:p>
            <a:fld id="{42AFFC09-4060-40AC-892E-FB1DD15566D2}" type="datetimeFigureOut">
              <a:rPr kumimoji="1" lang="ja-JP" altLang="en-US" smtClean="0"/>
              <a:t>2023/8/17</a:t>
            </a:fld>
            <a:endParaRPr kumimoji="1" lang="ja-JP" altLang="en-US"/>
          </a:p>
        </p:txBody>
      </p:sp>
      <p:sp>
        <p:nvSpPr>
          <p:cNvPr id="3" name="フッター プレースホルダー 2">
            <a:extLst>
              <a:ext uri="{FF2B5EF4-FFF2-40B4-BE49-F238E27FC236}">
                <a16:creationId xmlns:a16="http://schemas.microsoft.com/office/drawing/2014/main" id="{D5EB5AE2-5667-4BA2-93E7-ED95A4B85C6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A0BD7C-B9F0-4CDC-9B95-7D726FD1D953}"/>
              </a:ext>
            </a:extLst>
          </p:cNvPr>
          <p:cNvSpPr>
            <a:spLocks noGrp="1"/>
          </p:cNvSpPr>
          <p:nvPr>
            <p:ph type="sldNum" sz="quarter" idx="12"/>
          </p:nvPr>
        </p:nvSpPr>
        <p:spPr/>
        <p:txBody>
          <a:bodyPr/>
          <a:lstStyle/>
          <a:p>
            <a:fld id="{E649E592-5776-4874-8475-36E32A6C16A1}" type="slidenum">
              <a:rPr kumimoji="1" lang="ja-JP" altLang="en-US" smtClean="0"/>
              <a:t>‹#›</a:t>
            </a:fld>
            <a:endParaRPr kumimoji="1" lang="ja-JP" altLang="en-US"/>
          </a:p>
        </p:txBody>
      </p:sp>
    </p:spTree>
    <p:extLst>
      <p:ext uri="{BB962C8B-B14F-4D97-AF65-F5344CB8AC3E}">
        <p14:creationId xmlns:p14="http://schemas.microsoft.com/office/powerpoint/2010/main" val="19747678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B78404-9E83-4A90-9749-63B9BF33F66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C8E3A61-BC3C-4373-AA2D-6D4A03CBB0E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B6C37E4-089B-4E1E-9840-512D0C2AF01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A922AA0-0459-4A66-89B4-09A974124D68}"/>
              </a:ext>
            </a:extLst>
          </p:cNvPr>
          <p:cNvSpPr>
            <a:spLocks noGrp="1"/>
          </p:cNvSpPr>
          <p:nvPr>
            <p:ph type="dt" sz="half" idx="10"/>
          </p:nvPr>
        </p:nvSpPr>
        <p:spPr/>
        <p:txBody>
          <a:bodyPr/>
          <a:lstStyle/>
          <a:p>
            <a:fld id="{42AFFC09-4060-40AC-892E-FB1DD15566D2}" type="datetimeFigureOut">
              <a:rPr kumimoji="1" lang="ja-JP" altLang="en-US" smtClean="0"/>
              <a:t>2023/8/17</a:t>
            </a:fld>
            <a:endParaRPr kumimoji="1" lang="ja-JP" altLang="en-US"/>
          </a:p>
        </p:txBody>
      </p:sp>
      <p:sp>
        <p:nvSpPr>
          <p:cNvPr id="6" name="フッター プレースホルダー 5">
            <a:extLst>
              <a:ext uri="{FF2B5EF4-FFF2-40B4-BE49-F238E27FC236}">
                <a16:creationId xmlns:a16="http://schemas.microsoft.com/office/drawing/2014/main" id="{3D0829EF-27B3-4814-B1EE-2F102B4ECBE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9578624-A427-446E-9ED8-C014459FA6CE}"/>
              </a:ext>
            </a:extLst>
          </p:cNvPr>
          <p:cNvSpPr>
            <a:spLocks noGrp="1"/>
          </p:cNvSpPr>
          <p:nvPr>
            <p:ph type="sldNum" sz="quarter" idx="12"/>
          </p:nvPr>
        </p:nvSpPr>
        <p:spPr/>
        <p:txBody>
          <a:bodyPr/>
          <a:lstStyle/>
          <a:p>
            <a:fld id="{E649E592-5776-4874-8475-36E32A6C16A1}" type="slidenum">
              <a:rPr kumimoji="1" lang="ja-JP" altLang="en-US" smtClean="0"/>
              <a:t>‹#›</a:t>
            </a:fld>
            <a:endParaRPr kumimoji="1" lang="ja-JP" altLang="en-US"/>
          </a:p>
        </p:txBody>
      </p:sp>
    </p:spTree>
    <p:extLst>
      <p:ext uri="{BB962C8B-B14F-4D97-AF65-F5344CB8AC3E}">
        <p14:creationId xmlns:p14="http://schemas.microsoft.com/office/powerpoint/2010/main" val="1134807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5D3412-AFBA-4B6D-9252-7A628684B377}"/>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037B98C-B6F8-46DE-8E65-3ADDA46B245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26D7CF91-68FF-49D9-BCAE-8A1E321173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F9645E-E11E-44C5-A847-D1D6A65640EF}"/>
              </a:ext>
            </a:extLst>
          </p:cNvPr>
          <p:cNvSpPr>
            <a:spLocks noGrp="1"/>
          </p:cNvSpPr>
          <p:nvPr>
            <p:ph type="dt" sz="half" idx="10"/>
          </p:nvPr>
        </p:nvSpPr>
        <p:spPr/>
        <p:txBody>
          <a:bodyPr/>
          <a:lstStyle/>
          <a:p>
            <a:fld id="{42AFFC09-4060-40AC-892E-FB1DD15566D2}" type="datetimeFigureOut">
              <a:rPr kumimoji="1" lang="ja-JP" altLang="en-US" smtClean="0"/>
              <a:t>2023/8/17</a:t>
            </a:fld>
            <a:endParaRPr kumimoji="1" lang="ja-JP" altLang="en-US"/>
          </a:p>
        </p:txBody>
      </p:sp>
      <p:sp>
        <p:nvSpPr>
          <p:cNvPr id="6" name="フッター プレースホルダー 5">
            <a:extLst>
              <a:ext uri="{FF2B5EF4-FFF2-40B4-BE49-F238E27FC236}">
                <a16:creationId xmlns:a16="http://schemas.microsoft.com/office/drawing/2014/main" id="{AF5E605E-FFBD-41EA-9DA9-64443219037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EFFE7BC-C815-4751-A3E3-5FD7ADB4C677}"/>
              </a:ext>
            </a:extLst>
          </p:cNvPr>
          <p:cNvSpPr>
            <a:spLocks noGrp="1"/>
          </p:cNvSpPr>
          <p:nvPr>
            <p:ph type="sldNum" sz="quarter" idx="12"/>
          </p:nvPr>
        </p:nvSpPr>
        <p:spPr/>
        <p:txBody>
          <a:bodyPr/>
          <a:lstStyle/>
          <a:p>
            <a:fld id="{E649E592-5776-4874-8475-36E32A6C16A1}" type="slidenum">
              <a:rPr kumimoji="1" lang="ja-JP" altLang="en-US" smtClean="0"/>
              <a:t>‹#›</a:t>
            </a:fld>
            <a:endParaRPr kumimoji="1" lang="ja-JP" altLang="en-US"/>
          </a:p>
        </p:txBody>
      </p:sp>
    </p:spTree>
    <p:extLst>
      <p:ext uri="{BB962C8B-B14F-4D97-AF65-F5344CB8AC3E}">
        <p14:creationId xmlns:p14="http://schemas.microsoft.com/office/powerpoint/2010/main" val="457688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538317-B052-4468-A2FF-5D2D316C713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1117D19-5C67-45C7-871F-FA65309A94E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DF8789-F55F-4E87-A278-B9D540C19FEE}"/>
              </a:ext>
            </a:extLst>
          </p:cNvPr>
          <p:cNvSpPr>
            <a:spLocks noGrp="1"/>
          </p:cNvSpPr>
          <p:nvPr>
            <p:ph type="dt" sz="half" idx="10"/>
          </p:nvPr>
        </p:nvSpPr>
        <p:spPr/>
        <p:txBody>
          <a:bodyPr/>
          <a:lstStyle/>
          <a:p>
            <a:fld id="{42AFFC09-4060-40AC-892E-FB1DD15566D2}" type="datetimeFigureOut">
              <a:rPr kumimoji="1" lang="ja-JP" altLang="en-US" smtClean="0"/>
              <a:t>2023/8/17</a:t>
            </a:fld>
            <a:endParaRPr kumimoji="1" lang="ja-JP" altLang="en-US"/>
          </a:p>
        </p:txBody>
      </p:sp>
      <p:sp>
        <p:nvSpPr>
          <p:cNvPr id="5" name="フッター プレースホルダー 4">
            <a:extLst>
              <a:ext uri="{FF2B5EF4-FFF2-40B4-BE49-F238E27FC236}">
                <a16:creationId xmlns:a16="http://schemas.microsoft.com/office/drawing/2014/main" id="{14EC6245-A278-4BB2-910F-09B1A86193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99F741-887A-4012-85A2-D9001C358ECE}"/>
              </a:ext>
            </a:extLst>
          </p:cNvPr>
          <p:cNvSpPr>
            <a:spLocks noGrp="1"/>
          </p:cNvSpPr>
          <p:nvPr>
            <p:ph type="sldNum" sz="quarter" idx="12"/>
          </p:nvPr>
        </p:nvSpPr>
        <p:spPr/>
        <p:txBody>
          <a:bodyPr/>
          <a:lstStyle/>
          <a:p>
            <a:fld id="{E649E592-5776-4874-8475-36E32A6C16A1}" type="slidenum">
              <a:rPr kumimoji="1" lang="ja-JP" altLang="en-US" smtClean="0"/>
              <a:t>‹#›</a:t>
            </a:fld>
            <a:endParaRPr kumimoji="1" lang="ja-JP" altLang="en-US"/>
          </a:p>
        </p:txBody>
      </p:sp>
    </p:spTree>
    <p:extLst>
      <p:ext uri="{BB962C8B-B14F-4D97-AF65-F5344CB8AC3E}">
        <p14:creationId xmlns:p14="http://schemas.microsoft.com/office/powerpoint/2010/main" val="2868809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D4EA87C-13B4-45EE-9BE6-8DCDC3251BA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D5142F2-9B53-4735-A5EB-12CAB5DFCA8E}"/>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77D5D7-C580-47A1-A468-CD8BA9E29E1D}"/>
              </a:ext>
            </a:extLst>
          </p:cNvPr>
          <p:cNvSpPr>
            <a:spLocks noGrp="1"/>
          </p:cNvSpPr>
          <p:nvPr>
            <p:ph type="dt" sz="half" idx="10"/>
          </p:nvPr>
        </p:nvSpPr>
        <p:spPr/>
        <p:txBody>
          <a:bodyPr/>
          <a:lstStyle/>
          <a:p>
            <a:fld id="{42AFFC09-4060-40AC-892E-FB1DD15566D2}" type="datetimeFigureOut">
              <a:rPr kumimoji="1" lang="ja-JP" altLang="en-US" smtClean="0"/>
              <a:t>2023/8/17</a:t>
            </a:fld>
            <a:endParaRPr kumimoji="1" lang="ja-JP" altLang="en-US"/>
          </a:p>
        </p:txBody>
      </p:sp>
      <p:sp>
        <p:nvSpPr>
          <p:cNvPr id="5" name="フッター プレースホルダー 4">
            <a:extLst>
              <a:ext uri="{FF2B5EF4-FFF2-40B4-BE49-F238E27FC236}">
                <a16:creationId xmlns:a16="http://schemas.microsoft.com/office/drawing/2014/main" id="{30714036-6B47-4902-A8E2-CD94BF1D54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D5BF6B-3826-4EF7-8275-6CDFEE640260}"/>
              </a:ext>
            </a:extLst>
          </p:cNvPr>
          <p:cNvSpPr>
            <a:spLocks noGrp="1"/>
          </p:cNvSpPr>
          <p:nvPr>
            <p:ph type="sldNum" sz="quarter" idx="12"/>
          </p:nvPr>
        </p:nvSpPr>
        <p:spPr/>
        <p:txBody>
          <a:bodyPr/>
          <a:lstStyle/>
          <a:p>
            <a:fld id="{E649E592-5776-4874-8475-36E32A6C16A1}" type="slidenum">
              <a:rPr kumimoji="1" lang="ja-JP" altLang="en-US" smtClean="0"/>
              <a:t>‹#›</a:t>
            </a:fld>
            <a:endParaRPr kumimoji="1" lang="ja-JP" altLang="en-US"/>
          </a:p>
        </p:txBody>
      </p:sp>
    </p:spTree>
    <p:extLst>
      <p:ext uri="{BB962C8B-B14F-4D97-AF65-F5344CB8AC3E}">
        <p14:creationId xmlns:p14="http://schemas.microsoft.com/office/powerpoint/2010/main" val="361304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914400"/>
            <a:fld id="{DE1878CF-87E6-4777-8CA0-A0D6A37FAD20}" type="datetimeFigureOut">
              <a:rPr lang="es-AR" altLang="ja-JP">
                <a:solidFill>
                  <a:prstClr val="black"/>
                </a:solidFill>
                <a:cs typeface="Arial" pitchFamily="34" charset="0"/>
              </a:rPr>
              <a:pPr defTabSz="914400"/>
              <a:t>17/8/2023</a:t>
            </a:fld>
            <a:endParaRPr lang="es-AR" altLang="ja-JP">
              <a:solidFill>
                <a:prstClr val="black"/>
              </a:solidFill>
              <a:cs typeface="Arial" pitchFamily="34" charset="0"/>
            </a:endParaRPr>
          </a:p>
        </p:txBody>
      </p:sp>
      <p:sp>
        <p:nvSpPr>
          <p:cNvPr id="4" name="3 Marcador de pie de página"/>
          <p:cNvSpPr>
            <a:spLocks noGrp="1"/>
          </p:cNvSpPr>
          <p:nvPr>
            <p:ph type="ftr" sz="quarter" idx="11"/>
          </p:nvPr>
        </p:nvSpPr>
        <p:spPr/>
        <p:txBody>
          <a:bodyPr/>
          <a:lstStyle>
            <a:lvl1pPr>
              <a:defRPr/>
            </a:lvl1pPr>
          </a:lstStyle>
          <a:p>
            <a:endParaRPr lang="ja-JP" altLang="ja-JP"/>
          </a:p>
        </p:txBody>
      </p:sp>
      <p:sp>
        <p:nvSpPr>
          <p:cNvPr id="5" name="4 Marcador de número de diapositiva"/>
          <p:cNvSpPr>
            <a:spLocks noGrp="1"/>
          </p:cNvSpPr>
          <p:nvPr>
            <p:ph type="sldNum" sz="quarter" idx="12"/>
          </p:nvPr>
        </p:nvSpPr>
        <p:spPr/>
        <p:txBody>
          <a:bodyPr/>
          <a:lstStyle>
            <a:lvl1pPr>
              <a:defRPr/>
            </a:lvl1pPr>
          </a:lstStyle>
          <a:p>
            <a:fld id="{3F584E8A-0AF2-4D1F-BA7F-F737687FF1D3}" type="slidenum">
              <a:rPr lang="es-AR" altLang="ja-JP"/>
              <a:pPr/>
              <a:t>‹#›</a:t>
            </a:fld>
            <a:endParaRPr lang="es-AR" altLang="ja-JP"/>
          </a:p>
        </p:txBody>
      </p:sp>
    </p:spTree>
    <p:extLst>
      <p:ext uri="{BB962C8B-B14F-4D97-AF65-F5344CB8AC3E}">
        <p14:creationId xmlns:p14="http://schemas.microsoft.com/office/powerpoint/2010/main" val="152719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914400"/>
            <a:fld id="{7B83FDB4-68ED-4078-94F3-CF36828FB98F}" type="datetimeFigureOut">
              <a:rPr lang="es-AR" altLang="ja-JP">
                <a:solidFill>
                  <a:prstClr val="black"/>
                </a:solidFill>
                <a:cs typeface="Arial" pitchFamily="34" charset="0"/>
              </a:rPr>
              <a:pPr defTabSz="914400"/>
              <a:t>17/8/2023</a:t>
            </a:fld>
            <a:endParaRPr lang="es-AR" altLang="ja-JP">
              <a:solidFill>
                <a:prstClr val="black"/>
              </a:solidFill>
              <a:cs typeface="Arial" pitchFamily="34" charset="0"/>
            </a:endParaRPr>
          </a:p>
        </p:txBody>
      </p:sp>
      <p:sp>
        <p:nvSpPr>
          <p:cNvPr id="3" name="2 Marcador de pie de página"/>
          <p:cNvSpPr>
            <a:spLocks noGrp="1"/>
          </p:cNvSpPr>
          <p:nvPr>
            <p:ph type="ftr" sz="quarter" idx="11"/>
          </p:nvPr>
        </p:nvSpPr>
        <p:spPr/>
        <p:txBody>
          <a:bodyPr/>
          <a:lstStyle>
            <a:lvl1pPr>
              <a:defRPr/>
            </a:lvl1pPr>
          </a:lstStyle>
          <a:p>
            <a:endParaRPr lang="ja-JP" altLang="ja-JP"/>
          </a:p>
        </p:txBody>
      </p:sp>
      <p:sp>
        <p:nvSpPr>
          <p:cNvPr id="4" name="3 Marcador de número de diapositiva"/>
          <p:cNvSpPr>
            <a:spLocks noGrp="1"/>
          </p:cNvSpPr>
          <p:nvPr>
            <p:ph type="sldNum" sz="quarter" idx="12"/>
          </p:nvPr>
        </p:nvSpPr>
        <p:spPr/>
        <p:txBody>
          <a:bodyPr/>
          <a:lstStyle>
            <a:lvl1pPr>
              <a:defRPr/>
            </a:lvl1pPr>
          </a:lstStyle>
          <a:p>
            <a:fld id="{711D88EB-5DD7-46A4-B596-E9020289A86C}" type="slidenum">
              <a:rPr lang="es-AR" altLang="ja-JP"/>
              <a:pPr/>
              <a:t>‹#›</a:t>
            </a:fld>
            <a:endParaRPr lang="es-AR" altLang="ja-JP"/>
          </a:p>
        </p:txBody>
      </p:sp>
    </p:spTree>
    <p:extLst>
      <p:ext uri="{BB962C8B-B14F-4D97-AF65-F5344CB8AC3E}">
        <p14:creationId xmlns:p14="http://schemas.microsoft.com/office/powerpoint/2010/main" val="135390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914400"/>
            <a:fld id="{92DCF497-0068-439B-A48E-CC8722BD88B7}" type="datetimeFigureOut">
              <a:rPr lang="es-AR" altLang="ja-JP">
                <a:solidFill>
                  <a:prstClr val="black"/>
                </a:solidFill>
                <a:cs typeface="Arial" pitchFamily="34" charset="0"/>
              </a:rPr>
              <a:pPr defTabSz="914400"/>
              <a:t>17/8/2023</a:t>
            </a:fld>
            <a:endParaRPr lang="es-AR" altLang="ja-JP">
              <a:solidFill>
                <a:prstClr val="black"/>
              </a:solidFill>
              <a:cs typeface="Arial" pitchFamily="34" charset="0"/>
            </a:endParaRPr>
          </a:p>
        </p:txBody>
      </p:sp>
      <p:sp>
        <p:nvSpPr>
          <p:cNvPr id="6" name="5 Marcador de pie de página"/>
          <p:cNvSpPr>
            <a:spLocks noGrp="1"/>
          </p:cNvSpPr>
          <p:nvPr>
            <p:ph type="ftr" sz="quarter" idx="11"/>
          </p:nvPr>
        </p:nvSpPr>
        <p:spPr/>
        <p:txBody>
          <a:bodyPr/>
          <a:lstStyle>
            <a:lvl1pPr>
              <a:defRPr/>
            </a:lvl1pPr>
          </a:lstStyle>
          <a:p>
            <a:endParaRPr lang="ja-JP" altLang="ja-JP"/>
          </a:p>
        </p:txBody>
      </p:sp>
      <p:sp>
        <p:nvSpPr>
          <p:cNvPr id="7" name="6 Marcador de número de diapositiva"/>
          <p:cNvSpPr>
            <a:spLocks noGrp="1"/>
          </p:cNvSpPr>
          <p:nvPr>
            <p:ph type="sldNum" sz="quarter" idx="12"/>
          </p:nvPr>
        </p:nvSpPr>
        <p:spPr/>
        <p:txBody>
          <a:bodyPr/>
          <a:lstStyle>
            <a:lvl1pPr>
              <a:defRPr/>
            </a:lvl1pPr>
          </a:lstStyle>
          <a:p>
            <a:fld id="{2B63BAC3-0E83-4AF5-BDD8-D894E08DD525}" type="slidenum">
              <a:rPr lang="es-AR" altLang="ja-JP"/>
              <a:pPr/>
              <a:t>‹#›</a:t>
            </a:fld>
            <a:endParaRPr lang="es-AR" altLang="ja-JP"/>
          </a:p>
        </p:txBody>
      </p:sp>
    </p:spTree>
    <p:extLst>
      <p:ext uri="{BB962C8B-B14F-4D97-AF65-F5344CB8AC3E}">
        <p14:creationId xmlns:p14="http://schemas.microsoft.com/office/powerpoint/2010/main" val="422311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914400"/>
            <a:fld id="{C593E068-5D68-48FD-8429-82740A3C77A4}" type="datetimeFigureOut">
              <a:rPr lang="es-AR" altLang="ja-JP">
                <a:solidFill>
                  <a:prstClr val="black"/>
                </a:solidFill>
                <a:cs typeface="Arial" pitchFamily="34" charset="0"/>
              </a:rPr>
              <a:pPr defTabSz="914400"/>
              <a:t>17/8/2023</a:t>
            </a:fld>
            <a:endParaRPr lang="es-AR" altLang="ja-JP">
              <a:solidFill>
                <a:prstClr val="black"/>
              </a:solidFill>
              <a:cs typeface="Arial" pitchFamily="34" charset="0"/>
            </a:endParaRPr>
          </a:p>
        </p:txBody>
      </p:sp>
      <p:sp>
        <p:nvSpPr>
          <p:cNvPr id="6" name="5 Marcador de pie de página"/>
          <p:cNvSpPr>
            <a:spLocks noGrp="1"/>
          </p:cNvSpPr>
          <p:nvPr>
            <p:ph type="ftr" sz="quarter" idx="11"/>
          </p:nvPr>
        </p:nvSpPr>
        <p:spPr/>
        <p:txBody>
          <a:bodyPr/>
          <a:lstStyle>
            <a:lvl1pPr>
              <a:defRPr/>
            </a:lvl1pPr>
          </a:lstStyle>
          <a:p>
            <a:endParaRPr lang="ja-JP" altLang="ja-JP"/>
          </a:p>
        </p:txBody>
      </p:sp>
      <p:sp>
        <p:nvSpPr>
          <p:cNvPr id="7" name="6 Marcador de número de diapositiva"/>
          <p:cNvSpPr>
            <a:spLocks noGrp="1"/>
          </p:cNvSpPr>
          <p:nvPr>
            <p:ph type="sldNum" sz="quarter" idx="12"/>
          </p:nvPr>
        </p:nvSpPr>
        <p:spPr/>
        <p:txBody>
          <a:bodyPr/>
          <a:lstStyle>
            <a:lvl1pPr>
              <a:defRPr/>
            </a:lvl1pPr>
          </a:lstStyle>
          <a:p>
            <a:fld id="{115DD7C3-483E-4CC2-8BE7-7CB7D74E661A}" type="slidenum">
              <a:rPr lang="es-AR" altLang="ja-JP"/>
              <a:pPr/>
              <a:t>‹#›</a:t>
            </a:fld>
            <a:endParaRPr lang="es-AR" altLang="ja-JP"/>
          </a:p>
        </p:txBody>
      </p:sp>
    </p:spTree>
    <p:extLst>
      <p:ext uri="{BB962C8B-B14F-4D97-AF65-F5344CB8AC3E}">
        <p14:creationId xmlns:p14="http://schemas.microsoft.com/office/powerpoint/2010/main" val="392120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6 Imagen"/>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1814513" y="620713"/>
            <a:ext cx="722153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endParaRPr lang="es-AR" altLang="en-US"/>
          </a:p>
        </p:txBody>
      </p:sp>
      <p:sp>
        <p:nvSpPr>
          <p:cNvPr id="1028" name="2 Marcador de texto"/>
          <p:cNvSpPr>
            <a:spLocks noGrp="1"/>
          </p:cNvSpPr>
          <p:nvPr>
            <p:ph type="body" idx="1"/>
          </p:nvPr>
        </p:nvSpPr>
        <p:spPr bwMode="auto">
          <a:xfrm>
            <a:off x="900113" y="1700213"/>
            <a:ext cx="8085137"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s-AR" altLang="en-US"/>
          </a:p>
        </p:txBody>
      </p:sp>
      <p:sp>
        <p:nvSpPr>
          <p:cNvPr id="5" name="4 Marcador de pie de página"/>
          <p:cNvSpPr>
            <a:spLocks noGrp="1"/>
          </p:cNvSpPr>
          <p:nvPr>
            <p:ph type="ftr" sz="quarter" idx="3"/>
          </p:nvPr>
        </p:nvSpPr>
        <p:spPr>
          <a:xfrm>
            <a:off x="10795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914400"/>
            <a:endParaRPr lang="ja-JP" altLang="ja-JP">
              <a:cs typeface="Arial" pitchFamily="34" charset="0"/>
            </a:endParaRPr>
          </a:p>
        </p:txBody>
      </p:sp>
      <p:sp>
        <p:nvSpPr>
          <p:cNvPr id="6" name="5 Marcador de número de diapositiva"/>
          <p:cNvSpPr>
            <a:spLocks noGrp="1"/>
          </p:cNvSpPr>
          <p:nvPr>
            <p:ph type="sldNum" sz="quarter" idx="4"/>
          </p:nvPr>
        </p:nvSpPr>
        <p:spPr>
          <a:xfrm>
            <a:off x="6875463"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9CDB"/>
                </a:solidFill>
                <a:latin typeface="Calibri" pitchFamily="34" charset="0"/>
              </a:defRPr>
            </a:lvl1pPr>
          </a:lstStyle>
          <a:p>
            <a:pPr defTabSz="914400"/>
            <a:fld id="{BD23BA5C-A2A3-4789-98D9-0A3B68070A8B}" type="slidenum">
              <a:rPr lang="es-AR" altLang="ja-JP">
                <a:cs typeface="Arial" pitchFamily="34" charset="0"/>
              </a:rPr>
              <a:pPr defTabSz="914400"/>
              <a:t>‹#›</a:t>
            </a:fld>
            <a:endParaRPr lang="es-AR" altLang="ja-JP">
              <a:cs typeface="Arial" pitchFamily="34" charset="0"/>
            </a:endParaRPr>
          </a:p>
        </p:txBody>
      </p:sp>
    </p:spTree>
    <p:extLst>
      <p:ext uri="{BB962C8B-B14F-4D97-AF65-F5344CB8AC3E}">
        <p14:creationId xmlns:p14="http://schemas.microsoft.com/office/powerpoint/2010/main" val="3100089200"/>
      </p:ext>
    </p:extLst>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txStyles>
    <p:titleStyle>
      <a:lvl1pPr algn="r" rtl="0" eaLnBrk="0" fontAlgn="base" hangingPunct="0">
        <a:spcBef>
          <a:spcPct val="0"/>
        </a:spcBef>
        <a:spcAft>
          <a:spcPct val="0"/>
        </a:spcAft>
        <a:defRPr sz="2800" b="1" kern="1200">
          <a:solidFill>
            <a:srgbClr val="C00000"/>
          </a:solidFill>
          <a:latin typeface="+mj-lt"/>
          <a:ea typeface="+mj-ea"/>
          <a:cs typeface="+mj-cs"/>
        </a:defRPr>
      </a:lvl1pPr>
      <a:lvl2pPr algn="r" rtl="0" eaLnBrk="0" fontAlgn="base" hangingPunct="0">
        <a:spcBef>
          <a:spcPct val="0"/>
        </a:spcBef>
        <a:spcAft>
          <a:spcPct val="0"/>
        </a:spcAft>
        <a:defRPr sz="2800" b="1">
          <a:solidFill>
            <a:srgbClr val="C00000"/>
          </a:solidFill>
          <a:latin typeface="Calibri" pitchFamily="34" charset="0"/>
        </a:defRPr>
      </a:lvl2pPr>
      <a:lvl3pPr algn="r" rtl="0" eaLnBrk="0" fontAlgn="base" hangingPunct="0">
        <a:spcBef>
          <a:spcPct val="0"/>
        </a:spcBef>
        <a:spcAft>
          <a:spcPct val="0"/>
        </a:spcAft>
        <a:defRPr sz="2800" b="1">
          <a:solidFill>
            <a:srgbClr val="C00000"/>
          </a:solidFill>
          <a:latin typeface="Calibri" pitchFamily="34" charset="0"/>
        </a:defRPr>
      </a:lvl3pPr>
      <a:lvl4pPr algn="r" rtl="0" eaLnBrk="0" fontAlgn="base" hangingPunct="0">
        <a:spcBef>
          <a:spcPct val="0"/>
        </a:spcBef>
        <a:spcAft>
          <a:spcPct val="0"/>
        </a:spcAft>
        <a:defRPr sz="2800" b="1">
          <a:solidFill>
            <a:srgbClr val="C00000"/>
          </a:solidFill>
          <a:latin typeface="Calibri" pitchFamily="34" charset="0"/>
        </a:defRPr>
      </a:lvl4pPr>
      <a:lvl5pPr algn="r" rtl="0" eaLnBrk="0" fontAlgn="base" hangingPunct="0">
        <a:spcBef>
          <a:spcPct val="0"/>
        </a:spcBef>
        <a:spcAft>
          <a:spcPct val="0"/>
        </a:spcAft>
        <a:defRPr sz="2800" b="1">
          <a:solidFill>
            <a:srgbClr val="C00000"/>
          </a:solidFill>
          <a:latin typeface="Calibri" pitchFamily="34" charset="0"/>
        </a:defRPr>
      </a:lvl5pPr>
      <a:lvl6pPr marL="457200" algn="r" rtl="0" fontAlgn="base">
        <a:spcBef>
          <a:spcPct val="0"/>
        </a:spcBef>
        <a:spcAft>
          <a:spcPct val="0"/>
        </a:spcAft>
        <a:defRPr sz="2800" b="1">
          <a:solidFill>
            <a:srgbClr val="C00000"/>
          </a:solidFill>
          <a:latin typeface="Calibri" pitchFamily="34" charset="0"/>
        </a:defRPr>
      </a:lvl6pPr>
      <a:lvl7pPr marL="914400" algn="r" rtl="0" fontAlgn="base">
        <a:spcBef>
          <a:spcPct val="0"/>
        </a:spcBef>
        <a:spcAft>
          <a:spcPct val="0"/>
        </a:spcAft>
        <a:defRPr sz="2800" b="1">
          <a:solidFill>
            <a:srgbClr val="C00000"/>
          </a:solidFill>
          <a:latin typeface="Calibri" pitchFamily="34" charset="0"/>
        </a:defRPr>
      </a:lvl7pPr>
      <a:lvl8pPr marL="1371600" algn="r" rtl="0" fontAlgn="base">
        <a:spcBef>
          <a:spcPct val="0"/>
        </a:spcBef>
        <a:spcAft>
          <a:spcPct val="0"/>
        </a:spcAft>
        <a:defRPr sz="2800" b="1">
          <a:solidFill>
            <a:srgbClr val="C00000"/>
          </a:solidFill>
          <a:latin typeface="Calibri" pitchFamily="34" charset="0"/>
        </a:defRPr>
      </a:lvl8pPr>
      <a:lvl9pPr marL="1828800" algn="r" rtl="0" fontAlgn="base">
        <a:spcBef>
          <a:spcPct val="0"/>
        </a:spcBef>
        <a:spcAft>
          <a:spcPct val="0"/>
        </a:spcAft>
        <a:defRPr sz="2800" b="1">
          <a:solidFill>
            <a:srgbClr val="C00000"/>
          </a:solidFill>
          <a:latin typeface="Calibri" pitchFamily="34" charset="0"/>
        </a:defRPr>
      </a:lvl9pPr>
    </p:titleStyle>
    <p:body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C00C8-EBF0-46CB-BB69-5897E8BEE9E4}" type="datetimeFigureOut">
              <a:rPr kumimoji="1" lang="ja-JP" altLang="en-US" smtClean="0"/>
              <a:t>2023/8/17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3C59E-627E-4FDD-8F7E-400F0BE8F725}" type="slidenum">
              <a:rPr kumimoji="1" lang="ja-JP" altLang="en-US" smtClean="0"/>
              <a:t>‹#›</a:t>
            </a:fld>
            <a:endParaRPr kumimoji="1" lang="ja-JP" altLang="en-US"/>
          </a:p>
        </p:txBody>
      </p:sp>
    </p:spTree>
    <p:extLst>
      <p:ext uri="{BB962C8B-B14F-4D97-AF65-F5344CB8AC3E}">
        <p14:creationId xmlns:p14="http://schemas.microsoft.com/office/powerpoint/2010/main" val="121948879"/>
      </p:ext>
    </p:extLst>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6 Imagen"/>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1814513" y="620713"/>
            <a:ext cx="722153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endParaRPr lang="es-AR" altLang="en-US"/>
          </a:p>
        </p:txBody>
      </p:sp>
      <p:sp>
        <p:nvSpPr>
          <p:cNvPr id="1028" name="2 Marcador de texto"/>
          <p:cNvSpPr>
            <a:spLocks noGrp="1"/>
          </p:cNvSpPr>
          <p:nvPr>
            <p:ph type="body" idx="1"/>
          </p:nvPr>
        </p:nvSpPr>
        <p:spPr bwMode="auto">
          <a:xfrm>
            <a:off x="900113" y="1700213"/>
            <a:ext cx="8085137"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s-AR" altLang="en-US"/>
          </a:p>
        </p:txBody>
      </p:sp>
      <p:sp>
        <p:nvSpPr>
          <p:cNvPr id="5" name="4 Marcador de pie de página"/>
          <p:cNvSpPr>
            <a:spLocks noGrp="1"/>
          </p:cNvSpPr>
          <p:nvPr>
            <p:ph type="ftr" sz="quarter" idx="3"/>
          </p:nvPr>
        </p:nvSpPr>
        <p:spPr>
          <a:xfrm>
            <a:off x="10795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endParaRPr kumimoji="0" lang="ja-JP" altLang="ja-JP">
              <a:cs typeface="Arial" pitchFamily="34" charset="0"/>
            </a:endParaRPr>
          </a:p>
        </p:txBody>
      </p:sp>
      <p:sp>
        <p:nvSpPr>
          <p:cNvPr id="6" name="5 Marcador de número de diapositiva"/>
          <p:cNvSpPr>
            <a:spLocks noGrp="1"/>
          </p:cNvSpPr>
          <p:nvPr>
            <p:ph type="sldNum" sz="quarter" idx="4"/>
          </p:nvPr>
        </p:nvSpPr>
        <p:spPr>
          <a:xfrm>
            <a:off x="6875463"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9CDB"/>
                </a:solidFill>
                <a:latin typeface="Calibri" pitchFamily="34" charset="0"/>
              </a:defRPr>
            </a:lvl1pPr>
          </a:lstStyle>
          <a:p>
            <a:pPr fontAlgn="base">
              <a:spcBef>
                <a:spcPct val="0"/>
              </a:spcBef>
              <a:spcAft>
                <a:spcPct val="0"/>
              </a:spcAft>
            </a:pPr>
            <a:fld id="{BD23BA5C-A2A3-4789-98D9-0A3B68070A8B}" type="slidenum">
              <a:rPr kumimoji="0" lang="es-AR" altLang="ja-JP">
                <a:cs typeface="Arial" pitchFamily="34" charset="0"/>
              </a:rPr>
              <a:pPr fontAlgn="base">
                <a:spcBef>
                  <a:spcPct val="0"/>
                </a:spcBef>
                <a:spcAft>
                  <a:spcPct val="0"/>
                </a:spcAft>
              </a:pPr>
              <a:t>‹#›</a:t>
            </a:fld>
            <a:endParaRPr kumimoji="0" lang="es-AR" altLang="ja-JP">
              <a:cs typeface="Arial" pitchFamily="34" charset="0"/>
            </a:endParaRPr>
          </a:p>
        </p:txBody>
      </p:sp>
    </p:spTree>
    <p:extLst>
      <p:ext uri="{BB962C8B-B14F-4D97-AF65-F5344CB8AC3E}">
        <p14:creationId xmlns:p14="http://schemas.microsoft.com/office/powerpoint/2010/main" val="4065101289"/>
      </p:ext>
    </p:extLst>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Lst>
  <p:txStyles>
    <p:titleStyle>
      <a:lvl1pPr algn="r" rtl="0" eaLnBrk="0" fontAlgn="base" hangingPunct="0">
        <a:spcBef>
          <a:spcPct val="0"/>
        </a:spcBef>
        <a:spcAft>
          <a:spcPct val="0"/>
        </a:spcAft>
        <a:defRPr sz="2800" b="1" kern="1200">
          <a:solidFill>
            <a:srgbClr val="C00000"/>
          </a:solidFill>
          <a:latin typeface="+mj-lt"/>
          <a:ea typeface="+mj-ea"/>
          <a:cs typeface="+mj-cs"/>
        </a:defRPr>
      </a:lvl1pPr>
      <a:lvl2pPr algn="r" rtl="0" eaLnBrk="0" fontAlgn="base" hangingPunct="0">
        <a:spcBef>
          <a:spcPct val="0"/>
        </a:spcBef>
        <a:spcAft>
          <a:spcPct val="0"/>
        </a:spcAft>
        <a:defRPr sz="2800" b="1">
          <a:solidFill>
            <a:srgbClr val="C00000"/>
          </a:solidFill>
          <a:latin typeface="Calibri" pitchFamily="34" charset="0"/>
        </a:defRPr>
      </a:lvl2pPr>
      <a:lvl3pPr algn="r" rtl="0" eaLnBrk="0" fontAlgn="base" hangingPunct="0">
        <a:spcBef>
          <a:spcPct val="0"/>
        </a:spcBef>
        <a:spcAft>
          <a:spcPct val="0"/>
        </a:spcAft>
        <a:defRPr sz="2800" b="1">
          <a:solidFill>
            <a:srgbClr val="C00000"/>
          </a:solidFill>
          <a:latin typeface="Calibri" pitchFamily="34" charset="0"/>
        </a:defRPr>
      </a:lvl3pPr>
      <a:lvl4pPr algn="r" rtl="0" eaLnBrk="0" fontAlgn="base" hangingPunct="0">
        <a:spcBef>
          <a:spcPct val="0"/>
        </a:spcBef>
        <a:spcAft>
          <a:spcPct val="0"/>
        </a:spcAft>
        <a:defRPr sz="2800" b="1">
          <a:solidFill>
            <a:srgbClr val="C00000"/>
          </a:solidFill>
          <a:latin typeface="Calibri" pitchFamily="34" charset="0"/>
        </a:defRPr>
      </a:lvl4pPr>
      <a:lvl5pPr algn="r" rtl="0" eaLnBrk="0" fontAlgn="base" hangingPunct="0">
        <a:spcBef>
          <a:spcPct val="0"/>
        </a:spcBef>
        <a:spcAft>
          <a:spcPct val="0"/>
        </a:spcAft>
        <a:defRPr sz="2800" b="1">
          <a:solidFill>
            <a:srgbClr val="C00000"/>
          </a:solidFill>
          <a:latin typeface="Calibri" pitchFamily="34" charset="0"/>
        </a:defRPr>
      </a:lvl5pPr>
      <a:lvl6pPr marL="457200" algn="r" rtl="0" fontAlgn="base">
        <a:spcBef>
          <a:spcPct val="0"/>
        </a:spcBef>
        <a:spcAft>
          <a:spcPct val="0"/>
        </a:spcAft>
        <a:defRPr sz="2800" b="1">
          <a:solidFill>
            <a:srgbClr val="C00000"/>
          </a:solidFill>
          <a:latin typeface="Calibri" pitchFamily="34" charset="0"/>
        </a:defRPr>
      </a:lvl6pPr>
      <a:lvl7pPr marL="914400" algn="r" rtl="0" fontAlgn="base">
        <a:spcBef>
          <a:spcPct val="0"/>
        </a:spcBef>
        <a:spcAft>
          <a:spcPct val="0"/>
        </a:spcAft>
        <a:defRPr sz="2800" b="1">
          <a:solidFill>
            <a:srgbClr val="C00000"/>
          </a:solidFill>
          <a:latin typeface="Calibri" pitchFamily="34" charset="0"/>
        </a:defRPr>
      </a:lvl7pPr>
      <a:lvl8pPr marL="1371600" algn="r" rtl="0" fontAlgn="base">
        <a:spcBef>
          <a:spcPct val="0"/>
        </a:spcBef>
        <a:spcAft>
          <a:spcPct val="0"/>
        </a:spcAft>
        <a:defRPr sz="2800" b="1">
          <a:solidFill>
            <a:srgbClr val="C00000"/>
          </a:solidFill>
          <a:latin typeface="Calibri" pitchFamily="34" charset="0"/>
        </a:defRPr>
      </a:lvl8pPr>
      <a:lvl9pPr marL="1828800" algn="r" rtl="0" fontAlgn="base">
        <a:spcBef>
          <a:spcPct val="0"/>
        </a:spcBef>
        <a:spcAft>
          <a:spcPct val="0"/>
        </a:spcAft>
        <a:defRPr sz="2800" b="1">
          <a:solidFill>
            <a:srgbClr val="C00000"/>
          </a:solidFill>
          <a:latin typeface="Calibri" pitchFamily="34" charset="0"/>
        </a:defRPr>
      </a:lvl9pPr>
    </p:titleStyle>
    <p:body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8B2AC53-05B0-4B90-A4AB-72D465293B9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2051" name="Text Placeholder 2">
            <a:extLst>
              <a:ext uri="{FF2B5EF4-FFF2-40B4-BE49-F238E27FC236}">
                <a16:creationId xmlns:a16="http://schemas.microsoft.com/office/drawing/2014/main" id="{BE4F1671-B84F-43B8-B043-A740A3BE481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7CBADCFA-B4EF-451E-9AD2-00D727050EE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defRPr>
            </a:lvl1pPr>
          </a:lstStyle>
          <a:p>
            <a:pPr>
              <a:defRPr/>
            </a:pPr>
            <a:fld id="{2DBBB673-251A-4F71-8D10-0BF58F9E07F0}" type="datetime1">
              <a:rPr lang="en-US" altLang="ja-JP"/>
              <a:pPr>
                <a:defRPr/>
              </a:pPr>
              <a:t>8/17/2023</a:t>
            </a:fld>
            <a:endParaRPr lang="en-US" altLang="ja-JP"/>
          </a:p>
        </p:txBody>
      </p:sp>
      <p:sp>
        <p:nvSpPr>
          <p:cNvPr id="5" name="Footer Placeholder 4">
            <a:extLst>
              <a:ext uri="{FF2B5EF4-FFF2-40B4-BE49-F238E27FC236}">
                <a16:creationId xmlns:a16="http://schemas.microsoft.com/office/drawing/2014/main" id="{4BB5481E-1638-4236-912F-9ABF9F383553}"/>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a:defRPr/>
            </a:pPr>
            <a:endParaRPr lang="en-US" altLang="ja-JP"/>
          </a:p>
        </p:txBody>
      </p:sp>
      <p:sp>
        <p:nvSpPr>
          <p:cNvPr id="6" name="Slide Number Placeholder 5">
            <a:extLst>
              <a:ext uri="{FF2B5EF4-FFF2-40B4-BE49-F238E27FC236}">
                <a16:creationId xmlns:a16="http://schemas.microsoft.com/office/drawing/2014/main" id="{7C8EBF93-1207-46FC-B28B-C6E56FF8F5B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anose="020F0502020204030204" pitchFamily="34" charset="0"/>
              </a:defRPr>
            </a:lvl1pPr>
          </a:lstStyle>
          <a:p>
            <a:pPr>
              <a:defRPr/>
            </a:pPr>
            <a:fld id="{B2548141-5127-4460-A5D6-A6425EA057F6}" type="slidenum">
              <a:rPr lang="en-US" altLang="ja-JP"/>
              <a:pPr>
                <a:defRPr/>
              </a:pPr>
              <a:t>‹#›</a:t>
            </a:fld>
            <a:endParaRPr lang="en-US" altLang="ja-JP"/>
          </a:p>
        </p:txBody>
      </p:sp>
    </p:spTree>
    <p:extLst>
      <p:ext uri="{BB962C8B-B14F-4D97-AF65-F5344CB8AC3E}">
        <p14:creationId xmlns:p14="http://schemas.microsoft.com/office/powerpoint/2010/main" val="3072020993"/>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A714DA1-4DA1-432D-AE3B-25FFADC329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B9E8D4-09B9-4DCA-A257-06083DAEBFB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114880-733A-40FA-9143-767B41A5E5D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AFFC09-4060-40AC-892E-FB1DD15566D2}" type="datetimeFigureOut">
              <a:rPr kumimoji="1" lang="ja-JP" altLang="en-US" smtClean="0"/>
              <a:t>2023/8/17</a:t>
            </a:fld>
            <a:endParaRPr kumimoji="1" lang="ja-JP" altLang="en-US"/>
          </a:p>
        </p:txBody>
      </p:sp>
      <p:sp>
        <p:nvSpPr>
          <p:cNvPr id="5" name="フッター プレースホルダー 4">
            <a:extLst>
              <a:ext uri="{FF2B5EF4-FFF2-40B4-BE49-F238E27FC236}">
                <a16:creationId xmlns:a16="http://schemas.microsoft.com/office/drawing/2014/main" id="{6EA1D3C6-5AAA-41C5-8FB9-0731CEB3847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D821EE8-AD13-4951-A9BD-6FE57FFBB5D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49E592-5776-4874-8475-36E32A6C16A1}" type="slidenum">
              <a:rPr kumimoji="1" lang="ja-JP" altLang="en-US" smtClean="0"/>
              <a:t>‹#›</a:t>
            </a:fld>
            <a:endParaRPr kumimoji="1" lang="ja-JP" altLang="en-US"/>
          </a:p>
        </p:txBody>
      </p:sp>
    </p:spTree>
    <p:extLst>
      <p:ext uri="{BB962C8B-B14F-4D97-AF65-F5344CB8AC3E}">
        <p14:creationId xmlns:p14="http://schemas.microsoft.com/office/powerpoint/2010/main" val="2527693874"/>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2.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tiff"/></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pPr eaLnBrk="1" hangingPunct="1"/>
            <a:r>
              <a:rPr lang="en-US" sz="4400" b="1" dirty="0" err="1"/>
              <a:t>CheckPoint</a:t>
            </a:r>
            <a:r>
              <a:rPr lang="en-US" sz="4400" b="1" dirty="0"/>
              <a:t> 360°</a:t>
            </a:r>
            <a:r>
              <a:rPr lang="en-US" sz="4400" b="1" baseline="30000" dirty="0"/>
              <a:t>TM</a:t>
            </a:r>
            <a:endParaRPr lang="en-US" dirty="0"/>
          </a:p>
        </p:txBody>
      </p:sp>
      <p:sp>
        <p:nvSpPr>
          <p:cNvPr id="2" name="縦書きテキスト プレースホルダー 1"/>
          <p:cNvSpPr>
            <a:spLocks noGrp="1"/>
          </p:cNvSpPr>
          <p:nvPr>
            <p:ph type="body" orient="vert" idx="1"/>
          </p:nvPr>
        </p:nvSpPr>
        <p:spPr/>
        <p:txBody>
          <a:bodyPr/>
          <a:lstStyle/>
          <a:p>
            <a:endParaRPr kumimoji="1" lang="ja-JP" altLang="en-US"/>
          </a:p>
        </p:txBody>
      </p:sp>
      <p:pic>
        <p:nvPicPr>
          <p:cNvPr id="47107" name="Picture 4" descr="C:\Users\ETiencken\Documents\@@@Profiles International Power Points\Team Assignment1\PI%20Color%20Logo%20With%20Imagine%20Small%20Sized%20in%20JPG%20Form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52400"/>
            <a:ext cx="2857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3"/>
          <p:cNvSpPr txBox="1">
            <a:spLocks noChangeArrowheads="1"/>
          </p:cNvSpPr>
          <p:nvPr/>
        </p:nvSpPr>
        <p:spPr bwMode="auto">
          <a:xfrm>
            <a:off x="-12700" y="3048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a:t>Client Logo</a:t>
            </a:r>
          </a:p>
        </p:txBody>
      </p:sp>
      <p:pic>
        <p:nvPicPr>
          <p:cNvPr id="6" name="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89">
            <a:extLst>
              <a:ext uri="{FF2B5EF4-FFF2-40B4-BE49-F238E27FC236}">
                <a16:creationId xmlns:a16="http://schemas.microsoft.com/office/drawing/2014/main" id="{70EE6BAD-2C4B-4EDD-B821-88135CD13A70}"/>
              </a:ext>
            </a:extLst>
          </p:cNvPr>
          <p:cNvSpPr txBox="1">
            <a:spLocks/>
          </p:cNvSpPr>
          <p:nvPr/>
        </p:nvSpPr>
        <p:spPr>
          <a:xfrm>
            <a:off x="1690101" y="1844675"/>
            <a:ext cx="7307849" cy="77021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ctr" rtl="0">
              <a:lnSpc>
                <a:spcPct val="100000"/>
              </a:lnSpc>
              <a:spcBef>
                <a:spcPts val="640"/>
              </a:spcBef>
              <a:spcAft>
                <a:spcPts val="0"/>
              </a:spcAft>
              <a:buClr>
                <a:srgbClr val="888888"/>
              </a:buClr>
              <a:buFont typeface="Arial"/>
              <a:buNone/>
              <a:defRPr sz="3200" b="0" i="0" u="none" strike="noStrike" cap="none" baseline="0">
                <a:solidFill>
                  <a:srgbClr val="888888"/>
                </a:solidFill>
                <a:latin typeface="Calibri"/>
                <a:ea typeface="Calibri"/>
                <a:cs typeface="Calibri"/>
                <a:sym typeface="Calibri"/>
                <a:rtl val="0"/>
              </a:defRPr>
            </a:lvl1pPr>
            <a:lvl2pPr marL="457200" marR="0" indent="0" algn="ctr" rtl="0">
              <a:lnSpc>
                <a:spcPct val="100000"/>
              </a:lnSpc>
              <a:spcBef>
                <a:spcPts val="560"/>
              </a:spcBef>
              <a:spcAft>
                <a:spcPts val="0"/>
              </a:spcAft>
              <a:buClr>
                <a:srgbClr val="888888"/>
              </a:buClr>
              <a:buFont typeface="Arial"/>
              <a:buNone/>
              <a:defRPr sz="2800" b="0" i="0" u="none" strike="noStrike" cap="none" baseline="0">
                <a:solidFill>
                  <a:srgbClr val="888888"/>
                </a:solidFill>
                <a:latin typeface="Calibri"/>
                <a:ea typeface="Calibri"/>
                <a:cs typeface="Calibri"/>
                <a:sym typeface="Calibri"/>
                <a:rtl val="0"/>
              </a:defRPr>
            </a:lvl2pPr>
            <a:lvl3pPr marL="914400" marR="0" indent="0" algn="ctr" rtl="0">
              <a:lnSpc>
                <a:spcPct val="100000"/>
              </a:lnSpc>
              <a:spcBef>
                <a:spcPts val="480"/>
              </a:spcBef>
              <a:spcAft>
                <a:spcPts val="0"/>
              </a:spcAft>
              <a:buClr>
                <a:srgbClr val="888888"/>
              </a:buClr>
              <a:buFont typeface="Arial"/>
              <a:buNone/>
              <a:defRPr sz="2400" b="0" i="0" u="none" strike="noStrike" cap="none" baseline="0">
                <a:solidFill>
                  <a:srgbClr val="888888"/>
                </a:solidFill>
                <a:latin typeface="Calibri"/>
                <a:ea typeface="Calibri"/>
                <a:cs typeface="Calibri"/>
                <a:sym typeface="Calibri"/>
                <a:rtl val="0"/>
              </a:defRPr>
            </a:lvl3pPr>
            <a:lvl4pPr marL="1371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4pPr>
            <a:lvl5pPr marL="18288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5pPr>
            <a:lvl6pPr marL="22860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6pPr>
            <a:lvl7pPr marL="2743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7pPr>
            <a:lvl8pPr marL="32004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8pPr>
            <a:lvl9pPr marL="3657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9pPr>
          </a:lstStyle>
          <a:p>
            <a:pPr lvl="0" defTabSz="914400" fontAlgn="auto">
              <a:lnSpc>
                <a:spcPct val="90000"/>
              </a:lnSpc>
              <a:spcBef>
                <a:spcPts val="0"/>
              </a:spcBef>
              <a:buSzPct val="25000"/>
              <a:defRPr/>
            </a:pPr>
            <a:r>
              <a:rPr lang="en-US" altLang="ja-JP" sz="3600" b="1" kern="0" dirty="0" err="1">
                <a:solidFill>
                  <a:srgbClr val="C00000"/>
                </a:solidFill>
              </a:rPr>
              <a:t>CheckPoint</a:t>
            </a:r>
            <a:r>
              <a:rPr lang="en-US" altLang="ja-JP" sz="3600" b="1" kern="0" dirty="0">
                <a:solidFill>
                  <a:srgbClr val="C00000"/>
                </a:solidFill>
              </a:rPr>
              <a:t> 360°™</a:t>
            </a:r>
            <a:endParaRPr kumimoji="0" lang="en-US" altLang="ja-JP" sz="3600" b="1" i="0" u="none" strike="noStrike" kern="0" cap="none" spc="0" normalizeH="0" baseline="0" noProof="0" dirty="0">
              <a:ln>
                <a:noFill/>
              </a:ln>
              <a:solidFill>
                <a:srgbClr val="C00000"/>
              </a:solidFill>
              <a:effectLst/>
              <a:uLnTx/>
              <a:uFillTx/>
              <a:latin typeface="Calibri"/>
              <a:cs typeface="Calibri"/>
              <a:sym typeface="Calibri"/>
              <a:rtl val="0"/>
            </a:endParaRPr>
          </a:p>
          <a:p>
            <a:pPr marL="0" marR="0" lvl="0" indent="0" algn="ctr" defTabSz="914400" rtl="0" eaLnBrk="1" fontAlgn="auto" latinLnBrk="0" hangingPunct="1">
              <a:lnSpc>
                <a:spcPct val="90000"/>
              </a:lnSpc>
              <a:spcBef>
                <a:spcPts val="0"/>
              </a:spcBef>
              <a:spcAft>
                <a:spcPts val="0"/>
              </a:spcAft>
              <a:buClr>
                <a:srgbClr val="888888"/>
              </a:buClr>
              <a:buSzPct val="25000"/>
              <a:buFont typeface="Arial"/>
              <a:buNone/>
              <a:tabLst/>
              <a:defRPr/>
            </a:pPr>
            <a:r>
              <a:rPr lang="ja-JP" altLang="en-US" sz="3600" b="1" kern="0" dirty="0">
                <a:solidFill>
                  <a:srgbClr val="C00000"/>
                </a:solidFill>
              </a:rPr>
              <a:t>フィードバックセッション</a:t>
            </a:r>
            <a:endParaRPr lang="en-US" altLang="ja-JP" sz="3600" b="1" kern="0" dirty="0">
              <a:solidFill>
                <a:srgbClr val="C00000"/>
              </a:solidFill>
            </a:endParaRPr>
          </a:p>
          <a:p>
            <a:pPr marL="0" marR="0" lvl="0" indent="0" algn="ctr" defTabSz="914400" rtl="0" eaLnBrk="1" fontAlgn="auto" latinLnBrk="0" hangingPunct="1">
              <a:lnSpc>
                <a:spcPct val="90000"/>
              </a:lnSpc>
              <a:spcBef>
                <a:spcPts val="0"/>
              </a:spcBef>
              <a:spcAft>
                <a:spcPts val="0"/>
              </a:spcAft>
              <a:buClr>
                <a:srgbClr val="888888"/>
              </a:buClr>
              <a:buSzPct val="25000"/>
              <a:buFont typeface="Arial"/>
              <a:buNone/>
              <a:tabLst/>
              <a:defRPr/>
            </a:pPr>
            <a:endParaRPr lang="en-US" altLang="ja-JP" b="1" kern="0" dirty="0">
              <a:solidFill>
                <a:srgbClr val="C00000"/>
              </a:solidFill>
            </a:endParaRPr>
          </a:p>
          <a:p>
            <a:pPr marL="0" marR="0" lvl="0" indent="0" algn="ctr" defTabSz="914400" rtl="0" eaLnBrk="1" fontAlgn="auto" latinLnBrk="0" hangingPunct="1">
              <a:lnSpc>
                <a:spcPct val="90000"/>
              </a:lnSpc>
              <a:spcBef>
                <a:spcPts val="0"/>
              </a:spcBef>
              <a:spcAft>
                <a:spcPts val="0"/>
              </a:spcAft>
              <a:buClr>
                <a:srgbClr val="888888"/>
              </a:buClr>
              <a:buSzPct val="25000"/>
              <a:buFont typeface="Arial"/>
              <a:buNone/>
              <a:tabLst/>
              <a:defRPr/>
            </a:pPr>
            <a:r>
              <a:rPr lang="ja-JP" altLang="en-US" sz="2000" b="1" kern="0" dirty="0">
                <a:solidFill>
                  <a:schemeClr val="tx1">
                    <a:lumMod val="65000"/>
                    <a:lumOff val="35000"/>
                  </a:schemeClr>
                </a:solidFill>
              </a:rPr>
              <a:t>●●</a:t>
            </a:r>
            <a:r>
              <a:rPr kumimoji="0" lang="ja-JP" altLang="en-US" sz="2400" b="1" i="0" u="none" strike="noStrike" kern="0" cap="none" spc="0" normalizeH="0" baseline="0" noProof="0" dirty="0">
                <a:ln>
                  <a:noFill/>
                </a:ln>
                <a:solidFill>
                  <a:schemeClr val="tx1">
                    <a:lumMod val="65000"/>
                    <a:lumOff val="35000"/>
                  </a:schemeClr>
                </a:solidFill>
                <a:effectLst/>
                <a:uLnTx/>
                <a:uFillTx/>
                <a:latin typeface="Calibri"/>
                <a:cs typeface="Calibri"/>
                <a:sym typeface="Calibri"/>
                <a:rtl val="0"/>
              </a:rPr>
              <a:t>株式会社</a:t>
            </a:r>
            <a:endParaRPr kumimoji="0" lang="ja-JP" altLang="en-US" sz="2800" b="1" i="0" u="none" strike="noStrike" kern="0" cap="none" spc="0" normalizeH="0" baseline="0" noProof="0" dirty="0">
              <a:ln>
                <a:noFill/>
              </a:ln>
              <a:solidFill>
                <a:schemeClr val="tx1">
                  <a:lumMod val="65000"/>
                  <a:lumOff val="35000"/>
                </a:schemeClr>
              </a:solidFill>
              <a:effectLst/>
              <a:uLnTx/>
              <a:uFillTx/>
              <a:latin typeface="Calibri"/>
              <a:cs typeface="Calibri"/>
              <a:sym typeface="Calibri"/>
              <a:rtl val="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6 Imagen">
            <a:extLst>
              <a:ext uri="{FF2B5EF4-FFF2-40B4-BE49-F238E27FC236}">
                <a16:creationId xmlns:a16="http://schemas.microsoft.com/office/drawing/2014/main" id="{42AB5279-8066-4B79-852A-846D6C98C2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auto">
          <a:xfrm>
            <a:off x="1600200" y="2209800"/>
            <a:ext cx="7221488" cy="729208"/>
          </a:xfrm>
          <a:prstGeom prst="rect">
            <a:avLst/>
          </a:prstGeom>
          <a:noFill/>
          <a:ln>
            <a:noFill/>
          </a:ln>
        </p:spPr>
        <p:txBody>
          <a:bodyPr wrap="square" anchor="ctr">
            <a:noAutofit/>
          </a:bodyPr>
          <a:lstStyle/>
          <a:p>
            <a:r>
              <a:rPr lang="ja-JP" altLang="en-US" kern="0" dirty="0"/>
              <a:t>２．</a:t>
            </a:r>
            <a:r>
              <a:rPr lang="en-US" altLang="ja-JP" kern="0" dirty="0" err="1"/>
              <a:t>CheckPoint</a:t>
            </a:r>
            <a:r>
              <a:rPr lang="en-US" altLang="ja-JP" kern="0" dirty="0"/>
              <a:t> 360°</a:t>
            </a:r>
            <a:br>
              <a:rPr lang="en-US" altLang="ja-JP" kern="0" dirty="0">
                <a:latin typeface="Calibri"/>
                <a:cs typeface="Calibri"/>
                <a:sym typeface="Calibri"/>
                <a:rtl val="0"/>
              </a:rPr>
            </a:br>
            <a:r>
              <a:rPr lang="ja-JP" altLang="en-US" b="0" kern="0" dirty="0">
                <a:latin typeface="Calibri"/>
                <a:cs typeface="Calibri"/>
                <a:sym typeface="Calibri"/>
                <a:rtl val="0"/>
              </a:rPr>
              <a:t>レポートの理解を通じて、</a:t>
            </a:r>
            <a:br>
              <a:rPr lang="en-US" altLang="ja-JP" b="0" kern="0" dirty="0">
                <a:latin typeface="Calibri"/>
                <a:cs typeface="Calibri"/>
                <a:sym typeface="Calibri"/>
                <a:rtl val="0"/>
              </a:rPr>
            </a:br>
            <a:r>
              <a:rPr lang="ja-JP" altLang="en-US" b="0" kern="0" dirty="0">
                <a:latin typeface="Calibri"/>
                <a:cs typeface="Calibri"/>
                <a:sym typeface="Calibri"/>
                <a:rtl val="0"/>
              </a:rPr>
              <a:t>現状を認識する</a:t>
            </a:r>
            <a:endParaRPr lang="en-US" b="0" dirty="0"/>
          </a:p>
        </p:txBody>
      </p:sp>
    </p:spTree>
    <p:extLst>
      <p:ext uri="{BB962C8B-B14F-4D97-AF65-F5344CB8AC3E}">
        <p14:creationId xmlns:p14="http://schemas.microsoft.com/office/powerpoint/2010/main" val="324486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658" y="1066800"/>
            <a:ext cx="7221488" cy="729208"/>
          </a:xfrm>
        </p:spPr>
        <p:txBody>
          <a:bodyPr rtlCol="0">
            <a:noAutofit/>
          </a:bodyPr>
          <a:lstStyle/>
          <a:p>
            <a:pPr eaLnBrk="1" fontAlgn="auto" hangingPunct="1">
              <a:spcAft>
                <a:spcPts val="0"/>
              </a:spcAft>
              <a:defRPr/>
            </a:pPr>
            <a:r>
              <a:rPr lang="es-ES" dirty="0" err="1">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CheckPoint</a:t>
            </a:r>
            <a:r>
              <a:rPr lang="es-E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360°</a:t>
            </a:r>
            <a:br>
              <a:rPr lang="es-E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開発の目的</a:t>
            </a:r>
            <a:endParaRPr lang="es-E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Content Placeholder 2"/>
          <p:cNvSpPr>
            <a:spLocks noGrp="1"/>
          </p:cNvSpPr>
          <p:nvPr>
            <p:ph idx="1"/>
          </p:nvPr>
        </p:nvSpPr>
        <p:spPr>
          <a:xfrm>
            <a:off x="762000" y="2667000"/>
            <a:ext cx="8085137" cy="4495800"/>
          </a:xfrm>
        </p:spPr>
        <p:txBody>
          <a:bodyPr>
            <a:normAutofit/>
          </a:bodyPr>
          <a:lstStyle/>
          <a:p>
            <a:pPr marL="0" indent="0" eaLnBrk="1" hangingPunct="1">
              <a:buClrTx/>
              <a:buNone/>
            </a:pPr>
            <a:r>
              <a:rPr lang="ja-JP" altLang="en-US"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競争優位を創り出すために、時代の変化に</a:t>
            </a:r>
            <a:endParaRPr lang="en-US" altLang="ja-JP"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eaLnBrk="1" hangingPunct="1">
              <a:buClrTx/>
              <a:buNone/>
            </a:pPr>
            <a:r>
              <a:rPr lang="ja-JP" altLang="en-US"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対応できる普遍的なコンピテンシーを特定すること</a:t>
            </a:r>
            <a:endParaRPr lang="en-US" altLang="ja-JP"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eaLnBrk="1" hangingPunct="1">
              <a:buClrTx/>
              <a:buNone/>
            </a:pPr>
            <a:endParaRPr lang="en-US" altLang="ja-JP"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buClrTx/>
            </a:pPr>
            <a:r>
              <a:rPr lang="en-US" altLang="ja-JP" sz="3000" b="1"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3000" b="1"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万人のリーダー</a:t>
            </a:r>
            <a:r>
              <a:rPr lang="ja-JP" altLang="en-US"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がリサーチの対象</a:t>
            </a:r>
            <a:endParaRPr lang="en-US" altLang="ja-JP"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buClrTx/>
            </a:pPr>
            <a:r>
              <a:rPr lang="ja-JP" altLang="en-US"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回答した観察者は</a:t>
            </a:r>
            <a:r>
              <a:rPr lang="en-US" altLang="ja-JP" sz="3000" b="1"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3000" b="1"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3000" b="1"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buClrTx/>
            </a:pPr>
            <a:endParaRPr lang="en-US" altLang="ja-JP"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eaLnBrk="1" hangingPunct="1">
              <a:buClrTx/>
              <a:buNone/>
            </a:pPr>
            <a:r>
              <a:rPr lang="ja-JP" altLang="en-US"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254924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734" y="762000"/>
            <a:ext cx="7221538" cy="728662"/>
          </a:xfrm>
        </p:spPr>
        <p:txBody>
          <a:bodyPr rtlCol="0">
            <a:noAutofit/>
          </a:bodyPr>
          <a:lstStyle/>
          <a:p>
            <a:pPr eaLnBrk="1" fontAlgn="auto" hangingPunct="1">
              <a:spcAft>
                <a:spcPts val="0"/>
              </a:spcAft>
              <a:defRPr/>
            </a:pPr>
            <a:r>
              <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リサーチにより発見されたこと</a:t>
            </a:r>
            <a:endParaRPr lang="es-E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Content Placeholder 2"/>
          <p:cNvSpPr txBox="1">
            <a:spLocks/>
          </p:cNvSpPr>
          <p:nvPr/>
        </p:nvSpPr>
        <p:spPr>
          <a:xfrm>
            <a:off x="1222503" y="3657600"/>
            <a:ext cx="8300000" cy="3754438"/>
          </a:xfrm>
          <a:prstGeom prst="rect">
            <a:avLst/>
          </a:prstGeom>
        </p:spPr>
        <p:txBody>
          <a:bodyPr>
            <a:normAutofit/>
          </a:bodyPr>
          <a:lstStyle>
            <a:lvl1pPr marL="342900" indent="-342900" eaLnBrk="0" hangingPunct="0">
              <a:spcBef>
                <a:spcPct val="20000"/>
              </a:spcBef>
              <a:buClr>
                <a:srgbClr val="009CDB"/>
              </a:buClr>
              <a:buFont typeface="Arial" pitchFamily="34" charset="0"/>
              <a:buChar char="•"/>
              <a:defRPr sz="2000">
                <a:solidFill>
                  <a:schemeClr val="tx1"/>
                </a:solidFill>
                <a:latin typeface="Calibri" pitchFamily="34" charset="0"/>
              </a:defRPr>
            </a:lvl1pPr>
            <a:lvl2pPr marL="742950" indent="-285750" eaLnBrk="0" hangingPunct="0">
              <a:spcBef>
                <a:spcPct val="20000"/>
              </a:spcBef>
              <a:buClr>
                <a:srgbClr val="009CDB"/>
              </a:buClr>
              <a:buFont typeface="Arial" pitchFamily="34" charset="0"/>
              <a:buChar char="–"/>
              <a:defRPr>
                <a:solidFill>
                  <a:srgbClr val="009CDB"/>
                </a:solidFill>
                <a:latin typeface="Calibri" pitchFamily="34" charset="0"/>
              </a:defRPr>
            </a:lvl2pPr>
            <a:lvl3pPr marL="1143000" indent="-228600" eaLnBrk="0" hangingPunct="0">
              <a:spcBef>
                <a:spcPct val="20000"/>
              </a:spcBef>
              <a:buClr>
                <a:srgbClr val="7F7F7F"/>
              </a:buClr>
              <a:buFont typeface="Arial" pitchFamily="34" charset="0"/>
              <a:buChar char="•"/>
              <a:defRPr sz="1600">
                <a:solidFill>
                  <a:srgbClr val="595959"/>
                </a:solidFill>
                <a:latin typeface="Calibri" pitchFamily="34" charset="0"/>
              </a:defRPr>
            </a:lvl3pPr>
            <a:lvl4pPr marL="1600200" indent="-228600" eaLnBrk="0" hangingPunct="0">
              <a:spcBef>
                <a:spcPct val="20000"/>
              </a:spcBef>
              <a:buClr>
                <a:srgbClr val="7F7F7F"/>
              </a:buClr>
              <a:buFont typeface="Arial" pitchFamily="34" charset="0"/>
              <a:buChar char="–"/>
              <a:defRPr sz="1400">
                <a:solidFill>
                  <a:srgbClr val="595959"/>
                </a:solidFill>
                <a:latin typeface="Calibri" pitchFamily="34" charset="0"/>
              </a:defRPr>
            </a:lvl4pPr>
            <a:lvl5pPr marL="2057400" indent="-228600" eaLnBrk="0" hangingPunct="0">
              <a:spcBef>
                <a:spcPct val="20000"/>
              </a:spcBef>
              <a:buClr>
                <a:srgbClr val="7F7F7F"/>
              </a:buClr>
              <a:buFont typeface="Arial" pitchFamily="34" charset="0"/>
              <a:buChar char="»"/>
              <a:defRPr sz="1400">
                <a:solidFill>
                  <a:srgbClr val="595959"/>
                </a:solidFill>
                <a:latin typeface="Calibri" pitchFamily="34" charset="0"/>
              </a:defRPr>
            </a:lvl5pPr>
            <a:lvl6pPr marL="25146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6pPr>
            <a:lvl7pPr marL="29718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7pPr>
            <a:lvl8pPr marL="34290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8pPr>
            <a:lvl9pPr marL="38862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9p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kumimoji="0" lang="ja-JP" altLang="en-US" sz="3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Meiryo UI" panose="020B0604030504040204" pitchFamily="50" charset="-128"/>
                <a:ea typeface="Meiryo UI"/>
                <a:cs typeface="Meiryo UI" panose="020B0604030504040204" pitchFamily="50" charset="-128"/>
              </a:rPr>
              <a:t>すべて行動にまで落とし込むことができる</a:t>
            </a:r>
            <a:endParaRPr kumimoji="0" lang="en-US" altLang="ja-JP" sz="2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Meiryo UI" panose="020B0604030504040204" pitchFamily="50" charset="-128"/>
              <a:ea typeface="Meiryo UI"/>
              <a:cs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
                <a:srgbClr val="C00000"/>
              </a:buClr>
              <a:buSzTx/>
              <a:buFont typeface="Arial" pitchFamily="34" charset="0"/>
              <a:buNone/>
              <a:tabLst/>
              <a:defRPr/>
            </a:pPr>
            <a:endParaRPr lang="en-US" altLang="ja-JP" sz="2800" dirty="0">
              <a:solidFill>
                <a:prstClr val="black"/>
              </a:solidFill>
              <a:effectLst>
                <a:outerShdw blurRad="38100" dist="38100" dir="2700000" algn="tl">
                  <a:srgbClr val="C0C0C0"/>
                </a:outerShdw>
              </a:effectLst>
              <a:latin typeface="Meiryo UI" panose="020B0604030504040204" pitchFamily="50" charset="-128"/>
              <a:ea typeface="Meiryo UI"/>
              <a:cs typeface="Meiryo UI" panose="020B0604030504040204" pitchFamily="50" charset="-128"/>
            </a:endParaRPr>
          </a:p>
          <a:p>
            <a:pPr defTabSz="914400" eaLnBrk="1" hangingPunct="1">
              <a:buClr>
                <a:srgbClr val="C00000"/>
              </a:buClr>
              <a:defRPr/>
            </a:pPr>
            <a:r>
              <a:rPr kumimoji="0" lang="ja-JP" altLang="en-US" sz="3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Meiryo UI" panose="020B0604030504040204" pitchFamily="50" charset="-128"/>
                <a:ea typeface="Meiryo UI"/>
                <a:cs typeface="Meiryo UI" panose="020B0604030504040204" pitchFamily="50" charset="-128"/>
              </a:rPr>
              <a:t>学ぶことで誰でもカリスマ的リーダーになれる</a:t>
            </a:r>
            <a:endParaRPr kumimoji="0" lang="en-US" altLang="ja-JP" sz="2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Meiryo UI" panose="020B0604030504040204" pitchFamily="50" charset="-128"/>
              <a:ea typeface="Meiryo UI"/>
              <a:cs typeface="Meiryo UI" panose="020B0604030504040204" pitchFamily="50" charset="-128"/>
            </a:endParaRPr>
          </a:p>
        </p:txBody>
      </p:sp>
      <p:sp>
        <p:nvSpPr>
          <p:cNvPr id="3" name="正方形/長方形 2"/>
          <p:cNvSpPr/>
          <p:nvPr/>
        </p:nvSpPr>
        <p:spPr>
          <a:xfrm>
            <a:off x="1371600" y="2097077"/>
            <a:ext cx="7075976" cy="95410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
                <a:srgbClr val="C00000"/>
              </a:buClr>
              <a:buSzTx/>
              <a:buFontTx/>
              <a:buNone/>
              <a:tabLst/>
              <a:defRPr/>
            </a:pPr>
            <a:r>
              <a:rPr kumimoji="0" lang="ja-JP" altLang="en-US" sz="28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Meiryo UI" panose="020B0604030504040204" pitchFamily="50" charset="-128"/>
                <a:ea typeface="Meiryo UI"/>
                <a:cs typeface="Meiryo UI" panose="020B0604030504040204" pitchFamily="50" charset="-128"/>
              </a:rPr>
              <a:t>傑出したリーダーに共通する</a:t>
            </a:r>
            <a:endParaRPr kumimoji="0" lang="en-US" altLang="ja-JP" sz="28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Meiryo UI" panose="020B0604030504040204" pitchFamily="50" charset="-128"/>
              <a:ea typeface="Meiryo UI"/>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
                <a:srgbClr val="C00000"/>
              </a:buClr>
              <a:buSzTx/>
              <a:buFontTx/>
              <a:buNone/>
              <a:tabLst/>
              <a:defRPr/>
            </a:pPr>
            <a:r>
              <a:rPr kumimoji="0" lang="en-US" altLang="ja-JP"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eiryo UI" panose="020B0604030504040204" pitchFamily="50" charset="-128"/>
                <a:ea typeface="Meiryo UI"/>
                <a:cs typeface="Meiryo UI" panose="020B0604030504040204" pitchFamily="50" charset="-128"/>
              </a:rPr>
              <a:t>70</a:t>
            </a:r>
            <a:r>
              <a:rPr kumimoji="0" lang="ja-JP"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eiryo UI" panose="020B0604030504040204" pitchFamily="50" charset="-128"/>
                <a:ea typeface="Meiryo UI"/>
                <a:cs typeface="Meiryo UI" panose="020B0604030504040204" pitchFamily="50" charset="-128"/>
              </a:rPr>
              <a:t>の具体的なリーダーシップ行動</a:t>
            </a:r>
            <a:r>
              <a:rPr kumimoji="0" lang="ja-JP" altLang="en-US" sz="28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Meiryo UI" panose="020B0604030504040204" pitchFamily="50" charset="-128"/>
                <a:ea typeface="Meiryo UI"/>
                <a:cs typeface="Meiryo UI" panose="020B0604030504040204" pitchFamily="50" charset="-128"/>
              </a:rPr>
              <a:t>が特定された</a:t>
            </a:r>
            <a:endParaRPr kumimoji="0" lang="en-US" altLang="ja-JP" sz="28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Meiryo UI" panose="020B0604030504040204" pitchFamily="50" charset="-128"/>
              <a:ea typeface="Meiryo UI"/>
              <a:cs typeface="Meiryo UI" panose="020B0604030504040204" pitchFamily="50" charset="-128"/>
            </a:endParaRPr>
          </a:p>
        </p:txBody>
      </p:sp>
    </p:spTree>
    <p:extLst>
      <p:ext uri="{BB962C8B-B14F-4D97-AF65-F5344CB8AC3E}">
        <p14:creationId xmlns:p14="http://schemas.microsoft.com/office/powerpoint/2010/main" val="15263949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a:xfrm>
            <a:off x="1743000" y="947192"/>
            <a:ext cx="7221488" cy="729208"/>
          </a:xfrm>
        </p:spPr>
        <p:txBody>
          <a:bodyPr/>
          <a:lstStyle/>
          <a:p>
            <a:r>
              <a:rPr lang="ja-JP" altLang="en-US" kern="0" dirty="0"/>
              <a:t>目指すべきリーダー像</a:t>
            </a:r>
            <a:br>
              <a:rPr lang="en-US" altLang="ja-JP" kern="0" dirty="0"/>
            </a:br>
            <a:r>
              <a:rPr lang="ja-JP" altLang="en-US" kern="0" dirty="0"/>
              <a:t>「</a:t>
            </a:r>
            <a:r>
              <a:rPr lang="en-US" altLang="ja-JP" kern="0" dirty="0"/>
              <a:t>Leadership Charisma</a:t>
            </a:r>
            <a:r>
              <a:rPr lang="ja-JP" altLang="en-US" kern="0" dirty="0"/>
              <a:t>」</a:t>
            </a:r>
            <a:endParaRPr lang="en-US" dirty="0"/>
          </a:p>
        </p:txBody>
      </p:sp>
      <p:sp>
        <p:nvSpPr>
          <p:cNvPr id="65539" name="Content Placeholder 7"/>
          <p:cNvSpPr>
            <a:spLocks noGrp="1"/>
          </p:cNvSpPr>
          <p:nvPr>
            <p:ph idx="1"/>
          </p:nvPr>
        </p:nvSpPr>
        <p:spPr>
          <a:xfrm>
            <a:off x="529431" y="2209800"/>
            <a:ext cx="8085137" cy="4425950"/>
          </a:xfrm>
        </p:spPr>
        <p:txBody>
          <a:bodyPr/>
          <a:lstStyle/>
          <a:p>
            <a:pPr marL="0" indent="0">
              <a:buFontTx/>
              <a:buNone/>
            </a:pPr>
            <a:r>
              <a:rPr lang="ja-JP" altLang="en-US" sz="2400" dirty="0"/>
              <a:t>　これらのリサーチの結果は「</a:t>
            </a:r>
            <a:r>
              <a:rPr lang="en-US" altLang="ja-JP" sz="2400" dirty="0"/>
              <a:t>Leadership Charisma</a:t>
            </a:r>
            <a:r>
              <a:rPr lang="ja-JP" altLang="en-US" sz="2400" dirty="0"/>
              <a:t>」というタイトルの書籍にまとめられました。この書籍は学ぶことで誰でもカリスマ的なリーダーになれる、というメッセージが込められています。</a:t>
            </a:r>
            <a:endParaRPr lang="en-US" altLang="ja-JP" sz="2400" dirty="0"/>
          </a:p>
          <a:p>
            <a:pPr marL="0" indent="0">
              <a:buFontTx/>
              <a:buNone/>
            </a:pPr>
            <a:endParaRPr lang="ja-JP" altLang="en-US" sz="2400" dirty="0"/>
          </a:p>
          <a:p>
            <a:pPr marL="0" indent="0">
              <a:buFontTx/>
              <a:buNone/>
            </a:pPr>
            <a:r>
              <a:rPr lang="ja-JP" altLang="en-US" sz="2400" b="1" dirty="0"/>
              <a:t>“カリスマ的リーダーは、働く人が組織の目標に</a:t>
            </a:r>
            <a:endParaRPr lang="en-US" altLang="ja-JP" sz="2400" b="1" dirty="0"/>
          </a:p>
          <a:p>
            <a:pPr marL="0" indent="0">
              <a:buFontTx/>
              <a:buNone/>
            </a:pPr>
            <a:r>
              <a:rPr lang="ja-JP" altLang="en-US" sz="2400" b="1" dirty="0"/>
              <a:t>　向かって精神的にも　知的にも努力できる</a:t>
            </a:r>
            <a:endParaRPr lang="en-US" altLang="ja-JP" sz="2400" b="1" dirty="0"/>
          </a:p>
          <a:p>
            <a:pPr marL="0" indent="0">
              <a:buFontTx/>
              <a:buNone/>
            </a:pPr>
            <a:r>
              <a:rPr lang="ja-JP" altLang="en-US" sz="2400" b="1" dirty="0"/>
              <a:t>　職場環境を創造し、維持していきます。“</a:t>
            </a:r>
          </a:p>
          <a:p>
            <a:pPr marL="457200" lvl="1" indent="0" eaLnBrk="1" hangingPunct="1">
              <a:lnSpc>
                <a:spcPct val="90000"/>
              </a:lnSpc>
              <a:spcBef>
                <a:spcPts val="438"/>
              </a:spcBef>
              <a:buNone/>
            </a:pPr>
            <a:endParaRPr lang="en-US" sz="2000" dirty="0"/>
          </a:p>
        </p:txBody>
      </p:sp>
      <p:pic>
        <p:nvPicPr>
          <p:cNvPr id="655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8147" b="5064"/>
          <a:stretch>
            <a:fillRect/>
          </a:stretch>
        </p:blipFill>
        <p:spPr bwMode="auto">
          <a:xfrm>
            <a:off x="7016685" y="4029205"/>
            <a:ext cx="20208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19200" y="5562600"/>
            <a:ext cx="5370512" cy="376238"/>
          </a:xfrm>
          <a:prstGeom prst="rect">
            <a:avLst/>
          </a:prstGeom>
        </p:spPr>
        <p:txBody>
          <a:bodyPr>
            <a:spAutoFit/>
          </a:bodyPr>
          <a:lstStyle/>
          <a:p>
            <a:pPr marL="0" marR="0" lvl="0" indent="0" algn="r" defTabSz="912813"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Meiryo UI"/>
                <a:cs typeface="Arial" charset="0"/>
              </a:rPr>
              <a:t>- ‘Leadership Charisma’, Haney, Sirbasku, McCann</a:t>
            </a:r>
          </a:p>
        </p:txBody>
      </p:sp>
    </p:spTree>
    <p:extLst>
      <p:ext uri="{BB962C8B-B14F-4D97-AF65-F5344CB8AC3E}">
        <p14:creationId xmlns:p14="http://schemas.microsoft.com/office/powerpoint/2010/main" val="272872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8321" y="862596"/>
            <a:ext cx="7221488" cy="729208"/>
          </a:xfrm>
        </p:spPr>
        <p:txBody>
          <a:bodyPr/>
          <a:lstStyle/>
          <a:p>
            <a:pPr>
              <a:defRPr/>
            </a:pPr>
            <a:r>
              <a:rPr lang="en-US" altLang="ja-JP" kern="0" dirty="0" err="1"/>
              <a:t>CheckPoint</a:t>
            </a:r>
            <a:r>
              <a:rPr lang="en-US" altLang="ja-JP" kern="0" dirty="0"/>
              <a:t> 360°</a:t>
            </a:r>
            <a:br>
              <a:rPr lang="en-US" sz="3600" dirty="0">
                <a:latin typeface="Arial Unicode MS"/>
                <a:ea typeface="Arial Unicode MS"/>
                <a:cs typeface="Arial Unicode MS"/>
              </a:rPr>
            </a:br>
            <a:r>
              <a:rPr lang="ja-JP" altLang="en-US" dirty="0"/>
              <a:t>レポートを知る</a:t>
            </a:r>
            <a:endParaRPr lang="en-US" sz="3600" dirty="0"/>
          </a:p>
        </p:txBody>
      </p:sp>
      <p:grpSp>
        <p:nvGrpSpPr>
          <p:cNvPr id="6" name="グループ化 5"/>
          <p:cNvGrpSpPr/>
          <p:nvPr/>
        </p:nvGrpSpPr>
        <p:grpSpPr>
          <a:xfrm>
            <a:off x="1676400" y="1752600"/>
            <a:ext cx="6919914" cy="4737867"/>
            <a:chOff x="1919286" y="1905000"/>
            <a:chExt cx="6919914" cy="4737867"/>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6" y="1905000"/>
              <a:ext cx="3247402" cy="459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240" y="2451481"/>
              <a:ext cx="3204199" cy="32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200400"/>
              <a:ext cx="3505200" cy="3442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a:xfrm>
            <a:off x="1693912" y="838200"/>
            <a:ext cx="7221488" cy="729208"/>
          </a:xfrm>
        </p:spPr>
        <p:txBody>
          <a:bodyPr/>
          <a:lstStyle/>
          <a:p>
            <a:r>
              <a:rPr lang="en-US" altLang="ja-JP" kern="0" dirty="0" err="1"/>
              <a:t>CheckPoint</a:t>
            </a:r>
            <a:r>
              <a:rPr lang="en-US" altLang="ja-JP" kern="0" dirty="0"/>
              <a:t> 360°</a:t>
            </a:r>
            <a:r>
              <a:rPr lang="en-US" sz="3600" dirty="0"/>
              <a:t> </a:t>
            </a:r>
            <a:br>
              <a:rPr lang="en-US" sz="3600" dirty="0"/>
            </a:br>
            <a:r>
              <a:rPr lang="ja-JP" altLang="en-US" sz="3200" dirty="0"/>
              <a:t>回答者グループ</a:t>
            </a:r>
            <a:endParaRPr lang="en-US" sz="3200" dirty="0"/>
          </a:p>
        </p:txBody>
      </p:sp>
      <p:graphicFrame>
        <p:nvGraphicFramePr>
          <p:cNvPr id="12" name="図表 11"/>
          <p:cNvGraphicFramePr/>
          <p:nvPr>
            <p:extLst>
              <p:ext uri="{D42A27DB-BD31-4B8C-83A1-F6EECF244321}">
                <p14:modId xmlns:p14="http://schemas.microsoft.com/office/powerpoint/2010/main" val="1827367102"/>
              </p:ext>
            </p:extLst>
          </p:nvPr>
        </p:nvGraphicFramePr>
        <p:xfrm>
          <a:off x="304800" y="1905000"/>
          <a:ext cx="83058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advTm="8519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5"/>
          <p:cNvSpPr>
            <a:spLocks noGrp="1"/>
          </p:cNvSpPr>
          <p:nvPr>
            <p:ph type="title"/>
          </p:nvPr>
        </p:nvSpPr>
        <p:spPr>
          <a:xfrm>
            <a:off x="1570856" y="891408"/>
            <a:ext cx="7221488" cy="729208"/>
          </a:xfrm>
        </p:spPr>
        <p:txBody>
          <a:bodyPr/>
          <a:lstStyle/>
          <a:p>
            <a:r>
              <a:rPr lang="en-US" altLang="ja-JP" kern="0" dirty="0" err="1"/>
              <a:t>CheckPoint</a:t>
            </a:r>
            <a:r>
              <a:rPr lang="en-US" altLang="ja-JP" kern="0" dirty="0"/>
              <a:t> 360°</a:t>
            </a:r>
            <a:br>
              <a:rPr lang="en-US" altLang="ja-JP" kern="0" dirty="0">
                <a:latin typeface="Calibri"/>
                <a:cs typeface="Calibri"/>
                <a:sym typeface="Calibri"/>
                <a:rtl val="0"/>
              </a:rPr>
            </a:br>
            <a:r>
              <a:rPr lang="ja-JP" altLang="en-US" kern="0" dirty="0">
                <a:latin typeface="Calibri"/>
                <a:cs typeface="Calibri"/>
                <a:sym typeface="Calibri"/>
                <a:rtl val="0"/>
              </a:rPr>
              <a:t>レポートの</a:t>
            </a:r>
            <a:r>
              <a:rPr lang="ja-JP" altLang="en-US" dirty="0"/>
              <a:t>構成</a:t>
            </a:r>
            <a:endParaRPr lang="en-US" sz="2800" dirty="0"/>
          </a:p>
        </p:txBody>
      </p:sp>
      <p:sp>
        <p:nvSpPr>
          <p:cNvPr id="5" name="Content Placeholder 2"/>
          <p:cNvSpPr txBox="1">
            <a:spLocks/>
          </p:cNvSpPr>
          <p:nvPr/>
        </p:nvSpPr>
        <p:spPr bwMode="auto">
          <a:xfrm>
            <a:off x="426436" y="2604848"/>
            <a:ext cx="4876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eaLnBrk="1" hangingPunct="1">
              <a:buClrTx/>
              <a:buNone/>
            </a:pPr>
            <a:r>
              <a:rPr lang="en-US" altLang="ja-JP" sz="3600" dirty="0">
                <a:solidFill>
                  <a:srgbClr val="FF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の普遍的コンピテンシー　　　　　　　　　</a:t>
            </a:r>
            <a:endParaRPr lang="en-US" altLang="ja-JP"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defTabSz="914400" eaLnBrk="1" hangingPunct="1">
              <a:buClrTx/>
              <a:buNone/>
            </a:pPr>
            <a:r>
              <a:rPr lang="en-US" altLang="ja-JP" sz="3600" dirty="0">
                <a:solidFill>
                  <a:srgbClr val="FF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項目のスキルセット</a:t>
            </a:r>
            <a:endParaRPr lang="en-US" altLang="ja-JP"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defTabSz="914400" eaLnBrk="1" hangingPunct="1">
              <a:buClrTx/>
              <a:buNone/>
            </a:pPr>
            <a:r>
              <a:rPr lang="en-US" altLang="ja-JP" sz="3600" dirty="0">
                <a:solidFill>
                  <a:srgbClr val="FF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70</a:t>
            </a:r>
            <a:r>
              <a:rPr lang="ja-JP" altLang="en-US"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のサーベイ項目</a:t>
            </a:r>
            <a:br>
              <a:rPr lang="en-US" altLang="ja-JP"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3000" u="sng" dirty="0">
                <a:solidFill>
                  <a:srgbClr val="FF0000"/>
                </a:solidFill>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リーダーシップ行動</a:t>
            </a:r>
            <a:r>
              <a:rPr lang="ja-JP" altLang="en-US"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3000" dirty="0">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a:stCxn id="2" idx="2"/>
            <a:endCxn id="6" idx="0"/>
          </p:cNvCxnSpPr>
          <p:nvPr/>
        </p:nvCxnSpPr>
        <p:spPr>
          <a:xfrm>
            <a:off x="6705600" y="3602627"/>
            <a:ext cx="1348" cy="259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705600" y="4037188"/>
            <a:ext cx="90872" cy="245041"/>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E00257E5-7AAB-406A-8410-D93C0CF693E2}"/>
              </a:ext>
            </a:extLst>
          </p:cNvPr>
          <p:cNvGrpSpPr/>
          <p:nvPr/>
        </p:nvGrpSpPr>
        <p:grpSpPr>
          <a:xfrm>
            <a:off x="4953000" y="2993027"/>
            <a:ext cx="3505200" cy="2333362"/>
            <a:chOff x="4800600" y="2558467"/>
            <a:chExt cx="3505200" cy="2333362"/>
          </a:xfrm>
        </p:grpSpPr>
        <p:sp>
          <p:nvSpPr>
            <p:cNvPr id="2" name="正方形/長方形 1"/>
            <p:cNvSpPr/>
            <p:nvPr/>
          </p:nvSpPr>
          <p:spPr>
            <a:xfrm>
              <a:off x="5760436" y="2558467"/>
              <a:ext cx="1585528"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8</a:t>
              </a:r>
              <a:r>
                <a:rPr kumimoji="1" lang="ja-JP" altLang="en-US" dirty="0"/>
                <a:t>コンピテンシー</a:t>
              </a:r>
              <a:endParaRPr kumimoji="1" lang="en-US" altLang="ja-JP" dirty="0"/>
            </a:p>
          </p:txBody>
        </p:sp>
        <p:sp>
          <p:nvSpPr>
            <p:cNvPr id="6" name="正方形/長方形 5"/>
            <p:cNvSpPr/>
            <p:nvPr/>
          </p:nvSpPr>
          <p:spPr>
            <a:xfrm>
              <a:off x="5412896" y="3427588"/>
              <a:ext cx="2283303"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18</a:t>
              </a:r>
              <a:r>
                <a:rPr kumimoji="1" lang="ja-JP" altLang="en-US" dirty="0"/>
                <a:t>スキルセット</a:t>
              </a:r>
            </a:p>
          </p:txBody>
        </p:sp>
        <p:sp>
          <p:nvSpPr>
            <p:cNvPr id="7" name="正方形/長方形 6"/>
            <p:cNvSpPr/>
            <p:nvPr/>
          </p:nvSpPr>
          <p:spPr>
            <a:xfrm>
              <a:off x="4800600" y="4282229"/>
              <a:ext cx="3505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70</a:t>
              </a:r>
              <a:r>
                <a:rPr kumimoji="1" lang="ja-JP" altLang="en-US" dirty="0"/>
                <a:t>リーダーシップ行動（質問項目）</a:t>
              </a:r>
            </a:p>
          </p:txBody>
        </p:sp>
        <p:cxnSp>
          <p:nvCxnSpPr>
            <p:cNvPr id="8" name="直線コネクタ 7"/>
            <p:cNvCxnSpPr>
              <a:cxnSpLocks/>
            </p:cNvCxnSpPr>
            <p:nvPr/>
          </p:nvCxnSpPr>
          <p:spPr>
            <a:xfrm flipH="1">
              <a:off x="6096000" y="3118265"/>
              <a:ext cx="266700" cy="309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705600" y="3153418"/>
              <a:ext cx="304800" cy="274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5486400" y="4038600"/>
              <a:ext cx="395672" cy="243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6096000" y="4037188"/>
              <a:ext cx="152400" cy="245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009356" y="4007890"/>
              <a:ext cx="458244" cy="2743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正方形/長方形 3">
            <a:extLst>
              <a:ext uri="{FF2B5EF4-FFF2-40B4-BE49-F238E27FC236}">
                <a16:creationId xmlns:a16="http://schemas.microsoft.com/office/drawing/2014/main" id="{A4C2E418-EDE1-4C29-A2E0-195803E0F0C8}"/>
              </a:ext>
            </a:extLst>
          </p:cNvPr>
          <p:cNvSpPr/>
          <p:nvPr/>
        </p:nvSpPr>
        <p:spPr>
          <a:xfrm>
            <a:off x="4953000" y="5937214"/>
            <a:ext cx="3581400" cy="729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個人能力開発ガイド</a:t>
            </a:r>
          </a:p>
        </p:txBody>
      </p:sp>
      <p:sp>
        <p:nvSpPr>
          <p:cNvPr id="9" name="矢印: 右カーブ 8">
            <a:extLst>
              <a:ext uri="{FF2B5EF4-FFF2-40B4-BE49-F238E27FC236}">
                <a16:creationId xmlns:a16="http://schemas.microsoft.com/office/drawing/2014/main" id="{78CBF4A4-39F4-46CA-96E6-1ED5F4389F11}"/>
              </a:ext>
            </a:extLst>
          </p:cNvPr>
          <p:cNvSpPr/>
          <p:nvPr/>
        </p:nvSpPr>
        <p:spPr>
          <a:xfrm>
            <a:off x="4114800" y="5326389"/>
            <a:ext cx="564164" cy="8471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03093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743000" y="870992"/>
            <a:ext cx="7221488" cy="729208"/>
          </a:xfrm>
        </p:spPr>
        <p:txBody>
          <a:bodyPr/>
          <a:lstStyle/>
          <a:p>
            <a:r>
              <a:rPr lang="ja-JP" altLang="en-US" dirty="0"/>
              <a:t>行動を観察する</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85278"/>
            <a:ext cx="7842250" cy="3934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7"/>
          <p:cNvSpPr>
            <a:spLocks noGrp="1"/>
          </p:cNvSpPr>
          <p:nvPr>
            <p:ph type="title"/>
          </p:nvPr>
        </p:nvSpPr>
        <p:spPr>
          <a:xfrm>
            <a:off x="1743000" y="947192"/>
            <a:ext cx="7221488" cy="729208"/>
          </a:xfrm>
        </p:spPr>
        <p:txBody>
          <a:bodyPr/>
          <a:lstStyle/>
          <a:p>
            <a:r>
              <a:rPr lang="en-US" altLang="ja-JP" dirty="0"/>
              <a:t>8</a:t>
            </a:r>
            <a:r>
              <a:rPr lang="ja-JP" altLang="en-US" dirty="0" err="1"/>
              <a:t>つの</a:t>
            </a:r>
            <a:r>
              <a:rPr lang="ja-JP" altLang="en-US" dirty="0"/>
              <a:t>コンピテンシーと</a:t>
            </a:r>
            <a:br>
              <a:rPr lang="en-US" altLang="ja-JP" dirty="0"/>
            </a:br>
            <a:r>
              <a:rPr lang="en-US" altLang="ja-JP" dirty="0"/>
              <a:t>18</a:t>
            </a:r>
            <a:r>
              <a:rPr lang="ja-JP" altLang="en-US" dirty="0" err="1"/>
              <a:t>つの</a:t>
            </a:r>
            <a:r>
              <a:rPr lang="ja-JP" altLang="en-US" dirty="0"/>
              <a:t>スキルセット</a:t>
            </a:r>
            <a:br>
              <a:rPr lang="en-US" altLang="ja-JP" u="sng" dirty="0"/>
            </a:br>
            <a:endParaRPr lang="en-US" sz="1400" u="sng" dirty="0"/>
          </a:p>
        </p:txBody>
      </p:sp>
      <p:sp>
        <p:nvSpPr>
          <p:cNvPr id="3" name="Content Placeholder 2"/>
          <p:cNvSpPr>
            <a:spLocks noGrp="1"/>
          </p:cNvSpPr>
          <p:nvPr>
            <p:ph idx="1"/>
          </p:nvPr>
        </p:nvSpPr>
        <p:spPr>
          <a:xfrm>
            <a:off x="1357313" y="1905000"/>
            <a:ext cx="8243887" cy="4471987"/>
          </a:xfrm>
        </p:spPr>
        <p:txBody>
          <a:bodyPr/>
          <a:lstStyle/>
          <a:p>
            <a:pPr>
              <a:buFontTx/>
              <a:buNone/>
              <a:defRPr/>
            </a:pPr>
            <a:r>
              <a:rPr lang="ja-JP" altLang="en-US" sz="1800" b="1" u="sng" dirty="0"/>
              <a:t>コミュニケーション：</a:t>
            </a:r>
            <a:endParaRPr lang="en-US" sz="1800" b="1" u="sng" dirty="0"/>
          </a:p>
          <a:p>
            <a:pPr>
              <a:defRPr/>
            </a:pPr>
            <a:r>
              <a:rPr lang="ja-JP" altLang="en-US" sz="1800" dirty="0"/>
              <a:t>傾聴する</a:t>
            </a:r>
            <a:endParaRPr lang="en-US" sz="1800" dirty="0"/>
          </a:p>
          <a:p>
            <a:pPr>
              <a:defRPr/>
            </a:pPr>
            <a:r>
              <a:rPr lang="ja-JP" altLang="en-US" sz="1800" dirty="0"/>
              <a:t>情報を処理する</a:t>
            </a:r>
            <a:endParaRPr lang="en-US" sz="1800" dirty="0"/>
          </a:p>
          <a:p>
            <a:pPr>
              <a:defRPr/>
            </a:pPr>
            <a:r>
              <a:rPr lang="ja-JP" altLang="en-US" sz="1800" dirty="0"/>
              <a:t>効果的に意思を伝える</a:t>
            </a:r>
            <a:endParaRPr lang="en-US" sz="1800" dirty="0"/>
          </a:p>
          <a:p>
            <a:pPr>
              <a:buFontTx/>
              <a:buNone/>
              <a:defRPr/>
            </a:pPr>
            <a:r>
              <a:rPr lang="ja-JP" altLang="en-US" sz="1800" b="1" u="sng" dirty="0"/>
              <a:t>リーダーシップ：</a:t>
            </a:r>
            <a:endParaRPr lang="en-US" sz="1800" b="1" u="sng" dirty="0"/>
          </a:p>
          <a:p>
            <a:pPr>
              <a:defRPr/>
            </a:pPr>
            <a:r>
              <a:rPr lang="ja-JP" altLang="en-US" sz="1800" dirty="0"/>
              <a:t>信頼を築く</a:t>
            </a:r>
            <a:endParaRPr lang="en-US" sz="1800" dirty="0"/>
          </a:p>
          <a:p>
            <a:pPr>
              <a:defRPr/>
            </a:pPr>
            <a:r>
              <a:rPr lang="ja-JP" altLang="en-US" sz="1800" dirty="0"/>
              <a:t>指示を出す</a:t>
            </a:r>
            <a:endParaRPr lang="en-US" sz="1800" dirty="0"/>
          </a:p>
          <a:p>
            <a:pPr>
              <a:defRPr/>
            </a:pPr>
            <a:r>
              <a:rPr lang="ja-JP" altLang="en-US" sz="1800" dirty="0"/>
              <a:t>職責を委任する</a:t>
            </a:r>
            <a:endParaRPr lang="en-US" sz="1800" dirty="0"/>
          </a:p>
          <a:p>
            <a:pPr>
              <a:buFontTx/>
              <a:buNone/>
              <a:defRPr/>
            </a:pPr>
            <a:r>
              <a:rPr lang="ja-JP" altLang="en-US" sz="1800" b="1" u="sng" dirty="0"/>
              <a:t>適応性：</a:t>
            </a:r>
            <a:endParaRPr lang="en-US" sz="1800" b="1" u="sng" dirty="0"/>
          </a:p>
          <a:p>
            <a:pPr>
              <a:defRPr/>
            </a:pPr>
            <a:r>
              <a:rPr lang="ja-JP" altLang="en-US" sz="1800" dirty="0"/>
              <a:t>状況に適応する</a:t>
            </a:r>
            <a:endParaRPr lang="en-US" sz="1800" dirty="0"/>
          </a:p>
          <a:p>
            <a:pPr>
              <a:defRPr/>
            </a:pPr>
            <a:r>
              <a:rPr lang="ja-JP" altLang="en-US" sz="1800" dirty="0"/>
              <a:t>創造的に考える</a:t>
            </a:r>
            <a:endParaRPr lang="en-US" sz="1800" dirty="0"/>
          </a:p>
          <a:p>
            <a:pPr>
              <a:buFontTx/>
              <a:buNone/>
              <a:defRPr/>
            </a:pPr>
            <a:r>
              <a:rPr lang="ja-JP" altLang="en-US" sz="1800" b="1" u="sng" dirty="0"/>
              <a:t>対人関係：</a:t>
            </a:r>
            <a:endParaRPr lang="en-US" sz="1800" b="1" u="sng" dirty="0"/>
          </a:p>
          <a:p>
            <a:pPr>
              <a:defRPr/>
            </a:pPr>
            <a:r>
              <a:rPr lang="ja-JP" altLang="en-US" sz="1800" dirty="0"/>
              <a:t>個人的人間関係を築く</a:t>
            </a:r>
            <a:endParaRPr lang="en-US" sz="1800" dirty="0"/>
          </a:p>
          <a:p>
            <a:pPr>
              <a:defRPr/>
            </a:pPr>
            <a:r>
              <a:rPr lang="ja-JP" altLang="en-US" sz="1800" dirty="0"/>
              <a:t>チームの成功を促進する</a:t>
            </a:r>
            <a:endParaRPr lang="en-US" sz="1800" dirty="0"/>
          </a:p>
          <a:p>
            <a:pPr marL="0" indent="0">
              <a:buFontTx/>
              <a:buNone/>
              <a:defRPr/>
            </a:pPr>
            <a:endParaRPr lang="en-US" dirty="0"/>
          </a:p>
        </p:txBody>
      </p:sp>
      <p:sp>
        <p:nvSpPr>
          <p:cNvPr id="4" name="Content Placeholder 3"/>
          <p:cNvSpPr>
            <a:spLocks noGrp="1"/>
          </p:cNvSpPr>
          <p:nvPr>
            <p:ph sz="half" idx="4294967295"/>
          </p:nvPr>
        </p:nvSpPr>
        <p:spPr>
          <a:xfrm>
            <a:off x="5486400" y="2133600"/>
            <a:ext cx="3657600" cy="4572000"/>
          </a:xfrm>
        </p:spPr>
        <p:txBody>
          <a:bodyPr/>
          <a:lstStyle/>
          <a:p>
            <a:pPr>
              <a:buFontTx/>
              <a:buNone/>
              <a:defRPr/>
            </a:pPr>
            <a:r>
              <a:rPr lang="ja-JP" altLang="en-US" sz="1800" b="1" u="sng" dirty="0"/>
              <a:t>タスク管理：</a:t>
            </a:r>
            <a:endParaRPr lang="en-US" sz="1800" b="1" u="sng" dirty="0"/>
          </a:p>
          <a:p>
            <a:pPr>
              <a:defRPr/>
            </a:pPr>
            <a:r>
              <a:rPr lang="ja-JP" altLang="en-US" sz="1800" dirty="0"/>
              <a:t>効率良く仕事をする</a:t>
            </a:r>
            <a:endParaRPr lang="en-US" sz="1800" dirty="0"/>
          </a:p>
          <a:p>
            <a:pPr>
              <a:defRPr/>
            </a:pPr>
            <a:r>
              <a:rPr lang="ja-JP" altLang="en-US" sz="1800" dirty="0"/>
              <a:t>能力を生かして仕事をする</a:t>
            </a:r>
            <a:endParaRPr lang="en-US" sz="1800" dirty="0"/>
          </a:p>
          <a:p>
            <a:pPr>
              <a:buFontTx/>
              <a:buNone/>
              <a:defRPr/>
            </a:pPr>
            <a:r>
              <a:rPr lang="ja-JP" altLang="en-US" sz="1800" b="1" u="sng" dirty="0"/>
              <a:t>成果創出：</a:t>
            </a:r>
            <a:endParaRPr lang="en-US" sz="1800" b="1" u="sng" dirty="0"/>
          </a:p>
          <a:p>
            <a:pPr>
              <a:defRPr/>
            </a:pPr>
            <a:r>
              <a:rPr lang="ja-JP" altLang="en-US" sz="1800" dirty="0"/>
              <a:t>行動を起こす</a:t>
            </a:r>
            <a:endParaRPr lang="en-US" sz="1800" dirty="0"/>
          </a:p>
          <a:p>
            <a:pPr>
              <a:defRPr/>
            </a:pPr>
            <a:r>
              <a:rPr lang="ja-JP" altLang="en-US" sz="1800" dirty="0"/>
              <a:t>成果を達成する</a:t>
            </a:r>
            <a:endParaRPr lang="en-US" sz="1800" dirty="0"/>
          </a:p>
          <a:p>
            <a:pPr>
              <a:buFontTx/>
              <a:buNone/>
              <a:defRPr/>
            </a:pPr>
            <a:r>
              <a:rPr lang="ja-JP" altLang="en-US" sz="1800" b="1" u="sng" dirty="0"/>
              <a:t>部下育成：</a:t>
            </a:r>
            <a:endParaRPr lang="en-US" sz="1800" b="1" u="sng" dirty="0"/>
          </a:p>
          <a:p>
            <a:pPr>
              <a:defRPr/>
            </a:pPr>
            <a:r>
              <a:rPr lang="ja-JP" altLang="en-US" sz="1800" dirty="0"/>
              <a:t>個々の強みを育成する</a:t>
            </a:r>
            <a:endParaRPr lang="en-US" sz="1800" dirty="0"/>
          </a:p>
          <a:p>
            <a:pPr>
              <a:defRPr/>
            </a:pPr>
            <a:r>
              <a:rPr lang="ja-JP" altLang="en-US" sz="1800" dirty="0"/>
              <a:t>効果的に動機づける</a:t>
            </a:r>
            <a:endParaRPr lang="en-US" sz="1800" dirty="0"/>
          </a:p>
          <a:p>
            <a:pPr>
              <a:buFontTx/>
              <a:buNone/>
              <a:defRPr/>
            </a:pPr>
            <a:r>
              <a:rPr lang="ja-JP" altLang="en-US" sz="1800" b="1" u="sng" dirty="0"/>
              <a:t>自己開発：</a:t>
            </a:r>
            <a:endParaRPr lang="en-US" sz="1800" b="1" u="sng" dirty="0"/>
          </a:p>
          <a:p>
            <a:pPr>
              <a:defRPr/>
            </a:pPr>
            <a:r>
              <a:rPr lang="ja-JP" altLang="en-US" sz="1800" dirty="0"/>
              <a:t>決意を持って取り組む</a:t>
            </a:r>
            <a:endParaRPr lang="en-US" sz="1800" dirty="0"/>
          </a:p>
          <a:p>
            <a:pPr>
              <a:defRPr/>
            </a:pPr>
            <a:r>
              <a:rPr lang="ja-JP" altLang="en-US" sz="1800" dirty="0"/>
              <a:t>向上しようと努力する</a:t>
            </a:r>
            <a:endParaRPr lang="en-US" sz="1800" dirty="0"/>
          </a:p>
          <a:p>
            <a:pPr marL="0" indent="0">
              <a:buFontTx/>
              <a:buNone/>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0200" y="1054554"/>
            <a:ext cx="8012723" cy="1055077"/>
          </a:xfrm>
        </p:spPr>
        <p:txBody>
          <a:bodyPr/>
          <a:lstStyle/>
          <a:p>
            <a:pPr algn="l"/>
            <a:r>
              <a:rPr kumimoji="1" lang="ja-JP" altLang="en-US" sz="1800" dirty="0">
                <a:solidFill>
                  <a:schemeClr val="tx1">
                    <a:lumMod val="95000"/>
                    <a:lumOff val="5000"/>
                  </a:schemeClr>
                </a:solidFill>
                <a:latin typeface="メイリオ" panose="020B0604030504040204" pitchFamily="50" charset="-128"/>
                <a:ea typeface="メイリオ" panose="020B0604030504040204" pitchFamily="50" charset="-128"/>
              </a:rPr>
              <a:t>「本人」及び「上司」のみ</a:t>
            </a:r>
            <a:br>
              <a:rPr kumimoji="1" lang="en-US" altLang="ja-JP" sz="1800" dirty="0">
                <a:solidFill>
                  <a:schemeClr val="tx1">
                    <a:lumMod val="95000"/>
                    <a:lumOff val="5000"/>
                  </a:schemeClr>
                </a:solidFill>
                <a:latin typeface="メイリオ" panose="020B0604030504040204" pitchFamily="50" charset="-128"/>
                <a:ea typeface="メイリオ" panose="020B0604030504040204" pitchFamily="50" charset="-128"/>
              </a:rPr>
            </a:br>
            <a:r>
              <a:rPr kumimoji="1" lang="ja-JP" altLang="en-US" sz="1800" dirty="0">
                <a:solidFill>
                  <a:schemeClr val="tx1">
                    <a:lumMod val="95000"/>
                    <a:lumOff val="5000"/>
                  </a:schemeClr>
                </a:solidFill>
                <a:latin typeface="メイリオ" panose="020B0604030504040204" pitchFamily="50" charset="-128"/>
                <a:ea typeface="メイリオ" panose="020B0604030504040204" pitchFamily="50" charset="-128"/>
              </a:rPr>
              <a:t>６つの重要スキルを選択しています</a:t>
            </a:r>
          </a:p>
        </p:txBody>
      </p:sp>
      <p:pic>
        <p:nvPicPr>
          <p:cNvPr id="4" name="コンテンツ プレースホルダー 3"/>
          <p:cNvPicPr>
            <a:picLocks noGrp="1" noChangeAspect="1"/>
          </p:cNvPicPr>
          <p:nvPr>
            <p:ph idx="1"/>
          </p:nvPr>
        </p:nvPicPr>
        <p:blipFill>
          <a:blip r:embed="rId2"/>
          <a:stretch>
            <a:fillRect/>
          </a:stretch>
        </p:blipFill>
        <p:spPr>
          <a:xfrm>
            <a:off x="1600200" y="2100106"/>
            <a:ext cx="4965119" cy="4757894"/>
          </a:xfrm>
          <a:prstGeom prst="rect">
            <a:avLst/>
          </a:prstGeom>
        </p:spPr>
      </p:pic>
      <p:sp>
        <p:nvSpPr>
          <p:cNvPr id="3" name="正方形/長方形 2"/>
          <p:cNvSpPr/>
          <p:nvPr/>
        </p:nvSpPr>
        <p:spPr>
          <a:xfrm>
            <a:off x="6062445" y="5257800"/>
            <a:ext cx="2209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回答画面イメージ</a:t>
            </a:r>
          </a:p>
        </p:txBody>
      </p:sp>
      <p:sp>
        <p:nvSpPr>
          <p:cNvPr id="5" name="Title 7">
            <a:extLst>
              <a:ext uri="{FF2B5EF4-FFF2-40B4-BE49-F238E27FC236}">
                <a16:creationId xmlns:a16="http://schemas.microsoft.com/office/drawing/2014/main" id="{BCF11C0D-AA4C-4580-96FF-5F9A2DC5E1AE}"/>
              </a:ext>
            </a:extLst>
          </p:cNvPr>
          <p:cNvSpPr txBox="1">
            <a:spLocks/>
          </p:cNvSpPr>
          <p:nvPr/>
        </p:nvSpPr>
        <p:spPr bwMode="auto">
          <a:xfrm>
            <a:off x="1828800" y="762000"/>
            <a:ext cx="7221488" cy="72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kern="1200">
                <a:solidFill>
                  <a:srgbClr val="C00000"/>
                </a:solidFill>
                <a:latin typeface="+mj-lt"/>
                <a:ea typeface="+mj-ea"/>
                <a:cs typeface="+mj-cs"/>
              </a:defRPr>
            </a:lvl1pPr>
            <a:lvl2pPr algn="r" rtl="0" eaLnBrk="0" fontAlgn="base" hangingPunct="0">
              <a:spcBef>
                <a:spcPct val="0"/>
              </a:spcBef>
              <a:spcAft>
                <a:spcPct val="0"/>
              </a:spcAft>
              <a:defRPr sz="2800" b="1">
                <a:solidFill>
                  <a:srgbClr val="C00000"/>
                </a:solidFill>
                <a:latin typeface="Calibri" pitchFamily="34" charset="0"/>
              </a:defRPr>
            </a:lvl2pPr>
            <a:lvl3pPr algn="r" rtl="0" eaLnBrk="0" fontAlgn="base" hangingPunct="0">
              <a:spcBef>
                <a:spcPct val="0"/>
              </a:spcBef>
              <a:spcAft>
                <a:spcPct val="0"/>
              </a:spcAft>
              <a:defRPr sz="2800" b="1">
                <a:solidFill>
                  <a:srgbClr val="C00000"/>
                </a:solidFill>
                <a:latin typeface="Calibri" pitchFamily="34" charset="0"/>
              </a:defRPr>
            </a:lvl3pPr>
            <a:lvl4pPr algn="r" rtl="0" eaLnBrk="0" fontAlgn="base" hangingPunct="0">
              <a:spcBef>
                <a:spcPct val="0"/>
              </a:spcBef>
              <a:spcAft>
                <a:spcPct val="0"/>
              </a:spcAft>
              <a:defRPr sz="2800" b="1">
                <a:solidFill>
                  <a:srgbClr val="C00000"/>
                </a:solidFill>
                <a:latin typeface="Calibri" pitchFamily="34" charset="0"/>
              </a:defRPr>
            </a:lvl4pPr>
            <a:lvl5pPr algn="r" rtl="0" eaLnBrk="0" fontAlgn="base" hangingPunct="0">
              <a:spcBef>
                <a:spcPct val="0"/>
              </a:spcBef>
              <a:spcAft>
                <a:spcPct val="0"/>
              </a:spcAft>
              <a:defRPr sz="2800" b="1">
                <a:solidFill>
                  <a:srgbClr val="C00000"/>
                </a:solidFill>
                <a:latin typeface="Calibri" pitchFamily="34" charset="0"/>
              </a:defRPr>
            </a:lvl5pPr>
            <a:lvl6pPr marL="457200" algn="r" rtl="0" fontAlgn="base">
              <a:spcBef>
                <a:spcPct val="0"/>
              </a:spcBef>
              <a:spcAft>
                <a:spcPct val="0"/>
              </a:spcAft>
              <a:defRPr sz="2800" b="1">
                <a:solidFill>
                  <a:srgbClr val="C00000"/>
                </a:solidFill>
                <a:latin typeface="Calibri" pitchFamily="34" charset="0"/>
              </a:defRPr>
            </a:lvl6pPr>
            <a:lvl7pPr marL="914400" algn="r" rtl="0" fontAlgn="base">
              <a:spcBef>
                <a:spcPct val="0"/>
              </a:spcBef>
              <a:spcAft>
                <a:spcPct val="0"/>
              </a:spcAft>
              <a:defRPr sz="2800" b="1">
                <a:solidFill>
                  <a:srgbClr val="C00000"/>
                </a:solidFill>
                <a:latin typeface="Calibri" pitchFamily="34" charset="0"/>
              </a:defRPr>
            </a:lvl7pPr>
            <a:lvl8pPr marL="1371600" algn="r" rtl="0" fontAlgn="base">
              <a:spcBef>
                <a:spcPct val="0"/>
              </a:spcBef>
              <a:spcAft>
                <a:spcPct val="0"/>
              </a:spcAft>
              <a:defRPr sz="2800" b="1">
                <a:solidFill>
                  <a:srgbClr val="C00000"/>
                </a:solidFill>
                <a:latin typeface="Calibri" pitchFamily="34" charset="0"/>
              </a:defRPr>
            </a:lvl8pPr>
            <a:lvl9pPr marL="1828800" algn="r" rtl="0" fontAlgn="base">
              <a:spcBef>
                <a:spcPct val="0"/>
              </a:spcBef>
              <a:spcAft>
                <a:spcPct val="0"/>
              </a:spcAft>
              <a:defRPr sz="2800" b="1">
                <a:solidFill>
                  <a:srgbClr val="C00000"/>
                </a:solidFill>
                <a:latin typeface="Calibri" pitchFamily="34" charset="0"/>
              </a:defRPr>
            </a:lvl9pPr>
          </a:lstStyle>
          <a:p>
            <a:pPr defTabSz="914400"/>
            <a:r>
              <a:rPr lang="ja-JP" altLang="en-US" dirty="0"/>
              <a:t>重要スキルセット</a:t>
            </a:r>
            <a:endParaRPr lang="en-US" altLang="ja-JP" dirty="0"/>
          </a:p>
          <a:p>
            <a:pPr defTabSz="914400"/>
            <a:endParaRPr lang="en-US" sz="1400" u="sng" dirty="0"/>
          </a:p>
        </p:txBody>
      </p:sp>
    </p:spTree>
    <p:extLst>
      <p:ext uri="{BB962C8B-B14F-4D97-AF65-F5344CB8AC3E}">
        <p14:creationId xmlns:p14="http://schemas.microsoft.com/office/powerpoint/2010/main" val="76153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4B2F31D-F00E-450F-95AA-B46D5C68366D}"/>
              </a:ext>
            </a:extLst>
          </p:cNvPr>
          <p:cNvSpPr>
            <a:spLocks noGrp="1"/>
          </p:cNvSpPr>
          <p:nvPr>
            <p:ph type="title"/>
          </p:nvPr>
        </p:nvSpPr>
        <p:spPr>
          <a:xfrm>
            <a:off x="1680393" y="990600"/>
            <a:ext cx="7221488" cy="729208"/>
          </a:xfrm>
        </p:spPr>
        <p:txBody>
          <a:bodyPr/>
          <a:lstStyle/>
          <a:p>
            <a:r>
              <a:rPr kumimoji="1" lang="ja-JP" altLang="en-US" dirty="0"/>
              <a:t>セッション目的</a:t>
            </a:r>
          </a:p>
        </p:txBody>
      </p:sp>
      <p:sp>
        <p:nvSpPr>
          <p:cNvPr id="6" name="コンテンツ プレースホルダー 4">
            <a:extLst>
              <a:ext uri="{FF2B5EF4-FFF2-40B4-BE49-F238E27FC236}">
                <a16:creationId xmlns:a16="http://schemas.microsoft.com/office/drawing/2014/main" id="{EB44C4D7-00DE-4AA9-BE21-73C02FB50294}"/>
              </a:ext>
            </a:extLst>
          </p:cNvPr>
          <p:cNvSpPr>
            <a:spLocks noGrp="1"/>
          </p:cNvSpPr>
          <p:nvPr>
            <p:ph idx="1"/>
          </p:nvPr>
        </p:nvSpPr>
        <p:spPr>
          <a:xfrm>
            <a:off x="1524000" y="2667000"/>
            <a:ext cx="7705725" cy="2057400"/>
          </a:xfrm>
        </p:spPr>
        <p:txBody>
          <a:bodyPr/>
          <a:lstStyle/>
          <a:p>
            <a:pPr marL="514350" indent="-514350">
              <a:buFont typeface="+mj-lt"/>
              <a:buAutoNum type="arabicPeriod"/>
            </a:pPr>
            <a:r>
              <a:rPr kumimoji="1" lang="en-US" altLang="ja-JP" sz="3200" dirty="0"/>
              <a:t>360</a:t>
            </a:r>
            <a:r>
              <a:rPr kumimoji="1" lang="ja-JP" altLang="en-US" sz="3200" dirty="0"/>
              <a:t>度サーベイの価値を理解する</a:t>
            </a:r>
            <a:endParaRPr kumimoji="1" lang="en-US" altLang="ja-JP" sz="3200" dirty="0"/>
          </a:p>
          <a:p>
            <a:pPr marL="514350" indent="-514350">
              <a:buFont typeface="+mj-lt"/>
              <a:buAutoNum type="arabicPeriod"/>
            </a:pPr>
            <a:r>
              <a:rPr kumimoji="1" lang="en-US" altLang="ja-JP" sz="3200" dirty="0"/>
              <a:t>CP360</a:t>
            </a:r>
            <a:r>
              <a:rPr kumimoji="1" lang="ja-JP" altLang="en-US" sz="3200" dirty="0"/>
              <a:t>レポートの理解を通じて　　　　　　　現状を認識する</a:t>
            </a:r>
            <a:endParaRPr kumimoji="1" lang="en-US" altLang="ja-JP" sz="3200" dirty="0"/>
          </a:p>
          <a:p>
            <a:pPr marL="514350" indent="-514350">
              <a:buFont typeface="+mj-lt"/>
              <a:buAutoNum type="arabicPeriod"/>
            </a:pPr>
            <a:r>
              <a:rPr kumimoji="1" lang="ja-JP" altLang="en-US" sz="3200" dirty="0"/>
              <a:t>自分自身の行動計画を立案する</a:t>
            </a:r>
            <a:endParaRPr kumimoji="1" lang="en-US" altLang="ja-JP" sz="3200" dirty="0"/>
          </a:p>
          <a:p>
            <a:pPr marL="0" indent="0">
              <a:buNone/>
            </a:pPr>
            <a:endParaRPr kumimoji="1" lang="en-US" altLang="ja-JP" sz="3200" dirty="0"/>
          </a:p>
          <a:p>
            <a:pPr algn="ctr"/>
            <a:endParaRPr kumimoji="1" lang="en-US" altLang="ja-JP" sz="1800" dirty="0"/>
          </a:p>
        </p:txBody>
      </p:sp>
    </p:spTree>
    <p:extLst>
      <p:ext uri="{BB962C8B-B14F-4D97-AF65-F5344CB8AC3E}">
        <p14:creationId xmlns:p14="http://schemas.microsoft.com/office/powerpoint/2010/main" val="237844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76475" y="533400"/>
            <a:ext cx="6858000" cy="1055077"/>
          </a:xfrm>
        </p:spPr>
        <p:txBody>
          <a:bodyPr/>
          <a:lstStyle/>
          <a:p>
            <a:pPr algn="l"/>
            <a:r>
              <a:rPr kumimoji="1" lang="ja-JP" altLang="en-US" sz="2585" dirty="0">
                <a:solidFill>
                  <a:schemeClr val="tx1">
                    <a:lumMod val="95000"/>
                    <a:lumOff val="5000"/>
                  </a:schemeClr>
                </a:solidFill>
                <a:latin typeface="メイリオ" panose="020B0604030504040204" pitchFamily="50" charset="-128"/>
                <a:ea typeface="メイリオ" panose="020B0604030504040204" pitchFamily="50" charset="-128"/>
              </a:rPr>
              <a:t>全回答者向け設問回答画面（</a:t>
            </a:r>
            <a:r>
              <a:rPr kumimoji="1" lang="en-US" altLang="ja-JP" sz="2585" dirty="0">
                <a:solidFill>
                  <a:schemeClr val="tx1">
                    <a:lumMod val="95000"/>
                    <a:lumOff val="5000"/>
                  </a:schemeClr>
                </a:solidFill>
                <a:latin typeface="メイリオ" panose="020B0604030504040204" pitchFamily="50" charset="-128"/>
                <a:ea typeface="メイリオ" panose="020B0604030504040204" pitchFamily="50" charset="-128"/>
              </a:rPr>
              <a:t>70</a:t>
            </a:r>
            <a:r>
              <a:rPr kumimoji="1" lang="ja-JP" altLang="en-US" sz="2585" dirty="0">
                <a:solidFill>
                  <a:schemeClr val="tx1">
                    <a:lumMod val="95000"/>
                    <a:lumOff val="5000"/>
                  </a:schemeClr>
                </a:solidFill>
                <a:latin typeface="メイリオ" panose="020B0604030504040204" pitchFamily="50" charset="-128"/>
                <a:ea typeface="メイリオ" panose="020B0604030504040204" pitchFamily="50" charset="-128"/>
              </a:rPr>
              <a:t>問）</a:t>
            </a:r>
          </a:p>
        </p:txBody>
      </p:sp>
      <p:pic>
        <p:nvPicPr>
          <p:cNvPr id="4" name="図 3"/>
          <p:cNvPicPr>
            <a:picLocks noChangeAspect="1"/>
          </p:cNvPicPr>
          <p:nvPr/>
        </p:nvPicPr>
        <p:blipFill>
          <a:blip r:embed="rId2"/>
          <a:stretch>
            <a:fillRect/>
          </a:stretch>
        </p:blipFill>
        <p:spPr>
          <a:xfrm>
            <a:off x="1248554" y="1301995"/>
            <a:ext cx="7173530" cy="4746173"/>
          </a:xfrm>
          <a:prstGeom prst="rect">
            <a:avLst/>
          </a:prstGeom>
        </p:spPr>
      </p:pic>
      <p:sp>
        <p:nvSpPr>
          <p:cNvPr id="5" name="正方形/長方形 4"/>
          <p:cNvSpPr/>
          <p:nvPr/>
        </p:nvSpPr>
        <p:spPr>
          <a:xfrm>
            <a:off x="6790546" y="5556005"/>
            <a:ext cx="2209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回答画面イメージ</a:t>
            </a:r>
          </a:p>
        </p:txBody>
      </p:sp>
    </p:spTree>
    <p:extLst>
      <p:ext uri="{BB962C8B-B14F-4D97-AF65-F5344CB8AC3E}">
        <p14:creationId xmlns:p14="http://schemas.microsoft.com/office/powerpoint/2010/main" val="3759101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1091665"/>
            <a:ext cx="7221488" cy="729208"/>
          </a:xfrm>
        </p:spPr>
        <p:txBody>
          <a:bodyPr/>
          <a:lstStyle/>
          <a:p>
            <a:pPr>
              <a:defRPr/>
            </a:pPr>
            <a:r>
              <a:rPr lang="en-US" altLang="ja-JP" kern="0" dirty="0" err="1"/>
              <a:t>CheckPoint</a:t>
            </a:r>
            <a:r>
              <a:rPr lang="en-US" altLang="ja-JP" kern="0" dirty="0"/>
              <a:t> 360°™</a:t>
            </a:r>
            <a:br>
              <a:rPr lang="en-US" sz="3600" dirty="0">
                <a:latin typeface="Arial Unicode MS"/>
                <a:ea typeface="Arial Unicode MS"/>
                <a:cs typeface="Arial Unicode MS"/>
              </a:rPr>
            </a:br>
            <a:r>
              <a:rPr lang="ja-JP" altLang="en-US" dirty="0"/>
              <a:t>レポートの読み込み</a:t>
            </a:r>
            <a:endParaRPr lang="en-US" sz="3600" dirty="0"/>
          </a:p>
        </p:txBody>
      </p:sp>
      <p:grpSp>
        <p:nvGrpSpPr>
          <p:cNvPr id="6" name="グループ化 5"/>
          <p:cNvGrpSpPr/>
          <p:nvPr/>
        </p:nvGrpSpPr>
        <p:grpSpPr>
          <a:xfrm>
            <a:off x="2590800" y="2667000"/>
            <a:ext cx="6005514" cy="3823467"/>
            <a:chOff x="1919286" y="1905000"/>
            <a:chExt cx="6919914" cy="4737867"/>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6" y="1905000"/>
              <a:ext cx="3247402" cy="459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240" y="2451481"/>
              <a:ext cx="3204199" cy="32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200400"/>
              <a:ext cx="3505200" cy="3442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01096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Box 3"/>
          <p:cNvSpPr txBox="1">
            <a:spLocks noChangeArrowheads="1"/>
          </p:cNvSpPr>
          <p:nvPr/>
        </p:nvSpPr>
        <p:spPr bwMode="auto">
          <a:xfrm>
            <a:off x="561646" y="1812089"/>
            <a:ext cx="4114800" cy="167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hangingPunct="1"/>
            <a:r>
              <a:rPr lang="ja-JP" altLang="en-US" sz="2800" b="1" dirty="0"/>
              <a:t>個人フィードバックレポート読み込み</a:t>
            </a:r>
            <a:endParaRPr lang="en-US" altLang="ja-JP" sz="2800" b="1" dirty="0"/>
          </a:p>
          <a:p>
            <a:pPr algn="ctr" eaLnBrk="1" hangingPunct="1"/>
            <a:endParaRPr lang="en-US" altLang="ja-JP" sz="2400" b="1" dirty="0"/>
          </a:p>
          <a:p>
            <a:pPr algn="ctr" eaLnBrk="1" hangingPunct="1"/>
            <a:r>
              <a:rPr lang="ja-JP" altLang="en-US" sz="2800" b="1" baseline="30000" dirty="0"/>
              <a:t>＜ふせんを活用したワーク＞</a:t>
            </a:r>
            <a:endParaRPr lang="en-US" sz="2800" b="1" baseline="30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024" y="762000"/>
            <a:ext cx="4102376"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a:extLst>
              <a:ext uri="{FF2B5EF4-FFF2-40B4-BE49-F238E27FC236}">
                <a16:creationId xmlns:a16="http://schemas.microsoft.com/office/drawing/2014/main" id="{C889AEAF-515F-48C0-8D5B-E72556B05355}"/>
              </a:ext>
            </a:extLst>
          </p:cNvPr>
          <p:cNvSpPr txBox="1"/>
          <p:nvPr/>
        </p:nvSpPr>
        <p:spPr>
          <a:xfrm>
            <a:off x="469624" y="3616098"/>
            <a:ext cx="4102376" cy="1569660"/>
          </a:xfrm>
          <a:prstGeom prst="rect">
            <a:avLst/>
          </a:prstGeom>
          <a:solidFill>
            <a:srgbClr val="0070C0"/>
          </a:solidFill>
          <a:ln>
            <a:solidFill>
              <a:srgbClr val="0066FF"/>
            </a:solidFill>
          </a:ln>
        </p:spPr>
        <p:txBody>
          <a:bodyPr wrap="square" rtlCol="0">
            <a:spAutoFit/>
          </a:bodyPr>
          <a:lstStyle/>
          <a:p>
            <a:r>
              <a:rPr kumimoji="1" lang="ja-JP" altLang="en-US" sz="2400" dirty="0">
                <a:solidFill>
                  <a:schemeClr val="bg1"/>
                </a:solidFill>
              </a:rPr>
              <a:t>＜ふせんワーク＞</a:t>
            </a:r>
            <a:endParaRPr kumimoji="1" lang="en-US" altLang="ja-JP" sz="2400" dirty="0">
              <a:solidFill>
                <a:schemeClr val="bg1"/>
              </a:solidFill>
            </a:endParaRPr>
          </a:p>
          <a:p>
            <a:r>
              <a:rPr kumimoji="1" lang="ja-JP" altLang="en-US" sz="2400" dirty="0">
                <a:solidFill>
                  <a:schemeClr val="bg1"/>
                </a:solidFill>
              </a:rPr>
              <a:t>レポートの読み方解説を聞き、自身のレポートを読んで気づいたことを付箋に書き込んで下さい。</a:t>
            </a:r>
            <a:endParaRPr kumimoji="1" lang="en-US" altLang="ja-JP" sz="2400" dirty="0">
              <a:solidFill>
                <a:schemeClr val="bg1"/>
              </a:solidFill>
            </a:endParaRPr>
          </a:p>
        </p:txBody>
      </p:sp>
      <p:pic>
        <p:nvPicPr>
          <p:cNvPr id="5" name="図 4">
            <a:extLst>
              <a:ext uri="{FF2B5EF4-FFF2-40B4-BE49-F238E27FC236}">
                <a16:creationId xmlns:a16="http://schemas.microsoft.com/office/drawing/2014/main" id="{7B9A309B-4BB8-4807-AF9A-D56EB07F7E40}"/>
              </a:ext>
            </a:extLst>
          </p:cNvPr>
          <p:cNvPicPr>
            <a:picLocks noChangeAspect="1"/>
          </p:cNvPicPr>
          <p:nvPr/>
        </p:nvPicPr>
        <p:blipFill>
          <a:blip r:embed="rId4" cstate="screen">
            <a:clrChange>
              <a:clrFrom>
                <a:srgbClr val="000000">
                  <a:alpha val="0"/>
                </a:srgbClr>
              </a:clrFrom>
              <a:clrTo>
                <a:srgbClr val="000000">
                  <a:alpha val="0"/>
                </a:srgbClr>
              </a:clrTo>
            </a:clrChange>
            <a:duotone>
              <a:prstClr val="black"/>
              <a:srgbClr val="333333">
                <a:tint val="45000"/>
                <a:satMod val="400000"/>
              </a:srgbClr>
            </a:duotone>
            <a:extLst>
              <a:ext uri="{28A0092B-C50C-407E-A947-70E740481C1C}">
                <a14:useLocalDpi xmlns:a14="http://schemas.microsoft.com/office/drawing/2010/main"/>
              </a:ext>
            </a:extLst>
          </a:blip>
          <a:stretch>
            <a:fillRect/>
          </a:stretch>
        </p:blipFill>
        <p:spPr>
          <a:xfrm>
            <a:off x="3614829" y="5285381"/>
            <a:ext cx="1432295" cy="1432295"/>
          </a:xfrm>
          <a:prstGeom prst="rect">
            <a:avLst/>
          </a:prstGeom>
          <a:noFill/>
          <a:ln>
            <a:noFill/>
          </a:ln>
        </p:spPr>
      </p:pic>
    </p:spTree>
    <p:extLst>
      <p:ext uri="{BB962C8B-B14F-4D97-AF65-F5344CB8AC3E}">
        <p14:creationId xmlns:p14="http://schemas.microsoft.com/office/powerpoint/2010/main" val="4235597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881927" y="1659913"/>
            <a:ext cx="5532545" cy="4359886"/>
          </a:xfrm>
          <a:prstGeom prst="rect">
            <a:avLst/>
          </a:prstGeom>
        </p:spPr>
      </p:pic>
      <p:sp>
        <p:nvSpPr>
          <p:cNvPr id="3" name="円/楕円 2"/>
          <p:cNvSpPr/>
          <p:nvPr/>
        </p:nvSpPr>
        <p:spPr>
          <a:xfrm>
            <a:off x="5876085" y="5611387"/>
            <a:ext cx="990600" cy="44969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ja-JP" altLang="en-US">
              <a:solidFill>
                <a:prstClr val="white"/>
              </a:solidFill>
            </a:endParaRPr>
          </a:p>
        </p:txBody>
      </p:sp>
      <p:cxnSp>
        <p:nvCxnSpPr>
          <p:cNvPr id="7" name="直線矢印コネクタ 6"/>
          <p:cNvCxnSpPr/>
          <p:nvPr/>
        </p:nvCxnSpPr>
        <p:spPr>
          <a:xfrm flipV="1">
            <a:off x="1634597" y="5615138"/>
            <a:ext cx="494660" cy="2210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81000" y="5884366"/>
            <a:ext cx="3124200" cy="646331"/>
          </a:xfrm>
          <a:prstGeom prst="rect">
            <a:avLst/>
          </a:prstGeom>
          <a:noFill/>
        </p:spPr>
        <p:txBody>
          <a:bodyPr wrap="square" rtlCol="0">
            <a:spAutoFit/>
          </a:bodyPr>
          <a:lstStyle/>
          <a:p>
            <a:pPr fontAlgn="base">
              <a:spcBef>
                <a:spcPct val="0"/>
              </a:spcBef>
              <a:spcAft>
                <a:spcPct val="0"/>
              </a:spcAft>
            </a:pPr>
            <a:r>
              <a:rPr lang="ja-JP" altLang="en-US" dirty="0">
                <a:solidFill>
                  <a:srgbClr val="000000"/>
                </a:solidFill>
                <a:latin typeface="Arial" pitchFamily="34" charset="0"/>
                <a:cs typeface="Arial" pitchFamily="34" charset="0"/>
              </a:rPr>
              <a:t>これまでの調査結果を反映し、好ましいゾーンが設定されている。</a:t>
            </a:r>
            <a:endParaRPr lang="en-US" altLang="ja-JP" sz="1600" dirty="0">
              <a:solidFill>
                <a:srgbClr val="000000"/>
              </a:solidFill>
              <a:latin typeface="Arial" pitchFamily="34" charset="0"/>
              <a:cs typeface="Arial" pitchFamily="34" charset="0"/>
            </a:endParaRPr>
          </a:p>
        </p:txBody>
      </p:sp>
      <p:cxnSp>
        <p:nvCxnSpPr>
          <p:cNvPr id="10" name="直線矢印コネクタ 9"/>
          <p:cNvCxnSpPr/>
          <p:nvPr/>
        </p:nvCxnSpPr>
        <p:spPr>
          <a:xfrm flipV="1">
            <a:off x="5708977" y="6030724"/>
            <a:ext cx="334215" cy="1768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800600" y="6166247"/>
            <a:ext cx="3695700" cy="615553"/>
          </a:xfrm>
          <a:prstGeom prst="rect">
            <a:avLst/>
          </a:prstGeom>
          <a:noFill/>
        </p:spPr>
        <p:txBody>
          <a:bodyPr wrap="square" rtlCol="0">
            <a:spAutoFit/>
          </a:bodyPr>
          <a:lstStyle/>
          <a:p>
            <a:pPr fontAlgn="base">
              <a:spcBef>
                <a:spcPct val="0"/>
              </a:spcBef>
              <a:spcAft>
                <a:spcPct val="0"/>
              </a:spcAft>
            </a:pPr>
            <a:r>
              <a:rPr lang="ja-JP" altLang="en-US" dirty="0">
                <a:solidFill>
                  <a:srgbClr val="000000"/>
                </a:solidFill>
                <a:latin typeface="Arial" pitchFamily="34" charset="0"/>
                <a:cs typeface="Arial" pitchFamily="34" charset="0"/>
              </a:rPr>
              <a:t>他者の視点との差異を数値にて表記。</a:t>
            </a:r>
            <a:endParaRPr lang="en-US" altLang="ja-JP" dirty="0">
              <a:solidFill>
                <a:srgbClr val="000000"/>
              </a:solidFill>
              <a:latin typeface="Arial" pitchFamily="34" charset="0"/>
              <a:cs typeface="Arial" pitchFamily="34" charset="0"/>
            </a:endParaRPr>
          </a:p>
          <a:p>
            <a:pPr fontAlgn="base">
              <a:spcBef>
                <a:spcPct val="0"/>
              </a:spcBef>
              <a:spcAft>
                <a:spcPct val="0"/>
              </a:spcAft>
            </a:pPr>
            <a:r>
              <a:rPr lang="ja-JP" altLang="en-US" sz="1600" dirty="0">
                <a:solidFill>
                  <a:srgbClr val="000000"/>
                </a:solidFill>
                <a:latin typeface="Arial" pitchFamily="34" charset="0"/>
                <a:cs typeface="Arial" pitchFamily="34" charset="0"/>
              </a:rPr>
              <a:t>能力開発の出発点としての情報を認知する。</a:t>
            </a:r>
            <a:endParaRPr lang="en-US" altLang="ja-JP" sz="1600" dirty="0">
              <a:solidFill>
                <a:srgbClr val="000000"/>
              </a:solidFill>
              <a:latin typeface="Arial" pitchFamily="34" charset="0"/>
              <a:cs typeface="Arial" pitchFamily="34" charset="0"/>
            </a:endParaRPr>
          </a:p>
        </p:txBody>
      </p:sp>
      <p:sp>
        <p:nvSpPr>
          <p:cNvPr id="17" name="タイトル 1"/>
          <p:cNvSpPr>
            <a:spLocks noGrp="1"/>
          </p:cNvSpPr>
          <p:nvPr>
            <p:ph type="title"/>
          </p:nvPr>
        </p:nvSpPr>
        <p:spPr>
          <a:xfrm>
            <a:off x="1814513" y="795338"/>
            <a:ext cx="7221537" cy="728662"/>
          </a:xfrm>
        </p:spPr>
        <p:txBody>
          <a:bodyPr/>
          <a:lstStyle/>
          <a:p>
            <a:r>
              <a:rPr kumimoji="1" lang="ja-JP" altLang="en-US" dirty="0"/>
              <a:t>マネジメントコンピテンシー概観</a:t>
            </a:r>
          </a:p>
        </p:txBody>
      </p:sp>
      <p:sp>
        <p:nvSpPr>
          <p:cNvPr id="11" name="テキスト ボックス 10">
            <a:extLst>
              <a:ext uri="{FF2B5EF4-FFF2-40B4-BE49-F238E27FC236}">
                <a16:creationId xmlns:a16="http://schemas.microsoft.com/office/drawing/2014/main" id="{73E216CF-B4AB-4BB7-9E0D-0317D94C39FE}"/>
              </a:ext>
            </a:extLst>
          </p:cNvPr>
          <p:cNvSpPr txBox="1"/>
          <p:nvPr/>
        </p:nvSpPr>
        <p:spPr>
          <a:xfrm>
            <a:off x="6163843" y="2820106"/>
            <a:ext cx="2872207" cy="1508105"/>
          </a:xfrm>
          <a:prstGeom prst="rect">
            <a:avLst/>
          </a:prstGeom>
          <a:solidFill>
            <a:srgbClr val="0070C0"/>
          </a:solidFill>
          <a:ln>
            <a:solidFill>
              <a:srgbClr val="0066FF"/>
            </a:solidFill>
          </a:ln>
        </p:spPr>
        <p:txBody>
          <a:bodyPr wrap="square" rtlCol="0">
            <a:spAutoFit/>
          </a:bodyPr>
          <a:lstStyle/>
          <a:p>
            <a:r>
              <a:rPr kumimoji="1" lang="ja-JP" altLang="en-US" sz="2000" dirty="0">
                <a:solidFill>
                  <a:schemeClr val="bg1"/>
                </a:solidFill>
              </a:rPr>
              <a:t>＜ふせんワーク例＞</a:t>
            </a:r>
            <a:endParaRPr kumimoji="1" lang="en-US" altLang="ja-JP" sz="2000" dirty="0">
              <a:solidFill>
                <a:schemeClr val="bg1"/>
              </a:solidFill>
            </a:endParaRPr>
          </a:p>
          <a:p>
            <a:r>
              <a:rPr kumimoji="1" lang="ja-JP" altLang="en-US" dirty="0">
                <a:solidFill>
                  <a:schemeClr val="bg1"/>
                </a:solidFill>
              </a:rPr>
              <a:t>・自己と他者の差異はいかがでしょうか？</a:t>
            </a:r>
            <a:endParaRPr kumimoji="1" lang="en-US" altLang="ja-JP" dirty="0">
              <a:solidFill>
                <a:schemeClr val="bg1"/>
              </a:solidFill>
            </a:endParaRPr>
          </a:p>
          <a:p>
            <a:r>
              <a:rPr kumimoji="1" lang="ja-JP" altLang="en-US" dirty="0">
                <a:solidFill>
                  <a:schemeClr val="bg1"/>
                </a:solidFill>
              </a:rPr>
              <a:t>・</a:t>
            </a:r>
            <a:r>
              <a:rPr kumimoji="1" lang="en-US" altLang="ja-JP" dirty="0">
                <a:solidFill>
                  <a:schemeClr val="bg1"/>
                </a:solidFill>
              </a:rPr>
              <a:t>8</a:t>
            </a:r>
            <a:r>
              <a:rPr kumimoji="1" lang="ja-JP" altLang="en-US" dirty="0">
                <a:solidFill>
                  <a:schemeClr val="bg1"/>
                </a:solidFill>
              </a:rPr>
              <a:t>つのコンピテンシーで特に気になる項目はありますか？</a:t>
            </a:r>
            <a:endParaRPr kumimoji="1" lang="en-US" altLang="ja-JP" dirty="0">
              <a:solidFill>
                <a:schemeClr val="bg1"/>
              </a:solidFill>
            </a:endParaRPr>
          </a:p>
        </p:txBody>
      </p:sp>
    </p:spTree>
    <p:extLst>
      <p:ext uri="{BB962C8B-B14F-4D97-AF65-F5344CB8AC3E}">
        <p14:creationId xmlns:p14="http://schemas.microsoft.com/office/powerpoint/2010/main" val="70479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0" y="1752600"/>
            <a:ext cx="3200400" cy="2862322"/>
          </a:xfrm>
          <a:prstGeom prst="rect">
            <a:avLst/>
          </a:prstGeom>
          <a:noFill/>
        </p:spPr>
        <p:txBody>
          <a:bodyPr wrap="square">
            <a:spAutoFit/>
          </a:bodyPr>
          <a:lstStyle/>
          <a:p>
            <a:pPr marL="342900" indent="-342900">
              <a:buFont typeface="Arial" panose="020B0604020202020204" pitchFamily="34" charset="0"/>
              <a:buChar char="•"/>
              <a:defRPr/>
            </a:pPr>
            <a:r>
              <a:rPr lang="en-US" altLang="ja-JP" sz="2000" dirty="0"/>
              <a:t>18</a:t>
            </a:r>
            <a:r>
              <a:rPr lang="ja-JP" altLang="en-US" sz="2000" dirty="0"/>
              <a:t>項目の　　　　　　　　リーダーシップ・スキル</a:t>
            </a:r>
            <a:endParaRPr lang="en-US" altLang="ja-JP" sz="2000" dirty="0"/>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ja-JP" altLang="en-US" sz="2000" dirty="0"/>
              <a:t>全観察者の平均評価</a:t>
            </a:r>
            <a:br>
              <a:rPr lang="en-US" altLang="ja-JP" sz="2000" dirty="0"/>
            </a:br>
            <a:r>
              <a:rPr lang="ja-JP" altLang="en-US" sz="2000" dirty="0"/>
              <a:t>（本人を除く）</a:t>
            </a:r>
            <a:endParaRPr lang="en-US" sz="2000" dirty="0"/>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ja-JP" altLang="en-US" sz="2000" dirty="0"/>
              <a:t>「好ましいゾーン」との比較</a:t>
            </a:r>
            <a:endParaRPr lang="en-US" sz="2000" dirty="0"/>
          </a:p>
          <a:p>
            <a:pPr marL="342900" indent="-342900">
              <a:buFontTx/>
              <a:buAutoNum type="arabicPeriod"/>
              <a:defRPr/>
            </a:pPr>
            <a:endParaRPr lang="en-US" sz="2000" dirty="0"/>
          </a:p>
          <a:p>
            <a:pPr marL="342900" indent="-342900">
              <a:buFontTx/>
              <a:buAutoNum type="arabicPeriod"/>
              <a:defRPr/>
            </a:pPr>
            <a:endParaRPr lang="en-US" sz="2000" dirty="0"/>
          </a:p>
        </p:txBody>
      </p:sp>
      <p:pic>
        <p:nvPicPr>
          <p:cNvPr id="2" name="図 1"/>
          <p:cNvPicPr>
            <a:picLocks noChangeAspect="1"/>
          </p:cNvPicPr>
          <p:nvPr/>
        </p:nvPicPr>
        <p:blipFill>
          <a:blip r:embed="rId3"/>
          <a:stretch>
            <a:fillRect/>
          </a:stretch>
        </p:blipFill>
        <p:spPr>
          <a:xfrm>
            <a:off x="159485" y="1524000"/>
            <a:ext cx="5684058" cy="5181600"/>
          </a:xfrm>
          <a:prstGeom prst="rect">
            <a:avLst/>
          </a:prstGeom>
        </p:spPr>
      </p:pic>
      <p:sp>
        <p:nvSpPr>
          <p:cNvPr id="4" name="タイトル 1">
            <a:extLst>
              <a:ext uri="{FF2B5EF4-FFF2-40B4-BE49-F238E27FC236}">
                <a16:creationId xmlns:a16="http://schemas.microsoft.com/office/drawing/2014/main" id="{D7F7A094-1B8C-4982-8277-C62796522A3D}"/>
              </a:ext>
            </a:extLst>
          </p:cNvPr>
          <p:cNvSpPr>
            <a:spLocks noGrp="1"/>
          </p:cNvSpPr>
          <p:nvPr>
            <p:ph type="title"/>
          </p:nvPr>
        </p:nvSpPr>
        <p:spPr>
          <a:xfrm>
            <a:off x="1898400" y="781702"/>
            <a:ext cx="7221537" cy="728662"/>
          </a:xfrm>
        </p:spPr>
        <p:txBody>
          <a:bodyPr/>
          <a:lstStyle/>
          <a:p>
            <a:r>
              <a:rPr kumimoji="1" lang="ja-JP" altLang="en-US" sz="2800" dirty="0"/>
              <a:t>スキルセットサマリー</a:t>
            </a:r>
          </a:p>
        </p:txBody>
      </p:sp>
      <p:sp>
        <p:nvSpPr>
          <p:cNvPr id="5" name="テキスト ボックス 4">
            <a:extLst>
              <a:ext uri="{FF2B5EF4-FFF2-40B4-BE49-F238E27FC236}">
                <a16:creationId xmlns:a16="http://schemas.microsoft.com/office/drawing/2014/main" id="{F1AF9469-C28E-44C5-AF6C-B4714E035CE9}"/>
              </a:ext>
            </a:extLst>
          </p:cNvPr>
          <p:cNvSpPr txBox="1"/>
          <p:nvPr/>
        </p:nvSpPr>
        <p:spPr>
          <a:xfrm>
            <a:off x="5854560" y="4419600"/>
            <a:ext cx="2872207" cy="1508105"/>
          </a:xfrm>
          <a:prstGeom prst="rect">
            <a:avLst/>
          </a:prstGeom>
          <a:solidFill>
            <a:srgbClr val="0070C0"/>
          </a:solidFill>
          <a:ln>
            <a:solidFill>
              <a:srgbClr val="0066FF"/>
            </a:solidFill>
          </a:ln>
        </p:spPr>
        <p:txBody>
          <a:bodyPr wrap="square" rtlCol="0">
            <a:spAutoFit/>
          </a:bodyPr>
          <a:lstStyle/>
          <a:p>
            <a:r>
              <a:rPr kumimoji="1" lang="ja-JP" altLang="en-US" sz="2000" dirty="0">
                <a:solidFill>
                  <a:schemeClr val="bg1"/>
                </a:solidFill>
              </a:rPr>
              <a:t>＜ふせんワーク例＞</a:t>
            </a:r>
            <a:endParaRPr kumimoji="1" lang="en-US" altLang="ja-JP" sz="2000" dirty="0">
              <a:solidFill>
                <a:schemeClr val="bg1"/>
              </a:solidFill>
            </a:endParaRPr>
          </a:p>
          <a:p>
            <a:r>
              <a:rPr kumimoji="1" lang="ja-JP" altLang="en-US" dirty="0">
                <a:solidFill>
                  <a:schemeClr val="bg1"/>
                </a:solidFill>
              </a:rPr>
              <a:t>・好ましいゾーンに届いている</a:t>
            </a:r>
            <a:endParaRPr kumimoji="1" lang="en-US" altLang="ja-JP" dirty="0">
              <a:solidFill>
                <a:schemeClr val="bg1"/>
              </a:solidFill>
            </a:endParaRPr>
          </a:p>
          <a:p>
            <a:r>
              <a:rPr kumimoji="1" lang="ja-JP" altLang="en-US" dirty="0">
                <a:solidFill>
                  <a:schemeClr val="bg1"/>
                </a:solidFill>
              </a:rPr>
              <a:t> スキルは？</a:t>
            </a:r>
            <a:endParaRPr kumimoji="1" lang="en-US" altLang="ja-JP" dirty="0">
              <a:solidFill>
                <a:schemeClr val="bg1"/>
              </a:solidFill>
            </a:endParaRPr>
          </a:p>
          <a:p>
            <a:r>
              <a:rPr kumimoji="1" lang="ja-JP" altLang="en-US" dirty="0">
                <a:solidFill>
                  <a:schemeClr val="bg1"/>
                </a:solidFill>
              </a:rPr>
              <a:t>・自身のつよみと言える項目はどんなものがありますか？</a:t>
            </a:r>
            <a:endParaRPr kumimoji="1" lang="en-US" altLang="ja-JP"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1510" y="1493704"/>
            <a:ext cx="3927475" cy="3385542"/>
          </a:xfrm>
          <a:prstGeom prst="rect">
            <a:avLst/>
          </a:prstGeom>
          <a:noFill/>
        </p:spPr>
        <p:txBody>
          <a:bodyPr>
            <a:spAutoFit/>
          </a:bodyPr>
          <a:lstStyle/>
          <a:p>
            <a:pPr defTabSz="912813" fontAlgn="base">
              <a:spcBef>
                <a:spcPct val="0"/>
              </a:spcBef>
              <a:spcAft>
                <a:spcPct val="0"/>
              </a:spcAft>
              <a:defRPr/>
            </a:pPr>
            <a:endParaRPr kumimoji="0" lang="en-US" dirty="0">
              <a:solidFill>
                <a:prstClr val="black"/>
              </a:solidFill>
              <a:latin typeface="Arial" charset="0"/>
              <a:cs typeface="Arial" charset="0"/>
            </a:endParaRPr>
          </a:p>
          <a:p>
            <a:pPr marL="342900" indent="-342900" defTabSz="912813" fontAlgn="base">
              <a:spcBef>
                <a:spcPct val="0"/>
              </a:spcBef>
              <a:spcAft>
                <a:spcPct val="0"/>
              </a:spcAft>
              <a:buFontTx/>
              <a:buAutoNum type="arabicPeriod"/>
              <a:defRPr/>
            </a:pPr>
            <a:r>
              <a:rPr lang="en-US" altLang="ja-JP" dirty="0">
                <a:solidFill>
                  <a:prstClr val="black"/>
                </a:solidFill>
              </a:rPr>
              <a:t>18</a:t>
            </a:r>
            <a:r>
              <a:rPr lang="ja-JP" altLang="en-US" dirty="0">
                <a:solidFill>
                  <a:prstClr val="black"/>
                </a:solidFill>
              </a:rPr>
              <a:t>のスキルセットより本人の役割に</a:t>
            </a:r>
            <a:br>
              <a:rPr lang="en-US" altLang="ja-JP" dirty="0">
                <a:solidFill>
                  <a:prstClr val="black"/>
                </a:solidFill>
              </a:rPr>
            </a:br>
            <a:r>
              <a:rPr lang="ja-JP" altLang="en-US" dirty="0">
                <a:solidFill>
                  <a:prstClr val="black"/>
                </a:solidFill>
              </a:rPr>
              <a:t>おいて重要な</a:t>
            </a:r>
            <a:r>
              <a:rPr lang="en-US" altLang="ja-JP" dirty="0">
                <a:solidFill>
                  <a:prstClr val="black"/>
                </a:solidFill>
              </a:rPr>
              <a:t>6</a:t>
            </a:r>
            <a:r>
              <a:rPr lang="ja-JP" altLang="en-US" dirty="0">
                <a:solidFill>
                  <a:prstClr val="black"/>
                </a:solidFill>
              </a:rPr>
              <a:t>つが選択されている</a:t>
            </a:r>
            <a:endParaRPr lang="en-US" altLang="ja-JP" dirty="0">
              <a:solidFill>
                <a:prstClr val="black"/>
              </a:solidFill>
            </a:endParaRPr>
          </a:p>
          <a:p>
            <a:pPr marL="342900" indent="-342900" defTabSz="912813" fontAlgn="base">
              <a:spcBef>
                <a:spcPct val="0"/>
              </a:spcBef>
              <a:spcAft>
                <a:spcPct val="0"/>
              </a:spcAft>
              <a:buFontTx/>
              <a:buAutoNum type="arabicPeriod"/>
              <a:defRPr/>
            </a:pPr>
            <a:endParaRPr kumimoji="0" lang="en-US" dirty="0">
              <a:solidFill>
                <a:prstClr val="black"/>
              </a:solidFill>
              <a:latin typeface="Arial" charset="0"/>
              <a:cs typeface="Arial" charset="0"/>
            </a:endParaRPr>
          </a:p>
          <a:p>
            <a:pPr marL="342900" indent="-342900" defTabSz="912813" fontAlgn="base">
              <a:spcBef>
                <a:spcPct val="0"/>
              </a:spcBef>
              <a:spcAft>
                <a:spcPct val="0"/>
              </a:spcAft>
              <a:buFontTx/>
              <a:buAutoNum type="arabicPeriod"/>
              <a:defRPr/>
            </a:pPr>
            <a:r>
              <a:rPr lang="ja-JP" altLang="en-US" dirty="0">
                <a:solidFill>
                  <a:prstClr val="black"/>
                </a:solidFill>
              </a:rPr>
              <a:t>本人及び上司（</a:t>
            </a:r>
            <a:r>
              <a:rPr lang="en-US" altLang="ja-JP" dirty="0">
                <a:solidFill>
                  <a:prstClr val="black"/>
                </a:solidFill>
              </a:rPr>
              <a:t>3</a:t>
            </a:r>
            <a:r>
              <a:rPr lang="ja-JP" altLang="en-US" dirty="0">
                <a:solidFill>
                  <a:prstClr val="black"/>
                </a:solidFill>
              </a:rPr>
              <a:t>名まで）に</a:t>
            </a:r>
            <a:br>
              <a:rPr lang="en-US" altLang="ja-JP" dirty="0">
                <a:solidFill>
                  <a:prstClr val="black"/>
                </a:solidFill>
              </a:rPr>
            </a:br>
            <a:r>
              <a:rPr lang="ja-JP" altLang="en-US" dirty="0">
                <a:solidFill>
                  <a:prstClr val="black"/>
                </a:solidFill>
              </a:rPr>
              <a:t>よる選択</a:t>
            </a:r>
            <a:endParaRPr lang="en-US" altLang="ja-JP" dirty="0">
              <a:solidFill>
                <a:prstClr val="black"/>
              </a:solidFill>
            </a:endParaRPr>
          </a:p>
          <a:p>
            <a:pPr marL="342900" indent="-342900" defTabSz="912813" fontAlgn="base">
              <a:spcBef>
                <a:spcPct val="0"/>
              </a:spcBef>
              <a:spcAft>
                <a:spcPct val="0"/>
              </a:spcAft>
              <a:buFontTx/>
              <a:buAutoNum type="arabicPeriod"/>
              <a:defRPr/>
            </a:pPr>
            <a:endParaRPr kumimoji="0" lang="en-US" sz="1600" dirty="0">
              <a:solidFill>
                <a:prstClr val="black"/>
              </a:solidFill>
              <a:latin typeface="Arial" charset="0"/>
              <a:cs typeface="Arial" charset="0"/>
            </a:endParaRPr>
          </a:p>
          <a:p>
            <a:pPr marL="342900" indent="-342900" defTabSz="912813" fontAlgn="base">
              <a:spcBef>
                <a:spcPct val="0"/>
              </a:spcBef>
              <a:spcAft>
                <a:spcPct val="0"/>
              </a:spcAft>
              <a:buFontTx/>
              <a:buAutoNum type="arabicPeriod"/>
              <a:defRPr/>
            </a:pPr>
            <a:r>
              <a:rPr lang="ja-JP" altLang="en-US" dirty="0">
                <a:solidFill>
                  <a:prstClr val="black"/>
                </a:solidFill>
              </a:rPr>
              <a:t>上司と本人の一致率を表示</a:t>
            </a:r>
            <a:endParaRPr lang="en-US" altLang="ja-JP" dirty="0">
              <a:solidFill>
                <a:prstClr val="black"/>
              </a:solidFill>
            </a:endParaRPr>
          </a:p>
          <a:p>
            <a:pPr marL="342900" indent="-342900" defTabSz="912813" fontAlgn="base">
              <a:spcBef>
                <a:spcPct val="0"/>
              </a:spcBef>
              <a:spcAft>
                <a:spcPct val="0"/>
              </a:spcAft>
              <a:buFontTx/>
              <a:buAutoNum type="arabicPeriod"/>
              <a:defRPr/>
            </a:pPr>
            <a:endParaRPr lang="en-US" altLang="ja-JP" dirty="0">
              <a:solidFill>
                <a:prstClr val="black"/>
              </a:solidFill>
            </a:endParaRPr>
          </a:p>
          <a:p>
            <a:pPr marL="342900" indent="-342900" defTabSz="912813" fontAlgn="base">
              <a:spcBef>
                <a:spcPct val="0"/>
              </a:spcBef>
              <a:spcAft>
                <a:spcPct val="0"/>
              </a:spcAft>
              <a:buFontTx/>
              <a:buAutoNum type="arabicPeriod"/>
              <a:defRPr/>
            </a:pPr>
            <a:r>
              <a:rPr lang="ja-JP" altLang="en-US" dirty="0">
                <a:solidFill>
                  <a:prstClr val="black"/>
                </a:solidFill>
              </a:rPr>
              <a:t>スキルセットの一致</a:t>
            </a:r>
            <a:r>
              <a:rPr lang="en-US" altLang="ja-JP" dirty="0">
                <a:solidFill>
                  <a:prstClr val="black"/>
                </a:solidFill>
              </a:rPr>
              <a:t>/</a:t>
            </a:r>
            <a:r>
              <a:rPr lang="ja-JP" altLang="en-US" dirty="0">
                <a:solidFill>
                  <a:prstClr val="black"/>
                </a:solidFill>
              </a:rPr>
              <a:t>不一致を可視化</a:t>
            </a:r>
            <a:endParaRPr lang="en-US" altLang="ja-JP" dirty="0">
              <a:solidFill>
                <a:prstClr val="black"/>
              </a:solidFill>
            </a:endParaRPr>
          </a:p>
          <a:p>
            <a:pPr defTabSz="912813" fontAlgn="base">
              <a:spcBef>
                <a:spcPct val="0"/>
              </a:spcBef>
              <a:spcAft>
                <a:spcPct val="0"/>
              </a:spcAft>
              <a:defRPr/>
            </a:pPr>
            <a:endParaRPr kumimoji="0" lang="en-US" dirty="0">
              <a:solidFill>
                <a:prstClr val="black"/>
              </a:solidFill>
              <a:latin typeface="Arial" charset="0"/>
              <a:cs typeface="Arial" charset="0"/>
            </a:endParaRPr>
          </a:p>
          <a:p>
            <a:pPr marL="342900" indent="-342900" defTabSz="912813" fontAlgn="base">
              <a:spcBef>
                <a:spcPct val="0"/>
              </a:spcBef>
              <a:spcAft>
                <a:spcPct val="0"/>
              </a:spcAft>
              <a:buFontTx/>
              <a:buAutoNum type="arabicPeriod"/>
              <a:defRPr/>
            </a:pPr>
            <a:endParaRPr kumimoji="0" lang="en-US" dirty="0">
              <a:solidFill>
                <a:prstClr val="black"/>
              </a:solidFill>
              <a:latin typeface="Arial" charset="0"/>
              <a:cs typeface="Arial" charset="0"/>
            </a:endParaRPr>
          </a:p>
        </p:txBody>
      </p:sp>
      <p:pic>
        <p:nvPicPr>
          <p:cNvPr id="2" name="図 1"/>
          <p:cNvPicPr>
            <a:picLocks noChangeAspect="1"/>
          </p:cNvPicPr>
          <p:nvPr/>
        </p:nvPicPr>
        <p:blipFill>
          <a:blip r:embed="rId2"/>
          <a:stretch>
            <a:fillRect/>
          </a:stretch>
        </p:blipFill>
        <p:spPr>
          <a:xfrm>
            <a:off x="192731" y="1008146"/>
            <a:ext cx="4706990" cy="5334000"/>
          </a:xfrm>
          <a:prstGeom prst="rect">
            <a:avLst/>
          </a:prstGeom>
        </p:spPr>
      </p:pic>
      <p:pic>
        <p:nvPicPr>
          <p:cNvPr id="15" name="図 14"/>
          <p:cNvPicPr>
            <a:picLocks noChangeAspect="1"/>
          </p:cNvPicPr>
          <p:nvPr/>
        </p:nvPicPr>
        <p:blipFill>
          <a:blip r:embed="rId3"/>
          <a:stretch>
            <a:fillRect/>
          </a:stretch>
        </p:blipFill>
        <p:spPr>
          <a:xfrm>
            <a:off x="1291388" y="5117974"/>
            <a:ext cx="4194633" cy="1224172"/>
          </a:xfrm>
          <a:prstGeom prst="rect">
            <a:avLst/>
          </a:prstGeom>
          <a:ln>
            <a:solidFill>
              <a:schemeClr val="accent6">
                <a:lumMod val="75000"/>
              </a:schemeClr>
            </a:solidFill>
          </a:ln>
        </p:spPr>
      </p:pic>
      <p:sp>
        <p:nvSpPr>
          <p:cNvPr id="4" name="円/楕円 3"/>
          <p:cNvSpPr/>
          <p:nvPr/>
        </p:nvSpPr>
        <p:spPr>
          <a:xfrm>
            <a:off x="987046" y="5284923"/>
            <a:ext cx="1143000" cy="107815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ja-JP" altLang="en-US">
              <a:solidFill>
                <a:prstClr val="white"/>
              </a:solidFill>
            </a:endParaRPr>
          </a:p>
        </p:txBody>
      </p:sp>
      <p:cxnSp>
        <p:nvCxnSpPr>
          <p:cNvPr id="7" name="直線矢印コネクタ 6"/>
          <p:cNvCxnSpPr/>
          <p:nvPr/>
        </p:nvCxnSpPr>
        <p:spPr>
          <a:xfrm flipH="1" flipV="1">
            <a:off x="2058431" y="6093101"/>
            <a:ext cx="846905" cy="412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タイトル 1">
            <a:extLst>
              <a:ext uri="{FF2B5EF4-FFF2-40B4-BE49-F238E27FC236}">
                <a16:creationId xmlns:a16="http://schemas.microsoft.com/office/drawing/2014/main" id="{8CAB58F8-3C5A-42BB-ADC7-F8BCF149EFCA}"/>
              </a:ext>
            </a:extLst>
          </p:cNvPr>
          <p:cNvSpPr>
            <a:spLocks noGrp="1"/>
          </p:cNvSpPr>
          <p:nvPr>
            <p:ph type="title"/>
          </p:nvPr>
        </p:nvSpPr>
        <p:spPr>
          <a:xfrm>
            <a:off x="1814513" y="795338"/>
            <a:ext cx="7221537" cy="728662"/>
          </a:xfrm>
        </p:spPr>
        <p:txBody>
          <a:bodyPr/>
          <a:lstStyle/>
          <a:p>
            <a:r>
              <a:rPr kumimoji="1" lang="ja-JP" altLang="en-US" sz="2800" dirty="0"/>
              <a:t>重要スキル一致サマリー</a:t>
            </a:r>
          </a:p>
        </p:txBody>
      </p:sp>
      <p:sp>
        <p:nvSpPr>
          <p:cNvPr id="6" name="テキスト ボックス 5"/>
          <p:cNvSpPr txBox="1"/>
          <p:nvPr/>
        </p:nvSpPr>
        <p:spPr>
          <a:xfrm>
            <a:off x="2954390" y="6448528"/>
            <a:ext cx="4741810" cy="369332"/>
          </a:xfrm>
          <a:prstGeom prst="rect">
            <a:avLst/>
          </a:prstGeom>
          <a:noFill/>
        </p:spPr>
        <p:txBody>
          <a:bodyPr wrap="square" rtlCol="0">
            <a:spAutoFit/>
          </a:bodyPr>
          <a:lstStyle/>
          <a:p>
            <a:pPr fontAlgn="base">
              <a:spcBef>
                <a:spcPct val="0"/>
              </a:spcBef>
              <a:spcAft>
                <a:spcPct val="0"/>
              </a:spcAft>
            </a:pPr>
            <a:r>
              <a:rPr lang="ja-JP" altLang="en-US" b="1" dirty="0">
                <a:solidFill>
                  <a:srgbClr val="000000"/>
                </a:solidFill>
                <a:latin typeface="Arial" pitchFamily="34" charset="0"/>
                <a:cs typeface="Arial" pitchFamily="34" charset="0"/>
              </a:rPr>
              <a:t>本人と上司が共に重要だと認識している項目</a:t>
            </a:r>
            <a:endParaRPr lang="en-US" altLang="ja-JP" b="1" dirty="0">
              <a:solidFill>
                <a:srgbClr val="000000"/>
              </a:solidFill>
              <a:latin typeface="Arial" pitchFamily="34" charset="0"/>
              <a:cs typeface="Arial" pitchFamily="34" charset="0"/>
            </a:endParaRPr>
          </a:p>
        </p:txBody>
      </p:sp>
      <p:grpSp>
        <p:nvGrpSpPr>
          <p:cNvPr id="10" name="グループ化 9">
            <a:extLst>
              <a:ext uri="{FF2B5EF4-FFF2-40B4-BE49-F238E27FC236}">
                <a16:creationId xmlns:a16="http://schemas.microsoft.com/office/drawing/2014/main" id="{C95EB04F-9F00-4D47-8405-7CC9050CCFBF}"/>
              </a:ext>
            </a:extLst>
          </p:cNvPr>
          <p:cNvGrpSpPr/>
          <p:nvPr/>
        </p:nvGrpSpPr>
        <p:grpSpPr>
          <a:xfrm>
            <a:off x="363097" y="1524000"/>
            <a:ext cx="4811840" cy="1224171"/>
            <a:chOff x="363097" y="1524000"/>
            <a:chExt cx="4811840" cy="1224171"/>
          </a:xfrm>
        </p:grpSpPr>
        <p:pic>
          <p:nvPicPr>
            <p:cNvPr id="13" name="図 12"/>
            <p:cNvPicPr>
              <a:picLocks noChangeAspect="1"/>
            </p:cNvPicPr>
            <p:nvPr/>
          </p:nvPicPr>
          <p:blipFill>
            <a:blip r:embed="rId4"/>
            <a:stretch>
              <a:fillRect/>
            </a:stretch>
          </p:blipFill>
          <p:spPr>
            <a:xfrm>
              <a:off x="363097" y="1524000"/>
              <a:ext cx="4811840" cy="1224171"/>
            </a:xfrm>
            <a:prstGeom prst="rect">
              <a:avLst/>
            </a:prstGeom>
            <a:solidFill>
              <a:schemeClr val="accent2"/>
            </a:solidFill>
            <a:ln w="19050">
              <a:solidFill>
                <a:schemeClr val="accent6">
                  <a:lumMod val="75000"/>
                </a:schemeClr>
              </a:solidFill>
            </a:ln>
          </p:spPr>
        </p:pic>
        <p:sp>
          <p:nvSpPr>
            <p:cNvPr id="8" name="正方形/長方形 7">
              <a:extLst>
                <a:ext uri="{FF2B5EF4-FFF2-40B4-BE49-F238E27FC236}">
                  <a16:creationId xmlns:a16="http://schemas.microsoft.com/office/drawing/2014/main" id="{1F9036F2-42BC-4DAF-A11A-89AA01F9A3DD}"/>
                </a:ext>
              </a:extLst>
            </p:cNvPr>
            <p:cNvSpPr/>
            <p:nvPr/>
          </p:nvSpPr>
          <p:spPr>
            <a:xfrm>
              <a:off x="645514" y="2057400"/>
              <a:ext cx="774571" cy="369332"/>
            </a:xfrm>
            <a:prstGeom prst="rect">
              <a:avLst/>
            </a:prstGeom>
          </p:spPr>
          <p:txBody>
            <a:bodyPr wrap="none">
              <a:spAutoFit/>
            </a:bodyPr>
            <a:lstStyle/>
            <a:p>
              <a:r>
                <a:rPr lang="ja-JP" altLang="en-US" b="1" dirty="0">
                  <a:solidFill>
                    <a:prstClr val="black"/>
                  </a:solidFill>
                </a:rPr>
                <a:t>上司</a:t>
              </a:r>
              <a:r>
                <a:rPr lang="en-US" altLang="ja-JP" b="1" dirty="0">
                  <a:solidFill>
                    <a:prstClr val="black"/>
                  </a:solidFill>
                </a:rPr>
                <a:t>1</a:t>
              </a:r>
              <a:endParaRPr lang="ja-JP" altLang="en-US" b="1" dirty="0"/>
            </a:p>
          </p:txBody>
        </p:sp>
        <p:sp>
          <p:nvSpPr>
            <p:cNvPr id="12" name="正方形/長方形 11">
              <a:extLst>
                <a:ext uri="{FF2B5EF4-FFF2-40B4-BE49-F238E27FC236}">
                  <a16:creationId xmlns:a16="http://schemas.microsoft.com/office/drawing/2014/main" id="{0AED9383-CEE7-4D5D-8DB3-E565A5F6A914}"/>
                </a:ext>
              </a:extLst>
            </p:cNvPr>
            <p:cNvSpPr/>
            <p:nvPr/>
          </p:nvSpPr>
          <p:spPr>
            <a:xfrm>
              <a:off x="649931" y="2373868"/>
              <a:ext cx="774571" cy="369332"/>
            </a:xfrm>
            <a:prstGeom prst="rect">
              <a:avLst/>
            </a:prstGeom>
          </p:spPr>
          <p:txBody>
            <a:bodyPr wrap="none">
              <a:spAutoFit/>
            </a:bodyPr>
            <a:lstStyle/>
            <a:p>
              <a:r>
                <a:rPr lang="ja-JP" altLang="en-US" b="1" dirty="0">
                  <a:solidFill>
                    <a:prstClr val="black"/>
                  </a:solidFill>
                </a:rPr>
                <a:t>上司</a:t>
              </a:r>
              <a:r>
                <a:rPr lang="en-US" altLang="ja-JP" b="1" dirty="0">
                  <a:solidFill>
                    <a:prstClr val="black"/>
                  </a:solidFill>
                </a:rPr>
                <a:t>2</a:t>
              </a:r>
              <a:endParaRPr lang="ja-JP" altLang="en-US" b="1" dirty="0"/>
            </a:p>
          </p:txBody>
        </p:sp>
      </p:grpSp>
      <p:sp>
        <p:nvSpPr>
          <p:cNvPr id="14" name="テキスト ボックス 13">
            <a:extLst>
              <a:ext uri="{FF2B5EF4-FFF2-40B4-BE49-F238E27FC236}">
                <a16:creationId xmlns:a16="http://schemas.microsoft.com/office/drawing/2014/main" id="{248699E9-CBD6-4FB9-B20D-E4C5F617C711}"/>
              </a:ext>
            </a:extLst>
          </p:cNvPr>
          <p:cNvSpPr txBox="1"/>
          <p:nvPr/>
        </p:nvSpPr>
        <p:spPr>
          <a:xfrm>
            <a:off x="5722594" y="4831556"/>
            <a:ext cx="3294081" cy="1231106"/>
          </a:xfrm>
          <a:prstGeom prst="rect">
            <a:avLst/>
          </a:prstGeom>
          <a:solidFill>
            <a:srgbClr val="0070C0"/>
          </a:solidFill>
          <a:ln>
            <a:solidFill>
              <a:srgbClr val="0066FF"/>
            </a:solidFill>
          </a:ln>
        </p:spPr>
        <p:txBody>
          <a:bodyPr wrap="square" rtlCol="0">
            <a:spAutoFit/>
          </a:bodyPr>
          <a:lstStyle/>
          <a:p>
            <a:r>
              <a:rPr kumimoji="1" lang="ja-JP" altLang="en-US" sz="2000" dirty="0">
                <a:solidFill>
                  <a:schemeClr val="bg1"/>
                </a:solidFill>
              </a:rPr>
              <a:t>＜ふせんワーク例＞</a:t>
            </a:r>
            <a:endParaRPr kumimoji="1" lang="en-US" altLang="ja-JP" sz="2000" dirty="0">
              <a:solidFill>
                <a:schemeClr val="bg1"/>
              </a:solidFill>
            </a:endParaRPr>
          </a:p>
          <a:p>
            <a:r>
              <a:rPr kumimoji="1" lang="ja-JP" altLang="en-US" dirty="0">
                <a:solidFill>
                  <a:schemeClr val="bg1"/>
                </a:solidFill>
              </a:rPr>
              <a:t>・上司との一致率はどの程度</a:t>
            </a:r>
            <a:endParaRPr kumimoji="1" lang="en-US" altLang="ja-JP" dirty="0">
              <a:solidFill>
                <a:schemeClr val="bg1"/>
              </a:solidFill>
            </a:endParaRPr>
          </a:p>
          <a:p>
            <a:r>
              <a:rPr kumimoji="1" lang="ja-JP" altLang="en-US" dirty="0">
                <a:solidFill>
                  <a:schemeClr val="bg1"/>
                </a:solidFill>
              </a:rPr>
              <a:t> でしょうか？</a:t>
            </a:r>
            <a:endParaRPr kumimoji="1" lang="en-US" altLang="ja-JP" dirty="0">
              <a:solidFill>
                <a:schemeClr val="bg1"/>
              </a:solidFill>
            </a:endParaRPr>
          </a:p>
          <a:p>
            <a:r>
              <a:rPr kumimoji="1" lang="ja-JP" altLang="en-US" dirty="0">
                <a:solidFill>
                  <a:schemeClr val="bg1"/>
                </a:solidFill>
              </a:rPr>
              <a:t>・意外だと思う項目はありますか？</a:t>
            </a:r>
            <a:endParaRPr kumimoji="1" lang="en-US" altLang="ja-JP" dirty="0">
              <a:solidFill>
                <a:schemeClr val="bg1"/>
              </a:solidFill>
            </a:endParaRPr>
          </a:p>
        </p:txBody>
      </p:sp>
    </p:spTree>
    <p:extLst>
      <p:ext uri="{BB962C8B-B14F-4D97-AF65-F5344CB8AC3E}">
        <p14:creationId xmlns:p14="http://schemas.microsoft.com/office/powerpoint/2010/main" val="61381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1200" y="2101096"/>
            <a:ext cx="3200399" cy="1785104"/>
          </a:xfrm>
          <a:prstGeom prst="rect">
            <a:avLst/>
          </a:prstGeom>
          <a:noFill/>
        </p:spPr>
        <p:txBody>
          <a:bodyPr wrap="square">
            <a:spAutoFit/>
          </a:bodyPr>
          <a:lstStyle/>
          <a:p>
            <a:pPr>
              <a:defRPr/>
            </a:pPr>
            <a:endParaRPr lang="en-US" dirty="0"/>
          </a:p>
          <a:p>
            <a:pPr>
              <a:defRPr/>
            </a:pPr>
            <a:endParaRPr lang="en-US" altLang="ja-JP" dirty="0"/>
          </a:p>
          <a:p>
            <a:pPr>
              <a:defRPr/>
            </a:pPr>
            <a:r>
              <a:rPr lang="ja-JP" altLang="en-US" sz="2000" b="1" dirty="0">
                <a:solidFill>
                  <a:srgbClr val="C00000"/>
                </a:solidFill>
              </a:rPr>
              <a:t>８</a:t>
            </a:r>
            <a:r>
              <a:rPr lang="ja-JP" altLang="en-US" dirty="0"/>
              <a:t>つのコンピテンシーの発揮度を各評価グループごとにグラフ表示した情報。</a:t>
            </a:r>
            <a:endParaRPr lang="en-US" dirty="0"/>
          </a:p>
          <a:p>
            <a:pPr marL="342900" indent="-342900">
              <a:buFontTx/>
              <a:buAutoNum type="arabicPeriod"/>
              <a:defRPr/>
            </a:pPr>
            <a:endParaRPr lang="en-US" dirty="0"/>
          </a:p>
        </p:txBody>
      </p:sp>
      <p:pic>
        <p:nvPicPr>
          <p:cNvPr id="2" name="図 1"/>
          <p:cNvPicPr>
            <a:picLocks noChangeAspect="1"/>
          </p:cNvPicPr>
          <p:nvPr/>
        </p:nvPicPr>
        <p:blipFill>
          <a:blip r:embed="rId2"/>
          <a:stretch>
            <a:fillRect/>
          </a:stretch>
        </p:blipFill>
        <p:spPr>
          <a:xfrm>
            <a:off x="269799" y="2362200"/>
            <a:ext cx="5491087" cy="4343400"/>
          </a:xfrm>
          <a:prstGeom prst="rect">
            <a:avLst/>
          </a:prstGeom>
        </p:spPr>
      </p:pic>
      <p:pic>
        <p:nvPicPr>
          <p:cNvPr id="5" name="図 4"/>
          <p:cNvPicPr>
            <a:picLocks noChangeAspect="1"/>
          </p:cNvPicPr>
          <p:nvPr/>
        </p:nvPicPr>
        <p:blipFill>
          <a:blip r:embed="rId3"/>
          <a:stretch>
            <a:fillRect/>
          </a:stretch>
        </p:blipFill>
        <p:spPr>
          <a:xfrm>
            <a:off x="104458" y="4114800"/>
            <a:ext cx="8769743" cy="1143000"/>
          </a:xfrm>
          <a:prstGeom prst="rect">
            <a:avLst/>
          </a:prstGeom>
          <a:ln>
            <a:solidFill>
              <a:schemeClr val="accent6">
                <a:lumMod val="75000"/>
              </a:schemeClr>
            </a:solidFill>
          </a:ln>
        </p:spPr>
      </p:pic>
      <p:sp>
        <p:nvSpPr>
          <p:cNvPr id="6" name="タイトル 1">
            <a:extLst>
              <a:ext uri="{FF2B5EF4-FFF2-40B4-BE49-F238E27FC236}">
                <a16:creationId xmlns:a16="http://schemas.microsoft.com/office/drawing/2014/main" id="{B42F0B2F-8BB1-41E4-8D7E-745B3960EA40}"/>
              </a:ext>
            </a:extLst>
          </p:cNvPr>
          <p:cNvSpPr>
            <a:spLocks noGrp="1"/>
          </p:cNvSpPr>
          <p:nvPr>
            <p:ph type="title"/>
          </p:nvPr>
        </p:nvSpPr>
        <p:spPr>
          <a:xfrm>
            <a:off x="1922463" y="623287"/>
            <a:ext cx="7221537" cy="728662"/>
          </a:xfrm>
        </p:spPr>
        <p:txBody>
          <a:bodyPr/>
          <a:lstStyle/>
          <a:p>
            <a:r>
              <a:rPr kumimoji="1" lang="ja-JP" altLang="en-US" sz="2800" dirty="0"/>
              <a:t>コンピテンシー要約</a:t>
            </a:r>
          </a:p>
        </p:txBody>
      </p:sp>
      <p:sp>
        <p:nvSpPr>
          <p:cNvPr id="7" name="Content Placeholder 7">
            <a:extLst>
              <a:ext uri="{FF2B5EF4-FFF2-40B4-BE49-F238E27FC236}">
                <a16:creationId xmlns:a16="http://schemas.microsoft.com/office/drawing/2014/main" id="{8E5F30D4-9B0E-4776-B5C8-7CA3BD4DC6F2}"/>
              </a:ext>
            </a:extLst>
          </p:cNvPr>
          <p:cNvSpPr>
            <a:spLocks noGrp="1"/>
          </p:cNvSpPr>
          <p:nvPr>
            <p:ph idx="1"/>
          </p:nvPr>
        </p:nvSpPr>
        <p:spPr>
          <a:xfrm>
            <a:off x="903708" y="1414539"/>
            <a:ext cx="8085137" cy="885071"/>
          </a:xfrm>
        </p:spPr>
        <p:txBody>
          <a:bodyPr/>
          <a:lstStyle/>
          <a:p>
            <a:pPr marL="0" indent="0" algn="r">
              <a:buFontTx/>
              <a:buNone/>
            </a:pPr>
            <a:r>
              <a:rPr lang="ja-JP" altLang="en-US" sz="2400" dirty="0"/>
              <a:t>　</a:t>
            </a:r>
            <a:r>
              <a:rPr lang="en-US" altLang="ja-JP" dirty="0"/>
              <a:t>&lt;</a:t>
            </a:r>
            <a:r>
              <a:rPr lang="ja-JP" altLang="en-US" dirty="0"/>
              <a:t>ふせんワーク例＞ギャップが生じている項目はありますか？</a:t>
            </a:r>
            <a:endParaRPr lang="en-US" altLang="ja-JP" dirty="0"/>
          </a:p>
          <a:p>
            <a:pPr marL="0" indent="0" algn="r">
              <a:buFontTx/>
              <a:buNone/>
            </a:pPr>
            <a:r>
              <a:rPr lang="ja-JP" altLang="en-US" sz="2000" dirty="0"/>
              <a:t>それは、どんな要因によるものでしょうか？</a:t>
            </a:r>
            <a:endParaRPr lang="en-US" sz="2000" dirty="0"/>
          </a:p>
        </p:txBody>
      </p:sp>
    </p:spTree>
    <p:extLst>
      <p:ext uri="{BB962C8B-B14F-4D97-AF65-F5344CB8AC3E}">
        <p14:creationId xmlns:p14="http://schemas.microsoft.com/office/powerpoint/2010/main" val="398504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48046" y="2205097"/>
            <a:ext cx="3495954" cy="2062103"/>
          </a:xfrm>
          <a:prstGeom prst="rect">
            <a:avLst/>
          </a:prstGeom>
          <a:noFill/>
        </p:spPr>
        <p:txBody>
          <a:bodyPr wrap="square">
            <a:spAutoFit/>
          </a:bodyPr>
          <a:lstStyle/>
          <a:p>
            <a:pPr>
              <a:defRPr/>
            </a:pPr>
            <a:endParaRPr lang="en-US" altLang="ja-JP" dirty="0"/>
          </a:p>
          <a:p>
            <a:pPr>
              <a:defRPr/>
            </a:pPr>
            <a:r>
              <a:rPr lang="en-US" altLang="ja-JP" sz="2000" b="1" dirty="0">
                <a:solidFill>
                  <a:srgbClr val="C00000"/>
                </a:solidFill>
              </a:rPr>
              <a:t>18</a:t>
            </a:r>
            <a:r>
              <a:rPr lang="ja-JP" altLang="en-US" dirty="0"/>
              <a:t>のスキルセットの発揮度を各評価グループごとにグラフ表示した情報。</a:t>
            </a:r>
            <a:endParaRPr lang="en-US" altLang="ja-JP" dirty="0"/>
          </a:p>
          <a:p>
            <a:pPr>
              <a:defRPr/>
            </a:pPr>
            <a:endParaRPr lang="en-US" dirty="0"/>
          </a:p>
          <a:p>
            <a:pPr>
              <a:defRPr/>
            </a:pPr>
            <a:r>
              <a:rPr lang="ja-JP" altLang="en-US" dirty="0"/>
              <a:t>左：上司と本人のスコア比較</a:t>
            </a:r>
            <a:endParaRPr lang="en-US" altLang="ja-JP" dirty="0"/>
          </a:p>
          <a:p>
            <a:pPr>
              <a:defRPr/>
            </a:pPr>
            <a:r>
              <a:rPr lang="ja-JP" altLang="en-US" dirty="0"/>
              <a:t>真中：スキルセット定義の説明</a:t>
            </a:r>
            <a:endParaRPr lang="en-US" altLang="ja-JP" dirty="0"/>
          </a:p>
          <a:p>
            <a:pPr>
              <a:defRPr/>
            </a:pPr>
            <a:r>
              <a:rPr lang="ja-JP" altLang="en-US" dirty="0"/>
              <a:t>右：グループごとのグラフ</a:t>
            </a:r>
            <a:endParaRPr lang="en-US" dirty="0"/>
          </a:p>
        </p:txBody>
      </p:sp>
      <p:pic>
        <p:nvPicPr>
          <p:cNvPr id="2" name="図 1"/>
          <p:cNvPicPr>
            <a:picLocks noChangeAspect="1"/>
          </p:cNvPicPr>
          <p:nvPr/>
        </p:nvPicPr>
        <p:blipFill>
          <a:blip r:embed="rId2"/>
          <a:stretch>
            <a:fillRect/>
          </a:stretch>
        </p:blipFill>
        <p:spPr>
          <a:xfrm>
            <a:off x="454927" y="2303042"/>
            <a:ext cx="4970352" cy="4393033"/>
          </a:xfrm>
          <a:prstGeom prst="rect">
            <a:avLst/>
          </a:prstGeom>
        </p:spPr>
      </p:pic>
      <p:pic>
        <p:nvPicPr>
          <p:cNvPr id="6" name="図 5"/>
          <p:cNvPicPr>
            <a:picLocks noChangeAspect="1"/>
          </p:cNvPicPr>
          <p:nvPr/>
        </p:nvPicPr>
        <p:blipFill>
          <a:blip r:embed="rId3"/>
          <a:stretch>
            <a:fillRect/>
          </a:stretch>
        </p:blipFill>
        <p:spPr>
          <a:xfrm>
            <a:off x="2161488" y="4953000"/>
            <a:ext cx="6527585" cy="1343221"/>
          </a:xfrm>
          <a:prstGeom prst="rect">
            <a:avLst/>
          </a:prstGeom>
          <a:ln w="38100">
            <a:solidFill>
              <a:schemeClr val="accent6">
                <a:lumMod val="75000"/>
              </a:schemeClr>
            </a:solidFill>
          </a:ln>
        </p:spPr>
      </p:pic>
      <p:pic>
        <p:nvPicPr>
          <p:cNvPr id="7" name="図 6"/>
          <p:cNvPicPr>
            <a:picLocks noChangeAspect="1"/>
          </p:cNvPicPr>
          <p:nvPr/>
        </p:nvPicPr>
        <p:blipFill>
          <a:blip r:embed="rId4"/>
          <a:stretch>
            <a:fillRect/>
          </a:stretch>
        </p:blipFill>
        <p:spPr>
          <a:xfrm>
            <a:off x="148891" y="2649617"/>
            <a:ext cx="5304503" cy="1981200"/>
          </a:xfrm>
          <a:prstGeom prst="rect">
            <a:avLst/>
          </a:prstGeom>
          <a:ln w="38100">
            <a:solidFill>
              <a:schemeClr val="accent6">
                <a:lumMod val="75000"/>
              </a:schemeClr>
            </a:solidFill>
          </a:ln>
        </p:spPr>
      </p:pic>
      <p:sp>
        <p:nvSpPr>
          <p:cNvPr id="8" name="タイトル 1">
            <a:extLst>
              <a:ext uri="{FF2B5EF4-FFF2-40B4-BE49-F238E27FC236}">
                <a16:creationId xmlns:a16="http://schemas.microsoft.com/office/drawing/2014/main" id="{CC1A1BF4-1ACB-4E8A-A845-4F5A39992501}"/>
              </a:ext>
            </a:extLst>
          </p:cNvPr>
          <p:cNvSpPr>
            <a:spLocks noGrp="1"/>
          </p:cNvSpPr>
          <p:nvPr>
            <p:ph type="title"/>
          </p:nvPr>
        </p:nvSpPr>
        <p:spPr>
          <a:xfrm>
            <a:off x="1814511" y="619702"/>
            <a:ext cx="7221537" cy="728662"/>
          </a:xfrm>
        </p:spPr>
        <p:txBody>
          <a:bodyPr/>
          <a:lstStyle/>
          <a:p>
            <a:r>
              <a:rPr kumimoji="1" lang="ja-JP" altLang="en-US" sz="2800" dirty="0"/>
              <a:t>スキルセット分析</a:t>
            </a:r>
          </a:p>
        </p:txBody>
      </p:sp>
      <p:sp>
        <p:nvSpPr>
          <p:cNvPr id="9" name="Content Placeholder 7">
            <a:extLst>
              <a:ext uri="{FF2B5EF4-FFF2-40B4-BE49-F238E27FC236}">
                <a16:creationId xmlns:a16="http://schemas.microsoft.com/office/drawing/2014/main" id="{D4302620-C22A-4802-8591-E7EE505A1DE6}"/>
              </a:ext>
            </a:extLst>
          </p:cNvPr>
          <p:cNvSpPr>
            <a:spLocks noGrp="1"/>
          </p:cNvSpPr>
          <p:nvPr>
            <p:ph idx="1"/>
          </p:nvPr>
        </p:nvSpPr>
        <p:spPr>
          <a:xfrm>
            <a:off x="950911" y="1320026"/>
            <a:ext cx="8085137" cy="885071"/>
          </a:xfrm>
        </p:spPr>
        <p:txBody>
          <a:bodyPr/>
          <a:lstStyle/>
          <a:p>
            <a:pPr marL="0" indent="0" algn="r">
              <a:buFontTx/>
              <a:buNone/>
            </a:pPr>
            <a:r>
              <a:rPr lang="ja-JP" altLang="en-US" sz="2400" dirty="0"/>
              <a:t>　</a:t>
            </a:r>
            <a:r>
              <a:rPr lang="ja-JP" altLang="en-US" dirty="0"/>
              <a:t>＜ふせんワーク例＞強み、またはフォーカスの印を確認してください。</a:t>
            </a:r>
            <a:endParaRPr lang="en-US" altLang="ja-JP" dirty="0"/>
          </a:p>
          <a:p>
            <a:pPr marL="0" indent="0" algn="r">
              <a:buFontTx/>
              <a:buNone/>
            </a:pPr>
            <a:r>
              <a:rPr lang="ja-JP" altLang="en-US" sz="2000" dirty="0"/>
              <a:t>より良い行動のためのどんなヒントがありますか？</a:t>
            </a:r>
            <a:endParaRPr lang="en-US" sz="2000" dirty="0"/>
          </a:p>
        </p:txBody>
      </p:sp>
    </p:spTree>
    <p:extLst>
      <p:ext uri="{BB962C8B-B14F-4D97-AF65-F5344CB8AC3E}">
        <p14:creationId xmlns:p14="http://schemas.microsoft.com/office/powerpoint/2010/main" val="70938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7177" y="1789123"/>
            <a:ext cx="3200399" cy="2062103"/>
          </a:xfrm>
          <a:prstGeom prst="rect">
            <a:avLst/>
          </a:prstGeom>
          <a:noFill/>
        </p:spPr>
        <p:txBody>
          <a:bodyPr wrap="square">
            <a:spAutoFit/>
          </a:bodyPr>
          <a:lstStyle/>
          <a:p>
            <a:pPr>
              <a:defRPr/>
            </a:pPr>
            <a:r>
              <a:rPr lang="en-US" altLang="ja-JP" sz="2000" b="1" dirty="0">
                <a:solidFill>
                  <a:srgbClr val="C00000"/>
                </a:solidFill>
              </a:rPr>
              <a:t>70</a:t>
            </a:r>
            <a:r>
              <a:rPr lang="ja-JP" altLang="en-US" dirty="0"/>
              <a:t>のサーベイ項目（リーダーシップ行動）の発揮度を本人、上司及び全観察者グループごとにグラフ表示した情報。</a:t>
            </a:r>
            <a:endParaRPr lang="en-US" altLang="ja-JP" dirty="0"/>
          </a:p>
          <a:p>
            <a:pPr>
              <a:defRPr/>
            </a:pPr>
            <a:endParaRPr lang="en-US" dirty="0"/>
          </a:p>
          <a:p>
            <a:pPr>
              <a:defRPr/>
            </a:pPr>
            <a:r>
              <a:rPr lang="ja-JP" altLang="en-US" dirty="0"/>
              <a:t>ここに示される</a:t>
            </a:r>
            <a:r>
              <a:rPr lang="en-US" altLang="ja-JP" dirty="0"/>
              <a:t>70</a:t>
            </a:r>
            <a:r>
              <a:rPr lang="ja-JP" altLang="en-US" dirty="0"/>
              <a:t>の項目は、サーベイの質問項目そのもの。</a:t>
            </a:r>
            <a:endParaRPr lang="en-US" dirty="0"/>
          </a:p>
        </p:txBody>
      </p:sp>
      <p:pic>
        <p:nvPicPr>
          <p:cNvPr id="4" name="図 3"/>
          <p:cNvPicPr>
            <a:picLocks noChangeAspect="1"/>
          </p:cNvPicPr>
          <p:nvPr/>
        </p:nvPicPr>
        <p:blipFill>
          <a:blip r:embed="rId2"/>
          <a:stretch>
            <a:fillRect/>
          </a:stretch>
        </p:blipFill>
        <p:spPr>
          <a:xfrm>
            <a:off x="304800" y="1524000"/>
            <a:ext cx="4953937" cy="4419600"/>
          </a:xfrm>
          <a:prstGeom prst="rect">
            <a:avLst/>
          </a:prstGeom>
        </p:spPr>
      </p:pic>
      <p:pic>
        <p:nvPicPr>
          <p:cNvPr id="5" name="図 4"/>
          <p:cNvPicPr>
            <a:picLocks noChangeAspect="1"/>
          </p:cNvPicPr>
          <p:nvPr/>
        </p:nvPicPr>
        <p:blipFill>
          <a:blip r:embed="rId3"/>
          <a:stretch>
            <a:fillRect/>
          </a:stretch>
        </p:blipFill>
        <p:spPr>
          <a:xfrm>
            <a:off x="504825" y="3927426"/>
            <a:ext cx="8134350" cy="1771650"/>
          </a:xfrm>
          <a:prstGeom prst="rect">
            <a:avLst/>
          </a:prstGeom>
          <a:ln>
            <a:solidFill>
              <a:schemeClr val="accent6">
                <a:lumMod val="75000"/>
              </a:schemeClr>
            </a:solidFill>
          </a:ln>
        </p:spPr>
      </p:pic>
      <p:sp>
        <p:nvSpPr>
          <p:cNvPr id="7" name="タイトル 1">
            <a:extLst>
              <a:ext uri="{FF2B5EF4-FFF2-40B4-BE49-F238E27FC236}">
                <a16:creationId xmlns:a16="http://schemas.microsoft.com/office/drawing/2014/main" id="{0F4B5B0F-7B2D-4BCA-BCFF-5D88D166925F}"/>
              </a:ext>
            </a:extLst>
          </p:cNvPr>
          <p:cNvSpPr>
            <a:spLocks noGrp="1"/>
          </p:cNvSpPr>
          <p:nvPr>
            <p:ph type="title"/>
          </p:nvPr>
        </p:nvSpPr>
        <p:spPr>
          <a:xfrm>
            <a:off x="1828800" y="719138"/>
            <a:ext cx="7221537" cy="728662"/>
          </a:xfrm>
        </p:spPr>
        <p:txBody>
          <a:bodyPr/>
          <a:lstStyle/>
          <a:p>
            <a:r>
              <a:rPr kumimoji="1" lang="ja-JP" altLang="en-US" sz="2800" dirty="0"/>
              <a:t>全サーベイ</a:t>
            </a:r>
            <a:r>
              <a:rPr kumimoji="1" lang="en-US" altLang="ja-JP" sz="2800" dirty="0"/>
              <a:t>70</a:t>
            </a:r>
            <a:r>
              <a:rPr kumimoji="1" lang="ja-JP" altLang="en-US" sz="2800" dirty="0"/>
              <a:t>項目のサマリー</a:t>
            </a:r>
          </a:p>
        </p:txBody>
      </p:sp>
      <p:sp>
        <p:nvSpPr>
          <p:cNvPr id="8" name="円/楕円 2">
            <a:extLst>
              <a:ext uri="{FF2B5EF4-FFF2-40B4-BE49-F238E27FC236}">
                <a16:creationId xmlns:a16="http://schemas.microsoft.com/office/drawing/2014/main" id="{5B3300A7-0D9B-48DE-AD2A-6AC6A77D6803}"/>
              </a:ext>
            </a:extLst>
          </p:cNvPr>
          <p:cNvSpPr/>
          <p:nvPr/>
        </p:nvSpPr>
        <p:spPr>
          <a:xfrm>
            <a:off x="838200" y="4919052"/>
            <a:ext cx="685800" cy="4149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ja-JP" altLang="en-US">
              <a:solidFill>
                <a:prstClr val="white"/>
              </a:solidFill>
            </a:endParaRPr>
          </a:p>
        </p:txBody>
      </p:sp>
    </p:spTree>
    <p:extLst>
      <p:ext uri="{BB962C8B-B14F-4D97-AF65-F5344CB8AC3E}">
        <p14:creationId xmlns:p14="http://schemas.microsoft.com/office/powerpoint/2010/main" val="427988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a:xfrm>
            <a:off x="1770112" y="947192"/>
            <a:ext cx="7221488" cy="729208"/>
          </a:xfrm>
        </p:spPr>
        <p:txBody>
          <a:bodyPr/>
          <a:lstStyle/>
          <a:p>
            <a:r>
              <a:rPr lang="ja-JP" altLang="en-US" dirty="0"/>
              <a:t>フラグについて</a:t>
            </a:r>
            <a:endParaRPr lang="en-US" sz="2000" dirty="0"/>
          </a:p>
        </p:txBody>
      </p:sp>
      <p:sp>
        <p:nvSpPr>
          <p:cNvPr id="21" name="Content Placeholder 4"/>
          <p:cNvSpPr>
            <a:spLocks noGrp="1"/>
          </p:cNvSpPr>
          <p:nvPr>
            <p:ph idx="1"/>
          </p:nvPr>
        </p:nvSpPr>
        <p:spPr>
          <a:xfrm>
            <a:off x="560614" y="2432050"/>
            <a:ext cx="8392886" cy="4425950"/>
          </a:xfrm>
        </p:spPr>
        <p:txBody>
          <a:bodyPr/>
          <a:lstStyle/>
          <a:p>
            <a:pPr marL="0" indent="0">
              <a:buClrTx/>
              <a:buNone/>
            </a:pPr>
            <a:r>
              <a:rPr lang="ja-JP" altLang="en-US" sz="2400" b="1" dirty="0"/>
              <a:t>　　　　　　　　　　　　　　　　</a:t>
            </a:r>
            <a:endParaRPr lang="en-US" sz="2400" dirty="0"/>
          </a:p>
          <a:p>
            <a:pPr marL="0" indent="0">
              <a:buClrTx/>
              <a:buNone/>
            </a:pPr>
            <a:endParaRPr lang="en-US" altLang="ja-JP" sz="3200" b="1" dirty="0"/>
          </a:p>
          <a:p>
            <a:pPr>
              <a:buClrTx/>
              <a:buFontTx/>
              <a:buChar char="-"/>
            </a:pPr>
            <a:r>
              <a:rPr lang="en-US" altLang="ja-JP" sz="2400" b="1" dirty="0"/>
              <a:t>70</a:t>
            </a:r>
            <a:r>
              <a:rPr lang="ja-JP" altLang="en-US" sz="2400" b="1" dirty="0"/>
              <a:t>の設問において、評価者グループ間のギャップが</a:t>
            </a:r>
            <a:r>
              <a:rPr lang="en-US" altLang="ja-JP" sz="2400" b="1" dirty="0"/>
              <a:t>3</a:t>
            </a:r>
            <a:r>
              <a:rPr lang="ja-JP" altLang="en-US" sz="2400" b="1" dirty="0"/>
              <a:t>ポイント</a:t>
            </a:r>
            <a:endParaRPr lang="en-US" altLang="ja-JP" sz="2400" b="1" dirty="0"/>
          </a:p>
          <a:p>
            <a:pPr marL="0" indent="0">
              <a:buClrTx/>
              <a:buNone/>
            </a:pPr>
            <a:r>
              <a:rPr lang="ja-JP" altLang="en-US" sz="2400" b="1" dirty="0"/>
              <a:t>　　以上ある場合に出現する。</a:t>
            </a:r>
            <a:endParaRPr lang="en-US" sz="2400" b="1" dirty="0"/>
          </a:p>
          <a:p>
            <a:pPr marL="0" indent="0">
              <a:buClrTx/>
              <a:buNone/>
            </a:pPr>
            <a:endParaRPr lang="en-US" sz="2400" dirty="0"/>
          </a:p>
          <a:p>
            <a:pPr>
              <a:buClrTx/>
            </a:pPr>
            <a:endParaRPr lang="en-US" sz="2400" dirty="0"/>
          </a:p>
        </p:txBody>
      </p:sp>
      <p:pic>
        <p:nvPicPr>
          <p:cNvPr id="6" name="図 5"/>
          <p:cNvPicPr>
            <a:picLocks noChangeAspect="1"/>
          </p:cNvPicPr>
          <p:nvPr/>
        </p:nvPicPr>
        <p:blipFill>
          <a:blip r:embed="rId3"/>
          <a:stretch>
            <a:fillRect/>
          </a:stretch>
        </p:blipFill>
        <p:spPr>
          <a:xfrm>
            <a:off x="1155700" y="2057400"/>
            <a:ext cx="3429000" cy="967154"/>
          </a:xfrm>
          <a:prstGeom prst="rect">
            <a:avLst/>
          </a:prstGeom>
        </p:spPr>
      </p:pic>
      <p:sp>
        <p:nvSpPr>
          <p:cNvPr id="5" name="テキスト ボックス 4">
            <a:extLst>
              <a:ext uri="{FF2B5EF4-FFF2-40B4-BE49-F238E27FC236}">
                <a16:creationId xmlns:a16="http://schemas.microsoft.com/office/drawing/2014/main" id="{0B7A7FB6-052C-4683-839E-75D66BE2037B}"/>
              </a:ext>
            </a:extLst>
          </p:cNvPr>
          <p:cNvSpPr txBox="1"/>
          <p:nvPr/>
        </p:nvSpPr>
        <p:spPr>
          <a:xfrm>
            <a:off x="3886200" y="5105400"/>
            <a:ext cx="5105400" cy="954107"/>
          </a:xfrm>
          <a:prstGeom prst="rect">
            <a:avLst/>
          </a:prstGeom>
          <a:solidFill>
            <a:srgbClr val="0070C0"/>
          </a:solidFill>
          <a:ln>
            <a:solidFill>
              <a:srgbClr val="0066FF"/>
            </a:solidFill>
          </a:ln>
        </p:spPr>
        <p:txBody>
          <a:bodyPr wrap="square" rtlCol="0">
            <a:spAutoFit/>
          </a:bodyPr>
          <a:lstStyle/>
          <a:p>
            <a:r>
              <a:rPr kumimoji="1" lang="ja-JP" altLang="en-US" sz="2000" dirty="0">
                <a:solidFill>
                  <a:schemeClr val="bg1"/>
                </a:solidFill>
              </a:rPr>
              <a:t>＜ふせんワーク例＞</a:t>
            </a:r>
            <a:endParaRPr kumimoji="1" lang="en-US" altLang="ja-JP" sz="2000" dirty="0">
              <a:solidFill>
                <a:schemeClr val="bg1"/>
              </a:solidFill>
            </a:endParaRPr>
          </a:p>
          <a:p>
            <a:r>
              <a:rPr kumimoji="1" lang="ja-JP" altLang="en-US" dirty="0">
                <a:solidFill>
                  <a:schemeClr val="bg1"/>
                </a:solidFill>
              </a:rPr>
              <a:t>・フラグがある項目と普段の自身の行動を思い返して、　</a:t>
            </a:r>
            <a:endParaRPr kumimoji="1" lang="en-US" altLang="ja-JP" dirty="0">
              <a:solidFill>
                <a:schemeClr val="bg1"/>
              </a:solidFill>
            </a:endParaRPr>
          </a:p>
          <a:p>
            <a:r>
              <a:rPr kumimoji="1" lang="ja-JP" altLang="en-US" dirty="0">
                <a:solidFill>
                  <a:schemeClr val="bg1"/>
                </a:solidFill>
              </a:rPr>
              <a:t> 振り返ってみるとどんな気づきがありますか？</a:t>
            </a:r>
            <a:endParaRPr kumimoji="1" lang="en-US" altLang="ja-JP" dirty="0">
              <a:solidFill>
                <a:schemeClr val="bg1"/>
              </a:solidFill>
            </a:endParaRPr>
          </a:p>
        </p:txBody>
      </p:sp>
    </p:spTree>
    <p:extLst>
      <p:ext uri="{BB962C8B-B14F-4D97-AF65-F5344CB8AC3E}">
        <p14:creationId xmlns:p14="http://schemas.microsoft.com/office/powerpoint/2010/main" val="163925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4B2F31D-F00E-450F-95AA-B46D5C68366D}"/>
              </a:ext>
            </a:extLst>
          </p:cNvPr>
          <p:cNvSpPr>
            <a:spLocks noGrp="1"/>
          </p:cNvSpPr>
          <p:nvPr>
            <p:ph type="title"/>
          </p:nvPr>
        </p:nvSpPr>
        <p:spPr>
          <a:xfrm>
            <a:off x="1772269" y="838200"/>
            <a:ext cx="7221488" cy="729208"/>
          </a:xfrm>
        </p:spPr>
        <p:txBody>
          <a:bodyPr/>
          <a:lstStyle/>
          <a:p>
            <a:r>
              <a:rPr kumimoji="1" lang="ja-JP" altLang="en-US" dirty="0"/>
              <a:t>セッション概要</a:t>
            </a:r>
          </a:p>
        </p:txBody>
      </p:sp>
      <p:sp>
        <p:nvSpPr>
          <p:cNvPr id="6" name="Content Placeholder 2">
            <a:extLst>
              <a:ext uri="{FF2B5EF4-FFF2-40B4-BE49-F238E27FC236}">
                <a16:creationId xmlns:a16="http://schemas.microsoft.com/office/drawing/2014/main" id="{187C0C21-4206-4ECB-842D-F4C34E856F0A}"/>
              </a:ext>
            </a:extLst>
          </p:cNvPr>
          <p:cNvSpPr txBox="1">
            <a:spLocks/>
          </p:cNvSpPr>
          <p:nvPr/>
        </p:nvSpPr>
        <p:spPr bwMode="auto">
          <a:xfrm>
            <a:off x="990600" y="2593296"/>
            <a:ext cx="8153400" cy="2895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2813" rtl="0" eaLnBrk="0" fontAlgn="base" latinLnBrk="0" hangingPunct="0">
              <a:lnSpc>
                <a:spcPct val="100000"/>
              </a:lnSpc>
              <a:spcBef>
                <a:spcPct val="20000"/>
              </a:spcBef>
              <a:spcAft>
                <a:spcPct val="0"/>
              </a:spcAft>
              <a:buClrTx/>
              <a:buSzTx/>
              <a:buNone/>
              <a:tabLst/>
              <a:defRPr/>
            </a:pPr>
            <a:endParaRPr kumimoji="0" lang="en-US" altLang="ja-JP" sz="1800" b="1" i="0" u="none" strike="noStrike" kern="1200" cap="none" spc="0" normalizeH="0" baseline="0" noProof="0" dirty="0">
              <a:ln>
                <a:noFill/>
              </a:ln>
              <a:solidFill>
                <a:sysClr val="windowText" lastClr="000000"/>
              </a:solidFill>
              <a:effectLst/>
              <a:uLnTx/>
              <a:uFillTx/>
              <a:latin typeface="Meiryo UI"/>
              <a:ea typeface="Meiryo UI"/>
              <a:cs typeface="+mn-cs"/>
            </a:endParaRPr>
          </a:p>
          <a:p>
            <a:pPr marL="514350" marR="0" lvl="0" indent="-514350" algn="l" defTabSz="912813" rtl="0" eaLnBrk="0" fontAlgn="base" latinLnBrk="0" hangingPunct="0">
              <a:lnSpc>
                <a:spcPct val="100000"/>
              </a:lnSpc>
              <a:spcBef>
                <a:spcPct val="20000"/>
              </a:spcBef>
              <a:spcAft>
                <a:spcPct val="0"/>
              </a:spcAft>
              <a:buClrTx/>
              <a:buSzTx/>
              <a:buFont typeface="+mj-lt"/>
              <a:buAutoNum type="arabicPeriod"/>
              <a:tabLst/>
              <a:defRPr/>
            </a:pPr>
            <a:r>
              <a:rPr kumimoji="0" lang="ja-JP" altLang="en-US" sz="2800" i="0" strike="noStrike" kern="1200" cap="none" spc="0" normalizeH="0" baseline="0" noProof="0" dirty="0">
                <a:ln>
                  <a:noFill/>
                </a:ln>
                <a:solidFill>
                  <a:sysClr val="windowText" lastClr="000000"/>
                </a:solidFill>
                <a:effectLst/>
                <a:uLnTx/>
                <a:uFillTx/>
                <a:latin typeface="Meiryo UI"/>
                <a:ea typeface="Meiryo UI"/>
              </a:rPr>
              <a:t>実施</a:t>
            </a:r>
            <a:r>
              <a:rPr lang="ja-JP" altLang="en-US" sz="2800" dirty="0">
                <a:solidFill>
                  <a:sysClr val="windowText" lastClr="000000"/>
                </a:solidFill>
                <a:latin typeface="Meiryo UI"/>
                <a:ea typeface="Meiryo UI"/>
              </a:rPr>
              <a:t>目的</a:t>
            </a:r>
            <a:r>
              <a:rPr kumimoji="0" lang="en-US" altLang="ja-JP" sz="2800" i="0" strike="noStrike" kern="1200" cap="none" spc="0" normalizeH="0" baseline="0" noProof="0" dirty="0">
                <a:ln>
                  <a:noFill/>
                </a:ln>
                <a:solidFill>
                  <a:sysClr val="windowText" lastClr="000000"/>
                </a:solidFill>
                <a:effectLst/>
                <a:uLnTx/>
                <a:uFillTx/>
                <a:latin typeface="Meiryo UI"/>
                <a:ea typeface="Meiryo UI"/>
              </a:rPr>
              <a:t>			</a:t>
            </a:r>
            <a:r>
              <a:rPr lang="ja-JP" altLang="en-US" sz="2800" dirty="0">
                <a:solidFill>
                  <a:sysClr val="windowText" lastClr="000000"/>
                </a:solidFill>
                <a:latin typeface="Meiryo UI"/>
                <a:ea typeface="Meiryo UI"/>
              </a:rPr>
              <a:t>　　　　 </a:t>
            </a:r>
            <a:r>
              <a:rPr kumimoji="0" lang="en-US" altLang="ja-JP" sz="2800" i="0" strike="noStrike" kern="1200" cap="none" spc="0" normalizeH="0" baseline="0" noProof="0" dirty="0">
                <a:ln>
                  <a:noFill/>
                </a:ln>
                <a:solidFill>
                  <a:sysClr val="windowText" lastClr="000000"/>
                </a:solidFill>
                <a:effectLst/>
                <a:uLnTx/>
                <a:uFillTx/>
                <a:latin typeface="Meiryo UI"/>
                <a:ea typeface="Meiryo UI"/>
              </a:rPr>
              <a:t>〈10</a:t>
            </a:r>
            <a:r>
              <a:rPr kumimoji="0" lang="ja-JP" altLang="en-US" sz="2800" i="0" strike="noStrike" kern="1200" cap="none" spc="0" normalizeH="0" baseline="0" noProof="0" dirty="0">
                <a:ln>
                  <a:noFill/>
                </a:ln>
                <a:solidFill>
                  <a:sysClr val="windowText" lastClr="000000"/>
                </a:solidFill>
                <a:effectLst/>
                <a:uLnTx/>
                <a:uFillTx/>
                <a:latin typeface="Meiryo UI"/>
                <a:ea typeface="Meiryo UI"/>
              </a:rPr>
              <a:t>分</a:t>
            </a:r>
            <a:r>
              <a:rPr kumimoji="0" lang="en-US" altLang="ja-JP" sz="2800" i="0" strike="noStrike" kern="1200" cap="none" spc="0" normalizeH="0" baseline="0" noProof="0" dirty="0">
                <a:ln>
                  <a:noFill/>
                </a:ln>
                <a:solidFill>
                  <a:sysClr val="windowText" lastClr="000000"/>
                </a:solidFill>
                <a:effectLst/>
                <a:uLnTx/>
                <a:uFillTx/>
                <a:latin typeface="Meiryo UI"/>
                <a:ea typeface="Meiryo UI"/>
              </a:rPr>
              <a:t>〉</a:t>
            </a:r>
            <a:r>
              <a:rPr kumimoji="0" lang="ja-JP" altLang="en-US" sz="2800" i="0" strike="noStrike" kern="1200" cap="none" spc="0" normalizeH="0" baseline="0" noProof="0" dirty="0">
                <a:ln>
                  <a:noFill/>
                </a:ln>
                <a:solidFill>
                  <a:sysClr val="windowText" lastClr="000000"/>
                </a:solidFill>
                <a:effectLst/>
                <a:uLnTx/>
                <a:uFillTx/>
                <a:latin typeface="Meiryo UI"/>
                <a:ea typeface="Meiryo UI"/>
              </a:rPr>
              <a:t>　　　　　　　</a:t>
            </a:r>
            <a:endParaRPr lang="en-US" altLang="ja-JP" dirty="0">
              <a:solidFill>
                <a:sysClr val="windowText" lastClr="000000"/>
              </a:solidFill>
              <a:latin typeface="Meiryo UI"/>
              <a:ea typeface="Meiryo UI"/>
            </a:endParaRPr>
          </a:p>
          <a:p>
            <a:pPr marL="514350" marR="0" lvl="0" indent="-514350" algn="l" defTabSz="912813" rtl="0" eaLnBrk="0" fontAlgn="base" latinLnBrk="0" hangingPunct="0">
              <a:lnSpc>
                <a:spcPct val="100000"/>
              </a:lnSpc>
              <a:spcBef>
                <a:spcPct val="20000"/>
              </a:spcBef>
              <a:spcAft>
                <a:spcPct val="0"/>
              </a:spcAft>
              <a:buClrTx/>
              <a:buSzTx/>
              <a:buFont typeface="+mj-lt"/>
              <a:buAutoNum type="arabicPeriod"/>
              <a:tabLst/>
              <a:defRPr/>
            </a:pPr>
            <a:r>
              <a:rPr kumimoji="0" lang="ja-JP" altLang="en-US" sz="2800" i="0" strike="noStrike" kern="1200" cap="none" spc="0" normalizeH="0" baseline="0" noProof="0" dirty="0">
                <a:ln>
                  <a:noFill/>
                </a:ln>
                <a:solidFill>
                  <a:sysClr val="windowText" lastClr="000000"/>
                </a:solidFill>
                <a:effectLst/>
                <a:uLnTx/>
                <a:uFillTx/>
                <a:latin typeface="Meiryo UI"/>
                <a:ea typeface="Meiryo UI"/>
              </a:rPr>
              <a:t>レポート解説</a:t>
            </a:r>
            <a:r>
              <a:rPr lang="ja-JP" altLang="en-US" sz="2800" dirty="0">
                <a:solidFill>
                  <a:sysClr val="windowText" lastClr="000000"/>
                </a:solidFill>
                <a:latin typeface="Meiryo UI"/>
                <a:ea typeface="Meiryo UI"/>
              </a:rPr>
              <a:t>　　　　　　　　</a:t>
            </a:r>
            <a:r>
              <a:rPr kumimoji="0" lang="ja-JP" altLang="en-US" sz="2800" i="0" strike="noStrike" kern="1200" cap="none" spc="0" normalizeH="0" baseline="0" noProof="0" dirty="0">
                <a:ln>
                  <a:noFill/>
                </a:ln>
                <a:solidFill>
                  <a:sysClr val="windowText" lastClr="000000"/>
                </a:solidFill>
                <a:effectLst/>
                <a:uLnTx/>
                <a:uFillTx/>
                <a:latin typeface="Meiryo UI"/>
                <a:ea typeface="Meiryo UI"/>
              </a:rPr>
              <a:t>　　　　</a:t>
            </a:r>
            <a:r>
              <a:rPr kumimoji="0" lang="en-US" altLang="ja-JP" sz="2800" i="0" strike="noStrike" kern="1200" cap="none" spc="0" normalizeH="0" baseline="0" noProof="0" dirty="0">
                <a:ln>
                  <a:noFill/>
                </a:ln>
                <a:solidFill>
                  <a:sysClr val="windowText" lastClr="000000"/>
                </a:solidFill>
                <a:effectLst/>
                <a:uLnTx/>
                <a:uFillTx/>
                <a:latin typeface="Meiryo UI"/>
                <a:ea typeface="Meiryo UI"/>
              </a:rPr>
              <a:t>	</a:t>
            </a:r>
            <a:r>
              <a:rPr lang="ja-JP" altLang="en-US" sz="2800" dirty="0">
                <a:solidFill>
                  <a:sysClr val="windowText" lastClr="000000"/>
                </a:solidFill>
                <a:latin typeface="Meiryo UI"/>
                <a:ea typeface="Meiryo UI"/>
              </a:rPr>
              <a:t> </a:t>
            </a:r>
            <a:r>
              <a:rPr kumimoji="0" lang="en-US" altLang="ja-JP" sz="2800" i="0" strike="noStrike" kern="1200" cap="none" spc="0" normalizeH="0" baseline="0" noProof="0" dirty="0">
                <a:ln>
                  <a:noFill/>
                </a:ln>
                <a:solidFill>
                  <a:sysClr val="windowText" lastClr="000000"/>
                </a:solidFill>
                <a:effectLst/>
                <a:uLnTx/>
                <a:uFillTx/>
                <a:latin typeface="Meiryo UI"/>
                <a:ea typeface="Meiryo UI"/>
              </a:rPr>
              <a:t>〈50</a:t>
            </a:r>
            <a:r>
              <a:rPr kumimoji="0" lang="ja-JP" altLang="en-US" sz="2800" i="0" strike="noStrike" kern="1200" cap="none" spc="0" normalizeH="0" baseline="0" noProof="0" dirty="0">
                <a:ln>
                  <a:noFill/>
                </a:ln>
                <a:solidFill>
                  <a:sysClr val="windowText" lastClr="000000"/>
                </a:solidFill>
                <a:effectLst/>
                <a:uLnTx/>
                <a:uFillTx/>
                <a:latin typeface="Meiryo UI"/>
                <a:ea typeface="Meiryo UI"/>
              </a:rPr>
              <a:t>～</a:t>
            </a:r>
            <a:r>
              <a:rPr kumimoji="0" lang="en-US" altLang="ja-JP" sz="2800" i="0" strike="noStrike" kern="1200" cap="none" spc="0" normalizeH="0" baseline="0" noProof="0" dirty="0">
                <a:ln>
                  <a:noFill/>
                </a:ln>
                <a:solidFill>
                  <a:sysClr val="windowText" lastClr="000000"/>
                </a:solidFill>
                <a:effectLst/>
                <a:uLnTx/>
                <a:uFillTx/>
                <a:latin typeface="Meiryo UI"/>
                <a:ea typeface="Meiryo UI"/>
              </a:rPr>
              <a:t>70</a:t>
            </a:r>
            <a:r>
              <a:rPr kumimoji="0" lang="ja-JP" altLang="en-US" sz="2800" i="0" strike="noStrike" kern="1200" cap="none" spc="0" normalizeH="0" baseline="0" noProof="0" dirty="0">
                <a:ln>
                  <a:noFill/>
                </a:ln>
                <a:solidFill>
                  <a:sysClr val="windowText" lastClr="000000"/>
                </a:solidFill>
                <a:effectLst/>
                <a:uLnTx/>
                <a:uFillTx/>
                <a:latin typeface="Meiryo UI"/>
                <a:ea typeface="Meiryo UI"/>
              </a:rPr>
              <a:t>分</a:t>
            </a:r>
            <a:r>
              <a:rPr kumimoji="0" lang="en-US" altLang="ja-JP" sz="2800" i="0" strike="noStrike" kern="1200" cap="none" spc="0" normalizeH="0" baseline="0" noProof="0" dirty="0">
                <a:ln>
                  <a:noFill/>
                </a:ln>
                <a:solidFill>
                  <a:sysClr val="windowText" lastClr="000000"/>
                </a:solidFill>
                <a:effectLst/>
                <a:uLnTx/>
                <a:uFillTx/>
                <a:latin typeface="Meiryo UI"/>
                <a:ea typeface="Meiryo UI"/>
              </a:rPr>
              <a:t>〉</a:t>
            </a:r>
          </a:p>
          <a:p>
            <a:pPr marL="514350" indent="-514350">
              <a:buClrTx/>
              <a:buFont typeface="+mj-lt"/>
              <a:buAutoNum type="arabicPeriod"/>
              <a:defRPr/>
            </a:pPr>
            <a:r>
              <a:rPr lang="ja-JP" altLang="en-US" sz="2800" dirty="0">
                <a:solidFill>
                  <a:sysClr val="windowText" lastClr="000000"/>
                </a:solidFill>
                <a:latin typeface="Meiryo UI"/>
                <a:ea typeface="Meiryo UI"/>
              </a:rPr>
              <a:t>行動計画の立案　　　　　　　　　　　</a:t>
            </a:r>
            <a:r>
              <a:rPr lang="en-US" altLang="ja-JP" sz="2800" dirty="0">
                <a:solidFill>
                  <a:sysClr val="windowText" lastClr="000000"/>
                </a:solidFill>
              </a:rPr>
              <a:t>〈30</a:t>
            </a:r>
            <a:r>
              <a:rPr lang="ja-JP" altLang="en-US" sz="2800" dirty="0">
                <a:solidFill>
                  <a:sysClr val="windowText" lastClr="000000"/>
                </a:solidFill>
              </a:rPr>
              <a:t>～</a:t>
            </a:r>
            <a:r>
              <a:rPr lang="en-US" altLang="ja-JP" sz="2800" dirty="0">
                <a:solidFill>
                  <a:sysClr val="windowText" lastClr="000000"/>
                </a:solidFill>
              </a:rPr>
              <a:t>40</a:t>
            </a:r>
            <a:r>
              <a:rPr lang="ja-JP" altLang="en-US" sz="2800" dirty="0">
                <a:solidFill>
                  <a:sysClr val="windowText" lastClr="000000"/>
                </a:solidFill>
              </a:rPr>
              <a:t>分</a:t>
            </a:r>
            <a:r>
              <a:rPr lang="en-US" altLang="ja-JP" sz="2800" dirty="0">
                <a:solidFill>
                  <a:sysClr val="windowText" lastClr="000000"/>
                </a:solidFill>
              </a:rPr>
              <a:t>〉</a:t>
            </a:r>
          </a:p>
          <a:p>
            <a:pPr marL="0" marR="0" lvl="0" indent="0" algn="l" defTabSz="912813" rtl="0" eaLnBrk="0" fontAlgn="base" latinLnBrk="0" hangingPunct="0">
              <a:lnSpc>
                <a:spcPct val="100000"/>
              </a:lnSpc>
              <a:spcBef>
                <a:spcPct val="20000"/>
              </a:spcBef>
              <a:spcAft>
                <a:spcPct val="0"/>
              </a:spcAft>
              <a:buClrTx/>
              <a:buSzTx/>
              <a:buNone/>
              <a:tabLst/>
              <a:defRPr/>
            </a:pPr>
            <a:endParaRPr kumimoji="0" lang="en-US" altLang="ja-JP" sz="2800" i="0" strike="noStrike" kern="1200" cap="none" spc="0" normalizeH="0" baseline="0" noProof="0" dirty="0">
              <a:ln>
                <a:noFill/>
              </a:ln>
              <a:solidFill>
                <a:sysClr val="windowText" lastClr="000000"/>
              </a:solidFill>
              <a:effectLst/>
              <a:uLnTx/>
              <a:uFillTx/>
              <a:latin typeface="Meiryo UI"/>
              <a:ea typeface="Meiryo UI"/>
            </a:endParaRPr>
          </a:p>
          <a:p>
            <a:pPr marL="514350" marR="0" lvl="0" indent="-514350" algn="l" defTabSz="912813" rtl="0" eaLnBrk="0" fontAlgn="base" latinLnBrk="0" hangingPunct="0">
              <a:lnSpc>
                <a:spcPct val="100000"/>
              </a:lnSpc>
              <a:spcBef>
                <a:spcPct val="20000"/>
              </a:spcBef>
              <a:spcAft>
                <a:spcPct val="0"/>
              </a:spcAft>
              <a:buClrTx/>
              <a:buSzTx/>
              <a:buFont typeface="+mj-lt"/>
              <a:buAutoNum type="arabicPeriod"/>
              <a:tabLst/>
              <a:defRPr/>
            </a:pPr>
            <a:endParaRPr kumimoji="0" lang="en-US" altLang="ja-JP" sz="2800" i="0" strike="noStrike" kern="1200" cap="none" spc="0" normalizeH="0" baseline="0" noProof="0" dirty="0">
              <a:ln>
                <a:noFill/>
              </a:ln>
              <a:solidFill>
                <a:sysClr val="windowText" lastClr="000000"/>
              </a:solidFill>
              <a:effectLst/>
              <a:uLnTx/>
              <a:uFillTx/>
              <a:latin typeface="Meiryo UI"/>
              <a:ea typeface="Meiryo UI"/>
            </a:endParaRPr>
          </a:p>
          <a:p>
            <a:pPr marL="514350" marR="0" lvl="0" indent="-514350" algn="l" defTabSz="912813" rtl="0" eaLnBrk="0" fontAlgn="base" latinLnBrk="0" hangingPunct="0">
              <a:lnSpc>
                <a:spcPct val="100000"/>
              </a:lnSpc>
              <a:spcBef>
                <a:spcPct val="20000"/>
              </a:spcBef>
              <a:spcAft>
                <a:spcPct val="0"/>
              </a:spcAft>
              <a:buClrTx/>
              <a:buSzTx/>
              <a:buFont typeface="+mj-lt"/>
              <a:buAutoNum type="arabicPeriod"/>
              <a:tabLst/>
              <a:defRPr/>
            </a:pPr>
            <a:endParaRPr kumimoji="0" lang="en-US" altLang="ja-JP" sz="2800" i="0" strike="noStrike" kern="1200" cap="none" spc="0" normalizeH="0" baseline="0" noProof="0" dirty="0">
              <a:ln>
                <a:noFill/>
              </a:ln>
              <a:solidFill>
                <a:sysClr val="windowText" lastClr="000000"/>
              </a:solidFill>
              <a:effectLst/>
              <a:uLnTx/>
              <a:uFillTx/>
              <a:latin typeface="Meiryo UI"/>
              <a:ea typeface="Meiryo UI"/>
            </a:endParaRPr>
          </a:p>
          <a:p>
            <a:pPr marL="514350" marR="0" lvl="0" indent="-514350" algn="l" defTabSz="912813" rtl="0" eaLnBrk="0" fontAlgn="base" latinLnBrk="0" hangingPunct="0">
              <a:lnSpc>
                <a:spcPct val="100000"/>
              </a:lnSpc>
              <a:spcBef>
                <a:spcPct val="20000"/>
              </a:spcBef>
              <a:spcAft>
                <a:spcPct val="0"/>
              </a:spcAft>
              <a:buClrTx/>
              <a:buSzTx/>
              <a:buFont typeface="+mj-lt"/>
              <a:buAutoNum type="arabicPeriod"/>
              <a:tabLst/>
              <a:defRPr/>
            </a:pPr>
            <a:endParaRPr kumimoji="0" lang="en-US" altLang="ja-JP" b="0" i="0" strike="noStrike" kern="1200" cap="none" spc="0" normalizeH="0" baseline="0" noProof="0" dirty="0">
              <a:ln>
                <a:noFill/>
              </a:ln>
              <a:solidFill>
                <a:sysClr val="windowText" lastClr="000000"/>
              </a:solidFill>
              <a:effectLst/>
              <a:uLnTx/>
              <a:uFillTx/>
              <a:latin typeface="Meiryo UI"/>
              <a:ea typeface="Meiryo UI"/>
            </a:endParaRPr>
          </a:p>
        </p:txBody>
      </p:sp>
      <p:sp>
        <p:nvSpPr>
          <p:cNvPr id="7" name="Content Placeholder 2">
            <a:extLst>
              <a:ext uri="{FF2B5EF4-FFF2-40B4-BE49-F238E27FC236}">
                <a16:creationId xmlns:a16="http://schemas.microsoft.com/office/drawing/2014/main" id="{9A1445C9-7A81-4179-847D-B8A7E20C8105}"/>
              </a:ext>
            </a:extLst>
          </p:cNvPr>
          <p:cNvSpPr txBox="1">
            <a:spLocks/>
          </p:cNvSpPr>
          <p:nvPr/>
        </p:nvSpPr>
        <p:spPr bwMode="auto">
          <a:xfrm>
            <a:off x="990600" y="1785392"/>
            <a:ext cx="8003157" cy="685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2813" rtl="0" eaLnBrk="0" fontAlgn="base" latinLnBrk="0" hangingPunct="0">
              <a:lnSpc>
                <a:spcPct val="100000"/>
              </a:lnSpc>
              <a:spcBef>
                <a:spcPct val="20000"/>
              </a:spcBef>
              <a:spcAft>
                <a:spcPct val="0"/>
              </a:spcAft>
              <a:buClrTx/>
              <a:buSzTx/>
              <a:buNone/>
              <a:tabLst/>
              <a:defRPr/>
            </a:pPr>
            <a:r>
              <a:rPr lang="ja-JP" altLang="en-US" sz="2400" b="1" dirty="0">
                <a:solidFill>
                  <a:sysClr val="windowText" lastClr="000000"/>
                </a:solidFill>
                <a:latin typeface="Meiryo UI"/>
                <a:ea typeface="Meiryo UI"/>
              </a:rPr>
              <a:t>アジェンダと時間目安</a:t>
            </a:r>
            <a:endParaRPr kumimoji="0" lang="en-US" altLang="ja-JP" sz="2400" b="1"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912813" rtl="0" eaLnBrk="0" fontAlgn="base" latinLnBrk="0" hangingPunct="0">
              <a:lnSpc>
                <a:spcPct val="100000"/>
              </a:lnSpc>
              <a:spcBef>
                <a:spcPct val="20000"/>
              </a:spcBef>
              <a:spcAft>
                <a:spcPct val="0"/>
              </a:spcAft>
              <a:buClrTx/>
              <a:buSzTx/>
              <a:buNone/>
              <a:tabLst/>
              <a:defRPr/>
            </a:pPr>
            <a:endParaRPr kumimoji="0" lang="en-US" altLang="ja-JP" sz="22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8" name="正方形/長方形 7">
            <a:extLst>
              <a:ext uri="{FF2B5EF4-FFF2-40B4-BE49-F238E27FC236}">
                <a16:creationId xmlns:a16="http://schemas.microsoft.com/office/drawing/2014/main" id="{1C893276-5D57-495A-8156-E0FD2FD3C3BD}"/>
              </a:ext>
            </a:extLst>
          </p:cNvPr>
          <p:cNvSpPr/>
          <p:nvPr/>
        </p:nvSpPr>
        <p:spPr>
          <a:xfrm>
            <a:off x="5067300" y="5611000"/>
            <a:ext cx="377635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kumimoji="1" lang="ja-JP" altLang="en-US" sz="1400" dirty="0">
                <a:solidFill>
                  <a:schemeClr val="tx1"/>
                </a:solidFill>
              </a:rPr>
              <a:t>個人ワークやペアワークがあります</a:t>
            </a:r>
            <a:endParaRPr kumimoji="1" lang="en-US" altLang="ja-JP" sz="1400" dirty="0">
              <a:solidFill>
                <a:schemeClr val="tx1"/>
              </a:solidFill>
            </a:endParaRPr>
          </a:p>
          <a:p>
            <a:pPr algn="ctr"/>
            <a:r>
              <a:rPr kumimoji="1" lang="en-US" altLang="ja-JP" sz="1400" dirty="0">
                <a:solidFill>
                  <a:schemeClr val="tx1"/>
                </a:solidFill>
              </a:rPr>
              <a:t>※</a:t>
            </a:r>
            <a:r>
              <a:rPr kumimoji="1" lang="ja-JP" altLang="en-US" sz="1400" dirty="0">
                <a:solidFill>
                  <a:schemeClr val="tx1"/>
                </a:solidFill>
              </a:rPr>
              <a:t>上記は目安の時間ですので、適宜調整ください。</a:t>
            </a:r>
            <a:endParaRPr kumimoji="1" lang="en-US" altLang="ja-JP" sz="1400" dirty="0">
              <a:solidFill>
                <a:schemeClr val="tx1"/>
              </a:solidFill>
            </a:endParaRPr>
          </a:p>
          <a:p>
            <a:pPr algn="ctr"/>
            <a:r>
              <a:rPr kumimoji="1" lang="ja-JP" altLang="en-US" sz="1400" dirty="0">
                <a:solidFill>
                  <a:schemeClr val="tx1"/>
                </a:solidFill>
              </a:rPr>
              <a:t>トータル</a:t>
            </a:r>
            <a:r>
              <a:rPr kumimoji="1" lang="en-US" altLang="ja-JP" sz="1400" dirty="0">
                <a:solidFill>
                  <a:schemeClr val="tx1"/>
                </a:solidFill>
              </a:rPr>
              <a:t>1</a:t>
            </a:r>
            <a:r>
              <a:rPr kumimoji="1" lang="ja-JP" altLang="en-US" sz="1400" dirty="0">
                <a:solidFill>
                  <a:schemeClr val="tx1"/>
                </a:solidFill>
              </a:rPr>
              <a:t>・</a:t>
            </a:r>
            <a:r>
              <a:rPr kumimoji="1" lang="en-US" altLang="ja-JP" sz="1400" dirty="0">
                <a:solidFill>
                  <a:schemeClr val="tx1"/>
                </a:solidFill>
              </a:rPr>
              <a:t>5</a:t>
            </a:r>
            <a:r>
              <a:rPr kumimoji="1" lang="ja-JP" altLang="en-US" sz="1400" dirty="0">
                <a:solidFill>
                  <a:schemeClr val="tx1"/>
                </a:solidFill>
              </a:rPr>
              <a:t>時間から</a:t>
            </a:r>
            <a:r>
              <a:rPr kumimoji="1" lang="en-US" altLang="ja-JP" sz="1400" dirty="0">
                <a:solidFill>
                  <a:schemeClr val="tx1"/>
                </a:solidFill>
              </a:rPr>
              <a:t>2</a:t>
            </a:r>
            <a:r>
              <a:rPr kumimoji="1" lang="ja-JP" altLang="en-US" sz="1400" dirty="0">
                <a:solidFill>
                  <a:schemeClr val="tx1"/>
                </a:solidFill>
              </a:rPr>
              <a:t>時間が目安になります</a:t>
            </a:r>
            <a:endParaRPr kumimoji="1" lang="en-US" altLang="ja-JP" sz="1400" dirty="0">
              <a:solidFill>
                <a:schemeClr val="tx1"/>
              </a:solidFill>
            </a:endParaRPr>
          </a:p>
          <a:p>
            <a:pPr algn="ctr"/>
            <a:r>
              <a:rPr kumimoji="1" lang="en-US" altLang="ja-JP" sz="1400" dirty="0">
                <a:solidFill>
                  <a:schemeClr val="tx1"/>
                </a:solidFill>
              </a:rPr>
              <a:t>※</a:t>
            </a:r>
            <a:r>
              <a:rPr kumimoji="1" lang="ja-JP" altLang="en-US" sz="1400" dirty="0">
                <a:solidFill>
                  <a:schemeClr val="tx1"/>
                </a:solidFill>
              </a:rPr>
              <a:t>途中で休憩を適宜設定ください</a:t>
            </a:r>
            <a:endParaRPr kumimoji="1" lang="en-US" altLang="ja-JP" sz="1600" dirty="0">
              <a:solidFill>
                <a:schemeClr val="tx1"/>
              </a:solidFill>
            </a:endParaRPr>
          </a:p>
        </p:txBody>
      </p:sp>
    </p:spTree>
    <p:extLst>
      <p:ext uri="{BB962C8B-B14F-4D97-AF65-F5344CB8AC3E}">
        <p14:creationId xmlns:p14="http://schemas.microsoft.com/office/powerpoint/2010/main" val="3105132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071067" y="2948887"/>
            <a:ext cx="4821142" cy="3799270"/>
          </a:xfrm>
          <a:prstGeom prst="rect">
            <a:avLst/>
          </a:prstGeom>
        </p:spPr>
      </p:pic>
      <p:sp>
        <p:nvSpPr>
          <p:cNvPr id="17" name="タイトル 1"/>
          <p:cNvSpPr>
            <a:spLocks noGrp="1"/>
          </p:cNvSpPr>
          <p:nvPr>
            <p:ph type="title"/>
          </p:nvPr>
        </p:nvSpPr>
        <p:spPr>
          <a:xfrm>
            <a:off x="1814513" y="795338"/>
            <a:ext cx="7221537" cy="728662"/>
          </a:xfrm>
        </p:spPr>
        <p:txBody>
          <a:bodyPr/>
          <a:lstStyle/>
          <a:p>
            <a:r>
              <a:rPr kumimoji="1" lang="ja-JP" altLang="en-US" dirty="0"/>
              <a:t>＜個人ワーク①＞</a:t>
            </a:r>
            <a:br>
              <a:rPr kumimoji="1" lang="en-US" altLang="ja-JP" dirty="0"/>
            </a:br>
            <a:r>
              <a:rPr kumimoji="1" lang="ja-JP" altLang="en-US" b="0" dirty="0"/>
              <a:t>自身の更なる具体的な行動を振り返る</a:t>
            </a:r>
          </a:p>
        </p:txBody>
      </p:sp>
      <p:pic>
        <p:nvPicPr>
          <p:cNvPr id="2" name="図 1">
            <a:extLst>
              <a:ext uri="{FF2B5EF4-FFF2-40B4-BE49-F238E27FC236}">
                <a16:creationId xmlns:a16="http://schemas.microsoft.com/office/drawing/2014/main" id="{1E9D7250-F54C-482C-9195-8BA9E34AB31B}"/>
              </a:ext>
            </a:extLst>
          </p:cNvPr>
          <p:cNvPicPr>
            <a:picLocks noChangeAspect="1"/>
          </p:cNvPicPr>
          <p:nvPr/>
        </p:nvPicPr>
        <p:blipFill>
          <a:blip r:embed="rId4"/>
          <a:stretch>
            <a:fillRect/>
          </a:stretch>
        </p:blipFill>
        <p:spPr>
          <a:xfrm>
            <a:off x="3276600" y="3909113"/>
            <a:ext cx="5231219" cy="2438400"/>
          </a:xfrm>
          <a:prstGeom prst="rect">
            <a:avLst/>
          </a:prstGeom>
        </p:spPr>
      </p:pic>
      <p:sp>
        <p:nvSpPr>
          <p:cNvPr id="3" name="円/楕円 2"/>
          <p:cNvSpPr/>
          <p:nvPr/>
        </p:nvSpPr>
        <p:spPr>
          <a:xfrm>
            <a:off x="4929981" y="5562600"/>
            <a:ext cx="990600" cy="4149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ja-JP" altLang="en-US">
              <a:solidFill>
                <a:prstClr val="white"/>
              </a:solidFill>
            </a:endParaRPr>
          </a:p>
        </p:txBody>
      </p:sp>
      <p:sp>
        <p:nvSpPr>
          <p:cNvPr id="6" name="Content Placeholder 7">
            <a:extLst>
              <a:ext uri="{FF2B5EF4-FFF2-40B4-BE49-F238E27FC236}">
                <a16:creationId xmlns:a16="http://schemas.microsoft.com/office/drawing/2014/main" id="{927D913B-7128-4A4C-A495-69159AAF1503}"/>
              </a:ext>
            </a:extLst>
          </p:cNvPr>
          <p:cNvSpPr txBox="1">
            <a:spLocks/>
          </p:cNvSpPr>
          <p:nvPr/>
        </p:nvSpPr>
        <p:spPr>
          <a:xfrm>
            <a:off x="887412" y="1691632"/>
            <a:ext cx="8085137" cy="885071"/>
          </a:xfrm>
          <a:prstGeom prst="rect">
            <a:avLst/>
          </a:prstGeom>
        </p:spPr>
        <p:txBody>
          <a:bodyPr/>
          <a:lst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914400">
              <a:buFontTx/>
              <a:buNone/>
            </a:pPr>
            <a:r>
              <a:rPr lang="ja-JP" altLang="en-US" sz="2400" dirty="0"/>
              <a:t>　①</a:t>
            </a:r>
            <a:r>
              <a:rPr lang="ja-JP" altLang="en-US" dirty="0"/>
              <a:t>マネジメントコンピテンシー概観のページに戻ってください</a:t>
            </a:r>
            <a:endParaRPr lang="en-US" altLang="ja-JP" dirty="0"/>
          </a:p>
          <a:p>
            <a:pPr marL="0" indent="0" algn="r" defTabSz="914400">
              <a:buFontTx/>
              <a:buNone/>
            </a:pPr>
            <a:r>
              <a:rPr lang="ja-JP" altLang="en-US" dirty="0"/>
              <a:t>②全観察者の平均スコアはいくつになっていますか？</a:t>
            </a:r>
            <a:endParaRPr lang="en-US" altLang="ja-JP" dirty="0"/>
          </a:p>
          <a:p>
            <a:pPr marL="0" indent="0" algn="r" defTabSz="914400">
              <a:buFontTx/>
              <a:buNone/>
            </a:pPr>
            <a:r>
              <a:rPr lang="ja-JP" altLang="en-US" dirty="0"/>
              <a:t>（例：下記は「</a:t>
            </a:r>
            <a:r>
              <a:rPr lang="en-US" altLang="ja-JP" dirty="0"/>
              <a:t>2.82</a:t>
            </a:r>
            <a:r>
              <a:rPr lang="ja-JP" altLang="en-US" dirty="0"/>
              <a:t>」となっています）</a:t>
            </a:r>
            <a:endParaRPr lang="en-US" dirty="0"/>
          </a:p>
        </p:txBody>
      </p:sp>
    </p:spTree>
    <p:extLst>
      <p:ext uri="{BB962C8B-B14F-4D97-AF65-F5344CB8AC3E}">
        <p14:creationId xmlns:p14="http://schemas.microsoft.com/office/powerpoint/2010/main" val="53324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986564" y="2813881"/>
            <a:ext cx="4138415" cy="3692041"/>
          </a:xfrm>
          <a:prstGeom prst="rect">
            <a:avLst/>
          </a:prstGeom>
        </p:spPr>
      </p:pic>
      <p:pic>
        <p:nvPicPr>
          <p:cNvPr id="5" name="図 4"/>
          <p:cNvPicPr>
            <a:picLocks noChangeAspect="1"/>
          </p:cNvPicPr>
          <p:nvPr/>
        </p:nvPicPr>
        <p:blipFill>
          <a:blip r:embed="rId3"/>
          <a:stretch>
            <a:fillRect/>
          </a:stretch>
        </p:blipFill>
        <p:spPr>
          <a:xfrm>
            <a:off x="495644" y="4714293"/>
            <a:ext cx="8134350" cy="1771650"/>
          </a:xfrm>
          <a:prstGeom prst="rect">
            <a:avLst/>
          </a:prstGeom>
          <a:ln>
            <a:solidFill>
              <a:schemeClr val="accent6">
                <a:lumMod val="75000"/>
              </a:schemeClr>
            </a:solidFill>
          </a:ln>
        </p:spPr>
      </p:pic>
      <p:sp>
        <p:nvSpPr>
          <p:cNvPr id="7" name="タイトル 1">
            <a:extLst>
              <a:ext uri="{FF2B5EF4-FFF2-40B4-BE49-F238E27FC236}">
                <a16:creationId xmlns:a16="http://schemas.microsoft.com/office/drawing/2014/main" id="{0F4B5B0F-7B2D-4BCA-BCFF-5D88D166925F}"/>
              </a:ext>
            </a:extLst>
          </p:cNvPr>
          <p:cNvSpPr>
            <a:spLocks noGrp="1"/>
          </p:cNvSpPr>
          <p:nvPr>
            <p:ph type="title"/>
          </p:nvPr>
        </p:nvSpPr>
        <p:spPr>
          <a:xfrm>
            <a:off x="1823046" y="602393"/>
            <a:ext cx="7221537" cy="728662"/>
          </a:xfrm>
        </p:spPr>
        <p:txBody>
          <a:bodyPr/>
          <a:lstStyle/>
          <a:p>
            <a:r>
              <a:rPr kumimoji="1" lang="ja-JP" altLang="en-US" sz="2800" dirty="0"/>
              <a:t>＜個人ワーク②＞</a:t>
            </a:r>
          </a:p>
        </p:txBody>
      </p:sp>
      <p:sp>
        <p:nvSpPr>
          <p:cNvPr id="8" name="円/楕円 7">
            <a:extLst>
              <a:ext uri="{FF2B5EF4-FFF2-40B4-BE49-F238E27FC236}">
                <a16:creationId xmlns:a16="http://schemas.microsoft.com/office/drawing/2014/main" id="{E171F719-2F4C-4374-B2D4-7F7CCA1E7DBE}"/>
              </a:ext>
            </a:extLst>
          </p:cNvPr>
          <p:cNvSpPr/>
          <p:nvPr/>
        </p:nvSpPr>
        <p:spPr>
          <a:xfrm>
            <a:off x="6332624" y="5509416"/>
            <a:ext cx="1143000" cy="270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ja-JP" altLang="en-US">
              <a:solidFill>
                <a:prstClr val="white"/>
              </a:solidFill>
            </a:endParaRPr>
          </a:p>
        </p:txBody>
      </p:sp>
      <p:sp>
        <p:nvSpPr>
          <p:cNvPr id="9" name="円/楕円 7">
            <a:extLst>
              <a:ext uri="{FF2B5EF4-FFF2-40B4-BE49-F238E27FC236}">
                <a16:creationId xmlns:a16="http://schemas.microsoft.com/office/drawing/2014/main" id="{6AEE15AC-1CC5-4575-A9CE-ABD1AD114C0A}"/>
              </a:ext>
            </a:extLst>
          </p:cNvPr>
          <p:cNvSpPr/>
          <p:nvPr/>
        </p:nvSpPr>
        <p:spPr>
          <a:xfrm>
            <a:off x="6341805" y="5905152"/>
            <a:ext cx="1143000" cy="270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ja-JP" altLang="en-US">
              <a:solidFill>
                <a:prstClr val="white"/>
              </a:solidFill>
            </a:endParaRPr>
          </a:p>
        </p:txBody>
      </p:sp>
      <p:sp>
        <p:nvSpPr>
          <p:cNvPr id="10" name="円/楕円 7">
            <a:extLst>
              <a:ext uri="{FF2B5EF4-FFF2-40B4-BE49-F238E27FC236}">
                <a16:creationId xmlns:a16="http://schemas.microsoft.com/office/drawing/2014/main" id="{ABB71525-617B-4474-B991-F5AA48B0CD60}"/>
              </a:ext>
            </a:extLst>
          </p:cNvPr>
          <p:cNvSpPr/>
          <p:nvPr/>
        </p:nvSpPr>
        <p:spPr>
          <a:xfrm>
            <a:off x="6341805" y="6337711"/>
            <a:ext cx="1143000" cy="270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ja-JP" altLang="en-US">
              <a:solidFill>
                <a:prstClr val="white"/>
              </a:solidFill>
            </a:endParaRPr>
          </a:p>
        </p:txBody>
      </p:sp>
      <p:sp>
        <p:nvSpPr>
          <p:cNvPr id="11" name="Content Placeholder 7">
            <a:extLst>
              <a:ext uri="{FF2B5EF4-FFF2-40B4-BE49-F238E27FC236}">
                <a16:creationId xmlns:a16="http://schemas.microsoft.com/office/drawing/2014/main" id="{F9DE7C9F-C49B-473E-8BF5-065FD4FBCE7D}"/>
              </a:ext>
            </a:extLst>
          </p:cNvPr>
          <p:cNvSpPr txBox="1">
            <a:spLocks/>
          </p:cNvSpPr>
          <p:nvPr/>
        </p:nvSpPr>
        <p:spPr>
          <a:xfrm>
            <a:off x="831983" y="1313028"/>
            <a:ext cx="8085137" cy="885071"/>
          </a:xfrm>
          <a:prstGeom prst="rect">
            <a:avLst/>
          </a:prstGeom>
        </p:spPr>
        <p:txBody>
          <a:bodyPr/>
          <a:lst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914400">
              <a:buFontTx/>
              <a:buNone/>
            </a:pPr>
            <a:r>
              <a:rPr lang="ja-JP" altLang="en-US" sz="2400" dirty="0"/>
              <a:t>　</a:t>
            </a:r>
            <a:r>
              <a:rPr lang="en-US" altLang="ja-JP" sz="2400" dirty="0"/>
              <a:t>70</a:t>
            </a:r>
            <a:r>
              <a:rPr lang="ja-JP" altLang="en-US" sz="2400" dirty="0"/>
              <a:t>の行動について平均値との対比で、</a:t>
            </a:r>
          </a:p>
          <a:p>
            <a:pPr marL="0" indent="0" algn="r" defTabSz="914400">
              <a:buFontTx/>
              <a:buNone/>
            </a:pPr>
            <a:r>
              <a:rPr lang="ja-JP" altLang="en-US" sz="2400" dirty="0"/>
              <a:t>　特に高いスコアに〇、低いスコアに△を記入してください。</a:t>
            </a:r>
          </a:p>
          <a:p>
            <a:pPr marL="0" indent="0" algn="r" defTabSz="914400">
              <a:buFontTx/>
              <a:buNone/>
            </a:pPr>
            <a:r>
              <a:rPr lang="ja-JP" altLang="en-US" dirty="0"/>
              <a:t>ぞれぞれ５つ程度をピックアップしてみてください。</a:t>
            </a:r>
            <a:endParaRPr lang="en-US" dirty="0"/>
          </a:p>
        </p:txBody>
      </p:sp>
      <p:sp>
        <p:nvSpPr>
          <p:cNvPr id="12" name="テキスト ボックス 11">
            <a:extLst>
              <a:ext uri="{FF2B5EF4-FFF2-40B4-BE49-F238E27FC236}">
                <a16:creationId xmlns:a16="http://schemas.microsoft.com/office/drawing/2014/main" id="{6C5CC34B-BEAD-4198-9914-3CBD86ABC7BA}"/>
              </a:ext>
            </a:extLst>
          </p:cNvPr>
          <p:cNvSpPr txBox="1"/>
          <p:nvPr/>
        </p:nvSpPr>
        <p:spPr>
          <a:xfrm>
            <a:off x="5343188" y="2993292"/>
            <a:ext cx="3610769" cy="1323439"/>
          </a:xfrm>
          <a:prstGeom prst="rect">
            <a:avLst/>
          </a:prstGeom>
          <a:solidFill>
            <a:srgbClr val="0070C0"/>
          </a:solidFill>
          <a:ln>
            <a:solidFill>
              <a:srgbClr val="0066FF"/>
            </a:solidFill>
          </a:ln>
        </p:spPr>
        <p:txBody>
          <a:bodyPr wrap="square" rtlCol="0">
            <a:spAutoFit/>
          </a:bodyPr>
          <a:lstStyle/>
          <a:p>
            <a:r>
              <a:rPr kumimoji="1" lang="ja-JP" altLang="en-US" sz="2000" dirty="0">
                <a:solidFill>
                  <a:schemeClr val="bg1"/>
                </a:solidFill>
              </a:rPr>
              <a:t>○をつけた行動：強みの行動</a:t>
            </a:r>
          </a:p>
          <a:p>
            <a:r>
              <a:rPr kumimoji="1" lang="ja-JP" altLang="en-US" sz="2000" dirty="0">
                <a:solidFill>
                  <a:schemeClr val="bg1"/>
                </a:solidFill>
              </a:rPr>
              <a:t>▲をつけた行動：チャレンジ行動</a:t>
            </a:r>
          </a:p>
          <a:p>
            <a:r>
              <a:rPr kumimoji="1" lang="ja-JP" altLang="en-US" sz="2000" dirty="0">
                <a:solidFill>
                  <a:schemeClr val="bg1"/>
                </a:solidFill>
              </a:rPr>
              <a:t>として、整理ができます。</a:t>
            </a:r>
            <a:endParaRPr kumimoji="1" lang="en-US" altLang="ja-JP" sz="2000" dirty="0">
              <a:solidFill>
                <a:schemeClr val="bg1"/>
              </a:solidFill>
            </a:endParaRPr>
          </a:p>
          <a:p>
            <a:r>
              <a:rPr kumimoji="1" lang="ja-JP" altLang="en-US" sz="2000" dirty="0">
                <a:solidFill>
                  <a:srgbClr val="FFFF00"/>
                </a:solidFill>
              </a:rPr>
              <a:t>どんな気づきがありますか？</a:t>
            </a:r>
            <a:endParaRPr kumimoji="1" lang="en-US" altLang="ja-JP" sz="2000" dirty="0">
              <a:solidFill>
                <a:srgbClr val="FFFF00"/>
              </a:solidFill>
            </a:endParaRPr>
          </a:p>
        </p:txBody>
      </p:sp>
    </p:spTree>
    <p:extLst>
      <p:ext uri="{BB962C8B-B14F-4D97-AF65-F5344CB8AC3E}">
        <p14:creationId xmlns:p14="http://schemas.microsoft.com/office/powerpoint/2010/main" val="176166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1081458"/>
            <a:ext cx="3962400" cy="4955203"/>
          </a:xfrm>
          <a:prstGeom prst="rect">
            <a:avLst/>
          </a:prstGeom>
          <a:noFill/>
        </p:spPr>
        <p:txBody>
          <a:bodyPr wrap="square">
            <a:spAutoFit/>
          </a:bodyPr>
          <a:lstStyle/>
          <a:p>
            <a:pPr>
              <a:defRPr/>
            </a:pPr>
            <a:r>
              <a:rPr lang="ja-JP" altLang="en-US" sz="2400" b="1" dirty="0"/>
              <a:t>　　</a:t>
            </a:r>
            <a:r>
              <a:rPr lang="ja-JP" altLang="en-US" sz="2800" b="1" dirty="0">
                <a:solidFill>
                  <a:srgbClr val="C00000"/>
                </a:solidFill>
              </a:rPr>
              <a:t>能力開発サマリー概要</a:t>
            </a:r>
            <a:endParaRPr lang="en-US" sz="2800" b="1" dirty="0">
              <a:solidFill>
                <a:srgbClr val="C00000"/>
              </a:solidFill>
            </a:endParaRPr>
          </a:p>
          <a:p>
            <a:pPr>
              <a:defRPr/>
            </a:pPr>
            <a:endParaRPr lang="en-US" dirty="0"/>
          </a:p>
          <a:p>
            <a:pPr>
              <a:defRPr/>
            </a:pPr>
            <a:r>
              <a:rPr lang="ja-JP" altLang="en-US" dirty="0"/>
              <a:t>・ </a:t>
            </a:r>
            <a:r>
              <a:rPr lang="en-US" altLang="ja-JP" dirty="0"/>
              <a:t>18</a:t>
            </a:r>
            <a:r>
              <a:rPr lang="ja-JP" altLang="en-US" dirty="0"/>
              <a:t>項目のスキルセット</a:t>
            </a:r>
            <a:endParaRPr lang="en-US" dirty="0"/>
          </a:p>
          <a:p>
            <a:pPr>
              <a:defRPr/>
            </a:pPr>
            <a:r>
              <a:rPr lang="ja-JP" altLang="en-US" dirty="0"/>
              <a:t>・ 全観察者の平均スコア（</a:t>
            </a:r>
            <a:r>
              <a:rPr lang="ja-JP" altLang="en-US" sz="1400" dirty="0"/>
              <a:t>本人を除く）</a:t>
            </a:r>
            <a:endParaRPr lang="en-US" sz="1400" dirty="0"/>
          </a:p>
          <a:p>
            <a:pPr>
              <a:defRPr/>
            </a:pPr>
            <a:r>
              <a:rPr lang="ja-JP" altLang="en-US" dirty="0"/>
              <a:t>・ 重要スキルの一覧</a:t>
            </a:r>
            <a:endParaRPr lang="en-US" altLang="ja-JP" dirty="0"/>
          </a:p>
          <a:p>
            <a:pPr>
              <a:defRPr/>
            </a:pPr>
            <a:endParaRPr lang="en-US" dirty="0"/>
          </a:p>
          <a:p>
            <a:pPr marL="800100" lvl="1" indent="-342900">
              <a:buFont typeface="Wingdings" pitchFamily="2" charset="2"/>
              <a:buChar char="ü"/>
              <a:defRPr/>
            </a:pPr>
            <a:r>
              <a:rPr lang="ja-JP" altLang="en-US" dirty="0"/>
              <a:t>長所</a:t>
            </a:r>
            <a:r>
              <a:rPr lang="en-US" altLang="ja-JP" dirty="0"/>
              <a:t>                                      </a:t>
            </a:r>
            <a:r>
              <a:rPr lang="ja-JP" altLang="en-US" dirty="0"/>
              <a:t>好ましいゾーンに合致する、       もしくはこれを超えるもの</a:t>
            </a:r>
            <a:endParaRPr lang="en-US" dirty="0"/>
          </a:p>
          <a:p>
            <a:pPr marL="800100" lvl="1" indent="-342900">
              <a:buFont typeface="Wingdings" pitchFamily="2" charset="2"/>
              <a:buChar char="ü"/>
              <a:defRPr/>
            </a:pPr>
            <a:r>
              <a:rPr lang="ja-JP" altLang="en-US" dirty="0"/>
              <a:t>開発可能領域　　　　　　　　   好ましいゾーンに達しないエリア</a:t>
            </a:r>
            <a:endParaRPr lang="en-US" altLang="ja-JP" dirty="0"/>
          </a:p>
          <a:p>
            <a:pPr marL="457200" lvl="1" indent="0">
              <a:defRPr/>
            </a:pPr>
            <a:endParaRPr lang="en-US" dirty="0"/>
          </a:p>
          <a:p>
            <a:pPr>
              <a:defRPr/>
            </a:pPr>
            <a:r>
              <a:rPr lang="ja-JP" altLang="en-US" dirty="0"/>
              <a:t>・ フォーカスエリア</a:t>
            </a:r>
            <a:endParaRPr lang="en-US" altLang="ja-JP" dirty="0"/>
          </a:p>
          <a:p>
            <a:pPr>
              <a:defRPr/>
            </a:pPr>
            <a:r>
              <a:rPr lang="ja-JP" altLang="en-US" dirty="0"/>
              <a:t>　特に優先して開発すべき３つの</a:t>
            </a:r>
            <a:endParaRPr lang="en-US" altLang="ja-JP" dirty="0"/>
          </a:p>
          <a:p>
            <a:pPr>
              <a:defRPr/>
            </a:pPr>
            <a:r>
              <a:rPr lang="ja-JP" altLang="en-US" dirty="0"/>
              <a:t>　スキルセット</a:t>
            </a:r>
            <a:endParaRPr lang="en-US" dirty="0"/>
          </a:p>
          <a:p>
            <a:pPr marL="342900" indent="-342900">
              <a:buFontTx/>
              <a:buAutoNum type="arabicPeriod"/>
              <a:defRPr/>
            </a:pPr>
            <a:endParaRPr lang="en-US" dirty="0"/>
          </a:p>
          <a:p>
            <a:pPr marL="342900" indent="-342900">
              <a:buFontTx/>
              <a:buAutoNum type="arabicPeriod"/>
              <a:defRPr/>
            </a:pPr>
            <a:endParaRPr lang="en-US" dirty="0"/>
          </a:p>
        </p:txBody>
      </p:sp>
      <p:pic>
        <p:nvPicPr>
          <p:cNvPr id="2" name="図 1"/>
          <p:cNvPicPr>
            <a:picLocks noChangeAspect="1"/>
          </p:cNvPicPr>
          <p:nvPr/>
        </p:nvPicPr>
        <p:blipFill>
          <a:blip r:embed="rId2"/>
          <a:stretch>
            <a:fillRect/>
          </a:stretch>
        </p:blipFill>
        <p:spPr>
          <a:xfrm>
            <a:off x="73548" y="761235"/>
            <a:ext cx="5018857" cy="4368604"/>
          </a:xfrm>
          <a:prstGeom prst="rect">
            <a:avLst/>
          </a:prstGeom>
        </p:spPr>
      </p:pic>
      <p:sp>
        <p:nvSpPr>
          <p:cNvPr id="6" name="円/楕円 5"/>
          <p:cNvSpPr/>
          <p:nvPr/>
        </p:nvSpPr>
        <p:spPr>
          <a:xfrm>
            <a:off x="2743200" y="2667000"/>
            <a:ext cx="1143000" cy="270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ja-JP" altLang="en-US">
              <a:solidFill>
                <a:prstClr val="white"/>
              </a:solidFill>
            </a:endParaRPr>
          </a:p>
        </p:txBody>
      </p:sp>
      <p:sp>
        <p:nvSpPr>
          <p:cNvPr id="7" name="円/楕円 6"/>
          <p:cNvSpPr/>
          <p:nvPr/>
        </p:nvSpPr>
        <p:spPr>
          <a:xfrm>
            <a:off x="2776694" y="3559060"/>
            <a:ext cx="1143000" cy="270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ja-JP" altLang="en-US">
              <a:solidFill>
                <a:prstClr val="white"/>
              </a:solidFill>
            </a:endParaRPr>
          </a:p>
        </p:txBody>
      </p:sp>
      <p:sp>
        <p:nvSpPr>
          <p:cNvPr id="8" name="円/楕円 7"/>
          <p:cNvSpPr/>
          <p:nvPr/>
        </p:nvSpPr>
        <p:spPr>
          <a:xfrm>
            <a:off x="2780881" y="4199566"/>
            <a:ext cx="1143000" cy="270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endParaRPr lang="ja-JP" altLang="en-US">
              <a:solidFill>
                <a:prstClr val="white"/>
              </a:solidFill>
            </a:endParaRPr>
          </a:p>
        </p:txBody>
      </p:sp>
      <p:sp>
        <p:nvSpPr>
          <p:cNvPr id="3" name="正方形/長方形 2"/>
          <p:cNvSpPr/>
          <p:nvPr/>
        </p:nvSpPr>
        <p:spPr>
          <a:xfrm>
            <a:off x="685800" y="5703755"/>
            <a:ext cx="7358105" cy="923330"/>
          </a:xfrm>
          <a:prstGeom prst="rect">
            <a:avLst/>
          </a:prstGeom>
          <a:solidFill>
            <a:schemeClr val="accent1">
              <a:lumMod val="20000"/>
              <a:lumOff val="80000"/>
            </a:schemeClr>
          </a:solidFill>
        </p:spPr>
        <p:txBody>
          <a:bodyPr wrap="none">
            <a:spAutoFit/>
          </a:bodyPr>
          <a:lstStyle/>
          <a:p>
            <a:r>
              <a:rPr lang="ja-JP" altLang="en-US" b="1" dirty="0"/>
              <a:t>フォーカスエリア選定基準</a:t>
            </a:r>
            <a:endParaRPr lang="en-US" altLang="ja-JP" b="1" dirty="0"/>
          </a:p>
          <a:p>
            <a:r>
              <a:rPr lang="ja-JP" altLang="en-US" dirty="0"/>
              <a:t>１：最も低いスキルセット</a:t>
            </a:r>
            <a:endParaRPr lang="en-US" altLang="ja-JP" dirty="0"/>
          </a:p>
          <a:p>
            <a:r>
              <a:rPr lang="ja-JP" altLang="en-US" dirty="0"/>
              <a:t>２：上司・本人共に重要スキルセットに選んだもののうち最も低いスキルセット順</a:t>
            </a:r>
            <a:endParaRPr lang="en-US" altLang="ja-JP" dirty="0"/>
          </a:p>
        </p:txBody>
      </p:sp>
    </p:spTree>
    <p:extLst>
      <p:ext uri="{BB962C8B-B14F-4D97-AF65-F5344CB8AC3E}">
        <p14:creationId xmlns:p14="http://schemas.microsoft.com/office/powerpoint/2010/main" val="31765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609600" y="2495014"/>
            <a:ext cx="3733800" cy="1938992"/>
          </a:xfrm>
          <a:prstGeom prst="rect">
            <a:avLst/>
          </a:prstGeom>
          <a:noFill/>
        </p:spPr>
        <p:txBody>
          <a:bodyPr>
            <a:spAutoFit/>
          </a:bodyPr>
          <a:lstStyle/>
          <a:p>
            <a:pPr>
              <a:defRPr/>
            </a:pPr>
            <a:r>
              <a:rPr lang="ja-JP" altLang="en-US" sz="2400" b="1" dirty="0"/>
              <a:t>個別の能力開発を</a:t>
            </a:r>
            <a:endParaRPr lang="en-US" altLang="ja-JP" sz="2400" b="1" dirty="0"/>
          </a:p>
          <a:p>
            <a:pPr>
              <a:defRPr/>
            </a:pPr>
            <a:r>
              <a:rPr lang="ja-JP" altLang="en-US" sz="2400" b="1" dirty="0"/>
              <a:t>サポートする</a:t>
            </a:r>
            <a:endParaRPr lang="en-US" sz="2400" b="1" dirty="0"/>
          </a:p>
          <a:p>
            <a:pPr>
              <a:defRPr/>
            </a:pPr>
            <a:endParaRPr lang="en-US" altLang="ja-JP" dirty="0"/>
          </a:p>
          <a:p>
            <a:pPr marL="342900" indent="-342900">
              <a:defRPr/>
            </a:pPr>
            <a:endParaRPr lang="en-US" dirty="0"/>
          </a:p>
          <a:p>
            <a:pPr marL="342900" indent="-342900">
              <a:buFontTx/>
              <a:buAutoNum type="arabicPeriod"/>
              <a:defRPr/>
            </a:pPr>
            <a:endParaRPr lang="en-US" dirty="0"/>
          </a:p>
          <a:p>
            <a:pPr marL="342900" indent="-342900">
              <a:buFontTx/>
              <a:buAutoNum type="arabicPeriod"/>
              <a:defRPr/>
            </a:pPr>
            <a:endParaRPr lang="en-US" dirty="0"/>
          </a:p>
        </p:txBody>
      </p:sp>
      <p:sp>
        <p:nvSpPr>
          <p:cNvPr id="2" name="正方形/長方形 1">
            <a:extLst>
              <a:ext uri="{FF2B5EF4-FFF2-40B4-BE49-F238E27FC236}">
                <a16:creationId xmlns:a16="http://schemas.microsoft.com/office/drawing/2014/main" id="{F7225424-7BD7-4C28-BB18-8D9A3B3692E9}"/>
              </a:ext>
            </a:extLst>
          </p:cNvPr>
          <p:cNvSpPr/>
          <p:nvPr/>
        </p:nvSpPr>
        <p:spPr>
          <a:xfrm>
            <a:off x="457200" y="3510676"/>
            <a:ext cx="3657600" cy="1200329"/>
          </a:xfrm>
          <a:prstGeom prst="rect">
            <a:avLst/>
          </a:prstGeom>
        </p:spPr>
        <p:txBody>
          <a:bodyPr wrap="square">
            <a:spAutoFit/>
          </a:bodyPr>
          <a:lstStyle/>
          <a:p>
            <a:pPr marL="342900" indent="-342900">
              <a:buFont typeface="Arial" panose="020B0604020202020204" pitchFamily="34" charset="0"/>
              <a:buChar char="•"/>
              <a:defRPr/>
            </a:pPr>
            <a:endParaRPr lang="en-US" altLang="ja-JP" dirty="0"/>
          </a:p>
          <a:p>
            <a:pPr marL="342900" indent="-342900">
              <a:buFont typeface="Arial" panose="020B0604020202020204" pitchFamily="34" charset="0"/>
              <a:buChar char="•"/>
              <a:defRPr/>
            </a:pPr>
            <a:r>
              <a:rPr lang="ja-JP" altLang="en-US" dirty="0"/>
              <a:t>能力開発サマリーで示された３つのフォーカスエリアを開発するガイドを提供</a:t>
            </a:r>
            <a:endParaRPr lang="en-US" altLang="ja-JP" dirty="0"/>
          </a:p>
        </p:txBody>
      </p:sp>
      <p:pic>
        <p:nvPicPr>
          <p:cNvPr id="5" name="Picture 2">
            <a:extLst>
              <a:ext uri="{FF2B5EF4-FFF2-40B4-BE49-F238E27FC236}">
                <a16:creationId xmlns:a16="http://schemas.microsoft.com/office/drawing/2014/main" id="{7D00345A-2712-4BA2-AD71-B1253AFD7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133600"/>
            <a:ext cx="3845234" cy="4476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219200"/>
            <a:ext cx="3358987"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219200" y="3234225"/>
            <a:ext cx="3922197" cy="3090862"/>
          </a:xfrm>
          <a:prstGeom prst="rect">
            <a:avLst/>
          </a:prstGeom>
        </p:spPr>
      </p:pic>
      <p:sp>
        <p:nvSpPr>
          <p:cNvPr id="17" name="タイトル 1"/>
          <p:cNvSpPr>
            <a:spLocks noGrp="1"/>
          </p:cNvSpPr>
          <p:nvPr>
            <p:ph type="title"/>
          </p:nvPr>
        </p:nvSpPr>
        <p:spPr>
          <a:xfrm>
            <a:off x="1814513" y="795338"/>
            <a:ext cx="7221537" cy="728662"/>
          </a:xfrm>
        </p:spPr>
        <p:txBody>
          <a:bodyPr/>
          <a:lstStyle/>
          <a:p>
            <a:r>
              <a:rPr kumimoji="1" lang="ja-JP" altLang="en-US" dirty="0"/>
              <a:t>＜ペアワーク＞</a:t>
            </a:r>
            <a:br>
              <a:rPr kumimoji="1" lang="en-US" altLang="ja-JP" dirty="0"/>
            </a:br>
            <a:r>
              <a:rPr kumimoji="1" lang="ja-JP" altLang="en-US" b="0" dirty="0"/>
              <a:t>個人レポートの理解を経て・・・</a:t>
            </a:r>
          </a:p>
        </p:txBody>
      </p:sp>
      <p:sp>
        <p:nvSpPr>
          <p:cNvPr id="6" name="Content Placeholder 7">
            <a:extLst>
              <a:ext uri="{FF2B5EF4-FFF2-40B4-BE49-F238E27FC236}">
                <a16:creationId xmlns:a16="http://schemas.microsoft.com/office/drawing/2014/main" id="{927D913B-7128-4A4C-A495-69159AAF1503}"/>
              </a:ext>
            </a:extLst>
          </p:cNvPr>
          <p:cNvSpPr txBox="1">
            <a:spLocks/>
          </p:cNvSpPr>
          <p:nvPr/>
        </p:nvSpPr>
        <p:spPr>
          <a:xfrm>
            <a:off x="887412" y="1691632"/>
            <a:ext cx="8085137" cy="885071"/>
          </a:xfrm>
          <a:prstGeom prst="rect">
            <a:avLst/>
          </a:prstGeom>
        </p:spPr>
        <p:txBody>
          <a:bodyPr/>
          <a:lst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914400">
              <a:buFontTx/>
              <a:buNone/>
            </a:pPr>
            <a:r>
              <a:rPr lang="ja-JP" altLang="en-US" sz="2400" dirty="0"/>
              <a:t>　</a:t>
            </a:r>
            <a:r>
              <a:rPr lang="en-US" altLang="ja-JP" dirty="0"/>
              <a:t>CP360</a:t>
            </a:r>
            <a:r>
              <a:rPr lang="ja-JP" altLang="en-US" dirty="0"/>
              <a:t>読みの解説を聞いてどのような印象を持ちましたか？</a:t>
            </a:r>
            <a:endParaRPr lang="en-US" altLang="ja-JP" dirty="0"/>
          </a:p>
          <a:p>
            <a:pPr marL="0" indent="0" algn="r" defTabSz="914400">
              <a:buFontTx/>
              <a:buNone/>
            </a:pPr>
            <a:r>
              <a:rPr lang="ja-JP" altLang="en-US" dirty="0"/>
              <a:t>ペアで意見交換をしてください。</a:t>
            </a:r>
            <a:endParaRPr lang="en-US" altLang="ja-JP" dirty="0"/>
          </a:p>
          <a:p>
            <a:pPr marL="0" indent="0" algn="r" defTabSz="914400">
              <a:buFontTx/>
              <a:buNone/>
            </a:pPr>
            <a:r>
              <a:rPr lang="ja-JP" altLang="en-US" dirty="0"/>
              <a:t>（必ずしもレポート内容をそのものを共有する必要はありません）</a:t>
            </a:r>
            <a:endParaRPr lang="en-US" altLang="ja-JP" dirty="0"/>
          </a:p>
        </p:txBody>
      </p:sp>
      <p:pic>
        <p:nvPicPr>
          <p:cNvPr id="7" name="図 6">
            <a:extLst>
              <a:ext uri="{FF2B5EF4-FFF2-40B4-BE49-F238E27FC236}">
                <a16:creationId xmlns:a16="http://schemas.microsoft.com/office/drawing/2014/main" id="{35EC5881-C203-45FF-9DD3-0C1A530EA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3522356"/>
            <a:ext cx="2514600" cy="2514600"/>
          </a:xfrm>
          <a:prstGeom prst="rect">
            <a:avLst/>
          </a:prstGeom>
        </p:spPr>
      </p:pic>
    </p:spTree>
    <p:extLst>
      <p:ext uri="{BB962C8B-B14F-4D97-AF65-F5344CB8AC3E}">
        <p14:creationId xmlns:p14="http://schemas.microsoft.com/office/powerpoint/2010/main" val="3944417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pPr eaLnBrk="1" hangingPunct="1"/>
            <a:r>
              <a:rPr lang="en-US" sz="4400" b="1" dirty="0" err="1"/>
              <a:t>CheckPoint</a:t>
            </a:r>
            <a:r>
              <a:rPr lang="en-US" sz="4400" b="1" dirty="0"/>
              <a:t> 360°</a:t>
            </a:r>
            <a:r>
              <a:rPr lang="en-US" sz="4400" b="1" baseline="30000" dirty="0"/>
              <a:t>TM</a:t>
            </a:r>
            <a:endParaRPr lang="en-US" dirty="0"/>
          </a:p>
        </p:txBody>
      </p:sp>
      <p:sp>
        <p:nvSpPr>
          <p:cNvPr id="2" name="縦書きテキスト プレースホルダー 1"/>
          <p:cNvSpPr>
            <a:spLocks noGrp="1"/>
          </p:cNvSpPr>
          <p:nvPr>
            <p:ph type="body" orient="vert" idx="1"/>
          </p:nvPr>
        </p:nvSpPr>
        <p:spPr/>
        <p:txBody>
          <a:bodyPr/>
          <a:lstStyle/>
          <a:p>
            <a:endParaRPr kumimoji="1" lang="ja-JP" altLang="en-US"/>
          </a:p>
        </p:txBody>
      </p:sp>
      <p:pic>
        <p:nvPicPr>
          <p:cNvPr id="47107" name="Picture 4" descr="C:\Users\ETiencken\Documents\@@@Profiles International Power Points\Team Assignment1\PI%20Color%20Logo%20With%20Imagine%20Small%20Sized%20in%20JPG%20Form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52400"/>
            <a:ext cx="2857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3"/>
          <p:cNvSpPr txBox="1">
            <a:spLocks noChangeArrowheads="1"/>
          </p:cNvSpPr>
          <p:nvPr/>
        </p:nvSpPr>
        <p:spPr bwMode="auto">
          <a:xfrm>
            <a:off x="-12700" y="3048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a:t>Client Logo</a:t>
            </a:r>
          </a:p>
        </p:txBody>
      </p:sp>
      <p:pic>
        <p:nvPicPr>
          <p:cNvPr id="6" name="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1219200" y="1762125"/>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ctr" rtl="0" eaLnBrk="0" fontAlgn="base" hangingPunct="0">
              <a:spcBef>
                <a:spcPct val="0"/>
              </a:spcBef>
              <a:spcAft>
                <a:spcPct val="0"/>
              </a:spcAft>
              <a:defRPr sz="41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a:lstStyle>
          <a:p>
            <a:pPr algn="r" defTabSz="914400">
              <a:defRPr/>
            </a:pPr>
            <a:r>
              <a:rPr lang="ja-JP" altLang="en-US" sz="4000" b="1" kern="0" dirty="0">
                <a:solidFill>
                  <a:srgbClr val="C00000"/>
                </a:solidFill>
              </a:rPr>
              <a:t>３．自分自身の行動計画</a:t>
            </a:r>
            <a:endParaRPr lang="en-US" sz="4000" b="1" kern="0" dirty="0">
              <a:solidFill>
                <a:srgbClr val="C00000"/>
              </a:solidFill>
            </a:endParaRPr>
          </a:p>
        </p:txBody>
      </p:sp>
    </p:spTree>
    <p:extLst>
      <p:ext uri="{BB962C8B-B14F-4D97-AF65-F5344CB8AC3E}">
        <p14:creationId xmlns:p14="http://schemas.microsoft.com/office/powerpoint/2010/main" val="2027894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a:xfrm>
            <a:off x="1770112" y="947192"/>
            <a:ext cx="7221488" cy="729208"/>
          </a:xfrm>
        </p:spPr>
        <p:txBody>
          <a:bodyPr/>
          <a:lstStyle/>
          <a:p>
            <a:r>
              <a:rPr lang="ja-JP" altLang="en-US" dirty="0"/>
              <a:t>行動計画立案①</a:t>
            </a:r>
            <a:endParaRPr lang="en-US" sz="2000" dirty="0"/>
          </a:p>
        </p:txBody>
      </p:sp>
      <p:sp>
        <p:nvSpPr>
          <p:cNvPr id="21" name="Content Placeholder 4"/>
          <p:cNvSpPr>
            <a:spLocks noGrp="1"/>
          </p:cNvSpPr>
          <p:nvPr>
            <p:ph idx="1"/>
          </p:nvPr>
        </p:nvSpPr>
        <p:spPr>
          <a:xfrm>
            <a:off x="762000" y="1981200"/>
            <a:ext cx="8085137" cy="4425950"/>
          </a:xfrm>
        </p:spPr>
        <p:txBody>
          <a:bodyPr/>
          <a:lstStyle/>
          <a:p>
            <a:pPr marL="0" indent="0">
              <a:buClrTx/>
              <a:buNone/>
            </a:pPr>
            <a:r>
              <a:rPr lang="ja-JP" altLang="en-US" sz="2800" b="1" dirty="0">
                <a:solidFill>
                  <a:schemeClr val="accent6">
                    <a:lumMod val="75000"/>
                  </a:schemeClr>
                </a:solidFill>
              </a:rPr>
              <a:t>能力開発サマリー</a:t>
            </a:r>
            <a:r>
              <a:rPr lang="ja-JP" altLang="en-US" sz="2800" b="1" dirty="0"/>
              <a:t>を用いた開発領域の決定</a:t>
            </a:r>
            <a:endParaRPr lang="en-US" altLang="ja-JP" sz="2800" b="1" dirty="0"/>
          </a:p>
          <a:p>
            <a:pPr marL="0" indent="0">
              <a:buClrTx/>
              <a:buNone/>
            </a:pPr>
            <a:endParaRPr lang="en-US" altLang="ja-JP" sz="2800" b="1" dirty="0"/>
          </a:p>
          <a:p>
            <a:pPr marL="0" indent="0">
              <a:buNone/>
            </a:pPr>
            <a:r>
              <a:rPr lang="en-US" altLang="ja-JP" sz="2800" b="1" dirty="0"/>
              <a:t>3</a:t>
            </a:r>
            <a:r>
              <a:rPr lang="ja-JP" altLang="en-US" sz="2800" b="1" dirty="0"/>
              <a:t>つのフォーカスエリアから開発したいものを</a:t>
            </a:r>
            <a:r>
              <a:rPr lang="en-US" altLang="ja-JP" sz="2800" b="1" dirty="0"/>
              <a:t>1~3</a:t>
            </a:r>
            <a:r>
              <a:rPr lang="ja-JP" altLang="en-US" sz="2800" b="1" dirty="0"/>
              <a:t>つ選択し、さらに</a:t>
            </a:r>
            <a:r>
              <a:rPr lang="ja-JP" altLang="en-US" sz="2800" b="1" dirty="0">
                <a:solidFill>
                  <a:schemeClr val="accent6">
                    <a:lumMod val="75000"/>
                  </a:schemeClr>
                </a:solidFill>
              </a:rPr>
              <a:t>全サーベイ</a:t>
            </a:r>
            <a:r>
              <a:rPr lang="en-US" altLang="ja-JP" sz="2800" b="1" dirty="0">
                <a:solidFill>
                  <a:schemeClr val="accent6">
                    <a:lumMod val="75000"/>
                  </a:schemeClr>
                </a:solidFill>
              </a:rPr>
              <a:t>70</a:t>
            </a:r>
            <a:r>
              <a:rPr lang="ja-JP" altLang="en-US" sz="2800" b="1" dirty="0">
                <a:solidFill>
                  <a:schemeClr val="accent6">
                    <a:lumMod val="75000"/>
                  </a:schemeClr>
                </a:solidFill>
              </a:rPr>
              <a:t>項目のサマリー</a:t>
            </a:r>
            <a:r>
              <a:rPr lang="ja-JP" altLang="en-US" sz="2800" b="1" dirty="0"/>
              <a:t>から強化したいリーダーシップ行動を選択してください。</a:t>
            </a:r>
            <a:endParaRPr lang="en-US" altLang="ja-JP" sz="2800" b="1" dirty="0"/>
          </a:p>
          <a:p>
            <a:pPr marL="0" indent="0">
              <a:buNone/>
            </a:pPr>
            <a:endParaRPr lang="en-US" altLang="ja-JP" sz="3200" b="1" u="sng" dirty="0"/>
          </a:p>
          <a:p>
            <a:pPr marL="0" indent="0">
              <a:buClrTx/>
              <a:buNone/>
            </a:pPr>
            <a:endParaRPr lang="en-US" dirty="0"/>
          </a:p>
        </p:txBody>
      </p:sp>
    </p:spTree>
    <p:extLst>
      <p:ext uri="{BB962C8B-B14F-4D97-AF65-F5344CB8AC3E}">
        <p14:creationId xmlns:p14="http://schemas.microsoft.com/office/powerpoint/2010/main" val="1521273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F083AFB8-FA47-4AD6-822C-3F643BA34ABA}"/>
              </a:ext>
            </a:extLst>
          </p:cNvPr>
          <p:cNvGrpSpPr/>
          <p:nvPr/>
        </p:nvGrpSpPr>
        <p:grpSpPr>
          <a:xfrm>
            <a:off x="0" y="990600"/>
            <a:ext cx="6713483" cy="5562600"/>
            <a:chOff x="0" y="0"/>
            <a:chExt cx="6713483" cy="5562600"/>
          </a:xfrm>
        </p:grpSpPr>
        <p:pic>
          <p:nvPicPr>
            <p:cNvPr id="4" name="図 3">
              <a:extLst>
                <a:ext uri="{FF2B5EF4-FFF2-40B4-BE49-F238E27FC236}">
                  <a16:creationId xmlns:a16="http://schemas.microsoft.com/office/drawing/2014/main" id="{3F515BE7-3CB2-40AD-80E6-78446D1D2539}"/>
                </a:ext>
              </a:extLst>
            </p:cNvPr>
            <p:cNvPicPr>
              <a:picLocks noChangeAspect="1"/>
            </p:cNvPicPr>
            <p:nvPr/>
          </p:nvPicPr>
          <p:blipFill>
            <a:blip r:embed="rId2"/>
            <a:stretch>
              <a:fillRect/>
            </a:stretch>
          </p:blipFill>
          <p:spPr>
            <a:xfrm>
              <a:off x="0" y="0"/>
              <a:ext cx="6713483" cy="5562600"/>
            </a:xfrm>
            <a:prstGeom prst="rect">
              <a:avLst/>
            </a:prstGeom>
          </p:spPr>
        </p:pic>
        <p:sp>
          <p:nvSpPr>
            <p:cNvPr id="10" name="楕円 9">
              <a:extLst>
                <a:ext uri="{FF2B5EF4-FFF2-40B4-BE49-F238E27FC236}">
                  <a16:creationId xmlns:a16="http://schemas.microsoft.com/office/drawing/2014/main" id="{951F9F25-F9DA-4F0C-8E5B-189E0D5B046C}"/>
                </a:ext>
              </a:extLst>
            </p:cNvPr>
            <p:cNvSpPr/>
            <p:nvPr/>
          </p:nvSpPr>
          <p:spPr>
            <a:xfrm>
              <a:off x="138113" y="228600"/>
              <a:ext cx="2433496" cy="615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能力開発</a:t>
              </a:r>
              <a:endParaRPr kumimoji="1" lang="en-US" altLang="ja-JP" sz="1800"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サマリー</a:t>
              </a:r>
            </a:p>
          </p:txBody>
        </p:sp>
      </p:grpSp>
      <p:sp>
        <p:nvSpPr>
          <p:cNvPr id="5" name="楕円 4">
            <a:extLst>
              <a:ext uri="{FF2B5EF4-FFF2-40B4-BE49-F238E27FC236}">
                <a16:creationId xmlns:a16="http://schemas.microsoft.com/office/drawing/2014/main" id="{5B32C539-FEB7-4EE5-99FD-D37043A3D8D3}"/>
              </a:ext>
            </a:extLst>
          </p:cNvPr>
          <p:cNvSpPr/>
          <p:nvPr/>
        </p:nvSpPr>
        <p:spPr>
          <a:xfrm>
            <a:off x="3733800" y="56388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6" name="楕円 5">
            <a:extLst>
              <a:ext uri="{FF2B5EF4-FFF2-40B4-BE49-F238E27FC236}">
                <a16:creationId xmlns:a16="http://schemas.microsoft.com/office/drawing/2014/main" id="{2F9FB3BD-0D10-4BA8-B758-961081EF7BF7}"/>
              </a:ext>
            </a:extLst>
          </p:cNvPr>
          <p:cNvSpPr/>
          <p:nvPr/>
        </p:nvSpPr>
        <p:spPr>
          <a:xfrm>
            <a:off x="3744227" y="4095558"/>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7" name="楕円 6">
            <a:extLst>
              <a:ext uri="{FF2B5EF4-FFF2-40B4-BE49-F238E27FC236}">
                <a16:creationId xmlns:a16="http://schemas.microsoft.com/office/drawing/2014/main" id="{1134E127-366B-46BA-818D-239014057B50}"/>
              </a:ext>
            </a:extLst>
          </p:cNvPr>
          <p:cNvSpPr/>
          <p:nvPr/>
        </p:nvSpPr>
        <p:spPr>
          <a:xfrm>
            <a:off x="3753852" y="3836545"/>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grpSp>
        <p:nvGrpSpPr>
          <p:cNvPr id="13" name="グループ化 12">
            <a:extLst>
              <a:ext uri="{FF2B5EF4-FFF2-40B4-BE49-F238E27FC236}">
                <a16:creationId xmlns:a16="http://schemas.microsoft.com/office/drawing/2014/main" id="{0B6742E0-1721-4703-B4D8-B989AEA94797}"/>
              </a:ext>
            </a:extLst>
          </p:cNvPr>
          <p:cNvGrpSpPr/>
          <p:nvPr/>
        </p:nvGrpSpPr>
        <p:grpSpPr>
          <a:xfrm>
            <a:off x="227910" y="2426845"/>
            <a:ext cx="8688180" cy="2819400"/>
            <a:chOff x="-333376" y="2977562"/>
            <a:chExt cx="7967663" cy="2173777"/>
          </a:xfrm>
        </p:grpSpPr>
        <p:pic>
          <p:nvPicPr>
            <p:cNvPr id="8" name="図 7">
              <a:extLst>
                <a:ext uri="{FF2B5EF4-FFF2-40B4-BE49-F238E27FC236}">
                  <a16:creationId xmlns:a16="http://schemas.microsoft.com/office/drawing/2014/main" id="{A6ECAE08-7686-4CDE-BE39-358F30CAA9F1}"/>
                </a:ext>
              </a:extLst>
            </p:cNvPr>
            <p:cNvPicPr>
              <a:picLocks noChangeAspect="1"/>
            </p:cNvPicPr>
            <p:nvPr/>
          </p:nvPicPr>
          <p:blipFill>
            <a:blip r:embed="rId3"/>
            <a:stretch>
              <a:fillRect/>
            </a:stretch>
          </p:blipFill>
          <p:spPr>
            <a:xfrm>
              <a:off x="-195263" y="3112989"/>
              <a:ext cx="7829550" cy="2038350"/>
            </a:xfrm>
            <a:prstGeom prst="rect">
              <a:avLst/>
            </a:prstGeom>
          </p:spPr>
        </p:pic>
        <p:sp>
          <p:nvSpPr>
            <p:cNvPr id="12" name="楕円 11">
              <a:extLst>
                <a:ext uri="{FF2B5EF4-FFF2-40B4-BE49-F238E27FC236}">
                  <a16:creationId xmlns:a16="http://schemas.microsoft.com/office/drawing/2014/main" id="{5DD162F2-A027-4F81-899B-43BD4FD53825}"/>
                </a:ext>
              </a:extLst>
            </p:cNvPr>
            <p:cNvSpPr/>
            <p:nvPr/>
          </p:nvSpPr>
          <p:spPr>
            <a:xfrm>
              <a:off x="-333376" y="2977562"/>
              <a:ext cx="1524000" cy="615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Meiryo UI"/>
                  <a:ea typeface="Meiryo UI"/>
                  <a:cs typeface="+mn-cs"/>
                </a:rPr>
                <a:t>70</a:t>
              </a: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項目のサマリー</a:t>
              </a:r>
            </a:p>
          </p:txBody>
        </p:sp>
      </p:grpSp>
      <p:cxnSp>
        <p:nvCxnSpPr>
          <p:cNvPr id="3" name="直線コネクタ 2">
            <a:extLst>
              <a:ext uri="{FF2B5EF4-FFF2-40B4-BE49-F238E27FC236}">
                <a16:creationId xmlns:a16="http://schemas.microsoft.com/office/drawing/2014/main" id="{13576557-304E-4413-B49E-716CD82A129B}"/>
              </a:ext>
            </a:extLst>
          </p:cNvPr>
          <p:cNvCxnSpPr/>
          <p:nvPr/>
        </p:nvCxnSpPr>
        <p:spPr>
          <a:xfrm>
            <a:off x="1676400" y="3836545"/>
            <a:ext cx="3886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63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a:xfrm>
            <a:off x="1903462" y="685800"/>
            <a:ext cx="7221488" cy="729208"/>
          </a:xfrm>
        </p:spPr>
        <p:txBody>
          <a:bodyPr/>
          <a:lstStyle/>
          <a:p>
            <a:r>
              <a:rPr lang="ja-JP" altLang="en-US" dirty="0"/>
              <a:t>行動計画立案②</a:t>
            </a:r>
            <a:endParaRPr lang="en-US" sz="2000" dirty="0"/>
          </a:p>
        </p:txBody>
      </p:sp>
      <p:sp>
        <p:nvSpPr>
          <p:cNvPr id="21" name="Content Placeholder 4"/>
          <p:cNvSpPr>
            <a:spLocks noGrp="1"/>
          </p:cNvSpPr>
          <p:nvPr>
            <p:ph idx="1"/>
          </p:nvPr>
        </p:nvSpPr>
        <p:spPr>
          <a:xfrm>
            <a:off x="1058863" y="1600200"/>
            <a:ext cx="8085137" cy="4425950"/>
          </a:xfrm>
        </p:spPr>
        <p:txBody>
          <a:bodyPr/>
          <a:lstStyle/>
          <a:p>
            <a:pPr marL="0" indent="0">
              <a:buClrTx/>
              <a:buNone/>
            </a:pPr>
            <a:r>
              <a:rPr lang="ja-JP" altLang="en-US" sz="2400" b="1" dirty="0">
                <a:solidFill>
                  <a:schemeClr val="accent6">
                    <a:lumMod val="75000"/>
                  </a:schemeClr>
                </a:solidFill>
              </a:rPr>
              <a:t>個人能力開発ガイド</a:t>
            </a:r>
            <a:r>
              <a:rPr lang="ja-JP" altLang="en-US" sz="2400" b="1" dirty="0"/>
              <a:t>を読み込んでください。</a:t>
            </a:r>
            <a:endParaRPr lang="en-US" altLang="ja-JP" sz="2400" b="1" dirty="0"/>
          </a:p>
          <a:p>
            <a:pPr marL="0" indent="0">
              <a:buClrTx/>
              <a:buNone/>
            </a:pPr>
            <a:r>
              <a:rPr lang="ja-JP" altLang="en-US" sz="2400" b="1" dirty="0"/>
              <a:t>・自分自身のヒントになる部分をハイライトしてください。</a:t>
            </a:r>
            <a:endParaRPr lang="en-US" altLang="ja-JP" sz="2400" b="1" dirty="0"/>
          </a:p>
          <a:p>
            <a:pPr marL="0" indent="0">
              <a:buClrTx/>
              <a:buNone/>
            </a:pPr>
            <a:endParaRPr lang="en-US" altLang="ja-JP" sz="2800" b="1" dirty="0"/>
          </a:p>
          <a:p>
            <a:pPr marL="0" indent="0">
              <a:buClrTx/>
              <a:buNone/>
            </a:pPr>
            <a:endParaRPr lang="en-US" dirty="0"/>
          </a:p>
        </p:txBody>
      </p:sp>
      <p:pic>
        <p:nvPicPr>
          <p:cNvPr id="2" name="図 1">
            <a:extLst>
              <a:ext uri="{FF2B5EF4-FFF2-40B4-BE49-F238E27FC236}">
                <a16:creationId xmlns:a16="http://schemas.microsoft.com/office/drawing/2014/main" id="{C01F5037-62FF-4B24-B2CD-784CEE9FF6A1}"/>
              </a:ext>
            </a:extLst>
          </p:cNvPr>
          <p:cNvPicPr>
            <a:picLocks noChangeAspect="1"/>
          </p:cNvPicPr>
          <p:nvPr/>
        </p:nvPicPr>
        <p:blipFill>
          <a:blip r:embed="rId3"/>
          <a:stretch>
            <a:fillRect/>
          </a:stretch>
        </p:blipFill>
        <p:spPr>
          <a:xfrm>
            <a:off x="4108383" y="2590800"/>
            <a:ext cx="4681307" cy="4194396"/>
          </a:xfrm>
          <a:prstGeom prst="rect">
            <a:avLst/>
          </a:prstGeom>
        </p:spPr>
      </p:pic>
      <p:sp>
        <p:nvSpPr>
          <p:cNvPr id="6" name="正方形/長方形 5">
            <a:extLst>
              <a:ext uri="{FF2B5EF4-FFF2-40B4-BE49-F238E27FC236}">
                <a16:creationId xmlns:a16="http://schemas.microsoft.com/office/drawing/2014/main" id="{D8068694-CB34-47C6-BA91-E61E79CD241F}"/>
              </a:ext>
            </a:extLst>
          </p:cNvPr>
          <p:cNvSpPr/>
          <p:nvPr/>
        </p:nvSpPr>
        <p:spPr>
          <a:xfrm>
            <a:off x="1676400" y="5105400"/>
            <a:ext cx="2209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記入イメージ</a:t>
            </a:r>
          </a:p>
        </p:txBody>
      </p:sp>
      <p:cxnSp>
        <p:nvCxnSpPr>
          <p:cNvPr id="7" name="直線コネクタ 6">
            <a:extLst>
              <a:ext uri="{FF2B5EF4-FFF2-40B4-BE49-F238E27FC236}">
                <a16:creationId xmlns:a16="http://schemas.microsoft.com/office/drawing/2014/main" id="{15D32332-8B04-4540-AABD-D8B2A7E88C69}"/>
              </a:ext>
            </a:extLst>
          </p:cNvPr>
          <p:cNvCxnSpPr>
            <a:cxnSpLocks/>
          </p:cNvCxnSpPr>
          <p:nvPr/>
        </p:nvCxnSpPr>
        <p:spPr>
          <a:xfrm>
            <a:off x="4108383" y="3124200"/>
            <a:ext cx="27496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09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a:xfrm>
            <a:off x="1903462" y="685800"/>
            <a:ext cx="7221488" cy="729208"/>
          </a:xfrm>
        </p:spPr>
        <p:txBody>
          <a:bodyPr/>
          <a:lstStyle/>
          <a:p>
            <a:r>
              <a:rPr lang="ja-JP" altLang="en-US" dirty="0"/>
              <a:t>行動計画立案③</a:t>
            </a:r>
            <a:endParaRPr lang="en-US" sz="2000" dirty="0"/>
          </a:p>
        </p:txBody>
      </p:sp>
      <p:sp>
        <p:nvSpPr>
          <p:cNvPr id="7" name="コンテンツ プレースホルダー 2">
            <a:extLst>
              <a:ext uri="{FF2B5EF4-FFF2-40B4-BE49-F238E27FC236}">
                <a16:creationId xmlns:a16="http://schemas.microsoft.com/office/drawing/2014/main" id="{BB1C8FA6-242C-4513-9A52-66354FC7AFCE}"/>
              </a:ext>
            </a:extLst>
          </p:cNvPr>
          <p:cNvSpPr txBox="1">
            <a:spLocks/>
          </p:cNvSpPr>
          <p:nvPr/>
        </p:nvSpPr>
        <p:spPr bwMode="auto">
          <a:xfrm>
            <a:off x="1249436" y="1752600"/>
            <a:ext cx="8243887" cy="97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Font typeface="Arial" pitchFamily="34" charset="0"/>
              <a:buNone/>
            </a:pPr>
            <a:r>
              <a:rPr kumimoji="1" lang="ja-JP" altLang="en-US" sz="2400" b="1" dirty="0">
                <a:solidFill>
                  <a:schemeClr val="tx2">
                    <a:lumMod val="10000"/>
                  </a:schemeClr>
                </a:solidFill>
              </a:rPr>
              <a:t>別紙の</a:t>
            </a:r>
            <a:r>
              <a:rPr kumimoji="1" lang="ja-JP" altLang="en-US" sz="2400" b="1" dirty="0">
                <a:solidFill>
                  <a:schemeClr val="accent6">
                    <a:lumMod val="75000"/>
                  </a:schemeClr>
                </a:solidFill>
              </a:rPr>
              <a:t>行動計画シート</a:t>
            </a:r>
            <a:r>
              <a:rPr kumimoji="1" lang="ja-JP" altLang="en-US" sz="2400" b="1" dirty="0">
                <a:solidFill>
                  <a:schemeClr val="tx2">
                    <a:lumMod val="10000"/>
                  </a:schemeClr>
                </a:solidFill>
              </a:rPr>
              <a:t>に</a:t>
            </a:r>
            <a:r>
              <a:rPr kumimoji="1" lang="ja-JP" altLang="en-US" sz="2400" b="1" dirty="0"/>
              <a:t>、開発するスキルセット、</a:t>
            </a:r>
            <a:endParaRPr kumimoji="1" lang="en-US" altLang="ja-JP" sz="2400" b="1" dirty="0"/>
          </a:p>
          <a:p>
            <a:pPr marL="0" indent="0" defTabSz="914400">
              <a:buFont typeface="Arial" pitchFamily="34" charset="0"/>
              <a:buNone/>
            </a:pPr>
            <a:r>
              <a:rPr kumimoji="1" lang="ja-JP" altLang="en-US" sz="2400" b="1" dirty="0"/>
              <a:t>リーダーシップ行動を記入してください。</a:t>
            </a:r>
            <a:endParaRPr kumimoji="1" lang="en-US" altLang="ja-JP" sz="2400" b="1" dirty="0"/>
          </a:p>
          <a:p>
            <a:pPr marL="0" indent="0" defTabSz="914400">
              <a:buFont typeface="Arial" pitchFamily="34" charset="0"/>
              <a:buNone/>
            </a:pPr>
            <a:r>
              <a:rPr kumimoji="1" lang="ja-JP" altLang="en-US" sz="2400" b="1" dirty="0"/>
              <a:t>⁻その際には②でハイライトした内容を参考にしてください。</a:t>
            </a:r>
            <a:endParaRPr kumimoji="1" lang="en-US" altLang="ja-JP" sz="2400" b="1" dirty="0"/>
          </a:p>
        </p:txBody>
      </p:sp>
      <p:pic>
        <p:nvPicPr>
          <p:cNvPr id="8" name="図 7">
            <a:extLst>
              <a:ext uri="{FF2B5EF4-FFF2-40B4-BE49-F238E27FC236}">
                <a16:creationId xmlns:a16="http://schemas.microsoft.com/office/drawing/2014/main" id="{CDB87EA3-4709-4DAA-8C14-7BE8DE203315}"/>
              </a:ext>
            </a:extLst>
          </p:cNvPr>
          <p:cNvPicPr>
            <a:picLocks noChangeAspect="1"/>
          </p:cNvPicPr>
          <p:nvPr/>
        </p:nvPicPr>
        <p:blipFill>
          <a:blip r:embed="rId3"/>
          <a:stretch>
            <a:fillRect/>
          </a:stretch>
        </p:blipFill>
        <p:spPr>
          <a:xfrm>
            <a:off x="1903462" y="3400425"/>
            <a:ext cx="6935836" cy="3124200"/>
          </a:xfrm>
          <a:prstGeom prst="rect">
            <a:avLst/>
          </a:prstGeom>
        </p:spPr>
      </p:pic>
      <p:sp>
        <p:nvSpPr>
          <p:cNvPr id="6" name="正方形/長方形 5">
            <a:extLst>
              <a:ext uri="{FF2B5EF4-FFF2-40B4-BE49-F238E27FC236}">
                <a16:creationId xmlns:a16="http://schemas.microsoft.com/office/drawing/2014/main" id="{D8068694-CB34-47C6-BA91-E61E79CD241F}"/>
              </a:ext>
            </a:extLst>
          </p:cNvPr>
          <p:cNvSpPr/>
          <p:nvPr/>
        </p:nvSpPr>
        <p:spPr>
          <a:xfrm>
            <a:off x="609600" y="5410200"/>
            <a:ext cx="2209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行動計画シート</a:t>
            </a:r>
          </a:p>
        </p:txBody>
      </p:sp>
    </p:spTree>
    <p:extLst>
      <p:ext uri="{BB962C8B-B14F-4D97-AF65-F5344CB8AC3E}">
        <p14:creationId xmlns:p14="http://schemas.microsoft.com/office/powerpoint/2010/main" val="58787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pPr eaLnBrk="1" hangingPunct="1"/>
            <a:r>
              <a:rPr lang="en-US" sz="4400" b="1" dirty="0" err="1"/>
              <a:t>CheckPoint</a:t>
            </a:r>
            <a:r>
              <a:rPr lang="en-US" sz="4400" b="1" dirty="0"/>
              <a:t> 360°</a:t>
            </a:r>
            <a:r>
              <a:rPr lang="en-US" sz="4400" b="1" baseline="30000" dirty="0"/>
              <a:t>TM</a:t>
            </a:r>
            <a:endParaRPr lang="en-US" dirty="0"/>
          </a:p>
        </p:txBody>
      </p:sp>
      <p:sp>
        <p:nvSpPr>
          <p:cNvPr id="2" name="縦書きテキスト プレースホルダー 1"/>
          <p:cNvSpPr>
            <a:spLocks noGrp="1"/>
          </p:cNvSpPr>
          <p:nvPr>
            <p:ph type="body" orient="vert" idx="1"/>
          </p:nvPr>
        </p:nvSpPr>
        <p:spPr/>
        <p:txBody>
          <a:bodyPr/>
          <a:lstStyle/>
          <a:p>
            <a:endParaRPr kumimoji="1" lang="ja-JP" altLang="en-US"/>
          </a:p>
        </p:txBody>
      </p:sp>
      <p:pic>
        <p:nvPicPr>
          <p:cNvPr id="47107" name="Picture 4" descr="C:\Users\ETiencken\Documents\@@@Profiles International Power Points\Team Assignment1\PI%20Color%20Logo%20With%20Imagine%20Small%20Sized%20in%20JPG%20Form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52400"/>
            <a:ext cx="2857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3"/>
          <p:cNvSpPr txBox="1">
            <a:spLocks noChangeArrowheads="1"/>
          </p:cNvSpPr>
          <p:nvPr/>
        </p:nvSpPr>
        <p:spPr bwMode="auto">
          <a:xfrm>
            <a:off x="-12700" y="3048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a:t>Client Logo</a:t>
            </a:r>
          </a:p>
        </p:txBody>
      </p:sp>
      <p:pic>
        <p:nvPicPr>
          <p:cNvPr id="6" name="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1219200" y="1762125"/>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ctr" rtl="0" eaLnBrk="0" fontAlgn="base" hangingPunct="0">
              <a:spcBef>
                <a:spcPct val="0"/>
              </a:spcBef>
              <a:spcAft>
                <a:spcPct val="0"/>
              </a:spcAft>
              <a:defRPr sz="41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a:lstStyle>
          <a:p>
            <a:pPr algn="r" defTabSz="914400">
              <a:defRPr/>
            </a:pPr>
            <a:r>
              <a:rPr lang="ja-JP" altLang="en-US" sz="4000" b="1" kern="0" dirty="0">
                <a:solidFill>
                  <a:srgbClr val="C00000"/>
                </a:solidFill>
              </a:rPr>
              <a:t>１．</a:t>
            </a:r>
            <a:r>
              <a:rPr lang="en-US" altLang="ja-JP" sz="4000" b="1" kern="0" dirty="0">
                <a:solidFill>
                  <a:srgbClr val="C00000"/>
                </a:solidFill>
              </a:rPr>
              <a:t>360</a:t>
            </a:r>
            <a:r>
              <a:rPr lang="ja-JP" altLang="en-US" sz="4000" b="1" kern="0" dirty="0">
                <a:solidFill>
                  <a:srgbClr val="C00000"/>
                </a:solidFill>
              </a:rPr>
              <a:t>度サーベイの</a:t>
            </a:r>
            <a:endParaRPr lang="en-US" altLang="ja-JP" sz="4000" b="1" kern="0" dirty="0">
              <a:solidFill>
                <a:srgbClr val="C00000"/>
              </a:solidFill>
            </a:endParaRPr>
          </a:p>
          <a:p>
            <a:pPr algn="r" defTabSz="914400">
              <a:defRPr/>
            </a:pPr>
            <a:r>
              <a:rPr lang="ja-JP" altLang="en-US" sz="4000" b="1" kern="0" dirty="0">
                <a:solidFill>
                  <a:srgbClr val="C00000"/>
                </a:solidFill>
              </a:rPr>
              <a:t>価値を理解する</a:t>
            </a:r>
            <a:endParaRPr lang="en-US" sz="4000" b="1" kern="0" dirty="0">
              <a:solidFill>
                <a:srgbClr val="C00000"/>
              </a:solidFill>
            </a:endParaRPr>
          </a:p>
        </p:txBody>
      </p:sp>
    </p:spTree>
    <p:extLst>
      <p:ext uri="{BB962C8B-B14F-4D97-AF65-F5344CB8AC3E}">
        <p14:creationId xmlns:p14="http://schemas.microsoft.com/office/powerpoint/2010/main" val="1771393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83" name="AutoShape 59">
            <a:extLst>
              <a:ext uri="{FF2B5EF4-FFF2-40B4-BE49-F238E27FC236}">
                <a16:creationId xmlns:a16="http://schemas.microsoft.com/office/drawing/2014/main" id="{EE73354A-3486-4C1C-9CD1-9108160534C4}"/>
              </a:ext>
            </a:extLst>
          </p:cNvPr>
          <p:cNvSpPr>
            <a:spLocks noChangeArrowheads="1"/>
          </p:cNvSpPr>
          <p:nvPr/>
        </p:nvSpPr>
        <p:spPr bwMode="auto">
          <a:xfrm>
            <a:off x="1219200" y="3353671"/>
            <a:ext cx="2194371" cy="845232"/>
          </a:xfrm>
          <a:prstGeom prst="roundRect">
            <a:avLst>
              <a:gd name="adj" fmla="val 16667"/>
            </a:avLst>
          </a:prstGeom>
          <a:solidFill>
            <a:schemeClr val="bg1"/>
          </a:solidFill>
          <a:ln w="28575">
            <a:solidFill>
              <a:srgbClr val="FF0000"/>
            </a:solidFill>
            <a:round/>
            <a:headEnd/>
            <a:tailEnd/>
          </a:ln>
          <a:effec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変化</a:t>
            </a:r>
            <a:endParaRPr kumimoji="1" lang="en-US" altLang="ja-JP" sz="2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rPr>
              <a:t>CHANGE</a:t>
            </a:r>
            <a:endParaRPr kumimoji="1" lang="ja-JP" altLang="en-US" sz="18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6629" name="AutoShape 5">
            <a:extLst>
              <a:ext uri="{FF2B5EF4-FFF2-40B4-BE49-F238E27FC236}">
                <a16:creationId xmlns:a16="http://schemas.microsoft.com/office/drawing/2014/main" id="{7FE3D5E3-191C-4155-9284-14A6E5F47A93}"/>
              </a:ext>
            </a:extLst>
          </p:cNvPr>
          <p:cNvSpPr>
            <a:spLocks noChangeArrowheads="1"/>
          </p:cNvSpPr>
          <p:nvPr/>
        </p:nvSpPr>
        <p:spPr bwMode="auto">
          <a:xfrm>
            <a:off x="1613834" y="2590800"/>
            <a:ext cx="3114507" cy="396479"/>
          </a:xfrm>
          <a:prstGeom prst="roundRect">
            <a:avLst>
              <a:gd name="adj" fmla="val 16667"/>
            </a:avLst>
          </a:prstGeom>
          <a:solidFill>
            <a:schemeClr val="tx2">
              <a:lumMod val="60000"/>
              <a:lumOff val="40000"/>
            </a:schemeClr>
          </a:solidFill>
          <a:ln>
            <a:noFill/>
          </a:ln>
          <a:effectLst/>
        </p:spPr>
        <p:txBody>
          <a:bodyPr anchor="ctr" anchorCtr="1"/>
          <a:lstStyle/>
          <a:p>
            <a:pPr marL="0" marR="0" lvl="0" indent="0" algn="ctr" defTabSz="685800" rtl="0" eaLnBrk="1" fontAlgn="auto" latinLnBrk="0" hangingPunct="1">
              <a:lnSpc>
                <a:spcPct val="100000"/>
              </a:lnSpc>
              <a:spcBef>
                <a:spcPct val="10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仕方がない</a:t>
            </a:r>
            <a:endPar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6630" name="AutoShape 6">
            <a:extLst>
              <a:ext uri="{FF2B5EF4-FFF2-40B4-BE49-F238E27FC236}">
                <a16:creationId xmlns:a16="http://schemas.microsoft.com/office/drawing/2014/main" id="{CDD7B1A1-00C9-4827-BDE2-5C6702038D9C}"/>
              </a:ext>
            </a:extLst>
          </p:cNvPr>
          <p:cNvSpPr>
            <a:spLocks noChangeArrowheads="1"/>
          </p:cNvSpPr>
          <p:nvPr/>
        </p:nvSpPr>
        <p:spPr bwMode="auto">
          <a:xfrm>
            <a:off x="366461" y="1997828"/>
            <a:ext cx="1321434" cy="471368"/>
          </a:xfrm>
          <a:prstGeom prst="roundRect">
            <a:avLst>
              <a:gd name="adj" fmla="val 16667"/>
            </a:avLst>
          </a:prstGeom>
          <a:solidFill>
            <a:schemeClr val="tx2">
              <a:lumMod val="60000"/>
              <a:lumOff val="40000"/>
            </a:schemeClr>
          </a:solidFill>
          <a:ln>
            <a:noFill/>
          </a:ln>
          <a:effectLst/>
        </p:spPr>
        <p:txBody>
          <a:bodyPr anchor="ctr" anchorCtr="1"/>
          <a:lstStyle/>
          <a:p>
            <a:pPr marL="0" marR="0" lvl="0" indent="0" algn="ctr" defTabSz="685800" rtl="0" eaLnBrk="1" fontAlgn="auto" latinLnBrk="0" hangingPunct="1">
              <a:lnSpc>
                <a:spcPct val="100000"/>
              </a:lnSpc>
              <a:spcBef>
                <a:spcPct val="10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どうでもよい</a:t>
            </a:r>
            <a:endPar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6631" name="AutoShape 7">
            <a:extLst>
              <a:ext uri="{FF2B5EF4-FFF2-40B4-BE49-F238E27FC236}">
                <a16:creationId xmlns:a16="http://schemas.microsoft.com/office/drawing/2014/main" id="{A80F864A-2BE7-4672-9DD7-BB7C3AB7D5FE}"/>
              </a:ext>
            </a:extLst>
          </p:cNvPr>
          <p:cNvSpPr>
            <a:spLocks noChangeArrowheads="1"/>
          </p:cNvSpPr>
          <p:nvPr/>
        </p:nvSpPr>
        <p:spPr bwMode="auto">
          <a:xfrm>
            <a:off x="1591477" y="1371600"/>
            <a:ext cx="3138425" cy="396478"/>
          </a:xfrm>
          <a:prstGeom prst="roundRect">
            <a:avLst>
              <a:gd name="adj" fmla="val 16667"/>
            </a:avLst>
          </a:prstGeom>
          <a:solidFill>
            <a:schemeClr val="tx2">
              <a:lumMod val="60000"/>
              <a:lumOff val="40000"/>
            </a:schemeClr>
          </a:solidFill>
          <a:ln>
            <a:noFill/>
          </a:ln>
          <a:effectLst/>
        </p:spPr>
        <p:txBody>
          <a:bodyPr anchor="ctr" anchorCtr="1"/>
          <a:lstStyle/>
          <a:p>
            <a:pPr marL="0" marR="0" lvl="0" indent="0" algn="ctr" defTabSz="685800" rtl="0" eaLnBrk="1" fontAlgn="auto" latinLnBrk="0" hangingPunct="1">
              <a:lnSpc>
                <a:spcPct val="100000"/>
              </a:lnSpc>
              <a:spcBef>
                <a:spcPct val="10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過去 </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未来 　</a:t>
            </a:r>
            <a:endPar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685800" rtl="0" eaLnBrk="1" fontAlgn="auto" latinLnBrk="0" hangingPunct="1">
              <a:lnSpc>
                <a:spcPct val="100000"/>
              </a:lnSpc>
              <a:spcBef>
                <a:spcPct val="1000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（今までが</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これからも</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a:t>
            </a:r>
            <a:r>
              <a:rPr kumimoji="0"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t>
            </a:r>
          </a:p>
        </p:txBody>
      </p:sp>
      <p:sp>
        <p:nvSpPr>
          <p:cNvPr id="26632" name="AutoShape 8">
            <a:extLst>
              <a:ext uri="{FF2B5EF4-FFF2-40B4-BE49-F238E27FC236}">
                <a16:creationId xmlns:a16="http://schemas.microsoft.com/office/drawing/2014/main" id="{B682DB5C-B19F-4475-8B54-37F220F03356}"/>
              </a:ext>
            </a:extLst>
          </p:cNvPr>
          <p:cNvSpPr>
            <a:spLocks noChangeArrowheads="1"/>
          </p:cNvSpPr>
          <p:nvPr/>
        </p:nvSpPr>
        <p:spPr bwMode="auto">
          <a:xfrm>
            <a:off x="4460445" y="1991084"/>
            <a:ext cx="1432932" cy="474483"/>
          </a:xfrm>
          <a:prstGeom prst="roundRect">
            <a:avLst>
              <a:gd name="adj" fmla="val 16667"/>
            </a:avLst>
          </a:prstGeom>
          <a:solidFill>
            <a:schemeClr val="tx2">
              <a:lumMod val="60000"/>
              <a:lumOff val="40000"/>
            </a:schemeClr>
          </a:solidFill>
          <a:ln>
            <a:noFill/>
          </a:ln>
          <a:effectLst/>
        </p:spPr>
        <p:txBody>
          <a:bodyPr anchor="ctr" anchorCtr="1"/>
          <a:lstStyle/>
          <a:p>
            <a:pPr marL="0" marR="0" lvl="0" indent="0" algn="ctr" defTabSz="685800" rtl="0" eaLnBrk="1" fontAlgn="auto" latinLnBrk="0" hangingPunct="1">
              <a:lnSpc>
                <a:spcPct val="100000"/>
              </a:lnSpc>
              <a:spcBef>
                <a:spcPct val="10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安全圏の行動</a:t>
            </a:r>
            <a:endPar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6633" name="Rectangle 9">
            <a:extLst>
              <a:ext uri="{FF2B5EF4-FFF2-40B4-BE49-F238E27FC236}">
                <a16:creationId xmlns:a16="http://schemas.microsoft.com/office/drawing/2014/main" id="{CE3A4E9A-B1C9-4D04-A4E0-B900A7D14617}"/>
              </a:ext>
            </a:extLst>
          </p:cNvPr>
          <p:cNvSpPr>
            <a:spLocks noChangeArrowheads="1"/>
          </p:cNvSpPr>
          <p:nvPr/>
        </p:nvSpPr>
        <p:spPr bwMode="auto">
          <a:xfrm>
            <a:off x="1967341" y="1937519"/>
            <a:ext cx="2386697" cy="577081"/>
          </a:xfrm>
          <a:prstGeom prst="rect">
            <a:avLst/>
          </a:prstGeom>
          <a:solidFill>
            <a:srgbClr val="0070C0"/>
          </a:solidFill>
          <a:ln>
            <a:noFill/>
          </a:ln>
          <a:effectLst/>
        </p:spPr>
        <p:txBody>
          <a:bodyPr wrap="square">
            <a:spAutoFit/>
          </a:bodyPr>
          <a:lstStyle/>
          <a:p>
            <a:pPr marL="0" marR="0" lvl="0" indent="0" algn="ctr" defTabSz="685800" rtl="0" eaLnBrk="1" fontAlgn="auto" latinLnBrk="0" hangingPunct="1">
              <a:lnSpc>
                <a:spcPct val="100000"/>
              </a:lnSpc>
              <a:spcBef>
                <a:spcPct val="50000"/>
              </a:spcBef>
              <a:spcAft>
                <a:spcPts val="0"/>
              </a:spcAft>
              <a:buClrTx/>
              <a:buSzTx/>
              <a:buFontTx/>
              <a:buNone/>
              <a:tabLst/>
              <a:defRPr/>
            </a:pPr>
            <a:r>
              <a:rPr kumimoji="1" lang="ja-JP" altLang="en-US" sz="165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維持</a:t>
            </a:r>
            <a:r>
              <a:rPr kumimoji="1" lang="ja-JP" altLang="en-US"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en-US" altLang="ja-JP" sz="135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MAINTENANCE</a:t>
            </a:r>
            <a:endParaRPr kumimoji="1" lang="ja-JP" altLang="en-US" sz="135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6634" name="AutoShape 10">
            <a:extLst>
              <a:ext uri="{FF2B5EF4-FFF2-40B4-BE49-F238E27FC236}">
                <a16:creationId xmlns:a16="http://schemas.microsoft.com/office/drawing/2014/main" id="{6531304D-ACFF-4D0A-97AC-2952A2F42F0C}"/>
              </a:ext>
            </a:extLst>
          </p:cNvPr>
          <p:cNvSpPr>
            <a:spLocks noChangeArrowheads="1"/>
          </p:cNvSpPr>
          <p:nvPr/>
        </p:nvSpPr>
        <p:spPr bwMode="auto">
          <a:xfrm>
            <a:off x="2431495" y="5851921"/>
            <a:ext cx="2300483" cy="396479"/>
          </a:xfrm>
          <a:prstGeom prst="roundRect">
            <a:avLst>
              <a:gd name="adj" fmla="val 16667"/>
            </a:avLst>
          </a:prstGeom>
          <a:solidFill>
            <a:srgbClr val="92D050"/>
          </a:solidFill>
          <a:ln>
            <a:noFill/>
          </a:ln>
          <a:effectLst/>
        </p:spPr>
        <p:txBody>
          <a:bodyPr anchor="ctr" anchorCtr="1"/>
          <a:lstStyle/>
          <a:p>
            <a:pPr marL="0" marR="0" lvl="0" indent="0" algn="ctr" defTabSz="685800" rtl="0" eaLnBrk="1" fontAlgn="auto" latinLnBrk="0" hangingPunct="1">
              <a:lnSpc>
                <a:spcPct val="100000"/>
              </a:lnSpc>
              <a:spcBef>
                <a:spcPct val="10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過去</a:t>
            </a:r>
            <a:endPar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685800" rtl="0" eaLnBrk="1" fontAlgn="auto" latinLnBrk="0" hangingPunct="1">
              <a:lnSpc>
                <a:spcPct val="100000"/>
              </a:lnSpc>
              <a:spcBef>
                <a:spcPct val="1000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今までがこうだった</a:t>
            </a:r>
            <a:r>
              <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t>
            </a:r>
          </a:p>
        </p:txBody>
      </p:sp>
      <p:sp>
        <p:nvSpPr>
          <p:cNvPr id="26635" name="AutoShape 11">
            <a:extLst>
              <a:ext uri="{FF2B5EF4-FFF2-40B4-BE49-F238E27FC236}">
                <a16:creationId xmlns:a16="http://schemas.microsoft.com/office/drawing/2014/main" id="{A7B07454-B1EC-46E8-8091-B1565210E50D}"/>
              </a:ext>
            </a:extLst>
          </p:cNvPr>
          <p:cNvSpPr>
            <a:spLocks noChangeArrowheads="1"/>
          </p:cNvSpPr>
          <p:nvPr/>
        </p:nvSpPr>
        <p:spPr bwMode="auto">
          <a:xfrm>
            <a:off x="308473" y="5217650"/>
            <a:ext cx="2111021" cy="573550"/>
          </a:xfrm>
          <a:prstGeom prst="roundRect">
            <a:avLst>
              <a:gd name="adj" fmla="val 16667"/>
            </a:avLst>
          </a:prstGeom>
          <a:solidFill>
            <a:srgbClr val="92D050"/>
          </a:solidFill>
          <a:ln>
            <a:noFill/>
          </a:ln>
          <a:effectLst/>
        </p:spPr>
        <p:txBody>
          <a:bodyPr anchor="ctr" anchorCtr="1"/>
          <a:lstStyle/>
          <a:p>
            <a:pPr marL="0" marR="0" lvl="0" indent="0" algn="ctr" defTabSz="685800" rtl="0" eaLnBrk="1" fontAlgn="auto" latinLnBrk="0" hangingPunct="1">
              <a:lnSpc>
                <a:spcPct val="100000"/>
              </a:lnSpc>
              <a:spcBef>
                <a:spcPct val="10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観念</a:t>
            </a:r>
            <a:r>
              <a:rPr kumimoji="1" lang="ja-JP" altLang="en-US"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a:t>
            </a:r>
            <a:r>
              <a:rPr kumimoji="1" lang="ja-JP" altLang="en-US" sz="135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a:t>
            </a:r>
          </a:p>
          <a:p>
            <a:pPr marL="0" marR="0" lvl="0" indent="0" algn="ctr" defTabSz="685800" rtl="0" eaLnBrk="1" fontAlgn="auto" latinLnBrk="0" hangingPunct="1">
              <a:lnSpc>
                <a:spcPct val="100000"/>
              </a:lnSpc>
              <a:spcBef>
                <a:spcPct val="1000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こうあるべきだ</a:t>
            </a:r>
            <a:r>
              <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t>
            </a:r>
          </a:p>
        </p:txBody>
      </p:sp>
      <p:sp>
        <p:nvSpPr>
          <p:cNvPr id="26636" name="AutoShape 12">
            <a:extLst>
              <a:ext uri="{FF2B5EF4-FFF2-40B4-BE49-F238E27FC236}">
                <a16:creationId xmlns:a16="http://schemas.microsoft.com/office/drawing/2014/main" id="{EB9F5E43-2314-486B-9EE4-B26EA751CB24}"/>
              </a:ext>
            </a:extLst>
          </p:cNvPr>
          <p:cNvSpPr>
            <a:spLocks noChangeArrowheads="1"/>
          </p:cNvSpPr>
          <p:nvPr/>
        </p:nvSpPr>
        <p:spPr bwMode="auto">
          <a:xfrm>
            <a:off x="2437137" y="4632721"/>
            <a:ext cx="2300063" cy="396479"/>
          </a:xfrm>
          <a:prstGeom prst="roundRect">
            <a:avLst>
              <a:gd name="adj" fmla="val 16667"/>
            </a:avLst>
          </a:prstGeom>
          <a:solidFill>
            <a:srgbClr val="92D050"/>
          </a:solidFill>
          <a:ln>
            <a:noFill/>
          </a:ln>
          <a:effectLst/>
        </p:spPr>
        <p:txBody>
          <a:bodyPr anchor="ctr" anchorCtr="1"/>
          <a:lstStyle/>
          <a:p>
            <a:pPr marL="0" marR="0" lvl="0" indent="0" algn="ctr" defTabSz="685800" rtl="0" eaLnBrk="1" fontAlgn="auto" latinLnBrk="0" hangingPunct="1">
              <a:lnSpc>
                <a:spcPct val="100000"/>
              </a:lnSpc>
              <a:spcBef>
                <a:spcPct val="10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脅威</a:t>
            </a:r>
            <a:endPar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685800" rtl="0" eaLnBrk="1" fontAlgn="auto" latinLnBrk="0" hangingPunct="1">
              <a:lnSpc>
                <a:spcPct val="100000"/>
              </a:lnSpc>
              <a:spcBef>
                <a:spcPct val="1000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（とんでもない！</a:t>
            </a:r>
            <a:r>
              <a:rPr kumimoji="0"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t>
            </a:r>
          </a:p>
        </p:txBody>
      </p:sp>
      <p:sp>
        <p:nvSpPr>
          <p:cNvPr id="26637" name="AutoShape 13">
            <a:extLst>
              <a:ext uri="{FF2B5EF4-FFF2-40B4-BE49-F238E27FC236}">
                <a16:creationId xmlns:a16="http://schemas.microsoft.com/office/drawing/2014/main" id="{F39910DD-6D12-457A-8067-96B36206FEE5}"/>
              </a:ext>
            </a:extLst>
          </p:cNvPr>
          <p:cNvSpPr>
            <a:spLocks noChangeArrowheads="1"/>
          </p:cNvSpPr>
          <p:nvPr/>
        </p:nvSpPr>
        <p:spPr bwMode="auto">
          <a:xfrm>
            <a:off x="4770577" y="5093189"/>
            <a:ext cx="2969418" cy="621811"/>
          </a:xfrm>
          <a:prstGeom prst="roundRect">
            <a:avLst>
              <a:gd name="adj" fmla="val 16667"/>
            </a:avLst>
          </a:prstGeom>
          <a:solidFill>
            <a:srgbClr val="92D050"/>
          </a:solidFill>
          <a:ln>
            <a:noFill/>
          </a:ln>
          <a:effectLst/>
        </p:spPr>
        <p:txBody>
          <a:bodyPr anchor="ctr" anchorCtr="1"/>
          <a:lstStyle/>
          <a:p>
            <a:pPr marL="0" marR="0" lvl="0" indent="0" algn="ctr" defTabSz="685800" rtl="0" eaLnBrk="1" fontAlgn="auto" latinLnBrk="0" hangingPunct="1">
              <a:lnSpc>
                <a:spcPct val="100000"/>
              </a:lnSpc>
              <a:spcBef>
                <a:spcPct val="10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charset="0"/>
              </a:rPr>
              <a:t>拒否的自動反応</a:t>
            </a:r>
            <a:endPar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685800" rtl="0" eaLnBrk="1" fontAlgn="auto" latinLnBrk="0" hangingPunct="1">
              <a:lnSpc>
                <a:spcPct val="100000"/>
              </a:lnSpc>
              <a:spcBef>
                <a:spcPct val="1000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うけいれられない</a:t>
            </a:r>
            <a:r>
              <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t>
            </a:r>
          </a:p>
        </p:txBody>
      </p:sp>
      <p:sp>
        <p:nvSpPr>
          <p:cNvPr id="26638" name="Rectangle 14">
            <a:extLst>
              <a:ext uri="{FF2B5EF4-FFF2-40B4-BE49-F238E27FC236}">
                <a16:creationId xmlns:a16="http://schemas.microsoft.com/office/drawing/2014/main" id="{E31821A8-B82C-4B69-9C03-85F7FC80BF21}"/>
              </a:ext>
            </a:extLst>
          </p:cNvPr>
          <p:cNvSpPr>
            <a:spLocks noChangeArrowheads="1"/>
          </p:cNvSpPr>
          <p:nvPr/>
        </p:nvSpPr>
        <p:spPr bwMode="auto">
          <a:xfrm>
            <a:off x="2493121" y="5181600"/>
            <a:ext cx="2177233" cy="553998"/>
          </a:xfrm>
          <a:prstGeom prst="rect">
            <a:avLst/>
          </a:prstGeom>
          <a:solidFill>
            <a:srgbClr val="00B050"/>
          </a:solidFill>
          <a:ln>
            <a:noFill/>
          </a:ln>
          <a:effectLst/>
        </p:spPr>
        <p:txBody>
          <a:bodyPr wrap="square">
            <a:spAutoFit/>
          </a:bodyPr>
          <a:lstStyle/>
          <a:p>
            <a:pPr marL="0" marR="0" lvl="0" indent="0" algn="ctr" defTabSz="685800" rtl="0" eaLnBrk="1" fontAlgn="auto" latinLnBrk="0" hangingPunct="1">
              <a:lnSpc>
                <a:spcPct val="100000"/>
              </a:lnSpc>
              <a:spcBef>
                <a:spcPct val="50000"/>
              </a:spcBef>
              <a:spcAft>
                <a:spcPts val="0"/>
              </a:spcAft>
              <a:buClrTx/>
              <a:buSzTx/>
              <a:buFontTx/>
              <a:buNone/>
              <a:tabLst/>
              <a:defRPr/>
            </a:pPr>
            <a:r>
              <a:rPr kumimoji="1" lang="ja-JP" altLang="en-US" sz="165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抵抗</a:t>
            </a:r>
            <a:r>
              <a:rPr kumimoji="1" lang="ja-JP" altLang="en-US" sz="15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a:t>
            </a:r>
            <a:r>
              <a:rPr kumimoji="1" lang="ja-JP" altLang="en-US" sz="135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en-US" altLang="ja-JP" sz="135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RESISTANCE</a:t>
            </a:r>
            <a:endParaRPr kumimoji="1" lang="ja-JP" altLang="en-US" sz="135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6639" name="AutoShape 15">
            <a:extLst>
              <a:ext uri="{FF2B5EF4-FFF2-40B4-BE49-F238E27FC236}">
                <a16:creationId xmlns:a16="http://schemas.microsoft.com/office/drawing/2014/main" id="{ACFC84EA-52F4-4C03-89F1-E3F25EE38D53}"/>
              </a:ext>
            </a:extLst>
          </p:cNvPr>
          <p:cNvSpPr>
            <a:spLocks noChangeArrowheads="1"/>
          </p:cNvSpPr>
          <p:nvPr/>
        </p:nvSpPr>
        <p:spPr bwMode="auto">
          <a:xfrm>
            <a:off x="4091605" y="3525425"/>
            <a:ext cx="1801772" cy="463869"/>
          </a:xfrm>
          <a:prstGeom prst="roundRect">
            <a:avLst>
              <a:gd name="adj" fmla="val 16667"/>
            </a:avLst>
          </a:prstGeom>
          <a:solidFill>
            <a:srgbClr val="FFCC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nchor="ctr" anchorCtr="1"/>
          <a:lstStyle/>
          <a:p>
            <a:pPr marL="0" marR="0" lvl="0" indent="0" algn="ctr" defTabSz="685800" rtl="0" eaLnBrk="1" fontAlgn="auto" latinLnBrk="0" hangingPunct="1">
              <a:lnSpc>
                <a:spcPct val="100000"/>
              </a:lnSpc>
              <a:spcBef>
                <a:spcPct val="5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チャンスと見る</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6640" name="AutoShape 16">
            <a:extLst>
              <a:ext uri="{FF2B5EF4-FFF2-40B4-BE49-F238E27FC236}">
                <a16:creationId xmlns:a16="http://schemas.microsoft.com/office/drawing/2014/main" id="{C2C860EC-D316-459F-B53F-E65DF8FF6D1A}"/>
              </a:ext>
            </a:extLst>
          </p:cNvPr>
          <p:cNvSpPr>
            <a:spLocks noChangeArrowheads="1"/>
          </p:cNvSpPr>
          <p:nvPr/>
        </p:nvSpPr>
        <p:spPr bwMode="auto">
          <a:xfrm>
            <a:off x="7739995" y="3553171"/>
            <a:ext cx="1348660" cy="468566"/>
          </a:xfrm>
          <a:prstGeom prst="roundRect">
            <a:avLst>
              <a:gd name="adj" fmla="val 16667"/>
            </a:avLst>
          </a:prstGeom>
          <a:solidFill>
            <a:srgbClr val="FFCC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nchor="ctr" anchorCtr="1"/>
          <a:lstStyle/>
          <a:p>
            <a:pPr marL="0" marR="0" lvl="0" indent="0" algn="ctr" defTabSz="685800" rtl="0" eaLnBrk="1" fontAlgn="auto" latinLnBrk="0" hangingPunct="1">
              <a:lnSpc>
                <a:spcPct val="100000"/>
              </a:lnSpc>
              <a:spcBef>
                <a:spcPct val="5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現在</a:t>
            </a:r>
            <a:endPar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6641" name="AutoShape 17">
            <a:extLst>
              <a:ext uri="{FF2B5EF4-FFF2-40B4-BE49-F238E27FC236}">
                <a16:creationId xmlns:a16="http://schemas.microsoft.com/office/drawing/2014/main" id="{4B7D1268-FF5C-43A0-B56C-6312FABE3367}"/>
              </a:ext>
            </a:extLst>
          </p:cNvPr>
          <p:cNvSpPr>
            <a:spLocks noChangeArrowheads="1"/>
          </p:cNvSpPr>
          <p:nvPr/>
        </p:nvSpPr>
        <p:spPr bwMode="auto">
          <a:xfrm>
            <a:off x="5637880" y="2875465"/>
            <a:ext cx="2339619" cy="468223"/>
          </a:xfrm>
          <a:prstGeom prst="roundRect">
            <a:avLst>
              <a:gd name="adj" fmla="val 16667"/>
            </a:avLst>
          </a:prstGeom>
          <a:solidFill>
            <a:srgbClr val="FFCC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nchor="ctr" anchorCtr="1"/>
          <a:lstStyle/>
          <a:p>
            <a:pPr marL="0" marR="0" lvl="0" indent="0" algn="ctr" defTabSz="685800" rtl="0" eaLnBrk="1" fontAlgn="auto" latinLnBrk="0" hangingPunct="1">
              <a:lnSpc>
                <a:spcPct val="100000"/>
              </a:lnSpc>
              <a:spcBef>
                <a:spcPct val="5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創造的な反応</a:t>
            </a: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6642" name="AutoShape 18">
            <a:extLst>
              <a:ext uri="{FF2B5EF4-FFF2-40B4-BE49-F238E27FC236}">
                <a16:creationId xmlns:a16="http://schemas.microsoft.com/office/drawing/2014/main" id="{17CFAFEE-BE8E-4137-9EF2-052BD15574D5}"/>
              </a:ext>
            </a:extLst>
          </p:cNvPr>
          <p:cNvSpPr>
            <a:spLocks noChangeArrowheads="1"/>
          </p:cNvSpPr>
          <p:nvPr/>
        </p:nvSpPr>
        <p:spPr bwMode="auto">
          <a:xfrm>
            <a:off x="5631162" y="4253921"/>
            <a:ext cx="2334429" cy="468222"/>
          </a:xfrm>
          <a:prstGeom prst="roundRect">
            <a:avLst>
              <a:gd name="adj" fmla="val 16667"/>
            </a:avLst>
          </a:prstGeom>
          <a:solidFill>
            <a:srgbClr val="FFCC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nchor="ctr" anchorCtr="1"/>
          <a:lstStyle/>
          <a:p>
            <a:pPr marL="0" marR="0" lvl="0" indent="0" algn="ctr" defTabSz="685800" rtl="0" eaLnBrk="1" fontAlgn="base" latinLnBrk="0" hangingPunct="1">
              <a:lnSpc>
                <a:spcPct val="100000"/>
              </a:lnSpc>
              <a:spcBef>
                <a:spcPct val="5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charset="0"/>
              </a:rPr>
              <a:t>私が源として引き起こす</a:t>
            </a:r>
          </a:p>
        </p:txBody>
      </p:sp>
      <p:sp>
        <p:nvSpPr>
          <p:cNvPr id="26643" name="AutoShape 19">
            <a:extLst>
              <a:ext uri="{FF2B5EF4-FFF2-40B4-BE49-F238E27FC236}">
                <a16:creationId xmlns:a16="http://schemas.microsoft.com/office/drawing/2014/main" id="{435356E3-4E8B-49D5-841B-70E3156FAD8E}"/>
              </a:ext>
            </a:extLst>
          </p:cNvPr>
          <p:cNvSpPr>
            <a:spLocks noChangeArrowheads="1"/>
          </p:cNvSpPr>
          <p:nvPr/>
        </p:nvSpPr>
        <p:spPr bwMode="auto">
          <a:xfrm>
            <a:off x="3305808" y="3593206"/>
            <a:ext cx="678783" cy="336759"/>
          </a:xfrm>
          <a:prstGeom prst="rightArrow">
            <a:avLst>
              <a:gd name="adj1" fmla="val 50000"/>
              <a:gd name="adj2" fmla="val 55652"/>
            </a:avLst>
          </a:prstGeom>
          <a:solidFill>
            <a:srgbClr val="FF6600"/>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charset="0"/>
            </a:endParaRPr>
          </a:p>
        </p:txBody>
      </p:sp>
      <p:sp>
        <p:nvSpPr>
          <p:cNvPr id="26645" name="AutoShape 21">
            <a:extLst>
              <a:ext uri="{FF2B5EF4-FFF2-40B4-BE49-F238E27FC236}">
                <a16:creationId xmlns:a16="http://schemas.microsoft.com/office/drawing/2014/main" id="{0664E09C-4F37-4730-A8F5-73FA81B23F68}"/>
              </a:ext>
            </a:extLst>
          </p:cNvPr>
          <p:cNvSpPr>
            <a:spLocks noChangeArrowheads="1"/>
          </p:cNvSpPr>
          <p:nvPr/>
        </p:nvSpPr>
        <p:spPr bwMode="auto">
          <a:xfrm rot="16200000">
            <a:off x="2884425" y="3192959"/>
            <a:ext cx="555797" cy="313488"/>
          </a:xfrm>
          <a:prstGeom prst="rightArrow">
            <a:avLst>
              <a:gd name="adj1" fmla="val 50000"/>
              <a:gd name="adj2" fmla="val 55652"/>
            </a:avLst>
          </a:prstGeom>
          <a:solidFill>
            <a:schemeClr val="tx2">
              <a:lumMod val="60000"/>
              <a:lumOff val="40000"/>
            </a:schemeClr>
          </a:solidFill>
          <a:ln w="9525">
            <a:solidFill>
              <a:srgbClr val="000000"/>
            </a:solid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charset="0"/>
            </a:endParaRPr>
          </a:p>
        </p:txBody>
      </p:sp>
      <p:sp>
        <p:nvSpPr>
          <p:cNvPr id="26646" name="AutoShape 22">
            <a:extLst>
              <a:ext uri="{FF2B5EF4-FFF2-40B4-BE49-F238E27FC236}">
                <a16:creationId xmlns:a16="http://schemas.microsoft.com/office/drawing/2014/main" id="{7961AB53-290A-41F6-B95C-4A501572ADC2}"/>
              </a:ext>
            </a:extLst>
          </p:cNvPr>
          <p:cNvSpPr>
            <a:spLocks noChangeArrowheads="1"/>
          </p:cNvSpPr>
          <p:nvPr/>
        </p:nvSpPr>
        <p:spPr bwMode="auto">
          <a:xfrm rot="5400000">
            <a:off x="2861396" y="4025745"/>
            <a:ext cx="577367" cy="313489"/>
          </a:xfrm>
          <a:prstGeom prst="rightArrow">
            <a:avLst>
              <a:gd name="adj1" fmla="val 50000"/>
              <a:gd name="adj2" fmla="val 55652"/>
            </a:avLst>
          </a:prstGeom>
          <a:solidFill>
            <a:srgbClr val="00CC00"/>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charset="0"/>
            </a:endParaRPr>
          </a:p>
        </p:txBody>
      </p:sp>
      <p:sp>
        <p:nvSpPr>
          <p:cNvPr id="26647" name="AutoShape 23">
            <a:extLst>
              <a:ext uri="{FF2B5EF4-FFF2-40B4-BE49-F238E27FC236}">
                <a16:creationId xmlns:a16="http://schemas.microsoft.com/office/drawing/2014/main" id="{89A86F69-3B53-4910-9546-7C13BC7C7DB6}"/>
              </a:ext>
            </a:extLst>
          </p:cNvPr>
          <p:cNvSpPr>
            <a:spLocks noChangeArrowheads="1"/>
          </p:cNvSpPr>
          <p:nvPr/>
        </p:nvSpPr>
        <p:spPr bwMode="auto">
          <a:xfrm flipH="1">
            <a:off x="943259" y="2612226"/>
            <a:ext cx="594122" cy="300571"/>
          </a:xfrm>
          <a:custGeom>
            <a:avLst/>
            <a:gdLst>
              <a:gd name="G0" fmla="+- 12375 0 0"/>
              <a:gd name="G1" fmla="+- 18707 0 0"/>
              <a:gd name="G2" fmla="+- 9642 0 0"/>
              <a:gd name="G3" fmla="*/ 12375 1 2"/>
              <a:gd name="G4" fmla="+- G3 10800 0"/>
              <a:gd name="G5" fmla="+- 21600 12375 18707"/>
              <a:gd name="G6" fmla="+- 18707 9642 0"/>
              <a:gd name="G7" fmla="*/ G6 1 2"/>
              <a:gd name="G8" fmla="*/ 18707 2 1"/>
              <a:gd name="G9" fmla="+- G8 0 21600"/>
              <a:gd name="G10" fmla="*/ 21600 G0 G1"/>
              <a:gd name="G11" fmla="*/ 21600 G4 G1"/>
              <a:gd name="G12" fmla="*/ 21600 G5 G1"/>
              <a:gd name="G13" fmla="*/ 21600 G7 G1"/>
              <a:gd name="G14" fmla="*/ 18707 1 2"/>
              <a:gd name="G15" fmla="+- G5 0 G4"/>
              <a:gd name="G16" fmla="+- G0 0 G4"/>
              <a:gd name="G17" fmla="*/ G2 G15 G16"/>
              <a:gd name="T0" fmla="*/ 16988 w 21600"/>
              <a:gd name="T1" fmla="*/ 0 h 21600"/>
              <a:gd name="T2" fmla="*/ 12375 w 21600"/>
              <a:gd name="T3" fmla="*/ 9642 h 21600"/>
              <a:gd name="T4" fmla="*/ 0 w 21600"/>
              <a:gd name="T5" fmla="*/ 19615 h 21600"/>
              <a:gd name="T6" fmla="*/ 9354 w 21600"/>
              <a:gd name="T7" fmla="*/ 21600 h 21600"/>
              <a:gd name="T8" fmla="*/ 18707 w 21600"/>
              <a:gd name="T9" fmla="*/ 16367 h 21600"/>
              <a:gd name="T10" fmla="*/ 21600 w 21600"/>
              <a:gd name="T11" fmla="*/ 9642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88" y="0"/>
                </a:moveTo>
                <a:lnTo>
                  <a:pt x="12375" y="9642"/>
                </a:lnTo>
                <a:lnTo>
                  <a:pt x="15268" y="9642"/>
                </a:lnTo>
                <a:lnTo>
                  <a:pt x="15268" y="17629"/>
                </a:lnTo>
                <a:lnTo>
                  <a:pt x="0" y="17629"/>
                </a:lnTo>
                <a:lnTo>
                  <a:pt x="0" y="21600"/>
                </a:lnTo>
                <a:lnTo>
                  <a:pt x="18707" y="21600"/>
                </a:lnTo>
                <a:lnTo>
                  <a:pt x="18707" y="9642"/>
                </a:lnTo>
                <a:lnTo>
                  <a:pt x="21600" y="9642"/>
                </a:lnTo>
                <a:close/>
              </a:path>
            </a:pathLst>
          </a:custGeom>
          <a:solidFill>
            <a:schemeClr val="tx2">
              <a:lumMod val="60000"/>
              <a:lumOff val="40000"/>
            </a:schemeClr>
          </a:solidFill>
          <a:ln w="9525">
            <a:solidFill>
              <a:srgbClr val="000000"/>
            </a:solid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charset="0"/>
            </a:endParaRPr>
          </a:p>
        </p:txBody>
      </p:sp>
      <p:sp>
        <p:nvSpPr>
          <p:cNvPr id="26648" name="AutoShape 24">
            <a:extLst>
              <a:ext uri="{FF2B5EF4-FFF2-40B4-BE49-F238E27FC236}">
                <a16:creationId xmlns:a16="http://schemas.microsoft.com/office/drawing/2014/main" id="{B3544BEC-84FE-4474-9965-17044FD567B7}"/>
              </a:ext>
            </a:extLst>
          </p:cNvPr>
          <p:cNvSpPr>
            <a:spLocks noChangeArrowheads="1"/>
          </p:cNvSpPr>
          <p:nvPr/>
        </p:nvSpPr>
        <p:spPr bwMode="auto">
          <a:xfrm rot="16200000" flipV="1">
            <a:off x="1085368" y="1377935"/>
            <a:ext cx="353102" cy="645234"/>
          </a:xfrm>
          <a:custGeom>
            <a:avLst/>
            <a:gdLst>
              <a:gd name="G0" fmla="+- 8150 0 0"/>
              <a:gd name="G1" fmla="+- 16400 0 0"/>
              <a:gd name="G2" fmla="+- 6918 0 0"/>
              <a:gd name="G3" fmla="*/ 8150 1 2"/>
              <a:gd name="G4" fmla="+- G3 10800 0"/>
              <a:gd name="G5" fmla="+- 21600 8150 16400"/>
              <a:gd name="G6" fmla="+- 16400 6918 0"/>
              <a:gd name="G7" fmla="*/ G6 1 2"/>
              <a:gd name="G8" fmla="*/ 16400 2 1"/>
              <a:gd name="G9" fmla="+- G8 0 21600"/>
              <a:gd name="G10" fmla="*/ 21600 G0 G1"/>
              <a:gd name="G11" fmla="*/ 21600 G4 G1"/>
              <a:gd name="G12" fmla="*/ 21600 G5 G1"/>
              <a:gd name="G13" fmla="*/ 21600 G7 G1"/>
              <a:gd name="G14" fmla="*/ 16400 1 2"/>
              <a:gd name="G15" fmla="+- G5 0 G4"/>
              <a:gd name="G16" fmla="+- G0 0 G4"/>
              <a:gd name="G17" fmla="*/ G2 G15 G16"/>
              <a:gd name="T0" fmla="*/ 14875 w 21600"/>
              <a:gd name="T1" fmla="*/ 0 h 21600"/>
              <a:gd name="T2" fmla="*/ 8150 w 21600"/>
              <a:gd name="T3" fmla="*/ 6918 h 21600"/>
              <a:gd name="T4" fmla="*/ 0 w 21600"/>
              <a:gd name="T5" fmla="*/ 19591 h 21600"/>
              <a:gd name="T6" fmla="*/ 8200 w 21600"/>
              <a:gd name="T7" fmla="*/ 21600 h 21600"/>
              <a:gd name="T8" fmla="*/ 16400 w 21600"/>
              <a:gd name="T9" fmla="*/ 15356 h 21600"/>
              <a:gd name="T10" fmla="*/ 21600 w 21600"/>
              <a:gd name="T11" fmla="*/ 6918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875" y="0"/>
                </a:moveTo>
                <a:lnTo>
                  <a:pt x="8150" y="6918"/>
                </a:lnTo>
                <a:lnTo>
                  <a:pt x="13350" y="6918"/>
                </a:lnTo>
                <a:lnTo>
                  <a:pt x="13350" y="17583"/>
                </a:lnTo>
                <a:lnTo>
                  <a:pt x="0" y="17583"/>
                </a:lnTo>
                <a:lnTo>
                  <a:pt x="0" y="21600"/>
                </a:lnTo>
                <a:lnTo>
                  <a:pt x="16400" y="21600"/>
                </a:lnTo>
                <a:lnTo>
                  <a:pt x="16400" y="6918"/>
                </a:lnTo>
                <a:lnTo>
                  <a:pt x="21600" y="6918"/>
                </a:lnTo>
                <a:close/>
              </a:path>
            </a:pathLst>
          </a:custGeom>
          <a:solidFill>
            <a:schemeClr val="tx2">
              <a:lumMod val="60000"/>
              <a:lumOff val="40000"/>
            </a:schemeClr>
          </a:solidFill>
          <a:ln w="9525">
            <a:solidFill>
              <a:srgbClr val="000000"/>
            </a:solid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charset="0"/>
            </a:endParaRPr>
          </a:p>
        </p:txBody>
      </p:sp>
      <p:sp>
        <p:nvSpPr>
          <p:cNvPr id="26649" name="AutoShape 25">
            <a:extLst>
              <a:ext uri="{FF2B5EF4-FFF2-40B4-BE49-F238E27FC236}">
                <a16:creationId xmlns:a16="http://schemas.microsoft.com/office/drawing/2014/main" id="{2B94CC56-7C41-45DA-BD88-CF9C3EB732AD}"/>
              </a:ext>
            </a:extLst>
          </p:cNvPr>
          <p:cNvSpPr>
            <a:spLocks noChangeArrowheads="1"/>
          </p:cNvSpPr>
          <p:nvPr/>
        </p:nvSpPr>
        <p:spPr bwMode="auto">
          <a:xfrm rot="5400000" flipV="1">
            <a:off x="4850296" y="2504402"/>
            <a:ext cx="344597" cy="570202"/>
          </a:xfrm>
          <a:custGeom>
            <a:avLst/>
            <a:gdLst>
              <a:gd name="G0" fmla="+- 8150 0 0"/>
              <a:gd name="G1" fmla="+- 16400 0 0"/>
              <a:gd name="G2" fmla="+- 6918 0 0"/>
              <a:gd name="G3" fmla="*/ 8150 1 2"/>
              <a:gd name="G4" fmla="+- G3 10800 0"/>
              <a:gd name="G5" fmla="+- 21600 8150 16400"/>
              <a:gd name="G6" fmla="+- 16400 6918 0"/>
              <a:gd name="G7" fmla="*/ G6 1 2"/>
              <a:gd name="G8" fmla="*/ 16400 2 1"/>
              <a:gd name="G9" fmla="+- G8 0 21600"/>
              <a:gd name="G10" fmla="*/ 21600 G0 G1"/>
              <a:gd name="G11" fmla="*/ 21600 G4 G1"/>
              <a:gd name="G12" fmla="*/ 21600 G5 G1"/>
              <a:gd name="G13" fmla="*/ 21600 G7 G1"/>
              <a:gd name="G14" fmla="*/ 16400 1 2"/>
              <a:gd name="G15" fmla="+- G5 0 G4"/>
              <a:gd name="G16" fmla="+- G0 0 G4"/>
              <a:gd name="G17" fmla="*/ G2 G15 G16"/>
              <a:gd name="T0" fmla="*/ 14875 w 21600"/>
              <a:gd name="T1" fmla="*/ 0 h 21600"/>
              <a:gd name="T2" fmla="*/ 8150 w 21600"/>
              <a:gd name="T3" fmla="*/ 6918 h 21600"/>
              <a:gd name="T4" fmla="*/ 0 w 21600"/>
              <a:gd name="T5" fmla="*/ 19591 h 21600"/>
              <a:gd name="T6" fmla="*/ 8200 w 21600"/>
              <a:gd name="T7" fmla="*/ 21600 h 21600"/>
              <a:gd name="T8" fmla="*/ 16400 w 21600"/>
              <a:gd name="T9" fmla="*/ 15356 h 21600"/>
              <a:gd name="T10" fmla="*/ 21600 w 21600"/>
              <a:gd name="T11" fmla="*/ 6918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875" y="0"/>
                </a:moveTo>
                <a:lnTo>
                  <a:pt x="8150" y="6918"/>
                </a:lnTo>
                <a:lnTo>
                  <a:pt x="13350" y="6918"/>
                </a:lnTo>
                <a:lnTo>
                  <a:pt x="13350" y="17583"/>
                </a:lnTo>
                <a:lnTo>
                  <a:pt x="0" y="17583"/>
                </a:lnTo>
                <a:lnTo>
                  <a:pt x="0" y="21600"/>
                </a:lnTo>
                <a:lnTo>
                  <a:pt x="16400" y="21600"/>
                </a:lnTo>
                <a:lnTo>
                  <a:pt x="16400" y="6918"/>
                </a:lnTo>
                <a:lnTo>
                  <a:pt x="21600" y="6918"/>
                </a:lnTo>
                <a:close/>
              </a:path>
            </a:pathLst>
          </a:custGeom>
          <a:solidFill>
            <a:schemeClr val="tx2">
              <a:lumMod val="60000"/>
              <a:lumOff val="40000"/>
            </a:schemeClr>
          </a:solidFill>
          <a:ln w="9525">
            <a:solidFill>
              <a:srgbClr val="000000"/>
            </a:solid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charset="0"/>
            </a:endParaRPr>
          </a:p>
        </p:txBody>
      </p:sp>
      <p:sp>
        <p:nvSpPr>
          <p:cNvPr id="26650" name="AutoShape 26">
            <a:extLst>
              <a:ext uri="{FF2B5EF4-FFF2-40B4-BE49-F238E27FC236}">
                <a16:creationId xmlns:a16="http://schemas.microsoft.com/office/drawing/2014/main" id="{8EB138A1-67EF-4693-B2DD-80073BB6C372}"/>
              </a:ext>
            </a:extLst>
          </p:cNvPr>
          <p:cNvSpPr>
            <a:spLocks noChangeArrowheads="1"/>
          </p:cNvSpPr>
          <p:nvPr/>
        </p:nvSpPr>
        <p:spPr bwMode="auto">
          <a:xfrm rot="10800000" flipH="1">
            <a:off x="4736844" y="1600201"/>
            <a:ext cx="622882" cy="306226"/>
          </a:xfrm>
          <a:custGeom>
            <a:avLst/>
            <a:gdLst>
              <a:gd name="G0" fmla="+- 12375 0 0"/>
              <a:gd name="G1" fmla="+- 18707 0 0"/>
              <a:gd name="G2" fmla="+- 9642 0 0"/>
              <a:gd name="G3" fmla="*/ 12375 1 2"/>
              <a:gd name="G4" fmla="+- G3 10800 0"/>
              <a:gd name="G5" fmla="+- 21600 12375 18707"/>
              <a:gd name="G6" fmla="+- 18707 9642 0"/>
              <a:gd name="G7" fmla="*/ G6 1 2"/>
              <a:gd name="G8" fmla="*/ 18707 2 1"/>
              <a:gd name="G9" fmla="+- G8 0 21600"/>
              <a:gd name="G10" fmla="*/ 21600 G0 G1"/>
              <a:gd name="G11" fmla="*/ 21600 G4 G1"/>
              <a:gd name="G12" fmla="*/ 21600 G5 G1"/>
              <a:gd name="G13" fmla="*/ 21600 G7 G1"/>
              <a:gd name="G14" fmla="*/ 18707 1 2"/>
              <a:gd name="G15" fmla="+- G5 0 G4"/>
              <a:gd name="G16" fmla="+- G0 0 G4"/>
              <a:gd name="G17" fmla="*/ G2 G15 G16"/>
              <a:gd name="T0" fmla="*/ 16988 w 21600"/>
              <a:gd name="T1" fmla="*/ 0 h 21600"/>
              <a:gd name="T2" fmla="*/ 12375 w 21600"/>
              <a:gd name="T3" fmla="*/ 9642 h 21600"/>
              <a:gd name="T4" fmla="*/ 0 w 21600"/>
              <a:gd name="T5" fmla="*/ 19615 h 21600"/>
              <a:gd name="T6" fmla="*/ 9354 w 21600"/>
              <a:gd name="T7" fmla="*/ 21600 h 21600"/>
              <a:gd name="T8" fmla="*/ 18707 w 21600"/>
              <a:gd name="T9" fmla="*/ 16367 h 21600"/>
              <a:gd name="T10" fmla="*/ 21600 w 21600"/>
              <a:gd name="T11" fmla="*/ 9642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88" y="0"/>
                </a:moveTo>
                <a:lnTo>
                  <a:pt x="12375" y="9642"/>
                </a:lnTo>
                <a:lnTo>
                  <a:pt x="15268" y="9642"/>
                </a:lnTo>
                <a:lnTo>
                  <a:pt x="15268" y="17629"/>
                </a:lnTo>
                <a:lnTo>
                  <a:pt x="0" y="17629"/>
                </a:lnTo>
                <a:lnTo>
                  <a:pt x="0" y="21600"/>
                </a:lnTo>
                <a:lnTo>
                  <a:pt x="18707" y="21600"/>
                </a:lnTo>
                <a:lnTo>
                  <a:pt x="18707" y="9642"/>
                </a:lnTo>
                <a:lnTo>
                  <a:pt x="21600" y="9642"/>
                </a:lnTo>
                <a:close/>
              </a:path>
            </a:pathLst>
          </a:custGeom>
          <a:solidFill>
            <a:schemeClr val="tx2">
              <a:lumMod val="60000"/>
              <a:lumOff val="40000"/>
            </a:schemeClr>
          </a:solidFill>
          <a:ln w="9525">
            <a:solidFill>
              <a:srgbClr val="000000"/>
            </a:solid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charset="0"/>
            </a:endParaRPr>
          </a:p>
        </p:txBody>
      </p:sp>
      <p:sp>
        <p:nvSpPr>
          <p:cNvPr id="26651" name="AutoShape 27">
            <a:extLst>
              <a:ext uri="{FF2B5EF4-FFF2-40B4-BE49-F238E27FC236}">
                <a16:creationId xmlns:a16="http://schemas.microsoft.com/office/drawing/2014/main" id="{77A09AEC-26AD-427D-96AD-79F1CA3497A4}"/>
              </a:ext>
            </a:extLst>
          </p:cNvPr>
          <p:cNvSpPr>
            <a:spLocks noChangeArrowheads="1"/>
          </p:cNvSpPr>
          <p:nvPr/>
        </p:nvSpPr>
        <p:spPr bwMode="auto">
          <a:xfrm flipH="1" flipV="1">
            <a:off x="1761667" y="4764164"/>
            <a:ext cx="620306" cy="265036"/>
          </a:xfrm>
          <a:custGeom>
            <a:avLst/>
            <a:gdLst>
              <a:gd name="G0" fmla="+- 12375 0 0"/>
              <a:gd name="G1" fmla="+- 18707 0 0"/>
              <a:gd name="G2" fmla="+- 9642 0 0"/>
              <a:gd name="G3" fmla="*/ 12375 1 2"/>
              <a:gd name="G4" fmla="+- G3 10800 0"/>
              <a:gd name="G5" fmla="+- 21600 12375 18707"/>
              <a:gd name="G6" fmla="+- 18707 9642 0"/>
              <a:gd name="G7" fmla="*/ G6 1 2"/>
              <a:gd name="G8" fmla="*/ 18707 2 1"/>
              <a:gd name="G9" fmla="+- G8 0 21600"/>
              <a:gd name="G10" fmla="*/ 21600 G0 G1"/>
              <a:gd name="G11" fmla="*/ 21600 G4 G1"/>
              <a:gd name="G12" fmla="*/ 21600 G5 G1"/>
              <a:gd name="G13" fmla="*/ 21600 G7 G1"/>
              <a:gd name="G14" fmla="*/ 18707 1 2"/>
              <a:gd name="G15" fmla="+- G5 0 G4"/>
              <a:gd name="G16" fmla="+- G0 0 G4"/>
              <a:gd name="G17" fmla="*/ G2 G15 G16"/>
              <a:gd name="T0" fmla="*/ 16988 w 21600"/>
              <a:gd name="T1" fmla="*/ 0 h 21600"/>
              <a:gd name="T2" fmla="*/ 12375 w 21600"/>
              <a:gd name="T3" fmla="*/ 9642 h 21600"/>
              <a:gd name="T4" fmla="*/ 0 w 21600"/>
              <a:gd name="T5" fmla="*/ 19615 h 21600"/>
              <a:gd name="T6" fmla="*/ 9354 w 21600"/>
              <a:gd name="T7" fmla="*/ 21600 h 21600"/>
              <a:gd name="T8" fmla="*/ 18707 w 21600"/>
              <a:gd name="T9" fmla="*/ 16367 h 21600"/>
              <a:gd name="T10" fmla="*/ 21600 w 21600"/>
              <a:gd name="T11" fmla="*/ 9642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88" y="0"/>
                </a:moveTo>
                <a:lnTo>
                  <a:pt x="12375" y="9642"/>
                </a:lnTo>
                <a:lnTo>
                  <a:pt x="15268" y="9642"/>
                </a:lnTo>
                <a:lnTo>
                  <a:pt x="15268" y="17629"/>
                </a:lnTo>
                <a:lnTo>
                  <a:pt x="0" y="17629"/>
                </a:lnTo>
                <a:lnTo>
                  <a:pt x="0" y="21600"/>
                </a:lnTo>
                <a:lnTo>
                  <a:pt x="18707" y="21600"/>
                </a:lnTo>
                <a:lnTo>
                  <a:pt x="18707" y="9642"/>
                </a:lnTo>
                <a:lnTo>
                  <a:pt x="21600" y="9642"/>
                </a:lnTo>
                <a:close/>
              </a:path>
            </a:pathLst>
          </a:custGeom>
          <a:solidFill>
            <a:srgbClr val="92D050"/>
          </a:solidFill>
          <a:ln w="9525">
            <a:solidFill>
              <a:srgbClr val="000000"/>
            </a:solid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charset="0"/>
            </a:endParaRPr>
          </a:p>
        </p:txBody>
      </p:sp>
      <p:sp>
        <p:nvSpPr>
          <p:cNvPr id="26652" name="AutoShape 28">
            <a:extLst>
              <a:ext uri="{FF2B5EF4-FFF2-40B4-BE49-F238E27FC236}">
                <a16:creationId xmlns:a16="http://schemas.microsoft.com/office/drawing/2014/main" id="{FE599FA7-EE9E-4F0C-A9A1-768BF19D4BEF}"/>
              </a:ext>
            </a:extLst>
          </p:cNvPr>
          <p:cNvSpPr>
            <a:spLocks noChangeArrowheads="1"/>
          </p:cNvSpPr>
          <p:nvPr/>
        </p:nvSpPr>
        <p:spPr bwMode="auto">
          <a:xfrm rot="5400000">
            <a:off x="1959571" y="5680365"/>
            <a:ext cx="246363" cy="584906"/>
          </a:xfrm>
          <a:custGeom>
            <a:avLst/>
            <a:gdLst>
              <a:gd name="G0" fmla="+- 8150 0 0"/>
              <a:gd name="G1" fmla="+- 16400 0 0"/>
              <a:gd name="G2" fmla="+- 6918 0 0"/>
              <a:gd name="G3" fmla="*/ 8150 1 2"/>
              <a:gd name="G4" fmla="+- G3 10800 0"/>
              <a:gd name="G5" fmla="+- 21600 8150 16400"/>
              <a:gd name="G6" fmla="+- 16400 6918 0"/>
              <a:gd name="G7" fmla="*/ G6 1 2"/>
              <a:gd name="G8" fmla="*/ 16400 2 1"/>
              <a:gd name="G9" fmla="+- G8 0 21600"/>
              <a:gd name="G10" fmla="*/ 21600 G0 G1"/>
              <a:gd name="G11" fmla="*/ 21600 G4 G1"/>
              <a:gd name="G12" fmla="*/ 21600 G5 G1"/>
              <a:gd name="G13" fmla="*/ 21600 G7 G1"/>
              <a:gd name="G14" fmla="*/ 16400 1 2"/>
              <a:gd name="G15" fmla="+- G5 0 G4"/>
              <a:gd name="G16" fmla="+- G0 0 G4"/>
              <a:gd name="G17" fmla="*/ G2 G15 G16"/>
              <a:gd name="T0" fmla="*/ 14875 w 21600"/>
              <a:gd name="T1" fmla="*/ 0 h 21600"/>
              <a:gd name="T2" fmla="*/ 8150 w 21600"/>
              <a:gd name="T3" fmla="*/ 6918 h 21600"/>
              <a:gd name="T4" fmla="*/ 0 w 21600"/>
              <a:gd name="T5" fmla="*/ 19591 h 21600"/>
              <a:gd name="T6" fmla="*/ 8200 w 21600"/>
              <a:gd name="T7" fmla="*/ 21600 h 21600"/>
              <a:gd name="T8" fmla="*/ 16400 w 21600"/>
              <a:gd name="T9" fmla="*/ 15356 h 21600"/>
              <a:gd name="T10" fmla="*/ 21600 w 21600"/>
              <a:gd name="T11" fmla="*/ 6918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875" y="0"/>
                </a:moveTo>
                <a:lnTo>
                  <a:pt x="8150" y="6918"/>
                </a:lnTo>
                <a:lnTo>
                  <a:pt x="13350" y="6918"/>
                </a:lnTo>
                <a:lnTo>
                  <a:pt x="13350" y="17583"/>
                </a:lnTo>
                <a:lnTo>
                  <a:pt x="0" y="17583"/>
                </a:lnTo>
                <a:lnTo>
                  <a:pt x="0" y="21600"/>
                </a:lnTo>
                <a:lnTo>
                  <a:pt x="16400" y="21600"/>
                </a:lnTo>
                <a:lnTo>
                  <a:pt x="16400" y="6918"/>
                </a:lnTo>
                <a:lnTo>
                  <a:pt x="21600" y="6918"/>
                </a:lnTo>
                <a:close/>
              </a:path>
            </a:pathLst>
          </a:custGeom>
          <a:solidFill>
            <a:srgbClr val="92D050"/>
          </a:solidFill>
          <a:ln w="9525">
            <a:solidFill>
              <a:srgbClr val="000000"/>
            </a:solid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charset="0"/>
            </a:endParaRPr>
          </a:p>
        </p:txBody>
      </p:sp>
      <p:sp>
        <p:nvSpPr>
          <p:cNvPr id="26653" name="AutoShape 29">
            <a:extLst>
              <a:ext uri="{FF2B5EF4-FFF2-40B4-BE49-F238E27FC236}">
                <a16:creationId xmlns:a16="http://schemas.microsoft.com/office/drawing/2014/main" id="{5B9501C1-A2F9-49FB-BFCD-B2CFD2BE74AD}"/>
              </a:ext>
            </a:extLst>
          </p:cNvPr>
          <p:cNvSpPr>
            <a:spLocks noChangeArrowheads="1"/>
          </p:cNvSpPr>
          <p:nvPr/>
        </p:nvSpPr>
        <p:spPr bwMode="auto">
          <a:xfrm rot="16200000">
            <a:off x="4906309" y="4593431"/>
            <a:ext cx="300038" cy="571500"/>
          </a:xfrm>
          <a:custGeom>
            <a:avLst/>
            <a:gdLst>
              <a:gd name="G0" fmla="+- 8150 0 0"/>
              <a:gd name="G1" fmla="+- 16400 0 0"/>
              <a:gd name="G2" fmla="+- 6918 0 0"/>
              <a:gd name="G3" fmla="*/ 8150 1 2"/>
              <a:gd name="G4" fmla="+- G3 10800 0"/>
              <a:gd name="G5" fmla="+- 21600 8150 16400"/>
              <a:gd name="G6" fmla="+- 16400 6918 0"/>
              <a:gd name="G7" fmla="*/ G6 1 2"/>
              <a:gd name="G8" fmla="*/ 16400 2 1"/>
              <a:gd name="G9" fmla="+- G8 0 21600"/>
              <a:gd name="G10" fmla="*/ 21600 G0 G1"/>
              <a:gd name="G11" fmla="*/ 21600 G4 G1"/>
              <a:gd name="G12" fmla="*/ 21600 G5 G1"/>
              <a:gd name="G13" fmla="*/ 21600 G7 G1"/>
              <a:gd name="G14" fmla="*/ 16400 1 2"/>
              <a:gd name="G15" fmla="+- G5 0 G4"/>
              <a:gd name="G16" fmla="+- G0 0 G4"/>
              <a:gd name="G17" fmla="*/ G2 G15 G16"/>
              <a:gd name="T0" fmla="*/ 14875 w 21600"/>
              <a:gd name="T1" fmla="*/ 0 h 21600"/>
              <a:gd name="T2" fmla="*/ 8150 w 21600"/>
              <a:gd name="T3" fmla="*/ 6918 h 21600"/>
              <a:gd name="T4" fmla="*/ 0 w 21600"/>
              <a:gd name="T5" fmla="*/ 19591 h 21600"/>
              <a:gd name="T6" fmla="*/ 8200 w 21600"/>
              <a:gd name="T7" fmla="*/ 21600 h 21600"/>
              <a:gd name="T8" fmla="*/ 16400 w 21600"/>
              <a:gd name="T9" fmla="*/ 15356 h 21600"/>
              <a:gd name="T10" fmla="*/ 21600 w 21600"/>
              <a:gd name="T11" fmla="*/ 6918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875" y="0"/>
                </a:moveTo>
                <a:lnTo>
                  <a:pt x="8150" y="6918"/>
                </a:lnTo>
                <a:lnTo>
                  <a:pt x="13350" y="6918"/>
                </a:lnTo>
                <a:lnTo>
                  <a:pt x="13350" y="17583"/>
                </a:lnTo>
                <a:lnTo>
                  <a:pt x="0" y="17583"/>
                </a:lnTo>
                <a:lnTo>
                  <a:pt x="0" y="21600"/>
                </a:lnTo>
                <a:lnTo>
                  <a:pt x="16400" y="21600"/>
                </a:lnTo>
                <a:lnTo>
                  <a:pt x="16400" y="6918"/>
                </a:lnTo>
                <a:lnTo>
                  <a:pt x="21600" y="6918"/>
                </a:lnTo>
                <a:close/>
              </a:path>
            </a:pathLst>
          </a:custGeom>
          <a:solidFill>
            <a:srgbClr val="92D050"/>
          </a:solidFill>
          <a:ln w="9525">
            <a:solidFill>
              <a:srgbClr val="000000"/>
            </a:solid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charset="0"/>
            </a:endParaRPr>
          </a:p>
        </p:txBody>
      </p:sp>
      <p:sp>
        <p:nvSpPr>
          <p:cNvPr id="26654" name="AutoShape 30">
            <a:extLst>
              <a:ext uri="{FF2B5EF4-FFF2-40B4-BE49-F238E27FC236}">
                <a16:creationId xmlns:a16="http://schemas.microsoft.com/office/drawing/2014/main" id="{FD97AB6D-11EF-42E7-AFD6-A7484B367D0C}"/>
              </a:ext>
            </a:extLst>
          </p:cNvPr>
          <p:cNvSpPr>
            <a:spLocks noChangeArrowheads="1"/>
          </p:cNvSpPr>
          <p:nvPr/>
        </p:nvSpPr>
        <p:spPr bwMode="auto">
          <a:xfrm rot="10800000" flipH="1" flipV="1">
            <a:off x="4797998" y="5867400"/>
            <a:ext cx="630650" cy="260799"/>
          </a:xfrm>
          <a:custGeom>
            <a:avLst/>
            <a:gdLst>
              <a:gd name="G0" fmla="+- 12375 0 0"/>
              <a:gd name="G1" fmla="+- 18707 0 0"/>
              <a:gd name="G2" fmla="+- 9642 0 0"/>
              <a:gd name="G3" fmla="*/ 12375 1 2"/>
              <a:gd name="G4" fmla="+- G3 10800 0"/>
              <a:gd name="G5" fmla="+- 21600 12375 18707"/>
              <a:gd name="G6" fmla="+- 18707 9642 0"/>
              <a:gd name="G7" fmla="*/ G6 1 2"/>
              <a:gd name="G8" fmla="*/ 18707 2 1"/>
              <a:gd name="G9" fmla="+- G8 0 21600"/>
              <a:gd name="G10" fmla="*/ 21600 G0 G1"/>
              <a:gd name="G11" fmla="*/ 21600 G4 G1"/>
              <a:gd name="G12" fmla="*/ 21600 G5 G1"/>
              <a:gd name="G13" fmla="*/ 21600 G7 G1"/>
              <a:gd name="G14" fmla="*/ 18707 1 2"/>
              <a:gd name="G15" fmla="+- G5 0 G4"/>
              <a:gd name="G16" fmla="+- G0 0 G4"/>
              <a:gd name="G17" fmla="*/ G2 G15 G16"/>
              <a:gd name="T0" fmla="*/ 16988 w 21600"/>
              <a:gd name="T1" fmla="*/ 0 h 21600"/>
              <a:gd name="T2" fmla="*/ 12375 w 21600"/>
              <a:gd name="T3" fmla="*/ 9642 h 21600"/>
              <a:gd name="T4" fmla="*/ 0 w 21600"/>
              <a:gd name="T5" fmla="*/ 19615 h 21600"/>
              <a:gd name="T6" fmla="*/ 9354 w 21600"/>
              <a:gd name="T7" fmla="*/ 21600 h 21600"/>
              <a:gd name="T8" fmla="*/ 18707 w 21600"/>
              <a:gd name="T9" fmla="*/ 16367 h 21600"/>
              <a:gd name="T10" fmla="*/ 21600 w 21600"/>
              <a:gd name="T11" fmla="*/ 9642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88" y="0"/>
                </a:moveTo>
                <a:lnTo>
                  <a:pt x="12375" y="9642"/>
                </a:lnTo>
                <a:lnTo>
                  <a:pt x="15268" y="9642"/>
                </a:lnTo>
                <a:lnTo>
                  <a:pt x="15268" y="17629"/>
                </a:lnTo>
                <a:lnTo>
                  <a:pt x="0" y="17629"/>
                </a:lnTo>
                <a:lnTo>
                  <a:pt x="0" y="21600"/>
                </a:lnTo>
                <a:lnTo>
                  <a:pt x="18707" y="21600"/>
                </a:lnTo>
                <a:lnTo>
                  <a:pt x="18707" y="9642"/>
                </a:lnTo>
                <a:lnTo>
                  <a:pt x="21600" y="9642"/>
                </a:lnTo>
                <a:close/>
              </a:path>
            </a:pathLst>
          </a:custGeom>
          <a:solidFill>
            <a:srgbClr val="92D050"/>
          </a:solidFill>
          <a:ln w="9525">
            <a:solidFill>
              <a:srgbClr val="000000"/>
            </a:solid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charset="0"/>
            </a:endParaRPr>
          </a:p>
        </p:txBody>
      </p:sp>
      <p:sp>
        <p:nvSpPr>
          <p:cNvPr id="26655" name="AutoShape 31">
            <a:extLst>
              <a:ext uri="{FF2B5EF4-FFF2-40B4-BE49-F238E27FC236}">
                <a16:creationId xmlns:a16="http://schemas.microsoft.com/office/drawing/2014/main" id="{41F58765-8CD0-4141-B2DA-9805ABB75071}"/>
              </a:ext>
            </a:extLst>
          </p:cNvPr>
          <p:cNvSpPr>
            <a:spLocks noChangeArrowheads="1"/>
          </p:cNvSpPr>
          <p:nvPr/>
        </p:nvSpPr>
        <p:spPr bwMode="auto">
          <a:xfrm rot="10800000" flipH="1" flipV="1">
            <a:off x="8011161" y="4132458"/>
            <a:ext cx="571500" cy="410719"/>
          </a:xfrm>
          <a:custGeom>
            <a:avLst/>
            <a:gdLst>
              <a:gd name="G0" fmla="+- 12375 0 0"/>
              <a:gd name="G1" fmla="+- 18707 0 0"/>
              <a:gd name="G2" fmla="+- 9642 0 0"/>
              <a:gd name="G3" fmla="*/ 12375 1 2"/>
              <a:gd name="G4" fmla="+- G3 10800 0"/>
              <a:gd name="G5" fmla="+- 21600 12375 18707"/>
              <a:gd name="G6" fmla="+- 18707 9642 0"/>
              <a:gd name="G7" fmla="*/ G6 1 2"/>
              <a:gd name="G8" fmla="*/ 18707 2 1"/>
              <a:gd name="G9" fmla="+- G8 0 21600"/>
              <a:gd name="G10" fmla="*/ 21600 G0 G1"/>
              <a:gd name="G11" fmla="*/ 21600 G4 G1"/>
              <a:gd name="G12" fmla="*/ 21600 G5 G1"/>
              <a:gd name="G13" fmla="*/ 21600 G7 G1"/>
              <a:gd name="G14" fmla="*/ 18707 1 2"/>
              <a:gd name="G15" fmla="+- G5 0 G4"/>
              <a:gd name="G16" fmla="+- G0 0 G4"/>
              <a:gd name="G17" fmla="*/ G2 G15 G16"/>
              <a:gd name="T0" fmla="*/ 16988 w 21600"/>
              <a:gd name="T1" fmla="*/ 0 h 21600"/>
              <a:gd name="T2" fmla="*/ 12375 w 21600"/>
              <a:gd name="T3" fmla="*/ 9642 h 21600"/>
              <a:gd name="T4" fmla="*/ 0 w 21600"/>
              <a:gd name="T5" fmla="*/ 19615 h 21600"/>
              <a:gd name="T6" fmla="*/ 9354 w 21600"/>
              <a:gd name="T7" fmla="*/ 21600 h 21600"/>
              <a:gd name="T8" fmla="*/ 18707 w 21600"/>
              <a:gd name="T9" fmla="*/ 16367 h 21600"/>
              <a:gd name="T10" fmla="*/ 21600 w 21600"/>
              <a:gd name="T11" fmla="*/ 9642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88" y="0"/>
                </a:moveTo>
                <a:lnTo>
                  <a:pt x="12375" y="9642"/>
                </a:lnTo>
                <a:lnTo>
                  <a:pt x="15268" y="9642"/>
                </a:lnTo>
                <a:lnTo>
                  <a:pt x="15268" y="17629"/>
                </a:lnTo>
                <a:lnTo>
                  <a:pt x="0" y="17629"/>
                </a:lnTo>
                <a:lnTo>
                  <a:pt x="0" y="21600"/>
                </a:lnTo>
                <a:lnTo>
                  <a:pt x="18707" y="21600"/>
                </a:lnTo>
                <a:lnTo>
                  <a:pt x="18707" y="9642"/>
                </a:lnTo>
                <a:lnTo>
                  <a:pt x="21600" y="9642"/>
                </a:lnTo>
                <a:close/>
              </a:path>
            </a:pathLst>
          </a:custGeom>
          <a:solidFill>
            <a:srgbClr val="FF6600"/>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charset="0"/>
            </a:endParaRPr>
          </a:p>
        </p:txBody>
      </p:sp>
      <p:sp>
        <p:nvSpPr>
          <p:cNvPr id="26656" name="AutoShape 32">
            <a:extLst>
              <a:ext uri="{FF2B5EF4-FFF2-40B4-BE49-F238E27FC236}">
                <a16:creationId xmlns:a16="http://schemas.microsoft.com/office/drawing/2014/main" id="{80E7F22B-1ADA-40FF-A8AF-7683CD14D362}"/>
              </a:ext>
            </a:extLst>
          </p:cNvPr>
          <p:cNvSpPr>
            <a:spLocks noChangeArrowheads="1"/>
          </p:cNvSpPr>
          <p:nvPr/>
        </p:nvSpPr>
        <p:spPr bwMode="auto">
          <a:xfrm rot="16200000">
            <a:off x="8080030" y="2969376"/>
            <a:ext cx="374646" cy="571500"/>
          </a:xfrm>
          <a:custGeom>
            <a:avLst/>
            <a:gdLst>
              <a:gd name="G0" fmla="+- 8150 0 0"/>
              <a:gd name="G1" fmla="+- 16400 0 0"/>
              <a:gd name="G2" fmla="+- 6918 0 0"/>
              <a:gd name="G3" fmla="*/ 8150 1 2"/>
              <a:gd name="G4" fmla="+- G3 10800 0"/>
              <a:gd name="G5" fmla="+- 21600 8150 16400"/>
              <a:gd name="G6" fmla="+- 16400 6918 0"/>
              <a:gd name="G7" fmla="*/ G6 1 2"/>
              <a:gd name="G8" fmla="*/ 16400 2 1"/>
              <a:gd name="G9" fmla="+- G8 0 21600"/>
              <a:gd name="G10" fmla="*/ 21600 G0 G1"/>
              <a:gd name="G11" fmla="*/ 21600 G4 G1"/>
              <a:gd name="G12" fmla="*/ 21600 G5 G1"/>
              <a:gd name="G13" fmla="*/ 21600 G7 G1"/>
              <a:gd name="G14" fmla="*/ 16400 1 2"/>
              <a:gd name="G15" fmla="+- G5 0 G4"/>
              <a:gd name="G16" fmla="+- G0 0 G4"/>
              <a:gd name="G17" fmla="*/ G2 G15 G16"/>
              <a:gd name="T0" fmla="*/ 14875 w 21600"/>
              <a:gd name="T1" fmla="*/ 0 h 21600"/>
              <a:gd name="T2" fmla="*/ 8150 w 21600"/>
              <a:gd name="T3" fmla="*/ 6918 h 21600"/>
              <a:gd name="T4" fmla="*/ 0 w 21600"/>
              <a:gd name="T5" fmla="*/ 19591 h 21600"/>
              <a:gd name="T6" fmla="*/ 8200 w 21600"/>
              <a:gd name="T7" fmla="*/ 21600 h 21600"/>
              <a:gd name="T8" fmla="*/ 16400 w 21600"/>
              <a:gd name="T9" fmla="*/ 15356 h 21600"/>
              <a:gd name="T10" fmla="*/ 21600 w 21600"/>
              <a:gd name="T11" fmla="*/ 6918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875" y="0"/>
                </a:moveTo>
                <a:lnTo>
                  <a:pt x="8150" y="6918"/>
                </a:lnTo>
                <a:lnTo>
                  <a:pt x="13350" y="6918"/>
                </a:lnTo>
                <a:lnTo>
                  <a:pt x="13350" y="17583"/>
                </a:lnTo>
                <a:lnTo>
                  <a:pt x="0" y="17583"/>
                </a:lnTo>
                <a:lnTo>
                  <a:pt x="0" y="21600"/>
                </a:lnTo>
                <a:lnTo>
                  <a:pt x="16400" y="21600"/>
                </a:lnTo>
                <a:lnTo>
                  <a:pt x="16400" y="6918"/>
                </a:lnTo>
                <a:lnTo>
                  <a:pt x="21600" y="6918"/>
                </a:lnTo>
                <a:close/>
              </a:path>
            </a:pathLst>
          </a:custGeom>
          <a:solidFill>
            <a:srgbClr val="FF6600"/>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charset="0"/>
            </a:endParaRPr>
          </a:p>
        </p:txBody>
      </p:sp>
      <p:sp>
        <p:nvSpPr>
          <p:cNvPr id="26657" name="AutoShape 33">
            <a:extLst>
              <a:ext uri="{FF2B5EF4-FFF2-40B4-BE49-F238E27FC236}">
                <a16:creationId xmlns:a16="http://schemas.microsoft.com/office/drawing/2014/main" id="{CEC4C798-99A1-4F63-8048-EC9AD62B379B}"/>
              </a:ext>
            </a:extLst>
          </p:cNvPr>
          <p:cNvSpPr>
            <a:spLocks noChangeArrowheads="1"/>
          </p:cNvSpPr>
          <p:nvPr/>
        </p:nvSpPr>
        <p:spPr bwMode="auto">
          <a:xfrm rot="5400000">
            <a:off x="5052605" y="4082128"/>
            <a:ext cx="541336" cy="482268"/>
          </a:xfrm>
          <a:custGeom>
            <a:avLst/>
            <a:gdLst>
              <a:gd name="G0" fmla="+- 8150 0 0"/>
              <a:gd name="G1" fmla="+- 16400 0 0"/>
              <a:gd name="G2" fmla="+- 6918 0 0"/>
              <a:gd name="G3" fmla="*/ 8150 1 2"/>
              <a:gd name="G4" fmla="+- G3 10800 0"/>
              <a:gd name="G5" fmla="+- 21600 8150 16400"/>
              <a:gd name="G6" fmla="+- 16400 6918 0"/>
              <a:gd name="G7" fmla="*/ G6 1 2"/>
              <a:gd name="G8" fmla="*/ 16400 2 1"/>
              <a:gd name="G9" fmla="+- G8 0 21600"/>
              <a:gd name="G10" fmla="*/ 21600 G0 G1"/>
              <a:gd name="G11" fmla="*/ 21600 G4 G1"/>
              <a:gd name="G12" fmla="*/ 21600 G5 G1"/>
              <a:gd name="G13" fmla="*/ 21600 G7 G1"/>
              <a:gd name="G14" fmla="*/ 16400 1 2"/>
              <a:gd name="G15" fmla="+- G5 0 G4"/>
              <a:gd name="G16" fmla="+- G0 0 G4"/>
              <a:gd name="G17" fmla="*/ G2 G15 G16"/>
              <a:gd name="T0" fmla="*/ 14875 w 21600"/>
              <a:gd name="T1" fmla="*/ 0 h 21600"/>
              <a:gd name="T2" fmla="*/ 8150 w 21600"/>
              <a:gd name="T3" fmla="*/ 6918 h 21600"/>
              <a:gd name="T4" fmla="*/ 0 w 21600"/>
              <a:gd name="T5" fmla="*/ 19591 h 21600"/>
              <a:gd name="T6" fmla="*/ 8200 w 21600"/>
              <a:gd name="T7" fmla="*/ 21600 h 21600"/>
              <a:gd name="T8" fmla="*/ 16400 w 21600"/>
              <a:gd name="T9" fmla="*/ 15356 h 21600"/>
              <a:gd name="T10" fmla="*/ 21600 w 21600"/>
              <a:gd name="T11" fmla="*/ 6918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875" y="0"/>
                </a:moveTo>
                <a:lnTo>
                  <a:pt x="8150" y="6918"/>
                </a:lnTo>
                <a:lnTo>
                  <a:pt x="13350" y="6918"/>
                </a:lnTo>
                <a:lnTo>
                  <a:pt x="13350" y="17583"/>
                </a:lnTo>
                <a:lnTo>
                  <a:pt x="0" y="17583"/>
                </a:lnTo>
                <a:lnTo>
                  <a:pt x="0" y="21600"/>
                </a:lnTo>
                <a:lnTo>
                  <a:pt x="16400" y="21600"/>
                </a:lnTo>
                <a:lnTo>
                  <a:pt x="16400" y="6918"/>
                </a:lnTo>
                <a:lnTo>
                  <a:pt x="21600" y="6918"/>
                </a:lnTo>
                <a:close/>
              </a:path>
            </a:pathLst>
          </a:custGeom>
          <a:solidFill>
            <a:srgbClr val="FF6600"/>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charset="0"/>
            </a:endParaRPr>
          </a:p>
        </p:txBody>
      </p:sp>
      <p:sp>
        <p:nvSpPr>
          <p:cNvPr id="26658" name="AutoShape 34">
            <a:extLst>
              <a:ext uri="{FF2B5EF4-FFF2-40B4-BE49-F238E27FC236}">
                <a16:creationId xmlns:a16="http://schemas.microsoft.com/office/drawing/2014/main" id="{CC0260FF-14C9-450B-9094-3BF00D8406D5}"/>
              </a:ext>
            </a:extLst>
          </p:cNvPr>
          <p:cNvSpPr>
            <a:spLocks noChangeArrowheads="1"/>
          </p:cNvSpPr>
          <p:nvPr/>
        </p:nvSpPr>
        <p:spPr bwMode="auto">
          <a:xfrm flipH="1" flipV="1">
            <a:off x="4994030" y="3067803"/>
            <a:ext cx="643216" cy="375694"/>
          </a:xfrm>
          <a:custGeom>
            <a:avLst/>
            <a:gdLst>
              <a:gd name="G0" fmla="+- 12375 0 0"/>
              <a:gd name="G1" fmla="+- 18707 0 0"/>
              <a:gd name="G2" fmla="+- 9642 0 0"/>
              <a:gd name="G3" fmla="*/ 12375 1 2"/>
              <a:gd name="G4" fmla="+- G3 10800 0"/>
              <a:gd name="G5" fmla="+- 21600 12375 18707"/>
              <a:gd name="G6" fmla="+- 18707 9642 0"/>
              <a:gd name="G7" fmla="*/ G6 1 2"/>
              <a:gd name="G8" fmla="*/ 18707 2 1"/>
              <a:gd name="G9" fmla="+- G8 0 21600"/>
              <a:gd name="G10" fmla="*/ 21600 G0 G1"/>
              <a:gd name="G11" fmla="*/ 21600 G4 G1"/>
              <a:gd name="G12" fmla="*/ 21600 G5 G1"/>
              <a:gd name="G13" fmla="*/ 21600 G7 G1"/>
              <a:gd name="G14" fmla="*/ 18707 1 2"/>
              <a:gd name="G15" fmla="+- G5 0 G4"/>
              <a:gd name="G16" fmla="+- G0 0 G4"/>
              <a:gd name="G17" fmla="*/ G2 G15 G16"/>
              <a:gd name="T0" fmla="*/ 16988 w 21600"/>
              <a:gd name="T1" fmla="*/ 0 h 21600"/>
              <a:gd name="T2" fmla="*/ 12375 w 21600"/>
              <a:gd name="T3" fmla="*/ 9642 h 21600"/>
              <a:gd name="T4" fmla="*/ 0 w 21600"/>
              <a:gd name="T5" fmla="*/ 19615 h 21600"/>
              <a:gd name="T6" fmla="*/ 9354 w 21600"/>
              <a:gd name="T7" fmla="*/ 21600 h 21600"/>
              <a:gd name="T8" fmla="*/ 18707 w 21600"/>
              <a:gd name="T9" fmla="*/ 16367 h 21600"/>
              <a:gd name="T10" fmla="*/ 21600 w 21600"/>
              <a:gd name="T11" fmla="*/ 9642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88" y="0"/>
                </a:moveTo>
                <a:lnTo>
                  <a:pt x="12375" y="9642"/>
                </a:lnTo>
                <a:lnTo>
                  <a:pt x="15268" y="9642"/>
                </a:lnTo>
                <a:lnTo>
                  <a:pt x="15268" y="17629"/>
                </a:lnTo>
                <a:lnTo>
                  <a:pt x="0" y="17629"/>
                </a:lnTo>
                <a:lnTo>
                  <a:pt x="0" y="21600"/>
                </a:lnTo>
                <a:lnTo>
                  <a:pt x="18707" y="21600"/>
                </a:lnTo>
                <a:lnTo>
                  <a:pt x="18707" y="9642"/>
                </a:lnTo>
                <a:lnTo>
                  <a:pt x="21600" y="9642"/>
                </a:lnTo>
                <a:close/>
              </a:path>
            </a:pathLst>
          </a:custGeom>
          <a:solidFill>
            <a:srgbClr val="FF6600"/>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rial" charset="0"/>
            </a:endParaRPr>
          </a:p>
        </p:txBody>
      </p:sp>
      <p:sp>
        <p:nvSpPr>
          <p:cNvPr id="26659" name="AutoShape 35">
            <a:extLst>
              <a:ext uri="{FF2B5EF4-FFF2-40B4-BE49-F238E27FC236}">
                <a16:creationId xmlns:a16="http://schemas.microsoft.com/office/drawing/2014/main" id="{8AE37EE5-D96A-47E6-8DCF-04F191057B23}"/>
              </a:ext>
            </a:extLst>
          </p:cNvPr>
          <p:cNvSpPr>
            <a:spLocks noChangeArrowheads="1"/>
          </p:cNvSpPr>
          <p:nvPr/>
        </p:nvSpPr>
        <p:spPr bwMode="auto">
          <a:xfrm>
            <a:off x="5770253" y="3261046"/>
            <a:ext cx="2027297" cy="1137999"/>
          </a:xfrm>
          <a:prstGeom prst="star24">
            <a:avLst>
              <a:gd name="adj" fmla="val 34116"/>
            </a:avLst>
          </a:prstGeom>
          <a:solidFill>
            <a:srgbClr val="FF6600">
              <a:alpha val="70000"/>
            </a:srgbClr>
          </a:solidFill>
          <a:ln>
            <a:noFill/>
          </a:ln>
          <a:effectLst/>
          <a:extLst>
            <a:ext uri="{91240B29-F687-4F45-9708-019B960494DF}">
              <a14:hiddenLine xmlns:a14="http://schemas.microsoft.com/office/drawing/2010/main" w="381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685800" rtl="0" eaLnBrk="1" fontAlgn="auto" latinLnBrk="0" hangingPunct="1">
              <a:lnSpc>
                <a:spcPct val="100000"/>
              </a:lnSpc>
              <a:spcBef>
                <a:spcPct val="50000"/>
              </a:spcBef>
              <a:spcAft>
                <a:spcPts val="0"/>
              </a:spcAft>
              <a:buClrTx/>
              <a:buSzTx/>
              <a:buFontTx/>
              <a:buNone/>
              <a:tabLst/>
              <a:defRPr/>
            </a:pPr>
            <a:r>
              <a:rPr kumimoji="1" lang="ja-JP" altLang="en-US" sz="16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ビジョン</a:t>
            </a:r>
            <a:r>
              <a:rPr kumimoji="1" lang="en-US" altLang="ja-JP" sz="135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VISION</a:t>
            </a:r>
            <a:endParaRPr kumimoji="1" lang="ja-JP" altLang="en-US" sz="135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6" name="Title 3">
            <a:extLst>
              <a:ext uri="{FF2B5EF4-FFF2-40B4-BE49-F238E27FC236}">
                <a16:creationId xmlns:a16="http://schemas.microsoft.com/office/drawing/2014/main" id="{73733286-02B5-4453-9C3B-57BACF3FA270}"/>
              </a:ext>
            </a:extLst>
          </p:cNvPr>
          <p:cNvSpPr txBox="1">
            <a:spLocks/>
          </p:cNvSpPr>
          <p:nvPr/>
        </p:nvSpPr>
        <p:spPr bwMode="auto">
          <a:xfrm>
            <a:off x="1628200" y="236016"/>
            <a:ext cx="7221488" cy="72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kern="1200">
                <a:solidFill>
                  <a:srgbClr val="C00000"/>
                </a:solidFill>
                <a:latin typeface="+mj-lt"/>
                <a:ea typeface="+mj-ea"/>
                <a:cs typeface="+mj-cs"/>
              </a:defRPr>
            </a:lvl1pPr>
            <a:lvl2pPr algn="r" rtl="0" eaLnBrk="0" fontAlgn="base" hangingPunct="0">
              <a:spcBef>
                <a:spcPct val="0"/>
              </a:spcBef>
              <a:spcAft>
                <a:spcPct val="0"/>
              </a:spcAft>
              <a:defRPr sz="2800" b="1">
                <a:solidFill>
                  <a:srgbClr val="C00000"/>
                </a:solidFill>
                <a:latin typeface="Calibri" pitchFamily="34" charset="0"/>
              </a:defRPr>
            </a:lvl2pPr>
            <a:lvl3pPr algn="r" rtl="0" eaLnBrk="0" fontAlgn="base" hangingPunct="0">
              <a:spcBef>
                <a:spcPct val="0"/>
              </a:spcBef>
              <a:spcAft>
                <a:spcPct val="0"/>
              </a:spcAft>
              <a:defRPr sz="2800" b="1">
                <a:solidFill>
                  <a:srgbClr val="C00000"/>
                </a:solidFill>
                <a:latin typeface="Calibri" pitchFamily="34" charset="0"/>
              </a:defRPr>
            </a:lvl3pPr>
            <a:lvl4pPr algn="r" rtl="0" eaLnBrk="0" fontAlgn="base" hangingPunct="0">
              <a:spcBef>
                <a:spcPct val="0"/>
              </a:spcBef>
              <a:spcAft>
                <a:spcPct val="0"/>
              </a:spcAft>
              <a:defRPr sz="2800" b="1">
                <a:solidFill>
                  <a:srgbClr val="C00000"/>
                </a:solidFill>
                <a:latin typeface="Calibri" pitchFamily="34" charset="0"/>
              </a:defRPr>
            </a:lvl4pPr>
            <a:lvl5pPr algn="r" rtl="0" eaLnBrk="0" fontAlgn="base" hangingPunct="0">
              <a:spcBef>
                <a:spcPct val="0"/>
              </a:spcBef>
              <a:spcAft>
                <a:spcPct val="0"/>
              </a:spcAft>
              <a:defRPr sz="2800" b="1">
                <a:solidFill>
                  <a:srgbClr val="C00000"/>
                </a:solidFill>
                <a:latin typeface="Calibri" pitchFamily="34" charset="0"/>
              </a:defRPr>
            </a:lvl5pPr>
            <a:lvl6pPr marL="457200" algn="r" rtl="0" fontAlgn="base">
              <a:spcBef>
                <a:spcPct val="0"/>
              </a:spcBef>
              <a:spcAft>
                <a:spcPct val="0"/>
              </a:spcAft>
              <a:defRPr sz="2800" b="1">
                <a:solidFill>
                  <a:srgbClr val="C00000"/>
                </a:solidFill>
                <a:latin typeface="Calibri" pitchFamily="34" charset="0"/>
              </a:defRPr>
            </a:lvl6pPr>
            <a:lvl7pPr marL="914400" algn="r" rtl="0" fontAlgn="base">
              <a:spcBef>
                <a:spcPct val="0"/>
              </a:spcBef>
              <a:spcAft>
                <a:spcPct val="0"/>
              </a:spcAft>
              <a:defRPr sz="2800" b="1">
                <a:solidFill>
                  <a:srgbClr val="C00000"/>
                </a:solidFill>
                <a:latin typeface="Calibri" pitchFamily="34" charset="0"/>
              </a:defRPr>
            </a:lvl7pPr>
            <a:lvl8pPr marL="1371600" algn="r" rtl="0" fontAlgn="base">
              <a:spcBef>
                <a:spcPct val="0"/>
              </a:spcBef>
              <a:spcAft>
                <a:spcPct val="0"/>
              </a:spcAft>
              <a:defRPr sz="2800" b="1">
                <a:solidFill>
                  <a:srgbClr val="C00000"/>
                </a:solidFill>
                <a:latin typeface="Calibri" pitchFamily="34" charset="0"/>
              </a:defRPr>
            </a:lvl8pPr>
            <a:lvl9pPr marL="1828800" algn="r" rtl="0" fontAlgn="base">
              <a:spcBef>
                <a:spcPct val="0"/>
              </a:spcBef>
              <a:spcAft>
                <a:spcPct val="0"/>
              </a:spcAft>
              <a:defRPr sz="2800" b="1">
                <a:solidFill>
                  <a:srgbClr val="C00000"/>
                </a:solidFill>
                <a:latin typeface="Calibri"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ja-JP" altLang="en-US" sz="3600" b="1" i="0" u="none" strike="noStrike" kern="1200" cap="none" spc="0" normalizeH="0" baseline="0" noProof="0" dirty="0">
                <a:ln>
                  <a:noFill/>
                </a:ln>
                <a:solidFill>
                  <a:srgbClr val="C00000"/>
                </a:solidFill>
                <a:effectLst/>
                <a:uLnTx/>
                <a:uFillTx/>
                <a:latin typeface="Meiryo UI"/>
                <a:ea typeface="Meiryo UI"/>
                <a:cs typeface="+mj-cs"/>
              </a:rPr>
              <a:t>＜まとめ＞　変化とリーダーシップ</a:t>
            </a:r>
            <a:endParaRPr kumimoji="0" lang="en-US" sz="2000" b="1" i="0" u="none" strike="noStrike" kern="1200" cap="none" spc="0" normalizeH="0" baseline="0" noProof="0" dirty="0">
              <a:ln>
                <a:noFill/>
              </a:ln>
              <a:solidFill>
                <a:srgbClr val="C00000"/>
              </a:solidFill>
              <a:effectLst/>
              <a:uLnTx/>
              <a:uFillTx/>
              <a:latin typeface="Meiryo UI"/>
              <a:ea typeface="Meiryo UI"/>
              <a:cs typeface="+mj-cs"/>
            </a:endParaRPr>
          </a:p>
        </p:txBody>
      </p:sp>
    </p:spTree>
    <p:extLst>
      <p:ext uri="{BB962C8B-B14F-4D97-AF65-F5344CB8AC3E}">
        <p14:creationId xmlns:p14="http://schemas.microsoft.com/office/powerpoint/2010/main" val="3953453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683"/>
                                        </p:tgtEl>
                                        <p:attrNameLst>
                                          <p:attrName>style.visibility</p:attrName>
                                        </p:attrNameLst>
                                      </p:cBhvr>
                                      <p:to>
                                        <p:strVal val="visible"/>
                                      </p:to>
                                    </p:set>
                                    <p:anim calcmode="lin" valueType="num">
                                      <p:cBhvr>
                                        <p:cTn id="7" dur="500" fill="hold"/>
                                        <p:tgtEl>
                                          <p:spTgt spid="26683"/>
                                        </p:tgtEl>
                                        <p:attrNameLst>
                                          <p:attrName>ppt_w</p:attrName>
                                        </p:attrNameLst>
                                      </p:cBhvr>
                                      <p:tavLst>
                                        <p:tav tm="0">
                                          <p:val>
                                            <p:fltVal val="0"/>
                                          </p:val>
                                        </p:tav>
                                        <p:tav tm="100000">
                                          <p:val>
                                            <p:strVal val="#ppt_w"/>
                                          </p:val>
                                        </p:tav>
                                      </p:tavLst>
                                    </p:anim>
                                    <p:anim calcmode="lin" valueType="num">
                                      <p:cBhvr>
                                        <p:cTn id="8" dur="500" fill="hold"/>
                                        <p:tgtEl>
                                          <p:spTgt spid="26683"/>
                                        </p:tgtEl>
                                        <p:attrNameLst>
                                          <p:attrName>ppt_h</p:attrName>
                                        </p:attrNameLst>
                                      </p:cBhvr>
                                      <p:tavLst>
                                        <p:tav tm="0">
                                          <p:val>
                                            <p:fltVal val="0"/>
                                          </p:val>
                                        </p:tav>
                                        <p:tav tm="100000">
                                          <p:val>
                                            <p:strVal val="#ppt_h"/>
                                          </p:val>
                                        </p:tav>
                                      </p:tavLst>
                                    </p:anim>
                                    <p:animEffect transition="in" filter="fade">
                                      <p:cBhvr>
                                        <p:cTn id="9" dur="500"/>
                                        <p:tgtEl>
                                          <p:spTgt spid="266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26646"/>
                                        </p:tgtEl>
                                        <p:attrNameLst>
                                          <p:attrName>style.visibility</p:attrName>
                                        </p:attrNameLst>
                                      </p:cBhvr>
                                      <p:to>
                                        <p:strVal val="visible"/>
                                      </p:to>
                                    </p:set>
                                    <p:animEffect transition="in" filter="strips(downRight)">
                                      <p:cBhvr>
                                        <p:cTn id="14" dur="500"/>
                                        <p:tgtEl>
                                          <p:spTgt spid="26646"/>
                                        </p:tgtEl>
                                      </p:cBhvr>
                                    </p:animEffect>
                                  </p:childTnLst>
                                </p:cTn>
                              </p:par>
                            </p:childTnLst>
                          </p:cTn>
                        </p:par>
                        <p:par>
                          <p:cTn id="15" fill="hold" nodeType="afterGroup">
                            <p:stCondLst>
                              <p:cond delay="500"/>
                            </p:stCondLst>
                            <p:childTnLst>
                              <p:par>
                                <p:cTn id="16" presetID="6" presetClass="entr" presetSubtype="32" fill="hold" grpId="0" nodeType="afterEffect">
                                  <p:stCondLst>
                                    <p:cond delay="0"/>
                                  </p:stCondLst>
                                  <p:childTnLst>
                                    <p:set>
                                      <p:cBhvr>
                                        <p:cTn id="17" dur="1" fill="hold">
                                          <p:stCondLst>
                                            <p:cond delay="0"/>
                                          </p:stCondLst>
                                        </p:cTn>
                                        <p:tgtEl>
                                          <p:spTgt spid="26636"/>
                                        </p:tgtEl>
                                        <p:attrNameLst>
                                          <p:attrName>style.visibility</p:attrName>
                                        </p:attrNameLst>
                                      </p:cBhvr>
                                      <p:to>
                                        <p:strVal val="visible"/>
                                      </p:to>
                                    </p:set>
                                    <p:animEffect transition="in" filter="circle(out)">
                                      <p:cBhvr>
                                        <p:cTn id="18" dur="1000"/>
                                        <p:tgtEl>
                                          <p:spTgt spid="2663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26651"/>
                                        </p:tgtEl>
                                        <p:attrNameLst>
                                          <p:attrName>style.visibility</p:attrName>
                                        </p:attrNameLst>
                                      </p:cBhvr>
                                      <p:to>
                                        <p:strVal val="visible"/>
                                      </p:to>
                                    </p:set>
                                    <p:animEffect transition="in" filter="strips(downLeft)">
                                      <p:cBhvr>
                                        <p:cTn id="23" dur="500"/>
                                        <p:tgtEl>
                                          <p:spTgt spid="26651"/>
                                        </p:tgtEl>
                                      </p:cBhvr>
                                    </p:animEffect>
                                  </p:childTnLst>
                                </p:cTn>
                              </p:par>
                            </p:childTnLst>
                          </p:cTn>
                        </p:par>
                        <p:par>
                          <p:cTn id="24" fill="hold" nodeType="afterGroup">
                            <p:stCondLst>
                              <p:cond delay="500"/>
                            </p:stCondLst>
                            <p:childTnLst>
                              <p:par>
                                <p:cTn id="25" presetID="6" presetClass="entr" presetSubtype="32" fill="hold" grpId="0" nodeType="afterEffect">
                                  <p:stCondLst>
                                    <p:cond delay="0"/>
                                  </p:stCondLst>
                                  <p:childTnLst>
                                    <p:set>
                                      <p:cBhvr>
                                        <p:cTn id="26" dur="1" fill="hold">
                                          <p:stCondLst>
                                            <p:cond delay="0"/>
                                          </p:stCondLst>
                                        </p:cTn>
                                        <p:tgtEl>
                                          <p:spTgt spid="26635"/>
                                        </p:tgtEl>
                                        <p:attrNameLst>
                                          <p:attrName>style.visibility</p:attrName>
                                        </p:attrNameLst>
                                      </p:cBhvr>
                                      <p:to>
                                        <p:strVal val="visible"/>
                                      </p:to>
                                    </p:set>
                                    <p:animEffect transition="in" filter="circle(out)">
                                      <p:cBhvr>
                                        <p:cTn id="27" dur="1000"/>
                                        <p:tgtEl>
                                          <p:spTgt spid="266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26652"/>
                                        </p:tgtEl>
                                        <p:attrNameLst>
                                          <p:attrName>style.visibility</p:attrName>
                                        </p:attrNameLst>
                                      </p:cBhvr>
                                      <p:to>
                                        <p:strVal val="visible"/>
                                      </p:to>
                                    </p:set>
                                    <p:animEffect transition="in" filter="strips(downRight)">
                                      <p:cBhvr>
                                        <p:cTn id="32" dur="500"/>
                                        <p:tgtEl>
                                          <p:spTgt spid="26652"/>
                                        </p:tgtEl>
                                      </p:cBhvr>
                                    </p:animEffect>
                                  </p:childTnLst>
                                </p:cTn>
                              </p:par>
                            </p:childTnLst>
                          </p:cTn>
                        </p:par>
                        <p:par>
                          <p:cTn id="33" fill="hold" nodeType="afterGroup">
                            <p:stCondLst>
                              <p:cond delay="500"/>
                            </p:stCondLst>
                            <p:childTnLst>
                              <p:par>
                                <p:cTn id="34" presetID="6" presetClass="entr" presetSubtype="32" fill="hold" grpId="0" nodeType="afterEffect">
                                  <p:stCondLst>
                                    <p:cond delay="0"/>
                                  </p:stCondLst>
                                  <p:childTnLst>
                                    <p:set>
                                      <p:cBhvr>
                                        <p:cTn id="35" dur="1" fill="hold">
                                          <p:stCondLst>
                                            <p:cond delay="0"/>
                                          </p:stCondLst>
                                        </p:cTn>
                                        <p:tgtEl>
                                          <p:spTgt spid="26634"/>
                                        </p:tgtEl>
                                        <p:attrNameLst>
                                          <p:attrName>style.visibility</p:attrName>
                                        </p:attrNameLst>
                                      </p:cBhvr>
                                      <p:to>
                                        <p:strVal val="visible"/>
                                      </p:to>
                                    </p:set>
                                    <p:animEffect transition="in" filter="circle(out)">
                                      <p:cBhvr>
                                        <p:cTn id="36" dur="1000"/>
                                        <p:tgtEl>
                                          <p:spTgt spid="2663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3" fill="hold" nodeType="clickEffect">
                                  <p:stCondLst>
                                    <p:cond delay="0"/>
                                  </p:stCondLst>
                                  <p:childTnLst>
                                    <p:set>
                                      <p:cBhvr>
                                        <p:cTn id="40" dur="1" fill="hold">
                                          <p:stCondLst>
                                            <p:cond delay="0"/>
                                          </p:stCondLst>
                                        </p:cTn>
                                        <p:tgtEl>
                                          <p:spTgt spid="26654"/>
                                        </p:tgtEl>
                                        <p:attrNameLst>
                                          <p:attrName>style.visibility</p:attrName>
                                        </p:attrNameLst>
                                      </p:cBhvr>
                                      <p:to>
                                        <p:strVal val="visible"/>
                                      </p:to>
                                    </p:set>
                                    <p:animEffect transition="in" filter="strips(upRight)">
                                      <p:cBhvr>
                                        <p:cTn id="41" dur="500"/>
                                        <p:tgtEl>
                                          <p:spTgt spid="26654"/>
                                        </p:tgtEl>
                                      </p:cBhvr>
                                    </p:animEffect>
                                  </p:childTnLst>
                                </p:cTn>
                              </p:par>
                            </p:childTnLst>
                          </p:cTn>
                        </p:par>
                        <p:par>
                          <p:cTn id="42" fill="hold" nodeType="afterGroup">
                            <p:stCondLst>
                              <p:cond delay="500"/>
                            </p:stCondLst>
                            <p:childTnLst>
                              <p:par>
                                <p:cTn id="43" presetID="6" presetClass="entr" presetSubtype="32" fill="hold" grpId="0" nodeType="afterEffect">
                                  <p:stCondLst>
                                    <p:cond delay="0"/>
                                  </p:stCondLst>
                                  <p:childTnLst>
                                    <p:set>
                                      <p:cBhvr>
                                        <p:cTn id="44" dur="1" fill="hold">
                                          <p:stCondLst>
                                            <p:cond delay="0"/>
                                          </p:stCondLst>
                                        </p:cTn>
                                        <p:tgtEl>
                                          <p:spTgt spid="26637"/>
                                        </p:tgtEl>
                                        <p:attrNameLst>
                                          <p:attrName>style.visibility</p:attrName>
                                        </p:attrNameLst>
                                      </p:cBhvr>
                                      <p:to>
                                        <p:strVal val="visible"/>
                                      </p:to>
                                    </p:set>
                                    <p:animEffect transition="in" filter="circle(out)">
                                      <p:cBhvr>
                                        <p:cTn id="45" dur="1000"/>
                                        <p:tgtEl>
                                          <p:spTgt spid="26637"/>
                                        </p:tgtEl>
                                      </p:cBhvr>
                                    </p:animEffect>
                                  </p:childTnLst>
                                </p:cTn>
                              </p:par>
                            </p:childTnLst>
                          </p:cTn>
                        </p:par>
                        <p:par>
                          <p:cTn id="46" fill="hold" nodeType="afterGroup">
                            <p:stCondLst>
                              <p:cond delay="1500"/>
                            </p:stCondLst>
                            <p:childTnLst>
                              <p:par>
                                <p:cTn id="47" presetID="18" presetClass="entr" presetSubtype="9" fill="hold" nodeType="afterEffect">
                                  <p:stCondLst>
                                    <p:cond delay="0"/>
                                  </p:stCondLst>
                                  <p:childTnLst>
                                    <p:set>
                                      <p:cBhvr>
                                        <p:cTn id="48" dur="1" fill="hold">
                                          <p:stCondLst>
                                            <p:cond delay="0"/>
                                          </p:stCondLst>
                                        </p:cTn>
                                        <p:tgtEl>
                                          <p:spTgt spid="26653"/>
                                        </p:tgtEl>
                                        <p:attrNameLst>
                                          <p:attrName>style.visibility</p:attrName>
                                        </p:attrNameLst>
                                      </p:cBhvr>
                                      <p:to>
                                        <p:strVal val="visible"/>
                                      </p:to>
                                    </p:set>
                                    <p:animEffect transition="in" filter="strips(upLeft)">
                                      <p:cBhvr>
                                        <p:cTn id="49" dur="500"/>
                                        <p:tgtEl>
                                          <p:spTgt spid="2665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6638"/>
                                        </p:tgtEl>
                                        <p:attrNameLst>
                                          <p:attrName>style.visibility</p:attrName>
                                        </p:attrNameLst>
                                      </p:cBhvr>
                                      <p:to>
                                        <p:strVal val="visible"/>
                                      </p:to>
                                    </p:set>
                                    <p:animEffect transition="in" filter="fade">
                                      <p:cBhvr>
                                        <p:cTn id="54" dur="1000"/>
                                        <p:tgtEl>
                                          <p:spTgt spid="26638"/>
                                        </p:tgtEl>
                                      </p:cBhvr>
                                    </p:animEffect>
                                    <p:anim calcmode="lin" valueType="num">
                                      <p:cBhvr>
                                        <p:cTn id="55" dur="1000" fill="hold"/>
                                        <p:tgtEl>
                                          <p:spTgt spid="26638"/>
                                        </p:tgtEl>
                                        <p:attrNameLst>
                                          <p:attrName>ppt_x</p:attrName>
                                        </p:attrNameLst>
                                      </p:cBhvr>
                                      <p:tavLst>
                                        <p:tav tm="0">
                                          <p:val>
                                            <p:strVal val="#ppt_x"/>
                                          </p:val>
                                        </p:tav>
                                        <p:tav tm="100000">
                                          <p:val>
                                            <p:strVal val="#ppt_x"/>
                                          </p:val>
                                        </p:tav>
                                      </p:tavLst>
                                    </p:anim>
                                    <p:anim calcmode="lin" valueType="num">
                                      <p:cBhvr>
                                        <p:cTn id="56" dur="1000" fill="hold"/>
                                        <p:tgtEl>
                                          <p:spTgt spid="2663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8" presetClass="entr" presetSubtype="3" fill="hold" nodeType="clickEffect">
                                  <p:stCondLst>
                                    <p:cond delay="0"/>
                                  </p:stCondLst>
                                  <p:childTnLst>
                                    <p:set>
                                      <p:cBhvr>
                                        <p:cTn id="60" dur="1" fill="hold">
                                          <p:stCondLst>
                                            <p:cond delay="0"/>
                                          </p:stCondLst>
                                        </p:cTn>
                                        <p:tgtEl>
                                          <p:spTgt spid="26645"/>
                                        </p:tgtEl>
                                        <p:attrNameLst>
                                          <p:attrName>style.visibility</p:attrName>
                                        </p:attrNameLst>
                                      </p:cBhvr>
                                      <p:to>
                                        <p:strVal val="visible"/>
                                      </p:to>
                                    </p:set>
                                    <p:animEffect transition="in" filter="strips(upRight)">
                                      <p:cBhvr>
                                        <p:cTn id="61" dur="500"/>
                                        <p:tgtEl>
                                          <p:spTgt spid="26645"/>
                                        </p:tgtEl>
                                      </p:cBhvr>
                                    </p:animEffect>
                                  </p:childTnLst>
                                </p:cTn>
                              </p:par>
                            </p:childTnLst>
                          </p:cTn>
                        </p:par>
                        <p:par>
                          <p:cTn id="62" fill="hold" nodeType="afterGroup">
                            <p:stCondLst>
                              <p:cond delay="500"/>
                            </p:stCondLst>
                            <p:childTnLst>
                              <p:par>
                                <p:cTn id="63" presetID="6" presetClass="entr" presetSubtype="32" fill="hold" grpId="0" nodeType="afterEffect">
                                  <p:stCondLst>
                                    <p:cond delay="0"/>
                                  </p:stCondLst>
                                  <p:childTnLst>
                                    <p:set>
                                      <p:cBhvr>
                                        <p:cTn id="64" dur="1" fill="hold">
                                          <p:stCondLst>
                                            <p:cond delay="0"/>
                                          </p:stCondLst>
                                        </p:cTn>
                                        <p:tgtEl>
                                          <p:spTgt spid="26629"/>
                                        </p:tgtEl>
                                        <p:attrNameLst>
                                          <p:attrName>style.visibility</p:attrName>
                                        </p:attrNameLst>
                                      </p:cBhvr>
                                      <p:to>
                                        <p:strVal val="visible"/>
                                      </p:to>
                                    </p:set>
                                    <p:animEffect transition="in" filter="circle(out)">
                                      <p:cBhvr>
                                        <p:cTn id="65" dur="1000"/>
                                        <p:tgtEl>
                                          <p:spTgt spid="2662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9" fill="hold" nodeType="clickEffect">
                                  <p:stCondLst>
                                    <p:cond delay="0"/>
                                  </p:stCondLst>
                                  <p:childTnLst>
                                    <p:set>
                                      <p:cBhvr>
                                        <p:cTn id="69" dur="1" fill="hold">
                                          <p:stCondLst>
                                            <p:cond delay="0"/>
                                          </p:stCondLst>
                                        </p:cTn>
                                        <p:tgtEl>
                                          <p:spTgt spid="26647"/>
                                        </p:tgtEl>
                                        <p:attrNameLst>
                                          <p:attrName>style.visibility</p:attrName>
                                        </p:attrNameLst>
                                      </p:cBhvr>
                                      <p:to>
                                        <p:strVal val="visible"/>
                                      </p:to>
                                    </p:set>
                                    <p:animEffect transition="in" filter="strips(upLeft)">
                                      <p:cBhvr>
                                        <p:cTn id="70" dur="500"/>
                                        <p:tgtEl>
                                          <p:spTgt spid="26647"/>
                                        </p:tgtEl>
                                      </p:cBhvr>
                                    </p:animEffect>
                                  </p:childTnLst>
                                </p:cTn>
                              </p:par>
                            </p:childTnLst>
                          </p:cTn>
                        </p:par>
                        <p:par>
                          <p:cTn id="71" fill="hold" nodeType="afterGroup">
                            <p:stCondLst>
                              <p:cond delay="500"/>
                            </p:stCondLst>
                            <p:childTnLst>
                              <p:par>
                                <p:cTn id="72" presetID="6" presetClass="entr" presetSubtype="32" fill="hold" grpId="0" nodeType="afterEffect">
                                  <p:stCondLst>
                                    <p:cond delay="0"/>
                                  </p:stCondLst>
                                  <p:childTnLst>
                                    <p:set>
                                      <p:cBhvr>
                                        <p:cTn id="73" dur="1" fill="hold">
                                          <p:stCondLst>
                                            <p:cond delay="0"/>
                                          </p:stCondLst>
                                        </p:cTn>
                                        <p:tgtEl>
                                          <p:spTgt spid="26630"/>
                                        </p:tgtEl>
                                        <p:attrNameLst>
                                          <p:attrName>style.visibility</p:attrName>
                                        </p:attrNameLst>
                                      </p:cBhvr>
                                      <p:to>
                                        <p:strVal val="visible"/>
                                      </p:to>
                                    </p:set>
                                    <p:animEffect transition="in" filter="circle(out)">
                                      <p:cBhvr>
                                        <p:cTn id="74" dur="1000"/>
                                        <p:tgtEl>
                                          <p:spTgt spid="2663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3" fill="hold" nodeType="clickEffect">
                                  <p:stCondLst>
                                    <p:cond delay="0"/>
                                  </p:stCondLst>
                                  <p:childTnLst>
                                    <p:set>
                                      <p:cBhvr>
                                        <p:cTn id="78" dur="1" fill="hold">
                                          <p:stCondLst>
                                            <p:cond delay="0"/>
                                          </p:stCondLst>
                                        </p:cTn>
                                        <p:tgtEl>
                                          <p:spTgt spid="26648"/>
                                        </p:tgtEl>
                                        <p:attrNameLst>
                                          <p:attrName>style.visibility</p:attrName>
                                        </p:attrNameLst>
                                      </p:cBhvr>
                                      <p:to>
                                        <p:strVal val="visible"/>
                                      </p:to>
                                    </p:set>
                                    <p:animEffect transition="in" filter="strips(upRight)">
                                      <p:cBhvr>
                                        <p:cTn id="79" dur="500"/>
                                        <p:tgtEl>
                                          <p:spTgt spid="26648"/>
                                        </p:tgtEl>
                                      </p:cBhvr>
                                    </p:animEffect>
                                  </p:childTnLst>
                                </p:cTn>
                              </p:par>
                            </p:childTnLst>
                          </p:cTn>
                        </p:par>
                        <p:par>
                          <p:cTn id="80" fill="hold" nodeType="afterGroup">
                            <p:stCondLst>
                              <p:cond delay="500"/>
                            </p:stCondLst>
                            <p:childTnLst>
                              <p:par>
                                <p:cTn id="81" presetID="6" presetClass="entr" presetSubtype="32" fill="hold" grpId="0" nodeType="afterEffect">
                                  <p:stCondLst>
                                    <p:cond delay="0"/>
                                  </p:stCondLst>
                                  <p:childTnLst>
                                    <p:set>
                                      <p:cBhvr>
                                        <p:cTn id="82" dur="1" fill="hold">
                                          <p:stCondLst>
                                            <p:cond delay="0"/>
                                          </p:stCondLst>
                                        </p:cTn>
                                        <p:tgtEl>
                                          <p:spTgt spid="26631"/>
                                        </p:tgtEl>
                                        <p:attrNameLst>
                                          <p:attrName>style.visibility</p:attrName>
                                        </p:attrNameLst>
                                      </p:cBhvr>
                                      <p:to>
                                        <p:strVal val="visible"/>
                                      </p:to>
                                    </p:set>
                                    <p:animEffect transition="in" filter="circle(out)">
                                      <p:cBhvr>
                                        <p:cTn id="83" dur="1000"/>
                                        <p:tgtEl>
                                          <p:spTgt spid="2663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8" presetClass="entr" presetSubtype="6" fill="hold" nodeType="clickEffect">
                                  <p:stCondLst>
                                    <p:cond delay="0"/>
                                  </p:stCondLst>
                                  <p:childTnLst>
                                    <p:set>
                                      <p:cBhvr>
                                        <p:cTn id="87" dur="1" fill="hold">
                                          <p:stCondLst>
                                            <p:cond delay="0"/>
                                          </p:stCondLst>
                                        </p:cTn>
                                        <p:tgtEl>
                                          <p:spTgt spid="26650"/>
                                        </p:tgtEl>
                                        <p:attrNameLst>
                                          <p:attrName>style.visibility</p:attrName>
                                        </p:attrNameLst>
                                      </p:cBhvr>
                                      <p:to>
                                        <p:strVal val="visible"/>
                                      </p:to>
                                    </p:set>
                                    <p:animEffect transition="in" filter="strips(downRight)">
                                      <p:cBhvr>
                                        <p:cTn id="88" dur="500"/>
                                        <p:tgtEl>
                                          <p:spTgt spid="26650"/>
                                        </p:tgtEl>
                                      </p:cBhvr>
                                    </p:animEffect>
                                  </p:childTnLst>
                                </p:cTn>
                              </p:par>
                            </p:childTnLst>
                          </p:cTn>
                        </p:par>
                        <p:par>
                          <p:cTn id="89" fill="hold" nodeType="afterGroup">
                            <p:stCondLst>
                              <p:cond delay="500"/>
                            </p:stCondLst>
                            <p:childTnLst>
                              <p:par>
                                <p:cTn id="90" presetID="6" presetClass="entr" presetSubtype="32" fill="hold" grpId="0" nodeType="afterEffect">
                                  <p:stCondLst>
                                    <p:cond delay="0"/>
                                  </p:stCondLst>
                                  <p:childTnLst>
                                    <p:set>
                                      <p:cBhvr>
                                        <p:cTn id="91" dur="1" fill="hold">
                                          <p:stCondLst>
                                            <p:cond delay="0"/>
                                          </p:stCondLst>
                                        </p:cTn>
                                        <p:tgtEl>
                                          <p:spTgt spid="26632"/>
                                        </p:tgtEl>
                                        <p:attrNameLst>
                                          <p:attrName>style.visibility</p:attrName>
                                        </p:attrNameLst>
                                      </p:cBhvr>
                                      <p:to>
                                        <p:strVal val="visible"/>
                                      </p:to>
                                    </p:set>
                                    <p:animEffect transition="in" filter="circle(out)">
                                      <p:cBhvr>
                                        <p:cTn id="92" dur="1000"/>
                                        <p:tgtEl>
                                          <p:spTgt spid="26632"/>
                                        </p:tgtEl>
                                      </p:cBhvr>
                                    </p:animEffect>
                                  </p:childTnLst>
                                </p:cTn>
                              </p:par>
                            </p:childTnLst>
                          </p:cTn>
                        </p:par>
                        <p:par>
                          <p:cTn id="93" fill="hold" nodeType="afterGroup">
                            <p:stCondLst>
                              <p:cond delay="1500"/>
                            </p:stCondLst>
                            <p:childTnLst>
                              <p:par>
                                <p:cTn id="94" presetID="18" presetClass="entr" presetSubtype="12" fill="hold" nodeType="afterEffect">
                                  <p:stCondLst>
                                    <p:cond delay="0"/>
                                  </p:stCondLst>
                                  <p:childTnLst>
                                    <p:set>
                                      <p:cBhvr>
                                        <p:cTn id="95" dur="1" fill="hold">
                                          <p:stCondLst>
                                            <p:cond delay="0"/>
                                          </p:stCondLst>
                                        </p:cTn>
                                        <p:tgtEl>
                                          <p:spTgt spid="26649"/>
                                        </p:tgtEl>
                                        <p:attrNameLst>
                                          <p:attrName>style.visibility</p:attrName>
                                        </p:attrNameLst>
                                      </p:cBhvr>
                                      <p:to>
                                        <p:strVal val="visible"/>
                                      </p:to>
                                    </p:set>
                                    <p:animEffect transition="in" filter="strips(downLeft)">
                                      <p:cBhvr>
                                        <p:cTn id="96" dur="500"/>
                                        <p:tgtEl>
                                          <p:spTgt spid="26649"/>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26633"/>
                                        </p:tgtEl>
                                        <p:attrNameLst>
                                          <p:attrName>style.visibility</p:attrName>
                                        </p:attrNameLst>
                                      </p:cBhvr>
                                      <p:to>
                                        <p:strVal val="visible"/>
                                      </p:to>
                                    </p:set>
                                    <p:animEffect transition="in" filter="fade">
                                      <p:cBhvr>
                                        <p:cTn id="101" dur="1000"/>
                                        <p:tgtEl>
                                          <p:spTgt spid="26633"/>
                                        </p:tgtEl>
                                      </p:cBhvr>
                                    </p:animEffect>
                                    <p:anim calcmode="lin" valueType="num">
                                      <p:cBhvr>
                                        <p:cTn id="102" dur="1000" fill="hold"/>
                                        <p:tgtEl>
                                          <p:spTgt spid="26633"/>
                                        </p:tgtEl>
                                        <p:attrNameLst>
                                          <p:attrName>ppt_x</p:attrName>
                                        </p:attrNameLst>
                                      </p:cBhvr>
                                      <p:tavLst>
                                        <p:tav tm="0">
                                          <p:val>
                                            <p:strVal val="#ppt_x"/>
                                          </p:val>
                                        </p:tav>
                                        <p:tav tm="100000">
                                          <p:val>
                                            <p:strVal val="#ppt_x"/>
                                          </p:val>
                                        </p:tav>
                                      </p:tavLst>
                                    </p:anim>
                                    <p:anim calcmode="lin" valueType="num">
                                      <p:cBhvr>
                                        <p:cTn id="103" dur="1000" fill="hold"/>
                                        <p:tgtEl>
                                          <p:spTgt spid="26633"/>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26643"/>
                                        </p:tgtEl>
                                        <p:attrNameLst>
                                          <p:attrName>style.visibility</p:attrName>
                                        </p:attrNameLst>
                                      </p:cBhvr>
                                      <p:to>
                                        <p:strVal val="visible"/>
                                      </p:to>
                                    </p:set>
                                    <p:animEffect transition="in" filter="wipe(left)">
                                      <p:cBhvr>
                                        <p:cTn id="108" dur="500"/>
                                        <p:tgtEl>
                                          <p:spTgt spid="26643"/>
                                        </p:tgtEl>
                                      </p:cBhvr>
                                    </p:animEffect>
                                  </p:childTnLst>
                                </p:cTn>
                              </p:par>
                            </p:childTnLst>
                          </p:cTn>
                        </p:par>
                        <p:par>
                          <p:cTn id="109" fill="hold" nodeType="afterGroup">
                            <p:stCondLst>
                              <p:cond delay="500"/>
                            </p:stCondLst>
                            <p:childTnLst>
                              <p:par>
                                <p:cTn id="110" presetID="6" presetClass="entr" presetSubtype="32" fill="hold" grpId="0" nodeType="afterEffect">
                                  <p:stCondLst>
                                    <p:cond delay="0"/>
                                  </p:stCondLst>
                                  <p:childTnLst>
                                    <p:set>
                                      <p:cBhvr>
                                        <p:cTn id="111" dur="1" fill="hold">
                                          <p:stCondLst>
                                            <p:cond delay="0"/>
                                          </p:stCondLst>
                                        </p:cTn>
                                        <p:tgtEl>
                                          <p:spTgt spid="26639"/>
                                        </p:tgtEl>
                                        <p:attrNameLst>
                                          <p:attrName>style.visibility</p:attrName>
                                        </p:attrNameLst>
                                      </p:cBhvr>
                                      <p:to>
                                        <p:strVal val="visible"/>
                                      </p:to>
                                    </p:set>
                                    <p:animEffect transition="in" filter="circle(out)">
                                      <p:cBhvr>
                                        <p:cTn id="112" dur="1000"/>
                                        <p:tgtEl>
                                          <p:spTgt spid="2663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8" presetClass="entr" presetSubtype="6" fill="hold" nodeType="clickEffect">
                                  <p:stCondLst>
                                    <p:cond delay="0"/>
                                  </p:stCondLst>
                                  <p:childTnLst>
                                    <p:set>
                                      <p:cBhvr>
                                        <p:cTn id="116" dur="1" fill="hold">
                                          <p:stCondLst>
                                            <p:cond delay="0"/>
                                          </p:stCondLst>
                                        </p:cTn>
                                        <p:tgtEl>
                                          <p:spTgt spid="26657"/>
                                        </p:tgtEl>
                                        <p:attrNameLst>
                                          <p:attrName>style.visibility</p:attrName>
                                        </p:attrNameLst>
                                      </p:cBhvr>
                                      <p:to>
                                        <p:strVal val="visible"/>
                                      </p:to>
                                    </p:set>
                                    <p:animEffect transition="in" filter="strips(downRight)">
                                      <p:cBhvr>
                                        <p:cTn id="117" dur="500"/>
                                        <p:tgtEl>
                                          <p:spTgt spid="26657"/>
                                        </p:tgtEl>
                                      </p:cBhvr>
                                    </p:animEffect>
                                  </p:childTnLst>
                                </p:cTn>
                              </p:par>
                            </p:childTnLst>
                          </p:cTn>
                        </p:par>
                        <p:par>
                          <p:cTn id="118" fill="hold" nodeType="afterGroup">
                            <p:stCondLst>
                              <p:cond delay="500"/>
                            </p:stCondLst>
                            <p:childTnLst>
                              <p:par>
                                <p:cTn id="119" presetID="6" presetClass="entr" presetSubtype="32" fill="hold" grpId="0" nodeType="afterEffect">
                                  <p:stCondLst>
                                    <p:cond delay="0"/>
                                  </p:stCondLst>
                                  <p:childTnLst>
                                    <p:set>
                                      <p:cBhvr>
                                        <p:cTn id="120" dur="1" fill="hold">
                                          <p:stCondLst>
                                            <p:cond delay="0"/>
                                          </p:stCondLst>
                                        </p:cTn>
                                        <p:tgtEl>
                                          <p:spTgt spid="26642"/>
                                        </p:tgtEl>
                                        <p:attrNameLst>
                                          <p:attrName>style.visibility</p:attrName>
                                        </p:attrNameLst>
                                      </p:cBhvr>
                                      <p:to>
                                        <p:strVal val="visible"/>
                                      </p:to>
                                    </p:set>
                                    <p:animEffect transition="in" filter="circle(out)">
                                      <p:cBhvr>
                                        <p:cTn id="121" dur="1000"/>
                                        <p:tgtEl>
                                          <p:spTgt spid="26642"/>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8" presetClass="entr" presetSubtype="3" fill="hold" nodeType="clickEffect">
                                  <p:stCondLst>
                                    <p:cond delay="0"/>
                                  </p:stCondLst>
                                  <p:childTnLst>
                                    <p:set>
                                      <p:cBhvr>
                                        <p:cTn id="125" dur="1" fill="hold">
                                          <p:stCondLst>
                                            <p:cond delay="0"/>
                                          </p:stCondLst>
                                        </p:cTn>
                                        <p:tgtEl>
                                          <p:spTgt spid="26655"/>
                                        </p:tgtEl>
                                        <p:attrNameLst>
                                          <p:attrName>style.visibility</p:attrName>
                                        </p:attrNameLst>
                                      </p:cBhvr>
                                      <p:to>
                                        <p:strVal val="visible"/>
                                      </p:to>
                                    </p:set>
                                    <p:animEffect transition="in" filter="strips(upRight)">
                                      <p:cBhvr>
                                        <p:cTn id="126" dur="500"/>
                                        <p:tgtEl>
                                          <p:spTgt spid="26655"/>
                                        </p:tgtEl>
                                      </p:cBhvr>
                                    </p:animEffect>
                                  </p:childTnLst>
                                </p:cTn>
                              </p:par>
                            </p:childTnLst>
                          </p:cTn>
                        </p:par>
                        <p:par>
                          <p:cTn id="127" fill="hold" nodeType="afterGroup">
                            <p:stCondLst>
                              <p:cond delay="500"/>
                            </p:stCondLst>
                            <p:childTnLst>
                              <p:par>
                                <p:cTn id="128" presetID="6" presetClass="entr" presetSubtype="32" fill="hold" grpId="0" nodeType="afterEffect">
                                  <p:stCondLst>
                                    <p:cond delay="0"/>
                                  </p:stCondLst>
                                  <p:childTnLst>
                                    <p:set>
                                      <p:cBhvr>
                                        <p:cTn id="129" dur="1" fill="hold">
                                          <p:stCondLst>
                                            <p:cond delay="0"/>
                                          </p:stCondLst>
                                        </p:cTn>
                                        <p:tgtEl>
                                          <p:spTgt spid="26640"/>
                                        </p:tgtEl>
                                        <p:attrNameLst>
                                          <p:attrName>style.visibility</p:attrName>
                                        </p:attrNameLst>
                                      </p:cBhvr>
                                      <p:to>
                                        <p:strVal val="visible"/>
                                      </p:to>
                                    </p:set>
                                    <p:animEffect transition="in" filter="circle(out)">
                                      <p:cBhvr>
                                        <p:cTn id="130" dur="1000"/>
                                        <p:tgtEl>
                                          <p:spTgt spid="26640"/>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8" presetClass="entr" presetSubtype="9" fill="hold" nodeType="clickEffect">
                                  <p:stCondLst>
                                    <p:cond delay="0"/>
                                  </p:stCondLst>
                                  <p:childTnLst>
                                    <p:set>
                                      <p:cBhvr>
                                        <p:cTn id="134" dur="1" fill="hold">
                                          <p:stCondLst>
                                            <p:cond delay="0"/>
                                          </p:stCondLst>
                                        </p:cTn>
                                        <p:tgtEl>
                                          <p:spTgt spid="26656"/>
                                        </p:tgtEl>
                                        <p:attrNameLst>
                                          <p:attrName>style.visibility</p:attrName>
                                        </p:attrNameLst>
                                      </p:cBhvr>
                                      <p:to>
                                        <p:strVal val="visible"/>
                                      </p:to>
                                    </p:set>
                                    <p:animEffect transition="in" filter="strips(upLeft)">
                                      <p:cBhvr>
                                        <p:cTn id="135" dur="500"/>
                                        <p:tgtEl>
                                          <p:spTgt spid="26656"/>
                                        </p:tgtEl>
                                      </p:cBhvr>
                                    </p:animEffect>
                                  </p:childTnLst>
                                </p:cTn>
                              </p:par>
                            </p:childTnLst>
                          </p:cTn>
                        </p:par>
                        <p:par>
                          <p:cTn id="136" fill="hold" nodeType="afterGroup">
                            <p:stCondLst>
                              <p:cond delay="500"/>
                            </p:stCondLst>
                            <p:childTnLst>
                              <p:par>
                                <p:cTn id="137" presetID="6" presetClass="entr" presetSubtype="32" fill="hold" grpId="0" nodeType="afterEffect">
                                  <p:stCondLst>
                                    <p:cond delay="0"/>
                                  </p:stCondLst>
                                  <p:childTnLst>
                                    <p:set>
                                      <p:cBhvr>
                                        <p:cTn id="138" dur="1" fill="hold">
                                          <p:stCondLst>
                                            <p:cond delay="0"/>
                                          </p:stCondLst>
                                        </p:cTn>
                                        <p:tgtEl>
                                          <p:spTgt spid="26641"/>
                                        </p:tgtEl>
                                        <p:attrNameLst>
                                          <p:attrName>style.visibility</p:attrName>
                                        </p:attrNameLst>
                                      </p:cBhvr>
                                      <p:to>
                                        <p:strVal val="visible"/>
                                      </p:to>
                                    </p:set>
                                    <p:animEffect transition="in" filter="circle(out)">
                                      <p:cBhvr>
                                        <p:cTn id="139" dur="1000"/>
                                        <p:tgtEl>
                                          <p:spTgt spid="26641"/>
                                        </p:tgtEl>
                                      </p:cBhvr>
                                    </p:animEffect>
                                  </p:childTnLst>
                                </p:cTn>
                              </p:par>
                            </p:childTnLst>
                          </p:cTn>
                        </p:par>
                        <p:par>
                          <p:cTn id="140" fill="hold" nodeType="afterGroup">
                            <p:stCondLst>
                              <p:cond delay="1500"/>
                            </p:stCondLst>
                            <p:childTnLst>
                              <p:par>
                                <p:cTn id="141" presetID="18" presetClass="entr" presetSubtype="12" fill="hold" nodeType="afterEffect">
                                  <p:stCondLst>
                                    <p:cond delay="0"/>
                                  </p:stCondLst>
                                  <p:childTnLst>
                                    <p:set>
                                      <p:cBhvr>
                                        <p:cTn id="142" dur="1" fill="hold">
                                          <p:stCondLst>
                                            <p:cond delay="0"/>
                                          </p:stCondLst>
                                        </p:cTn>
                                        <p:tgtEl>
                                          <p:spTgt spid="26658"/>
                                        </p:tgtEl>
                                        <p:attrNameLst>
                                          <p:attrName>style.visibility</p:attrName>
                                        </p:attrNameLst>
                                      </p:cBhvr>
                                      <p:to>
                                        <p:strVal val="visible"/>
                                      </p:to>
                                    </p:set>
                                    <p:animEffect transition="in" filter="strips(downLeft)">
                                      <p:cBhvr>
                                        <p:cTn id="143" dur="500"/>
                                        <p:tgtEl>
                                          <p:spTgt spid="26658"/>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26659"/>
                                        </p:tgtEl>
                                        <p:attrNameLst>
                                          <p:attrName>style.visibility</p:attrName>
                                        </p:attrNameLst>
                                      </p:cBhvr>
                                      <p:to>
                                        <p:strVal val="visible"/>
                                      </p:to>
                                    </p:set>
                                    <p:animEffect transition="in" filter="fade">
                                      <p:cBhvr>
                                        <p:cTn id="148" dur="500"/>
                                        <p:tgtEl>
                                          <p:spTgt spid="26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3" grpId="0" animBg="1"/>
      <p:bldP spid="26629" grpId="0" animBg="1" autoUpdateAnimBg="0"/>
      <p:bldP spid="26630" grpId="0" animBg="1" autoUpdateAnimBg="0"/>
      <p:bldP spid="26631" grpId="0" animBg="1" autoUpdateAnimBg="0"/>
      <p:bldP spid="26632" grpId="0" animBg="1" autoUpdateAnimBg="0"/>
      <p:bldP spid="26633" grpId="0" animBg="1"/>
      <p:bldP spid="26634" grpId="0" animBg="1" autoUpdateAnimBg="0"/>
      <p:bldP spid="26635" grpId="0" animBg="1" autoUpdateAnimBg="0"/>
      <p:bldP spid="26636" grpId="0" animBg="1" autoUpdateAnimBg="0"/>
      <p:bldP spid="26637" grpId="0" animBg="1" autoUpdateAnimBg="0"/>
      <p:bldP spid="26638" grpId="0" animBg="1"/>
      <p:bldP spid="26639" grpId="0" animBg="1" autoUpdateAnimBg="0"/>
      <p:bldP spid="26640" grpId="0" animBg="1" autoUpdateAnimBg="0"/>
      <p:bldP spid="26641" grpId="0" animBg="1" autoUpdateAnimBg="0"/>
      <p:bldP spid="26642" grpId="0" animBg="1" autoUpdateAnimBg="0"/>
      <p:bldP spid="266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a:xfrm>
            <a:off x="1676400" y="778396"/>
            <a:ext cx="7221488" cy="729208"/>
          </a:xfrm>
        </p:spPr>
        <p:txBody>
          <a:bodyPr/>
          <a:lstStyle/>
          <a:p>
            <a:r>
              <a:rPr lang="en-US" sz="2800" dirty="0"/>
              <a:t>360</a:t>
            </a:r>
            <a:r>
              <a:rPr lang="ja-JP" altLang="en-US" sz="2800" dirty="0"/>
              <a:t>度サーベイとは？</a:t>
            </a:r>
            <a:r>
              <a:rPr lang="en-US" sz="2800" dirty="0"/>
              <a:t> </a:t>
            </a:r>
          </a:p>
        </p:txBody>
      </p:sp>
      <p:graphicFrame>
        <p:nvGraphicFramePr>
          <p:cNvPr id="12" name="図表 11"/>
          <p:cNvGraphicFramePr/>
          <p:nvPr/>
        </p:nvGraphicFramePr>
        <p:xfrm>
          <a:off x="-990600" y="2057400"/>
          <a:ext cx="66294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ontent Placeholder 2"/>
          <p:cNvSpPr txBox="1">
            <a:spLocks/>
          </p:cNvSpPr>
          <p:nvPr/>
        </p:nvSpPr>
        <p:spPr bwMode="auto">
          <a:xfrm>
            <a:off x="4495800" y="1905000"/>
            <a:ext cx="4495800" cy="426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rmAutofit/>
          </a:bodyPr>
          <a:lst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2813" rtl="0" eaLnBrk="0" fontAlgn="base" latinLnBrk="0" hangingPunct="0">
              <a:lnSpc>
                <a:spcPct val="100000"/>
              </a:lnSpc>
              <a:spcBef>
                <a:spcPct val="20000"/>
              </a:spcBef>
              <a:spcAft>
                <a:spcPct val="0"/>
              </a:spcAft>
              <a:buClrTx/>
              <a:buSzTx/>
              <a:buNone/>
              <a:tabLst/>
              <a:defRPr/>
            </a:pPr>
            <a:r>
              <a:rPr kumimoji="0" lang="ja-JP" altLang="en-US" sz="2000" b="1" i="0" u="none" strike="noStrike" kern="1200" cap="none" spc="0" normalizeH="0" baseline="0" noProof="0" dirty="0">
                <a:ln>
                  <a:noFill/>
                </a:ln>
                <a:solidFill>
                  <a:sysClr val="windowText" lastClr="000000"/>
                </a:solidFill>
                <a:effectLst/>
                <a:uLnTx/>
                <a:uFillTx/>
                <a:latin typeface="Meiryo UI"/>
                <a:ea typeface="Meiryo UI"/>
                <a:cs typeface="+mn-cs"/>
              </a:rPr>
              <a:t>被評価者（本人）の行動を、同僚や部下、時には取引先担当者等、異なる立場の人により多面的に観察する仕組みです。</a:t>
            </a:r>
            <a:endParaRPr kumimoji="0" lang="en-US" altLang="ja-JP" sz="2000" b="1" i="0" u="none" strike="noStrike" kern="1200" cap="none" spc="0" normalizeH="0" baseline="0" noProof="0" dirty="0">
              <a:ln>
                <a:noFill/>
              </a:ln>
              <a:solidFill>
                <a:sysClr val="windowText" lastClr="000000"/>
              </a:solidFill>
              <a:effectLst/>
              <a:uLnTx/>
              <a:uFillTx/>
              <a:latin typeface="Meiryo UI"/>
              <a:ea typeface="Meiryo UI"/>
              <a:cs typeface="+mn-cs"/>
            </a:endParaRPr>
          </a:p>
          <a:p>
            <a:pPr marL="342900" marR="0" lvl="0" indent="-342900" algn="l" defTabSz="912813" rtl="0" eaLnBrk="0" fontAlgn="base" latinLnBrk="0" hangingPunct="0">
              <a:lnSpc>
                <a:spcPct val="100000"/>
              </a:lnSpc>
              <a:spcBef>
                <a:spcPct val="20000"/>
              </a:spcBef>
              <a:spcAft>
                <a:spcPct val="0"/>
              </a:spcAft>
              <a:buClrTx/>
              <a:buSzTx/>
              <a:buFont typeface="Arial" pitchFamily="34" charset="0"/>
              <a:buChar char="•"/>
              <a:tabLst/>
              <a:defRPr/>
            </a:pPr>
            <a:endParaRPr kumimoji="0" lang="en-US" altLang="ja-JP" sz="2000" b="1" i="0" u="none" strike="noStrike" kern="1200" cap="none" spc="0" normalizeH="0" baseline="0" noProof="0" dirty="0">
              <a:ln>
                <a:noFill/>
              </a:ln>
              <a:solidFill>
                <a:sysClr val="windowText" lastClr="000000"/>
              </a:solidFill>
              <a:effectLst/>
              <a:uLnTx/>
              <a:uFillTx/>
              <a:latin typeface="Meiryo UI"/>
              <a:ea typeface="Meiryo UI"/>
              <a:cs typeface="+mn-cs"/>
            </a:endParaRPr>
          </a:p>
          <a:p>
            <a:pPr marL="342900" marR="0" lvl="0" indent="-342900" algn="l" defTabSz="912813" rtl="0" eaLnBrk="0" fontAlgn="base" latinLnBrk="0" hangingPunct="0">
              <a:lnSpc>
                <a:spcPct val="100000"/>
              </a:lnSpc>
              <a:spcBef>
                <a:spcPct val="20000"/>
              </a:spcBef>
              <a:spcAft>
                <a:spcPct val="0"/>
              </a:spcAft>
              <a:buClrTx/>
              <a:buSzTx/>
              <a:buFont typeface="Arial" pitchFamily="34" charset="0"/>
              <a:buChar char="•"/>
              <a:tabLst/>
              <a:defRPr/>
            </a:pPr>
            <a:r>
              <a:rPr kumimoji="0" lang="ja-JP" altLang="en-US" sz="2000" i="0" u="none" strike="noStrike" kern="1200" cap="none" spc="0" normalizeH="0" baseline="0" noProof="0" dirty="0">
                <a:ln>
                  <a:noFill/>
                </a:ln>
                <a:solidFill>
                  <a:sysClr val="windowText" lastClr="000000"/>
                </a:solidFill>
                <a:effectLst/>
                <a:uLnTx/>
                <a:uFillTx/>
                <a:latin typeface="Meiryo UI"/>
                <a:ea typeface="Meiryo UI"/>
                <a:cs typeface="+mn-cs"/>
              </a:rPr>
              <a:t>ビジネスの現場における</a:t>
            </a:r>
            <a:r>
              <a:rPr kumimoji="0" lang="ja-JP" altLang="en-US" sz="2000" b="1" i="0" u="none" strike="noStrike" kern="1200" cap="none" spc="0" normalizeH="0" baseline="0" noProof="0" dirty="0">
                <a:ln>
                  <a:noFill/>
                </a:ln>
                <a:solidFill>
                  <a:sysClr val="windowText" lastClr="000000"/>
                </a:solidFill>
                <a:effectLst/>
                <a:uLnTx/>
                <a:uFillTx/>
                <a:latin typeface="Meiryo UI"/>
                <a:ea typeface="Meiryo UI"/>
                <a:cs typeface="+mn-cs"/>
              </a:rPr>
              <a:t>発揮行動を客観的に</a:t>
            </a:r>
            <a:r>
              <a:rPr kumimoji="0" lang="ja-JP" altLang="en-US" sz="2000" b="0" i="0" u="none" strike="noStrike" kern="1200" cap="none" spc="0" normalizeH="0" baseline="0" noProof="0" dirty="0">
                <a:ln>
                  <a:noFill/>
                </a:ln>
                <a:solidFill>
                  <a:sysClr val="windowText" lastClr="000000"/>
                </a:solidFill>
                <a:effectLst/>
                <a:uLnTx/>
                <a:uFillTx/>
                <a:latin typeface="Meiryo UI"/>
                <a:ea typeface="Meiryo UI"/>
                <a:cs typeface="+mn-cs"/>
              </a:rPr>
              <a:t>測定する</a:t>
            </a:r>
            <a:endParaRPr kumimoji="0" lang="en-US" altLang="ja-JP" sz="2000" b="0" i="0" u="none" strike="noStrike" kern="1200" cap="none" spc="0" normalizeH="0" baseline="0" noProof="0" dirty="0">
              <a:ln>
                <a:noFill/>
              </a:ln>
              <a:solidFill>
                <a:sysClr val="windowText" lastClr="000000"/>
              </a:solidFill>
              <a:effectLst/>
              <a:uLnTx/>
              <a:uFillTx/>
              <a:latin typeface="Meiryo UI"/>
              <a:ea typeface="Meiryo UI"/>
              <a:cs typeface="+mn-cs"/>
            </a:endParaRPr>
          </a:p>
          <a:p>
            <a:pPr marL="342900" marR="0" lvl="0" indent="-342900" algn="l" defTabSz="912813" rtl="0" eaLnBrk="0" fontAlgn="base" latinLnBrk="0" hangingPunct="0">
              <a:lnSpc>
                <a:spcPct val="100000"/>
              </a:lnSpc>
              <a:spcBef>
                <a:spcPct val="20000"/>
              </a:spcBef>
              <a:spcAft>
                <a:spcPct val="0"/>
              </a:spcAft>
              <a:buClrTx/>
              <a:buSzTx/>
              <a:buFont typeface="Arial" pitchFamily="34" charset="0"/>
              <a:buChar char="•"/>
              <a:tabLst/>
              <a:defRPr/>
            </a:pPr>
            <a:endParaRPr kumimoji="0" lang="en-US" altLang="ja-JP" sz="2000" b="0" i="0" u="none" strike="noStrike" kern="1200" cap="none" spc="0" normalizeH="0" baseline="0" noProof="0" dirty="0">
              <a:ln>
                <a:noFill/>
              </a:ln>
              <a:solidFill>
                <a:sysClr val="windowText" lastClr="000000"/>
              </a:solidFill>
              <a:effectLst/>
              <a:uLnTx/>
              <a:uFillTx/>
              <a:latin typeface="Meiryo UI"/>
              <a:ea typeface="Meiryo UI"/>
              <a:cs typeface="+mn-cs"/>
            </a:endParaRPr>
          </a:p>
          <a:p>
            <a:pPr marR="0" lvl="0" algn="l" defTabSz="912813" rtl="0" eaLnBrk="0" fontAlgn="base" latinLnBrk="0" hangingPunct="0">
              <a:lnSpc>
                <a:spcPct val="100000"/>
              </a:lnSpc>
              <a:spcBef>
                <a:spcPct val="20000"/>
              </a:spcBef>
              <a:spcAft>
                <a:spcPct val="0"/>
              </a:spcAft>
              <a:buClrTx/>
              <a:buSzTx/>
              <a:tabLst/>
              <a:defRPr/>
            </a:pPr>
            <a:r>
              <a:rPr kumimoji="0" lang="ja-JP" altLang="en-US" sz="2000" b="1" i="0" u="none" strike="noStrike" kern="1200" cap="none" spc="0" normalizeH="0" baseline="0" noProof="0" dirty="0">
                <a:ln>
                  <a:noFill/>
                </a:ln>
                <a:solidFill>
                  <a:sysClr val="windowText" lastClr="000000"/>
                </a:solidFill>
                <a:effectLst/>
                <a:uLnTx/>
                <a:uFillTx/>
                <a:latin typeface="Meiryo UI"/>
                <a:ea typeface="Meiryo UI"/>
                <a:cs typeface="+mn-cs"/>
              </a:rPr>
              <a:t>自己認知と他者視点の違い</a:t>
            </a:r>
            <a:r>
              <a:rPr kumimoji="0" lang="ja-JP" altLang="en-US" sz="2000" b="0" i="0" u="none" strike="noStrike" kern="1200" cap="none" spc="0" normalizeH="0" baseline="0" noProof="0" dirty="0">
                <a:ln>
                  <a:noFill/>
                </a:ln>
                <a:solidFill>
                  <a:sysClr val="windowText" lastClr="000000"/>
                </a:solidFill>
                <a:effectLst/>
                <a:uLnTx/>
                <a:uFillTx/>
                <a:latin typeface="Meiryo UI"/>
                <a:ea typeface="Meiryo UI"/>
                <a:cs typeface="+mn-cs"/>
              </a:rPr>
              <a:t>を認知できる</a:t>
            </a:r>
            <a:endParaRPr kumimoji="0" lang="en-US" altLang="ja-JP" sz="2000" b="0"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912813" rtl="0" eaLnBrk="0" fontAlgn="base" latinLnBrk="0" hangingPunct="0">
              <a:lnSpc>
                <a:spcPct val="100000"/>
              </a:lnSpc>
              <a:spcBef>
                <a:spcPct val="20000"/>
              </a:spcBef>
              <a:spcAft>
                <a:spcPct val="0"/>
              </a:spcAft>
              <a:buClrTx/>
              <a:buSzTx/>
              <a:buFont typeface="Arial" pitchFamily="34" charset="0"/>
              <a:buNone/>
              <a:tabLst/>
              <a:defRPr/>
            </a:pPr>
            <a:endParaRPr kumimoji="0" lang="en-US" altLang="ja-JP" sz="800" b="0" i="0" u="none" strike="noStrike" kern="1200" cap="none" spc="0" normalizeH="0" baseline="0" noProof="0" dirty="0">
              <a:ln>
                <a:noFill/>
              </a:ln>
              <a:solidFill>
                <a:sysClr val="windowText" lastClr="000000"/>
              </a:solidFill>
              <a:effectLst/>
              <a:uLnTx/>
              <a:uFillTx/>
              <a:latin typeface="Meiryo UI"/>
              <a:ea typeface="Meiryo UI"/>
              <a:cs typeface="+mn-cs"/>
            </a:endParaRPr>
          </a:p>
          <a:p>
            <a:pPr marL="342900" marR="0" lvl="0" indent="-342900" algn="l" defTabSz="912813" rtl="0" eaLnBrk="0" fontAlgn="base" latinLnBrk="0" hangingPunct="0">
              <a:lnSpc>
                <a:spcPct val="100000"/>
              </a:lnSpc>
              <a:spcBef>
                <a:spcPct val="20000"/>
              </a:spcBef>
              <a:spcAft>
                <a:spcPct val="0"/>
              </a:spcAft>
              <a:buClrTx/>
              <a:buSzTx/>
              <a:buFont typeface="Arial" pitchFamily="34" charset="0"/>
              <a:buChar char="•"/>
              <a:tabLst/>
              <a:defRPr/>
            </a:pPr>
            <a:r>
              <a:rPr kumimoji="0" lang="ja-JP" altLang="en-US" sz="2000" b="0" i="0" u="none" strike="noStrike" kern="1200" cap="none" spc="0" normalizeH="0" baseline="0" noProof="0" dirty="0">
                <a:ln>
                  <a:noFill/>
                </a:ln>
                <a:solidFill>
                  <a:sysClr val="windowText" lastClr="000000"/>
                </a:solidFill>
                <a:effectLst/>
                <a:uLnTx/>
                <a:uFillTx/>
                <a:latin typeface="Meiryo UI"/>
                <a:ea typeface="Meiryo UI"/>
                <a:cs typeface="+mn-cs"/>
              </a:rPr>
              <a:t>適切な行動を発揮し続ける上で重要な</a:t>
            </a:r>
            <a:endParaRPr kumimoji="0" lang="en-US" altLang="ja-JP" sz="2000" b="0"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912813" rtl="0" eaLnBrk="0" fontAlgn="base" latinLnBrk="0" hangingPunct="0">
              <a:lnSpc>
                <a:spcPct val="100000"/>
              </a:lnSpc>
              <a:spcBef>
                <a:spcPct val="20000"/>
              </a:spcBef>
              <a:spcAft>
                <a:spcPct val="0"/>
              </a:spcAft>
              <a:buClrTx/>
              <a:buSzTx/>
              <a:buFont typeface="Arial" pitchFamily="34" charset="0"/>
              <a:buNone/>
              <a:tabLst/>
              <a:defRPr/>
            </a:pPr>
            <a:r>
              <a:rPr kumimoji="0" lang="ja-JP" altLang="en-US" sz="2000" b="0" i="0" u="none" strike="noStrike" kern="1200" cap="none" spc="0" normalizeH="0" baseline="0" noProof="0" dirty="0">
                <a:ln>
                  <a:noFill/>
                </a:ln>
                <a:solidFill>
                  <a:sysClr val="windowText" lastClr="000000"/>
                </a:solidFill>
                <a:effectLst/>
                <a:uLnTx/>
                <a:uFillTx/>
                <a:latin typeface="Meiryo UI"/>
                <a:ea typeface="Meiryo UI"/>
                <a:cs typeface="+mn-cs"/>
              </a:rPr>
              <a:t>　　</a:t>
            </a:r>
            <a:r>
              <a:rPr kumimoji="0" lang="ja-JP" altLang="en-US" sz="2000" b="1" i="0" u="none" strike="noStrike" kern="1200" cap="none" spc="0" normalizeH="0" baseline="0" noProof="0" dirty="0">
                <a:ln>
                  <a:noFill/>
                </a:ln>
                <a:solidFill>
                  <a:sysClr val="windowText" lastClr="000000"/>
                </a:solidFill>
                <a:effectLst/>
                <a:uLnTx/>
                <a:uFillTx/>
                <a:latin typeface="Meiryo UI"/>
                <a:ea typeface="Meiryo UI"/>
                <a:cs typeface="+mn-cs"/>
              </a:rPr>
              <a:t>上司との関係性</a:t>
            </a:r>
            <a:r>
              <a:rPr kumimoji="0" lang="ja-JP" altLang="en-US" sz="2000" b="0" i="0" u="none" strike="noStrike" kern="1200" cap="none" spc="0" normalizeH="0" baseline="0" noProof="0" dirty="0">
                <a:ln>
                  <a:noFill/>
                </a:ln>
                <a:solidFill>
                  <a:sysClr val="windowText" lastClr="000000"/>
                </a:solidFill>
                <a:effectLst/>
                <a:uLnTx/>
                <a:uFillTx/>
                <a:latin typeface="Meiryo UI"/>
                <a:ea typeface="Meiryo UI"/>
                <a:cs typeface="+mn-cs"/>
              </a:rPr>
              <a:t>に役立つ</a:t>
            </a:r>
            <a:endParaRPr kumimoji="0" lang="en-US" altLang="ja-JP" sz="2000" b="0"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912813" rtl="0" eaLnBrk="0" fontAlgn="base" latinLnBrk="0" hangingPunct="0">
              <a:lnSpc>
                <a:spcPct val="100000"/>
              </a:lnSpc>
              <a:spcBef>
                <a:spcPct val="20000"/>
              </a:spcBef>
              <a:spcAft>
                <a:spcPct val="0"/>
              </a:spcAft>
              <a:buClrTx/>
              <a:buSzTx/>
              <a:buFont typeface="Arial" pitchFamily="34" charset="0"/>
              <a:buNone/>
              <a:tabLst/>
              <a:defRPr/>
            </a:pPr>
            <a:endParaRPr kumimoji="0" lang="en-US" altLang="ja-JP" sz="1800" b="0"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l" defTabSz="912813" rtl="0" eaLnBrk="0" fontAlgn="base" latinLnBrk="0" hangingPunct="0">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Tree>
    <p:custDataLst>
      <p:tags r:id="rId1"/>
    </p:custDataLst>
    <p:extLst>
      <p:ext uri="{BB962C8B-B14F-4D97-AF65-F5344CB8AC3E}">
        <p14:creationId xmlns:p14="http://schemas.microsoft.com/office/powerpoint/2010/main" val="3224462745"/>
      </p:ext>
    </p:extLst>
  </p:cSld>
  <p:clrMapOvr>
    <a:masterClrMapping/>
  </p:clrMapOvr>
  <p:transition advTm="8519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7221488" cy="729208"/>
          </a:xfrm>
        </p:spPr>
        <p:txBody>
          <a:bodyPr>
            <a:normAutofit/>
          </a:bodyPr>
          <a:lstStyle/>
          <a:p>
            <a:r>
              <a:rPr lang="en-US" altLang="ja-JP" b="1" dirty="0"/>
              <a:t>360</a:t>
            </a:r>
            <a:r>
              <a:rPr lang="ja-JP" altLang="en-US" b="1" dirty="0"/>
              <a:t>度</a:t>
            </a:r>
            <a:r>
              <a:rPr lang="ja-JP" altLang="en-US" dirty="0"/>
              <a:t>サーベイ実施のねらい</a:t>
            </a:r>
            <a:endParaRPr lang="en-US" sz="2800" b="1" dirty="0"/>
          </a:p>
        </p:txBody>
      </p:sp>
      <p:sp>
        <p:nvSpPr>
          <p:cNvPr id="3" name="Content Placeholder 2"/>
          <p:cNvSpPr>
            <a:spLocks noGrp="1"/>
          </p:cNvSpPr>
          <p:nvPr>
            <p:ph idx="1"/>
          </p:nvPr>
        </p:nvSpPr>
        <p:spPr>
          <a:xfrm>
            <a:off x="304800" y="2286000"/>
            <a:ext cx="8839200" cy="3200400"/>
          </a:xfrm>
        </p:spPr>
        <p:txBody>
          <a:bodyPr>
            <a:noAutofit/>
          </a:bodyPr>
          <a:lstStyle/>
          <a:p>
            <a:pPr marL="0" indent="0" algn="ctr">
              <a:buClrTx/>
              <a:buNone/>
            </a:pPr>
            <a:endParaRPr lang="en-US" altLang="ja-JP" sz="4400" b="1" dirty="0"/>
          </a:p>
          <a:p>
            <a:pPr marL="0" indent="0" algn="ctr">
              <a:buClrTx/>
              <a:buNone/>
            </a:pPr>
            <a:r>
              <a:rPr lang="ja-JP" altLang="en-US" sz="4800" b="1" u="sng" dirty="0"/>
              <a:t>行動変容</a:t>
            </a:r>
            <a:r>
              <a:rPr lang="ja-JP" altLang="en-US" sz="4800" b="1" dirty="0"/>
              <a:t>を起こすこと</a:t>
            </a:r>
            <a:endParaRPr lang="en-US" sz="4800" b="1" dirty="0"/>
          </a:p>
        </p:txBody>
      </p:sp>
    </p:spTree>
    <p:extLst>
      <p:ext uri="{BB962C8B-B14F-4D97-AF65-F5344CB8AC3E}">
        <p14:creationId xmlns:p14="http://schemas.microsoft.com/office/powerpoint/2010/main" val="56731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0D7418DC-9EDF-43A3-AB9D-AEB98F4CEB5E}"/>
              </a:ext>
            </a:extLst>
          </p:cNvPr>
          <p:cNvSpPr/>
          <p:nvPr/>
        </p:nvSpPr>
        <p:spPr>
          <a:xfrm>
            <a:off x="197224" y="1349188"/>
            <a:ext cx="1371600" cy="5280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出来事</a:t>
            </a:r>
          </a:p>
        </p:txBody>
      </p:sp>
      <p:sp>
        <p:nvSpPr>
          <p:cNvPr id="6" name="正方形/長方形 5">
            <a:extLst>
              <a:ext uri="{FF2B5EF4-FFF2-40B4-BE49-F238E27FC236}">
                <a16:creationId xmlns:a16="http://schemas.microsoft.com/office/drawing/2014/main" id="{80D08B9F-CF83-4DF4-846E-61B7BA487C12}"/>
              </a:ext>
            </a:extLst>
          </p:cNvPr>
          <p:cNvSpPr/>
          <p:nvPr/>
        </p:nvSpPr>
        <p:spPr>
          <a:xfrm>
            <a:off x="2590800" y="1752600"/>
            <a:ext cx="8382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矢印: 右 6">
            <a:extLst>
              <a:ext uri="{FF2B5EF4-FFF2-40B4-BE49-F238E27FC236}">
                <a16:creationId xmlns:a16="http://schemas.microsoft.com/office/drawing/2014/main" id="{724654CC-DD45-4BFE-812B-C5493DD05D20}"/>
              </a:ext>
            </a:extLst>
          </p:cNvPr>
          <p:cNvSpPr/>
          <p:nvPr/>
        </p:nvSpPr>
        <p:spPr>
          <a:xfrm>
            <a:off x="1676400" y="2610535"/>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矢印: 右 7">
            <a:extLst>
              <a:ext uri="{FF2B5EF4-FFF2-40B4-BE49-F238E27FC236}">
                <a16:creationId xmlns:a16="http://schemas.microsoft.com/office/drawing/2014/main" id="{181BC10F-5F00-441A-88AD-E46C4418E2BC}"/>
              </a:ext>
            </a:extLst>
          </p:cNvPr>
          <p:cNvSpPr/>
          <p:nvPr/>
        </p:nvSpPr>
        <p:spPr>
          <a:xfrm>
            <a:off x="3086100" y="2610535"/>
            <a:ext cx="14859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EF92859D-FF24-464F-9284-6A6E94E617D5}"/>
              </a:ext>
            </a:extLst>
          </p:cNvPr>
          <p:cNvSpPr txBox="1"/>
          <p:nvPr/>
        </p:nvSpPr>
        <p:spPr>
          <a:xfrm>
            <a:off x="1752600" y="3225969"/>
            <a:ext cx="838200" cy="369332"/>
          </a:xfrm>
          <a:prstGeom prst="rect">
            <a:avLst/>
          </a:prstGeom>
          <a:noFill/>
        </p:spPr>
        <p:txBody>
          <a:bodyPr wrap="square" rtlCol="0">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Arial" charset="0"/>
              </a:rPr>
              <a:t>情報</a:t>
            </a:r>
          </a:p>
        </p:txBody>
      </p:sp>
      <p:sp>
        <p:nvSpPr>
          <p:cNvPr id="10" name="テキスト ボックス 9">
            <a:extLst>
              <a:ext uri="{FF2B5EF4-FFF2-40B4-BE49-F238E27FC236}">
                <a16:creationId xmlns:a16="http://schemas.microsoft.com/office/drawing/2014/main" id="{B4F000E2-4038-478E-B780-33017E1FA3CF}"/>
              </a:ext>
            </a:extLst>
          </p:cNvPr>
          <p:cNvSpPr txBox="1"/>
          <p:nvPr/>
        </p:nvSpPr>
        <p:spPr>
          <a:xfrm>
            <a:off x="2774576" y="3087469"/>
            <a:ext cx="1676400" cy="646331"/>
          </a:xfrm>
          <a:prstGeom prst="rect">
            <a:avLst/>
          </a:prstGeom>
          <a:noFill/>
        </p:spPr>
        <p:txBody>
          <a:bodyPr wrap="square" rtlCol="0">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Arial" charset="0"/>
              </a:rPr>
              <a:t>フレームを通過した情報</a:t>
            </a:r>
          </a:p>
        </p:txBody>
      </p:sp>
      <p:sp>
        <p:nvSpPr>
          <p:cNvPr id="11" name="思考の吹き出し: 雲形 10">
            <a:extLst>
              <a:ext uri="{FF2B5EF4-FFF2-40B4-BE49-F238E27FC236}">
                <a16:creationId xmlns:a16="http://schemas.microsoft.com/office/drawing/2014/main" id="{FF463CCD-DACC-4030-92F8-2498CB118A7F}"/>
              </a:ext>
            </a:extLst>
          </p:cNvPr>
          <p:cNvSpPr/>
          <p:nvPr/>
        </p:nvSpPr>
        <p:spPr>
          <a:xfrm>
            <a:off x="5017425" y="1090777"/>
            <a:ext cx="2607747" cy="1476046"/>
          </a:xfrm>
          <a:prstGeom prst="cloudCallout">
            <a:avLst>
              <a:gd name="adj1" fmla="val -37872"/>
              <a:gd name="adj2" fmla="val 68331"/>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自動反応</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・捉え方</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・感情</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13" name="図 12">
            <a:extLst>
              <a:ext uri="{FF2B5EF4-FFF2-40B4-BE49-F238E27FC236}">
                <a16:creationId xmlns:a16="http://schemas.microsoft.com/office/drawing/2014/main" id="{FD264D2F-5905-4BDC-AF43-420D3AA018C2}"/>
              </a:ext>
            </a:extLst>
          </p:cNvPr>
          <p:cNvPicPr>
            <a:picLocks noChangeAspect="1"/>
          </p:cNvPicPr>
          <p:nvPr/>
        </p:nvPicPr>
        <p:blipFill>
          <a:blip r:embed="rId3" cstate="screen">
            <a:clrChange>
              <a:clrFrom>
                <a:srgbClr val="000000">
                  <a:alpha val="0"/>
                </a:srgbClr>
              </a:clrFrom>
              <a:clrTo>
                <a:srgbClr val="000000">
                  <a:alpha val="0"/>
                </a:srgbClr>
              </a:clrTo>
            </a:clrChange>
            <a:duotone>
              <a:prstClr val="black"/>
              <a:srgbClr val="333333">
                <a:tint val="45000"/>
                <a:satMod val="400000"/>
              </a:srgbClr>
            </a:duotone>
            <a:extLst>
              <a:ext uri="{28A0092B-C50C-407E-A947-70E740481C1C}">
                <a14:useLocalDpi xmlns:a14="http://schemas.microsoft.com/office/drawing/2010/main"/>
              </a:ext>
            </a:extLst>
          </a:blip>
          <a:stretch>
            <a:fillRect/>
          </a:stretch>
        </p:blipFill>
        <p:spPr>
          <a:xfrm>
            <a:off x="7394784" y="1156062"/>
            <a:ext cx="1822637" cy="1822637"/>
          </a:xfrm>
          <a:prstGeom prst="rect">
            <a:avLst/>
          </a:prstGeom>
          <a:noFill/>
          <a:ln>
            <a:noFill/>
          </a:ln>
        </p:spPr>
      </p:pic>
      <p:pic>
        <p:nvPicPr>
          <p:cNvPr id="14" name="図 13">
            <a:extLst>
              <a:ext uri="{FF2B5EF4-FFF2-40B4-BE49-F238E27FC236}">
                <a16:creationId xmlns:a16="http://schemas.microsoft.com/office/drawing/2014/main" id="{B844C002-BE33-4824-AF63-27A1A5CF410C}"/>
              </a:ext>
            </a:extLst>
          </p:cNvPr>
          <p:cNvPicPr>
            <a:picLocks noChangeAspect="1"/>
          </p:cNvPicPr>
          <p:nvPr/>
        </p:nvPicPr>
        <p:blipFill>
          <a:blip r:embed="rId4" cstate="print">
            <a:clrChange>
              <a:clrFrom>
                <a:srgbClr val="000000">
                  <a:alpha val="0"/>
                </a:srgbClr>
              </a:clrFrom>
              <a:clrTo>
                <a:srgbClr val="000000">
                  <a:alpha val="0"/>
                </a:srgbClr>
              </a:clrTo>
            </a:clrChange>
            <a:duotone>
              <a:prstClr val="black"/>
              <a:srgbClr val="333333">
                <a:tint val="45000"/>
                <a:satMod val="400000"/>
              </a:srgbClr>
            </a:duotone>
          </a:blip>
          <a:stretch>
            <a:fillRect/>
          </a:stretch>
        </p:blipFill>
        <p:spPr>
          <a:xfrm>
            <a:off x="3951019" y="2239754"/>
            <a:ext cx="1896358" cy="1896358"/>
          </a:xfrm>
          <a:prstGeom prst="rect">
            <a:avLst/>
          </a:prstGeom>
          <a:noFill/>
          <a:ln>
            <a:noFill/>
          </a:ln>
        </p:spPr>
      </p:pic>
      <p:cxnSp>
        <p:nvCxnSpPr>
          <p:cNvPr id="16" name="コネクタ: カギ線 15">
            <a:extLst>
              <a:ext uri="{FF2B5EF4-FFF2-40B4-BE49-F238E27FC236}">
                <a16:creationId xmlns:a16="http://schemas.microsoft.com/office/drawing/2014/main" id="{04B9589A-3C02-40C0-BC29-A866EE7CBA8F}"/>
              </a:ext>
            </a:extLst>
          </p:cNvPr>
          <p:cNvCxnSpPr>
            <a:cxnSpLocks/>
          </p:cNvCxnSpPr>
          <p:nvPr/>
        </p:nvCxnSpPr>
        <p:spPr>
          <a:xfrm rot="10800000" flipV="1">
            <a:off x="1752600" y="2503120"/>
            <a:ext cx="4429766" cy="2550229"/>
          </a:xfrm>
          <a:prstGeom prst="bentConnector3">
            <a:avLst>
              <a:gd name="adj1" fmla="val -755"/>
            </a:avLst>
          </a:prstGeom>
          <a:ln w="762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52D0F3EE-7E12-42EF-98C7-9A92FA5366AC}"/>
              </a:ext>
            </a:extLst>
          </p:cNvPr>
          <p:cNvSpPr txBox="1"/>
          <p:nvPr/>
        </p:nvSpPr>
        <p:spPr>
          <a:xfrm>
            <a:off x="2291082" y="4549313"/>
            <a:ext cx="3500118" cy="369332"/>
          </a:xfrm>
          <a:prstGeom prst="rect">
            <a:avLst/>
          </a:prstGeom>
          <a:noFill/>
        </p:spPr>
        <p:txBody>
          <a:bodyPr wrap="square" rtlCol="0">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Arial" charset="0"/>
              </a:rPr>
              <a:t>自動プロセス：行動のパターン化</a:t>
            </a:r>
          </a:p>
        </p:txBody>
      </p:sp>
      <p:cxnSp>
        <p:nvCxnSpPr>
          <p:cNvPr id="21" name="コネクタ: カギ線 20">
            <a:extLst>
              <a:ext uri="{FF2B5EF4-FFF2-40B4-BE49-F238E27FC236}">
                <a16:creationId xmlns:a16="http://schemas.microsoft.com/office/drawing/2014/main" id="{8DB0B88D-29B7-4F78-A0EB-AE7025889D04}"/>
              </a:ext>
            </a:extLst>
          </p:cNvPr>
          <p:cNvCxnSpPr>
            <a:cxnSpLocks/>
          </p:cNvCxnSpPr>
          <p:nvPr/>
        </p:nvCxnSpPr>
        <p:spPr>
          <a:xfrm rot="10800000" flipV="1">
            <a:off x="1759770" y="3791064"/>
            <a:ext cx="6644651" cy="2389456"/>
          </a:xfrm>
          <a:prstGeom prst="bentConnector3">
            <a:avLst>
              <a:gd name="adj1" fmla="val 62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32AE5F86-DA5E-4D73-A2EE-4F65FA5BCA0C}"/>
              </a:ext>
            </a:extLst>
          </p:cNvPr>
          <p:cNvSpPr txBox="1"/>
          <p:nvPr/>
        </p:nvSpPr>
        <p:spPr>
          <a:xfrm>
            <a:off x="1893443" y="5536390"/>
            <a:ext cx="5501341" cy="461665"/>
          </a:xfrm>
          <a:prstGeom prst="rect">
            <a:avLst/>
          </a:prstGeom>
          <a:noFill/>
        </p:spPr>
        <p:txBody>
          <a:bodyPr wrap="square" rtlCol="0">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4BACC6">
                    <a:lumMod val="75000"/>
                  </a:srgbClr>
                </a:solidFill>
                <a:effectLst/>
                <a:uLnTx/>
                <a:uFillTx/>
                <a:latin typeface="Arial" charset="0"/>
                <a:ea typeface="ＭＳ Ｐゴシック" panose="020B0600070205080204" pitchFamily="50" charset="-128"/>
                <a:cs typeface="Arial" charset="0"/>
              </a:rPr>
              <a:t>新しい行動のパターン（行動変容）</a:t>
            </a:r>
          </a:p>
        </p:txBody>
      </p:sp>
      <p:sp>
        <p:nvSpPr>
          <p:cNvPr id="25" name="テキスト ボックス 24">
            <a:extLst>
              <a:ext uri="{FF2B5EF4-FFF2-40B4-BE49-F238E27FC236}">
                <a16:creationId xmlns:a16="http://schemas.microsoft.com/office/drawing/2014/main" id="{C24977A5-8238-42F2-87BD-4FDEB98EA372}"/>
              </a:ext>
            </a:extLst>
          </p:cNvPr>
          <p:cNvSpPr txBox="1"/>
          <p:nvPr/>
        </p:nvSpPr>
        <p:spPr>
          <a:xfrm>
            <a:off x="7324949" y="760508"/>
            <a:ext cx="1822637" cy="461665"/>
          </a:xfrm>
          <a:prstGeom prst="rect">
            <a:avLst/>
          </a:prstGeom>
          <a:noFill/>
        </p:spPr>
        <p:txBody>
          <a:bodyPr wrap="square" rtlCol="0">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4BACC6">
                    <a:lumMod val="75000"/>
                  </a:srgbClr>
                </a:solidFill>
                <a:effectLst/>
                <a:uLnTx/>
                <a:uFillTx/>
                <a:latin typeface="Arial" charset="0"/>
                <a:ea typeface="ＭＳ Ｐゴシック" panose="020B0600070205080204" pitchFamily="50" charset="-128"/>
                <a:cs typeface="Arial" charset="0"/>
              </a:rPr>
              <a:t>メタ認知</a:t>
            </a:r>
          </a:p>
        </p:txBody>
      </p:sp>
      <p:sp>
        <p:nvSpPr>
          <p:cNvPr id="26" name="テキスト ボックス 25">
            <a:extLst>
              <a:ext uri="{FF2B5EF4-FFF2-40B4-BE49-F238E27FC236}">
                <a16:creationId xmlns:a16="http://schemas.microsoft.com/office/drawing/2014/main" id="{FDDE3A6F-7506-4383-AEB4-56A8A5F4BA41}"/>
              </a:ext>
            </a:extLst>
          </p:cNvPr>
          <p:cNvSpPr txBox="1"/>
          <p:nvPr/>
        </p:nvSpPr>
        <p:spPr>
          <a:xfrm>
            <a:off x="7159516" y="2949452"/>
            <a:ext cx="2123435" cy="369332"/>
          </a:xfrm>
          <a:prstGeom prst="rect">
            <a:avLst/>
          </a:prstGeom>
          <a:noFill/>
        </p:spPr>
        <p:txBody>
          <a:bodyPr wrap="square" rtlCol="0">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Arial" charset="0"/>
              </a:rPr>
              <a:t>もう一人の自分</a:t>
            </a:r>
          </a:p>
        </p:txBody>
      </p:sp>
      <p:sp>
        <p:nvSpPr>
          <p:cNvPr id="27" name="正方形/長方形 26">
            <a:extLst>
              <a:ext uri="{FF2B5EF4-FFF2-40B4-BE49-F238E27FC236}">
                <a16:creationId xmlns:a16="http://schemas.microsoft.com/office/drawing/2014/main" id="{E3AB9E60-9792-43AA-8055-268C780D4A40}"/>
              </a:ext>
            </a:extLst>
          </p:cNvPr>
          <p:cNvSpPr/>
          <p:nvPr/>
        </p:nvSpPr>
        <p:spPr>
          <a:xfrm>
            <a:off x="6959889" y="3444240"/>
            <a:ext cx="2123435" cy="1163123"/>
          </a:xfrm>
          <a:prstGeom prst="rect">
            <a:avLst/>
          </a:prstGeom>
          <a:solidFill>
            <a:schemeClr val="accent5"/>
          </a:solidFill>
          <a:ln/>
        </p:spPr>
        <p:style>
          <a:lnRef idx="3">
            <a:schemeClr val="lt1"/>
          </a:lnRef>
          <a:fillRef idx="1">
            <a:schemeClr val="accent6"/>
          </a:fillRef>
          <a:effectRef idx="1">
            <a:schemeClr val="accent6"/>
          </a:effectRef>
          <a:fontRef idx="minor">
            <a:schemeClr val="lt1"/>
          </a:fontRef>
        </p:style>
        <p:txBody>
          <a:bodyPr rtlCol="0" anchor="ctr"/>
          <a:lstStyle/>
          <a:p>
            <a:pPr marL="285750" marR="0" lvl="0" indent="-285750" algn="ctr" defTabSz="912813"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客観的</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285750" marR="0" lvl="0" indent="-285750" algn="ctr" defTabSz="912813"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意識的</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285750" marR="0" lvl="0" indent="-285750" algn="ctr" defTabSz="912813"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新しい視点</a:t>
            </a:r>
          </a:p>
        </p:txBody>
      </p:sp>
      <p:sp>
        <p:nvSpPr>
          <p:cNvPr id="28" name="正方形/長方形 27">
            <a:extLst>
              <a:ext uri="{FF2B5EF4-FFF2-40B4-BE49-F238E27FC236}">
                <a16:creationId xmlns:a16="http://schemas.microsoft.com/office/drawing/2014/main" id="{65990590-3C40-4409-84CD-89360C479593}"/>
              </a:ext>
            </a:extLst>
          </p:cNvPr>
          <p:cNvSpPr/>
          <p:nvPr/>
        </p:nvSpPr>
        <p:spPr>
          <a:xfrm>
            <a:off x="2645951" y="1828800"/>
            <a:ext cx="733301" cy="23894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Title 1">
            <a:extLst>
              <a:ext uri="{FF2B5EF4-FFF2-40B4-BE49-F238E27FC236}">
                <a16:creationId xmlns:a16="http://schemas.microsoft.com/office/drawing/2014/main" id="{78D13756-5C81-4502-998C-3F613467F39A}"/>
              </a:ext>
            </a:extLst>
          </p:cNvPr>
          <p:cNvSpPr txBox="1">
            <a:spLocks/>
          </p:cNvSpPr>
          <p:nvPr/>
        </p:nvSpPr>
        <p:spPr bwMode="auto">
          <a:xfrm>
            <a:off x="304800" y="152832"/>
            <a:ext cx="8382000" cy="72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600" b="1" kern="1200">
                <a:solidFill>
                  <a:srgbClr val="C00000"/>
                </a:solidFill>
                <a:latin typeface="+mj-lt"/>
                <a:ea typeface="+mj-ea"/>
                <a:cs typeface="+mj-cs"/>
              </a:defRPr>
            </a:lvl1pPr>
            <a:lvl2pPr algn="r" rtl="0" eaLnBrk="0" fontAlgn="base" hangingPunct="0">
              <a:spcBef>
                <a:spcPct val="0"/>
              </a:spcBef>
              <a:spcAft>
                <a:spcPct val="0"/>
              </a:spcAft>
              <a:defRPr sz="2800" b="1">
                <a:solidFill>
                  <a:srgbClr val="C00000"/>
                </a:solidFill>
                <a:latin typeface="Calibri" pitchFamily="34" charset="0"/>
              </a:defRPr>
            </a:lvl2pPr>
            <a:lvl3pPr algn="r" rtl="0" eaLnBrk="0" fontAlgn="base" hangingPunct="0">
              <a:spcBef>
                <a:spcPct val="0"/>
              </a:spcBef>
              <a:spcAft>
                <a:spcPct val="0"/>
              </a:spcAft>
              <a:defRPr sz="2800" b="1">
                <a:solidFill>
                  <a:srgbClr val="C00000"/>
                </a:solidFill>
                <a:latin typeface="Calibri" pitchFamily="34" charset="0"/>
              </a:defRPr>
            </a:lvl3pPr>
            <a:lvl4pPr algn="r" rtl="0" eaLnBrk="0" fontAlgn="base" hangingPunct="0">
              <a:spcBef>
                <a:spcPct val="0"/>
              </a:spcBef>
              <a:spcAft>
                <a:spcPct val="0"/>
              </a:spcAft>
              <a:defRPr sz="2800" b="1">
                <a:solidFill>
                  <a:srgbClr val="C00000"/>
                </a:solidFill>
                <a:latin typeface="Calibri" pitchFamily="34" charset="0"/>
              </a:defRPr>
            </a:lvl4pPr>
            <a:lvl5pPr algn="r" rtl="0" eaLnBrk="0" fontAlgn="base" hangingPunct="0">
              <a:spcBef>
                <a:spcPct val="0"/>
              </a:spcBef>
              <a:spcAft>
                <a:spcPct val="0"/>
              </a:spcAft>
              <a:defRPr sz="2800" b="1">
                <a:solidFill>
                  <a:srgbClr val="C00000"/>
                </a:solidFill>
                <a:latin typeface="Calibri" pitchFamily="34" charset="0"/>
              </a:defRPr>
            </a:lvl5pPr>
            <a:lvl6pPr marL="457200" algn="r" rtl="0" fontAlgn="base">
              <a:spcBef>
                <a:spcPct val="0"/>
              </a:spcBef>
              <a:spcAft>
                <a:spcPct val="0"/>
              </a:spcAft>
              <a:defRPr sz="2800" b="1">
                <a:solidFill>
                  <a:srgbClr val="C00000"/>
                </a:solidFill>
                <a:latin typeface="Calibri" pitchFamily="34" charset="0"/>
              </a:defRPr>
            </a:lvl6pPr>
            <a:lvl7pPr marL="914400" algn="r" rtl="0" fontAlgn="base">
              <a:spcBef>
                <a:spcPct val="0"/>
              </a:spcBef>
              <a:spcAft>
                <a:spcPct val="0"/>
              </a:spcAft>
              <a:defRPr sz="2800" b="1">
                <a:solidFill>
                  <a:srgbClr val="C00000"/>
                </a:solidFill>
                <a:latin typeface="Calibri" pitchFamily="34" charset="0"/>
              </a:defRPr>
            </a:lvl7pPr>
            <a:lvl8pPr marL="1371600" algn="r" rtl="0" fontAlgn="base">
              <a:spcBef>
                <a:spcPct val="0"/>
              </a:spcBef>
              <a:spcAft>
                <a:spcPct val="0"/>
              </a:spcAft>
              <a:defRPr sz="2800" b="1">
                <a:solidFill>
                  <a:srgbClr val="C00000"/>
                </a:solidFill>
                <a:latin typeface="Calibri" pitchFamily="34" charset="0"/>
              </a:defRPr>
            </a:lvl8pPr>
            <a:lvl9pPr marL="1828800" algn="r" rtl="0" fontAlgn="base">
              <a:spcBef>
                <a:spcPct val="0"/>
              </a:spcBef>
              <a:spcAft>
                <a:spcPct val="0"/>
              </a:spcAft>
              <a:defRPr sz="2800" b="1">
                <a:solidFill>
                  <a:srgbClr val="C00000"/>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3200" b="1" i="0" u="none" strike="noStrike" kern="1200" cap="none" spc="0" normalizeH="0" baseline="0" noProof="0" dirty="0">
                <a:ln>
                  <a:noFill/>
                </a:ln>
                <a:solidFill>
                  <a:srgbClr val="C00000"/>
                </a:solidFill>
                <a:effectLst/>
                <a:uLnTx/>
                <a:uFillTx/>
                <a:latin typeface="Meiryo UI"/>
                <a:ea typeface="Meiryo UI"/>
                <a:cs typeface="+mj-cs"/>
              </a:rPr>
              <a:t>行動変容とは</a:t>
            </a:r>
            <a:r>
              <a:rPr kumimoji="0" lang="en-US" altLang="ja-JP" sz="3200" b="1" i="0" u="none" strike="noStrike" kern="1200" cap="none" spc="0" normalizeH="0" baseline="0" noProof="0" dirty="0">
                <a:ln>
                  <a:noFill/>
                </a:ln>
                <a:solidFill>
                  <a:srgbClr val="C00000"/>
                </a:solidFill>
                <a:effectLst/>
                <a:uLnTx/>
                <a:uFillTx/>
                <a:latin typeface="Meiryo UI"/>
                <a:ea typeface="Meiryo UI"/>
                <a:cs typeface="+mj-cs"/>
              </a:rPr>
              <a:t>?</a:t>
            </a:r>
            <a:endParaRPr kumimoji="0" lang="en-US" sz="2400" b="1" i="0" u="none" strike="noStrike" kern="1200" cap="none" spc="0" normalizeH="0" baseline="0" noProof="0" dirty="0">
              <a:ln>
                <a:noFill/>
              </a:ln>
              <a:solidFill>
                <a:srgbClr val="C00000"/>
              </a:solidFill>
              <a:effectLst/>
              <a:uLnTx/>
              <a:uFillTx/>
              <a:latin typeface="Meiryo UI"/>
              <a:ea typeface="Meiryo UI"/>
              <a:cs typeface="+mj-cs"/>
            </a:endParaRPr>
          </a:p>
        </p:txBody>
      </p:sp>
    </p:spTree>
    <p:extLst>
      <p:ext uri="{BB962C8B-B14F-4D97-AF65-F5344CB8AC3E}">
        <p14:creationId xmlns:p14="http://schemas.microsoft.com/office/powerpoint/2010/main" val="236435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20" grpId="0"/>
      <p:bldP spid="24" grpId="0"/>
      <p:bldP spid="25" grpId="0"/>
      <p:bldP spid="26"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961E340-B830-4174-8FA1-FE4E8ABD71ED}"/>
              </a:ext>
            </a:extLst>
          </p:cNvPr>
          <p:cNvSpPr>
            <a:spLocks noGrp="1"/>
          </p:cNvSpPr>
          <p:nvPr>
            <p:ph idx="1"/>
          </p:nvPr>
        </p:nvSpPr>
        <p:spPr/>
        <p:txBody>
          <a:bodyPr/>
          <a:lstStyle/>
          <a:p>
            <a:endParaRPr kumimoji="1" lang="ja-JP" altLang="en-US" dirty="0"/>
          </a:p>
        </p:txBody>
      </p:sp>
      <p:sp>
        <p:nvSpPr>
          <p:cNvPr id="6" name="タイトル 5">
            <a:extLst>
              <a:ext uri="{FF2B5EF4-FFF2-40B4-BE49-F238E27FC236}">
                <a16:creationId xmlns:a16="http://schemas.microsoft.com/office/drawing/2014/main" id="{551A089C-0E8D-4745-8B9B-EA302F541E7C}"/>
              </a:ext>
            </a:extLst>
          </p:cNvPr>
          <p:cNvSpPr>
            <a:spLocks noGrp="1"/>
          </p:cNvSpPr>
          <p:nvPr>
            <p:ph type="title"/>
          </p:nvPr>
        </p:nvSpPr>
        <p:spPr/>
        <p:txBody>
          <a:bodyPr/>
          <a:lstStyle/>
          <a:p>
            <a:endParaRPr kumimoji="1" lang="ja-JP" altLang="en-US"/>
          </a:p>
        </p:txBody>
      </p:sp>
      <p:pic>
        <p:nvPicPr>
          <p:cNvPr id="4" name="図 3">
            <a:extLst>
              <a:ext uri="{FF2B5EF4-FFF2-40B4-BE49-F238E27FC236}">
                <a16:creationId xmlns:a16="http://schemas.microsoft.com/office/drawing/2014/main" id="{B99C2B84-D03F-44E6-9580-A7E27259FCC5}"/>
              </a:ext>
            </a:extLst>
          </p:cNvPr>
          <p:cNvPicPr>
            <a:picLocks noChangeAspect="1"/>
          </p:cNvPicPr>
          <p:nvPr/>
        </p:nvPicPr>
        <p:blipFill>
          <a:blip r:embed="rId3"/>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B62A814C-0113-4BEF-9D8A-3E0927D82B26}"/>
              </a:ext>
            </a:extLst>
          </p:cNvPr>
          <p:cNvSpPr txBox="1">
            <a:spLocks/>
          </p:cNvSpPr>
          <p:nvPr/>
        </p:nvSpPr>
        <p:spPr bwMode="auto">
          <a:xfrm>
            <a:off x="179512" y="367232"/>
            <a:ext cx="5687888" cy="92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r" rtl="0" eaLnBrk="0" fontAlgn="base" hangingPunct="0">
              <a:spcBef>
                <a:spcPct val="0"/>
              </a:spcBef>
              <a:spcAft>
                <a:spcPct val="0"/>
              </a:spcAft>
              <a:defRPr sz="3600" b="1" kern="1200">
                <a:solidFill>
                  <a:srgbClr val="C00000"/>
                </a:solidFill>
                <a:latin typeface="+mj-lt"/>
                <a:ea typeface="+mj-ea"/>
                <a:cs typeface="+mj-cs"/>
              </a:defRPr>
            </a:lvl1pPr>
            <a:lvl2pPr algn="r" rtl="0" eaLnBrk="0" fontAlgn="base" hangingPunct="0">
              <a:spcBef>
                <a:spcPct val="0"/>
              </a:spcBef>
              <a:spcAft>
                <a:spcPct val="0"/>
              </a:spcAft>
              <a:defRPr sz="2800" b="1">
                <a:solidFill>
                  <a:srgbClr val="C00000"/>
                </a:solidFill>
                <a:latin typeface="Calibri" pitchFamily="34" charset="0"/>
              </a:defRPr>
            </a:lvl2pPr>
            <a:lvl3pPr algn="r" rtl="0" eaLnBrk="0" fontAlgn="base" hangingPunct="0">
              <a:spcBef>
                <a:spcPct val="0"/>
              </a:spcBef>
              <a:spcAft>
                <a:spcPct val="0"/>
              </a:spcAft>
              <a:defRPr sz="2800" b="1">
                <a:solidFill>
                  <a:srgbClr val="C00000"/>
                </a:solidFill>
                <a:latin typeface="Calibri" pitchFamily="34" charset="0"/>
              </a:defRPr>
            </a:lvl3pPr>
            <a:lvl4pPr algn="r" rtl="0" eaLnBrk="0" fontAlgn="base" hangingPunct="0">
              <a:spcBef>
                <a:spcPct val="0"/>
              </a:spcBef>
              <a:spcAft>
                <a:spcPct val="0"/>
              </a:spcAft>
              <a:defRPr sz="2800" b="1">
                <a:solidFill>
                  <a:srgbClr val="C00000"/>
                </a:solidFill>
                <a:latin typeface="Calibri" pitchFamily="34" charset="0"/>
              </a:defRPr>
            </a:lvl4pPr>
            <a:lvl5pPr algn="r" rtl="0" eaLnBrk="0" fontAlgn="base" hangingPunct="0">
              <a:spcBef>
                <a:spcPct val="0"/>
              </a:spcBef>
              <a:spcAft>
                <a:spcPct val="0"/>
              </a:spcAft>
              <a:defRPr sz="2800" b="1">
                <a:solidFill>
                  <a:srgbClr val="C00000"/>
                </a:solidFill>
                <a:latin typeface="Calibri" pitchFamily="34" charset="0"/>
              </a:defRPr>
            </a:lvl5pPr>
            <a:lvl6pPr marL="457200" algn="r" rtl="0" fontAlgn="base">
              <a:spcBef>
                <a:spcPct val="0"/>
              </a:spcBef>
              <a:spcAft>
                <a:spcPct val="0"/>
              </a:spcAft>
              <a:defRPr sz="2800" b="1">
                <a:solidFill>
                  <a:srgbClr val="C00000"/>
                </a:solidFill>
                <a:latin typeface="Calibri" pitchFamily="34" charset="0"/>
              </a:defRPr>
            </a:lvl6pPr>
            <a:lvl7pPr marL="914400" algn="r" rtl="0" fontAlgn="base">
              <a:spcBef>
                <a:spcPct val="0"/>
              </a:spcBef>
              <a:spcAft>
                <a:spcPct val="0"/>
              </a:spcAft>
              <a:defRPr sz="2800" b="1">
                <a:solidFill>
                  <a:srgbClr val="C00000"/>
                </a:solidFill>
                <a:latin typeface="Calibri" pitchFamily="34" charset="0"/>
              </a:defRPr>
            </a:lvl7pPr>
            <a:lvl8pPr marL="1371600" algn="r" rtl="0" fontAlgn="base">
              <a:spcBef>
                <a:spcPct val="0"/>
              </a:spcBef>
              <a:spcAft>
                <a:spcPct val="0"/>
              </a:spcAft>
              <a:defRPr sz="2800" b="1">
                <a:solidFill>
                  <a:srgbClr val="C00000"/>
                </a:solidFill>
                <a:latin typeface="Calibri" pitchFamily="34" charset="0"/>
              </a:defRPr>
            </a:lvl8pPr>
            <a:lvl9pPr marL="1828800" algn="r" rtl="0" fontAlgn="base">
              <a:spcBef>
                <a:spcPct val="0"/>
              </a:spcBef>
              <a:spcAft>
                <a:spcPct val="0"/>
              </a:spcAft>
              <a:defRPr sz="2800" b="1">
                <a:solidFill>
                  <a:srgbClr val="C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Meiryo UI"/>
                <a:ea typeface="Meiryo UI"/>
                <a:cs typeface="+mj-cs"/>
              </a:rPr>
              <a:t>他者からのフィードバックは</a:t>
            </a:r>
            <a:endParaRPr kumimoji="0" lang="en-US" altLang="ja-JP" sz="2800" b="1" i="0" u="none" strike="noStrike" kern="1200" cap="none" spc="0" normalizeH="0" baseline="0" noProof="0" dirty="0">
              <a:ln>
                <a:noFill/>
              </a:ln>
              <a:solidFill>
                <a:prstClr val="white"/>
              </a:solidFill>
              <a:effectLst/>
              <a:uLnTx/>
              <a:uFillTx/>
              <a:latin typeface="Meiryo UI"/>
              <a:ea typeface="Meiryo UI"/>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Meiryo UI"/>
                <a:ea typeface="Meiryo UI"/>
                <a:cs typeface="+mj-cs"/>
              </a:rPr>
              <a:t>あなたという苗を育てる水である</a:t>
            </a:r>
            <a:endParaRPr kumimoji="0" lang="en-US" sz="2000" b="1" i="0" u="none" strike="noStrike" kern="1200" cap="none" spc="0" normalizeH="0" baseline="0" noProof="0" dirty="0">
              <a:ln>
                <a:noFill/>
              </a:ln>
              <a:solidFill>
                <a:prstClr val="white"/>
              </a:solidFill>
              <a:effectLst/>
              <a:uLnTx/>
              <a:uFillTx/>
              <a:latin typeface="Meiryo UI"/>
              <a:ea typeface="Meiryo UI"/>
              <a:cs typeface="+mj-cs"/>
            </a:endParaRPr>
          </a:p>
        </p:txBody>
      </p:sp>
      <p:sp>
        <p:nvSpPr>
          <p:cNvPr id="8" name="Title 1">
            <a:extLst>
              <a:ext uri="{FF2B5EF4-FFF2-40B4-BE49-F238E27FC236}">
                <a16:creationId xmlns:a16="http://schemas.microsoft.com/office/drawing/2014/main" id="{62415CA8-31FB-4E23-8A39-D565EFBC84DB}"/>
              </a:ext>
            </a:extLst>
          </p:cNvPr>
          <p:cNvSpPr txBox="1">
            <a:spLocks/>
          </p:cNvSpPr>
          <p:nvPr/>
        </p:nvSpPr>
        <p:spPr bwMode="auto">
          <a:xfrm>
            <a:off x="1846312" y="5715000"/>
            <a:ext cx="72214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r" rtl="0" eaLnBrk="0" fontAlgn="base" hangingPunct="0">
              <a:spcBef>
                <a:spcPct val="0"/>
              </a:spcBef>
              <a:spcAft>
                <a:spcPct val="0"/>
              </a:spcAft>
              <a:defRPr sz="3600" b="1" kern="1200">
                <a:solidFill>
                  <a:srgbClr val="C00000"/>
                </a:solidFill>
                <a:latin typeface="+mj-lt"/>
                <a:ea typeface="+mj-ea"/>
                <a:cs typeface="+mj-cs"/>
              </a:defRPr>
            </a:lvl1pPr>
            <a:lvl2pPr algn="r" rtl="0" eaLnBrk="0" fontAlgn="base" hangingPunct="0">
              <a:spcBef>
                <a:spcPct val="0"/>
              </a:spcBef>
              <a:spcAft>
                <a:spcPct val="0"/>
              </a:spcAft>
              <a:defRPr sz="2800" b="1">
                <a:solidFill>
                  <a:srgbClr val="C00000"/>
                </a:solidFill>
                <a:latin typeface="Calibri" pitchFamily="34" charset="0"/>
              </a:defRPr>
            </a:lvl2pPr>
            <a:lvl3pPr algn="r" rtl="0" eaLnBrk="0" fontAlgn="base" hangingPunct="0">
              <a:spcBef>
                <a:spcPct val="0"/>
              </a:spcBef>
              <a:spcAft>
                <a:spcPct val="0"/>
              </a:spcAft>
              <a:defRPr sz="2800" b="1">
                <a:solidFill>
                  <a:srgbClr val="C00000"/>
                </a:solidFill>
                <a:latin typeface="Calibri" pitchFamily="34" charset="0"/>
              </a:defRPr>
            </a:lvl3pPr>
            <a:lvl4pPr algn="r" rtl="0" eaLnBrk="0" fontAlgn="base" hangingPunct="0">
              <a:spcBef>
                <a:spcPct val="0"/>
              </a:spcBef>
              <a:spcAft>
                <a:spcPct val="0"/>
              </a:spcAft>
              <a:defRPr sz="2800" b="1">
                <a:solidFill>
                  <a:srgbClr val="C00000"/>
                </a:solidFill>
                <a:latin typeface="Calibri" pitchFamily="34" charset="0"/>
              </a:defRPr>
            </a:lvl4pPr>
            <a:lvl5pPr algn="r" rtl="0" eaLnBrk="0" fontAlgn="base" hangingPunct="0">
              <a:spcBef>
                <a:spcPct val="0"/>
              </a:spcBef>
              <a:spcAft>
                <a:spcPct val="0"/>
              </a:spcAft>
              <a:defRPr sz="2800" b="1">
                <a:solidFill>
                  <a:srgbClr val="C00000"/>
                </a:solidFill>
                <a:latin typeface="Calibri" pitchFamily="34" charset="0"/>
              </a:defRPr>
            </a:lvl5pPr>
            <a:lvl6pPr marL="457200" algn="r" rtl="0" fontAlgn="base">
              <a:spcBef>
                <a:spcPct val="0"/>
              </a:spcBef>
              <a:spcAft>
                <a:spcPct val="0"/>
              </a:spcAft>
              <a:defRPr sz="2800" b="1">
                <a:solidFill>
                  <a:srgbClr val="C00000"/>
                </a:solidFill>
                <a:latin typeface="Calibri" pitchFamily="34" charset="0"/>
              </a:defRPr>
            </a:lvl6pPr>
            <a:lvl7pPr marL="914400" algn="r" rtl="0" fontAlgn="base">
              <a:spcBef>
                <a:spcPct val="0"/>
              </a:spcBef>
              <a:spcAft>
                <a:spcPct val="0"/>
              </a:spcAft>
              <a:defRPr sz="2800" b="1">
                <a:solidFill>
                  <a:srgbClr val="C00000"/>
                </a:solidFill>
                <a:latin typeface="Calibri" pitchFamily="34" charset="0"/>
              </a:defRPr>
            </a:lvl7pPr>
            <a:lvl8pPr marL="1371600" algn="r" rtl="0" fontAlgn="base">
              <a:spcBef>
                <a:spcPct val="0"/>
              </a:spcBef>
              <a:spcAft>
                <a:spcPct val="0"/>
              </a:spcAft>
              <a:defRPr sz="2800" b="1">
                <a:solidFill>
                  <a:srgbClr val="C00000"/>
                </a:solidFill>
                <a:latin typeface="Calibri" pitchFamily="34" charset="0"/>
              </a:defRPr>
            </a:lvl8pPr>
            <a:lvl9pPr marL="1828800" algn="r" rtl="0" fontAlgn="base">
              <a:spcBef>
                <a:spcPct val="0"/>
              </a:spcBef>
              <a:spcAft>
                <a:spcPct val="0"/>
              </a:spcAft>
              <a:defRPr sz="2800" b="1">
                <a:solidFill>
                  <a:srgbClr val="C00000"/>
                </a:solidFill>
                <a:latin typeface="Calibri"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Meiryo UI"/>
                <a:ea typeface="Meiryo UI"/>
              </a:rPr>
              <a:t>その土壌</a:t>
            </a:r>
            <a:r>
              <a:rPr lang="ja-JP" altLang="en-US" sz="2800" dirty="0">
                <a:solidFill>
                  <a:prstClr val="white"/>
                </a:solidFill>
                <a:latin typeface="Meiryo UI"/>
                <a:ea typeface="Meiryo UI"/>
              </a:rPr>
              <a:t>が柔らいほど</a:t>
            </a:r>
            <a:endParaRPr lang="en-US" altLang="ja-JP" sz="2800" dirty="0">
              <a:solidFill>
                <a:prstClr val="white"/>
              </a:solidFill>
              <a:latin typeface="Meiryo UI"/>
              <a:ea typeface="Meiryo UI"/>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ja-JP" altLang="en-US" sz="2800" b="1" i="0" u="none" strike="noStrike" kern="1200" cap="none" spc="0" normalizeH="0" baseline="0" noProof="0" dirty="0">
                <a:ln>
                  <a:noFill/>
                </a:ln>
                <a:solidFill>
                  <a:prstClr val="white"/>
                </a:solidFill>
                <a:effectLst/>
                <a:uLnTx/>
                <a:uFillTx/>
                <a:latin typeface="Meiryo UI"/>
                <a:ea typeface="Meiryo UI"/>
              </a:rPr>
              <a:t>多くの栄養を吸収することが出来ます</a:t>
            </a:r>
            <a:endParaRPr kumimoji="0" lang="en-US" altLang="ja-JP" sz="2800" b="1" i="0" u="none" strike="noStrike" kern="1200" cap="none" spc="0" normalizeH="0" baseline="0" noProof="0" dirty="0">
              <a:ln>
                <a:noFill/>
              </a:ln>
              <a:solidFill>
                <a:prstClr val="white"/>
              </a:solidFill>
              <a:effectLst/>
              <a:uLnTx/>
              <a:uFillTx/>
              <a:latin typeface="Meiryo UI"/>
              <a:ea typeface="Meiryo UI"/>
            </a:endParaRPr>
          </a:p>
        </p:txBody>
      </p:sp>
    </p:spTree>
    <p:extLst>
      <p:ext uri="{BB962C8B-B14F-4D97-AF65-F5344CB8AC3E}">
        <p14:creationId xmlns:p14="http://schemas.microsoft.com/office/powerpoint/2010/main" val="33824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00" y="947192"/>
            <a:ext cx="7221488" cy="729208"/>
          </a:xfrm>
        </p:spPr>
        <p:txBody>
          <a:bodyPr>
            <a:noAutofit/>
          </a:bodyPr>
          <a:lstStyle/>
          <a:p>
            <a:r>
              <a:rPr lang="en-US" altLang="ja-JP" sz="3200" dirty="0"/>
              <a:t>360</a:t>
            </a:r>
            <a:r>
              <a:rPr lang="ja-JP" altLang="en-US" sz="3200" dirty="0"/>
              <a:t>度サーベイを</a:t>
            </a:r>
            <a:br>
              <a:rPr lang="en-US" altLang="ja-JP" sz="3200" dirty="0"/>
            </a:br>
            <a:r>
              <a:rPr lang="ja-JP" altLang="en-US" sz="3200" dirty="0"/>
              <a:t>効果的に活用するために</a:t>
            </a:r>
            <a:endParaRPr lang="en-US" sz="2800" b="1" dirty="0"/>
          </a:p>
        </p:txBody>
      </p:sp>
      <p:sp>
        <p:nvSpPr>
          <p:cNvPr id="3" name="Content Placeholder 2"/>
          <p:cNvSpPr>
            <a:spLocks noGrp="1"/>
          </p:cNvSpPr>
          <p:nvPr>
            <p:ph idx="1"/>
          </p:nvPr>
        </p:nvSpPr>
        <p:spPr>
          <a:xfrm>
            <a:off x="564652" y="2362200"/>
            <a:ext cx="8542337" cy="3200400"/>
          </a:xfrm>
        </p:spPr>
        <p:txBody>
          <a:bodyPr>
            <a:normAutofit/>
          </a:bodyPr>
          <a:lstStyle/>
          <a:p>
            <a:pPr marL="0" indent="0">
              <a:buClrTx/>
              <a:buNone/>
            </a:pPr>
            <a:r>
              <a:rPr lang="ja-JP" altLang="en-US" sz="3200" b="1" dirty="0"/>
              <a:t>　　　</a:t>
            </a:r>
            <a:r>
              <a:rPr lang="en-US" altLang="ja-JP" sz="3200" b="1" dirty="0"/>
              <a:t>360</a:t>
            </a:r>
            <a:r>
              <a:rPr lang="ja-JP" altLang="en-US" sz="3200" b="1" dirty="0"/>
              <a:t>度サーベイの正しい理解と活用</a:t>
            </a:r>
            <a:endParaRPr lang="en-US" altLang="ja-JP" sz="3200" b="1" dirty="0"/>
          </a:p>
          <a:p>
            <a:pPr marL="0" indent="0">
              <a:buClrTx/>
              <a:buNone/>
            </a:pPr>
            <a:endParaRPr lang="en-US" altLang="ja-JP" sz="2800" dirty="0"/>
          </a:p>
          <a:p>
            <a:pPr>
              <a:buClrTx/>
            </a:pPr>
            <a:r>
              <a:rPr lang="ja-JP" altLang="en-US" sz="2800" b="1" dirty="0"/>
              <a:t>「能力の評価」</a:t>
            </a:r>
            <a:r>
              <a:rPr lang="ja-JP" altLang="en-US" sz="2800" dirty="0"/>
              <a:t>ではなく、</a:t>
            </a:r>
            <a:r>
              <a:rPr lang="ja-JP" altLang="en-US" sz="2800" b="1" dirty="0"/>
              <a:t>「行動の発揮状態を観察」</a:t>
            </a:r>
            <a:r>
              <a:rPr lang="ja-JP" altLang="en-US" sz="2800" dirty="0"/>
              <a:t>する</a:t>
            </a:r>
            <a:endParaRPr lang="en-US" altLang="ja-JP" sz="2800" dirty="0"/>
          </a:p>
          <a:p>
            <a:pPr>
              <a:buClrTx/>
            </a:pPr>
            <a:r>
              <a:rPr lang="ja-JP" altLang="en-US" sz="2800" dirty="0"/>
              <a:t>自分が発揮している</a:t>
            </a:r>
            <a:r>
              <a:rPr lang="ja-JP" altLang="en-US" sz="2800" b="1" dirty="0"/>
              <a:t>強みに気づく</a:t>
            </a:r>
            <a:r>
              <a:rPr lang="ja-JP" altLang="en-US" sz="2800" dirty="0"/>
              <a:t>ためのもの</a:t>
            </a:r>
            <a:endParaRPr lang="en-US" sz="2800" dirty="0"/>
          </a:p>
          <a:p>
            <a:pPr>
              <a:buClrTx/>
            </a:pPr>
            <a:r>
              <a:rPr lang="en-US" altLang="ja-JP" sz="2800" b="1" dirty="0"/>
              <a:t>OFF</a:t>
            </a:r>
            <a:r>
              <a:rPr lang="ja-JP" altLang="en-US" sz="2800" dirty="0"/>
              <a:t>になっている行動も、</a:t>
            </a:r>
            <a:r>
              <a:rPr lang="en-US" altLang="ja-JP" sz="2800" b="1" dirty="0"/>
              <a:t>ON</a:t>
            </a:r>
            <a:r>
              <a:rPr lang="ja-JP" altLang="en-US" sz="2800" dirty="0"/>
              <a:t>にすることができる</a:t>
            </a:r>
            <a:endParaRPr lang="en-US" sz="2800" dirty="0"/>
          </a:p>
          <a:p>
            <a:pPr marL="0" indent="0">
              <a:buClrTx/>
              <a:buNone/>
            </a:pPr>
            <a:endParaRPr lang="en-US" sz="2800" dirty="0"/>
          </a:p>
        </p:txBody>
      </p:sp>
    </p:spTree>
    <p:extLst>
      <p:ext uri="{BB962C8B-B14F-4D97-AF65-F5344CB8AC3E}">
        <p14:creationId xmlns:p14="http://schemas.microsoft.com/office/powerpoint/2010/main" val="90658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35.4|1.6|3.3|2.9"/>
</p:tagLst>
</file>

<file path=ppt/tags/tag2.xml><?xml version="1.0" encoding="utf-8"?>
<p:tagLst xmlns:a="http://schemas.openxmlformats.org/drawingml/2006/main" xmlns:r="http://schemas.openxmlformats.org/officeDocument/2006/relationships" xmlns:p="http://schemas.openxmlformats.org/presentationml/2006/main">
  <p:tag name="TIMING" val="|36|35.4|1.6|3.3|2.9"/>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d2a911-04af-4728-8a4a-48cdad16d67e">
      <Terms xmlns="http://schemas.microsoft.com/office/infopath/2007/PartnerControls"/>
    </lcf76f155ced4ddcb4097134ff3c332f>
    <_x5951__x7d04__x66f8__x756a__x53f7_ xmlns="ecd2a911-04af-4728-8a4a-48cdad16d67e" xsi:nil="true"/>
    <TaxCatchAll xmlns="0cec52fe-58ff-46f5-99cb-620ef23623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A42336783F56D41ADBFF25E04B830F8" ma:contentTypeVersion="18" ma:contentTypeDescription="新しいドキュメントを作成します。" ma:contentTypeScope="" ma:versionID="3297854d51de735aa12d003c0ee11ba3">
  <xsd:schema xmlns:xsd="http://www.w3.org/2001/XMLSchema" xmlns:xs="http://www.w3.org/2001/XMLSchema" xmlns:p="http://schemas.microsoft.com/office/2006/metadata/properties" xmlns:ns2="ecd2a911-04af-4728-8a4a-48cdad16d67e" xmlns:ns3="0cec52fe-58ff-46f5-99cb-620ef23623c4" targetNamespace="http://schemas.microsoft.com/office/2006/metadata/properties" ma:root="true" ma:fieldsID="d65dece6cebea69de3a7ccbd6d4c1770" ns2:_="" ns3:_="">
    <xsd:import namespace="ecd2a911-04af-4728-8a4a-48cdad16d67e"/>
    <xsd:import namespace="0cec52fe-58ff-46f5-99cb-620ef23623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x5951__x7d04__x66f8__x756a__x53f7_"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2a911-04af-4728-8a4a-48cdad1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x5951__x7d04__x66f8__x756a__x53f7_" ma:index="21" nillable="true" ma:displayName="Vimeo URL" ma:description="PWなし　限定公開のURLです。" ma:format="Dropdown" ma:internalName="_x5951__x7d04__x66f8__x756a__x53f7_">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44628f4-24c6-4305-8e41-3b91c20c1f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52fe-58ff-46f5-99cb-620ef23623c4"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6d4e38b3-ff04-49ed-8246-121a149f1efc}" ma:internalName="TaxCatchAll" ma:showField="CatchAllData" ma:web="0cec52fe-58ff-46f5-99cb-620ef23623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C189DB-9EC8-4669-BF9D-F62EC16B0CF6}">
  <ds:schemaRefs>
    <ds:schemaRef ds:uri="http://schemas.microsoft.com/sharepoint/v3/contenttype/forms"/>
  </ds:schemaRefs>
</ds:datastoreItem>
</file>

<file path=customXml/itemProps2.xml><?xml version="1.0" encoding="utf-8"?>
<ds:datastoreItem xmlns:ds="http://schemas.openxmlformats.org/officeDocument/2006/customXml" ds:itemID="{FDD92B72-6DE8-4ECD-9D1E-7D9535E37503}">
  <ds:schemaRefs>
    <ds:schemaRef ds:uri="http://schemas.microsoft.com/office/2006/metadata/properties"/>
    <ds:schemaRef ds:uri="http://schemas.microsoft.com/office/infopath/2007/PartnerControls"/>
    <ds:schemaRef ds:uri="ecd2a911-04af-4728-8a4a-48cdad16d67e"/>
    <ds:schemaRef ds:uri="0cec52fe-58ff-46f5-99cb-620ef23623c4"/>
  </ds:schemaRefs>
</ds:datastoreItem>
</file>

<file path=customXml/itemProps3.xml><?xml version="1.0" encoding="utf-8"?>
<ds:datastoreItem xmlns:ds="http://schemas.openxmlformats.org/officeDocument/2006/customXml" ds:itemID="{D78D9115-E516-4FCC-90D7-8C76D0B83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2a911-04af-4728-8a4a-48cdad16d67e"/>
    <ds:schemaRef ds:uri="0cec52fe-58ff-46f5-99cb-620ef23623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12215</TotalTime>
  <Words>2114</Words>
  <Application>Microsoft Office PowerPoint</Application>
  <PresentationFormat>On-screen Show (4:3)</PresentationFormat>
  <Paragraphs>338</Paragraphs>
  <Slides>40</Slides>
  <Notes>26</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Tema de Office</vt:lpstr>
      <vt:lpstr>デザインの設定</vt:lpstr>
      <vt:lpstr>1_Tema de Office</vt:lpstr>
      <vt:lpstr>2_Custom Design</vt:lpstr>
      <vt:lpstr>1_デザインの設定</vt:lpstr>
      <vt:lpstr>CheckPoint 360°TM</vt:lpstr>
      <vt:lpstr>セッション目的</vt:lpstr>
      <vt:lpstr>セッション概要</vt:lpstr>
      <vt:lpstr>CheckPoint 360°TM</vt:lpstr>
      <vt:lpstr>360度サーベイとは？ </vt:lpstr>
      <vt:lpstr>360度サーベイ実施のねらい</vt:lpstr>
      <vt:lpstr>PowerPoint Presentation</vt:lpstr>
      <vt:lpstr>PowerPoint Presentation</vt:lpstr>
      <vt:lpstr>360度サーベイを 効果的に活用するために</vt:lpstr>
      <vt:lpstr>２．CheckPoint 360° レポートの理解を通じて、 現状を認識する</vt:lpstr>
      <vt:lpstr>CheckPoint 360° 開発の目的</vt:lpstr>
      <vt:lpstr>リサーチにより発見されたこと</vt:lpstr>
      <vt:lpstr>目指すべきリーダー像 「Leadership Charisma」</vt:lpstr>
      <vt:lpstr>CheckPoint 360° レポートを知る</vt:lpstr>
      <vt:lpstr>CheckPoint 360°  回答者グループ</vt:lpstr>
      <vt:lpstr>CheckPoint 360° レポートの構成</vt:lpstr>
      <vt:lpstr>行動を観察する</vt:lpstr>
      <vt:lpstr>8つのコンピテンシーと 18つのスキルセット </vt:lpstr>
      <vt:lpstr>「本人」及び「上司」のみ ６つの重要スキルを選択しています</vt:lpstr>
      <vt:lpstr>全回答者向け設問回答画面（70問）</vt:lpstr>
      <vt:lpstr>CheckPoint 360°™ レポートの読み込み</vt:lpstr>
      <vt:lpstr>PowerPoint Presentation</vt:lpstr>
      <vt:lpstr>マネジメントコンピテンシー概観</vt:lpstr>
      <vt:lpstr>スキルセットサマリー</vt:lpstr>
      <vt:lpstr>重要スキル一致サマリー</vt:lpstr>
      <vt:lpstr>コンピテンシー要約</vt:lpstr>
      <vt:lpstr>スキルセット分析</vt:lpstr>
      <vt:lpstr>全サーベイ70項目のサマリー</vt:lpstr>
      <vt:lpstr>フラグについて</vt:lpstr>
      <vt:lpstr>＜個人ワーク①＞ 自身の更なる具体的な行動を振り返る</vt:lpstr>
      <vt:lpstr>＜個人ワーク②＞</vt:lpstr>
      <vt:lpstr>PowerPoint Presentation</vt:lpstr>
      <vt:lpstr>PowerPoint Presentation</vt:lpstr>
      <vt:lpstr>＜ペアワーク＞ 個人レポートの理解を経て・・・</vt:lpstr>
      <vt:lpstr>CheckPoint 360°TM</vt:lpstr>
      <vt:lpstr>行動計画立案①</vt:lpstr>
      <vt:lpstr>PowerPoint Presentation</vt:lpstr>
      <vt:lpstr>行動計画立案②</vt:lpstr>
      <vt:lpstr>行動計画立案③</vt:lpstr>
      <vt:lpstr>PowerPoint Presentation</vt:lpstr>
    </vt:vector>
  </TitlesOfParts>
  <Company>Forte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C1400387-A</dc:title>
  <dc:creator>Forte</dc:creator>
  <cp:lastModifiedBy>Mizutani Hisayoshi</cp:lastModifiedBy>
  <cp:revision>580</cp:revision>
  <cp:lastPrinted>2020-02-07T00:54:14Z</cp:lastPrinted>
  <dcterms:created xsi:type="dcterms:W3CDTF">2011-08-03T19:48:22Z</dcterms:created>
  <dcterms:modified xsi:type="dcterms:W3CDTF">2023-08-17T17:13:18Z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0x010100B50D59BE69C5DF48A7927E3AD3C01EA5</vt:lpwstr>
  </property>
  <property fmtid="{D5CDD505-2E9C-101B-9397-08002B2CF9AE}" pid="3" name="MediaServiceImageTags">
    <vt:lpwstr/>
  </property>
</Properties>
</file>