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0" r:id="rId4"/>
    <p:sldMasterId id="2147484186" r:id="rId5"/>
    <p:sldMasterId id="2147484254" r:id="rId6"/>
    <p:sldMasterId id="2147484304" r:id="rId7"/>
    <p:sldMasterId id="2147484365" r:id="rId8"/>
    <p:sldMasterId id="2147484399" r:id="rId9"/>
    <p:sldMasterId id="2147484410" r:id="rId10"/>
    <p:sldMasterId id="2147484417" r:id="rId11"/>
    <p:sldMasterId id="2147484429" r:id="rId12"/>
    <p:sldMasterId id="2147484516" r:id="rId13"/>
  </p:sldMasterIdLst>
  <p:notesMasterIdLst>
    <p:notesMasterId r:id="rId29"/>
  </p:notesMasterIdLst>
  <p:sldIdLst>
    <p:sldId id="2106" r:id="rId14"/>
    <p:sldId id="2108" r:id="rId15"/>
    <p:sldId id="2109" r:id="rId16"/>
    <p:sldId id="2110" r:id="rId17"/>
    <p:sldId id="2111" r:id="rId18"/>
    <p:sldId id="2112" r:id="rId19"/>
    <p:sldId id="2113" r:id="rId20"/>
    <p:sldId id="2114" r:id="rId21"/>
    <p:sldId id="2115" r:id="rId22"/>
    <p:sldId id="2116" r:id="rId23"/>
    <p:sldId id="2117" r:id="rId24"/>
    <p:sldId id="2118" r:id="rId25"/>
    <p:sldId id="2131" r:id="rId26"/>
    <p:sldId id="2132" r:id="rId27"/>
    <p:sldId id="2122"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727F3-AF09-4594-D2EF-5C780D44DB84}" v="2" dt="2023-08-17T16:47:55.736"/>
    <p1510:client id="{56CDA147-FEBE-48C9-A9FC-35F9F1F55392}" v="3" dt="2023-08-17T16:49:43.60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3784" autoAdjust="0"/>
  </p:normalViewPr>
  <p:slideViewPr>
    <p:cSldViewPr snapToGrid="0">
      <p:cViewPr varScale="1">
        <p:scale>
          <a:sx n="79" d="100"/>
          <a:sy n="79" d="100"/>
        </p:scale>
        <p:origin x="64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ato Sae" userId="0934a294-dc0d-4d75-bef4-0f9bd6b42337" providerId="ADAL" clId="{A5115D74-74A8-4034-B993-D96512706EEC}"/>
    <pc:docChg chg="undo custSel modSld">
      <pc:chgData name="Ebato Sae" userId="0934a294-dc0d-4d75-bef4-0f9bd6b42337" providerId="ADAL" clId="{A5115D74-74A8-4034-B993-D96512706EEC}" dt="2023-08-04T07:15:38.587" v="200" actId="14100"/>
      <pc:docMkLst>
        <pc:docMk/>
      </pc:docMkLst>
      <pc:sldChg chg="modSp mod">
        <pc:chgData name="Ebato Sae" userId="0934a294-dc0d-4d75-bef4-0f9bd6b42337" providerId="ADAL" clId="{A5115D74-74A8-4034-B993-D96512706EEC}" dt="2023-08-04T07:15:38.587" v="200" actId="14100"/>
        <pc:sldMkLst>
          <pc:docMk/>
          <pc:sldMk cId="2661137828" sldId="2106"/>
        </pc:sldMkLst>
        <pc:spChg chg="mod">
          <ac:chgData name="Ebato Sae" userId="0934a294-dc0d-4d75-bef4-0f9bd6b42337" providerId="ADAL" clId="{A5115D74-74A8-4034-B993-D96512706EEC}" dt="2023-08-04T07:15:38.587" v="200" actId="14100"/>
          <ac:spMkLst>
            <pc:docMk/>
            <pc:sldMk cId="2661137828" sldId="2106"/>
            <ac:spMk id="2" creationId="{E50C824D-AF8C-07BB-BA38-6894039729CD}"/>
          </ac:spMkLst>
        </pc:spChg>
      </pc:sldChg>
      <pc:sldChg chg="modSp mod">
        <pc:chgData name="Ebato Sae" userId="0934a294-dc0d-4d75-bef4-0f9bd6b42337" providerId="ADAL" clId="{A5115D74-74A8-4034-B993-D96512706EEC}" dt="2023-08-04T07:14:58.326" v="199" actId="1037"/>
        <pc:sldMkLst>
          <pc:docMk/>
          <pc:sldMk cId="4146869244" sldId="2108"/>
        </pc:sldMkLst>
        <pc:spChg chg="mod">
          <ac:chgData name="Ebato Sae" userId="0934a294-dc0d-4d75-bef4-0f9bd6b42337" providerId="ADAL" clId="{A5115D74-74A8-4034-B993-D96512706EEC}" dt="2023-08-04T07:14:58.326" v="199" actId="1037"/>
          <ac:spMkLst>
            <pc:docMk/>
            <pc:sldMk cId="4146869244" sldId="2108"/>
            <ac:spMk id="3" creationId="{E6B848D6-FC05-204B-DD00-20E087BBFC94}"/>
          </ac:spMkLst>
        </pc:spChg>
      </pc:sldChg>
      <pc:sldChg chg="modSp mod">
        <pc:chgData name="Ebato Sae" userId="0934a294-dc0d-4d75-bef4-0f9bd6b42337" providerId="ADAL" clId="{A5115D74-74A8-4034-B993-D96512706EEC}" dt="2023-08-04T07:14:23.196" v="135" actId="1036"/>
        <pc:sldMkLst>
          <pc:docMk/>
          <pc:sldMk cId="902146829" sldId="2109"/>
        </pc:sldMkLst>
        <pc:spChg chg="mod">
          <ac:chgData name="Ebato Sae" userId="0934a294-dc0d-4d75-bef4-0f9bd6b42337" providerId="ADAL" clId="{A5115D74-74A8-4034-B993-D96512706EEC}" dt="2023-08-04T07:14:23.196" v="135" actId="1036"/>
          <ac:spMkLst>
            <pc:docMk/>
            <pc:sldMk cId="902146829" sldId="2109"/>
            <ac:spMk id="3" creationId="{8AC20A8B-D1A0-3966-C885-339B06B04207}"/>
          </ac:spMkLst>
        </pc:spChg>
        <pc:spChg chg="mod">
          <ac:chgData name="Ebato Sae" userId="0934a294-dc0d-4d75-bef4-0f9bd6b42337" providerId="ADAL" clId="{A5115D74-74A8-4034-B993-D96512706EEC}" dt="2023-08-04T07:14:04.798" v="124" actId="1035"/>
          <ac:spMkLst>
            <pc:docMk/>
            <pc:sldMk cId="902146829" sldId="2109"/>
            <ac:spMk id="60" creationId="{DE95199F-693C-48F5-8A2D-21A0820E32F3}"/>
          </ac:spMkLst>
        </pc:spChg>
      </pc:sldChg>
      <pc:sldChg chg="modSp mod">
        <pc:chgData name="Ebato Sae" userId="0934a294-dc0d-4d75-bef4-0f9bd6b42337" providerId="ADAL" clId="{A5115D74-74A8-4034-B993-D96512706EEC}" dt="2023-08-04T07:13:44.573" v="102" actId="1036"/>
        <pc:sldMkLst>
          <pc:docMk/>
          <pc:sldMk cId="1328859569" sldId="2111"/>
        </pc:sldMkLst>
        <pc:spChg chg="mod">
          <ac:chgData name="Ebato Sae" userId="0934a294-dc0d-4d75-bef4-0f9bd6b42337" providerId="ADAL" clId="{A5115D74-74A8-4034-B993-D96512706EEC}" dt="2023-08-04T07:13:44.573" v="102" actId="1036"/>
          <ac:spMkLst>
            <pc:docMk/>
            <pc:sldMk cId="1328859569" sldId="2111"/>
            <ac:spMk id="2" creationId="{2209140A-92F4-17BE-9DF2-BC62C3CFE272}"/>
          </ac:spMkLst>
        </pc:spChg>
      </pc:sldChg>
      <pc:sldChg chg="modSp mod">
        <pc:chgData name="Ebato Sae" userId="0934a294-dc0d-4d75-bef4-0f9bd6b42337" providerId="ADAL" clId="{A5115D74-74A8-4034-B993-D96512706EEC}" dt="2023-08-04T07:13:18.769" v="83" actId="1036"/>
        <pc:sldMkLst>
          <pc:docMk/>
          <pc:sldMk cId="2159407756" sldId="2115"/>
        </pc:sldMkLst>
        <pc:spChg chg="mod">
          <ac:chgData name="Ebato Sae" userId="0934a294-dc0d-4d75-bef4-0f9bd6b42337" providerId="ADAL" clId="{A5115D74-74A8-4034-B993-D96512706EEC}" dt="2023-08-04T07:13:18.769" v="83" actId="1036"/>
          <ac:spMkLst>
            <pc:docMk/>
            <pc:sldMk cId="2159407756" sldId="2115"/>
            <ac:spMk id="2" creationId="{1EDE21F3-2C6B-B7E0-3B6C-0B2280497EDB}"/>
          </ac:spMkLst>
        </pc:spChg>
        <pc:spChg chg="mod">
          <ac:chgData name="Ebato Sae" userId="0934a294-dc0d-4d75-bef4-0f9bd6b42337" providerId="ADAL" clId="{A5115D74-74A8-4034-B993-D96512706EEC}" dt="2023-08-04T07:13:11.686" v="72" actId="1035"/>
          <ac:spMkLst>
            <pc:docMk/>
            <pc:sldMk cId="2159407756" sldId="2115"/>
            <ac:spMk id="60" creationId="{DE95199F-693C-48F5-8A2D-21A0820E32F3}"/>
          </ac:spMkLst>
        </pc:spChg>
      </pc:sldChg>
      <pc:sldChg chg="modSp mod">
        <pc:chgData name="Ebato Sae" userId="0934a294-dc0d-4d75-bef4-0f9bd6b42337" providerId="ADAL" clId="{A5115D74-74A8-4034-B993-D96512706EEC}" dt="2023-08-04T07:12:46.209" v="46" actId="1036"/>
        <pc:sldMkLst>
          <pc:docMk/>
          <pc:sldMk cId="853830722" sldId="2117"/>
        </pc:sldMkLst>
        <pc:spChg chg="mod">
          <ac:chgData name="Ebato Sae" userId="0934a294-dc0d-4d75-bef4-0f9bd6b42337" providerId="ADAL" clId="{A5115D74-74A8-4034-B993-D96512706EEC}" dt="2023-08-04T07:12:46.209" v="46" actId="1036"/>
          <ac:spMkLst>
            <pc:docMk/>
            <pc:sldMk cId="853830722" sldId="2117"/>
            <ac:spMk id="5" creationId="{F9A0A757-219D-280C-B043-06C7C2978BF1}"/>
          </ac:spMkLst>
        </pc:spChg>
      </pc:sldChg>
      <pc:sldChg chg="modSp mod">
        <pc:chgData name="Ebato Sae" userId="0934a294-dc0d-4d75-bef4-0f9bd6b42337" providerId="ADAL" clId="{A5115D74-74A8-4034-B993-D96512706EEC}" dt="2023-08-04T07:12:19.804" v="37" actId="1036"/>
        <pc:sldMkLst>
          <pc:docMk/>
          <pc:sldMk cId="4155525369" sldId="2118"/>
        </pc:sldMkLst>
        <pc:spChg chg="mod">
          <ac:chgData name="Ebato Sae" userId="0934a294-dc0d-4d75-bef4-0f9bd6b42337" providerId="ADAL" clId="{A5115D74-74A8-4034-B993-D96512706EEC}" dt="2023-08-04T07:12:19.804" v="37" actId="1036"/>
          <ac:spMkLst>
            <pc:docMk/>
            <pc:sldMk cId="4155525369" sldId="2118"/>
            <ac:spMk id="3" creationId="{921C508D-369F-3105-CE14-229C2FCB049D}"/>
          </ac:spMkLst>
        </pc:spChg>
      </pc:sldChg>
      <pc:sldChg chg="modSp mod">
        <pc:chgData name="Ebato Sae" userId="0934a294-dc0d-4d75-bef4-0f9bd6b42337" providerId="ADAL" clId="{A5115D74-74A8-4034-B993-D96512706EEC}" dt="2023-08-04T07:12:06.227" v="26" actId="1036"/>
        <pc:sldMkLst>
          <pc:docMk/>
          <pc:sldMk cId="3417144800" sldId="2131"/>
        </pc:sldMkLst>
        <pc:spChg chg="mod">
          <ac:chgData name="Ebato Sae" userId="0934a294-dc0d-4d75-bef4-0f9bd6b42337" providerId="ADAL" clId="{A5115D74-74A8-4034-B993-D96512706EEC}" dt="2023-08-04T07:12:06.227" v="26" actId="1036"/>
          <ac:spMkLst>
            <pc:docMk/>
            <pc:sldMk cId="3417144800" sldId="2131"/>
            <ac:spMk id="2" creationId="{7B717BE4-4194-1CB0-7A78-37A111508372}"/>
          </ac:spMkLst>
        </pc:spChg>
      </pc:sldChg>
    </pc:docChg>
  </pc:docChgLst>
  <pc:docChgLst>
    <pc:chgData name="Fukushima Ryuji" userId="428d680b-2ed7-452d-afa7-e3ee1b5a73bb" providerId="ADAL" clId="{75765FE5-2BFB-49A0-8DBF-7C6ECDE16131}"/>
    <pc:docChg chg="undo custSel delSld modSld delMainMaster">
      <pc:chgData name="Fukushima Ryuji" userId="428d680b-2ed7-452d-afa7-e3ee1b5a73bb" providerId="ADAL" clId="{75765FE5-2BFB-49A0-8DBF-7C6ECDE16131}" dt="2021-12-10T02:00:40.396" v="2251" actId="20577"/>
      <pc:docMkLst>
        <pc:docMk/>
      </pc:docMkLst>
      <pc:sldChg chg="addSp delSp modSp mod delAnim">
        <pc:chgData name="Fukushima Ryuji" userId="428d680b-2ed7-452d-afa7-e3ee1b5a73bb" providerId="ADAL" clId="{75765FE5-2BFB-49A0-8DBF-7C6ECDE16131}" dt="2021-12-10T01:52:11.827" v="2077" actId="20577"/>
        <pc:sldMkLst>
          <pc:docMk/>
          <pc:sldMk cId="3200829704" sldId="481"/>
        </pc:sldMkLst>
        <pc:spChg chg="del">
          <ac:chgData name="Fukushima Ryuji" userId="428d680b-2ed7-452d-afa7-e3ee1b5a73bb" providerId="ADAL" clId="{75765FE5-2BFB-49A0-8DBF-7C6ECDE16131}" dt="2021-12-10T01:51:47.447" v="1968" actId="478"/>
          <ac:spMkLst>
            <pc:docMk/>
            <pc:sldMk cId="3200829704" sldId="481"/>
            <ac:spMk id="9" creationId="{A7208A10-CDD0-4705-8A9F-BED103EF187E}"/>
          </ac:spMkLst>
        </pc:spChg>
        <pc:spChg chg="mod">
          <ac:chgData name="Fukushima Ryuji" userId="428d680b-2ed7-452d-afa7-e3ee1b5a73bb" providerId="ADAL" clId="{75765FE5-2BFB-49A0-8DBF-7C6ECDE16131}" dt="2021-12-10T01:52:11.827" v="2077" actId="20577"/>
          <ac:spMkLst>
            <pc:docMk/>
            <pc:sldMk cId="3200829704" sldId="481"/>
            <ac:spMk id="289796" creationId="{00000000-0000-0000-0000-000000000000}"/>
          </ac:spMkLst>
        </pc:spChg>
        <pc:graphicFrameChg chg="del">
          <ac:chgData name="Fukushima Ryuji" userId="428d680b-2ed7-452d-afa7-e3ee1b5a73bb" providerId="ADAL" clId="{75765FE5-2BFB-49A0-8DBF-7C6ECDE16131}" dt="2021-12-10T01:24:34.720" v="914" actId="478"/>
          <ac:graphicFrameMkLst>
            <pc:docMk/>
            <pc:sldMk cId="3200829704" sldId="481"/>
            <ac:graphicFrameMk id="2" creationId="{63A2BF95-3F76-4109-B0D2-7903F3BB5B9F}"/>
          </ac:graphicFrameMkLst>
        </pc:graphicFrameChg>
        <pc:graphicFrameChg chg="add mod">
          <ac:chgData name="Fukushima Ryuji" userId="428d680b-2ed7-452d-afa7-e3ee1b5a73bb" providerId="ADAL" clId="{75765FE5-2BFB-49A0-8DBF-7C6ECDE16131}" dt="2021-12-10T01:24:49.835" v="920" actId="1076"/>
          <ac:graphicFrameMkLst>
            <pc:docMk/>
            <pc:sldMk cId="3200829704" sldId="481"/>
            <ac:graphicFrameMk id="4" creationId="{F5E2F1F6-B1FD-4ECD-90E3-ED5EA127858D}"/>
          </ac:graphicFrameMkLst>
        </pc:graphicFrameChg>
        <pc:graphicFrameChg chg="del">
          <ac:chgData name="Fukushima Ryuji" userId="428d680b-2ed7-452d-afa7-e3ee1b5a73bb" providerId="ADAL" clId="{75765FE5-2BFB-49A0-8DBF-7C6ECDE16131}" dt="2021-12-10T01:24:33.332" v="913" actId="478"/>
          <ac:graphicFrameMkLst>
            <pc:docMk/>
            <pc:sldMk cId="3200829704" sldId="481"/>
            <ac:graphicFrameMk id="5" creationId="{4F8CF7A7-0A09-4879-9871-13A8931F81B6}"/>
          </ac:graphicFrameMkLst>
        </pc:graphicFrameChg>
      </pc:sldChg>
      <pc:sldChg chg="del">
        <pc:chgData name="Fukushima Ryuji" userId="428d680b-2ed7-452d-afa7-e3ee1b5a73bb" providerId="ADAL" clId="{75765FE5-2BFB-49A0-8DBF-7C6ECDE16131}" dt="2021-12-10T01:12:59.504" v="148" actId="47"/>
        <pc:sldMkLst>
          <pc:docMk/>
          <pc:sldMk cId="893392390" sldId="557"/>
        </pc:sldMkLst>
      </pc:sldChg>
      <pc:sldChg chg="del">
        <pc:chgData name="Fukushima Ryuji" userId="428d680b-2ed7-452d-afa7-e3ee1b5a73bb" providerId="ADAL" clId="{75765FE5-2BFB-49A0-8DBF-7C6ECDE16131}" dt="2021-12-10T01:13:45.784" v="158" actId="47"/>
        <pc:sldMkLst>
          <pc:docMk/>
          <pc:sldMk cId="1163456271" sldId="847"/>
        </pc:sldMkLst>
      </pc:sldChg>
      <pc:sldChg chg="del">
        <pc:chgData name="Fukushima Ryuji" userId="428d680b-2ed7-452d-afa7-e3ee1b5a73bb" providerId="ADAL" clId="{75765FE5-2BFB-49A0-8DBF-7C6ECDE16131}" dt="2021-12-10T01:13:04.537" v="151" actId="47"/>
        <pc:sldMkLst>
          <pc:docMk/>
          <pc:sldMk cId="0" sldId="857"/>
        </pc:sldMkLst>
      </pc:sldChg>
      <pc:sldChg chg="del">
        <pc:chgData name="Fukushima Ryuji" userId="428d680b-2ed7-452d-afa7-e3ee1b5a73bb" providerId="ADAL" clId="{75765FE5-2BFB-49A0-8DBF-7C6ECDE16131}" dt="2021-12-10T01:13:47.974" v="160" actId="47"/>
        <pc:sldMkLst>
          <pc:docMk/>
          <pc:sldMk cId="366300571" sldId="1503"/>
        </pc:sldMkLst>
      </pc:sldChg>
      <pc:sldChg chg="del">
        <pc:chgData name="Fukushima Ryuji" userId="428d680b-2ed7-452d-afa7-e3ee1b5a73bb" providerId="ADAL" clId="{75765FE5-2BFB-49A0-8DBF-7C6ECDE16131}" dt="2021-12-10T01:13:46.693" v="159" actId="47"/>
        <pc:sldMkLst>
          <pc:docMk/>
          <pc:sldMk cId="0" sldId="1520"/>
        </pc:sldMkLst>
      </pc:sldChg>
      <pc:sldChg chg="del">
        <pc:chgData name="Fukushima Ryuji" userId="428d680b-2ed7-452d-afa7-e3ee1b5a73bb" providerId="ADAL" clId="{75765FE5-2BFB-49A0-8DBF-7C6ECDE16131}" dt="2021-12-10T01:13:17.555" v="156" actId="47"/>
        <pc:sldMkLst>
          <pc:docMk/>
          <pc:sldMk cId="0" sldId="1534"/>
        </pc:sldMkLst>
      </pc:sldChg>
      <pc:sldChg chg="modSp del mod">
        <pc:chgData name="Fukushima Ryuji" userId="428d680b-2ed7-452d-afa7-e3ee1b5a73bb" providerId="ADAL" clId="{75765FE5-2BFB-49A0-8DBF-7C6ECDE16131}" dt="2021-12-10T01:19:58.309" v="854" actId="47"/>
        <pc:sldMkLst>
          <pc:docMk/>
          <pc:sldMk cId="0" sldId="1642"/>
        </pc:sldMkLst>
        <pc:spChg chg="mod">
          <ac:chgData name="Fukushima Ryuji" userId="428d680b-2ed7-452d-afa7-e3ee1b5a73bb" providerId="ADAL" clId="{75765FE5-2BFB-49A0-8DBF-7C6ECDE16131}" dt="2021-12-10T01:19:41.345" v="853" actId="20577"/>
          <ac:spMkLst>
            <pc:docMk/>
            <pc:sldMk cId="0" sldId="1642"/>
            <ac:spMk id="35" creationId="{D5527C83-7989-4E99-9544-FC348FE31F79}"/>
          </ac:spMkLst>
        </pc:spChg>
      </pc:sldChg>
      <pc:sldChg chg="modSp mod">
        <pc:chgData name="Fukushima Ryuji" userId="428d680b-2ed7-452d-afa7-e3ee1b5a73bb" providerId="ADAL" clId="{75765FE5-2BFB-49A0-8DBF-7C6ECDE16131}" dt="2021-12-10T01:51:24.675" v="1967" actId="1076"/>
        <pc:sldMkLst>
          <pc:docMk/>
          <pc:sldMk cId="0" sldId="1645"/>
        </pc:sldMkLst>
        <pc:spChg chg="mod">
          <ac:chgData name="Fukushima Ryuji" userId="428d680b-2ed7-452d-afa7-e3ee1b5a73bb" providerId="ADAL" clId="{75765FE5-2BFB-49A0-8DBF-7C6ECDE16131}" dt="2021-12-10T01:51:24.675" v="1967" actId="1076"/>
          <ac:spMkLst>
            <pc:docMk/>
            <pc:sldMk cId="0" sldId="1645"/>
            <ac:spMk id="35" creationId="{DBA2B8A2-C956-49DB-A2CD-EEA6264E3013}"/>
          </ac:spMkLst>
        </pc:spChg>
      </pc:sldChg>
      <pc:sldChg chg="del">
        <pc:chgData name="Fukushima Ryuji" userId="428d680b-2ed7-452d-afa7-e3ee1b5a73bb" providerId="ADAL" clId="{75765FE5-2BFB-49A0-8DBF-7C6ECDE16131}" dt="2021-12-10T01:18:29.384" v="852" actId="47"/>
        <pc:sldMkLst>
          <pc:docMk/>
          <pc:sldMk cId="0" sldId="1647"/>
        </pc:sldMkLst>
      </pc:sldChg>
      <pc:sldChg chg="addSp delSp modSp mod">
        <pc:chgData name="Fukushima Ryuji" userId="428d680b-2ed7-452d-afa7-e3ee1b5a73bb" providerId="ADAL" clId="{75765FE5-2BFB-49A0-8DBF-7C6ECDE16131}" dt="2021-12-10T01:54:08.141" v="2183" actId="20577"/>
        <pc:sldMkLst>
          <pc:docMk/>
          <pc:sldMk cId="1027277044" sldId="1702"/>
        </pc:sldMkLst>
        <pc:spChg chg="mod">
          <ac:chgData name="Fukushima Ryuji" userId="428d680b-2ed7-452d-afa7-e3ee1b5a73bb" providerId="ADAL" clId="{75765FE5-2BFB-49A0-8DBF-7C6ECDE16131}" dt="2021-12-10T01:14:30.150" v="170" actId="6549"/>
          <ac:spMkLst>
            <pc:docMk/>
            <pc:sldMk cId="1027277044" sldId="1702"/>
            <ac:spMk id="7" creationId="{1F41BEEC-C589-4485-8B0A-F52AF68F0583}"/>
          </ac:spMkLst>
        </pc:spChg>
        <pc:spChg chg="mod">
          <ac:chgData name="Fukushima Ryuji" userId="428d680b-2ed7-452d-afa7-e3ee1b5a73bb" providerId="ADAL" clId="{75765FE5-2BFB-49A0-8DBF-7C6ECDE16131}" dt="2021-12-10T01:54:08.141" v="2183" actId="20577"/>
          <ac:spMkLst>
            <pc:docMk/>
            <pc:sldMk cId="1027277044" sldId="1702"/>
            <ac:spMk id="8" creationId="{0FCF8D2B-6B9F-4D3D-AC8D-D1D991032AFC}"/>
          </ac:spMkLst>
        </pc:spChg>
        <pc:spChg chg="del">
          <ac:chgData name="Fukushima Ryuji" userId="428d680b-2ed7-452d-afa7-e3ee1b5a73bb" providerId="ADAL" clId="{75765FE5-2BFB-49A0-8DBF-7C6ECDE16131}" dt="2021-12-10T01:14:08.698" v="165" actId="478"/>
          <ac:spMkLst>
            <pc:docMk/>
            <pc:sldMk cId="1027277044" sldId="1702"/>
            <ac:spMk id="12" creationId="{5F25ECD0-9BE5-4346-9AAE-27276F4BECF8}"/>
          </ac:spMkLst>
        </pc:spChg>
        <pc:spChg chg="del">
          <ac:chgData name="Fukushima Ryuji" userId="428d680b-2ed7-452d-afa7-e3ee1b5a73bb" providerId="ADAL" clId="{75765FE5-2BFB-49A0-8DBF-7C6ECDE16131}" dt="2021-12-10T01:14:06.791" v="164" actId="478"/>
          <ac:spMkLst>
            <pc:docMk/>
            <pc:sldMk cId="1027277044" sldId="1702"/>
            <ac:spMk id="16" creationId="{A5B06D79-398A-448A-98AC-93BB87B96003}"/>
          </ac:spMkLst>
        </pc:spChg>
        <pc:spChg chg="del">
          <ac:chgData name="Fukushima Ryuji" userId="428d680b-2ed7-452d-afa7-e3ee1b5a73bb" providerId="ADAL" clId="{75765FE5-2BFB-49A0-8DBF-7C6ECDE16131}" dt="2021-12-10T01:14:01.737" v="161" actId="478"/>
          <ac:spMkLst>
            <pc:docMk/>
            <pc:sldMk cId="1027277044" sldId="1702"/>
            <ac:spMk id="17" creationId="{55790EAC-93A7-4C57-9E82-A84266A811B9}"/>
          </ac:spMkLst>
        </pc:spChg>
        <pc:grpChg chg="add del mod">
          <ac:chgData name="Fukushima Ryuji" userId="428d680b-2ed7-452d-afa7-e3ee1b5a73bb" providerId="ADAL" clId="{75765FE5-2BFB-49A0-8DBF-7C6ECDE16131}" dt="2021-12-10T01:14:22.431" v="168" actId="1076"/>
          <ac:grpSpMkLst>
            <pc:docMk/>
            <pc:sldMk cId="1027277044" sldId="1702"/>
            <ac:grpSpMk id="2" creationId="{7D02E7A4-1E6B-4E1D-8C9D-49802CA51AA1}"/>
          </ac:grpSpMkLst>
        </pc:grpChg>
        <pc:grpChg chg="mod">
          <ac:chgData name="Fukushima Ryuji" userId="428d680b-2ed7-452d-afa7-e3ee1b5a73bb" providerId="ADAL" clId="{75765FE5-2BFB-49A0-8DBF-7C6ECDE16131}" dt="2021-12-10T01:14:25.936" v="169" actId="14100"/>
          <ac:grpSpMkLst>
            <pc:docMk/>
            <pc:sldMk cId="1027277044" sldId="1702"/>
            <ac:grpSpMk id="3" creationId="{7755DBA0-F9C9-4AB0-96ED-DB49CC06F023}"/>
          </ac:grpSpMkLst>
        </pc:grpChg>
        <pc:grpChg chg="del">
          <ac:chgData name="Fukushima Ryuji" userId="428d680b-2ed7-452d-afa7-e3ee1b5a73bb" providerId="ADAL" clId="{75765FE5-2BFB-49A0-8DBF-7C6ECDE16131}" dt="2021-12-10T01:14:08.698" v="165" actId="478"/>
          <ac:grpSpMkLst>
            <pc:docMk/>
            <pc:sldMk cId="1027277044" sldId="1702"/>
            <ac:grpSpMk id="10" creationId="{CA0A0334-DF03-4633-B7B5-A4E21DBC111F}"/>
          </ac:grpSpMkLst>
        </pc:grpChg>
        <pc:cxnChg chg="mod">
          <ac:chgData name="Fukushima Ryuji" userId="428d680b-2ed7-452d-afa7-e3ee1b5a73bb" providerId="ADAL" clId="{75765FE5-2BFB-49A0-8DBF-7C6ECDE16131}" dt="2021-12-10T01:14:19.082" v="167" actId="14100"/>
          <ac:cxnSpMkLst>
            <pc:docMk/>
            <pc:sldMk cId="1027277044" sldId="1702"/>
            <ac:cxnSpMk id="9" creationId="{0F202786-66FB-4C67-B1F6-F95E521FDD14}"/>
          </ac:cxnSpMkLst>
        </pc:cxnChg>
      </pc:sldChg>
      <pc:sldChg chg="del">
        <pc:chgData name="Fukushima Ryuji" userId="428d680b-2ed7-452d-afa7-e3ee1b5a73bb" providerId="ADAL" clId="{75765FE5-2BFB-49A0-8DBF-7C6ECDE16131}" dt="2021-12-10T01:13:01.776" v="149" actId="47"/>
        <pc:sldMkLst>
          <pc:docMk/>
          <pc:sldMk cId="47319868" sldId="1705"/>
        </pc:sldMkLst>
      </pc:sldChg>
      <pc:sldChg chg="del">
        <pc:chgData name="Fukushima Ryuji" userId="428d680b-2ed7-452d-afa7-e3ee1b5a73bb" providerId="ADAL" clId="{75765FE5-2BFB-49A0-8DBF-7C6ECDE16131}" dt="2021-12-10T01:13:06.544" v="152" actId="47"/>
        <pc:sldMkLst>
          <pc:docMk/>
          <pc:sldMk cId="0" sldId="2075"/>
        </pc:sldMkLst>
      </pc:sldChg>
      <pc:sldChg chg="del">
        <pc:chgData name="Fukushima Ryuji" userId="428d680b-2ed7-452d-afa7-e3ee1b5a73bb" providerId="ADAL" clId="{75765FE5-2BFB-49A0-8DBF-7C6ECDE16131}" dt="2021-12-10T01:13:07.795" v="153" actId="47"/>
        <pc:sldMkLst>
          <pc:docMk/>
          <pc:sldMk cId="35955301" sldId="2076"/>
        </pc:sldMkLst>
      </pc:sldChg>
      <pc:sldChg chg="del">
        <pc:chgData name="Fukushima Ryuji" userId="428d680b-2ed7-452d-afa7-e3ee1b5a73bb" providerId="ADAL" clId="{75765FE5-2BFB-49A0-8DBF-7C6ECDE16131}" dt="2021-12-10T01:13:08.829" v="154" actId="47"/>
        <pc:sldMkLst>
          <pc:docMk/>
          <pc:sldMk cId="0" sldId="2077"/>
        </pc:sldMkLst>
      </pc:sldChg>
      <pc:sldChg chg="del">
        <pc:chgData name="Fukushima Ryuji" userId="428d680b-2ed7-452d-afa7-e3ee1b5a73bb" providerId="ADAL" clId="{75765FE5-2BFB-49A0-8DBF-7C6ECDE16131}" dt="2021-12-10T01:26:30.469" v="976" actId="47"/>
        <pc:sldMkLst>
          <pc:docMk/>
          <pc:sldMk cId="2578836066" sldId="2078"/>
        </pc:sldMkLst>
      </pc:sldChg>
      <pc:sldChg chg="del">
        <pc:chgData name="Fukushima Ryuji" userId="428d680b-2ed7-452d-afa7-e3ee1b5a73bb" providerId="ADAL" clId="{75765FE5-2BFB-49A0-8DBF-7C6ECDE16131}" dt="2021-12-10T01:26:31.271" v="977" actId="47"/>
        <pc:sldMkLst>
          <pc:docMk/>
          <pc:sldMk cId="947206813" sldId="2079"/>
        </pc:sldMkLst>
      </pc:sldChg>
      <pc:sldChg chg="del">
        <pc:chgData name="Fukushima Ryuji" userId="428d680b-2ed7-452d-afa7-e3ee1b5a73bb" providerId="ADAL" clId="{75765FE5-2BFB-49A0-8DBF-7C6ECDE16131}" dt="2021-12-10T01:26:32.173" v="978" actId="47"/>
        <pc:sldMkLst>
          <pc:docMk/>
          <pc:sldMk cId="3365268152" sldId="2080"/>
        </pc:sldMkLst>
      </pc:sldChg>
      <pc:sldChg chg="del">
        <pc:chgData name="Fukushima Ryuji" userId="428d680b-2ed7-452d-afa7-e3ee1b5a73bb" providerId="ADAL" clId="{75765FE5-2BFB-49A0-8DBF-7C6ECDE16131}" dt="2021-12-10T01:13:10.155" v="155" actId="47"/>
        <pc:sldMkLst>
          <pc:docMk/>
          <pc:sldMk cId="283739069" sldId="2081"/>
        </pc:sldMkLst>
      </pc:sldChg>
      <pc:sldChg chg="addSp delSp modSp mod">
        <pc:chgData name="Fukushima Ryuji" userId="428d680b-2ed7-452d-afa7-e3ee1b5a73bb" providerId="ADAL" clId="{75765FE5-2BFB-49A0-8DBF-7C6ECDE16131}" dt="2021-12-10T01:30:01.929" v="1235" actId="20577"/>
        <pc:sldMkLst>
          <pc:docMk/>
          <pc:sldMk cId="2075475081" sldId="2082"/>
        </pc:sldMkLst>
        <pc:spChg chg="mod">
          <ac:chgData name="Fukushima Ryuji" userId="428d680b-2ed7-452d-afa7-e3ee1b5a73bb" providerId="ADAL" clId="{75765FE5-2BFB-49A0-8DBF-7C6ECDE16131}" dt="2021-12-10T01:30:01.929" v="1235" actId="20577"/>
          <ac:spMkLst>
            <pc:docMk/>
            <pc:sldMk cId="2075475081" sldId="2082"/>
            <ac:spMk id="289796" creationId="{00000000-0000-0000-0000-000000000000}"/>
          </ac:spMkLst>
        </pc:spChg>
        <pc:graphicFrameChg chg="del">
          <ac:chgData name="Fukushima Ryuji" userId="428d680b-2ed7-452d-afa7-e3ee1b5a73bb" providerId="ADAL" clId="{75765FE5-2BFB-49A0-8DBF-7C6ECDE16131}" dt="2021-12-10T01:27:44.228" v="979" actId="478"/>
          <ac:graphicFrameMkLst>
            <pc:docMk/>
            <pc:sldMk cId="2075475081" sldId="2082"/>
            <ac:graphicFrameMk id="2" creationId="{F6E7DDF4-F602-4754-9C27-E03A6520CD75}"/>
          </ac:graphicFrameMkLst>
        </pc:graphicFrameChg>
        <pc:graphicFrameChg chg="add mod">
          <ac:chgData name="Fukushima Ryuji" userId="428d680b-2ed7-452d-afa7-e3ee1b5a73bb" providerId="ADAL" clId="{75765FE5-2BFB-49A0-8DBF-7C6ECDE16131}" dt="2021-12-10T01:27:53.580" v="984" actId="1076"/>
          <ac:graphicFrameMkLst>
            <pc:docMk/>
            <pc:sldMk cId="2075475081" sldId="2082"/>
            <ac:graphicFrameMk id="4" creationId="{9FA36B8B-DBD0-4944-AE69-10B915F7AEB6}"/>
          </ac:graphicFrameMkLst>
        </pc:graphicFrameChg>
        <pc:graphicFrameChg chg="del">
          <ac:chgData name="Fukushima Ryuji" userId="428d680b-2ed7-452d-afa7-e3ee1b5a73bb" providerId="ADAL" clId="{75765FE5-2BFB-49A0-8DBF-7C6ECDE16131}" dt="2021-12-10T01:27:44.909" v="980" actId="478"/>
          <ac:graphicFrameMkLst>
            <pc:docMk/>
            <pc:sldMk cId="2075475081" sldId="2082"/>
            <ac:graphicFrameMk id="5" creationId="{AE659CC1-C057-4E00-B300-6F5111F49394}"/>
          </ac:graphicFrameMkLst>
        </pc:graphicFrameChg>
      </pc:sldChg>
      <pc:sldChg chg="del">
        <pc:chgData name="Fukushima Ryuji" userId="428d680b-2ed7-452d-afa7-e3ee1b5a73bb" providerId="ADAL" clId="{75765FE5-2BFB-49A0-8DBF-7C6ECDE16131}" dt="2021-12-10T01:13:03.434" v="150" actId="47"/>
        <pc:sldMkLst>
          <pc:docMk/>
          <pc:sldMk cId="1121792400" sldId="2083"/>
        </pc:sldMkLst>
      </pc:sldChg>
      <pc:sldChg chg="modSp mod">
        <pc:chgData name="Fukushima Ryuji" userId="428d680b-2ed7-452d-afa7-e3ee1b5a73bb" providerId="ADAL" clId="{75765FE5-2BFB-49A0-8DBF-7C6ECDE16131}" dt="2021-12-10T01:18:19.947" v="851" actId="20577"/>
        <pc:sldMkLst>
          <pc:docMk/>
          <pc:sldMk cId="3860611841" sldId="2084"/>
        </pc:sldMkLst>
        <pc:spChg chg="mod">
          <ac:chgData name="Fukushima Ryuji" userId="428d680b-2ed7-452d-afa7-e3ee1b5a73bb" providerId="ADAL" clId="{75765FE5-2BFB-49A0-8DBF-7C6ECDE16131}" dt="2021-12-10T01:18:14.202" v="845" actId="20577"/>
          <ac:spMkLst>
            <pc:docMk/>
            <pc:sldMk cId="3860611841" sldId="2084"/>
            <ac:spMk id="5" creationId="{92B67914-2D2D-438E-BCFB-88982EA70F61}"/>
          </ac:spMkLst>
        </pc:spChg>
        <pc:spChg chg="mod">
          <ac:chgData name="Fukushima Ryuji" userId="428d680b-2ed7-452d-afa7-e3ee1b5a73bb" providerId="ADAL" clId="{75765FE5-2BFB-49A0-8DBF-7C6ECDE16131}" dt="2021-12-10T01:18:19.947" v="851" actId="20577"/>
          <ac:spMkLst>
            <pc:docMk/>
            <pc:sldMk cId="3860611841" sldId="2084"/>
            <ac:spMk id="7" creationId="{1F41BEEC-C589-4485-8B0A-F52AF68F0583}"/>
          </ac:spMkLst>
        </pc:spChg>
      </pc:sldChg>
      <pc:sldChg chg="addSp modSp mod">
        <pc:chgData name="Fukushima Ryuji" userId="428d680b-2ed7-452d-afa7-e3ee1b5a73bb" providerId="ADAL" clId="{75765FE5-2BFB-49A0-8DBF-7C6ECDE16131}" dt="2021-12-10T01:31:41.286" v="1280" actId="14100"/>
        <pc:sldMkLst>
          <pc:docMk/>
          <pc:sldMk cId="870820739" sldId="2088"/>
        </pc:sldMkLst>
        <pc:spChg chg="add mod">
          <ac:chgData name="Fukushima Ryuji" userId="428d680b-2ed7-452d-afa7-e3ee1b5a73bb" providerId="ADAL" clId="{75765FE5-2BFB-49A0-8DBF-7C6ECDE16131}" dt="2021-12-10T01:31:41.286" v="1280" actId="14100"/>
          <ac:spMkLst>
            <pc:docMk/>
            <pc:sldMk cId="870820739" sldId="2088"/>
            <ac:spMk id="2" creationId="{450E31E7-0317-40D6-B7E2-7DD2DFD0E303}"/>
          </ac:spMkLst>
        </pc:spChg>
        <pc:spChg chg="add mod">
          <ac:chgData name="Fukushima Ryuji" userId="428d680b-2ed7-452d-afa7-e3ee1b5a73bb" providerId="ADAL" clId="{75765FE5-2BFB-49A0-8DBF-7C6ECDE16131}" dt="2021-12-10T01:31:38.812" v="1279" actId="14100"/>
          <ac:spMkLst>
            <pc:docMk/>
            <pc:sldMk cId="870820739" sldId="2088"/>
            <ac:spMk id="5" creationId="{4BD3587C-357C-4228-8CE0-816A007A2945}"/>
          </ac:spMkLst>
        </pc:spChg>
      </pc:sldChg>
      <pc:sldChg chg="addSp delSp modSp mod">
        <pc:chgData name="Fukushima Ryuji" userId="428d680b-2ed7-452d-afa7-e3ee1b5a73bb" providerId="ADAL" clId="{75765FE5-2BFB-49A0-8DBF-7C6ECDE16131}" dt="2021-12-10T02:00:21.355" v="2249" actId="20577"/>
        <pc:sldMkLst>
          <pc:docMk/>
          <pc:sldMk cId="1930372975" sldId="2103"/>
        </pc:sldMkLst>
        <pc:spChg chg="mod">
          <ac:chgData name="Fukushima Ryuji" userId="428d680b-2ed7-452d-afa7-e3ee1b5a73bb" providerId="ADAL" clId="{75765FE5-2BFB-49A0-8DBF-7C6ECDE16131}" dt="2021-12-10T02:00:21.355" v="2249" actId="20577"/>
          <ac:spMkLst>
            <pc:docMk/>
            <pc:sldMk cId="1930372975" sldId="2103"/>
            <ac:spMk id="7" creationId="{728E47E5-AEA5-4BED-A0B0-F82987BCBD48}"/>
          </ac:spMkLst>
        </pc:spChg>
        <pc:spChg chg="add mod">
          <ac:chgData name="Fukushima Ryuji" userId="428d680b-2ed7-452d-afa7-e3ee1b5a73bb" providerId="ADAL" clId="{75765FE5-2BFB-49A0-8DBF-7C6ECDE16131}" dt="2021-12-10T01:36:13.967" v="1353" actId="14100"/>
          <ac:spMkLst>
            <pc:docMk/>
            <pc:sldMk cId="1930372975" sldId="2103"/>
            <ac:spMk id="9" creationId="{2153948A-3865-4886-B511-56D20DC1AD39}"/>
          </ac:spMkLst>
        </pc:spChg>
        <pc:spChg chg="mod">
          <ac:chgData name="Fukushima Ryuji" userId="428d680b-2ed7-452d-afa7-e3ee1b5a73bb" providerId="ADAL" clId="{75765FE5-2BFB-49A0-8DBF-7C6ECDE16131}" dt="2021-12-10T01:36:13.967" v="1353" actId="14100"/>
          <ac:spMkLst>
            <pc:docMk/>
            <pc:sldMk cId="1930372975" sldId="2103"/>
            <ac:spMk id="289796" creationId="{00000000-0000-0000-0000-000000000000}"/>
          </ac:spMkLst>
        </pc:spChg>
        <pc:graphicFrameChg chg="add mod">
          <ac:chgData name="Fukushima Ryuji" userId="428d680b-2ed7-452d-afa7-e3ee1b5a73bb" providerId="ADAL" clId="{75765FE5-2BFB-49A0-8DBF-7C6ECDE16131}" dt="2021-12-10T01:36:06.284" v="1333" actId="1038"/>
          <ac:graphicFrameMkLst>
            <pc:docMk/>
            <pc:sldMk cId="1930372975" sldId="2103"/>
            <ac:graphicFrameMk id="2" creationId="{6270BCBC-90FD-4316-9FDC-33DF00DD7090}"/>
          </ac:graphicFrameMkLst>
        </pc:graphicFrameChg>
        <pc:graphicFrameChg chg="del">
          <ac:chgData name="Fukushima Ryuji" userId="428d680b-2ed7-452d-afa7-e3ee1b5a73bb" providerId="ADAL" clId="{75765FE5-2BFB-49A0-8DBF-7C6ECDE16131}" dt="2021-12-10T01:34:48.518" v="1282" actId="478"/>
          <ac:graphicFrameMkLst>
            <pc:docMk/>
            <pc:sldMk cId="1930372975" sldId="2103"/>
            <ac:graphicFrameMk id="6" creationId="{828AE230-E476-404A-A467-64381E09D99F}"/>
          </ac:graphicFrameMkLst>
        </pc:graphicFrameChg>
        <pc:graphicFrameChg chg="del">
          <ac:chgData name="Fukushima Ryuji" userId="428d680b-2ed7-452d-afa7-e3ee1b5a73bb" providerId="ADAL" clId="{75765FE5-2BFB-49A0-8DBF-7C6ECDE16131}" dt="2021-12-10T01:34:49.670" v="1283" actId="478"/>
          <ac:graphicFrameMkLst>
            <pc:docMk/>
            <pc:sldMk cId="1930372975" sldId="2103"/>
            <ac:graphicFrameMk id="8" creationId="{1D47CED3-F5B5-4027-894F-1B8A5299A4D9}"/>
          </ac:graphicFrameMkLst>
        </pc:graphicFrameChg>
      </pc:sldChg>
      <pc:sldChg chg="modSp mod">
        <pc:chgData name="Fukushima Ryuji" userId="428d680b-2ed7-452d-afa7-e3ee1b5a73bb" providerId="ADAL" clId="{75765FE5-2BFB-49A0-8DBF-7C6ECDE16131}" dt="2021-12-10T01:55:00.432" v="2189" actId="20577"/>
        <pc:sldMkLst>
          <pc:docMk/>
          <pc:sldMk cId="2138835755" sldId="2105"/>
        </pc:sldMkLst>
        <pc:spChg chg="mod">
          <ac:chgData name="Fukushima Ryuji" userId="428d680b-2ed7-452d-afa7-e3ee1b5a73bb" providerId="ADAL" clId="{75765FE5-2BFB-49A0-8DBF-7C6ECDE16131}" dt="2021-12-10T01:55:00.432" v="2189" actId="20577"/>
          <ac:spMkLst>
            <pc:docMk/>
            <pc:sldMk cId="2138835755" sldId="2105"/>
            <ac:spMk id="3" creationId="{4BD3BB01-62E4-4177-9316-2F7A8B51F8DA}"/>
          </ac:spMkLst>
        </pc:spChg>
      </pc:sldChg>
      <pc:sldChg chg="delSp mod">
        <pc:chgData name="Fukushima Ryuji" userId="428d680b-2ed7-452d-afa7-e3ee1b5a73bb" providerId="ADAL" clId="{75765FE5-2BFB-49A0-8DBF-7C6ECDE16131}" dt="2021-12-10T01:57:10.152" v="2190" actId="478"/>
        <pc:sldMkLst>
          <pc:docMk/>
          <pc:sldMk cId="4146869244" sldId="2108"/>
        </pc:sldMkLst>
        <pc:spChg chg="del">
          <ac:chgData name="Fukushima Ryuji" userId="428d680b-2ed7-452d-afa7-e3ee1b5a73bb" providerId="ADAL" clId="{75765FE5-2BFB-49A0-8DBF-7C6ECDE16131}" dt="2021-12-10T01:57:10.152" v="2190" actId="478"/>
          <ac:spMkLst>
            <pc:docMk/>
            <pc:sldMk cId="4146869244" sldId="2108"/>
            <ac:spMk id="3" creationId="{AC48AACD-C904-465D-B40A-9AA871D55F20}"/>
          </ac:spMkLst>
        </pc:spChg>
      </pc:sldChg>
      <pc:sldChg chg="delSp modSp mod">
        <pc:chgData name="Fukushima Ryuji" userId="428d680b-2ed7-452d-afa7-e3ee1b5a73bb" providerId="ADAL" clId="{75765FE5-2BFB-49A0-8DBF-7C6ECDE16131}" dt="2021-12-10T01:57:21.829" v="2194" actId="20577"/>
        <pc:sldMkLst>
          <pc:docMk/>
          <pc:sldMk cId="902146829" sldId="2109"/>
        </pc:sldMkLst>
        <pc:spChg chg="mod">
          <ac:chgData name="Fukushima Ryuji" userId="428d680b-2ed7-452d-afa7-e3ee1b5a73bb" providerId="ADAL" clId="{75765FE5-2BFB-49A0-8DBF-7C6ECDE16131}" dt="2021-12-10T01:37:33.288" v="1417" actId="1076"/>
          <ac:spMkLst>
            <pc:docMk/>
            <pc:sldMk cId="902146829" sldId="2109"/>
            <ac:spMk id="2" creationId="{B35DA8AA-0869-47AD-8B41-5A0822016312}"/>
          </ac:spMkLst>
        </pc:spChg>
        <pc:spChg chg="del">
          <ac:chgData name="Fukushima Ryuji" userId="428d680b-2ed7-452d-afa7-e3ee1b5a73bb" providerId="ADAL" clId="{75765FE5-2BFB-49A0-8DBF-7C6ECDE16131}" dt="2021-12-10T01:37:07.188" v="1408" actId="478"/>
          <ac:spMkLst>
            <pc:docMk/>
            <pc:sldMk cId="902146829" sldId="2109"/>
            <ac:spMk id="18" creationId="{FBED94C3-BEA5-4AE7-83A9-84F5E6C31F5E}"/>
          </ac:spMkLst>
        </pc:spChg>
        <pc:spChg chg="mod">
          <ac:chgData name="Fukushima Ryuji" userId="428d680b-2ed7-452d-afa7-e3ee1b5a73bb" providerId="ADAL" clId="{75765FE5-2BFB-49A0-8DBF-7C6ECDE16131}" dt="2021-12-10T01:37:16.540" v="1412" actId="14100"/>
          <ac:spMkLst>
            <pc:docMk/>
            <pc:sldMk cId="902146829" sldId="2109"/>
            <ac:spMk id="19" creationId="{36CD7479-B55C-4D01-837E-15FF02E82CBB}"/>
          </ac:spMkLst>
        </pc:spChg>
        <pc:spChg chg="mod">
          <ac:chgData name="Fukushima Ryuji" userId="428d680b-2ed7-452d-afa7-e3ee1b5a73bb" providerId="ADAL" clId="{75765FE5-2BFB-49A0-8DBF-7C6ECDE16131}" dt="2021-12-10T01:37:29.892" v="1416" actId="14100"/>
          <ac:spMkLst>
            <pc:docMk/>
            <pc:sldMk cId="902146829" sldId="2109"/>
            <ac:spMk id="20" creationId="{E3C61895-667A-4EBF-8084-BE755E97E029}"/>
          </ac:spMkLst>
        </pc:spChg>
        <pc:spChg chg="mod">
          <ac:chgData name="Fukushima Ryuji" userId="428d680b-2ed7-452d-afa7-e3ee1b5a73bb" providerId="ADAL" clId="{75765FE5-2BFB-49A0-8DBF-7C6ECDE16131}" dt="2021-12-10T01:57:21.829" v="2194" actId="20577"/>
          <ac:spMkLst>
            <pc:docMk/>
            <pc:sldMk cId="902146829" sldId="2109"/>
            <ac:spMk id="26" creationId="{5EF0D4DB-E78B-431B-99F5-CAEF86891133}"/>
          </ac:spMkLst>
        </pc:spChg>
        <pc:spChg chg="del">
          <ac:chgData name="Fukushima Ryuji" userId="428d680b-2ed7-452d-afa7-e3ee1b5a73bb" providerId="ADAL" clId="{75765FE5-2BFB-49A0-8DBF-7C6ECDE16131}" dt="2021-12-10T01:36:58.862" v="1401" actId="478"/>
          <ac:spMkLst>
            <pc:docMk/>
            <pc:sldMk cId="902146829" sldId="2109"/>
            <ac:spMk id="30" creationId="{14D10474-5B42-4E26-A3BA-39A8982D6769}"/>
          </ac:spMkLst>
        </pc:spChg>
        <pc:spChg chg="del">
          <ac:chgData name="Fukushima Ryuji" userId="428d680b-2ed7-452d-afa7-e3ee1b5a73bb" providerId="ADAL" clId="{75765FE5-2BFB-49A0-8DBF-7C6ECDE16131}" dt="2021-12-10T01:37:04.844" v="1406" actId="478"/>
          <ac:spMkLst>
            <pc:docMk/>
            <pc:sldMk cId="902146829" sldId="2109"/>
            <ac:spMk id="31" creationId="{8677B67B-5E1A-4288-8AE7-AC23E458D99E}"/>
          </ac:spMkLst>
        </pc:spChg>
        <pc:spChg chg="del">
          <ac:chgData name="Fukushima Ryuji" userId="428d680b-2ed7-452d-afa7-e3ee1b5a73bb" providerId="ADAL" clId="{75765FE5-2BFB-49A0-8DBF-7C6ECDE16131}" dt="2021-12-10T01:36:57.288" v="1400" actId="478"/>
          <ac:spMkLst>
            <pc:docMk/>
            <pc:sldMk cId="902146829" sldId="2109"/>
            <ac:spMk id="34" creationId="{CC63285F-B10B-4F4A-B39C-20B8246D9BE3}"/>
          </ac:spMkLst>
        </pc:spChg>
        <pc:spChg chg="del">
          <ac:chgData name="Fukushima Ryuji" userId="428d680b-2ed7-452d-afa7-e3ee1b5a73bb" providerId="ADAL" clId="{75765FE5-2BFB-49A0-8DBF-7C6ECDE16131}" dt="2021-12-10T01:37:02.736" v="1405" actId="478"/>
          <ac:spMkLst>
            <pc:docMk/>
            <pc:sldMk cId="902146829" sldId="2109"/>
            <ac:spMk id="35" creationId="{BAB562DB-60A2-4F1D-B1EB-207526595CBC}"/>
          </ac:spMkLst>
        </pc:spChg>
        <pc:spChg chg="del">
          <ac:chgData name="Fukushima Ryuji" userId="428d680b-2ed7-452d-afa7-e3ee1b5a73bb" providerId="ADAL" clId="{75765FE5-2BFB-49A0-8DBF-7C6ECDE16131}" dt="2021-12-10T01:37:01.803" v="1404" actId="478"/>
          <ac:spMkLst>
            <pc:docMk/>
            <pc:sldMk cId="902146829" sldId="2109"/>
            <ac:spMk id="37" creationId="{0796AE1B-4224-4810-84A2-3E45B11481E9}"/>
          </ac:spMkLst>
        </pc:spChg>
        <pc:spChg chg="del">
          <ac:chgData name="Fukushima Ryuji" userId="428d680b-2ed7-452d-afa7-e3ee1b5a73bb" providerId="ADAL" clId="{75765FE5-2BFB-49A0-8DBF-7C6ECDE16131}" dt="2021-12-10T01:37:08.873" v="1409" actId="478"/>
          <ac:spMkLst>
            <pc:docMk/>
            <pc:sldMk cId="902146829" sldId="2109"/>
            <ac:spMk id="39" creationId="{5387DFAC-B390-4A73-ACB0-49AEB6906A0D}"/>
          </ac:spMkLst>
        </pc:spChg>
        <pc:spChg chg="mod">
          <ac:chgData name="Fukushima Ryuji" userId="428d680b-2ed7-452d-afa7-e3ee1b5a73bb" providerId="ADAL" clId="{75765FE5-2BFB-49A0-8DBF-7C6ECDE16131}" dt="2021-12-10T01:39:14.750" v="1599" actId="14100"/>
          <ac:spMkLst>
            <pc:docMk/>
            <pc:sldMk cId="902146829" sldId="2109"/>
            <ac:spMk id="41" creationId="{295D8155-83D2-4377-A51A-906B0F6836B9}"/>
          </ac:spMkLst>
        </pc:spChg>
        <pc:spChg chg="del">
          <ac:chgData name="Fukushima Ryuji" userId="428d680b-2ed7-452d-afa7-e3ee1b5a73bb" providerId="ADAL" clId="{75765FE5-2BFB-49A0-8DBF-7C6ECDE16131}" dt="2021-12-10T01:37:00.129" v="1402" actId="478"/>
          <ac:spMkLst>
            <pc:docMk/>
            <pc:sldMk cId="902146829" sldId="2109"/>
            <ac:spMk id="42" creationId="{94342296-1132-4F0F-9DB6-97F5D70EF5D7}"/>
          </ac:spMkLst>
        </pc:spChg>
        <pc:spChg chg="del">
          <ac:chgData name="Fukushima Ryuji" userId="428d680b-2ed7-452d-afa7-e3ee1b5a73bb" providerId="ADAL" clId="{75765FE5-2BFB-49A0-8DBF-7C6ECDE16131}" dt="2021-12-10T01:37:13.908" v="1411" actId="478"/>
          <ac:spMkLst>
            <pc:docMk/>
            <pc:sldMk cId="902146829" sldId="2109"/>
            <ac:spMk id="43" creationId="{E9E885C8-00AA-4B91-9E2F-A0ADB69C8B6A}"/>
          </ac:spMkLst>
        </pc:spChg>
        <pc:spChg chg="mod">
          <ac:chgData name="Fukushima Ryuji" userId="428d680b-2ed7-452d-afa7-e3ee1b5a73bb" providerId="ADAL" clId="{75765FE5-2BFB-49A0-8DBF-7C6ECDE16131}" dt="2021-12-10T01:37:26.994" v="1415" actId="14100"/>
          <ac:spMkLst>
            <pc:docMk/>
            <pc:sldMk cId="902146829" sldId="2109"/>
            <ac:spMk id="49" creationId="{9197A524-AAC6-4280-AE53-10573E3B051F}"/>
          </ac:spMkLst>
        </pc:spChg>
        <pc:spChg chg="mod">
          <ac:chgData name="Fukushima Ryuji" userId="428d680b-2ed7-452d-afa7-e3ee1b5a73bb" providerId="ADAL" clId="{75765FE5-2BFB-49A0-8DBF-7C6ECDE16131}" dt="2021-12-10T01:39:00.532" v="1596" actId="6549"/>
          <ac:spMkLst>
            <pc:docMk/>
            <pc:sldMk cId="902146829" sldId="2109"/>
            <ac:spMk id="60" creationId="{DE95199F-693C-48F5-8A2D-21A0820E32F3}"/>
          </ac:spMkLst>
        </pc:spChg>
        <pc:cxnChg chg="del">
          <ac:chgData name="Fukushima Ryuji" userId="428d680b-2ed7-452d-afa7-e3ee1b5a73bb" providerId="ADAL" clId="{75765FE5-2BFB-49A0-8DBF-7C6ECDE16131}" dt="2021-12-10T01:37:05.452" v="1407" actId="478"/>
          <ac:cxnSpMkLst>
            <pc:docMk/>
            <pc:sldMk cId="902146829" sldId="2109"/>
            <ac:cxnSpMk id="7" creationId="{207AEB47-0FE7-474E-ADFE-6276F2585E0D}"/>
          </ac:cxnSpMkLst>
        </pc:cxnChg>
        <pc:cxnChg chg="del">
          <ac:chgData name="Fukushima Ryuji" userId="428d680b-2ed7-452d-afa7-e3ee1b5a73bb" providerId="ADAL" clId="{75765FE5-2BFB-49A0-8DBF-7C6ECDE16131}" dt="2021-12-10T01:37:01.170" v="1403" actId="478"/>
          <ac:cxnSpMkLst>
            <pc:docMk/>
            <pc:sldMk cId="902146829" sldId="2109"/>
            <ac:cxnSpMk id="40" creationId="{7D376FF8-5A6A-46A7-85AD-DED357DB0E73}"/>
          </ac:cxnSpMkLst>
        </pc:cxnChg>
      </pc:sldChg>
      <pc:sldChg chg="addSp delSp modSp mod">
        <pc:chgData name="Fukushima Ryuji" userId="428d680b-2ed7-452d-afa7-e3ee1b5a73bb" providerId="ADAL" clId="{75765FE5-2BFB-49A0-8DBF-7C6ECDE16131}" dt="2021-12-10T01:44:54.515" v="1906" actId="6549"/>
        <pc:sldMkLst>
          <pc:docMk/>
          <pc:sldMk cId="2159407756" sldId="2115"/>
        </pc:sldMkLst>
        <pc:spChg chg="mod">
          <ac:chgData name="Fukushima Ryuji" userId="428d680b-2ed7-452d-afa7-e3ee1b5a73bb" providerId="ADAL" clId="{75765FE5-2BFB-49A0-8DBF-7C6ECDE16131}" dt="2021-12-10T01:44:48.799" v="1905" actId="20577"/>
          <ac:spMkLst>
            <pc:docMk/>
            <pc:sldMk cId="2159407756" sldId="2115"/>
            <ac:spMk id="27" creationId="{B707B1F5-7FA5-48A3-8023-253E245CF9BA}"/>
          </ac:spMkLst>
        </pc:spChg>
        <pc:spChg chg="add mod">
          <ac:chgData name="Fukushima Ryuji" userId="428d680b-2ed7-452d-afa7-e3ee1b5a73bb" providerId="ADAL" clId="{75765FE5-2BFB-49A0-8DBF-7C6ECDE16131}" dt="2021-12-10T01:41:53.416" v="1615" actId="1076"/>
          <ac:spMkLst>
            <pc:docMk/>
            <pc:sldMk cId="2159407756" sldId="2115"/>
            <ac:spMk id="28" creationId="{53B4BAB4-0CBF-4BA3-A936-A2A8DB308007}"/>
          </ac:spMkLst>
        </pc:spChg>
        <pc:spChg chg="mod">
          <ac:chgData name="Fukushima Ryuji" userId="428d680b-2ed7-452d-afa7-e3ee1b5a73bb" providerId="ADAL" clId="{75765FE5-2BFB-49A0-8DBF-7C6ECDE16131}" dt="2021-12-10T01:42:07.575" v="1620" actId="1076"/>
          <ac:spMkLst>
            <pc:docMk/>
            <pc:sldMk cId="2159407756" sldId="2115"/>
            <ac:spMk id="36" creationId="{78299692-5880-4AF6-B821-BFE701A72ECA}"/>
          </ac:spMkLst>
        </pc:spChg>
        <pc:spChg chg="del">
          <ac:chgData name="Fukushima Ryuji" userId="428d680b-2ed7-452d-afa7-e3ee1b5a73bb" providerId="ADAL" clId="{75765FE5-2BFB-49A0-8DBF-7C6ECDE16131}" dt="2021-12-10T01:40:45.146" v="1600" actId="478"/>
          <ac:spMkLst>
            <pc:docMk/>
            <pc:sldMk cId="2159407756" sldId="2115"/>
            <ac:spMk id="44" creationId="{9C913785-0031-4A49-97BD-3FE35BDCED63}"/>
          </ac:spMkLst>
        </pc:spChg>
        <pc:spChg chg="del">
          <ac:chgData name="Fukushima Ryuji" userId="428d680b-2ed7-452d-afa7-e3ee1b5a73bb" providerId="ADAL" clId="{75765FE5-2BFB-49A0-8DBF-7C6ECDE16131}" dt="2021-12-10T01:41:59.083" v="1618" actId="478"/>
          <ac:spMkLst>
            <pc:docMk/>
            <pc:sldMk cId="2159407756" sldId="2115"/>
            <ac:spMk id="45" creationId="{A881A5C8-B152-4CFA-AC4E-13D033CB2932}"/>
          </ac:spMkLst>
        </pc:spChg>
        <pc:spChg chg="mod">
          <ac:chgData name="Fukushima Ryuji" userId="428d680b-2ed7-452d-afa7-e3ee1b5a73bb" providerId="ADAL" clId="{75765FE5-2BFB-49A0-8DBF-7C6ECDE16131}" dt="2021-12-10T01:44:54.515" v="1906" actId="6549"/>
          <ac:spMkLst>
            <pc:docMk/>
            <pc:sldMk cId="2159407756" sldId="2115"/>
            <ac:spMk id="60" creationId="{DE95199F-693C-48F5-8A2D-21A0820E32F3}"/>
          </ac:spMkLst>
        </pc:spChg>
      </pc:sldChg>
      <pc:sldChg chg="del">
        <pc:chgData name="Fukushima Ryuji" userId="428d680b-2ed7-452d-afa7-e3ee1b5a73bb" providerId="ADAL" clId="{75765FE5-2BFB-49A0-8DBF-7C6ECDE16131}" dt="2021-12-10T01:50:04.946" v="1931" actId="47"/>
        <pc:sldMkLst>
          <pc:docMk/>
          <pc:sldMk cId="3821457290" sldId="2124"/>
        </pc:sldMkLst>
      </pc:sldChg>
      <pc:sldChg chg="del">
        <pc:chgData name="Fukushima Ryuji" userId="428d680b-2ed7-452d-afa7-e3ee1b5a73bb" providerId="ADAL" clId="{75765FE5-2BFB-49A0-8DBF-7C6ECDE16131}" dt="2021-12-10T01:50:05.896" v="1932" actId="47"/>
        <pc:sldMkLst>
          <pc:docMk/>
          <pc:sldMk cId="1116754740" sldId="2125"/>
        </pc:sldMkLst>
      </pc:sldChg>
      <pc:sldChg chg="del">
        <pc:chgData name="Fukushima Ryuji" userId="428d680b-2ed7-452d-afa7-e3ee1b5a73bb" providerId="ADAL" clId="{75765FE5-2BFB-49A0-8DBF-7C6ECDE16131}" dt="2021-12-10T01:50:06.599" v="1933" actId="47"/>
        <pc:sldMkLst>
          <pc:docMk/>
          <pc:sldMk cId="1294550645" sldId="2126"/>
        </pc:sldMkLst>
      </pc:sldChg>
      <pc:sldChg chg="del">
        <pc:chgData name="Fukushima Ryuji" userId="428d680b-2ed7-452d-afa7-e3ee1b5a73bb" providerId="ADAL" clId="{75765FE5-2BFB-49A0-8DBF-7C6ECDE16131}" dt="2021-12-10T01:13:18.334" v="157" actId="47"/>
        <pc:sldMkLst>
          <pc:docMk/>
          <pc:sldMk cId="0" sldId="2133"/>
        </pc:sldMkLst>
      </pc:sldChg>
      <pc:sldChg chg="addSp modSp mod">
        <pc:chgData name="Fukushima Ryuji" userId="428d680b-2ed7-452d-afa7-e3ee1b5a73bb" providerId="ADAL" clId="{75765FE5-2BFB-49A0-8DBF-7C6ECDE16131}" dt="2021-12-10T01:25:34.107" v="959" actId="6549"/>
        <pc:sldMkLst>
          <pc:docMk/>
          <pc:sldMk cId="1121690468" sldId="2134"/>
        </pc:sldMkLst>
        <pc:spChg chg="add mod">
          <ac:chgData name="Fukushima Ryuji" userId="428d680b-2ed7-452d-afa7-e3ee1b5a73bb" providerId="ADAL" clId="{75765FE5-2BFB-49A0-8DBF-7C6ECDE16131}" dt="2021-12-10T01:21:20.022" v="912" actId="14100"/>
          <ac:spMkLst>
            <pc:docMk/>
            <pc:sldMk cId="1121690468" sldId="2134"/>
            <ac:spMk id="2" creationId="{21EAAF5E-4AE1-4910-8144-6B7F560C54C7}"/>
          </ac:spMkLst>
        </pc:spChg>
        <pc:spChg chg="mod">
          <ac:chgData name="Fukushima Ryuji" userId="428d680b-2ed7-452d-afa7-e3ee1b5a73bb" providerId="ADAL" clId="{75765FE5-2BFB-49A0-8DBF-7C6ECDE16131}" dt="2021-12-10T01:25:34.107" v="959" actId="6549"/>
          <ac:spMkLst>
            <pc:docMk/>
            <pc:sldMk cId="1121690468" sldId="2134"/>
            <ac:spMk id="32" creationId="{CA8404B5-E68A-4275-B2ED-334FF4FD14D4}"/>
          </ac:spMkLst>
        </pc:spChg>
        <pc:spChg chg="mod">
          <ac:chgData name="Fukushima Ryuji" userId="428d680b-2ed7-452d-afa7-e3ee1b5a73bb" providerId="ADAL" clId="{75765FE5-2BFB-49A0-8DBF-7C6ECDE16131}" dt="2021-12-10T01:25:15.935" v="958" actId="20577"/>
          <ac:spMkLst>
            <pc:docMk/>
            <pc:sldMk cId="1121690468" sldId="2134"/>
            <ac:spMk id="36" creationId="{5DF19C08-C650-450A-8474-4D1DCA78D16A}"/>
          </ac:spMkLst>
        </pc:spChg>
      </pc:sldChg>
      <pc:sldChg chg="delSp del">
        <pc:chgData name="Fukushima Ryuji" userId="428d680b-2ed7-452d-afa7-e3ee1b5a73bb" providerId="ADAL" clId="{75765FE5-2BFB-49A0-8DBF-7C6ECDE16131}" dt="2021-12-10T01:36:19.539" v="1354" actId="47"/>
        <pc:sldMkLst>
          <pc:docMk/>
          <pc:sldMk cId="4154713708" sldId="2135"/>
        </pc:sldMkLst>
        <pc:spChg chg="del">
          <ac:chgData name="Fukushima Ryuji" userId="428d680b-2ed7-452d-afa7-e3ee1b5a73bb" providerId="ADAL" clId="{75765FE5-2BFB-49A0-8DBF-7C6ECDE16131}" dt="2021-12-10T01:35:13.858" v="1293" actId="21"/>
          <ac:spMkLst>
            <pc:docMk/>
            <pc:sldMk cId="4154713708" sldId="2135"/>
            <ac:spMk id="289796" creationId="{00000000-0000-0000-0000-000000000000}"/>
          </ac:spMkLst>
        </pc:spChg>
      </pc:sldChg>
      <pc:sldChg chg="del">
        <pc:chgData name="Fukushima Ryuji" userId="428d680b-2ed7-452d-afa7-e3ee1b5a73bb" providerId="ADAL" clId="{75765FE5-2BFB-49A0-8DBF-7C6ECDE16131}" dt="2021-12-10T01:32:33.871" v="1281" actId="47"/>
        <pc:sldMkLst>
          <pc:docMk/>
          <pc:sldMk cId="572844663" sldId="2136"/>
        </pc:sldMkLst>
      </pc:sldChg>
      <pc:sldChg chg="addSp delSp modSp mod delAnim">
        <pc:chgData name="Fukushima Ryuji" userId="428d680b-2ed7-452d-afa7-e3ee1b5a73bb" providerId="ADAL" clId="{75765FE5-2BFB-49A0-8DBF-7C6ECDE16131}" dt="2021-12-10T02:00:40.396" v="2251" actId="20577"/>
        <pc:sldMkLst>
          <pc:docMk/>
          <pc:sldMk cId="4206044468" sldId="2137"/>
        </pc:sldMkLst>
        <pc:spChg chg="mod">
          <ac:chgData name="Fukushima Ryuji" userId="428d680b-2ed7-452d-afa7-e3ee1b5a73bb" providerId="ADAL" clId="{75765FE5-2BFB-49A0-8DBF-7C6ECDE16131}" dt="2021-12-10T01:49:03.778" v="1925" actId="1076"/>
          <ac:spMkLst>
            <pc:docMk/>
            <pc:sldMk cId="4206044468" sldId="2137"/>
            <ac:spMk id="6" creationId="{32FE71E3-6A7C-4EE1-9527-959D6E70300E}"/>
          </ac:spMkLst>
        </pc:spChg>
        <pc:spChg chg="mod">
          <ac:chgData name="Fukushima Ryuji" userId="428d680b-2ed7-452d-afa7-e3ee1b5a73bb" providerId="ADAL" clId="{75765FE5-2BFB-49A0-8DBF-7C6ECDE16131}" dt="2021-12-10T02:00:40.396" v="2251" actId="20577"/>
          <ac:spMkLst>
            <pc:docMk/>
            <pc:sldMk cId="4206044468" sldId="2137"/>
            <ac:spMk id="7" creationId="{728E47E5-AEA5-4BED-A0B0-F82987BCBD48}"/>
          </ac:spMkLst>
        </pc:spChg>
        <pc:spChg chg="del">
          <ac:chgData name="Fukushima Ryuji" userId="428d680b-2ed7-452d-afa7-e3ee1b5a73bb" providerId="ADAL" clId="{75765FE5-2BFB-49A0-8DBF-7C6ECDE16131}" dt="2021-12-10T01:48:08.604" v="1908" actId="478"/>
          <ac:spMkLst>
            <pc:docMk/>
            <pc:sldMk cId="4206044468" sldId="2137"/>
            <ac:spMk id="8" creationId="{0C6852BF-3B3B-496E-B0F1-19395F12326F}"/>
          </ac:spMkLst>
        </pc:spChg>
        <pc:spChg chg="add mod">
          <ac:chgData name="Fukushima Ryuji" userId="428d680b-2ed7-452d-afa7-e3ee1b5a73bb" providerId="ADAL" clId="{75765FE5-2BFB-49A0-8DBF-7C6ECDE16131}" dt="2021-12-10T01:50:00.231" v="1930" actId="20577"/>
          <ac:spMkLst>
            <pc:docMk/>
            <pc:sldMk cId="4206044468" sldId="2137"/>
            <ac:spMk id="9" creationId="{2FF4B281-F544-44C4-A4EE-F2149B784C19}"/>
          </ac:spMkLst>
        </pc:spChg>
        <pc:graphicFrameChg chg="add mod">
          <ac:chgData name="Fukushima Ryuji" userId="428d680b-2ed7-452d-afa7-e3ee1b5a73bb" providerId="ADAL" clId="{75765FE5-2BFB-49A0-8DBF-7C6ECDE16131}" dt="2021-12-10T01:48:56.535" v="1923" actId="1076"/>
          <ac:graphicFrameMkLst>
            <pc:docMk/>
            <pc:sldMk cId="4206044468" sldId="2137"/>
            <ac:graphicFrameMk id="2" creationId="{98C5C345-BBC9-450F-B778-1A5A83321FF9}"/>
          </ac:graphicFrameMkLst>
        </pc:graphicFrameChg>
        <pc:graphicFrameChg chg="del">
          <ac:chgData name="Fukushima Ryuji" userId="428d680b-2ed7-452d-afa7-e3ee1b5a73bb" providerId="ADAL" clId="{75765FE5-2BFB-49A0-8DBF-7C6ECDE16131}" dt="2021-12-10T01:48:06.210" v="1907" actId="478"/>
          <ac:graphicFrameMkLst>
            <pc:docMk/>
            <pc:sldMk cId="4206044468" sldId="2137"/>
            <ac:graphicFrameMk id="4" creationId="{6BA1B52C-D2B9-444E-B368-5AB2100E0A38}"/>
          </ac:graphicFrameMkLst>
        </pc:graphicFrameChg>
      </pc:sldChg>
      <pc:sldMasterChg chg="delSldLayout">
        <pc:chgData name="Fukushima Ryuji" userId="428d680b-2ed7-452d-afa7-e3ee1b5a73bb" providerId="ADAL" clId="{75765FE5-2BFB-49A0-8DBF-7C6ECDE16131}" dt="2021-12-10T01:13:45.784" v="158" actId="47"/>
        <pc:sldMasterMkLst>
          <pc:docMk/>
          <pc:sldMasterMk cId="2215048258" sldId="2147484186"/>
        </pc:sldMasterMkLst>
        <pc:sldLayoutChg chg="del">
          <pc:chgData name="Fukushima Ryuji" userId="428d680b-2ed7-452d-afa7-e3ee1b5a73bb" providerId="ADAL" clId="{75765FE5-2BFB-49A0-8DBF-7C6ECDE16131}" dt="2021-12-10T01:13:45.784" v="158" actId="47"/>
          <pc:sldLayoutMkLst>
            <pc:docMk/>
            <pc:sldMasterMk cId="2215048258" sldId="2147484186"/>
            <pc:sldLayoutMk cId="121277892" sldId="2147484190"/>
          </pc:sldLayoutMkLst>
        </pc:sldLayoutChg>
      </pc:sldMasterChg>
      <pc:sldMasterChg chg="del delSldLayout">
        <pc:chgData name="Fukushima Ryuji" userId="428d680b-2ed7-452d-afa7-e3ee1b5a73bb" providerId="ADAL" clId="{75765FE5-2BFB-49A0-8DBF-7C6ECDE16131}" dt="2021-12-10T01:13:46.693" v="159" actId="47"/>
        <pc:sldMasterMkLst>
          <pc:docMk/>
          <pc:sldMasterMk cId="1923045105" sldId="2147484199"/>
        </pc:sldMasterMkLst>
        <pc:sldLayoutChg chg="del">
          <pc:chgData name="Fukushima Ryuji" userId="428d680b-2ed7-452d-afa7-e3ee1b5a73bb" providerId="ADAL" clId="{75765FE5-2BFB-49A0-8DBF-7C6ECDE16131}" dt="2021-12-10T01:13:46.693" v="159" actId="47"/>
          <pc:sldLayoutMkLst>
            <pc:docMk/>
            <pc:sldMasterMk cId="1923045105" sldId="2147484199"/>
            <pc:sldLayoutMk cId="1739562433" sldId="2147484200"/>
          </pc:sldLayoutMkLst>
        </pc:sldLayoutChg>
        <pc:sldLayoutChg chg="del">
          <pc:chgData name="Fukushima Ryuji" userId="428d680b-2ed7-452d-afa7-e3ee1b5a73bb" providerId="ADAL" clId="{75765FE5-2BFB-49A0-8DBF-7C6ECDE16131}" dt="2021-12-10T01:13:46.693" v="159" actId="47"/>
          <pc:sldLayoutMkLst>
            <pc:docMk/>
            <pc:sldMasterMk cId="1923045105" sldId="2147484199"/>
            <pc:sldLayoutMk cId="3325824991" sldId="2147484201"/>
          </pc:sldLayoutMkLst>
        </pc:sldLayoutChg>
        <pc:sldLayoutChg chg="del">
          <pc:chgData name="Fukushima Ryuji" userId="428d680b-2ed7-452d-afa7-e3ee1b5a73bb" providerId="ADAL" clId="{75765FE5-2BFB-49A0-8DBF-7C6ECDE16131}" dt="2021-12-10T01:13:46.693" v="159" actId="47"/>
          <pc:sldLayoutMkLst>
            <pc:docMk/>
            <pc:sldMasterMk cId="1923045105" sldId="2147484199"/>
            <pc:sldLayoutMk cId="3898127818" sldId="2147484202"/>
          </pc:sldLayoutMkLst>
        </pc:sldLayoutChg>
        <pc:sldLayoutChg chg="del">
          <pc:chgData name="Fukushima Ryuji" userId="428d680b-2ed7-452d-afa7-e3ee1b5a73bb" providerId="ADAL" clId="{75765FE5-2BFB-49A0-8DBF-7C6ECDE16131}" dt="2021-12-10T01:13:46.693" v="159" actId="47"/>
          <pc:sldLayoutMkLst>
            <pc:docMk/>
            <pc:sldMasterMk cId="1923045105" sldId="2147484199"/>
            <pc:sldLayoutMk cId="153618419" sldId="2147484203"/>
          </pc:sldLayoutMkLst>
        </pc:sldLayoutChg>
        <pc:sldLayoutChg chg="del">
          <pc:chgData name="Fukushima Ryuji" userId="428d680b-2ed7-452d-afa7-e3ee1b5a73bb" providerId="ADAL" clId="{75765FE5-2BFB-49A0-8DBF-7C6ECDE16131}" dt="2021-12-10T01:13:46.693" v="159" actId="47"/>
          <pc:sldLayoutMkLst>
            <pc:docMk/>
            <pc:sldMasterMk cId="1923045105" sldId="2147484199"/>
            <pc:sldLayoutMk cId="997321241" sldId="2147484204"/>
          </pc:sldLayoutMkLst>
        </pc:sldLayoutChg>
        <pc:sldLayoutChg chg="del">
          <pc:chgData name="Fukushima Ryuji" userId="428d680b-2ed7-452d-afa7-e3ee1b5a73bb" providerId="ADAL" clId="{75765FE5-2BFB-49A0-8DBF-7C6ECDE16131}" dt="2021-12-10T01:13:46.693" v="159" actId="47"/>
          <pc:sldLayoutMkLst>
            <pc:docMk/>
            <pc:sldMasterMk cId="1923045105" sldId="2147484199"/>
            <pc:sldLayoutMk cId="1529908595" sldId="2147484205"/>
          </pc:sldLayoutMkLst>
        </pc:sldLayoutChg>
      </pc:sldMasterChg>
      <pc:sldMasterChg chg="del delSldLayout">
        <pc:chgData name="Fukushima Ryuji" userId="428d680b-2ed7-452d-afa7-e3ee1b5a73bb" providerId="ADAL" clId="{75765FE5-2BFB-49A0-8DBF-7C6ECDE16131}" dt="2021-12-10T01:13:18.334" v="157" actId="47"/>
        <pc:sldMasterMkLst>
          <pc:docMk/>
          <pc:sldMasterMk cId="4026843989" sldId="2147484480"/>
        </pc:sldMasterMkLst>
        <pc:sldLayoutChg chg="del">
          <pc:chgData name="Fukushima Ryuji" userId="428d680b-2ed7-452d-afa7-e3ee1b5a73bb" providerId="ADAL" clId="{75765FE5-2BFB-49A0-8DBF-7C6ECDE16131}" dt="2021-12-10T01:13:18.334" v="157" actId="47"/>
          <pc:sldLayoutMkLst>
            <pc:docMk/>
            <pc:sldMasterMk cId="4026843989" sldId="2147484480"/>
            <pc:sldLayoutMk cId="2160152969" sldId="2147484481"/>
          </pc:sldLayoutMkLst>
        </pc:sldLayoutChg>
        <pc:sldLayoutChg chg="del">
          <pc:chgData name="Fukushima Ryuji" userId="428d680b-2ed7-452d-afa7-e3ee1b5a73bb" providerId="ADAL" clId="{75765FE5-2BFB-49A0-8DBF-7C6ECDE16131}" dt="2021-12-10T01:13:18.334" v="157" actId="47"/>
          <pc:sldLayoutMkLst>
            <pc:docMk/>
            <pc:sldMasterMk cId="4026843989" sldId="2147484480"/>
            <pc:sldLayoutMk cId="2265967606" sldId="2147484482"/>
          </pc:sldLayoutMkLst>
        </pc:sldLayoutChg>
        <pc:sldLayoutChg chg="del">
          <pc:chgData name="Fukushima Ryuji" userId="428d680b-2ed7-452d-afa7-e3ee1b5a73bb" providerId="ADAL" clId="{75765FE5-2BFB-49A0-8DBF-7C6ECDE16131}" dt="2021-12-10T01:13:18.334" v="157" actId="47"/>
          <pc:sldLayoutMkLst>
            <pc:docMk/>
            <pc:sldMasterMk cId="4026843989" sldId="2147484480"/>
            <pc:sldLayoutMk cId="3916847865" sldId="2147484483"/>
          </pc:sldLayoutMkLst>
        </pc:sldLayoutChg>
        <pc:sldLayoutChg chg="del">
          <pc:chgData name="Fukushima Ryuji" userId="428d680b-2ed7-452d-afa7-e3ee1b5a73bb" providerId="ADAL" clId="{75765FE5-2BFB-49A0-8DBF-7C6ECDE16131}" dt="2021-12-10T01:13:18.334" v="157" actId="47"/>
          <pc:sldLayoutMkLst>
            <pc:docMk/>
            <pc:sldMasterMk cId="4026843989" sldId="2147484480"/>
            <pc:sldLayoutMk cId="2602264699" sldId="2147484484"/>
          </pc:sldLayoutMkLst>
        </pc:sldLayoutChg>
        <pc:sldLayoutChg chg="del">
          <pc:chgData name="Fukushima Ryuji" userId="428d680b-2ed7-452d-afa7-e3ee1b5a73bb" providerId="ADAL" clId="{75765FE5-2BFB-49A0-8DBF-7C6ECDE16131}" dt="2021-12-10T01:13:18.334" v="157" actId="47"/>
          <pc:sldLayoutMkLst>
            <pc:docMk/>
            <pc:sldMasterMk cId="4026843989" sldId="2147484480"/>
            <pc:sldLayoutMk cId="1011522504" sldId="2147484485"/>
          </pc:sldLayoutMkLst>
        </pc:sldLayoutChg>
        <pc:sldLayoutChg chg="del">
          <pc:chgData name="Fukushima Ryuji" userId="428d680b-2ed7-452d-afa7-e3ee1b5a73bb" providerId="ADAL" clId="{75765FE5-2BFB-49A0-8DBF-7C6ECDE16131}" dt="2021-12-10T01:13:18.334" v="157" actId="47"/>
          <pc:sldLayoutMkLst>
            <pc:docMk/>
            <pc:sldMasterMk cId="4026843989" sldId="2147484480"/>
            <pc:sldLayoutMk cId="662628855" sldId="2147484486"/>
          </pc:sldLayoutMkLst>
        </pc:sldLayoutChg>
        <pc:sldLayoutChg chg="del">
          <pc:chgData name="Fukushima Ryuji" userId="428d680b-2ed7-452d-afa7-e3ee1b5a73bb" providerId="ADAL" clId="{75765FE5-2BFB-49A0-8DBF-7C6ECDE16131}" dt="2021-12-10T01:13:18.334" v="157" actId="47"/>
          <pc:sldLayoutMkLst>
            <pc:docMk/>
            <pc:sldMasterMk cId="4026843989" sldId="2147484480"/>
            <pc:sldLayoutMk cId="1049986629" sldId="2147484487"/>
          </pc:sldLayoutMkLst>
        </pc:sldLayoutChg>
        <pc:sldLayoutChg chg="del">
          <pc:chgData name="Fukushima Ryuji" userId="428d680b-2ed7-452d-afa7-e3ee1b5a73bb" providerId="ADAL" clId="{75765FE5-2BFB-49A0-8DBF-7C6ECDE16131}" dt="2021-12-10T01:13:18.334" v="157" actId="47"/>
          <pc:sldLayoutMkLst>
            <pc:docMk/>
            <pc:sldMasterMk cId="4026843989" sldId="2147484480"/>
            <pc:sldLayoutMk cId="3391152757" sldId="2147484488"/>
          </pc:sldLayoutMkLst>
        </pc:sldLayoutChg>
        <pc:sldLayoutChg chg="del">
          <pc:chgData name="Fukushima Ryuji" userId="428d680b-2ed7-452d-afa7-e3ee1b5a73bb" providerId="ADAL" clId="{75765FE5-2BFB-49A0-8DBF-7C6ECDE16131}" dt="2021-12-10T01:13:18.334" v="157" actId="47"/>
          <pc:sldLayoutMkLst>
            <pc:docMk/>
            <pc:sldMasterMk cId="4026843989" sldId="2147484480"/>
            <pc:sldLayoutMk cId="2593858187" sldId="2147484489"/>
          </pc:sldLayoutMkLst>
        </pc:sldLayoutChg>
        <pc:sldLayoutChg chg="del">
          <pc:chgData name="Fukushima Ryuji" userId="428d680b-2ed7-452d-afa7-e3ee1b5a73bb" providerId="ADAL" clId="{75765FE5-2BFB-49A0-8DBF-7C6ECDE16131}" dt="2021-12-10T01:13:18.334" v="157" actId="47"/>
          <pc:sldLayoutMkLst>
            <pc:docMk/>
            <pc:sldMasterMk cId="4026843989" sldId="2147484480"/>
            <pc:sldLayoutMk cId="2889725158" sldId="2147484490"/>
          </pc:sldLayoutMkLst>
        </pc:sldLayoutChg>
        <pc:sldLayoutChg chg="del">
          <pc:chgData name="Fukushima Ryuji" userId="428d680b-2ed7-452d-afa7-e3ee1b5a73bb" providerId="ADAL" clId="{75765FE5-2BFB-49A0-8DBF-7C6ECDE16131}" dt="2021-12-10T01:13:18.334" v="157" actId="47"/>
          <pc:sldLayoutMkLst>
            <pc:docMk/>
            <pc:sldMasterMk cId="4026843989" sldId="2147484480"/>
            <pc:sldLayoutMk cId="290681895" sldId="2147484491"/>
          </pc:sldLayoutMkLst>
        </pc:sldLayoutChg>
      </pc:sldMasterChg>
      <pc:sldMasterChg chg="del delSldLayout">
        <pc:chgData name="Fukushima Ryuji" userId="428d680b-2ed7-452d-afa7-e3ee1b5a73bb" providerId="ADAL" clId="{75765FE5-2BFB-49A0-8DBF-7C6ECDE16131}" dt="2021-12-10T01:13:17.555" v="156" actId="47"/>
        <pc:sldMasterMkLst>
          <pc:docMk/>
          <pc:sldMasterMk cId="3075720075" sldId="2147484492"/>
        </pc:sldMasterMkLst>
        <pc:sldLayoutChg chg="del">
          <pc:chgData name="Fukushima Ryuji" userId="428d680b-2ed7-452d-afa7-e3ee1b5a73bb" providerId="ADAL" clId="{75765FE5-2BFB-49A0-8DBF-7C6ECDE16131}" dt="2021-12-10T01:13:17.555" v="156" actId="47"/>
          <pc:sldLayoutMkLst>
            <pc:docMk/>
            <pc:sldMasterMk cId="3075720075" sldId="2147484492"/>
            <pc:sldLayoutMk cId="1066139529" sldId="2147484493"/>
          </pc:sldLayoutMkLst>
        </pc:sldLayoutChg>
        <pc:sldLayoutChg chg="del">
          <pc:chgData name="Fukushima Ryuji" userId="428d680b-2ed7-452d-afa7-e3ee1b5a73bb" providerId="ADAL" clId="{75765FE5-2BFB-49A0-8DBF-7C6ECDE16131}" dt="2021-12-10T01:13:17.555" v="156" actId="47"/>
          <pc:sldLayoutMkLst>
            <pc:docMk/>
            <pc:sldMasterMk cId="3075720075" sldId="2147484492"/>
            <pc:sldLayoutMk cId="4107259427" sldId="2147484494"/>
          </pc:sldLayoutMkLst>
        </pc:sldLayoutChg>
        <pc:sldLayoutChg chg="del">
          <pc:chgData name="Fukushima Ryuji" userId="428d680b-2ed7-452d-afa7-e3ee1b5a73bb" providerId="ADAL" clId="{75765FE5-2BFB-49A0-8DBF-7C6ECDE16131}" dt="2021-12-10T01:13:17.555" v="156" actId="47"/>
          <pc:sldLayoutMkLst>
            <pc:docMk/>
            <pc:sldMasterMk cId="3075720075" sldId="2147484492"/>
            <pc:sldLayoutMk cId="1420529979" sldId="2147484495"/>
          </pc:sldLayoutMkLst>
        </pc:sldLayoutChg>
        <pc:sldLayoutChg chg="del">
          <pc:chgData name="Fukushima Ryuji" userId="428d680b-2ed7-452d-afa7-e3ee1b5a73bb" providerId="ADAL" clId="{75765FE5-2BFB-49A0-8DBF-7C6ECDE16131}" dt="2021-12-10T01:13:17.555" v="156" actId="47"/>
          <pc:sldLayoutMkLst>
            <pc:docMk/>
            <pc:sldMasterMk cId="3075720075" sldId="2147484492"/>
            <pc:sldLayoutMk cId="3709486304" sldId="2147484496"/>
          </pc:sldLayoutMkLst>
        </pc:sldLayoutChg>
        <pc:sldLayoutChg chg="del">
          <pc:chgData name="Fukushima Ryuji" userId="428d680b-2ed7-452d-afa7-e3ee1b5a73bb" providerId="ADAL" clId="{75765FE5-2BFB-49A0-8DBF-7C6ECDE16131}" dt="2021-12-10T01:13:17.555" v="156" actId="47"/>
          <pc:sldLayoutMkLst>
            <pc:docMk/>
            <pc:sldMasterMk cId="3075720075" sldId="2147484492"/>
            <pc:sldLayoutMk cId="1114357832" sldId="2147484497"/>
          </pc:sldLayoutMkLst>
        </pc:sldLayoutChg>
        <pc:sldLayoutChg chg="del">
          <pc:chgData name="Fukushima Ryuji" userId="428d680b-2ed7-452d-afa7-e3ee1b5a73bb" providerId="ADAL" clId="{75765FE5-2BFB-49A0-8DBF-7C6ECDE16131}" dt="2021-12-10T01:13:17.555" v="156" actId="47"/>
          <pc:sldLayoutMkLst>
            <pc:docMk/>
            <pc:sldMasterMk cId="3075720075" sldId="2147484492"/>
            <pc:sldLayoutMk cId="1262911954" sldId="2147484498"/>
          </pc:sldLayoutMkLst>
        </pc:sldLayoutChg>
        <pc:sldLayoutChg chg="del">
          <pc:chgData name="Fukushima Ryuji" userId="428d680b-2ed7-452d-afa7-e3ee1b5a73bb" providerId="ADAL" clId="{75765FE5-2BFB-49A0-8DBF-7C6ECDE16131}" dt="2021-12-10T01:13:17.555" v="156" actId="47"/>
          <pc:sldLayoutMkLst>
            <pc:docMk/>
            <pc:sldMasterMk cId="3075720075" sldId="2147484492"/>
            <pc:sldLayoutMk cId="4269845741" sldId="2147484499"/>
          </pc:sldLayoutMkLst>
        </pc:sldLayoutChg>
        <pc:sldLayoutChg chg="del">
          <pc:chgData name="Fukushima Ryuji" userId="428d680b-2ed7-452d-afa7-e3ee1b5a73bb" providerId="ADAL" clId="{75765FE5-2BFB-49A0-8DBF-7C6ECDE16131}" dt="2021-12-10T01:13:17.555" v="156" actId="47"/>
          <pc:sldLayoutMkLst>
            <pc:docMk/>
            <pc:sldMasterMk cId="3075720075" sldId="2147484492"/>
            <pc:sldLayoutMk cId="3189782080" sldId="2147484500"/>
          </pc:sldLayoutMkLst>
        </pc:sldLayoutChg>
        <pc:sldLayoutChg chg="del">
          <pc:chgData name="Fukushima Ryuji" userId="428d680b-2ed7-452d-afa7-e3ee1b5a73bb" providerId="ADAL" clId="{75765FE5-2BFB-49A0-8DBF-7C6ECDE16131}" dt="2021-12-10T01:13:17.555" v="156" actId="47"/>
          <pc:sldLayoutMkLst>
            <pc:docMk/>
            <pc:sldMasterMk cId="3075720075" sldId="2147484492"/>
            <pc:sldLayoutMk cId="2018064610" sldId="2147484501"/>
          </pc:sldLayoutMkLst>
        </pc:sldLayoutChg>
        <pc:sldLayoutChg chg="del">
          <pc:chgData name="Fukushima Ryuji" userId="428d680b-2ed7-452d-afa7-e3ee1b5a73bb" providerId="ADAL" clId="{75765FE5-2BFB-49A0-8DBF-7C6ECDE16131}" dt="2021-12-10T01:13:17.555" v="156" actId="47"/>
          <pc:sldLayoutMkLst>
            <pc:docMk/>
            <pc:sldMasterMk cId="3075720075" sldId="2147484492"/>
            <pc:sldLayoutMk cId="2742267858" sldId="2147484502"/>
          </pc:sldLayoutMkLst>
        </pc:sldLayoutChg>
        <pc:sldLayoutChg chg="del">
          <pc:chgData name="Fukushima Ryuji" userId="428d680b-2ed7-452d-afa7-e3ee1b5a73bb" providerId="ADAL" clId="{75765FE5-2BFB-49A0-8DBF-7C6ECDE16131}" dt="2021-12-10T01:13:17.555" v="156" actId="47"/>
          <pc:sldLayoutMkLst>
            <pc:docMk/>
            <pc:sldMasterMk cId="3075720075" sldId="2147484492"/>
            <pc:sldLayoutMk cId="311099496" sldId="2147484503"/>
          </pc:sldLayoutMkLst>
        </pc:sldLayoutChg>
      </pc:sldMasterChg>
      <pc:sldMasterChg chg="del delSldLayout">
        <pc:chgData name="Fukushima Ryuji" userId="428d680b-2ed7-452d-afa7-e3ee1b5a73bb" providerId="ADAL" clId="{75765FE5-2BFB-49A0-8DBF-7C6ECDE16131}" dt="2021-12-10T01:19:58.309" v="854" actId="47"/>
        <pc:sldMasterMkLst>
          <pc:docMk/>
          <pc:sldMasterMk cId="652821833" sldId="2147484516"/>
        </pc:sldMasterMkLst>
        <pc:sldLayoutChg chg="del">
          <pc:chgData name="Fukushima Ryuji" userId="428d680b-2ed7-452d-afa7-e3ee1b5a73bb" providerId="ADAL" clId="{75765FE5-2BFB-49A0-8DBF-7C6ECDE16131}" dt="2021-12-10T01:19:58.309" v="854" actId="47"/>
          <pc:sldLayoutMkLst>
            <pc:docMk/>
            <pc:sldMasterMk cId="652821833" sldId="2147484516"/>
            <pc:sldLayoutMk cId="1137015488" sldId="2147484517"/>
          </pc:sldLayoutMkLst>
        </pc:sldLayoutChg>
        <pc:sldLayoutChg chg="del">
          <pc:chgData name="Fukushima Ryuji" userId="428d680b-2ed7-452d-afa7-e3ee1b5a73bb" providerId="ADAL" clId="{75765FE5-2BFB-49A0-8DBF-7C6ECDE16131}" dt="2021-12-10T01:19:58.309" v="854" actId="47"/>
          <pc:sldLayoutMkLst>
            <pc:docMk/>
            <pc:sldMasterMk cId="652821833" sldId="2147484516"/>
            <pc:sldLayoutMk cId="2382480104" sldId="2147484518"/>
          </pc:sldLayoutMkLst>
        </pc:sldLayoutChg>
        <pc:sldLayoutChg chg="del">
          <pc:chgData name="Fukushima Ryuji" userId="428d680b-2ed7-452d-afa7-e3ee1b5a73bb" providerId="ADAL" clId="{75765FE5-2BFB-49A0-8DBF-7C6ECDE16131}" dt="2021-12-10T01:19:58.309" v="854" actId="47"/>
          <pc:sldLayoutMkLst>
            <pc:docMk/>
            <pc:sldMasterMk cId="652821833" sldId="2147484516"/>
            <pc:sldLayoutMk cId="2343714582" sldId="2147484519"/>
          </pc:sldLayoutMkLst>
        </pc:sldLayoutChg>
        <pc:sldLayoutChg chg="del">
          <pc:chgData name="Fukushima Ryuji" userId="428d680b-2ed7-452d-afa7-e3ee1b5a73bb" providerId="ADAL" clId="{75765FE5-2BFB-49A0-8DBF-7C6ECDE16131}" dt="2021-12-10T01:19:58.309" v="854" actId="47"/>
          <pc:sldLayoutMkLst>
            <pc:docMk/>
            <pc:sldMasterMk cId="652821833" sldId="2147484516"/>
            <pc:sldLayoutMk cId="2126947318" sldId="2147484520"/>
          </pc:sldLayoutMkLst>
        </pc:sldLayoutChg>
        <pc:sldLayoutChg chg="del">
          <pc:chgData name="Fukushima Ryuji" userId="428d680b-2ed7-452d-afa7-e3ee1b5a73bb" providerId="ADAL" clId="{75765FE5-2BFB-49A0-8DBF-7C6ECDE16131}" dt="2021-12-10T01:19:58.309" v="854" actId="47"/>
          <pc:sldLayoutMkLst>
            <pc:docMk/>
            <pc:sldMasterMk cId="652821833" sldId="2147484516"/>
            <pc:sldLayoutMk cId="503781177" sldId="2147484521"/>
          </pc:sldLayoutMkLst>
        </pc:sldLayoutChg>
        <pc:sldLayoutChg chg="del">
          <pc:chgData name="Fukushima Ryuji" userId="428d680b-2ed7-452d-afa7-e3ee1b5a73bb" providerId="ADAL" clId="{75765FE5-2BFB-49A0-8DBF-7C6ECDE16131}" dt="2021-12-10T01:19:58.309" v="854" actId="47"/>
          <pc:sldLayoutMkLst>
            <pc:docMk/>
            <pc:sldMasterMk cId="652821833" sldId="2147484516"/>
            <pc:sldLayoutMk cId="330849364" sldId="2147484522"/>
          </pc:sldLayoutMkLst>
        </pc:sldLayoutChg>
        <pc:sldLayoutChg chg="del">
          <pc:chgData name="Fukushima Ryuji" userId="428d680b-2ed7-452d-afa7-e3ee1b5a73bb" providerId="ADAL" clId="{75765FE5-2BFB-49A0-8DBF-7C6ECDE16131}" dt="2021-12-10T01:19:58.309" v="854" actId="47"/>
          <pc:sldLayoutMkLst>
            <pc:docMk/>
            <pc:sldMasterMk cId="652821833" sldId="2147484516"/>
            <pc:sldLayoutMk cId="3245734839" sldId="2147484523"/>
          </pc:sldLayoutMkLst>
        </pc:sldLayoutChg>
        <pc:sldLayoutChg chg="del">
          <pc:chgData name="Fukushima Ryuji" userId="428d680b-2ed7-452d-afa7-e3ee1b5a73bb" providerId="ADAL" clId="{75765FE5-2BFB-49A0-8DBF-7C6ECDE16131}" dt="2021-12-10T01:19:58.309" v="854" actId="47"/>
          <pc:sldLayoutMkLst>
            <pc:docMk/>
            <pc:sldMasterMk cId="652821833" sldId="2147484516"/>
            <pc:sldLayoutMk cId="2716523992" sldId="2147484524"/>
          </pc:sldLayoutMkLst>
        </pc:sldLayoutChg>
        <pc:sldLayoutChg chg="del">
          <pc:chgData name="Fukushima Ryuji" userId="428d680b-2ed7-452d-afa7-e3ee1b5a73bb" providerId="ADAL" clId="{75765FE5-2BFB-49A0-8DBF-7C6ECDE16131}" dt="2021-12-10T01:19:58.309" v="854" actId="47"/>
          <pc:sldLayoutMkLst>
            <pc:docMk/>
            <pc:sldMasterMk cId="652821833" sldId="2147484516"/>
            <pc:sldLayoutMk cId="2310821177" sldId="2147484525"/>
          </pc:sldLayoutMkLst>
        </pc:sldLayoutChg>
        <pc:sldLayoutChg chg="del">
          <pc:chgData name="Fukushima Ryuji" userId="428d680b-2ed7-452d-afa7-e3ee1b5a73bb" providerId="ADAL" clId="{75765FE5-2BFB-49A0-8DBF-7C6ECDE16131}" dt="2021-12-10T01:19:58.309" v="854" actId="47"/>
          <pc:sldLayoutMkLst>
            <pc:docMk/>
            <pc:sldMasterMk cId="652821833" sldId="2147484516"/>
            <pc:sldLayoutMk cId="931531469" sldId="2147484526"/>
          </pc:sldLayoutMkLst>
        </pc:sldLayoutChg>
        <pc:sldLayoutChg chg="del">
          <pc:chgData name="Fukushima Ryuji" userId="428d680b-2ed7-452d-afa7-e3ee1b5a73bb" providerId="ADAL" clId="{75765FE5-2BFB-49A0-8DBF-7C6ECDE16131}" dt="2021-12-10T01:19:58.309" v="854" actId="47"/>
          <pc:sldLayoutMkLst>
            <pc:docMk/>
            <pc:sldMasterMk cId="652821833" sldId="2147484516"/>
            <pc:sldLayoutMk cId="556121003" sldId="2147484527"/>
          </pc:sldLayoutMkLst>
        </pc:sldLayoutChg>
      </pc:sldMasterChg>
    </pc:docChg>
  </pc:docChgLst>
  <pc:docChgLst>
    <pc:chgData name="Maeda Koichiro" userId="7cce83f0-bee7-4698-acce-84dca746bef5" providerId="ADAL" clId="{56CDA147-FEBE-48C9-A9FC-35F9F1F55392}"/>
    <pc:docChg chg="custSel modSld modMainMaster">
      <pc:chgData name="Maeda Koichiro" userId="7cce83f0-bee7-4698-acce-84dca746bef5" providerId="ADAL" clId="{56CDA147-FEBE-48C9-A9FC-35F9F1F55392}" dt="2023-08-17T16:50:53.111" v="15" actId="20577"/>
      <pc:docMkLst>
        <pc:docMk/>
      </pc:docMkLst>
      <pc:sldChg chg="modSp mod">
        <pc:chgData name="Maeda Koichiro" userId="7cce83f0-bee7-4698-acce-84dca746bef5" providerId="ADAL" clId="{56CDA147-FEBE-48C9-A9FC-35F9F1F55392}" dt="2023-08-17T16:49:32.727" v="0" actId="1076"/>
        <pc:sldMkLst>
          <pc:docMk/>
          <pc:sldMk cId="1328859569" sldId="2111"/>
        </pc:sldMkLst>
        <pc:spChg chg="mod">
          <ac:chgData name="Maeda Koichiro" userId="7cce83f0-bee7-4698-acce-84dca746bef5" providerId="ADAL" clId="{56CDA147-FEBE-48C9-A9FC-35F9F1F55392}" dt="2023-08-17T16:49:32.727" v="0" actId="1076"/>
          <ac:spMkLst>
            <pc:docMk/>
            <pc:sldMk cId="1328859569" sldId="2111"/>
            <ac:spMk id="2" creationId="{2209140A-92F4-17BE-9DF2-BC62C3CFE272}"/>
          </ac:spMkLst>
        </pc:spChg>
      </pc:sldChg>
      <pc:sldChg chg="addSp delSp modSp mod">
        <pc:chgData name="Maeda Koichiro" userId="7cce83f0-bee7-4698-acce-84dca746bef5" providerId="ADAL" clId="{56CDA147-FEBE-48C9-A9FC-35F9F1F55392}" dt="2023-08-17T16:49:56.498" v="7" actId="1076"/>
        <pc:sldMkLst>
          <pc:docMk/>
          <pc:sldMk cId="996593371" sldId="2112"/>
        </pc:sldMkLst>
        <pc:spChg chg="del mod">
          <ac:chgData name="Maeda Koichiro" userId="7cce83f0-bee7-4698-acce-84dca746bef5" providerId="ADAL" clId="{56CDA147-FEBE-48C9-A9FC-35F9F1F55392}" dt="2023-08-17T16:49:39.940" v="2" actId="478"/>
          <ac:spMkLst>
            <pc:docMk/>
            <pc:sldMk cId="996593371" sldId="2112"/>
            <ac:spMk id="2" creationId="{C197BA89-B9BE-E2B9-5F75-BA738902C623}"/>
          </ac:spMkLst>
        </pc:spChg>
        <pc:spChg chg="add del mod">
          <ac:chgData name="Maeda Koichiro" userId="7cce83f0-bee7-4698-acce-84dca746bef5" providerId="ADAL" clId="{56CDA147-FEBE-48C9-A9FC-35F9F1F55392}" dt="2023-08-17T16:49:42.168" v="4"/>
          <ac:spMkLst>
            <pc:docMk/>
            <pc:sldMk cId="996593371" sldId="2112"/>
            <ac:spMk id="5" creationId="{57B3B6AB-7E52-1E87-D938-39671E10E2AB}"/>
          </ac:spMkLst>
        </pc:spChg>
        <pc:spChg chg="add mod">
          <ac:chgData name="Maeda Koichiro" userId="7cce83f0-bee7-4698-acce-84dca746bef5" providerId="ADAL" clId="{56CDA147-FEBE-48C9-A9FC-35F9F1F55392}" dt="2023-08-17T16:49:56.498" v="7" actId="1076"/>
          <ac:spMkLst>
            <pc:docMk/>
            <pc:sldMk cId="996593371" sldId="2112"/>
            <ac:spMk id="6" creationId="{2A2002E4-CDB7-0C17-DBBF-6086A6B93EFE}"/>
          </ac:spMkLst>
        </pc:spChg>
      </pc:sldChg>
      <pc:sldChg chg="modSp mod">
        <pc:chgData name="Maeda Koichiro" userId="7cce83f0-bee7-4698-acce-84dca746bef5" providerId="ADAL" clId="{56CDA147-FEBE-48C9-A9FC-35F9F1F55392}" dt="2023-08-17T16:50:53.111" v="15" actId="20577"/>
        <pc:sldMkLst>
          <pc:docMk/>
          <pc:sldMk cId="959297504" sldId="2114"/>
        </pc:sldMkLst>
        <pc:spChg chg="mod">
          <ac:chgData name="Maeda Koichiro" userId="7cce83f0-bee7-4698-acce-84dca746bef5" providerId="ADAL" clId="{56CDA147-FEBE-48C9-A9FC-35F9F1F55392}" dt="2023-08-17T16:50:53.111" v="15" actId="20577"/>
          <ac:spMkLst>
            <pc:docMk/>
            <pc:sldMk cId="959297504" sldId="2114"/>
            <ac:spMk id="6" creationId="{739DA695-0A72-48DE-A7CB-85F74C52A476}"/>
          </ac:spMkLst>
        </pc:spChg>
      </pc:sldChg>
      <pc:sldMasterChg chg="modSldLayout">
        <pc:chgData name="Maeda Koichiro" userId="7cce83f0-bee7-4698-acce-84dca746bef5" providerId="ADAL" clId="{56CDA147-FEBE-48C9-A9FC-35F9F1F55392}" dt="2023-08-17T16:50:20.303" v="11" actId="478"/>
        <pc:sldMasterMkLst>
          <pc:docMk/>
          <pc:sldMasterMk cId="4182523294" sldId="2147484410"/>
        </pc:sldMasterMkLst>
        <pc:sldLayoutChg chg="delSp modSp mod">
          <pc:chgData name="Maeda Koichiro" userId="7cce83f0-bee7-4698-acce-84dca746bef5" providerId="ADAL" clId="{56CDA147-FEBE-48C9-A9FC-35F9F1F55392}" dt="2023-08-17T16:50:20.303" v="11" actId="478"/>
          <pc:sldLayoutMkLst>
            <pc:docMk/>
            <pc:sldMasterMk cId="4182523294" sldId="2147484410"/>
            <pc:sldLayoutMk cId="3425796611" sldId="2147484416"/>
          </pc:sldLayoutMkLst>
          <pc:spChg chg="del">
            <ac:chgData name="Maeda Koichiro" userId="7cce83f0-bee7-4698-acce-84dca746bef5" providerId="ADAL" clId="{56CDA147-FEBE-48C9-A9FC-35F9F1F55392}" dt="2023-08-17T16:50:20.303" v="11" actId="478"/>
            <ac:spMkLst>
              <pc:docMk/>
              <pc:sldMasterMk cId="4182523294" sldId="2147484410"/>
              <pc:sldLayoutMk cId="3425796611" sldId="2147484416"/>
              <ac:spMk id="4" creationId="{9D0F15FB-886C-4CA2-80D0-0181D31F45AF}"/>
            </ac:spMkLst>
          </pc:spChg>
          <pc:spChg chg="mod">
            <ac:chgData name="Maeda Koichiro" userId="7cce83f0-bee7-4698-acce-84dca746bef5" providerId="ADAL" clId="{56CDA147-FEBE-48C9-A9FC-35F9F1F55392}" dt="2023-08-17T16:50:15.385" v="10" actId="1076"/>
            <ac:spMkLst>
              <pc:docMk/>
              <pc:sldMasterMk cId="4182523294" sldId="2147484410"/>
              <pc:sldLayoutMk cId="3425796611" sldId="2147484416"/>
              <ac:spMk id="5" creationId="{2A0F363B-6A92-4443-A929-BE789274C5E2}"/>
            </ac:spMkLst>
          </pc:spChg>
        </pc:sldLayoutChg>
      </pc:sldMasterChg>
    </pc:docChg>
  </pc:docChgLst>
  <pc:docChgLst>
    <pc:chgData name="Maeda Koichiro" userId="S::koichiro.maeda@profiles.co.jp::7cce83f0-bee7-4698-acce-84dca746bef5" providerId="AD" clId="Web-{356727F3-AF09-4594-D2EF-5C780D44DB84}"/>
    <pc:docChg chg="modSld">
      <pc:chgData name="Maeda Koichiro" userId="S::koichiro.maeda@profiles.co.jp::7cce83f0-bee7-4698-acce-84dca746bef5" providerId="AD" clId="Web-{356727F3-AF09-4594-D2EF-5C780D44DB84}" dt="2023-08-17T16:47:48.611" v="0" actId="20577"/>
      <pc:docMkLst>
        <pc:docMk/>
      </pc:docMkLst>
      <pc:sldChg chg="modSp">
        <pc:chgData name="Maeda Koichiro" userId="S::koichiro.maeda@profiles.co.jp::7cce83f0-bee7-4698-acce-84dca746bef5" providerId="AD" clId="Web-{356727F3-AF09-4594-D2EF-5C780D44DB84}" dt="2023-08-17T16:47:48.611" v="0" actId="20577"/>
        <pc:sldMkLst>
          <pc:docMk/>
          <pc:sldMk cId="2661137828" sldId="2106"/>
        </pc:sldMkLst>
        <pc:spChg chg="mod">
          <ac:chgData name="Maeda Koichiro" userId="S::koichiro.maeda@profiles.co.jp::7cce83f0-bee7-4698-acce-84dca746bef5" providerId="AD" clId="Web-{356727F3-AF09-4594-D2EF-5C780D44DB84}" dt="2023-08-17T16:47:48.611" v="0" actId="20577"/>
          <ac:spMkLst>
            <pc:docMk/>
            <pc:sldMk cId="2661137828" sldId="2106"/>
            <ac:spMk id="157699" creationId="{03BB87BC-499F-4A9B-B845-77F7597A8E6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40855-3011-475A-8F58-7DD0CB20669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kumimoji="1" lang="ja-JP" altLang="en-US"/>
        </a:p>
      </dgm:t>
    </dgm:pt>
    <dgm:pt modelId="{D5F4022A-721D-40CF-B1C8-F62A6FF41506}">
      <dgm:prSet phldrT="[テキスト]" custT="1"/>
      <dgm:spPr>
        <a:solidFill>
          <a:srgbClr val="3BA3AB"/>
        </a:solidFill>
      </dgm:spPr>
      <dgm:t>
        <a:bodyPr/>
        <a:lstStyle/>
        <a:p>
          <a:r>
            <a:rPr kumimoji="1" lang="ja-JP" altLang="en-US" sz="1200" dirty="0"/>
            <a:t>　</a:t>
          </a:r>
        </a:p>
      </dgm:t>
    </dgm:pt>
    <dgm:pt modelId="{1B424F6D-B7BC-4E6D-87DB-65BD2F42CB11}" type="parTrans" cxnId="{FFE6C078-CDCA-4F09-834A-4D22384F3C42}">
      <dgm:prSet/>
      <dgm:spPr/>
      <dgm:t>
        <a:bodyPr/>
        <a:lstStyle/>
        <a:p>
          <a:endParaRPr kumimoji="1" lang="ja-JP" altLang="en-US"/>
        </a:p>
      </dgm:t>
    </dgm:pt>
    <dgm:pt modelId="{1D355344-28B8-4E8E-A549-74650BA74A38}" type="sibTrans" cxnId="{FFE6C078-CDCA-4F09-834A-4D22384F3C42}">
      <dgm:prSet/>
      <dgm:spPr/>
      <dgm:t>
        <a:bodyPr/>
        <a:lstStyle/>
        <a:p>
          <a:endParaRPr kumimoji="1" lang="ja-JP" altLang="en-US"/>
        </a:p>
      </dgm:t>
    </dgm:pt>
    <dgm:pt modelId="{44182B9B-8C0A-4F56-8D29-EDAD4680951B}">
      <dgm:prSet phldrT="[テキスト]"/>
      <dgm:spPr/>
      <dgm:t>
        <a:bodyPr/>
        <a:lstStyle/>
        <a:p>
          <a:r>
            <a:rPr kumimoji="1" lang="ja-JP" altLang="en-US" b="1" dirty="0"/>
            <a:t>育成</a:t>
          </a:r>
        </a:p>
      </dgm:t>
    </dgm:pt>
    <dgm:pt modelId="{9FFBDFC8-32DB-49D3-94D2-211C91625D8D}" type="parTrans" cxnId="{3ED37FBB-1646-4F9F-AF46-05933F23DC30}">
      <dgm:prSet/>
      <dgm:spPr/>
      <dgm:t>
        <a:bodyPr/>
        <a:lstStyle/>
        <a:p>
          <a:endParaRPr kumimoji="1" lang="ja-JP" altLang="en-US"/>
        </a:p>
      </dgm:t>
    </dgm:pt>
    <dgm:pt modelId="{26DCE74E-94D2-455D-A4BB-640089518D17}" type="sibTrans" cxnId="{3ED37FBB-1646-4F9F-AF46-05933F23DC30}">
      <dgm:prSet/>
      <dgm:spPr/>
      <dgm:t>
        <a:bodyPr/>
        <a:lstStyle/>
        <a:p>
          <a:endParaRPr kumimoji="1" lang="ja-JP" altLang="en-US"/>
        </a:p>
      </dgm:t>
    </dgm:pt>
    <dgm:pt modelId="{3C9D70D3-0552-4141-A762-B98A81F80E5C}">
      <dgm:prSet phldrT="[テキスト]" custT="1"/>
      <dgm:spPr>
        <a:solidFill>
          <a:srgbClr val="3BA3AB"/>
        </a:solidFill>
        <a:ln>
          <a:noFill/>
        </a:ln>
      </dgm:spPr>
      <dgm:t>
        <a:bodyPr/>
        <a:lstStyle/>
        <a:p>
          <a:endParaRPr kumimoji="1" lang="ja-JP" altLang="en-US" sz="1400" dirty="0"/>
        </a:p>
      </dgm:t>
    </dgm:pt>
    <dgm:pt modelId="{687AFC43-C516-416B-91B5-255CBDB46939}" type="parTrans" cxnId="{C3676951-0781-43D4-8422-B1E52E8EDEC2}">
      <dgm:prSet/>
      <dgm:spPr/>
      <dgm:t>
        <a:bodyPr/>
        <a:lstStyle/>
        <a:p>
          <a:endParaRPr kumimoji="1" lang="ja-JP" altLang="en-US"/>
        </a:p>
      </dgm:t>
    </dgm:pt>
    <dgm:pt modelId="{3AD972A4-23E9-4E4F-BCD5-38A7A03E2EBA}" type="sibTrans" cxnId="{C3676951-0781-43D4-8422-B1E52E8EDEC2}">
      <dgm:prSet/>
      <dgm:spPr/>
      <dgm:t>
        <a:bodyPr/>
        <a:lstStyle/>
        <a:p>
          <a:endParaRPr kumimoji="1" lang="ja-JP" altLang="en-US"/>
        </a:p>
      </dgm:t>
    </dgm:pt>
    <dgm:pt modelId="{741E12BD-51E3-4ECE-AC74-5FEBE1BA58D1}">
      <dgm:prSet phldrT="[テキスト]" custT="1"/>
      <dgm:spPr>
        <a:solidFill>
          <a:srgbClr val="3BA3AB"/>
        </a:solidFill>
        <a:ln>
          <a:noFill/>
        </a:ln>
      </dgm:spPr>
      <dgm:t>
        <a:bodyPr/>
        <a:lstStyle/>
        <a:p>
          <a:endParaRPr kumimoji="1" lang="ja-JP" altLang="en-US" sz="1600" dirty="0"/>
        </a:p>
      </dgm:t>
    </dgm:pt>
    <dgm:pt modelId="{688A1B7D-FC60-4673-B768-754FF504DF43}" type="parTrans" cxnId="{D7EE0B66-6E96-45A3-9DDB-5980F0882394}">
      <dgm:prSet/>
      <dgm:spPr/>
      <dgm:t>
        <a:bodyPr/>
        <a:lstStyle/>
        <a:p>
          <a:endParaRPr kumimoji="1" lang="ja-JP" altLang="en-US"/>
        </a:p>
      </dgm:t>
    </dgm:pt>
    <dgm:pt modelId="{73B900A7-CF75-468E-8E31-7596CC937325}" type="sibTrans" cxnId="{D7EE0B66-6E96-45A3-9DDB-5980F0882394}">
      <dgm:prSet/>
      <dgm:spPr/>
      <dgm:t>
        <a:bodyPr/>
        <a:lstStyle/>
        <a:p>
          <a:endParaRPr kumimoji="1" lang="ja-JP" altLang="en-US"/>
        </a:p>
      </dgm:t>
    </dgm:pt>
    <dgm:pt modelId="{1A1B0F21-70E7-47AC-A5E6-DEA7C8C593DC}">
      <dgm:prSet phldrT="[テキスト]"/>
      <dgm:spPr/>
      <dgm:t>
        <a:bodyPr/>
        <a:lstStyle/>
        <a:p>
          <a:r>
            <a:rPr kumimoji="1" lang="ja-JP" altLang="en-US" b="1" dirty="0"/>
            <a:t>効果　測定</a:t>
          </a:r>
        </a:p>
      </dgm:t>
    </dgm:pt>
    <dgm:pt modelId="{9A64528B-B815-46D4-A89B-FA541E89F2CB}" type="sibTrans" cxnId="{B39F4C7A-E9D6-44CC-96A9-5083D4B494E9}">
      <dgm:prSet/>
      <dgm:spPr/>
      <dgm:t>
        <a:bodyPr/>
        <a:lstStyle/>
        <a:p>
          <a:endParaRPr kumimoji="1" lang="ja-JP" altLang="en-US"/>
        </a:p>
      </dgm:t>
    </dgm:pt>
    <dgm:pt modelId="{2AAF02C7-3C53-4C2E-8035-0ADFB4D1B948}" type="parTrans" cxnId="{B39F4C7A-E9D6-44CC-96A9-5083D4B494E9}">
      <dgm:prSet/>
      <dgm:spPr/>
      <dgm:t>
        <a:bodyPr/>
        <a:lstStyle/>
        <a:p>
          <a:endParaRPr kumimoji="1" lang="ja-JP" altLang="en-US"/>
        </a:p>
      </dgm:t>
    </dgm:pt>
    <dgm:pt modelId="{1EE1FF81-87BA-42F6-99B9-F7CD1D1EEA52}">
      <dgm:prSet phldrT="[テキスト]"/>
      <dgm:spPr/>
      <dgm:t>
        <a:bodyPr/>
        <a:lstStyle/>
        <a:p>
          <a:r>
            <a:rPr kumimoji="1" lang="ja-JP" altLang="en-US" b="1" dirty="0"/>
            <a:t>目標　設定</a:t>
          </a:r>
        </a:p>
      </dgm:t>
    </dgm:pt>
    <dgm:pt modelId="{88CB486B-ED4B-40A2-81E3-9EC23CA29459}" type="sibTrans" cxnId="{987F5801-6F40-49D8-944D-8D52C3706890}">
      <dgm:prSet/>
      <dgm:spPr/>
      <dgm:t>
        <a:bodyPr/>
        <a:lstStyle/>
        <a:p>
          <a:endParaRPr kumimoji="1" lang="ja-JP" altLang="en-US"/>
        </a:p>
      </dgm:t>
    </dgm:pt>
    <dgm:pt modelId="{0C3149FD-BD08-4AA5-B84C-63EF17A05A40}" type="parTrans" cxnId="{987F5801-6F40-49D8-944D-8D52C3706890}">
      <dgm:prSet/>
      <dgm:spPr/>
      <dgm:t>
        <a:bodyPr/>
        <a:lstStyle/>
        <a:p>
          <a:endParaRPr kumimoji="1" lang="ja-JP" altLang="en-US"/>
        </a:p>
      </dgm:t>
    </dgm:pt>
    <dgm:pt modelId="{11D5FD6C-03A3-49B7-82D6-582CB11BFD83}" type="pres">
      <dgm:prSet presAssocID="{01F40855-3011-475A-8F58-7DD0CB20669C}" presName="theList" presStyleCnt="0">
        <dgm:presLayoutVars>
          <dgm:dir/>
          <dgm:animLvl val="lvl"/>
          <dgm:resizeHandles val="exact"/>
        </dgm:presLayoutVars>
      </dgm:prSet>
      <dgm:spPr/>
    </dgm:pt>
    <dgm:pt modelId="{543052E3-66C7-4673-8820-77C5AFED7F08}" type="pres">
      <dgm:prSet presAssocID="{1EE1FF81-87BA-42F6-99B9-F7CD1D1EEA52}" presName="compNode" presStyleCnt="0"/>
      <dgm:spPr/>
    </dgm:pt>
    <dgm:pt modelId="{272C8DA3-22E4-447E-AB66-2BD8D2422520}" type="pres">
      <dgm:prSet presAssocID="{1EE1FF81-87BA-42F6-99B9-F7CD1D1EEA52}" presName="noGeometry" presStyleCnt="0"/>
      <dgm:spPr/>
    </dgm:pt>
    <dgm:pt modelId="{C7D2A4C8-B55A-4FB7-BF39-AE0C8D72252A}" type="pres">
      <dgm:prSet presAssocID="{1EE1FF81-87BA-42F6-99B9-F7CD1D1EEA52}" presName="childTextVisible" presStyleLbl="bgAccFollowNode1" presStyleIdx="0" presStyleCnt="3" custScaleX="144746">
        <dgm:presLayoutVars>
          <dgm:bulletEnabled val="1"/>
        </dgm:presLayoutVars>
      </dgm:prSet>
      <dgm:spPr/>
    </dgm:pt>
    <dgm:pt modelId="{3438A60A-D0A4-4D8D-A3B9-79A4FD325D2F}" type="pres">
      <dgm:prSet presAssocID="{1EE1FF81-87BA-42F6-99B9-F7CD1D1EEA52}" presName="childTextHidden" presStyleLbl="bgAccFollowNode1" presStyleIdx="0" presStyleCnt="3"/>
      <dgm:spPr/>
    </dgm:pt>
    <dgm:pt modelId="{0444DFDB-E5C3-4AB9-8AAD-39BDD930870C}" type="pres">
      <dgm:prSet presAssocID="{1EE1FF81-87BA-42F6-99B9-F7CD1D1EEA52}" presName="parentText" presStyleLbl="node1" presStyleIdx="0" presStyleCnt="3" custLinFactNeighborX="-33011" custLinFactNeighborY="-2404">
        <dgm:presLayoutVars>
          <dgm:chMax val="1"/>
          <dgm:bulletEnabled val="1"/>
        </dgm:presLayoutVars>
      </dgm:prSet>
      <dgm:spPr/>
    </dgm:pt>
    <dgm:pt modelId="{FDCEA7FD-67A2-4A45-B18C-3D6DD914E938}" type="pres">
      <dgm:prSet presAssocID="{1EE1FF81-87BA-42F6-99B9-F7CD1D1EEA52}" presName="aSpace" presStyleCnt="0"/>
      <dgm:spPr/>
    </dgm:pt>
    <dgm:pt modelId="{20F5A112-91CD-43FB-A4E1-0160BEFD201A}" type="pres">
      <dgm:prSet presAssocID="{44182B9B-8C0A-4F56-8D29-EDAD4680951B}" presName="compNode" presStyleCnt="0"/>
      <dgm:spPr/>
    </dgm:pt>
    <dgm:pt modelId="{6B232554-5BF5-42EA-8209-B86C7460E017}" type="pres">
      <dgm:prSet presAssocID="{44182B9B-8C0A-4F56-8D29-EDAD4680951B}" presName="noGeometry" presStyleCnt="0"/>
      <dgm:spPr/>
    </dgm:pt>
    <dgm:pt modelId="{2084ED04-86A6-45B4-8229-98F8B3A58A9D}" type="pres">
      <dgm:prSet presAssocID="{44182B9B-8C0A-4F56-8D29-EDAD4680951B}" presName="childTextVisible" presStyleLbl="bgAccFollowNode1" presStyleIdx="1" presStyleCnt="3" custScaleX="114861" custLinFactNeighborX="3932" custLinFactNeighborY="-2611">
        <dgm:presLayoutVars>
          <dgm:bulletEnabled val="1"/>
        </dgm:presLayoutVars>
      </dgm:prSet>
      <dgm:spPr/>
    </dgm:pt>
    <dgm:pt modelId="{52B1293C-DF83-4F72-8CC6-DE594172D719}" type="pres">
      <dgm:prSet presAssocID="{44182B9B-8C0A-4F56-8D29-EDAD4680951B}" presName="childTextHidden" presStyleLbl="bgAccFollowNode1" presStyleIdx="1" presStyleCnt="3"/>
      <dgm:spPr/>
    </dgm:pt>
    <dgm:pt modelId="{A630BFA7-B6A6-4D24-B24D-5D60E48A4B67}" type="pres">
      <dgm:prSet presAssocID="{44182B9B-8C0A-4F56-8D29-EDAD4680951B}" presName="parentText" presStyleLbl="node1" presStyleIdx="1" presStyleCnt="3" custLinFactNeighborX="-12824" custLinFactNeighborY="-1691">
        <dgm:presLayoutVars>
          <dgm:chMax val="1"/>
          <dgm:bulletEnabled val="1"/>
        </dgm:presLayoutVars>
      </dgm:prSet>
      <dgm:spPr/>
    </dgm:pt>
    <dgm:pt modelId="{D1488DE8-F14A-446F-8E0B-73357403064D}" type="pres">
      <dgm:prSet presAssocID="{44182B9B-8C0A-4F56-8D29-EDAD4680951B}" presName="aSpace" presStyleCnt="0"/>
      <dgm:spPr/>
    </dgm:pt>
    <dgm:pt modelId="{584C65C0-EC9A-430F-8DD0-CBBFFF2F85F7}" type="pres">
      <dgm:prSet presAssocID="{1A1B0F21-70E7-47AC-A5E6-DEA7C8C593DC}" presName="compNode" presStyleCnt="0"/>
      <dgm:spPr/>
    </dgm:pt>
    <dgm:pt modelId="{05BFE31A-27CB-4858-995B-ABB4823A5D95}" type="pres">
      <dgm:prSet presAssocID="{1A1B0F21-70E7-47AC-A5E6-DEA7C8C593DC}" presName="noGeometry" presStyleCnt="0"/>
      <dgm:spPr/>
    </dgm:pt>
    <dgm:pt modelId="{25B4C6A4-266E-4DAE-8CC0-6741735525F9}" type="pres">
      <dgm:prSet presAssocID="{1A1B0F21-70E7-47AC-A5E6-DEA7C8C593DC}" presName="childTextVisible" presStyleLbl="bgAccFollowNode1" presStyleIdx="2" presStyleCnt="3" custScaleX="119788" custLinFactNeighborX="76180" custLinFactNeighborY="2132">
        <dgm:presLayoutVars>
          <dgm:bulletEnabled val="1"/>
        </dgm:presLayoutVars>
      </dgm:prSet>
      <dgm:spPr/>
    </dgm:pt>
    <dgm:pt modelId="{EBDBC5C0-A76F-4F9A-8C5D-A254ED07E6BD}" type="pres">
      <dgm:prSet presAssocID="{1A1B0F21-70E7-47AC-A5E6-DEA7C8C593DC}" presName="childTextHidden" presStyleLbl="bgAccFollowNode1" presStyleIdx="2" presStyleCnt="3"/>
      <dgm:spPr/>
    </dgm:pt>
    <dgm:pt modelId="{36BB2F84-C9F6-482E-A477-997E381FF319}" type="pres">
      <dgm:prSet presAssocID="{1A1B0F21-70E7-47AC-A5E6-DEA7C8C593DC}" presName="parentText" presStyleLbl="node1" presStyleIdx="2" presStyleCnt="3" custLinFactNeighborX="-12703" custLinFactNeighborY="1755">
        <dgm:presLayoutVars>
          <dgm:chMax val="1"/>
          <dgm:bulletEnabled val="1"/>
        </dgm:presLayoutVars>
      </dgm:prSet>
      <dgm:spPr/>
    </dgm:pt>
  </dgm:ptLst>
  <dgm:cxnLst>
    <dgm:cxn modelId="{987F5801-6F40-49D8-944D-8D52C3706890}" srcId="{01F40855-3011-475A-8F58-7DD0CB20669C}" destId="{1EE1FF81-87BA-42F6-99B9-F7CD1D1EEA52}" srcOrd="0" destOrd="0" parTransId="{0C3149FD-BD08-4AA5-B84C-63EF17A05A40}" sibTransId="{88CB486B-ED4B-40A2-81E3-9EC23CA29459}"/>
    <dgm:cxn modelId="{846A7A21-ED74-4E0C-8DB1-ED997CA96560}" type="presOf" srcId="{D5F4022A-721D-40CF-B1C8-F62A6FF41506}" destId="{3438A60A-D0A4-4D8D-A3B9-79A4FD325D2F}" srcOrd="1" destOrd="0" presId="urn:microsoft.com/office/officeart/2005/8/layout/hProcess6"/>
    <dgm:cxn modelId="{8CF3463E-B92D-402E-AAF3-99968F2FAB89}" type="presOf" srcId="{1A1B0F21-70E7-47AC-A5E6-DEA7C8C593DC}" destId="{36BB2F84-C9F6-482E-A477-997E381FF319}" srcOrd="0" destOrd="0" presId="urn:microsoft.com/office/officeart/2005/8/layout/hProcess6"/>
    <dgm:cxn modelId="{6B751C3F-405F-4051-91E3-F2972E71B69C}" type="presOf" srcId="{1EE1FF81-87BA-42F6-99B9-F7CD1D1EEA52}" destId="{0444DFDB-E5C3-4AB9-8AAD-39BDD930870C}" srcOrd="0" destOrd="0" presId="urn:microsoft.com/office/officeart/2005/8/layout/hProcess6"/>
    <dgm:cxn modelId="{AA3BEF3F-5DFE-4142-9FAE-1FEE90D69B16}" type="presOf" srcId="{3C9D70D3-0552-4141-A762-B98A81F80E5C}" destId="{2084ED04-86A6-45B4-8229-98F8B3A58A9D}" srcOrd="0" destOrd="0" presId="urn:microsoft.com/office/officeart/2005/8/layout/hProcess6"/>
    <dgm:cxn modelId="{D7EE0B66-6E96-45A3-9DDB-5980F0882394}" srcId="{1A1B0F21-70E7-47AC-A5E6-DEA7C8C593DC}" destId="{741E12BD-51E3-4ECE-AC74-5FEBE1BA58D1}" srcOrd="0" destOrd="0" parTransId="{688A1B7D-FC60-4673-B768-754FF504DF43}" sibTransId="{73B900A7-CF75-468E-8E31-7596CC937325}"/>
    <dgm:cxn modelId="{C3676951-0781-43D4-8422-B1E52E8EDEC2}" srcId="{44182B9B-8C0A-4F56-8D29-EDAD4680951B}" destId="{3C9D70D3-0552-4141-A762-B98A81F80E5C}" srcOrd="0" destOrd="0" parTransId="{687AFC43-C516-416B-91B5-255CBDB46939}" sibTransId="{3AD972A4-23E9-4E4F-BCD5-38A7A03E2EBA}"/>
    <dgm:cxn modelId="{FFE6C078-CDCA-4F09-834A-4D22384F3C42}" srcId="{1EE1FF81-87BA-42F6-99B9-F7CD1D1EEA52}" destId="{D5F4022A-721D-40CF-B1C8-F62A6FF41506}" srcOrd="0" destOrd="0" parTransId="{1B424F6D-B7BC-4E6D-87DB-65BD2F42CB11}" sibTransId="{1D355344-28B8-4E8E-A549-74650BA74A38}"/>
    <dgm:cxn modelId="{B39F4C7A-E9D6-44CC-96A9-5083D4B494E9}" srcId="{01F40855-3011-475A-8F58-7DD0CB20669C}" destId="{1A1B0F21-70E7-47AC-A5E6-DEA7C8C593DC}" srcOrd="2" destOrd="0" parTransId="{2AAF02C7-3C53-4C2E-8035-0ADFB4D1B948}" sibTransId="{9A64528B-B815-46D4-A89B-FA541E89F2CB}"/>
    <dgm:cxn modelId="{9964CD5A-824F-4120-A761-55CDF4EE5131}" type="presOf" srcId="{3C9D70D3-0552-4141-A762-B98A81F80E5C}" destId="{52B1293C-DF83-4F72-8CC6-DE594172D719}" srcOrd="1" destOrd="0" presId="urn:microsoft.com/office/officeart/2005/8/layout/hProcess6"/>
    <dgm:cxn modelId="{3ED37FBB-1646-4F9F-AF46-05933F23DC30}" srcId="{01F40855-3011-475A-8F58-7DD0CB20669C}" destId="{44182B9B-8C0A-4F56-8D29-EDAD4680951B}" srcOrd="1" destOrd="0" parTransId="{9FFBDFC8-32DB-49D3-94D2-211C91625D8D}" sibTransId="{26DCE74E-94D2-455D-A4BB-640089518D17}"/>
    <dgm:cxn modelId="{513BD6C2-ACDA-4071-A0DA-29767174E458}" type="presOf" srcId="{01F40855-3011-475A-8F58-7DD0CB20669C}" destId="{11D5FD6C-03A3-49B7-82D6-582CB11BFD83}" srcOrd="0" destOrd="0" presId="urn:microsoft.com/office/officeart/2005/8/layout/hProcess6"/>
    <dgm:cxn modelId="{26D8BCCF-4852-4B0D-AECA-CADD3E788059}" type="presOf" srcId="{D5F4022A-721D-40CF-B1C8-F62A6FF41506}" destId="{C7D2A4C8-B55A-4FB7-BF39-AE0C8D72252A}" srcOrd="0" destOrd="0" presId="urn:microsoft.com/office/officeart/2005/8/layout/hProcess6"/>
    <dgm:cxn modelId="{680501E8-26B8-4CE9-B23A-13DD9BE47DFC}" type="presOf" srcId="{741E12BD-51E3-4ECE-AC74-5FEBE1BA58D1}" destId="{25B4C6A4-266E-4DAE-8CC0-6741735525F9}" srcOrd="0" destOrd="0" presId="urn:microsoft.com/office/officeart/2005/8/layout/hProcess6"/>
    <dgm:cxn modelId="{970817E9-58AE-4FD1-8D15-3D3FF253A0FC}" type="presOf" srcId="{44182B9B-8C0A-4F56-8D29-EDAD4680951B}" destId="{A630BFA7-B6A6-4D24-B24D-5D60E48A4B67}" srcOrd="0" destOrd="0" presId="urn:microsoft.com/office/officeart/2005/8/layout/hProcess6"/>
    <dgm:cxn modelId="{E55F0BF6-036F-4AE1-960B-C4E891CA0D56}" type="presOf" srcId="{741E12BD-51E3-4ECE-AC74-5FEBE1BA58D1}" destId="{EBDBC5C0-A76F-4F9A-8C5D-A254ED07E6BD}" srcOrd="1" destOrd="0" presId="urn:microsoft.com/office/officeart/2005/8/layout/hProcess6"/>
    <dgm:cxn modelId="{6541CB1A-55EE-4046-9B94-85A4D84FED07}" type="presParOf" srcId="{11D5FD6C-03A3-49B7-82D6-582CB11BFD83}" destId="{543052E3-66C7-4673-8820-77C5AFED7F08}" srcOrd="0" destOrd="0" presId="urn:microsoft.com/office/officeart/2005/8/layout/hProcess6"/>
    <dgm:cxn modelId="{80ECF94D-FE8F-4BEE-9660-7280B3A68852}" type="presParOf" srcId="{543052E3-66C7-4673-8820-77C5AFED7F08}" destId="{272C8DA3-22E4-447E-AB66-2BD8D2422520}" srcOrd="0" destOrd="0" presId="urn:microsoft.com/office/officeart/2005/8/layout/hProcess6"/>
    <dgm:cxn modelId="{3EF00889-F8FD-412A-8279-F6B94F06FBCB}" type="presParOf" srcId="{543052E3-66C7-4673-8820-77C5AFED7F08}" destId="{C7D2A4C8-B55A-4FB7-BF39-AE0C8D72252A}" srcOrd="1" destOrd="0" presId="urn:microsoft.com/office/officeart/2005/8/layout/hProcess6"/>
    <dgm:cxn modelId="{50A750DE-56A7-469F-8FA5-A0E155A67D32}" type="presParOf" srcId="{543052E3-66C7-4673-8820-77C5AFED7F08}" destId="{3438A60A-D0A4-4D8D-A3B9-79A4FD325D2F}" srcOrd="2" destOrd="0" presId="urn:microsoft.com/office/officeart/2005/8/layout/hProcess6"/>
    <dgm:cxn modelId="{58B45800-57F5-4C90-A8D3-674AD980F182}" type="presParOf" srcId="{543052E3-66C7-4673-8820-77C5AFED7F08}" destId="{0444DFDB-E5C3-4AB9-8AAD-39BDD930870C}" srcOrd="3" destOrd="0" presId="urn:microsoft.com/office/officeart/2005/8/layout/hProcess6"/>
    <dgm:cxn modelId="{9C589B48-A717-43FD-B210-BBF3F2B2B8FD}" type="presParOf" srcId="{11D5FD6C-03A3-49B7-82D6-582CB11BFD83}" destId="{FDCEA7FD-67A2-4A45-B18C-3D6DD914E938}" srcOrd="1" destOrd="0" presId="urn:microsoft.com/office/officeart/2005/8/layout/hProcess6"/>
    <dgm:cxn modelId="{716E0EEF-FC2B-4E52-8E2E-CAD0E893675E}" type="presParOf" srcId="{11D5FD6C-03A3-49B7-82D6-582CB11BFD83}" destId="{20F5A112-91CD-43FB-A4E1-0160BEFD201A}" srcOrd="2" destOrd="0" presId="urn:microsoft.com/office/officeart/2005/8/layout/hProcess6"/>
    <dgm:cxn modelId="{C299D5A5-4959-4B8A-80A7-E75E0282C253}" type="presParOf" srcId="{20F5A112-91CD-43FB-A4E1-0160BEFD201A}" destId="{6B232554-5BF5-42EA-8209-B86C7460E017}" srcOrd="0" destOrd="0" presId="urn:microsoft.com/office/officeart/2005/8/layout/hProcess6"/>
    <dgm:cxn modelId="{B1881957-CE1C-4F2C-8C54-F3417BB83C24}" type="presParOf" srcId="{20F5A112-91CD-43FB-A4E1-0160BEFD201A}" destId="{2084ED04-86A6-45B4-8229-98F8B3A58A9D}" srcOrd="1" destOrd="0" presId="urn:microsoft.com/office/officeart/2005/8/layout/hProcess6"/>
    <dgm:cxn modelId="{428D368B-4FE6-4EDA-9287-3F521E8EC928}" type="presParOf" srcId="{20F5A112-91CD-43FB-A4E1-0160BEFD201A}" destId="{52B1293C-DF83-4F72-8CC6-DE594172D719}" srcOrd="2" destOrd="0" presId="urn:microsoft.com/office/officeart/2005/8/layout/hProcess6"/>
    <dgm:cxn modelId="{6D48C431-F7CF-4826-BE15-9C8C96B69918}" type="presParOf" srcId="{20F5A112-91CD-43FB-A4E1-0160BEFD201A}" destId="{A630BFA7-B6A6-4D24-B24D-5D60E48A4B67}" srcOrd="3" destOrd="0" presId="urn:microsoft.com/office/officeart/2005/8/layout/hProcess6"/>
    <dgm:cxn modelId="{3953801A-C99C-4877-B003-A526A071E2E2}" type="presParOf" srcId="{11D5FD6C-03A3-49B7-82D6-582CB11BFD83}" destId="{D1488DE8-F14A-446F-8E0B-73357403064D}" srcOrd="3" destOrd="0" presId="urn:microsoft.com/office/officeart/2005/8/layout/hProcess6"/>
    <dgm:cxn modelId="{1072E761-DAF2-4E67-8090-4A53AB0E12B6}" type="presParOf" srcId="{11D5FD6C-03A3-49B7-82D6-582CB11BFD83}" destId="{584C65C0-EC9A-430F-8DD0-CBBFFF2F85F7}" srcOrd="4" destOrd="0" presId="urn:microsoft.com/office/officeart/2005/8/layout/hProcess6"/>
    <dgm:cxn modelId="{BDCC837C-470C-4464-8408-71E9980700BD}" type="presParOf" srcId="{584C65C0-EC9A-430F-8DD0-CBBFFF2F85F7}" destId="{05BFE31A-27CB-4858-995B-ABB4823A5D95}" srcOrd="0" destOrd="0" presId="urn:microsoft.com/office/officeart/2005/8/layout/hProcess6"/>
    <dgm:cxn modelId="{08B78611-CB52-4B5D-A413-60CF42CCDF60}" type="presParOf" srcId="{584C65C0-EC9A-430F-8DD0-CBBFFF2F85F7}" destId="{25B4C6A4-266E-4DAE-8CC0-6741735525F9}" srcOrd="1" destOrd="0" presId="urn:microsoft.com/office/officeart/2005/8/layout/hProcess6"/>
    <dgm:cxn modelId="{AE6AE18F-5689-4596-8FE9-4E99A2F7F0D5}" type="presParOf" srcId="{584C65C0-EC9A-430F-8DD0-CBBFFF2F85F7}" destId="{EBDBC5C0-A76F-4F9A-8C5D-A254ED07E6BD}" srcOrd="2" destOrd="0" presId="urn:microsoft.com/office/officeart/2005/8/layout/hProcess6"/>
    <dgm:cxn modelId="{05DCCE99-0022-4F77-9C9C-1FF1F2D2C30F}" type="presParOf" srcId="{584C65C0-EC9A-430F-8DD0-CBBFFF2F85F7}" destId="{36BB2F84-C9F6-482E-A477-997E381FF319}"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2A4C8-B55A-4FB7-BF39-AE0C8D72252A}">
      <dsp:nvSpPr>
        <dsp:cNvPr id="0" name=""/>
        <dsp:cNvSpPr/>
      </dsp:nvSpPr>
      <dsp:spPr>
        <a:xfrm>
          <a:off x="33615" y="577176"/>
          <a:ext cx="1790351" cy="1081199"/>
        </a:xfrm>
        <a:prstGeom prst="rightArrow">
          <a:avLst>
            <a:gd name="adj1" fmla="val 70000"/>
            <a:gd name="adj2" fmla="val 50000"/>
          </a:avLst>
        </a:prstGeom>
        <a:solidFill>
          <a:srgbClr val="3BA3AB"/>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t>　</a:t>
          </a:r>
        </a:p>
      </dsp:txBody>
      <dsp:txXfrm>
        <a:off x="481203" y="739356"/>
        <a:ext cx="964343" cy="756839"/>
      </dsp:txXfrm>
    </dsp:sp>
    <dsp:sp modelId="{0444DFDB-E5C3-4AB9-8AAD-39BDD930870C}">
      <dsp:nvSpPr>
        <dsp:cNvPr id="0" name=""/>
        <dsp:cNvSpPr/>
      </dsp:nvSpPr>
      <dsp:spPr>
        <a:xfrm>
          <a:off x="0" y="793686"/>
          <a:ext cx="618446" cy="618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t>目標　設定</a:t>
          </a:r>
        </a:p>
      </dsp:txBody>
      <dsp:txXfrm>
        <a:off x="90569" y="884255"/>
        <a:ext cx="437308" cy="437308"/>
      </dsp:txXfrm>
    </dsp:sp>
    <dsp:sp modelId="{2084ED04-86A6-45B4-8229-98F8B3A58A9D}">
      <dsp:nvSpPr>
        <dsp:cNvPr id="0" name=""/>
        <dsp:cNvSpPr/>
      </dsp:nvSpPr>
      <dsp:spPr>
        <a:xfrm>
          <a:off x="2167223" y="548946"/>
          <a:ext cx="1420706" cy="1081199"/>
        </a:xfrm>
        <a:prstGeom prst="rightArrow">
          <a:avLst>
            <a:gd name="adj1" fmla="val 70000"/>
            <a:gd name="adj2" fmla="val 50000"/>
          </a:avLst>
        </a:prstGeom>
        <a:solidFill>
          <a:srgbClr val="3BA3AB"/>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dirty="0"/>
        </a:p>
      </dsp:txBody>
      <dsp:txXfrm>
        <a:off x="2522400" y="711126"/>
        <a:ext cx="692595" cy="756839"/>
      </dsp:txXfrm>
    </dsp:sp>
    <dsp:sp modelId="{A630BFA7-B6A6-4D24-B24D-5D60E48A4B67}">
      <dsp:nvSpPr>
        <dsp:cNvPr id="0" name=""/>
        <dsp:cNvSpPr/>
      </dsp:nvSpPr>
      <dsp:spPr>
        <a:xfrm>
          <a:off x="1821963" y="798095"/>
          <a:ext cx="618446" cy="618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t>育成</a:t>
          </a:r>
        </a:p>
      </dsp:txBody>
      <dsp:txXfrm>
        <a:off x="1912532" y="888664"/>
        <a:ext cx="437308" cy="437308"/>
      </dsp:txXfrm>
    </dsp:sp>
    <dsp:sp modelId="{25B4C6A4-266E-4DAE-8CC0-6741735525F9}">
      <dsp:nvSpPr>
        <dsp:cNvPr id="0" name=""/>
        <dsp:cNvSpPr/>
      </dsp:nvSpPr>
      <dsp:spPr>
        <a:xfrm>
          <a:off x="3804568" y="600227"/>
          <a:ext cx="1481648" cy="1081199"/>
        </a:xfrm>
        <a:prstGeom prst="rightArrow">
          <a:avLst>
            <a:gd name="adj1" fmla="val 70000"/>
            <a:gd name="adj2" fmla="val 50000"/>
          </a:avLst>
        </a:prstGeom>
        <a:solidFill>
          <a:srgbClr val="3BA3AB"/>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dirty="0"/>
        </a:p>
      </dsp:txBody>
      <dsp:txXfrm>
        <a:off x="4174980" y="762407"/>
        <a:ext cx="732816" cy="756839"/>
      </dsp:txXfrm>
    </dsp:sp>
    <dsp:sp modelId="{36BB2F84-C9F6-482E-A477-997E381FF319}">
      <dsp:nvSpPr>
        <dsp:cNvPr id="0" name=""/>
        <dsp:cNvSpPr/>
      </dsp:nvSpPr>
      <dsp:spPr>
        <a:xfrm>
          <a:off x="3538040" y="819407"/>
          <a:ext cx="618446" cy="618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t>効果　測定</a:t>
          </a:r>
        </a:p>
      </dsp:txBody>
      <dsp:txXfrm>
        <a:off x="3628609" y="909976"/>
        <a:ext cx="437308" cy="4373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E140B-EC7F-472B-A908-E3081616797A}" type="datetimeFigureOut">
              <a:rPr kumimoji="1" lang="ja-JP" altLang="en-US" smtClean="0"/>
              <a:t>2023/8/18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461F8-9864-4CEC-90DF-2A8B65CEBF4B}" type="slidenum">
              <a:rPr kumimoji="1" lang="ja-JP" altLang="en-US" smtClean="0"/>
              <a:t>‹#›</a:t>
            </a:fld>
            <a:endParaRPr kumimoji="1" lang="ja-JP" altLang="en-US"/>
          </a:p>
        </p:txBody>
      </p:sp>
    </p:spTree>
    <p:extLst>
      <p:ext uri="{BB962C8B-B14F-4D97-AF65-F5344CB8AC3E}">
        <p14:creationId xmlns:p14="http://schemas.microsoft.com/office/powerpoint/2010/main" val="35385981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スライド イメージ プレースホルダー 1">
            <a:extLst>
              <a:ext uri="{FF2B5EF4-FFF2-40B4-BE49-F238E27FC236}">
                <a16:creationId xmlns:a16="http://schemas.microsoft.com/office/drawing/2014/main" id="{CB4880F3-4683-4FCC-96E6-0C01D65D3B2C}"/>
              </a:ext>
            </a:extLst>
          </p:cNvPr>
          <p:cNvSpPr>
            <a:spLocks noGrp="1" noRot="1" noChangeAspect="1" noChangeArrowheads="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ノート プレースホルダー 2">
            <a:extLst>
              <a:ext uri="{FF2B5EF4-FFF2-40B4-BE49-F238E27FC236}">
                <a16:creationId xmlns:a16="http://schemas.microsoft.com/office/drawing/2014/main" id="{911D289B-1135-4E8F-B908-12F0B7AA98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246788" name="スライド番号プレースホルダー 3">
            <a:extLst>
              <a:ext uri="{FF2B5EF4-FFF2-40B4-BE49-F238E27FC236}">
                <a16:creationId xmlns:a16="http://schemas.microsoft.com/office/drawing/2014/main" id="{791658CC-B32C-441B-8C24-EEF96A0FFD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5D1D2B-9A23-405B-80FD-53F801352F07}" type="slidenum">
              <a:rPr kumimoji="1" lang="ja-JP" altLang="en-US" sz="1200" b="0" i="0" u="none" strike="noStrike" kern="1200" cap="none" spc="0" normalizeH="0" baseline="0" noProof="0" smtClean="0">
                <a:ln>
                  <a:noFill/>
                </a:ln>
                <a:solidFill>
                  <a:srgbClr val="000000"/>
                </a:solidFill>
                <a:effectLst/>
                <a:uLnTx/>
                <a:uFillTx/>
                <a:latin typeface="游ゴシック" panose="020B0400000000000000" pitchFamily="50" charset="-128"/>
                <a:ea typeface="游ゴシック" panose="020B0400000000000000" pitchFamily="50" charset="-128"/>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12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68255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スライド イメージ プレースホルダー 1">
            <a:extLst>
              <a:ext uri="{FF2B5EF4-FFF2-40B4-BE49-F238E27FC236}">
                <a16:creationId xmlns:a16="http://schemas.microsoft.com/office/drawing/2014/main" id="{632C73B5-3130-4DD7-BC80-F7A7D85007AE}"/>
              </a:ext>
            </a:extLst>
          </p:cNvPr>
          <p:cNvSpPr>
            <a:spLocks noGrp="1" noRot="1" noChangeAspect="1" noChangeArrowheads="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ノート プレースホルダー 2">
            <a:extLst>
              <a:ext uri="{FF2B5EF4-FFF2-40B4-BE49-F238E27FC236}">
                <a16:creationId xmlns:a16="http://schemas.microsoft.com/office/drawing/2014/main" id="{2B1E387E-77F3-443F-A731-D952162D48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251908" name="スライド番号プレースホルダー 3">
            <a:extLst>
              <a:ext uri="{FF2B5EF4-FFF2-40B4-BE49-F238E27FC236}">
                <a16:creationId xmlns:a16="http://schemas.microsoft.com/office/drawing/2014/main" id="{FC12D262-D519-421C-8E1C-11EC76D17F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CB686C-0D79-43DF-B944-D3DD8E0A32BD}" type="slidenum">
              <a:rPr kumimoji="1" lang="ja-JP" altLang="en-US" sz="1200" b="0" i="0" u="none" strike="noStrike" kern="1200" cap="none" spc="0" normalizeH="0" baseline="0" noProof="0" smtClean="0">
                <a:ln>
                  <a:noFill/>
                </a:ln>
                <a:solidFill>
                  <a:srgbClr val="000000"/>
                </a:solidFill>
                <a:effectLst/>
                <a:uLnTx/>
                <a:uFillTx/>
                <a:latin typeface="游ゴシック" panose="020B0400000000000000" pitchFamily="50" charset="-128"/>
                <a:ea typeface="游ゴシック" panose="020B0400000000000000" pitchFamily="50" charset="-128"/>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5282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スライド イメージ プレースホルダー 1">
            <a:extLst>
              <a:ext uri="{FF2B5EF4-FFF2-40B4-BE49-F238E27FC236}">
                <a16:creationId xmlns:a16="http://schemas.microsoft.com/office/drawing/2014/main" id="{79DB97D4-2538-4C17-89F5-DD16CA7FDD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ノート プレースホルダー 2">
            <a:extLst>
              <a:ext uri="{FF2B5EF4-FFF2-40B4-BE49-F238E27FC236}">
                <a16:creationId xmlns:a16="http://schemas.microsoft.com/office/drawing/2014/main" id="{84C13437-4025-4185-9FBE-7861A9EDD4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270340" name="スライド番号プレースホルダー 3">
            <a:extLst>
              <a:ext uri="{FF2B5EF4-FFF2-40B4-BE49-F238E27FC236}">
                <a16:creationId xmlns:a16="http://schemas.microsoft.com/office/drawing/2014/main" id="{F383DC55-5656-4B3C-86BE-16CB886B70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89A1F081-318B-45F4-8152-E149A3B1D18B}" type="slidenum">
              <a:rPr kumimoji="0"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13</a:t>
            </a:fld>
            <a:endParaRPr kumimoji="0"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71190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スライド イメージ プレースホルダー 1">
            <a:extLst>
              <a:ext uri="{FF2B5EF4-FFF2-40B4-BE49-F238E27FC236}">
                <a16:creationId xmlns:a16="http://schemas.microsoft.com/office/drawing/2014/main" id="{46DDE6ED-82CD-4DAC-8079-20B7FC399A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ノート プレースホルダー 2">
            <a:extLst>
              <a:ext uri="{FF2B5EF4-FFF2-40B4-BE49-F238E27FC236}">
                <a16:creationId xmlns:a16="http://schemas.microsoft.com/office/drawing/2014/main" id="{987FB45B-930D-42AA-99DA-B1AD97AB0D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4" name="日付プレースホルダー 3">
            <a:extLst>
              <a:ext uri="{FF2B5EF4-FFF2-40B4-BE49-F238E27FC236}">
                <a16:creationId xmlns:a16="http://schemas.microsoft.com/office/drawing/2014/main" id="{2F977ED7-A67E-41CF-9FA4-F23DD5F2B907}"/>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72389" name="スライド番号プレースホルダー 4">
            <a:extLst>
              <a:ext uri="{FF2B5EF4-FFF2-40B4-BE49-F238E27FC236}">
                <a16:creationId xmlns:a16="http://schemas.microsoft.com/office/drawing/2014/main" id="{291D5E93-9F84-4EB1-B0BB-FE03A5DF0A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83D47E-557B-4521-A6CB-A167B6395EEC}" type="slidenum">
              <a:rPr kumimoji="0"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11488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スライド イメージ プレースホルダー 1">
            <a:extLst>
              <a:ext uri="{FF2B5EF4-FFF2-40B4-BE49-F238E27FC236}">
                <a16:creationId xmlns:a16="http://schemas.microsoft.com/office/drawing/2014/main" id="{F3D15126-FD0D-4D08-B17E-A4663478CB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ノート プレースホルダー 2">
            <a:extLst>
              <a:ext uri="{FF2B5EF4-FFF2-40B4-BE49-F238E27FC236}">
                <a16:creationId xmlns:a16="http://schemas.microsoft.com/office/drawing/2014/main" id="{7F29E438-E108-43CF-BE89-10987396A9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4" name="日付プレースホルダー 3">
            <a:extLst>
              <a:ext uri="{FF2B5EF4-FFF2-40B4-BE49-F238E27FC236}">
                <a16:creationId xmlns:a16="http://schemas.microsoft.com/office/drawing/2014/main" id="{1A74C5F3-40E7-42CB-A071-F4AC5FF1A8B7}"/>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93893" name="スライド番号プレースホルダー 4">
            <a:extLst>
              <a:ext uri="{FF2B5EF4-FFF2-40B4-BE49-F238E27FC236}">
                <a16:creationId xmlns:a16="http://schemas.microsoft.com/office/drawing/2014/main" id="{91B712BD-67A1-43EB-9AE9-D2821814A3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7E5593-FB81-449D-9AB2-F223CF37BF31}" type="slidenum">
              <a:rPr kumimoji="0"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7573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49FB481C-3080-42DB-9FB9-D3B8F90C9B92}"/>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a:extLst>
              <a:ext uri="{FF2B5EF4-FFF2-40B4-BE49-F238E27FC236}">
                <a16:creationId xmlns:a16="http://schemas.microsoft.com/office/drawing/2014/main" id="{6B5E7BCA-6AAE-47AF-A5BF-7458015307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a:extLst>
              <a:ext uri="{FF2B5EF4-FFF2-40B4-BE49-F238E27FC236}">
                <a16:creationId xmlns:a16="http://schemas.microsoft.com/office/drawing/2014/main" id="{8F607496-0F2F-4AA5-AC3A-D8D097DCE14B}"/>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421548-6442-4809-8855-45BB8F8C8D72}" type="slidenum">
              <a:rPr kumimoji="0" lang="en-US" sz="1400" b="0" i="0" u="none" strike="noStrike" kern="0" cap="none" spc="0" normalizeH="0" baseline="0" noProof="0" smtClean="0">
                <a:ln>
                  <a:noFill/>
                </a:ln>
                <a:solidFill>
                  <a:srgbClr val="000000"/>
                </a:solidFill>
                <a:effectLst/>
                <a:uLnTx/>
                <a:uFillTx/>
                <a:latin typeface="Arial"/>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tl val="0"/>
            </a:endParaRPr>
          </a:p>
        </p:txBody>
      </p:sp>
    </p:spTree>
    <p:extLst>
      <p:ext uri="{BB962C8B-B14F-4D97-AF65-F5344CB8AC3E}">
        <p14:creationId xmlns:p14="http://schemas.microsoft.com/office/powerpoint/2010/main" val="152289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スライド イメージ プレースホルダー 1">
            <a:extLst>
              <a:ext uri="{FF2B5EF4-FFF2-40B4-BE49-F238E27FC236}">
                <a16:creationId xmlns:a16="http://schemas.microsoft.com/office/drawing/2014/main" id="{F0F1AFF0-4725-4BB2-99E9-858F879C039F}"/>
              </a:ext>
            </a:extLst>
          </p:cNvPr>
          <p:cNvSpPr>
            <a:spLocks noGrp="1" noRot="1" noChangeAspect="1" noChangeArrowheads="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ノート プレースホルダー 2">
            <a:extLst>
              <a:ext uri="{FF2B5EF4-FFF2-40B4-BE49-F238E27FC236}">
                <a16:creationId xmlns:a16="http://schemas.microsoft.com/office/drawing/2014/main" id="{28964452-5760-492E-A5F8-B142F67AC7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4" name="日付プレースホルダー 3">
            <a:extLst>
              <a:ext uri="{FF2B5EF4-FFF2-40B4-BE49-F238E27FC236}">
                <a16:creationId xmlns:a16="http://schemas.microsoft.com/office/drawing/2014/main" id="{2BEDEDB5-1849-4119-9C0F-7531FF028E69}"/>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Calibri"/>
                <a:ea typeface="ＭＳ Ｐゴシック" panose="020B0600070205080204" pitchFamily="50" charset="-128"/>
                <a:cs typeface="Calibri"/>
                <a:sym typeface="Calibri"/>
                <a:rtl val="0"/>
              </a:rPr>
              <a:t>2018/4/20</a:t>
            </a:r>
            <a:endParaRPr kumimoji="0" lang="en-US" sz="1200" b="0" i="0" u="none" strike="noStrike" kern="0" cap="none" spc="0" normalizeH="0" baseline="0" noProof="0">
              <a:ln>
                <a:noFill/>
              </a:ln>
              <a:solidFill>
                <a:srgbClr val="000000"/>
              </a:solidFill>
              <a:effectLst/>
              <a:uLnTx/>
              <a:uFillTx/>
              <a:latin typeface="Calibri"/>
              <a:ea typeface="+mn-ea"/>
              <a:cs typeface="Calibri"/>
              <a:sym typeface="Calibri"/>
              <a:rtl val="0"/>
            </a:endParaRPr>
          </a:p>
        </p:txBody>
      </p:sp>
      <p:sp>
        <p:nvSpPr>
          <p:cNvPr id="292869" name="スライド番号プレースホルダー 4">
            <a:extLst>
              <a:ext uri="{FF2B5EF4-FFF2-40B4-BE49-F238E27FC236}">
                <a16:creationId xmlns:a16="http://schemas.microsoft.com/office/drawing/2014/main" id="{7B933B51-FC8B-4E52-B8BF-4230D4070B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68349BBD-BDB6-4041-8E49-6C9D020F8487}" type="slidenum">
              <a:rPr kumimoji="0"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4</a:t>
            </a:fld>
            <a:endParaRPr kumimoji="0"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08815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スライド イメージ プレースホルダー 1">
            <a:extLst>
              <a:ext uri="{FF2B5EF4-FFF2-40B4-BE49-F238E27FC236}">
                <a16:creationId xmlns:a16="http://schemas.microsoft.com/office/drawing/2014/main" id="{DF4E1B3C-AC1B-4C69-A0C0-653B2E00308E}"/>
              </a:ext>
            </a:extLst>
          </p:cNvPr>
          <p:cNvSpPr>
            <a:spLocks noGrp="1" noRot="1" noChangeAspect="1" noChangeArrowheads="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ノート プレースホルダー 2">
            <a:extLst>
              <a:ext uri="{FF2B5EF4-FFF2-40B4-BE49-F238E27FC236}">
                <a16:creationId xmlns:a16="http://schemas.microsoft.com/office/drawing/2014/main" id="{F30A4F1B-8921-4D00-8E6A-A89970AFFD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254980" name="スライド番号プレースホルダー 3">
            <a:extLst>
              <a:ext uri="{FF2B5EF4-FFF2-40B4-BE49-F238E27FC236}">
                <a16:creationId xmlns:a16="http://schemas.microsoft.com/office/drawing/2014/main" id="{74FBBC7D-9599-4434-8618-00FDAD32CE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0F7C40CB-ECD3-4B85-B172-8CA45DFAE411}" type="slidenum">
              <a:rPr kumimoji="0"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5</a:t>
            </a:fld>
            <a:endParaRPr kumimoji="0"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82827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a:extLst>
              <a:ext uri="{FF2B5EF4-FFF2-40B4-BE49-F238E27FC236}">
                <a16:creationId xmlns:a16="http://schemas.microsoft.com/office/drawing/2014/main" id="{2C8752BE-BAA4-4667-BE21-C5515502E952}"/>
              </a:ext>
            </a:extLst>
          </p:cNvPr>
          <p:cNvSpPr>
            <a:spLocks noGrp="1" noRot="1" noChangeAspect="1" noChangeArrowheads="1" noTextEdit="1"/>
          </p:cNvSpPr>
          <p:nvPr>
            <p:ph type="sldImg"/>
          </p:nvPr>
        </p:nvSpPr>
        <p:spPr>
          <a:xfrm>
            <a:off x="92075" y="746125"/>
            <a:ext cx="6623050" cy="3725863"/>
          </a:xfrm>
          <a:ln/>
        </p:spPr>
      </p:sp>
      <p:sp>
        <p:nvSpPr>
          <p:cNvPr id="346115" name="Notes Placeholder 2">
            <a:extLst>
              <a:ext uri="{FF2B5EF4-FFF2-40B4-BE49-F238E27FC236}">
                <a16:creationId xmlns:a16="http://schemas.microsoft.com/office/drawing/2014/main" id="{955027E8-AE16-4A23-8464-FD7FAABA77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a:latin typeface="Arial" panose="020B0604020202020204" pitchFamily="34" charset="0"/>
            </a:endParaRPr>
          </a:p>
        </p:txBody>
      </p:sp>
      <p:sp>
        <p:nvSpPr>
          <p:cNvPr id="24579" name="Slide Number Placeholder 3">
            <a:extLst>
              <a:ext uri="{FF2B5EF4-FFF2-40B4-BE49-F238E27FC236}">
                <a16:creationId xmlns:a16="http://schemas.microsoft.com/office/drawing/2014/main" id="{BEF9BD48-FFB2-4EC3-82CB-3DB723051AEF}"/>
              </a:ext>
            </a:extLst>
          </p:cNvPr>
          <p:cNvSpPr txBox="1">
            <a:spLocks noGrp="1"/>
          </p:cNvSpPr>
          <p:nvPr/>
        </p:nvSpPr>
        <p:spPr bwMode="auto">
          <a:xfrm>
            <a:off x="3856038" y="9440863"/>
            <a:ext cx="2949575" cy="496887"/>
          </a:xfrm>
          <a:prstGeom prst="rect">
            <a:avLst/>
          </a:prstGeom>
          <a:noFill/>
          <a:ln w="9525">
            <a:noFill/>
            <a:miter lim="800000"/>
            <a:headEnd/>
            <a:tailEnd/>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430E887-A511-4C84-80F5-5519030F1D59}" type="slidenum">
              <a:rPr kumimoji="0" lang="da-DK" altLang="ja-JP" sz="1200" b="0" i="0" u="none" strike="noStrike" kern="0" cap="none" spc="0" normalizeH="0" baseline="0" noProof="0">
                <a:ln>
                  <a:noFill/>
                </a:ln>
                <a:solidFill>
                  <a:srgbClr val="000000"/>
                </a:solidFill>
                <a:effectLst/>
                <a:uLnTx/>
                <a:uFillTx/>
                <a:latin typeface="Calibri" pitchFamily="34" charset="0"/>
                <a:ea typeface="ＭＳ Ｐゴシック" panose="020B0600070205080204" pitchFamily="50" charset="-128"/>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altLang="ja-JP" sz="1200" b="0" i="0" u="none" strike="noStrike" kern="0" cap="none" spc="0" normalizeH="0" baseline="0" noProof="0">
              <a:ln>
                <a:noFill/>
              </a:ln>
              <a:solidFill>
                <a:srgbClr val="000000"/>
              </a:solidFill>
              <a:effectLst/>
              <a:uLnTx/>
              <a:uFillTx/>
              <a:latin typeface="Calibri" pitchFamily="34" charset="0"/>
              <a:ea typeface="ＭＳ Ｐゴシック" panose="020B0600070205080204" pitchFamily="50" charset="-128"/>
              <a:cs typeface="Arial"/>
              <a:sym typeface="Arial"/>
              <a:rtl val="0"/>
            </a:endParaRPr>
          </a:p>
        </p:txBody>
      </p:sp>
    </p:spTree>
    <p:extLst>
      <p:ext uri="{BB962C8B-B14F-4D97-AF65-F5344CB8AC3E}">
        <p14:creationId xmlns:p14="http://schemas.microsoft.com/office/powerpoint/2010/main" val="366168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42" name="Shape 184">
            <a:extLst>
              <a:ext uri="{FF2B5EF4-FFF2-40B4-BE49-F238E27FC236}">
                <a16:creationId xmlns:a16="http://schemas.microsoft.com/office/drawing/2014/main" id="{CA578BF6-0797-459A-95F5-87A6E1F018FB}"/>
              </a:ext>
            </a:extLst>
          </p:cNvPr>
          <p:cNvSpPr>
            <a:spLocks noGrp="1" noChangeArrowheads="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ja-JP" altLang="ja-JP"/>
          </a:p>
        </p:txBody>
      </p:sp>
      <p:sp>
        <p:nvSpPr>
          <p:cNvPr id="266243" name="Shape 185">
            <a:extLst>
              <a:ext uri="{FF2B5EF4-FFF2-40B4-BE49-F238E27FC236}">
                <a16:creationId xmlns:a16="http://schemas.microsoft.com/office/drawing/2014/main" id="{190F9ED1-C603-4844-B310-49F300416207}"/>
              </a:ext>
            </a:extLst>
          </p:cNvPr>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0598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49FB481C-3080-42DB-9FB9-D3B8F90C9B92}"/>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a:extLst>
              <a:ext uri="{FF2B5EF4-FFF2-40B4-BE49-F238E27FC236}">
                <a16:creationId xmlns:a16="http://schemas.microsoft.com/office/drawing/2014/main" id="{6B5E7BCA-6AAE-47AF-A5BF-7458015307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a:extLst>
              <a:ext uri="{FF2B5EF4-FFF2-40B4-BE49-F238E27FC236}">
                <a16:creationId xmlns:a16="http://schemas.microsoft.com/office/drawing/2014/main" id="{8F607496-0F2F-4AA5-AC3A-D8D097DCE14B}"/>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B421548-6442-4809-8855-45BB8F8C8D72}" type="slidenum">
              <a:rPr kumimoji="0" lang="en-US" sz="1400" b="0" i="0" u="none" strike="noStrike" kern="0" cap="none" spc="0" normalizeH="0" baseline="0" noProof="0" smtClean="0">
                <a:ln>
                  <a:noFill/>
                </a:ln>
                <a:solidFill>
                  <a:srgbClr val="000000"/>
                </a:solidFill>
                <a:effectLst/>
                <a:uLnTx/>
                <a:uFillTx/>
                <a:latin typeface="Arial"/>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tl val="0"/>
            </a:endParaRPr>
          </a:p>
        </p:txBody>
      </p:sp>
    </p:spTree>
    <p:extLst>
      <p:ext uri="{BB962C8B-B14F-4D97-AF65-F5344CB8AC3E}">
        <p14:creationId xmlns:p14="http://schemas.microsoft.com/office/powerpoint/2010/main" val="421177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42" name="Shape 184">
            <a:extLst>
              <a:ext uri="{FF2B5EF4-FFF2-40B4-BE49-F238E27FC236}">
                <a16:creationId xmlns:a16="http://schemas.microsoft.com/office/drawing/2014/main" id="{CA578BF6-0797-459A-95F5-87A6E1F018FB}"/>
              </a:ext>
            </a:extLst>
          </p:cNvPr>
          <p:cNvSpPr>
            <a:spLocks noGrp="1" noChangeArrowheads="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ja-JP" altLang="ja-JP"/>
          </a:p>
        </p:txBody>
      </p:sp>
      <p:sp>
        <p:nvSpPr>
          <p:cNvPr id="266243" name="Shape 185">
            <a:extLst>
              <a:ext uri="{FF2B5EF4-FFF2-40B4-BE49-F238E27FC236}">
                <a16:creationId xmlns:a16="http://schemas.microsoft.com/office/drawing/2014/main" id="{190F9ED1-C603-4844-B310-49F300416207}"/>
              </a:ext>
            </a:extLst>
          </p:cNvPr>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44934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スライド イメージ プレースホルダー 1">
            <a:extLst>
              <a:ext uri="{FF2B5EF4-FFF2-40B4-BE49-F238E27FC236}">
                <a16:creationId xmlns:a16="http://schemas.microsoft.com/office/drawing/2014/main" id="{561E50CB-CEF6-4EAD-9DCA-5B2693FBF0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ノート プレースホルダー 2">
            <a:extLst>
              <a:ext uri="{FF2B5EF4-FFF2-40B4-BE49-F238E27FC236}">
                <a16:creationId xmlns:a16="http://schemas.microsoft.com/office/drawing/2014/main" id="{9E635EDE-F01E-49A7-880C-6B5EC9C297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268292" name="スライド番号プレースホルダー 3">
            <a:extLst>
              <a:ext uri="{FF2B5EF4-FFF2-40B4-BE49-F238E27FC236}">
                <a16:creationId xmlns:a16="http://schemas.microsoft.com/office/drawing/2014/main" id="{52E044C4-1C16-49AE-8D13-ECB8A72A99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EE0F9AD4-1665-46DD-B961-5E30606802EE}" type="slidenum">
              <a:rPr kumimoji="0"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11</a:t>
            </a:fld>
            <a:endParaRPr kumimoji="0"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8817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DB7C528-4C93-4A39-AD4E-E2C78F2CEA5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F2C44C3-6AE5-4024-A3A9-C36FCFB2073D}"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4244024F-3F4D-4D02-B27D-8C42A189129A}"/>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52056DBC-350D-4EEB-AE1C-095970BF832A}"/>
              </a:ext>
            </a:extLst>
          </p:cNvPr>
          <p:cNvSpPr>
            <a:spLocks noGrp="1"/>
          </p:cNvSpPr>
          <p:nvPr>
            <p:ph type="sldNum" sz="quarter" idx="12"/>
          </p:nvPr>
        </p:nvSpPr>
        <p:spPr/>
        <p:txBody>
          <a:bodyPr/>
          <a:lstStyle>
            <a:lvl1pPr>
              <a:defRPr/>
            </a:lvl1pPr>
          </a:lstStyle>
          <a:p>
            <a:pPr>
              <a:defRPr/>
            </a:pPr>
            <a:fld id="{22C2308C-4DF9-41D5-948D-0A99D335B555}" type="slidenum">
              <a:rPr lang="en-US" altLang="ja-JP"/>
              <a:pPr>
                <a:defRPr/>
              </a:pPr>
              <a:t>‹#›</a:t>
            </a:fld>
            <a:endParaRPr lang="en-US" altLang="ja-JP"/>
          </a:p>
        </p:txBody>
      </p:sp>
    </p:spTree>
    <p:extLst>
      <p:ext uri="{BB962C8B-B14F-4D97-AF65-F5344CB8AC3E}">
        <p14:creationId xmlns:p14="http://schemas.microsoft.com/office/powerpoint/2010/main" val="338924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A80F3-FF9C-40C1-9D6D-ADFE358DCFB4}"/>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3C701F7-8107-494A-92B1-F7ABFF56F78A}"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0D6C2606-6442-4302-9124-FF26634906A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E3DBB921-1BBF-4685-B347-004490845943}"/>
              </a:ext>
            </a:extLst>
          </p:cNvPr>
          <p:cNvSpPr>
            <a:spLocks noGrp="1"/>
          </p:cNvSpPr>
          <p:nvPr>
            <p:ph type="sldNum" sz="quarter" idx="12"/>
          </p:nvPr>
        </p:nvSpPr>
        <p:spPr/>
        <p:txBody>
          <a:bodyPr/>
          <a:lstStyle>
            <a:lvl1pPr>
              <a:defRPr/>
            </a:lvl1pPr>
          </a:lstStyle>
          <a:p>
            <a:pPr>
              <a:defRPr/>
            </a:pPr>
            <a:fld id="{59D39F44-6060-4E9D-AD1C-D37F08445AF3}" type="slidenum">
              <a:rPr lang="en-US" altLang="ja-JP"/>
              <a:pPr>
                <a:defRPr/>
              </a:pPr>
              <a:t>‹#›</a:t>
            </a:fld>
            <a:endParaRPr lang="en-US" altLang="ja-JP"/>
          </a:p>
        </p:txBody>
      </p:sp>
    </p:spTree>
    <p:extLst>
      <p:ext uri="{BB962C8B-B14F-4D97-AF65-F5344CB8AC3E}">
        <p14:creationId xmlns:p14="http://schemas.microsoft.com/office/powerpoint/2010/main" val="11120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6478A-4B9B-4EC0-870A-8E4DA810DD3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A32DDC2-5A42-44C0-B5F3-E269B71F5303}"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190EA924-6FCC-4035-8A3A-0EAB48654E7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F40FEC6-9E85-4A4F-9743-06C35CFF2B39}"/>
              </a:ext>
            </a:extLst>
          </p:cNvPr>
          <p:cNvSpPr>
            <a:spLocks noGrp="1"/>
          </p:cNvSpPr>
          <p:nvPr>
            <p:ph type="sldNum" sz="quarter" idx="12"/>
          </p:nvPr>
        </p:nvSpPr>
        <p:spPr/>
        <p:txBody>
          <a:bodyPr/>
          <a:lstStyle>
            <a:lvl1pPr>
              <a:defRPr/>
            </a:lvl1pPr>
          </a:lstStyle>
          <a:p>
            <a:pPr>
              <a:defRPr/>
            </a:pPr>
            <a:fld id="{633BF0EF-9F30-48D8-8C08-69A3FEEA9B10}" type="slidenum">
              <a:rPr lang="en-US" altLang="ja-JP"/>
              <a:pPr>
                <a:defRPr/>
              </a:pPr>
              <a:t>‹#›</a:t>
            </a:fld>
            <a:endParaRPr lang="en-US" altLang="ja-JP"/>
          </a:p>
        </p:txBody>
      </p:sp>
    </p:spTree>
    <p:extLst>
      <p:ext uri="{BB962C8B-B14F-4D97-AF65-F5344CB8AC3E}">
        <p14:creationId xmlns:p14="http://schemas.microsoft.com/office/powerpoint/2010/main" val="371805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542249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3C083ACB-0D59-4F76-8F44-588E0EC13B7F}" type="datetime1">
              <a:rPr lang="en-US" altLang="ja-JP" smtClean="0"/>
              <a:t>8/18/2023</a:t>
            </a:fld>
            <a:endParaRPr/>
          </a:p>
        </p:txBody>
      </p:sp>
      <p:sp>
        <p:nvSpPr>
          <p:cNvPr id="75" name="Shape 7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02237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DB5E3A95-79A0-44F0-80B0-27773A465FF7}" type="datetime1">
              <a:rPr lang="en-US" altLang="ja-JP" smtClean="0"/>
              <a:t>8/18/2023</a:t>
            </a:fld>
            <a:endParaRPr/>
          </a:p>
        </p:txBody>
      </p:sp>
      <p:sp>
        <p:nvSpPr>
          <p:cNvPr id="81" name="Shape 8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85321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30663EE-AD02-4F32-B134-5829C53CDA94}" type="datetime1">
              <a:rPr lang="en-US" altLang="ja-JP" smtClean="0"/>
              <a:t>8/18/2023</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33B4ADC0-C8A2-4AAD-8B07-894B93379CB9}" type="slidenum">
              <a:rPr lang="en-US" altLang="ja-JP"/>
              <a:pPr>
                <a:defRPr/>
              </a:pPr>
              <a:t>‹#›</a:t>
            </a:fld>
            <a:endParaRPr lang="en-US" altLang="ja-JP"/>
          </a:p>
        </p:txBody>
      </p:sp>
    </p:spTree>
    <p:extLst>
      <p:ext uri="{BB962C8B-B14F-4D97-AF65-F5344CB8AC3E}">
        <p14:creationId xmlns:p14="http://schemas.microsoft.com/office/powerpoint/2010/main" val="158796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33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2" y="3886200"/>
            <a:ext cx="8534399" cy="1752600"/>
          </a:xfrm>
          <a:prstGeom prst="rect">
            <a:avLst/>
          </a:prstGeom>
          <a:noFill/>
          <a:ln>
            <a:noFill/>
          </a:ln>
        </p:spPr>
        <p:txBody>
          <a:bodyPr/>
          <a:lstStyle>
            <a:lvl1pPr marL="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1pPr>
            <a:lvl2pPr marL="342900" marR="0" indent="0" algn="ctr" rtl="0">
              <a:spcBef>
                <a:spcPts val="420"/>
              </a:spcBef>
              <a:buClr>
                <a:srgbClr val="888888"/>
              </a:buClr>
              <a:buFont typeface="Arial"/>
              <a:buNone/>
              <a:defRPr sz="2100" b="0" i="0" u="none" strike="noStrike" cap="none" baseline="0">
                <a:solidFill>
                  <a:srgbClr val="888888"/>
                </a:solidFill>
                <a:latin typeface="Calibri"/>
                <a:ea typeface="Calibri"/>
                <a:cs typeface="Calibri"/>
                <a:sym typeface="Calibri"/>
              </a:defRPr>
            </a:lvl2pPr>
            <a:lvl3pPr marL="685800" marR="0" indent="0" algn="ctr" rtl="0">
              <a:spcBef>
                <a:spcPts val="360"/>
              </a:spcBef>
              <a:buClr>
                <a:srgbClr val="888888"/>
              </a:buClr>
              <a:buFont typeface="Arial"/>
              <a:buNone/>
              <a:defRPr sz="1800" b="0" i="0" u="none" strike="noStrike" cap="none" baseline="0">
                <a:solidFill>
                  <a:srgbClr val="888888"/>
                </a:solidFill>
                <a:latin typeface="Calibri"/>
                <a:ea typeface="Calibri"/>
                <a:cs typeface="Calibri"/>
                <a:sym typeface="Calibri"/>
              </a:defRPr>
            </a:lvl3pPr>
            <a:lvl4pPr marL="10287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4pPr>
            <a:lvl5pPr marL="13716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5pPr>
            <a:lvl6pPr marL="17145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6pPr>
            <a:lvl7pPr marL="20574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7pPr>
            <a:lvl8pPr marL="24003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8pPr>
            <a:lvl9pPr marL="27432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B28C5521-1AC3-4D41-8665-39CE87FFFEBA}"/>
              </a:ext>
            </a:extLst>
          </p:cNvPr>
          <p:cNvSpPr txBox="1">
            <a:spLocks noGrp="1"/>
          </p:cNvSpPr>
          <p:nvPr>
            <p:ph type="dt" idx="11"/>
          </p:nvPr>
        </p:nvSpPr>
        <p:spPr>
          <a:ln/>
        </p:spPr>
        <p:txBody>
          <a:bodyPr/>
          <a:lstStyle>
            <a:lvl1pPr>
              <a:defRPr/>
            </a:lvl1pPr>
          </a:lstStyle>
          <a:p>
            <a:pPr>
              <a:defRPr/>
            </a:pPr>
            <a:fld id="{36B82E54-D4A2-466C-8594-6D187404DE1A}" type="datetime1">
              <a:rPr lang="en-US" altLang="ja-JP" smtClean="0"/>
              <a:t>8/18/2023</a:t>
            </a:fld>
            <a:endParaRPr lang="ja-JP" altLang="ja-JP"/>
          </a:p>
        </p:txBody>
      </p:sp>
      <p:sp>
        <p:nvSpPr>
          <p:cNvPr id="5" name="Shape 12">
            <a:extLst>
              <a:ext uri="{FF2B5EF4-FFF2-40B4-BE49-F238E27FC236}">
                <a16:creationId xmlns:a16="http://schemas.microsoft.com/office/drawing/2014/main" id="{CE4CA314-C88D-4250-B9B0-863CEF96C42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5C405DB8-5B71-4D52-9CD2-06006F1BEEDB}"/>
              </a:ext>
            </a:extLst>
          </p:cNvPr>
          <p:cNvSpPr txBox="1">
            <a:spLocks noGrp="1"/>
          </p:cNvSpPr>
          <p:nvPr>
            <p:ph type="sldNum" idx="13"/>
          </p:nvPr>
        </p:nvSpPr>
        <p:spPr>
          <a:ln/>
        </p:spPr>
        <p:txBody>
          <a:bodyPr/>
          <a:lstStyle>
            <a:lvl1pPr>
              <a:defRPr/>
            </a:lvl1pPr>
          </a:lstStyle>
          <a:p>
            <a:pPr>
              <a:defRPr/>
            </a:pPr>
            <a:fld id="{8546305E-5F9A-4410-9A6E-164A3B4D5900}" type="slidenum">
              <a:rPr lang="en-US" altLang="ja-JP"/>
              <a:pPr>
                <a:defRPr/>
              </a:pPr>
              <a:t>‹#›</a:t>
            </a:fld>
            <a:endParaRPr lang="en-US" altLang="ja-JP"/>
          </a:p>
        </p:txBody>
      </p:sp>
    </p:spTree>
    <p:extLst>
      <p:ext uri="{BB962C8B-B14F-4D97-AF65-F5344CB8AC3E}">
        <p14:creationId xmlns:p14="http://schemas.microsoft.com/office/powerpoint/2010/main" val="2376924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2" y="1600203"/>
            <a:ext cx="5384799" cy="4525963"/>
          </a:xfrm>
          <a:prstGeom prst="rect">
            <a:avLst/>
          </a:prstGeom>
          <a:noFill/>
          <a:ln>
            <a:noFill/>
          </a:ln>
        </p:spPr>
        <p:txBody>
          <a:bodyPr/>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46" name="Shape 46"/>
          <p:cNvSpPr txBox="1">
            <a:spLocks noGrp="1"/>
          </p:cNvSpPr>
          <p:nvPr>
            <p:ph type="body" idx="2"/>
          </p:nvPr>
        </p:nvSpPr>
        <p:spPr>
          <a:xfrm>
            <a:off x="6197602" y="1600203"/>
            <a:ext cx="5384799" cy="4525963"/>
          </a:xfrm>
          <a:prstGeom prst="rect">
            <a:avLst/>
          </a:prstGeom>
          <a:noFill/>
          <a:ln>
            <a:noFill/>
          </a:ln>
        </p:spPr>
        <p:txBody>
          <a:bodyPr/>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5" name="Shape 11">
            <a:extLst>
              <a:ext uri="{FF2B5EF4-FFF2-40B4-BE49-F238E27FC236}">
                <a16:creationId xmlns:a16="http://schemas.microsoft.com/office/drawing/2014/main" id="{26B05838-785C-45D4-8352-BEC016944E4F}"/>
              </a:ext>
            </a:extLst>
          </p:cNvPr>
          <p:cNvSpPr txBox="1">
            <a:spLocks noGrp="1"/>
          </p:cNvSpPr>
          <p:nvPr>
            <p:ph type="dt" idx="11"/>
          </p:nvPr>
        </p:nvSpPr>
        <p:spPr>
          <a:ln/>
        </p:spPr>
        <p:txBody>
          <a:bodyPr/>
          <a:lstStyle>
            <a:lvl1pPr>
              <a:defRPr/>
            </a:lvl1pPr>
          </a:lstStyle>
          <a:p>
            <a:pPr>
              <a:defRPr/>
            </a:pPr>
            <a:fld id="{B42FE0BA-FA9C-47CE-8276-0D41B167B4CA}" type="datetime1">
              <a:rPr lang="en-US" altLang="ja-JP" smtClean="0"/>
              <a:t>8/18/2023</a:t>
            </a:fld>
            <a:endParaRPr lang="ja-JP" altLang="ja-JP"/>
          </a:p>
        </p:txBody>
      </p:sp>
      <p:sp>
        <p:nvSpPr>
          <p:cNvPr id="6" name="Shape 12">
            <a:extLst>
              <a:ext uri="{FF2B5EF4-FFF2-40B4-BE49-F238E27FC236}">
                <a16:creationId xmlns:a16="http://schemas.microsoft.com/office/drawing/2014/main" id="{FE3F5AAA-2D1D-4F3F-A640-DFD0DFCDA60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9C6D5A98-3A5E-4971-BF50-F6DE32EF0537}"/>
              </a:ext>
            </a:extLst>
          </p:cNvPr>
          <p:cNvSpPr txBox="1">
            <a:spLocks noGrp="1"/>
          </p:cNvSpPr>
          <p:nvPr>
            <p:ph type="sldNum" idx="13"/>
          </p:nvPr>
        </p:nvSpPr>
        <p:spPr>
          <a:ln/>
        </p:spPr>
        <p:txBody>
          <a:bodyPr/>
          <a:lstStyle>
            <a:lvl1pPr>
              <a:defRPr/>
            </a:lvl1pPr>
          </a:lstStyle>
          <a:p>
            <a:pPr>
              <a:defRPr/>
            </a:pPr>
            <a:fld id="{BD25B835-1E2A-43B2-B7EC-C72A6EEF9BE4}" type="slidenum">
              <a:rPr lang="en-US" altLang="ja-JP"/>
              <a:pPr>
                <a:defRPr/>
              </a:pPr>
              <a:t>‹#›</a:t>
            </a:fld>
            <a:endParaRPr lang="en-US" altLang="ja-JP"/>
          </a:p>
        </p:txBody>
      </p:sp>
    </p:spTree>
    <p:extLst>
      <p:ext uri="{BB962C8B-B14F-4D97-AF65-F5344CB8AC3E}">
        <p14:creationId xmlns:p14="http://schemas.microsoft.com/office/powerpoint/2010/main" val="1032968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2" y="1535112"/>
            <a:ext cx="5386916" cy="639762"/>
          </a:xfrm>
          <a:prstGeom prst="rect">
            <a:avLst/>
          </a:prstGeom>
          <a:noFill/>
          <a:ln>
            <a:noFill/>
          </a:ln>
        </p:spPr>
        <p:txBody>
          <a:bodyPr anchor="b"/>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3" name="Shape 53"/>
          <p:cNvSpPr txBox="1">
            <a:spLocks noGrp="1"/>
          </p:cNvSpPr>
          <p:nvPr>
            <p:ph type="body" idx="2"/>
          </p:nvPr>
        </p:nvSpPr>
        <p:spPr>
          <a:xfrm>
            <a:off x="609602" y="2174875"/>
            <a:ext cx="5386916" cy="3951287"/>
          </a:xfrm>
          <a:prstGeom prst="rect">
            <a:avLst/>
          </a:prstGeom>
          <a:noFill/>
          <a:ln>
            <a:noFill/>
          </a:ln>
        </p:spPr>
        <p:txBody>
          <a:bodyPr/>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7" name="Shape 11">
            <a:extLst>
              <a:ext uri="{FF2B5EF4-FFF2-40B4-BE49-F238E27FC236}">
                <a16:creationId xmlns:a16="http://schemas.microsoft.com/office/drawing/2014/main" id="{D6B567A4-D2C4-43A9-97F0-4E848DAA18CE}"/>
              </a:ext>
            </a:extLst>
          </p:cNvPr>
          <p:cNvSpPr txBox="1">
            <a:spLocks noGrp="1"/>
          </p:cNvSpPr>
          <p:nvPr>
            <p:ph type="dt" idx="11"/>
          </p:nvPr>
        </p:nvSpPr>
        <p:spPr>
          <a:ln/>
        </p:spPr>
        <p:txBody>
          <a:bodyPr/>
          <a:lstStyle>
            <a:lvl1pPr>
              <a:defRPr/>
            </a:lvl1pPr>
          </a:lstStyle>
          <a:p>
            <a:pPr>
              <a:defRPr/>
            </a:pPr>
            <a:fld id="{6A8ACA1E-AF45-4CB5-BDF6-9AE56A112EA3}" type="datetime1">
              <a:rPr lang="en-US" altLang="ja-JP" smtClean="0"/>
              <a:t>8/18/2023</a:t>
            </a:fld>
            <a:endParaRPr lang="ja-JP" altLang="ja-JP"/>
          </a:p>
        </p:txBody>
      </p:sp>
      <p:sp>
        <p:nvSpPr>
          <p:cNvPr id="8" name="Shape 12">
            <a:extLst>
              <a:ext uri="{FF2B5EF4-FFF2-40B4-BE49-F238E27FC236}">
                <a16:creationId xmlns:a16="http://schemas.microsoft.com/office/drawing/2014/main" id="{74B3681B-2A35-4ACD-8F0D-53C78EC892E0}"/>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E427B12E-38FD-4239-8770-20956BAB9A61}"/>
              </a:ext>
            </a:extLst>
          </p:cNvPr>
          <p:cNvSpPr txBox="1">
            <a:spLocks noGrp="1"/>
          </p:cNvSpPr>
          <p:nvPr>
            <p:ph type="sldNum" idx="13"/>
          </p:nvPr>
        </p:nvSpPr>
        <p:spPr>
          <a:ln/>
        </p:spPr>
        <p:txBody>
          <a:bodyPr/>
          <a:lstStyle>
            <a:lvl1pPr>
              <a:defRPr/>
            </a:lvl1pPr>
          </a:lstStyle>
          <a:p>
            <a:pPr>
              <a:defRPr/>
            </a:pPr>
            <a:fld id="{6DCCD2C3-02C3-4EF5-A09C-53A215FBF794}" type="slidenum">
              <a:rPr lang="en-US" altLang="ja-JP"/>
              <a:pPr>
                <a:defRPr/>
              </a:pPr>
              <a:t>‹#›</a:t>
            </a:fld>
            <a:endParaRPr lang="en-US" altLang="ja-JP"/>
          </a:p>
        </p:txBody>
      </p:sp>
    </p:spTree>
    <p:extLst>
      <p:ext uri="{BB962C8B-B14F-4D97-AF65-F5344CB8AC3E}">
        <p14:creationId xmlns:p14="http://schemas.microsoft.com/office/powerpoint/2010/main" val="253563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9" y="4800603"/>
            <a:ext cx="7315199" cy="566737"/>
          </a:xfrm>
          <a:prstGeom prst="rect">
            <a:avLst/>
          </a:prstGeom>
          <a:noFill/>
          <a:ln>
            <a:noFill/>
          </a:ln>
        </p:spPr>
        <p:txBody>
          <a:bodyPr anchor="b"/>
          <a:lstStyle>
            <a:lvl1pPr algn="l" rtl="0">
              <a:spcBef>
                <a:spcPts val="0"/>
              </a:spcBef>
              <a:defRPr sz="15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9"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2400" b="0" i="0" u="none" strike="noStrike" cap="none" baseline="0">
                <a:solidFill>
                  <a:srgbClr val="888888"/>
                </a:solidFill>
                <a:latin typeface="Calibri"/>
                <a:ea typeface="Calibri"/>
                <a:cs typeface="Calibri"/>
                <a:sym typeface="Calibri"/>
              </a:defRPr>
            </a:lvl1pPr>
            <a:lvl2pPr marL="342900" marR="0" indent="0" algn="l" rtl="0">
              <a:spcBef>
                <a:spcPts val="0"/>
              </a:spcBef>
              <a:buClr>
                <a:schemeClr val="dk1"/>
              </a:buClr>
              <a:buFont typeface="Calibri"/>
              <a:buNone/>
              <a:defRPr sz="2100" b="0" i="0" u="none" strike="noStrike" cap="none" baseline="0">
                <a:solidFill>
                  <a:schemeClr val="dk1"/>
                </a:solidFill>
                <a:latin typeface="Calibri"/>
                <a:ea typeface="Calibri"/>
                <a:cs typeface="Calibri"/>
                <a:sym typeface="Calibri"/>
              </a:defRPr>
            </a:lvl2pPr>
            <a:lvl3pPr marL="685800" marR="0" indent="0" algn="l" rtl="0">
              <a:spcBef>
                <a:spcPts val="0"/>
              </a:spcBef>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0287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4pPr>
            <a:lvl5pPr marL="13716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5pPr>
            <a:lvl6pPr marL="17145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6pPr>
            <a:lvl7pPr marL="20574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7pPr>
            <a:lvl8pPr marL="24003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8pPr>
            <a:lvl9pPr marL="27432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9pPr>
          </a:lstStyle>
          <a:p>
            <a:pPr lvl="0"/>
            <a:endParaRPr noProof="0" dirty="0">
              <a:sym typeface="Calibri"/>
            </a:endParaRPr>
          </a:p>
        </p:txBody>
      </p:sp>
      <p:sp>
        <p:nvSpPr>
          <p:cNvPr id="67" name="Shape 67"/>
          <p:cNvSpPr txBox="1">
            <a:spLocks noGrp="1"/>
          </p:cNvSpPr>
          <p:nvPr>
            <p:ph type="body" idx="1"/>
          </p:nvPr>
        </p:nvSpPr>
        <p:spPr>
          <a:xfrm>
            <a:off x="2389719" y="5367340"/>
            <a:ext cx="7315199" cy="804861"/>
          </a:xfrm>
          <a:prstGeom prst="rect">
            <a:avLst/>
          </a:prstGeom>
          <a:noFill/>
          <a:ln>
            <a:noFill/>
          </a:ln>
        </p:spPr>
        <p:txBody>
          <a:bodyPr/>
          <a:lstStyle>
            <a:lvl1pPr marL="0" indent="0" rtl="0">
              <a:spcBef>
                <a:spcPts val="0"/>
              </a:spcBef>
              <a:buFont typeface="Calibri"/>
              <a:buNone/>
              <a:defRPr sz="1050"/>
            </a:lvl1pPr>
            <a:lvl2pPr marL="342900" indent="0" rtl="0">
              <a:spcBef>
                <a:spcPts val="0"/>
              </a:spcBef>
              <a:buFont typeface="Calibri"/>
              <a:buNone/>
              <a:defRPr sz="900"/>
            </a:lvl2pPr>
            <a:lvl3pPr marL="685800" indent="0" rtl="0">
              <a:spcBef>
                <a:spcPts val="0"/>
              </a:spcBef>
              <a:buFont typeface="Calibri"/>
              <a:buNone/>
              <a:defRPr sz="750"/>
            </a:lvl3pPr>
            <a:lvl4pPr marL="1028700" indent="0" rtl="0">
              <a:spcBef>
                <a:spcPts val="0"/>
              </a:spcBef>
              <a:buFont typeface="Calibri"/>
              <a:buNone/>
              <a:defRPr sz="675"/>
            </a:lvl4pPr>
            <a:lvl5pPr marL="1371600" indent="0" rtl="0">
              <a:spcBef>
                <a:spcPts val="0"/>
              </a:spcBef>
              <a:buFont typeface="Calibri"/>
              <a:buNone/>
              <a:defRPr sz="675"/>
            </a:lvl5pPr>
            <a:lvl6pPr marL="1714500" indent="0" rtl="0">
              <a:spcBef>
                <a:spcPts val="0"/>
              </a:spcBef>
              <a:buFont typeface="Calibri"/>
              <a:buNone/>
              <a:defRPr sz="675"/>
            </a:lvl6pPr>
            <a:lvl7pPr marL="2057400" indent="0" rtl="0">
              <a:spcBef>
                <a:spcPts val="0"/>
              </a:spcBef>
              <a:buFont typeface="Calibri"/>
              <a:buNone/>
              <a:defRPr sz="675"/>
            </a:lvl7pPr>
            <a:lvl8pPr marL="2400300" indent="0" rtl="0">
              <a:spcBef>
                <a:spcPts val="0"/>
              </a:spcBef>
              <a:buFont typeface="Calibri"/>
              <a:buNone/>
              <a:defRPr sz="675"/>
            </a:lvl8pPr>
            <a:lvl9pPr marL="2743200" indent="0" rtl="0">
              <a:spcBef>
                <a:spcPts val="0"/>
              </a:spcBef>
              <a:buFont typeface="Calibri"/>
              <a:buNone/>
              <a:defRPr sz="675"/>
            </a:lvl9pPr>
          </a:lstStyle>
          <a:p>
            <a:endParaRPr/>
          </a:p>
        </p:txBody>
      </p:sp>
      <p:sp>
        <p:nvSpPr>
          <p:cNvPr id="5" name="Shape 11">
            <a:extLst>
              <a:ext uri="{FF2B5EF4-FFF2-40B4-BE49-F238E27FC236}">
                <a16:creationId xmlns:a16="http://schemas.microsoft.com/office/drawing/2014/main" id="{4805A33C-6271-44D9-9515-CDC947486206}"/>
              </a:ext>
            </a:extLst>
          </p:cNvPr>
          <p:cNvSpPr txBox="1">
            <a:spLocks noGrp="1"/>
          </p:cNvSpPr>
          <p:nvPr>
            <p:ph type="dt" idx="11"/>
          </p:nvPr>
        </p:nvSpPr>
        <p:spPr>
          <a:ln/>
        </p:spPr>
        <p:txBody>
          <a:bodyPr/>
          <a:lstStyle>
            <a:lvl1pPr>
              <a:defRPr/>
            </a:lvl1pPr>
          </a:lstStyle>
          <a:p>
            <a:pPr>
              <a:defRPr/>
            </a:pPr>
            <a:fld id="{459BA8FB-C0DD-41B9-B2A1-BE153C121A27}" type="datetime1">
              <a:rPr lang="en-US" altLang="ja-JP" smtClean="0"/>
              <a:t>8/18/2023</a:t>
            </a:fld>
            <a:endParaRPr lang="ja-JP" altLang="ja-JP"/>
          </a:p>
        </p:txBody>
      </p:sp>
      <p:sp>
        <p:nvSpPr>
          <p:cNvPr id="6" name="Shape 12">
            <a:extLst>
              <a:ext uri="{FF2B5EF4-FFF2-40B4-BE49-F238E27FC236}">
                <a16:creationId xmlns:a16="http://schemas.microsoft.com/office/drawing/2014/main" id="{96085B34-FFB3-471B-8D0F-00E0F0C246B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1D6BFF15-39DF-4ECC-9776-9E2557A9614D}"/>
              </a:ext>
            </a:extLst>
          </p:cNvPr>
          <p:cNvSpPr txBox="1">
            <a:spLocks noGrp="1"/>
          </p:cNvSpPr>
          <p:nvPr>
            <p:ph type="sldNum" idx="13"/>
          </p:nvPr>
        </p:nvSpPr>
        <p:spPr>
          <a:ln/>
        </p:spPr>
        <p:txBody>
          <a:bodyPr/>
          <a:lstStyle>
            <a:lvl1pPr>
              <a:defRPr/>
            </a:lvl1pPr>
          </a:lstStyle>
          <a:p>
            <a:pPr>
              <a:defRPr/>
            </a:pPr>
            <a:fld id="{E7E6B02E-7D8C-47BB-9DD4-FF604E4A2F7C}" type="slidenum">
              <a:rPr lang="en-US" altLang="ja-JP"/>
              <a:pPr>
                <a:defRPr/>
              </a:pPr>
              <a:t>‹#›</a:t>
            </a:fld>
            <a:endParaRPr lang="en-US" altLang="ja-JP"/>
          </a:p>
        </p:txBody>
      </p:sp>
    </p:spTree>
    <p:extLst>
      <p:ext uri="{BB962C8B-B14F-4D97-AF65-F5344CB8AC3E}">
        <p14:creationId xmlns:p14="http://schemas.microsoft.com/office/powerpoint/2010/main" val="428738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C8ADC-0DE9-4C9D-AC50-A0571D7119C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3F10E53-E38F-4DFA-81B4-0136DA758347}"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66BE8AC3-58B8-416B-BCD0-5D7E9AC44771}"/>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E1C614B-EBA7-4585-95FA-4BE8363E80CB}"/>
              </a:ext>
            </a:extLst>
          </p:cNvPr>
          <p:cNvSpPr>
            <a:spLocks noGrp="1"/>
          </p:cNvSpPr>
          <p:nvPr>
            <p:ph type="sldNum" sz="quarter" idx="12"/>
          </p:nvPr>
        </p:nvSpPr>
        <p:spPr/>
        <p:txBody>
          <a:bodyPr/>
          <a:lstStyle>
            <a:lvl1pPr>
              <a:defRPr/>
            </a:lvl1pPr>
          </a:lstStyle>
          <a:p>
            <a:pPr>
              <a:defRPr/>
            </a:pPr>
            <a:fld id="{000E7CD0-F5A1-4FBB-9021-DE2B952F665B}" type="slidenum">
              <a:rPr lang="en-US" altLang="ja-JP"/>
              <a:pPr>
                <a:defRPr/>
              </a:pPr>
              <a:t>‹#›</a:t>
            </a:fld>
            <a:endParaRPr lang="en-US" altLang="ja-JP"/>
          </a:p>
        </p:txBody>
      </p:sp>
    </p:spTree>
    <p:extLst>
      <p:ext uri="{BB962C8B-B14F-4D97-AF65-F5344CB8AC3E}">
        <p14:creationId xmlns:p14="http://schemas.microsoft.com/office/powerpoint/2010/main" val="2925136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20" y="-1623218"/>
            <a:ext cx="4525963" cy="10972800"/>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3E304D28-B105-41D3-AC71-0C2E106F861E}"/>
              </a:ext>
            </a:extLst>
          </p:cNvPr>
          <p:cNvSpPr txBox="1">
            <a:spLocks noGrp="1"/>
          </p:cNvSpPr>
          <p:nvPr>
            <p:ph type="dt" idx="11"/>
          </p:nvPr>
        </p:nvSpPr>
        <p:spPr>
          <a:ln/>
        </p:spPr>
        <p:txBody>
          <a:bodyPr/>
          <a:lstStyle>
            <a:lvl1pPr>
              <a:defRPr/>
            </a:lvl1pPr>
          </a:lstStyle>
          <a:p>
            <a:pPr>
              <a:defRPr/>
            </a:pPr>
            <a:fld id="{271DE389-F39B-4765-9A4D-142A18592C0A}" type="datetime1">
              <a:rPr lang="en-US" altLang="ja-JP" smtClean="0"/>
              <a:t>8/18/2023</a:t>
            </a:fld>
            <a:endParaRPr lang="ja-JP" altLang="ja-JP"/>
          </a:p>
        </p:txBody>
      </p:sp>
      <p:sp>
        <p:nvSpPr>
          <p:cNvPr id="5" name="Shape 12">
            <a:extLst>
              <a:ext uri="{FF2B5EF4-FFF2-40B4-BE49-F238E27FC236}">
                <a16:creationId xmlns:a16="http://schemas.microsoft.com/office/drawing/2014/main" id="{E32EDD5D-B48F-4485-8A50-DA7F15C4BDC6}"/>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79C62388-6AAF-4FD4-B4F9-9170CEFA7757}"/>
              </a:ext>
            </a:extLst>
          </p:cNvPr>
          <p:cNvSpPr txBox="1">
            <a:spLocks noGrp="1"/>
          </p:cNvSpPr>
          <p:nvPr>
            <p:ph type="sldNum" idx="13"/>
          </p:nvPr>
        </p:nvSpPr>
        <p:spPr>
          <a:ln/>
        </p:spPr>
        <p:txBody>
          <a:bodyPr/>
          <a:lstStyle>
            <a:lvl1pPr>
              <a:defRPr/>
            </a:lvl1pPr>
          </a:lstStyle>
          <a:p>
            <a:pPr>
              <a:defRPr/>
            </a:pPr>
            <a:fld id="{C0FBAB07-4928-4020-8AF5-3FCAFA3E670D}" type="slidenum">
              <a:rPr lang="en-US" altLang="ja-JP"/>
              <a:pPr>
                <a:defRPr/>
              </a:pPr>
              <a:t>‹#›</a:t>
            </a:fld>
            <a:endParaRPr lang="en-US" altLang="ja-JP"/>
          </a:p>
        </p:txBody>
      </p:sp>
    </p:spTree>
    <p:extLst>
      <p:ext uri="{BB962C8B-B14F-4D97-AF65-F5344CB8AC3E}">
        <p14:creationId xmlns:p14="http://schemas.microsoft.com/office/powerpoint/2010/main" val="693612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9" y="1828800"/>
            <a:ext cx="5851525" cy="27432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9" y="-812799"/>
            <a:ext cx="5851525" cy="8026399"/>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D5D6C377-BC8A-49BA-A4FB-6908C1119069}"/>
              </a:ext>
            </a:extLst>
          </p:cNvPr>
          <p:cNvSpPr txBox="1">
            <a:spLocks noGrp="1"/>
          </p:cNvSpPr>
          <p:nvPr>
            <p:ph type="dt" idx="11"/>
          </p:nvPr>
        </p:nvSpPr>
        <p:spPr>
          <a:ln/>
        </p:spPr>
        <p:txBody>
          <a:bodyPr/>
          <a:lstStyle>
            <a:lvl1pPr>
              <a:defRPr/>
            </a:lvl1pPr>
          </a:lstStyle>
          <a:p>
            <a:pPr>
              <a:defRPr/>
            </a:pPr>
            <a:fld id="{A3068BAC-9F0F-4BBA-A470-0145166DE583}" type="datetime1">
              <a:rPr lang="en-US" altLang="ja-JP" smtClean="0"/>
              <a:t>8/18/2023</a:t>
            </a:fld>
            <a:endParaRPr lang="ja-JP" altLang="ja-JP"/>
          </a:p>
        </p:txBody>
      </p:sp>
      <p:sp>
        <p:nvSpPr>
          <p:cNvPr id="5" name="Shape 12">
            <a:extLst>
              <a:ext uri="{FF2B5EF4-FFF2-40B4-BE49-F238E27FC236}">
                <a16:creationId xmlns:a16="http://schemas.microsoft.com/office/drawing/2014/main" id="{FD38FE21-1F35-4E85-8E0F-024E675397D1}"/>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2D36EBAB-AC82-4AD4-AA74-DD4208EC951E}"/>
              </a:ext>
            </a:extLst>
          </p:cNvPr>
          <p:cNvSpPr txBox="1">
            <a:spLocks noGrp="1"/>
          </p:cNvSpPr>
          <p:nvPr>
            <p:ph type="sldNum" idx="13"/>
          </p:nvPr>
        </p:nvSpPr>
        <p:spPr>
          <a:ln/>
        </p:spPr>
        <p:txBody>
          <a:bodyPr/>
          <a:lstStyle>
            <a:lvl1pPr>
              <a:defRPr/>
            </a:lvl1pPr>
          </a:lstStyle>
          <a:p>
            <a:pPr>
              <a:defRPr/>
            </a:pPr>
            <a:fld id="{3D583C95-54C0-4FEE-B4B4-3B229458899D}" type="slidenum">
              <a:rPr lang="en-US" altLang="ja-JP"/>
              <a:pPr>
                <a:defRPr/>
              </a:pPr>
              <a:t>‹#›</a:t>
            </a:fld>
            <a:endParaRPr lang="en-US" altLang="ja-JP"/>
          </a:p>
        </p:txBody>
      </p:sp>
    </p:spTree>
    <p:extLst>
      <p:ext uri="{BB962C8B-B14F-4D97-AF65-F5344CB8AC3E}">
        <p14:creationId xmlns:p14="http://schemas.microsoft.com/office/powerpoint/2010/main" val="1641802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A7F08B4F-B47E-47C3-9F99-F0517DBE61FE}"/>
              </a:ext>
            </a:extLst>
          </p:cNvPr>
          <p:cNvCxnSpPr/>
          <p:nvPr userDrawn="1"/>
        </p:nvCxnSpPr>
        <p:spPr>
          <a:xfrm>
            <a:off x="0" y="869950"/>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04FF436-4986-48AA-A6DE-972C7BED776C}"/>
              </a:ext>
            </a:extLst>
          </p:cNvPr>
          <p:cNvSpPr>
            <a:spLocks noChangeArrowheads="1"/>
          </p:cNvSpPr>
          <p:nvPr userDrawn="1"/>
        </p:nvSpPr>
        <p:spPr bwMode="auto">
          <a:xfrm>
            <a:off x="8112125" y="6731000"/>
            <a:ext cx="3937000" cy="127000"/>
          </a:xfrm>
          <a:prstGeom prst="rect">
            <a:avLst/>
          </a:prstGeom>
          <a:noFill/>
          <a:ln w="12700">
            <a:noFill/>
            <a:miter lim="800000"/>
            <a:headEnd/>
            <a:tailEnd/>
          </a:ln>
          <a:effectLst/>
        </p:spPr>
        <p:txBody>
          <a:bodyPr lIns="62645" tIns="30773" rIns="62645" bIns="0" anchor="b">
            <a:spAutoFit/>
          </a:bodyPr>
          <a:lstStyle/>
          <a:p>
            <a:pPr algn="r">
              <a:defRPr/>
            </a:pPr>
            <a:r>
              <a:rPr lang="en-US" altLang="ja-JP" sz="623" dirty="0">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rPr>
              <a:t>Copyright © 2017 Rubato Co., Ltd. –Confidential-</a:t>
            </a:r>
            <a:endParaRPr lang="en-US" altLang="ja-JP" sz="761" dirty="0">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6" name="図 13">
            <a:extLst>
              <a:ext uri="{FF2B5EF4-FFF2-40B4-BE49-F238E27FC236}">
                <a16:creationId xmlns:a16="http://schemas.microsoft.com/office/drawing/2014/main" id="{669AFA38-BB1C-49D5-A052-A42514D14684}"/>
              </a:ext>
            </a:extLst>
          </p:cNvPr>
          <p:cNvPicPr>
            <a:picLocks noChangeAspect="1" noChangeArrowheads="1"/>
          </p:cNvPicPr>
          <p:nvPr userDrawn="1"/>
        </p:nvPicPr>
        <p:blipFill>
          <a:blip r:embed="rId2">
            <a:clrChange>
              <a:clrFrom>
                <a:srgbClr val="FFFFF9"/>
              </a:clrFrom>
              <a:clrTo>
                <a:srgbClr val="FFFFF9">
                  <a:alpha val="0"/>
                </a:srgbClr>
              </a:clrTo>
            </a:clrChange>
            <a:extLst>
              <a:ext uri="{28A0092B-C50C-407E-A947-70E740481C1C}">
                <a14:useLocalDpi xmlns:a14="http://schemas.microsoft.com/office/drawing/2010/main" val="0"/>
              </a:ext>
            </a:extLst>
          </a:blip>
          <a:srcRect/>
          <a:stretch>
            <a:fillRect/>
          </a:stretch>
        </p:blipFill>
        <p:spPr bwMode="auto">
          <a:xfrm>
            <a:off x="9907588" y="146050"/>
            <a:ext cx="2058987"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 y="1"/>
            <a:ext cx="11088555" cy="836712"/>
          </a:xfrm>
        </p:spPr>
        <p:txBody>
          <a:bodyPr anchor="b">
            <a:normAutofit/>
          </a:bodyPr>
          <a:lstStyle>
            <a:lvl1pPr algn="l">
              <a:defRPr sz="1661" b="0">
                <a:solidFill>
                  <a:srgbClr val="4D4D4D"/>
                </a:solidFill>
                <a:latin typeface="+mn-ea"/>
                <a:ea typeface="+mn-ea"/>
              </a:defRPr>
            </a:lvl1pPr>
          </a:lstStyle>
          <a:p>
            <a:r>
              <a:rPr lang="ja-JP" altLang="en-US"/>
              <a:t>マスター タイトルの書式設定</a:t>
            </a:r>
            <a:endParaRPr lang="ja-JP" altLang="en-US" dirty="0"/>
          </a:p>
        </p:txBody>
      </p:sp>
      <p:sp>
        <p:nvSpPr>
          <p:cNvPr id="13" name="テキスト プレースホルダー 12"/>
          <p:cNvSpPr>
            <a:spLocks noGrp="1"/>
          </p:cNvSpPr>
          <p:nvPr>
            <p:ph type="body" sz="quarter" idx="13"/>
          </p:nvPr>
        </p:nvSpPr>
        <p:spPr>
          <a:xfrm>
            <a:off x="0" y="869950"/>
            <a:ext cx="12192000" cy="470818"/>
          </a:xfrm>
        </p:spPr>
        <p:txBody>
          <a:bodyPr>
            <a:noAutofit/>
          </a:bodyPr>
          <a:lstStyle>
            <a:lvl1pPr marL="0" indent="0">
              <a:buNone/>
              <a:defRPr sz="1385">
                <a:solidFill>
                  <a:srgbClr val="4D4D4D"/>
                </a:solidFill>
                <a:latin typeface="+mn-ea"/>
                <a:ea typeface="+mn-ea"/>
              </a:defRPr>
            </a:lvl1pPr>
          </a:lstStyle>
          <a:p>
            <a:pPr lvl="0"/>
            <a:r>
              <a:rPr lang="ja-JP" altLang="en-US"/>
              <a:t>マスター テキストの書式設定</a:t>
            </a:r>
          </a:p>
        </p:txBody>
      </p:sp>
      <p:sp>
        <p:nvSpPr>
          <p:cNvPr id="7" name="フッター プレースホルダ 4">
            <a:extLst>
              <a:ext uri="{FF2B5EF4-FFF2-40B4-BE49-F238E27FC236}">
                <a16:creationId xmlns:a16="http://schemas.microsoft.com/office/drawing/2014/main" id="{1BCE1C0F-9B4B-4D62-B0F6-A8C2CFCB15C0}"/>
              </a:ext>
            </a:extLst>
          </p:cNvPr>
          <p:cNvSpPr>
            <a:spLocks noGrp="1"/>
          </p:cNvSpPr>
          <p:nvPr>
            <p:ph type="ftr" sz="quarter" idx="14"/>
          </p:nvPr>
        </p:nvSpPr>
        <p:spPr/>
        <p:txBody>
          <a:bodyPr/>
          <a:lstStyle>
            <a:lvl1pPr>
              <a:defRPr/>
            </a:lvl1pPr>
          </a:lstStyle>
          <a:p>
            <a:pPr>
              <a:defRPr/>
            </a:pPr>
            <a:r>
              <a:rPr lang="en-US" altLang="ja-JP"/>
              <a:t>Copyright©️ 2023 HRD, Inc. All Rights Reserved. Strictly Confidential.</a:t>
            </a:r>
            <a:endParaRPr lang="ja-JP" altLang="en-US"/>
          </a:p>
        </p:txBody>
      </p:sp>
      <p:sp>
        <p:nvSpPr>
          <p:cNvPr id="8" name="スライド番号プレースホルダ 5">
            <a:extLst>
              <a:ext uri="{FF2B5EF4-FFF2-40B4-BE49-F238E27FC236}">
                <a16:creationId xmlns:a16="http://schemas.microsoft.com/office/drawing/2014/main" id="{0C9CBCB5-D4A0-4BC7-BEAA-BCD7E2B7D469}"/>
              </a:ext>
            </a:extLst>
          </p:cNvPr>
          <p:cNvSpPr>
            <a:spLocks noGrp="1"/>
          </p:cNvSpPr>
          <p:nvPr>
            <p:ph type="sldNum" sz="quarter" idx="15"/>
          </p:nvPr>
        </p:nvSpPr>
        <p:spPr/>
        <p:txBody>
          <a:bodyPr/>
          <a:lstStyle>
            <a:lvl1pPr algn="l">
              <a:buSzTx/>
              <a:defRPr sz="1800">
                <a:solidFill>
                  <a:srgbClr val="333333"/>
                </a:solidFill>
                <a:latin typeface="Meiryo UI" panose="020B0604030504040204" pitchFamily="50" charset="-128"/>
                <a:ea typeface="Meiryo UI" panose="020B0604030504040204" pitchFamily="50" charset="-128"/>
                <a:cs typeface="+mn-cs"/>
              </a:defRPr>
            </a:lvl1pPr>
          </a:lstStyle>
          <a:p>
            <a:pPr>
              <a:defRPr/>
            </a:pPr>
            <a:fld id="{2672391F-259D-474E-A0C2-0CF011E812F8}" type="slidenum">
              <a:rPr lang="ja-JP" altLang="en-US"/>
              <a:pPr>
                <a:defRPr/>
              </a:pPr>
              <a:t>‹#›</a:t>
            </a:fld>
            <a:endParaRPr lang="ja-JP" altLang="en-US" dirty="0"/>
          </a:p>
        </p:txBody>
      </p:sp>
    </p:spTree>
    <p:extLst>
      <p:ext uri="{BB962C8B-B14F-4D97-AF65-F5344CB8AC3E}">
        <p14:creationId xmlns:p14="http://schemas.microsoft.com/office/powerpoint/2010/main" val="629806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9EEDA47-F84E-466A-86ED-4ED704D3B76A}"/>
              </a:ext>
            </a:extLst>
          </p:cNvPr>
          <p:cNvSpPr>
            <a:spLocks noGrp="1" noChangeArrowheads="1"/>
          </p:cNvSpPr>
          <p:nvPr>
            <p:ph type="dt" sz="half" idx="10"/>
          </p:nvPr>
        </p:nvSpPr>
        <p:spPr/>
        <p:txBody>
          <a:bodyPr/>
          <a:lstStyle>
            <a:lvl1pPr>
              <a:spcBef>
                <a:spcPts val="0"/>
              </a:spcBef>
              <a:defRPr>
                <a:latin typeface="Arial" pitchFamily="34" charset="0"/>
                <a:ea typeface="ＭＳ Ｐゴシック" pitchFamily="50" charset="-128"/>
                <a:cs typeface="Calibri"/>
                <a:sym typeface="Calibri"/>
              </a:defRPr>
            </a:lvl1pPr>
          </a:lstStyle>
          <a:p>
            <a:pPr>
              <a:defRPr/>
            </a:pPr>
            <a:fld id="{34737547-0CC5-4B9E-BFF0-371B2A419703}" type="datetime1">
              <a:rPr lang="en-US" altLang="ja-JP" smtClean="0"/>
              <a:t>8/18/2023</a:t>
            </a:fld>
            <a:endParaRPr lang="en-US" altLang="ja-JP"/>
          </a:p>
        </p:txBody>
      </p:sp>
      <p:sp>
        <p:nvSpPr>
          <p:cNvPr id="4" name="Rectangle 5">
            <a:extLst>
              <a:ext uri="{FF2B5EF4-FFF2-40B4-BE49-F238E27FC236}">
                <a16:creationId xmlns:a16="http://schemas.microsoft.com/office/drawing/2014/main" id="{C9C875DE-AE69-4B96-9BC5-CDE9CC5D1777}"/>
              </a:ext>
            </a:extLst>
          </p:cNvPr>
          <p:cNvSpPr>
            <a:spLocks noGrp="1" noChangeArrowheads="1"/>
          </p:cNvSpPr>
          <p:nvPr>
            <p:ph type="ftr" sz="quarter" idx="11"/>
          </p:nvPr>
        </p:nvSpPr>
        <p:spPr/>
        <p:txBody>
          <a:bodyPr/>
          <a:lstStyle>
            <a:lvl1pPr>
              <a:spcBef>
                <a:spcPts val="0"/>
              </a:spcBef>
              <a:defRPr>
                <a:latin typeface="Arial" pitchFamily="34" charset="0"/>
                <a:ea typeface="ＭＳ Ｐゴシック" pitchFamily="50" charset="-128"/>
                <a:cs typeface="Calibri"/>
                <a:sym typeface="Calibri"/>
              </a:defRPr>
            </a:lvl1pPr>
          </a:lstStyle>
          <a:p>
            <a:pPr>
              <a:defRPr/>
            </a:pPr>
            <a:r>
              <a:rPr lang="en-US" altLang="ja-JP"/>
              <a:t>Copyright©️ 2023 HRD, Inc. All Rights Reserved. Strictly Confidential.</a:t>
            </a:r>
          </a:p>
        </p:txBody>
      </p:sp>
      <p:sp>
        <p:nvSpPr>
          <p:cNvPr id="5" name="Rectangle 6">
            <a:extLst>
              <a:ext uri="{FF2B5EF4-FFF2-40B4-BE49-F238E27FC236}">
                <a16:creationId xmlns:a16="http://schemas.microsoft.com/office/drawing/2014/main" id="{18C86303-DA59-4695-8652-3D655D3544BC}"/>
              </a:ext>
            </a:extLst>
          </p:cNvPr>
          <p:cNvSpPr>
            <a:spLocks noGrp="1" noChangeArrowheads="1"/>
          </p:cNvSpPr>
          <p:nvPr>
            <p:ph type="sldNum" sz="quarter" idx="12"/>
          </p:nvPr>
        </p:nvSpPr>
        <p:spPr/>
        <p:txBody>
          <a:bodyPr/>
          <a:lstStyle>
            <a:lvl1pPr algn="l">
              <a:buSzTx/>
              <a:defRPr sz="1800">
                <a:solidFill>
                  <a:schemeClr val="tx1"/>
                </a:solidFill>
                <a:latin typeface="Arial" panose="020B0604020202020204" pitchFamily="34" charset="0"/>
                <a:cs typeface="+mn-cs"/>
              </a:defRPr>
            </a:lvl1pPr>
          </a:lstStyle>
          <a:p>
            <a:pPr>
              <a:defRPr/>
            </a:pPr>
            <a:fld id="{7C4DFAAC-420F-4EF4-A0EA-4FD0AABFD564}" type="slidenum">
              <a:rPr lang="en-US" altLang="ja-JP"/>
              <a:pPr>
                <a:defRPr/>
              </a:pPr>
              <a:t>‹#›</a:t>
            </a:fld>
            <a:endParaRPr lang="en-US" altLang="ja-JP" dirty="0"/>
          </a:p>
        </p:txBody>
      </p:sp>
    </p:spTree>
    <p:extLst>
      <p:ext uri="{BB962C8B-B14F-4D97-AF65-F5344CB8AC3E}">
        <p14:creationId xmlns:p14="http://schemas.microsoft.com/office/powerpoint/2010/main" val="3610053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2" name="Shape 40">
            <a:extLst>
              <a:ext uri="{FF2B5EF4-FFF2-40B4-BE49-F238E27FC236}">
                <a16:creationId xmlns:a16="http://schemas.microsoft.com/office/drawing/2014/main" id="{43981A48-BE41-4BE1-A96A-4A1FB7460FC2}"/>
              </a:ext>
            </a:extLst>
          </p:cNvPr>
          <p:cNvSpPr txBox="1">
            <a:spLocks noGrp="1"/>
          </p:cNvSpPr>
          <p:nvPr>
            <p:ph type="dt" idx="10"/>
          </p:nvPr>
        </p:nvSpPr>
        <p:spPr/>
        <p:txBody>
          <a:bodyPr/>
          <a:lstStyle>
            <a:lvl1pPr>
              <a:defRPr sz="800"/>
            </a:lvl1pPr>
          </a:lstStyle>
          <a:p>
            <a:pPr>
              <a:defRPr/>
            </a:pPr>
            <a:fld id="{D272E8BA-17E9-4225-A490-BDD8AE317839}" type="datetime1">
              <a:rPr lang="en-US" altLang="ja-JP" smtClean="0"/>
              <a:t>8/18/2023</a:t>
            </a:fld>
            <a:endParaRPr lang="ja-JP" altLang="ja-JP"/>
          </a:p>
        </p:txBody>
      </p:sp>
      <p:sp>
        <p:nvSpPr>
          <p:cNvPr id="3" name="Shape 41">
            <a:extLst>
              <a:ext uri="{FF2B5EF4-FFF2-40B4-BE49-F238E27FC236}">
                <a16:creationId xmlns:a16="http://schemas.microsoft.com/office/drawing/2014/main" id="{40268340-2195-4793-9736-3E46A9A4D8A0}"/>
              </a:ext>
            </a:extLst>
          </p:cNvPr>
          <p:cNvSpPr txBox="1">
            <a:spLocks noGrp="1"/>
          </p:cNvSpPr>
          <p:nvPr>
            <p:ph type="ftr" idx="11"/>
          </p:nvPr>
        </p:nvSpPr>
        <p:spPr/>
        <p:txBody>
          <a:bodyPr/>
          <a:lstStyle>
            <a:lvl1pPr>
              <a:defRPr sz="800"/>
            </a:lvl1pPr>
          </a:lstStyle>
          <a:p>
            <a:pPr>
              <a:defRPr/>
            </a:pPr>
            <a:r>
              <a:rPr lang="en-US" altLang="ja-JP"/>
              <a:t>Copyright©️ 2023 HRD, Inc. All Rights Reserved. Strictly Confidential.</a:t>
            </a:r>
            <a:endParaRPr lang="ja-JP" altLang="ja-JP"/>
          </a:p>
        </p:txBody>
      </p:sp>
      <p:sp>
        <p:nvSpPr>
          <p:cNvPr id="4" name="Shape 42">
            <a:extLst>
              <a:ext uri="{FF2B5EF4-FFF2-40B4-BE49-F238E27FC236}">
                <a16:creationId xmlns:a16="http://schemas.microsoft.com/office/drawing/2014/main" id="{6E90ED05-D5AC-4DAD-8538-9B95DA89DDCA}"/>
              </a:ext>
            </a:extLst>
          </p:cNvPr>
          <p:cNvSpPr txBox="1">
            <a:spLocks noGrp="1"/>
          </p:cNvSpPr>
          <p:nvPr>
            <p:ph type="sldNum" idx="12"/>
          </p:nvPr>
        </p:nvSpPr>
        <p:spPr/>
        <p:txBody>
          <a:bodyPr/>
          <a:lstStyle>
            <a:lvl1pPr>
              <a:defRPr sz="800"/>
            </a:lvl1pPr>
          </a:lstStyle>
          <a:p>
            <a:pPr>
              <a:defRPr/>
            </a:pPr>
            <a:fld id="{33684C1E-6248-4149-B995-5E50809357E6}" type="slidenum">
              <a:rPr lang="en-US" altLang="ja-JP"/>
              <a:pPr>
                <a:defRPr/>
              </a:pPr>
              <a:t>‹#›</a:t>
            </a:fld>
            <a:endParaRPr lang="en-US" altLang="ja-JP"/>
          </a:p>
        </p:txBody>
      </p:sp>
    </p:spTree>
    <p:extLst>
      <p:ext uri="{BB962C8B-B14F-4D97-AF65-F5344CB8AC3E}">
        <p14:creationId xmlns:p14="http://schemas.microsoft.com/office/powerpoint/2010/main" val="767638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23">
            <a:extLst>
              <a:ext uri="{FF2B5EF4-FFF2-40B4-BE49-F238E27FC236}">
                <a16:creationId xmlns:a16="http://schemas.microsoft.com/office/drawing/2014/main" id="{4609A90B-540A-467A-8197-97CB44576184}"/>
              </a:ext>
            </a:extLst>
          </p:cNvPr>
          <p:cNvSpPr txBox="1">
            <a:spLocks noGrp="1"/>
          </p:cNvSpPr>
          <p:nvPr>
            <p:ph type="dt" idx="10"/>
          </p:nvPr>
        </p:nvSpPr>
        <p:spPr/>
        <p:txBody>
          <a:bodyPr/>
          <a:lstStyle>
            <a:lvl1pPr>
              <a:defRPr sz="1200"/>
            </a:lvl1pPr>
          </a:lstStyle>
          <a:p>
            <a:pPr>
              <a:defRPr/>
            </a:pPr>
            <a:fld id="{E3804462-8F43-47B8-94FF-23E88E380636}" type="datetime1">
              <a:rPr lang="en-US" altLang="ja-JP" smtClean="0"/>
              <a:t>8/18/2023</a:t>
            </a:fld>
            <a:endParaRPr lang="ja-JP" altLang="ja-JP"/>
          </a:p>
        </p:txBody>
      </p:sp>
      <p:sp>
        <p:nvSpPr>
          <p:cNvPr id="5" name="Shape 24">
            <a:extLst>
              <a:ext uri="{FF2B5EF4-FFF2-40B4-BE49-F238E27FC236}">
                <a16:creationId xmlns:a16="http://schemas.microsoft.com/office/drawing/2014/main" id="{9F966B24-8D3A-4630-B433-E96B59C4E186}"/>
              </a:ext>
            </a:extLst>
          </p:cNvPr>
          <p:cNvSpPr txBox="1">
            <a:spLocks noGrp="1"/>
          </p:cNvSpPr>
          <p:nvPr>
            <p:ph type="ftr" idx="11"/>
          </p:nvPr>
        </p:nvSpPr>
        <p:spPr/>
        <p:txBody>
          <a:bodyPr/>
          <a:lstStyle>
            <a:lvl1pPr>
              <a:defRPr sz="1200"/>
            </a:lvl1pPr>
          </a:lstStyle>
          <a:p>
            <a:pPr>
              <a:defRPr/>
            </a:pPr>
            <a:r>
              <a:rPr lang="en-US" altLang="ja-JP"/>
              <a:t>Copyright©️ 2023 HRD, Inc. All Rights Reserved. Strictly Confidential.</a:t>
            </a:r>
            <a:endParaRPr lang="ja-JP" altLang="ja-JP"/>
          </a:p>
        </p:txBody>
      </p:sp>
      <p:sp>
        <p:nvSpPr>
          <p:cNvPr id="6" name="Shape 25">
            <a:extLst>
              <a:ext uri="{FF2B5EF4-FFF2-40B4-BE49-F238E27FC236}">
                <a16:creationId xmlns:a16="http://schemas.microsoft.com/office/drawing/2014/main" id="{B60EBEB6-FA6E-4056-A75C-BE2C56A68CB4}"/>
              </a:ext>
            </a:extLst>
          </p:cNvPr>
          <p:cNvSpPr txBox="1">
            <a:spLocks noGrp="1"/>
          </p:cNvSpPr>
          <p:nvPr>
            <p:ph type="sldNum" idx="12"/>
          </p:nvPr>
        </p:nvSpPr>
        <p:spPr/>
        <p:txBody>
          <a:bodyPr/>
          <a:lstStyle>
            <a:lvl1pPr>
              <a:defRPr sz="1200"/>
            </a:lvl1pPr>
          </a:lstStyle>
          <a:p>
            <a:pPr>
              <a:defRPr/>
            </a:pPr>
            <a:fld id="{1052ED2A-2ED0-4239-963C-EBB1D7EDC993}" type="slidenum">
              <a:rPr lang="en-US" altLang="ja-JP"/>
              <a:pPr>
                <a:defRPr/>
              </a:pPr>
              <a:t>‹#›</a:t>
            </a:fld>
            <a:endParaRPr lang="en-US" altLang="ja-JP"/>
          </a:p>
        </p:txBody>
      </p:sp>
    </p:spTree>
    <p:extLst>
      <p:ext uri="{BB962C8B-B14F-4D97-AF65-F5344CB8AC3E}">
        <p14:creationId xmlns:p14="http://schemas.microsoft.com/office/powerpoint/2010/main" val="47657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1E04FE1-CB52-4BD2-A20D-F63CB2D2E3E3}"/>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D5E7578-2A0D-419D-94A5-7AED428575B5}"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2AC6C604-E437-4529-967C-BCE33CC1B337}"/>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5299562-0AFE-455D-8BFD-590A525F7092}"/>
              </a:ext>
            </a:extLst>
          </p:cNvPr>
          <p:cNvSpPr>
            <a:spLocks noGrp="1"/>
          </p:cNvSpPr>
          <p:nvPr>
            <p:ph type="sldNum" sz="quarter" idx="12"/>
          </p:nvPr>
        </p:nvSpPr>
        <p:spPr/>
        <p:txBody>
          <a:bodyPr/>
          <a:lstStyle>
            <a:lvl1pPr>
              <a:defRPr/>
            </a:lvl1pPr>
          </a:lstStyle>
          <a:p>
            <a:pPr>
              <a:defRPr/>
            </a:pPr>
            <a:fld id="{BCC6AAB7-EF74-460B-83D9-70C6E8A910C6}" type="slidenum">
              <a:rPr lang="en-US" altLang="ja-JP"/>
              <a:pPr>
                <a:defRPr/>
              </a:pPr>
              <a:t>‹#›</a:t>
            </a:fld>
            <a:endParaRPr lang="en-US" altLang="ja-JP"/>
          </a:p>
        </p:txBody>
      </p:sp>
    </p:spTree>
    <p:extLst>
      <p:ext uri="{BB962C8B-B14F-4D97-AF65-F5344CB8AC3E}">
        <p14:creationId xmlns:p14="http://schemas.microsoft.com/office/powerpoint/2010/main" val="2715908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E30A8-1D48-4B22-AD49-B565528DCDB0}"/>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F4D32F9-7D44-44EB-9F01-4D0A189C3A09}"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ADB6B1F3-1131-4545-ACE0-FA4DDEB7263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8B10173A-F4D6-4355-83BC-74A75E0A8B54}"/>
              </a:ext>
            </a:extLst>
          </p:cNvPr>
          <p:cNvSpPr>
            <a:spLocks noGrp="1"/>
          </p:cNvSpPr>
          <p:nvPr>
            <p:ph type="sldNum" sz="quarter" idx="12"/>
          </p:nvPr>
        </p:nvSpPr>
        <p:spPr/>
        <p:txBody>
          <a:bodyPr/>
          <a:lstStyle>
            <a:lvl1pPr>
              <a:defRPr/>
            </a:lvl1pPr>
          </a:lstStyle>
          <a:p>
            <a:pPr>
              <a:defRPr/>
            </a:pPr>
            <a:fld id="{479AFD1E-C6B5-4D0D-8FD6-842ACC6D344D}" type="slidenum">
              <a:rPr lang="en-US" altLang="ja-JP"/>
              <a:pPr>
                <a:defRPr/>
              </a:pPr>
              <a:t>‹#›</a:t>
            </a:fld>
            <a:endParaRPr lang="en-US" altLang="ja-JP"/>
          </a:p>
        </p:txBody>
      </p:sp>
    </p:spTree>
    <p:extLst>
      <p:ext uri="{BB962C8B-B14F-4D97-AF65-F5344CB8AC3E}">
        <p14:creationId xmlns:p14="http://schemas.microsoft.com/office/powerpoint/2010/main" val="466474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37B2E-DEF0-4FF3-A4AE-1D9C7B74993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367DDE5B-7BEA-4E8A-85CF-28DD40AA5C7D}"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43E56175-7F46-4A99-9E33-53407EE7D2B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4CC66DC4-1243-4A0C-A9F0-8FC29FE8DD30}"/>
              </a:ext>
            </a:extLst>
          </p:cNvPr>
          <p:cNvSpPr>
            <a:spLocks noGrp="1"/>
          </p:cNvSpPr>
          <p:nvPr>
            <p:ph type="sldNum" sz="quarter" idx="12"/>
          </p:nvPr>
        </p:nvSpPr>
        <p:spPr/>
        <p:txBody>
          <a:bodyPr/>
          <a:lstStyle>
            <a:lvl1pPr>
              <a:defRPr/>
            </a:lvl1pPr>
          </a:lstStyle>
          <a:p>
            <a:pPr>
              <a:defRPr/>
            </a:pPr>
            <a:fld id="{F15A2334-E691-46EF-AB1F-E30EFFE559B9}" type="slidenum">
              <a:rPr lang="en-US" altLang="ja-JP"/>
              <a:pPr>
                <a:defRPr/>
              </a:pPr>
              <a:t>‹#›</a:t>
            </a:fld>
            <a:endParaRPr lang="en-US" altLang="ja-JP"/>
          </a:p>
        </p:txBody>
      </p:sp>
    </p:spTree>
    <p:extLst>
      <p:ext uri="{BB962C8B-B14F-4D97-AF65-F5344CB8AC3E}">
        <p14:creationId xmlns:p14="http://schemas.microsoft.com/office/powerpoint/2010/main" val="3888499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91B220-8D29-4AB0-B21D-BD4020AEA763}"/>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D024587-E659-44FD-BA42-52DADA513440}"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F97E8A09-CFA8-4676-B710-FDE2121715DF}"/>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E4C59175-A046-43BD-8822-6AF73B982896}"/>
              </a:ext>
            </a:extLst>
          </p:cNvPr>
          <p:cNvSpPr>
            <a:spLocks noGrp="1"/>
          </p:cNvSpPr>
          <p:nvPr>
            <p:ph type="sldNum" sz="quarter" idx="12"/>
          </p:nvPr>
        </p:nvSpPr>
        <p:spPr/>
        <p:txBody>
          <a:bodyPr/>
          <a:lstStyle>
            <a:lvl1pPr>
              <a:defRPr/>
            </a:lvl1pPr>
          </a:lstStyle>
          <a:p>
            <a:pPr>
              <a:defRPr/>
            </a:pPr>
            <a:fld id="{5BA6EF7F-DAF1-4440-88A8-0498FAA8F6FC}" type="slidenum">
              <a:rPr lang="en-US" altLang="ja-JP"/>
              <a:pPr>
                <a:defRPr/>
              </a:pPr>
              <a:t>‹#›</a:t>
            </a:fld>
            <a:endParaRPr lang="en-US" altLang="ja-JP"/>
          </a:p>
        </p:txBody>
      </p:sp>
    </p:spTree>
    <p:extLst>
      <p:ext uri="{BB962C8B-B14F-4D97-AF65-F5344CB8AC3E}">
        <p14:creationId xmlns:p14="http://schemas.microsoft.com/office/powerpoint/2010/main" val="179253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DB6DC7-9D76-481C-AA9A-AEE0D9DC6803}"/>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D4A39CC6-62E5-473A-B8FB-E79D437040B1}"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5563A4E8-8C39-46D6-BAB5-F9D4FDCBAAD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A35C2F7-D0B1-410C-855C-7F56DE82527B}"/>
              </a:ext>
            </a:extLst>
          </p:cNvPr>
          <p:cNvSpPr>
            <a:spLocks noGrp="1"/>
          </p:cNvSpPr>
          <p:nvPr>
            <p:ph type="sldNum" sz="quarter" idx="12"/>
          </p:nvPr>
        </p:nvSpPr>
        <p:spPr/>
        <p:txBody>
          <a:bodyPr/>
          <a:lstStyle>
            <a:lvl1pPr>
              <a:defRPr/>
            </a:lvl1pPr>
          </a:lstStyle>
          <a:p>
            <a:pPr>
              <a:defRPr/>
            </a:pPr>
            <a:fld id="{B145F721-AF80-4D9D-A673-56D24C1A7800}" type="slidenum">
              <a:rPr lang="en-US" altLang="ja-JP"/>
              <a:pPr>
                <a:defRPr/>
              </a:pPr>
              <a:t>‹#›</a:t>
            </a:fld>
            <a:endParaRPr lang="en-US" altLang="ja-JP"/>
          </a:p>
        </p:txBody>
      </p:sp>
    </p:spTree>
    <p:extLst>
      <p:ext uri="{BB962C8B-B14F-4D97-AF65-F5344CB8AC3E}">
        <p14:creationId xmlns:p14="http://schemas.microsoft.com/office/powerpoint/2010/main" val="9004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ABB10B-BE27-43D0-ABE5-A1A1D64EB5DA}"/>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44F8F41-DACC-46DA-B954-8A9F62CABAEA}" type="datetime1">
              <a:rPr lang="en-US" altLang="ja-JP" smtClean="0"/>
              <a:t>8/18/2023</a:t>
            </a:fld>
            <a:endParaRPr lang="en-US" altLang="ja-JP"/>
          </a:p>
        </p:txBody>
      </p:sp>
      <p:sp>
        <p:nvSpPr>
          <p:cNvPr id="8" name="Footer Placeholder 7">
            <a:extLst>
              <a:ext uri="{FF2B5EF4-FFF2-40B4-BE49-F238E27FC236}">
                <a16:creationId xmlns:a16="http://schemas.microsoft.com/office/drawing/2014/main" id="{45B50D9A-FA35-49A7-AF31-2B4707653A20}"/>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BA484D23-B060-4E65-8C67-83593D7D3992}"/>
              </a:ext>
            </a:extLst>
          </p:cNvPr>
          <p:cNvSpPr>
            <a:spLocks noGrp="1"/>
          </p:cNvSpPr>
          <p:nvPr>
            <p:ph type="sldNum" sz="quarter" idx="12"/>
          </p:nvPr>
        </p:nvSpPr>
        <p:spPr/>
        <p:txBody>
          <a:bodyPr/>
          <a:lstStyle>
            <a:lvl1pPr>
              <a:defRPr/>
            </a:lvl1pPr>
          </a:lstStyle>
          <a:p>
            <a:pPr>
              <a:defRPr/>
            </a:pPr>
            <a:fld id="{C09732F2-4604-44E8-BF4E-DE9548DA12BE}" type="slidenum">
              <a:rPr lang="en-US" altLang="ja-JP"/>
              <a:pPr>
                <a:defRPr/>
              </a:pPr>
              <a:t>‹#›</a:t>
            </a:fld>
            <a:endParaRPr lang="en-US" altLang="ja-JP"/>
          </a:p>
        </p:txBody>
      </p:sp>
    </p:spTree>
    <p:extLst>
      <p:ext uri="{BB962C8B-B14F-4D97-AF65-F5344CB8AC3E}">
        <p14:creationId xmlns:p14="http://schemas.microsoft.com/office/powerpoint/2010/main" val="3130463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EC817B-C407-4890-8BE7-FB67E1D8927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B98F5C9-9F41-45C8-8F3B-189ED1300CA9}" type="datetime1">
              <a:rPr lang="en-US" altLang="ja-JP" smtClean="0"/>
              <a:t>8/18/2023</a:t>
            </a:fld>
            <a:endParaRPr lang="en-US" altLang="ja-JP"/>
          </a:p>
        </p:txBody>
      </p:sp>
      <p:sp>
        <p:nvSpPr>
          <p:cNvPr id="4" name="Footer Placeholder 3">
            <a:extLst>
              <a:ext uri="{FF2B5EF4-FFF2-40B4-BE49-F238E27FC236}">
                <a16:creationId xmlns:a16="http://schemas.microsoft.com/office/drawing/2014/main" id="{7DF09C70-F488-481C-8E52-3863D898BF3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62E7ED38-FFB4-455A-9D72-0A5A037DF0AD}"/>
              </a:ext>
            </a:extLst>
          </p:cNvPr>
          <p:cNvSpPr>
            <a:spLocks noGrp="1"/>
          </p:cNvSpPr>
          <p:nvPr>
            <p:ph type="sldNum" sz="quarter" idx="12"/>
          </p:nvPr>
        </p:nvSpPr>
        <p:spPr/>
        <p:txBody>
          <a:bodyPr/>
          <a:lstStyle>
            <a:lvl1pPr>
              <a:defRPr/>
            </a:lvl1pPr>
          </a:lstStyle>
          <a:p>
            <a:pPr>
              <a:defRPr/>
            </a:pPr>
            <a:fld id="{42EC7D72-8474-4B29-BF87-7496C2136812}" type="slidenum">
              <a:rPr lang="en-US" altLang="ja-JP"/>
              <a:pPr>
                <a:defRPr/>
              </a:pPr>
              <a:t>‹#›</a:t>
            </a:fld>
            <a:endParaRPr lang="en-US" altLang="ja-JP"/>
          </a:p>
        </p:txBody>
      </p:sp>
    </p:spTree>
    <p:extLst>
      <p:ext uri="{BB962C8B-B14F-4D97-AF65-F5344CB8AC3E}">
        <p14:creationId xmlns:p14="http://schemas.microsoft.com/office/powerpoint/2010/main" val="1724255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CBE210-48D1-4F85-9430-0E14A934C4D7}"/>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F3152AE-D8ED-4B0F-878E-9A830841E2EE}" type="datetime1">
              <a:rPr lang="en-US" altLang="ja-JP" smtClean="0"/>
              <a:t>8/18/2023</a:t>
            </a:fld>
            <a:endParaRPr lang="en-US" altLang="ja-JP"/>
          </a:p>
        </p:txBody>
      </p:sp>
      <p:sp>
        <p:nvSpPr>
          <p:cNvPr id="3" name="Footer Placeholder 2">
            <a:extLst>
              <a:ext uri="{FF2B5EF4-FFF2-40B4-BE49-F238E27FC236}">
                <a16:creationId xmlns:a16="http://schemas.microsoft.com/office/drawing/2014/main" id="{89EBF563-7D5E-419E-B412-951E5998F56C}"/>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A188D0C9-D1EE-45E4-BB9D-044D0E6CBE9E}"/>
              </a:ext>
            </a:extLst>
          </p:cNvPr>
          <p:cNvSpPr>
            <a:spLocks noGrp="1"/>
          </p:cNvSpPr>
          <p:nvPr>
            <p:ph type="sldNum" sz="quarter" idx="12"/>
          </p:nvPr>
        </p:nvSpPr>
        <p:spPr/>
        <p:txBody>
          <a:bodyPr/>
          <a:lstStyle>
            <a:lvl1pPr>
              <a:defRPr/>
            </a:lvl1pPr>
          </a:lstStyle>
          <a:p>
            <a:pPr>
              <a:defRPr/>
            </a:pPr>
            <a:fld id="{CD515914-C717-4566-A299-CA54A35FC963}" type="slidenum">
              <a:rPr lang="en-US" altLang="ja-JP"/>
              <a:pPr>
                <a:defRPr/>
              </a:pPr>
              <a:t>‹#›</a:t>
            </a:fld>
            <a:endParaRPr lang="en-US" altLang="ja-JP"/>
          </a:p>
        </p:txBody>
      </p:sp>
    </p:spTree>
    <p:extLst>
      <p:ext uri="{BB962C8B-B14F-4D97-AF65-F5344CB8AC3E}">
        <p14:creationId xmlns:p14="http://schemas.microsoft.com/office/powerpoint/2010/main" val="3837521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6319C725-F7CE-429B-879A-BA9D098FF6C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DF0922D-9633-45D6-B459-3D8E7D3B1D68}"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8E481E86-3C0F-4C6D-BB88-FB220FA9996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FE066718-2D8E-4907-B8E5-02CB078DA898}"/>
              </a:ext>
            </a:extLst>
          </p:cNvPr>
          <p:cNvSpPr>
            <a:spLocks noGrp="1"/>
          </p:cNvSpPr>
          <p:nvPr>
            <p:ph type="sldNum" sz="quarter" idx="12"/>
          </p:nvPr>
        </p:nvSpPr>
        <p:spPr/>
        <p:txBody>
          <a:bodyPr/>
          <a:lstStyle>
            <a:lvl1pPr>
              <a:defRPr/>
            </a:lvl1pPr>
          </a:lstStyle>
          <a:p>
            <a:pPr>
              <a:defRPr/>
            </a:pPr>
            <a:fld id="{E4FB6860-20FD-40E4-8EC5-D6395D8EA8D0}" type="slidenum">
              <a:rPr lang="en-US" altLang="ja-JP"/>
              <a:pPr>
                <a:defRPr/>
              </a:pPr>
              <a:t>‹#›</a:t>
            </a:fld>
            <a:endParaRPr lang="en-US" altLang="ja-JP"/>
          </a:p>
        </p:txBody>
      </p:sp>
    </p:spTree>
    <p:extLst>
      <p:ext uri="{BB962C8B-B14F-4D97-AF65-F5344CB8AC3E}">
        <p14:creationId xmlns:p14="http://schemas.microsoft.com/office/powerpoint/2010/main" val="2686750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0B47E9AB-31CC-4278-8ED5-16FBDCA2691A}"/>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E3B2867A-982C-41DA-B5ED-3B3F35F89E54}"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4F87FE42-BB30-409E-8B38-B50DD54C16A1}"/>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82D952B5-3E27-4BF9-87C1-3F37A0572DF6}"/>
              </a:ext>
            </a:extLst>
          </p:cNvPr>
          <p:cNvSpPr>
            <a:spLocks noGrp="1"/>
          </p:cNvSpPr>
          <p:nvPr>
            <p:ph type="sldNum" sz="quarter" idx="12"/>
          </p:nvPr>
        </p:nvSpPr>
        <p:spPr/>
        <p:txBody>
          <a:bodyPr/>
          <a:lstStyle>
            <a:lvl1pPr>
              <a:defRPr/>
            </a:lvl1pPr>
          </a:lstStyle>
          <a:p>
            <a:pPr>
              <a:defRPr/>
            </a:pPr>
            <a:fld id="{0F2039D3-0D26-4F56-AA28-A487963C274C}" type="slidenum">
              <a:rPr lang="en-US" altLang="ja-JP"/>
              <a:pPr>
                <a:defRPr/>
              </a:pPr>
              <a:t>‹#›</a:t>
            </a:fld>
            <a:endParaRPr lang="en-US" altLang="ja-JP"/>
          </a:p>
        </p:txBody>
      </p:sp>
    </p:spTree>
    <p:extLst>
      <p:ext uri="{BB962C8B-B14F-4D97-AF65-F5344CB8AC3E}">
        <p14:creationId xmlns:p14="http://schemas.microsoft.com/office/powerpoint/2010/main" val="35367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13AF8-4687-4364-A5C4-9CAB090544C7}"/>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2872526-A855-4220-8A70-2F9ADE54CB49}"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BE80E035-540A-4502-97D5-108CB5165F8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72608E7A-50CA-43E2-824A-E75C843E0CDA}"/>
              </a:ext>
            </a:extLst>
          </p:cNvPr>
          <p:cNvSpPr>
            <a:spLocks noGrp="1"/>
          </p:cNvSpPr>
          <p:nvPr>
            <p:ph type="sldNum" sz="quarter" idx="12"/>
          </p:nvPr>
        </p:nvSpPr>
        <p:spPr/>
        <p:txBody>
          <a:bodyPr/>
          <a:lstStyle>
            <a:lvl1pPr>
              <a:defRPr/>
            </a:lvl1pPr>
          </a:lstStyle>
          <a:p>
            <a:pPr>
              <a:defRPr/>
            </a:pPr>
            <a:fld id="{E1D90CFB-77B1-49D4-A3C7-ECDDF00A7A6B}" type="slidenum">
              <a:rPr lang="en-US" altLang="ja-JP"/>
              <a:pPr>
                <a:defRPr/>
              </a:pPr>
              <a:t>‹#›</a:t>
            </a:fld>
            <a:endParaRPr lang="en-US" altLang="ja-JP"/>
          </a:p>
        </p:txBody>
      </p:sp>
    </p:spTree>
    <p:extLst>
      <p:ext uri="{BB962C8B-B14F-4D97-AF65-F5344CB8AC3E}">
        <p14:creationId xmlns:p14="http://schemas.microsoft.com/office/powerpoint/2010/main" val="3576018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8AC11-C797-4CAC-914B-083EF97E776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F6FFBC9-B3BD-43AD-9F46-142D26DAEFD5}"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8AC5B29F-FFEF-406E-BC5E-2D79093363D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D2341F20-C91E-4348-821C-4E26FCBA7E7C}"/>
              </a:ext>
            </a:extLst>
          </p:cNvPr>
          <p:cNvSpPr>
            <a:spLocks noGrp="1"/>
          </p:cNvSpPr>
          <p:nvPr>
            <p:ph type="sldNum" sz="quarter" idx="12"/>
          </p:nvPr>
        </p:nvSpPr>
        <p:spPr/>
        <p:txBody>
          <a:bodyPr/>
          <a:lstStyle>
            <a:lvl1pPr>
              <a:defRPr/>
            </a:lvl1pPr>
          </a:lstStyle>
          <a:p>
            <a:pPr>
              <a:defRPr/>
            </a:pPr>
            <a:fld id="{D3F2458B-5A9B-45DF-BF71-5467B2A7B2B4}" type="slidenum">
              <a:rPr lang="en-US" altLang="ja-JP"/>
              <a:pPr>
                <a:defRPr/>
              </a:pPr>
              <a:t>‹#›</a:t>
            </a:fld>
            <a:endParaRPr lang="en-US" altLang="ja-JP"/>
          </a:p>
        </p:txBody>
      </p:sp>
    </p:spTree>
    <p:extLst>
      <p:ext uri="{BB962C8B-B14F-4D97-AF65-F5344CB8AC3E}">
        <p14:creationId xmlns:p14="http://schemas.microsoft.com/office/powerpoint/2010/main" val="453009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33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2" y="3886200"/>
            <a:ext cx="8534399" cy="1752600"/>
          </a:xfrm>
          <a:prstGeom prst="rect">
            <a:avLst/>
          </a:prstGeom>
          <a:noFill/>
          <a:ln>
            <a:noFill/>
          </a:ln>
        </p:spPr>
        <p:txBody>
          <a:bodyPr/>
          <a:lstStyle>
            <a:lvl1pPr marL="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1pPr>
            <a:lvl2pPr marL="342900" marR="0" indent="0" algn="ctr" rtl="0">
              <a:spcBef>
                <a:spcPts val="420"/>
              </a:spcBef>
              <a:buClr>
                <a:srgbClr val="888888"/>
              </a:buClr>
              <a:buFont typeface="Arial"/>
              <a:buNone/>
              <a:defRPr sz="2100" b="0" i="0" u="none" strike="noStrike" cap="none" baseline="0">
                <a:solidFill>
                  <a:srgbClr val="888888"/>
                </a:solidFill>
                <a:latin typeface="Calibri"/>
                <a:ea typeface="Calibri"/>
                <a:cs typeface="Calibri"/>
                <a:sym typeface="Calibri"/>
              </a:defRPr>
            </a:lvl2pPr>
            <a:lvl3pPr marL="685800" marR="0" indent="0" algn="ctr" rtl="0">
              <a:spcBef>
                <a:spcPts val="360"/>
              </a:spcBef>
              <a:buClr>
                <a:srgbClr val="888888"/>
              </a:buClr>
              <a:buFont typeface="Arial"/>
              <a:buNone/>
              <a:defRPr sz="1800" b="0" i="0" u="none" strike="noStrike" cap="none" baseline="0">
                <a:solidFill>
                  <a:srgbClr val="888888"/>
                </a:solidFill>
                <a:latin typeface="Calibri"/>
                <a:ea typeface="Calibri"/>
                <a:cs typeface="Calibri"/>
                <a:sym typeface="Calibri"/>
              </a:defRPr>
            </a:lvl3pPr>
            <a:lvl4pPr marL="10287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4pPr>
            <a:lvl5pPr marL="13716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5pPr>
            <a:lvl6pPr marL="17145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6pPr>
            <a:lvl7pPr marL="20574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7pPr>
            <a:lvl8pPr marL="24003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8pPr>
            <a:lvl9pPr marL="27432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0B5F2B59-B95C-48C9-91E6-91C74C768493}"/>
              </a:ext>
            </a:extLst>
          </p:cNvPr>
          <p:cNvSpPr txBox="1">
            <a:spLocks noGrp="1"/>
          </p:cNvSpPr>
          <p:nvPr>
            <p:ph type="dt" idx="11"/>
          </p:nvPr>
        </p:nvSpPr>
        <p:spPr>
          <a:ln/>
        </p:spPr>
        <p:txBody>
          <a:bodyPr/>
          <a:lstStyle>
            <a:lvl1pPr>
              <a:defRPr/>
            </a:lvl1pPr>
          </a:lstStyle>
          <a:p>
            <a:pPr>
              <a:defRPr/>
            </a:pPr>
            <a:fld id="{1253EAE8-27AB-4894-8742-1E241DC2588F}" type="datetime1">
              <a:rPr lang="en-US" altLang="ja-JP" smtClean="0"/>
              <a:t>8/18/2023</a:t>
            </a:fld>
            <a:endParaRPr lang="ja-JP" altLang="ja-JP"/>
          </a:p>
        </p:txBody>
      </p:sp>
      <p:sp>
        <p:nvSpPr>
          <p:cNvPr id="5" name="Shape 12">
            <a:extLst>
              <a:ext uri="{FF2B5EF4-FFF2-40B4-BE49-F238E27FC236}">
                <a16:creationId xmlns:a16="http://schemas.microsoft.com/office/drawing/2014/main" id="{59FA1A3C-978C-44CF-A3ED-A980FE4A6B3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7DD2A22C-66BD-450B-9E96-7CA103B25505}"/>
              </a:ext>
            </a:extLst>
          </p:cNvPr>
          <p:cNvSpPr txBox="1">
            <a:spLocks noGrp="1"/>
          </p:cNvSpPr>
          <p:nvPr>
            <p:ph type="sldNum" idx="13"/>
          </p:nvPr>
        </p:nvSpPr>
        <p:spPr>
          <a:ln/>
        </p:spPr>
        <p:txBody>
          <a:bodyPr/>
          <a:lstStyle>
            <a:lvl1pPr>
              <a:defRPr/>
            </a:lvl1pPr>
          </a:lstStyle>
          <a:p>
            <a:pPr>
              <a:defRPr/>
            </a:pPr>
            <a:fld id="{108DEAF6-9FF0-42EE-8D1C-1EB06E80F489}" type="slidenum">
              <a:rPr lang="en-US" altLang="ja-JP"/>
              <a:pPr>
                <a:defRPr/>
              </a:pPr>
              <a:t>‹#›</a:t>
            </a:fld>
            <a:endParaRPr lang="en-US" altLang="ja-JP"/>
          </a:p>
        </p:txBody>
      </p:sp>
    </p:spTree>
    <p:extLst>
      <p:ext uri="{BB962C8B-B14F-4D97-AF65-F5344CB8AC3E}">
        <p14:creationId xmlns:p14="http://schemas.microsoft.com/office/powerpoint/2010/main" val="1816905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2" y="1600203"/>
            <a:ext cx="5384799" cy="4525963"/>
          </a:xfrm>
          <a:prstGeom prst="rect">
            <a:avLst/>
          </a:prstGeom>
          <a:noFill/>
          <a:ln>
            <a:noFill/>
          </a:ln>
        </p:spPr>
        <p:txBody>
          <a:bodyPr/>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46" name="Shape 46"/>
          <p:cNvSpPr txBox="1">
            <a:spLocks noGrp="1"/>
          </p:cNvSpPr>
          <p:nvPr>
            <p:ph type="body" idx="2"/>
          </p:nvPr>
        </p:nvSpPr>
        <p:spPr>
          <a:xfrm>
            <a:off x="6197602" y="1600203"/>
            <a:ext cx="5384799" cy="4525963"/>
          </a:xfrm>
          <a:prstGeom prst="rect">
            <a:avLst/>
          </a:prstGeom>
          <a:noFill/>
          <a:ln>
            <a:noFill/>
          </a:ln>
        </p:spPr>
        <p:txBody>
          <a:bodyPr/>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5" name="Shape 11">
            <a:extLst>
              <a:ext uri="{FF2B5EF4-FFF2-40B4-BE49-F238E27FC236}">
                <a16:creationId xmlns:a16="http://schemas.microsoft.com/office/drawing/2014/main" id="{D06CEB38-21E1-40D4-9CE5-FD2F2236AA2D}"/>
              </a:ext>
            </a:extLst>
          </p:cNvPr>
          <p:cNvSpPr txBox="1">
            <a:spLocks noGrp="1"/>
          </p:cNvSpPr>
          <p:nvPr>
            <p:ph type="dt" idx="11"/>
          </p:nvPr>
        </p:nvSpPr>
        <p:spPr>
          <a:ln/>
        </p:spPr>
        <p:txBody>
          <a:bodyPr/>
          <a:lstStyle>
            <a:lvl1pPr>
              <a:defRPr/>
            </a:lvl1pPr>
          </a:lstStyle>
          <a:p>
            <a:pPr>
              <a:defRPr/>
            </a:pPr>
            <a:fld id="{71451307-33EC-47CA-ABF3-226D98442168}" type="datetime1">
              <a:rPr lang="en-US" altLang="ja-JP" smtClean="0"/>
              <a:t>8/18/2023</a:t>
            </a:fld>
            <a:endParaRPr lang="ja-JP" altLang="ja-JP"/>
          </a:p>
        </p:txBody>
      </p:sp>
      <p:sp>
        <p:nvSpPr>
          <p:cNvPr id="6" name="Shape 12">
            <a:extLst>
              <a:ext uri="{FF2B5EF4-FFF2-40B4-BE49-F238E27FC236}">
                <a16:creationId xmlns:a16="http://schemas.microsoft.com/office/drawing/2014/main" id="{22C979D8-D3FA-4E27-9521-29E61C9645E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120308CE-26E0-49F2-AD24-FD23CA3B2EBD}"/>
              </a:ext>
            </a:extLst>
          </p:cNvPr>
          <p:cNvSpPr txBox="1">
            <a:spLocks noGrp="1"/>
          </p:cNvSpPr>
          <p:nvPr>
            <p:ph type="sldNum" idx="13"/>
          </p:nvPr>
        </p:nvSpPr>
        <p:spPr>
          <a:ln/>
        </p:spPr>
        <p:txBody>
          <a:bodyPr/>
          <a:lstStyle>
            <a:lvl1pPr>
              <a:defRPr/>
            </a:lvl1pPr>
          </a:lstStyle>
          <a:p>
            <a:pPr>
              <a:defRPr/>
            </a:pPr>
            <a:fld id="{AE254246-5388-4153-B27B-A92CD6CF2B13}" type="slidenum">
              <a:rPr lang="en-US" altLang="ja-JP"/>
              <a:pPr>
                <a:defRPr/>
              </a:pPr>
              <a:t>‹#›</a:t>
            </a:fld>
            <a:endParaRPr lang="en-US" altLang="ja-JP"/>
          </a:p>
        </p:txBody>
      </p:sp>
    </p:spTree>
    <p:extLst>
      <p:ext uri="{BB962C8B-B14F-4D97-AF65-F5344CB8AC3E}">
        <p14:creationId xmlns:p14="http://schemas.microsoft.com/office/powerpoint/2010/main" val="2717139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2" y="1535112"/>
            <a:ext cx="5386916" cy="639762"/>
          </a:xfrm>
          <a:prstGeom prst="rect">
            <a:avLst/>
          </a:prstGeom>
          <a:noFill/>
          <a:ln>
            <a:noFill/>
          </a:ln>
        </p:spPr>
        <p:txBody>
          <a:bodyPr anchor="b"/>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3" name="Shape 53"/>
          <p:cNvSpPr txBox="1">
            <a:spLocks noGrp="1"/>
          </p:cNvSpPr>
          <p:nvPr>
            <p:ph type="body" idx="2"/>
          </p:nvPr>
        </p:nvSpPr>
        <p:spPr>
          <a:xfrm>
            <a:off x="609602" y="2174875"/>
            <a:ext cx="5386916" cy="3951287"/>
          </a:xfrm>
          <a:prstGeom prst="rect">
            <a:avLst/>
          </a:prstGeom>
          <a:noFill/>
          <a:ln>
            <a:noFill/>
          </a:ln>
        </p:spPr>
        <p:txBody>
          <a:bodyPr/>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7" name="Shape 11">
            <a:extLst>
              <a:ext uri="{FF2B5EF4-FFF2-40B4-BE49-F238E27FC236}">
                <a16:creationId xmlns:a16="http://schemas.microsoft.com/office/drawing/2014/main" id="{2481D882-41B0-4E45-AD62-F41E938BE366}"/>
              </a:ext>
            </a:extLst>
          </p:cNvPr>
          <p:cNvSpPr txBox="1">
            <a:spLocks noGrp="1"/>
          </p:cNvSpPr>
          <p:nvPr>
            <p:ph type="dt" idx="11"/>
          </p:nvPr>
        </p:nvSpPr>
        <p:spPr>
          <a:ln/>
        </p:spPr>
        <p:txBody>
          <a:bodyPr/>
          <a:lstStyle>
            <a:lvl1pPr>
              <a:defRPr/>
            </a:lvl1pPr>
          </a:lstStyle>
          <a:p>
            <a:pPr>
              <a:defRPr/>
            </a:pPr>
            <a:fld id="{95458A5B-AD6E-4AD5-9161-D37411EE8233}" type="datetime1">
              <a:rPr lang="en-US" altLang="ja-JP" smtClean="0"/>
              <a:t>8/18/2023</a:t>
            </a:fld>
            <a:endParaRPr lang="ja-JP" altLang="ja-JP"/>
          </a:p>
        </p:txBody>
      </p:sp>
      <p:sp>
        <p:nvSpPr>
          <p:cNvPr id="8" name="Shape 12">
            <a:extLst>
              <a:ext uri="{FF2B5EF4-FFF2-40B4-BE49-F238E27FC236}">
                <a16:creationId xmlns:a16="http://schemas.microsoft.com/office/drawing/2014/main" id="{DEBF2D75-AD84-41D5-A15C-1B767EC330CC}"/>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58E485F2-1291-421D-B600-60E110724894}"/>
              </a:ext>
            </a:extLst>
          </p:cNvPr>
          <p:cNvSpPr txBox="1">
            <a:spLocks noGrp="1"/>
          </p:cNvSpPr>
          <p:nvPr>
            <p:ph type="sldNum" idx="13"/>
          </p:nvPr>
        </p:nvSpPr>
        <p:spPr>
          <a:ln/>
        </p:spPr>
        <p:txBody>
          <a:bodyPr/>
          <a:lstStyle>
            <a:lvl1pPr>
              <a:defRPr/>
            </a:lvl1pPr>
          </a:lstStyle>
          <a:p>
            <a:pPr>
              <a:defRPr/>
            </a:pPr>
            <a:fld id="{888904C1-55E3-4B7F-9950-3CD0709F9A5A}" type="slidenum">
              <a:rPr lang="en-US" altLang="ja-JP"/>
              <a:pPr>
                <a:defRPr/>
              </a:pPr>
              <a:t>‹#›</a:t>
            </a:fld>
            <a:endParaRPr lang="en-US" altLang="ja-JP"/>
          </a:p>
        </p:txBody>
      </p:sp>
    </p:spTree>
    <p:extLst>
      <p:ext uri="{BB962C8B-B14F-4D97-AF65-F5344CB8AC3E}">
        <p14:creationId xmlns:p14="http://schemas.microsoft.com/office/powerpoint/2010/main" val="346660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653D2-40A5-4C6A-800D-DE2C1BD6604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D7C66278-3A3D-42CD-A46B-43428BB03002}"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0483ACD8-EC0C-4F92-8D98-5B2BCBED44A9}"/>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BA20F62E-D590-4609-A112-BE6E8269FA97}"/>
              </a:ext>
            </a:extLst>
          </p:cNvPr>
          <p:cNvSpPr>
            <a:spLocks noGrp="1"/>
          </p:cNvSpPr>
          <p:nvPr>
            <p:ph type="sldNum" sz="quarter" idx="12"/>
          </p:nvPr>
        </p:nvSpPr>
        <p:spPr/>
        <p:txBody>
          <a:bodyPr/>
          <a:lstStyle>
            <a:lvl1pPr>
              <a:defRPr/>
            </a:lvl1pPr>
          </a:lstStyle>
          <a:p>
            <a:pPr>
              <a:defRPr/>
            </a:pPr>
            <a:fld id="{00154467-6C46-4B18-A292-ADA14B37764E}" type="slidenum">
              <a:rPr lang="en-US" altLang="ja-JP"/>
              <a:pPr>
                <a:defRPr/>
              </a:pPr>
              <a:t>‹#›</a:t>
            </a:fld>
            <a:endParaRPr lang="en-US" altLang="ja-JP"/>
          </a:p>
        </p:txBody>
      </p:sp>
    </p:spTree>
    <p:extLst>
      <p:ext uri="{BB962C8B-B14F-4D97-AF65-F5344CB8AC3E}">
        <p14:creationId xmlns:p14="http://schemas.microsoft.com/office/powerpoint/2010/main" val="282657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9" y="4800603"/>
            <a:ext cx="7315199" cy="566737"/>
          </a:xfrm>
          <a:prstGeom prst="rect">
            <a:avLst/>
          </a:prstGeom>
          <a:noFill/>
          <a:ln>
            <a:noFill/>
          </a:ln>
        </p:spPr>
        <p:txBody>
          <a:bodyPr anchor="b"/>
          <a:lstStyle>
            <a:lvl1pPr algn="l" rtl="0">
              <a:spcBef>
                <a:spcPts val="0"/>
              </a:spcBef>
              <a:defRPr sz="15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9"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2400" b="0" i="0" u="none" strike="noStrike" cap="none" baseline="0">
                <a:solidFill>
                  <a:srgbClr val="888888"/>
                </a:solidFill>
                <a:latin typeface="Calibri"/>
                <a:ea typeface="Calibri"/>
                <a:cs typeface="Calibri"/>
                <a:sym typeface="Calibri"/>
              </a:defRPr>
            </a:lvl1pPr>
            <a:lvl2pPr marL="342900" marR="0" indent="0" algn="l" rtl="0">
              <a:spcBef>
                <a:spcPts val="0"/>
              </a:spcBef>
              <a:buClr>
                <a:schemeClr val="dk1"/>
              </a:buClr>
              <a:buFont typeface="Calibri"/>
              <a:buNone/>
              <a:defRPr sz="2100" b="0" i="0" u="none" strike="noStrike" cap="none" baseline="0">
                <a:solidFill>
                  <a:schemeClr val="dk1"/>
                </a:solidFill>
                <a:latin typeface="Calibri"/>
                <a:ea typeface="Calibri"/>
                <a:cs typeface="Calibri"/>
                <a:sym typeface="Calibri"/>
              </a:defRPr>
            </a:lvl2pPr>
            <a:lvl3pPr marL="685800" marR="0" indent="0" algn="l" rtl="0">
              <a:spcBef>
                <a:spcPts val="0"/>
              </a:spcBef>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0287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4pPr>
            <a:lvl5pPr marL="13716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5pPr>
            <a:lvl6pPr marL="17145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6pPr>
            <a:lvl7pPr marL="20574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7pPr>
            <a:lvl8pPr marL="24003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8pPr>
            <a:lvl9pPr marL="27432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9pPr>
          </a:lstStyle>
          <a:p>
            <a:pPr lvl="0"/>
            <a:endParaRPr noProof="0" dirty="0">
              <a:sym typeface="Calibri"/>
            </a:endParaRPr>
          </a:p>
        </p:txBody>
      </p:sp>
      <p:sp>
        <p:nvSpPr>
          <p:cNvPr id="67" name="Shape 67"/>
          <p:cNvSpPr txBox="1">
            <a:spLocks noGrp="1"/>
          </p:cNvSpPr>
          <p:nvPr>
            <p:ph type="body" idx="1"/>
          </p:nvPr>
        </p:nvSpPr>
        <p:spPr>
          <a:xfrm>
            <a:off x="2389719" y="5367340"/>
            <a:ext cx="7315199" cy="804861"/>
          </a:xfrm>
          <a:prstGeom prst="rect">
            <a:avLst/>
          </a:prstGeom>
          <a:noFill/>
          <a:ln>
            <a:noFill/>
          </a:ln>
        </p:spPr>
        <p:txBody>
          <a:bodyPr/>
          <a:lstStyle>
            <a:lvl1pPr marL="0" indent="0" rtl="0">
              <a:spcBef>
                <a:spcPts val="0"/>
              </a:spcBef>
              <a:buFont typeface="Calibri"/>
              <a:buNone/>
              <a:defRPr sz="1050"/>
            </a:lvl1pPr>
            <a:lvl2pPr marL="342900" indent="0" rtl="0">
              <a:spcBef>
                <a:spcPts val="0"/>
              </a:spcBef>
              <a:buFont typeface="Calibri"/>
              <a:buNone/>
              <a:defRPr sz="900"/>
            </a:lvl2pPr>
            <a:lvl3pPr marL="685800" indent="0" rtl="0">
              <a:spcBef>
                <a:spcPts val="0"/>
              </a:spcBef>
              <a:buFont typeface="Calibri"/>
              <a:buNone/>
              <a:defRPr sz="750"/>
            </a:lvl3pPr>
            <a:lvl4pPr marL="1028700" indent="0" rtl="0">
              <a:spcBef>
                <a:spcPts val="0"/>
              </a:spcBef>
              <a:buFont typeface="Calibri"/>
              <a:buNone/>
              <a:defRPr sz="675"/>
            </a:lvl4pPr>
            <a:lvl5pPr marL="1371600" indent="0" rtl="0">
              <a:spcBef>
                <a:spcPts val="0"/>
              </a:spcBef>
              <a:buFont typeface="Calibri"/>
              <a:buNone/>
              <a:defRPr sz="675"/>
            </a:lvl5pPr>
            <a:lvl6pPr marL="1714500" indent="0" rtl="0">
              <a:spcBef>
                <a:spcPts val="0"/>
              </a:spcBef>
              <a:buFont typeface="Calibri"/>
              <a:buNone/>
              <a:defRPr sz="675"/>
            </a:lvl6pPr>
            <a:lvl7pPr marL="2057400" indent="0" rtl="0">
              <a:spcBef>
                <a:spcPts val="0"/>
              </a:spcBef>
              <a:buFont typeface="Calibri"/>
              <a:buNone/>
              <a:defRPr sz="675"/>
            </a:lvl7pPr>
            <a:lvl8pPr marL="2400300" indent="0" rtl="0">
              <a:spcBef>
                <a:spcPts val="0"/>
              </a:spcBef>
              <a:buFont typeface="Calibri"/>
              <a:buNone/>
              <a:defRPr sz="675"/>
            </a:lvl8pPr>
            <a:lvl9pPr marL="2743200" indent="0" rtl="0">
              <a:spcBef>
                <a:spcPts val="0"/>
              </a:spcBef>
              <a:buFont typeface="Calibri"/>
              <a:buNone/>
              <a:defRPr sz="675"/>
            </a:lvl9pPr>
          </a:lstStyle>
          <a:p>
            <a:endParaRPr/>
          </a:p>
        </p:txBody>
      </p:sp>
      <p:sp>
        <p:nvSpPr>
          <p:cNvPr id="5" name="Shape 11">
            <a:extLst>
              <a:ext uri="{FF2B5EF4-FFF2-40B4-BE49-F238E27FC236}">
                <a16:creationId xmlns:a16="http://schemas.microsoft.com/office/drawing/2014/main" id="{6B084DC9-40B8-4910-9941-D4F7DD1F1D6D}"/>
              </a:ext>
            </a:extLst>
          </p:cNvPr>
          <p:cNvSpPr txBox="1">
            <a:spLocks noGrp="1"/>
          </p:cNvSpPr>
          <p:nvPr>
            <p:ph type="dt" idx="11"/>
          </p:nvPr>
        </p:nvSpPr>
        <p:spPr>
          <a:ln/>
        </p:spPr>
        <p:txBody>
          <a:bodyPr/>
          <a:lstStyle>
            <a:lvl1pPr>
              <a:defRPr/>
            </a:lvl1pPr>
          </a:lstStyle>
          <a:p>
            <a:pPr>
              <a:defRPr/>
            </a:pPr>
            <a:fld id="{414E0D46-F28D-4212-B217-1A295AA0EF96}" type="datetime1">
              <a:rPr lang="en-US" altLang="ja-JP" smtClean="0"/>
              <a:t>8/18/2023</a:t>
            </a:fld>
            <a:endParaRPr lang="ja-JP" altLang="ja-JP"/>
          </a:p>
        </p:txBody>
      </p:sp>
      <p:sp>
        <p:nvSpPr>
          <p:cNvPr id="6" name="Shape 12">
            <a:extLst>
              <a:ext uri="{FF2B5EF4-FFF2-40B4-BE49-F238E27FC236}">
                <a16:creationId xmlns:a16="http://schemas.microsoft.com/office/drawing/2014/main" id="{03EB7583-274F-422C-B44C-056ABDC0C98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F02E2064-690D-434B-8199-CADB5D670EC0}"/>
              </a:ext>
            </a:extLst>
          </p:cNvPr>
          <p:cNvSpPr txBox="1">
            <a:spLocks noGrp="1"/>
          </p:cNvSpPr>
          <p:nvPr>
            <p:ph type="sldNum" idx="13"/>
          </p:nvPr>
        </p:nvSpPr>
        <p:spPr>
          <a:ln/>
        </p:spPr>
        <p:txBody>
          <a:bodyPr/>
          <a:lstStyle>
            <a:lvl1pPr>
              <a:defRPr/>
            </a:lvl1pPr>
          </a:lstStyle>
          <a:p>
            <a:pPr>
              <a:defRPr/>
            </a:pPr>
            <a:fld id="{7E18AEB5-2E35-434A-899E-738DBFADD20D}" type="slidenum">
              <a:rPr lang="en-US" altLang="ja-JP"/>
              <a:pPr>
                <a:defRPr/>
              </a:pPr>
              <a:t>‹#›</a:t>
            </a:fld>
            <a:endParaRPr lang="en-US" altLang="ja-JP"/>
          </a:p>
        </p:txBody>
      </p:sp>
    </p:spTree>
    <p:extLst>
      <p:ext uri="{BB962C8B-B14F-4D97-AF65-F5344CB8AC3E}">
        <p14:creationId xmlns:p14="http://schemas.microsoft.com/office/powerpoint/2010/main" val="3037294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20" y="-1623218"/>
            <a:ext cx="4525963" cy="10972800"/>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98BF9657-F5C0-4D6B-82EB-9A15EDD38CF8}"/>
              </a:ext>
            </a:extLst>
          </p:cNvPr>
          <p:cNvSpPr txBox="1">
            <a:spLocks noGrp="1"/>
          </p:cNvSpPr>
          <p:nvPr>
            <p:ph type="dt" idx="11"/>
          </p:nvPr>
        </p:nvSpPr>
        <p:spPr>
          <a:ln/>
        </p:spPr>
        <p:txBody>
          <a:bodyPr/>
          <a:lstStyle>
            <a:lvl1pPr>
              <a:defRPr/>
            </a:lvl1pPr>
          </a:lstStyle>
          <a:p>
            <a:pPr>
              <a:defRPr/>
            </a:pPr>
            <a:fld id="{7FF2C6B4-B971-44C3-A5AA-69F6DA08490D}" type="datetime1">
              <a:rPr lang="en-US" altLang="ja-JP" smtClean="0"/>
              <a:t>8/18/2023</a:t>
            </a:fld>
            <a:endParaRPr lang="ja-JP" altLang="ja-JP"/>
          </a:p>
        </p:txBody>
      </p:sp>
      <p:sp>
        <p:nvSpPr>
          <p:cNvPr id="5" name="Shape 12">
            <a:extLst>
              <a:ext uri="{FF2B5EF4-FFF2-40B4-BE49-F238E27FC236}">
                <a16:creationId xmlns:a16="http://schemas.microsoft.com/office/drawing/2014/main" id="{C0A5B8B6-F55F-4F22-99E6-B4D0B12DF17D}"/>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ABD4191C-26B2-42D0-80EA-8609C1FEFCF6}"/>
              </a:ext>
            </a:extLst>
          </p:cNvPr>
          <p:cNvSpPr txBox="1">
            <a:spLocks noGrp="1"/>
          </p:cNvSpPr>
          <p:nvPr>
            <p:ph type="sldNum" idx="13"/>
          </p:nvPr>
        </p:nvSpPr>
        <p:spPr>
          <a:ln/>
        </p:spPr>
        <p:txBody>
          <a:bodyPr/>
          <a:lstStyle>
            <a:lvl1pPr>
              <a:defRPr/>
            </a:lvl1pPr>
          </a:lstStyle>
          <a:p>
            <a:pPr>
              <a:defRPr/>
            </a:pPr>
            <a:fld id="{88DDC956-467C-44A6-9D69-6F0FA66762D7}" type="slidenum">
              <a:rPr lang="en-US" altLang="ja-JP"/>
              <a:pPr>
                <a:defRPr/>
              </a:pPr>
              <a:t>‹#›</a:t>
            </a:fld>
            <a:endParaRPr lang="en-US" altLang="ja-JP"/>
          </a:p>
        </p:txBody>
      </p:sp>
    </p:spTree>
    <p:extLst>
      <p:ext uri="{BB962C8B-B14F-4D97-AF65-F5344CB8AC3E}">
        <p14:creationId xmlns:p14="http://schemas.microsoft.com/office/powerpoint/2010/main" val="5854387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9" y="1828800"/>
            <a:ext cx="5851525" cy="27432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9" y="-812799"/>
            <a:ext cx="5851525" cy="8026399"/>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C1B0D058-4D2A-4FB6-AC7B-96BB2B72400B}"/>
              </a:ext>
            </a:extLst>
          </p:cNvPr>
          <p:cNvSpPr txBox="1">
            <a:spLocks noGrp="1"/>
          </p:cNvSpPr>
          <p:nvPr>
            <p:ph type="dt" idx="11"/>
          </p:nvPr>
        </p:nvSpPr>
        <p:spPr>
          <a:ln/>
        </p:spPr>
        <p:txBody>
          <a:bodyPr/>
          <a:lstStyle>
            <a:lvl1pPr>
              <a:defRPr/>
            </a:lvl1pPr>
          </a:lstStyle>
          <a:p>
            <a:pPr>
              <a:defRPr/>
            </a:pPr>
            <a:fld id="{D4519A41-4B30-4A57-A17A-1B80B8F43CB1}" type="datetime1">
              <a:rPr lang="en-US" altLang="ja-JP" smtClean="0"/>
              <a:t>8/18/2023</a:t>
            </a:fld>
            <a:endParaRPr lang="ja-JP" altLang="ja-JP"/>
          </a:p>
        </p:txBody>
      </p:sp>
      <p:sp>
        <p:nvSpPr>
          <p:cNvPr id="5" name="Shape 12">
            <a:extLst>
              <a:ext uri="{FF2B5EF4-FFF2-40B4-BE49-F238E27FC236}">
                <a16:creationId xmlns:a16="http://schemas.microsoft.com/office/drawing/2014/main" id="{BB0D151F-D2EE-4EB6-8E9C-B1F297DA34EF}"/>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B2522E5D-E145-40BF-AC3F-857A08EE17A1}"/>
              </a:ext>
            </a:extLst>
          </p:cNvPr>
          <p:cNvSpPr txBox="1">
            <a:spLocks noGrp="1"/>
          </p:cNvSpPr>
          <p:nvPr>
            <p:ph type="sldNum" idx="13"/>
          </p:nvPr>
        </p:nvSpPr>
        <p:spPr>
          <a:ln/>
        </p:spPr>
        <p:txBody>
          <a:bodyPr/>
          <a:lstStyle>
            <a:lvl1pPr>
              <a:defRPr/>
            </a:lvl1pPr>
          </a:lstStyle>
          <a:p>
            <a:pPr>
              <a:defRPr/>
            </a:pPr>
            <a:fld id="{9E3F8408-E27E-4014-8D2D-AE16EBE215F6}" type="slidenum">
              <a:rPr lang="en-US" altLang="ja-JP"/>
              <a:pPr>
                <a:defRPr/>
              </a:pPr>
              <a:t>‹#›</a:t>
            </a:fld>
            <a:endParaRPr lang="en-US" altLang="ja-JP"/>
          </a:p>
        </p:txBody>
      </p:sp>
    </p:spTree>
    <p:extLst>
      <p:ext uri="{BB962C8B-B14F-4D97-AF65-F5344CB8AC3E}">
        <p14:creationId xmlns:p14="http://schemas.microsoft.com/office/powerpoint/2010/main" val="3315912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D994129D-613A-4B1E-8C68-B517CEBDFDAA}"/>
              </a:ext>
            </a:extLst>
          </p:cNvPr>
          <p:cNvCxnSpPr/>
          <p:nvPr userDrawn="1"/>
        </p:nvCxnSpPr>
        <p:spPr>
          <a:xfrm>
            <a:off x="0" y="869950"/>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44B8243-629B-41D7-9BC1-D08D1A886E63}"/>
              </a:ext>
            </a:extLst>
          </p:cNvPr>
          <p:cNvSpPr>
            <a:spLocks noChangeArrowheads="1"/>
          </p:cNvSpPr>
          <p:nvPr userDrawn="1"/>
        </p:nvSpPr>
        <p:spPr bwMode="auto">
          <a:xfrm>
            <a:off x="8112125" y="6731000"/>
            <a:ext cx="3937000" cy="127000"/>
          </a:xfrm>
          <a:prstGeom prst="rect">
            <a:avLst/>
          </a:prstGeom>
          <a:noFill/>
          <a:ln w="12700">
            <a:noFill/>
            <a:miter lim="800000"/>
            <a:headEnd/>
            <a:tailEnd/>
          </a:ln>
          <a:effectLst/>
        </p:spPr>
        <p:txBody>
          <a:bodyPr lIns="62645" tIns="30773" rIns="62645" bIns="0" anchor="b">
            <a:spAutoFit/>
          </a:bodyPr>
          <a:lstStyle/>
          <a:p>
            <a:pPr algn="r">
              <a:defRPr/>
            </a:pPr>
            <a:r>
              <a:rPr lang="en-US" altLang="ja-JP" sz="623" dirty="0">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rPr>
              <a:t>Copyright © 2017 Rubato Co., Ltd. –Confidential-</a:t>
            </a:r>
            <a:endParaRPr lang="en-US" altLang="ja-JP" sz="761" dirty="0">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6" name="図 13">
            <a:extLst>
              <a:ext uri="{FF2B5EF4-FFF2-40B4-BE49-F238E27FC236}">
                <a16:creationId xmlns:a16="http://schemas.microsoft.com/office/drawing/2014/main" id="{94CF539A-EB57-41C3-8E78-34D6F79445F7}"/>
              </a:ext>
            </a:extLst>
          </p:cNvPr>
          <p:cNvPicPr>
            <a:picLocks noChangeAspect="1" noChangeArrowheads="1"/>
          </p:cNvPicPr>
          <p:nvPr userDrawn="1"/>
        </p:nvPicPr>
        <p:blipFill>
          <a:blip r:embed="rId2">
            <a:clrChange>
              <a:clrFrom>
                <a:srgbClr val="FFFFF9"/>
              </a:clrFrom>
              <a:clrTo>
                <a:srgbClr val="FFFFF9">
                  <a:alpha val="0"/>
                </a:srgbClr>
              </a:clrTo>
            </a:clrChange>
            <a:extLst>
              <a:ext uri="{28A0092B-C50C-407E-A947-70E740481C1C}">
                <a14:useLocalDpi xmlns:a14="http://schemas.microsoft.com/office/drawing/2010/main" val="0"/>
              </a:ext>
            </a:extLst>
          </a:blip>
          <a:srcRect/>
          <a:stretch>
            <a:fillRect/>
          </a:stretch>
        </p:blipFill>
        <p:spPr bwMode="auto">
          <a:xfrm>
            <a:off x="9907588" y="146050"/>
            <a:ext cx="2058987"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 y="1"/>
            <a:ext cx="11088555" cy="836712"/>
          </a:xfrm>
        </p:spPr>
        <p:txBody>
          <a:bodyPr anchor="b">
            <a:normAutofit/>
          </a:bodyPr>
          <a:lstStyle>
            <a:lvl1pPr algn="l">
              <a:defRPr sz="1661" b="0">
                <a:solidFill>
                  <a:srgbClr val="4D4D4D"/>
                </a:solidFill>
                <a:latin typeface="+mn-ea"/>
                <a:ea typeface="+mn-ea"/>
              </a:defRPr>
            </a:lvl1pPr>
          </a:lstStyle>
          <a:p>
            <a:r>
              <a:rPr lang="ja-JP" altLang="en-US"/>
              <a:t>マスター タイトルの書式設定</a:t>
            </a:r>
            <a:endParaRPr lang="ja-JP" altLang="en-US" dirty="0"/>
          </a:p>
        </p:txBody>
      </p:sp>
      <p:sp>
        <p:nvSpPr>
          <p:cNvPr id="13" name="テキスト プレースホルダー 12"/>
          <p:cNvSpPr>
            <a:spLocks noGrp="1"/>
          </p:cNvSpPr>
          <p:nvPr>
            <p:ph type="body" sz="quarter" idx="13"/>
          </p:nvPr>
        </p:nvSpPr>
        <p:spPr>
          <a:xfrm>
            <a:off x="0" y="869950"/>
            <a:ext cx="12192000" cy="470818"/>
          </a:xfrm>
        </p:spPr>
        <p:txBody>
          <a:bodyPr>
            <a:noAutofit/>
          </a:bodyPr>
          <a:lstStyle>
            <a:lvl1pPr marL="0" indent="0">
              <a:buNone/>
              <a:defRPr sz="1385">
                <a:solidFill>
                  <a:srgbClr val="4D4D4D"/>
                </a:solidFill>
                <a:latin typeface="+mn-ea"/>
                <a:ea typeface="+mn-ea"/>
              </a:defRPr>
            </a:lvl1pPr>
          </a:lstStyle>
          <a:p>
            <a:pPr lvl="0"/>
            <a:r>
              <a:rPr lang="ja-JP" altLang="en-US"/>
              <a:t>マスター テキストの書式設定</a:t>
            </a:r>
          </a:p>
        </p:txBody>
      </p:sp>
      <p:sp>
        <p:nvSpPr>
          <p:cNvPr id="7" name="フッター プレースホルダ 4">
            <a:extLst>
              <a:ext uri="{FF2B5EF4-FFF2-40B4-BE49-F238E27FC236}">
                <a16:creationId xmlns:a16="http://schemas.microsoft.com/office/drawing/2014/main" id="{7AE994E2-B45E-475E-916C-F2E5FD9649B2}"/>
              </a:ext>
            </a:extLst>
          </p:cNvPr>
          <p:cNvSpPr>
            <a:spLocks noGrp="1"/>
          </p:cNvSpPr>
          <p:nvPr>
            <p:ph type="ftr" sz="quarter" idx="14"/>
          </p:nvPr>
        </p:nvSpPr>
        <p:spPr/>
        <p:txBody>
          <a:bodyPr/>
          <a:lstStyle>
            <a:lvl1pPr>
              <a:defRPr/>
            </a:lvl1pPr>
          </a:lstStyle>
          <a:p>
            <a:pPr>
              <a:defRPr/>
            </a:pPr>
            <a:r>
              <a:rPr lang="en-US" altLang="ja-JP"/>
              <a:t>Copyright©️ 2023 HRD, Inc. All Rights Reserved. Strictly Confidential.</a:t>
            </a:r>
            <a:endParaRPr lang="ja-JP" altLang="en-US"/>
          </a:p>
        </p:txBody>
      </p:sp>
      <p:sp>
        <p:nvSpPr>
          <p:cNvPr id="8" name="スライド番号プレースホルダ 5">
            <a:extLst>
              <a:ext uri="{FF2B5EF4-FFF2-40B4-BE49-F238E27FC236}">
                <a16:creationId xmlns:a16="http://schemas.microsoft.com/office/drawing/2014/main" id="{BC104499-DB55-42F6-8D47-0B4CFA99051C}"/>
              </a:ext>
            </a:extLst>
          </p:cNvPr>
          <p:cNvSpPr>
            <a:spLocks noGrp="1"/>
          </p:cNvSpPr>
          <p:nvPr>
            <p:ph type="sldNum" sz="quarter" idx="15"/>
          </p:nvPr>
        </p:nvSpPr>
        <p:spPr/>
        <p:txBody>
          <a:bodyPr/>
          <a:lstStyle>
            <a:lvl1pPr algn="l">
              <a:buSzTx/>
              <a:defRPr sz="1800">
                <a:solidFill>
                  <a:srgbClr val="333333"/>
                </a:solidFill>
                <a:latin typeface="Meiryo UI" panose="020B0604030504040204" pitchFamily="50" charset="-128"/>
                <a:ea typeface="Meiryo UI" panose="020B0604030504040204" pitchFamily="50" charset="-128"/>
                <a:cs typeface="+mn-cs"/>
              </a:defRPr>
            </a:lvl1pPr>
          </a:lstStyle>
          <a:p>
            <a:pPr>
              <a:defRPr/>
            </a:pPr>
            <a:fld id="{A0362DAC-66B7-4FFC-BED3-E5802A6EF97C}" type="slidenum">
              <a:rPr lang="ja-JP" altLang="en-US"/>
              <a:pPr>
                <a:defRPr/>
              </a:pPr>
              <a:t>‹#›</a:t>
            </a:fld>
            <a:endParaRPr lang="ja-JP" altLang="en-US" dirty="0"/>
          </a:p>
        </p:txBody>
      </p:sp>
    </p:spTree>
    <p:extLst>
      <p:ext uri="{BB962C8B-B14F-4D97-AF65-F5344CB8AC3E}">
        <p14:creationId xmlns:p14="http://schemas.microsoft.com/office/powerpoint/2010/main" val="1682419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CEB1E25-7A1A-47DB-99B8-9EB8F4CC9CD4}"/>
              </a:ext>
            </a:extLst>
          </p:cNvPr>
          <p:cNvSpPr>
            <a:spLocks noGrp="1" noChangeArrowheads="1"/>
          </p:cNvSpPr>
          <p:nvPr>
            <p:ph type="dt" sz="half" idx="10"/>
          </p:nvPr>
        </p:nvSpPr>
        <p:spPr/>
        <p:txBody>
          <a:bodyPr/>
          <a:lstStyle>
            <a:lvl1pPr>
              <a:spcBef>
                <a:spcPts val="0"/>
              </a:spcBef>
              <a:defRPr>
                <a:latin typeface="Arial" pitchFamily="34" charset="0"/>
                <a:ea typeface="ＭＳ Ｐゴシック" pitchFamily="50" charset="-128"/>
                <a:cs typeface="Calibri"/>
                <a:sym typeface="Calibri"/>
              </a:defRPr>
            </a:lvl1pPr>
          </a:lstStyle>
          <a:p>
            <a:pPr>
              <a:defRPr/>
            </a:pPr>
            <a:fld id="{749EDF3C-3891-47ED-981F-5DE77052204A}" type="datetime1">
              <a:rPr lang="en-US" altLang="ja-JP" smtClean="0"/>
              <a:t>8/18/2023</a:t>
            </a:fld>
            <a:endParaRPr lang="en-US" altLang="ja-JP"/>
          </a:p>
        </p:txBody>
      </p:sp>
      <p:sp>
        <p:nvSpPr>
          <p:cNvPr id="4" name="Rectangle 5">
            <a:extLst>
              <a:ext uri="{FF2B5EF4-FFF2-40B4-BE49-F238E27FC236}">
                <a16:creationId xmlns:a16="http://schemas.microsoft.com/office/drawing/2014/main" id="{C3C43261-74C2-46F1-A687-3076E0661ED4}"/>
              </a:ext>
            </a:extLst>
          </p:cNvPr>
          <p:cNvSpPr>
            <a:spLocks noGrp="1" noChangeArrowheads="1"/>
          </p:cNvSpPr>
          <p:nvPr>
            <p:ph type="ftr" sz="quarter" idx="11"/>
          </p:nvPr>
        </p:nvSpPr>
        <p:spPr/>
        <p:txBody>
          <a:bodyPr/>
          <a:lstStyle>
            <a:lvl1pPr>
              <a:spcBef>
                <a:spcPts val="0"/>
              </a:spcBef>
              <a:defRPr>
                <a:latin typeface="Arial" pitchFamily="34" charset="0"/>
                <a:ea typeface="ＭＳ Ｐゴシック" pitchFamily="50" charset="-128"/>
                <a:cs typeface="Calibri"/>
                <a:sym typeface="Calibri"/>
              </a:defRPr>
            </a:lvl1pPr>
          </a:lstStyle>
          <a:p>
            <a:pPr>
              <a:defRPr/>
            </a:pPr>
            <a:r>
              <a:rPr lang="en-US" altLang="ja-JP"/>
              <a:t>Copyright©️ 2023 HRD, Inc. All Rights Reserved. Strictly Confidential.</a:t>
            </a:r>
          </a:p>
        </p:txBody>
      </p:sp>
      <p:sp>
        <p:nvSpPr>
          <p:cNvPr id="5" name="Rectangle 6">
            <a:extLst>
              <a:ext uri="{FF2B5EF4-FFF2-40B4-BE49-F238E27FC236}">
                <a16:creationId xmlns:a16="http://schemas.microsoft.com/office/drawing/2014/main" id="{AF87A17B-44CD-4CEC-8B5D-46912668ED87}"/>
              </a:ext>
            </a:extLst>
          </p:cNvPr>
          <p:cNvSpPr>
            <a:spLocks noGrp="1" noChangeArrowheads="1"/>
          </p:cNvSpPr>
          <p:nvPr>
            <p:ph type="sldNum" sz="quarter" idx="12"/>
          </p:nvPr>
        </p:nvSpPr>
        <p:spPr/>
        <p:txBody>
          <a:bodyPr/>
          <a:lstStyle>
            <a:lvl1pPr algn="l">
              <a:buSzTx/>
              <a:defRPr sz="1800">
                <a:solidFill>
                  <a:schemeClr val="tx1"/>
                </a:solidFill>
                <a:latin typeface="Arial" panose="020B0604020202020204" pitchFamily="34" charset="0"/>
                <a:cs typeface="+mn-cs"/>
              </a:defRPr>
            </a:lvl1pPr>
          </a:lstStyle>
          <a:p>
            <a:pPr>
              <a:defRPr/>
            </a:pPr>
            <a:fld id="{1733BC86-A61E-419C-8B5D-EE2B400B3F07}" type="slidenum">
              <a:rPr lang="en-US" altLang="ja-JP"/>
              <a:pPr>
                <a:defRPr/>
              </a:pPr>
              <a:t>‹#›</a:t>
            </a:fld>
            <a:endParaRPr lang="en-US" altLang="ja-JP" dirty="0"/>
          </a:p>
        </p:txBody>
      </p:sp>
    </p:spTree>
    <p:extLst>
      <p:ext uri="{BB962C8B-B14F-4D97-AF65-F5344CB8AC3E}">
        <p14:creationId xmlns:p14="http://schemas.microsoft.com/office/powerpoint/2010/main" val="694941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2" name="Shape 40">
            <a:extLst>
              <a:ext uri="{FF2B5EF4-FFF2-40B4-BE49-F238E27FC236}">
                <a16:creationId xmlns:a16="http://schemas.microsoft.com/office/drawing/2014/main" id="{313E6BC2-8E71-4E07-86C0-EBD5599E2C86}"/>
              </a:ext>
            </a:extLst>
          </p:cNvPr>
          <p:cNvSpPr txBox="1">
            <a:spLocks noGrp="1"/>
          </p:cNvSpPr>
          <p:nvPr>
            <p:ph type="dt" idx="10"/>
          </p:nvPr>
        </p:nvSpPr>
        <p:spPr/>
        <p:txBody>
          <a:bodyPr/>
          <a:lstStyle>
            <a:lvl1pPr>
              <a:defRPr sz="800"/>
            </a:lvl1pPr>
          </a:lstStyle>
          <a:p>
            <a:pPr>
              <a:defRPr/>
            </a:pPr>
            <a:fld id="{F20FC19E-13E0-47D0-A11F-E7862CBE6F6F}" type="datetime1">
              <a:rPr lang="en-US" altLang="ja-JP" smtClean="0"/>
              <a:t>8/18/2023</a:t>
            </a:fld>
            <a:endParaRPr lang="ja-JP" altLang="ja-JP"/>
          </a:p>
        </p:txBody>
      </p:sp>
      <p:sp>
        <p:nvSpPr>
          <p:cNvPr id="3" name="Shape 41">
            <a:extLst>
              <a:ext uri="{FF2B5EF4-FFF2-40B4-BE49-F238E27FC236}">
                <a16:creationId xmlns:a16="http://schemas.microsoft.com/office/drawing/2014/main" id="{1D244CA8-5C64-4858-BD26-EC651C14BFBA}"/>
              </a:ext>
            </a:extLst>
          </p:cNvPr>
          <p:cNvSpPr txBox="1">
            <a:spLocks noGrp="1"/>
          </p:cNvSpPr>
          <p:nvPr>
            <p:ph type="ftr" idx="11"/>
          </p:nvPr>
        </p:nvSpPr>
        <p:spPr/>
        <p:txBody>
          <a:bodyPr/>
          <a:lstStyle>
            <a:lvl1pPr>
              <a:defRPr sz="800"/>
            </a:lvl1pPr>
          </a:lstStyle>
          <a:p>
            <a:pPr>
              <a:defRPr/>
            </a:pPr>
            <a:r>
              <a:rPr lang="en-US" altLang="ja-JP"/>
              <a:t>Copyright©️ 2023 HRD, Inc. All Rights Reserved. Strictly Confidential.</a:t>
            </a:r>
            <a:endParaRPr lang="ja-JP" altLang="ja-JP"/>
          </a:p>
        </p:txBody>
      </p:sp>
      <p:sp>
        <p:nvSpPr>
          <p:cNvPr id="4" name="Shape 42">
            <a:extLst>
              <a:ext uri="{FF2B5EF4-FFF2-40B4-BE49-F238E27FC236}">
                <a16:creationId xmlns:a16="http://schemas.microsoft.com/office/drawing/2014/main" id="{2F3BD5A5-04E8-4694-A7BC-C17E0DCAB4C3}"/>
              </a:ext>
            </a:extLst>
          </p:cNvPr>
          <p:cNvSpPr txBox="1">
            <a:spLocks noGrp="1"/>
          </p:cNvSpPr>
          <p:nvPr>
            <p:ph type="sldNum" idx="12"/>
          </p:nvPr>
        </p:nvSpPr>
        <p:spPr/>
        <p:txBody>
          <a:bodyPr/>
          <a:lstStyle>
            <a:lvl1pPr>
              <a:defRPr sz="800"/>
            </a:lvl1pPr>
          </a:lstStyle>
          <a:p>
            <a:pPr>
              <a:defRPr/>
            </a:pPr>
            <a:fld id="{3A7BE5C4-8658-4A91-86D1-19E1FDAC6E61}" type="slidenum">
              <a:rPr lang="en-US" altLang="ja-JP"/>
              <a:pPr>
                <a:defRPr/>
              </a:pPr>
              <a:t>‹#›</a:t>
            </a:fld>
            <a:endParaRPr lang="en-US" altLang="ja-JP"/>
          </a:p>
        </p:txBody>
      </p:sp>
    </p:spTree>
    <p:extLst>
      <p:ext uri="{BB962C8B-B14F-4D97-AF65-F5344CB8AC3E}">
        <p14:creationId xmlns:p14="http://schemas.microsoft.com/office/powerpoint/2010/main" val="891572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23">
            <a:extLst>
              <a:ext uri="{FF2B5EF4-FFF2-40B4-BE49-F238E27FC236}">
                <a16:creationId xmlns:a16="http://schemas.microsoft.com/office/drawing/2014/main" id="{6E07938E-07E7-4268-8236-AD39F007264F}"/>
              </a:ext>
            </a:extLst>
          </p:cNvPr>
          <p:cNvSpPr txBox="1">
            <a:spLocks noGrp="1"/>
          </p:cNvSpPr>
          <p:nvPr>
            <p:ph type="dt" idx="10"/>
          </p:nvPr>
        </p:nvSpPr>
        <p:spPr/>
        <p:txBody>
          <a:bodyPr/>
          <a:lstStyle>
            <a:lvl1pPr>
              <a:defRPr sz="1200"/>
            </a:lvl1pPr>
          </a:lstStyle>
          <a:p>
            <a:pPr>
              <a:defRPr/>
            </a:pPr>
            <a:fld id="{4939718B-8AD9-433C-B2E1-7938231C95A9}" type="datetime1">
              <a:rPr lang="en-US" altLang="ja-JP" smtClean="0"/>
              <a:t>8/18/2023</a:t>
            </a:fld>
            <a:endParaRPr lang="ja-JP" altLang="ja-JP"/>
          </a:p>
        </p:txBody>
      </p:sp>
      <p:sp>
        <p:nvSpPr>
          <p:cNvPr id="5" name="Shape 24">
            <a:extLst>
              <a:ext uri="{FF2B5EF4-FFF2-40B4-BE49-F238E27FC236}">
                <a16:creationId xmlns:a16="http://schemas.microsoft.com/office/drawing/2014/main" id="{3FDEC003-11A9-4388-93B4-EA1673CA9DAE}"/>
              </a:ext>
            </a:extLst>
          </p:cNvPr>
          <p:cNvSpPr txBox="1">
            <a:spLocks noGrp="1"/>
          </p:cNvSpPr>
          <p:nvPr>
            <p:ph type="ftr" idx="11"/>
          </p:nvPr>
        </p:nvSpPr>
        <p:spPr/>
        <p:txBody>
          <a:bodyPr/>
          <a:lstStyle>
            <a:lvl1pPr>
              <a:defRPr sz="1200"/>
            </a:lvl1pPr>
          </a:lstStyle>
          <a:p>
            <a:pPr>
              <a:defRPr/>
            </a:pPr>
            <a:r>
              <a:rPr lang="en-US" altLang="ja-JP"/>
              <a:t>Copyright©️ 2023 HRD, Inc. All Rights Reserved. Strictly Confidential.</a:t>
            </a:r>
            <a:endParaRPr lang="ja-JP" altLang="ja-JP"/>
          </a:p>
        </p:txBody>
      </p:sp>
      <p:sp>
        <p:nvSpPr>
          <p:cNvPr id="6" name="Shape 25">
            <a:extLst>
              <a:ext uri="{FF2B5EF4-FFF2-40B4-BE49-F238E27FC236}">
                <a16:creationId xmlns:a16="http://schemas.microsoft.com/office/drawing/2014/main" id="{60587CA1-0CD6-406D-A520-5A29E9A43E9E}"/>
              </a:ext>
            </a:extLst>
          </p:cNvPr>
          <p:cNvSpPr txBox="1">
            <a:spLocks noGrp="1"/>
          </p:cNvSpPr>
          <p:nvPr>
            <p:ph type="sldNum" idx="12"/>
          </p:nvPr>
        </p:nvSpPr>
        <p:spPr/>
        <p:txBody>
          <a:bodyPr/>
          <a:lstStyle>
            <a:lvl1pPr>
              <a:defRPr sz="1200"/>
            </a:lvl1pPr>
          </a:lstStyle>
          <a:p>
            <a:pPr>
              <a:defRPr/>
            </a:pPr>
            <a:fld id="{1B5D10AD-7141-4D49-8B30-76BE0D987DEE}" type="slidenum">
              <a:rPr lang="en-US" altLang="ja-JP"/>
              <a:pPr>
                <a:defRPr/>
              </a:pPr>
              <a:t>‹#›</a:t>
            </a:fld>
            <a:endParaRPr lang="en-US" altLang="ja-JP"/>
          </a:p>
        </p:txBody>
      </p:sp>
    </p:spTree>
    <p:extLst>
      <p:ext uri="{BB962C8B-B14F-4D97-AF65-F5344CB8AC3E}">
        <p14:creationId xmlns:p14="http://schemas.microsoft.com/office/powerpoint/2010/main" val="4236714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2475"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3" y="3886200"/>
            <a:ext cx="8534399" cy="1752600"/>
          </a:xfrm>
          <a:prstGeom prst="rect">
            <a:avLst/>
          </a:prstGeom>
          <a:noFill/>
          <a:ln>
            <a:noFill/>
          </a:ln>
        </p:spPr>
        <p:txBody>
          <a:bodyPr/>
          <a:lstStyle>
            <a:lvl1pPr marL="0" marR="0" indent="0" algn="ctr" rtl="0">
              <a:spcBef>
                <a:spcPts val="360"/>
              </a:spcBef>
              <a:buClr>
                <a:srgbClr val="888888"/>
              </a:buClr>
              <a:buFont typeface="Arial"/>
              <a:buNone/>
              <a:defRPr sz="1800" b="0" i="0" u="none" strike="noStrike" cap="none" baseline="0">
                <a:solidFill>
                  <a:srgbClr val="888888"/>
                </a:solidFill>
                <a:latin typeface="Calibri"/>
                <a:ea typeface="Calibri"/>
                <a:cs typeface="Calibri"/>
                <a:sym typeface="Calibri"/>
              </a:defRPr>
            </a:lvl1pPr>
            <a:lvl2pPr marL="257175" marR="0" indent="0" algn="ctr" rtl="0">
              <a:spcBef>
                <a:spcPts val="315"/>
              </a:spcBef>
              <a:buClr>
                <a:srgbClr val="888888"/>
              </a:buClr>
              <a:buFont typeface="Arial"/>
              <a:buNone/>
              <a:defRPr sz="1575" b="0" i="0" u="none" strike="noStrike" cap="none" baseline="0">
                <a:solidFill>
                  <a:srgbClr val="888888"/>
                </a:solidFill>
                <a:latin typeface="Calibri"/>
                <a:ea typeface="Calibri"/>
                <a:cs typeface="Calibri"/>
                <a:sym typeface="Calibri"/>
              </a:defRPr>
            </a:lvl2pPr>
            <a:lvl3pPr marL="514350" marR="0" indent="0" algn="ctr" rtl="0">
              <a:spcBef>
                <a:spcPts val="270"/>
              </a:spcBef>
              <a:buClr>
                <a:srgbClr val="888888"/>
              </a:buClr>
              <a:buFont typeface="Arial"/>
              <a:buNone/>
              <a:defRPr sz="1350" b="0" i="0" u="none" strike="noStrike" cap="none" baseline="0">
                <a:solidFill>
                  <a:srgbClr val="888888"/>
                </a:solidFill>
                <a:latin typeface="Calibri"/>
                <a:ea typeface="Calibri"/>
                <a:cs typeface="Calibri"/>
                <a:sym typeface="Calibri"/>
              </a:defRPr>
            </a:lvl3pPr>
            <a:lvl4pPr marL="771525" marR="0" indent="0" algn="ctr" rtl="0">
              <a:spcBef>
                <a:spcPts val="225"/>
              </a:spcBef>
              <a:buClr>
                <a:srgbClr val="888888"/>
              </a:buClr>
              <a:buFont typeface="Arial"/>
              <a:buNone/>
              <a:defRPr sz="1125" b="0" i="0" u="none" strike="noStrike" cap="none" baseline="0">
                <a:solidFill>
                  <a:srgbClr val="888888"/>
                </a:solidFill>
                <a:latin typeface="Calibri"/>
                <a:ea typeface="Calibri"/>
                <a:cs typeface="Calibri"/>
                <a:sym typeface="Calibri"/>
              </a:defRPr>
            </a:lvl4pPr>
            <a:lvl5pPr marL="1028700" marR="0" indent="0" algn="ctr" rtl="0">
              <a:spcBef>
                <a:spcPts val="225"/>
              </a:spcBef>
              <a:buClr>
                <a:srgbClr val="888888"/>
              </a:buClr>
              <a:buFont typeface="Arial"/>
              <a:buNone/>
              <a:defRPr sz="1125" b="0" i="0" u="none" strike="noStrike" cap="none" baseline="0">
                <a:solidFill>
                  <a:srgbClr val="888888"/>
                </a:solidFill>
                <a:latin typeface="Calibri"/>
                <a:ea typeface="Calibri"/>
                <a:cs typeface="Calibri"/>
                <a:sym typeface="Calibri"/>
              </a:defRPr>
            </a:lvl5pPr>
            <a:lvl6pPr marL="1285875" marR="0" indent="0" algn="ctr" rtl="0">
              <a:spcBef>
                <a:spcPts val="225"/>
              </a:spcBef>
              <a:buClr>
                <a:srgbClr val="888888"/>
              </a:buClr>
              <a:buFont typeface="Arial"/>
              <a:buNone/>
              <a:defRPr sz="1125" b="0" i="0" u="none" strike="noStrike" cap="none" baseline="0">
                <a:solidFill>
                  <a:srgbClr val="888888"/>
                </a:solidFill>
                <a:latin typeface="Calibri"/>
                <a:ea typeface="Calibri"/>
                <a:cs typeface="Calibri"/>
                <a:sym typeface="Calibri"/>
              </a:defRPr>
            </a:lvl6pPr>
            <a:lvl7pPr marL="1543050" marR="0" indent="0" algn="ctr" rtl="0">
              <a:spcBef>
                <a:spcPts val="225"/>
              </a:spcBef>
              <a:buClr>
                <a:srgbClr val="888888"/>
              </a:buClr>
              <a:buFont typeface="Arial"/>
              <a:buNone/>
              <a:defRPr sz="1125" b="0" i="0" u="none" strike="noStrike" cap="none" baseline="0">
                <a:solidFill>
                  <a:srgbClr val="888888"/>
                </a:solidFill>
                <a:latin typeface="Calibri"/>
                <a:ea typeface="Calibri"/>
                <a:cs typeface="Calibri"/>
                <a:sym typeface="Calibri"/>
              </a:defRPr>
            </a:lvl7pPr>
            <a:lvl8pPr marL="1800225" marR="0" indent="0" algn="ctr" rtl="0">
              <a:spcBef>
                <a:spcPts val="225"/>
              </a:spcBef>
              <a:buClr>
                <a:srgbClr val="888888"/>
              </a:buClr>
              <a:buFont typeface="Arial"/>
              <a:buNone/>
              <a:defRPr sz="1125" b="0" i="0" u="none" strike="noStrike" cap="none" baseline="0">
                <a:solidFill>
                  <a:srgbClr val="888888"/>
                </a:solidFill>
                <a:latin typeface="Calibri"/>
                <a:ea typeface="Calibri"/>
                <a:cs typeface="Calibri"/>
                <a:sym typeface="Calibri"/>
              </a:defRPr>
            </a:lvl8pPr>
            <a:lvl9pPr marL="2057400" marR="0" indent="0" algn="ctr" rtl="0">
              <a:spcBef>
                <a:spcPts val="225"/>
              </a:spcBef>
              <a:buClr>
                <a:srgbClr val="888888"/>
              </a:buClr>
              <a:buFont typeface="Arial"/>
              <a:buNone/>
              <a:defRPr sz="1125" b="0" i="0" u="none" strike="noStrike" cap="none" baseline="0">
                <a:solidFill>
                  <a:srgbClr val="888888"/>
                </a:solidFill>
                <a:latin typeface="Calibri"/>
                <a:ea typeface="Calibri"/>
                <a:cs typeface="Calibri"/>
                <a:sym typeface="Calibri"/>
              </a:defRPr>
            </a:lvl9pPr>
          </a:lstStyle>
          <a:p>
            <a:endParaRPr/>
          </a:p>
        </p:txBody>
      </p:sp>
      <p:sp>
        <p:nvSpPr>
          <p:cNvPr id="4" name="Shape 17">
            <a:extLst>
              <a:ext uri="{FF2B5EF4-FFF2-40B4-BE49-F238E27FC236}">
                <a16:creationId xmlns:a16="http://schemas.microsoft.com/office/drawing/2014/main" id="{BCD10977-89B4-45BB-9CBE-77ABAD674EEE}"/>
              </a:ext>
            </a:extLst>
          </p:cNvPr>
          <p:cNvSpPr txBox="1">
            <a:spLocks noGrp="1"/>
          </p:cNvSpPr>
          <p:nvPr>
            <p:ph type="dt" idx="10"/>
          </p:nvPr>
        </p:nvSpPr>
        <p:spPr/>
        <p:txBody>
          <a:bodyPr/>
          <a:lstStyle>
            <a:lvl1pPr eaLnBrk="0" hangingPunct="0">
              <a:defRPr kumimoji="1"/>
            </a:lvl1pPr>
          </a:lstStyle>
          <a:p>
            <a:pPr>
              <a:defRPr/>
            </a:pPr>
            <a:fld id="{D61A0A38-8572-47C9-AF4A-3CED844C234C}" type="datetime1">
              <a:rPr lang="en-US" altLang="ja-JP" smtClean="0"/>
              <a:t>8/18/2023</a:t>
            </a:fld>
            <a:endParaRPr lang="ja-JP" altLang="ja-JP"/>
          </a:p>
        </p:txBody>
      </p:sp>
      <p:sp>
        <p:nvSpPr>
          <p:cNvPr id="5" name="Shape 18">
            <a:extLst>
              <a:ext uri="{FF2B5EF4-FFF2-40B4-BE49-F238E27FC236}">
                <a16:creationId xmlns:a16="http://schemas.microsoft.com/office/drawing/2014/main" id="{C4A470C3-DEC8-431F-A477-9B60C741B733}"/>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19">
            <a:extLst>
              <a:ext uri="{FF2B5EF4-FFF2-40B4-BE49-F238E27FC236}">
                <a16:creationId xmlns:a16="http://schemas.microsoft.com/office/drawing/2014/main" id="{FB2381C1-74D0-43F1-BA12-1C91EE6685F7}"/>
              </a:ext>
            </a:extLst>
          </p:cNvPr>
          <p:cNvSpPr txBox="1">
            <a:spLocks noGrp="1"/>
          </p:cNvSpPr>
          <p:nvPr>
            <p:ph type="sldNum" idx="12"/>
          </p:nvPr>
        </p:nvSpPr>
        <p:spPr/>
        <p:txBody>
          <a:bodyPr>
            <a:noAutofit/>
          </a:bodyPr>
          <a:lstStyle>
            <a:lvl1pPr eaLnBrk="0" hangingPunct="0">
              <a:defRPr kumimoji="1"/>
            </a:lvl1pPr>
          </a:lstStyle>
          <a:p>
            <a:pPr>
              <a:defRPr/>
            </a:pPr>
            <a:fld id="{853C768A-1F7B-48FE-8DAF-94A9E4A703B9}" type="slidenum">
              <a:rPr lang="en-US" altLang="ja-JP"/>
              <a:pPr>
                <a:defRPr/>
              </a:pPr>
              <a:t>‹#›</a:t>
            </a:fld>
            <a:endParaRPr lang="en-US" altLang="ja-JP"/>
          </a:p>
        </p:txBody>
      </p:sp>
    </p:spTree>
    <p:extLst>
      <p:ext uri="{BB962C8B-B14F-4D97-AF65-F5344CB8AC3E}">
        <p14:creationId xmlns:p14="http://schemas.microsoft.com/office/powerpoint/2010/main" val="4268441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2475">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5"/>
            <a:ext cx="10972800" cy="4525963"/>
          </a:xfrm>
          <a:prstGeom prst="rect">
            <a:avLst/>
          </a:prstGeom>
          <a:noFill/>
          <a:ln>
            <a:noFill/>
          </a:ln>
        </p:spPr>
        <p:txBody>
          <a:bodyPr/>
          <a:lstStyle>
            <a:lvl1pPr marL="192881" indent="-78581" algn="l" rtl="0">
              <a:spcBef>
                <a:spcPts val="360"/>
              </a:spcBef>
              <a:buClr>
                <a:schemeClr val="dk1"/>
              </a:buClr>
              <a:buFont typeface="Arial"/>
              <a:buChar char="•"/>
              <a:defRPr sz="1800">
                <a:solidFill>
                  <a:schemeClr val="dk1"/>
                </a:solidFill>
                <a:latin typeface="Calibri"/>
                <a:ea typeface="Calibri"/>
                <a:cs typeface="Calibri"/>
                <a:sym typeface="Calibri"/>
              </a:defRPr>
            </a:lvl1pPr>
            <a:lvl2pPr marL="417910" indent="-60722" algn="l" rtl="0">
              <a:spcBef>
                <a:spcPts val="315"/>
              </a:spcBef>
              <a:buClr>
                <a:schemeClr val="dk1"/>
              </a:buClr>
              <a:buFont typeface="Arial"/>
              <a:buChar char="–"/>
              <a:defRPr sz="1575">
                <a:solidFill>
                  <a:schemeClr val="dk1"/>
                </a:solidFill>
                <a:latin typeface="Calibri"/>
                <a:ea typeface="Calibri"/>
                <a:cs typeface="Calibri"/>
                <a:sym typeface="Calibri"/>
              </a:defRPr>
            </a:lvl2pPr>
            <a:lvl3pPr marL="642938" indent="-42863" algn="l" rtl="0">
              <a:spcBef>
                <a:spcPts val="270"/>
              </a:spcBef>
              <a:buClr>
                <a:schemeClr val="dk1"/>
              </a:buClr>
              <a:buFont typeface="Arial"/>
              <a:buChar char="•"/>
              <a:defRPr sz="1350">
                <a:solidFill>
                  <a:schemeClr val="dk1"/>
                </a:solidFill>
                <a:latin typeface="Calibri"/>
                <a:ea typeface="Calibri"/>
                <a:cs typeface="Calibri"/>
                <a:sym typeface="Calibri"/>
              </a:defRPr>
            </a:lvl3pPr>
            <a:lvl4pPr marL="900113" indent="-57150" algn="l" rtl="0">
              <a:spcBef>
                <a:spcPts val="225"/>
              </a:spcBef>
              <a:buClr>
                <a:schemeClr val="dk1"/>
              </a:buClr>
              <a:buFont typeface="Arial"/>
              <a:buChar char="–"/>
              <a:defRPr sz="1125">
                <a:solidFill>
                  <a:schemeClr val="dk1"/>
                </a:solidFill>
                <a:latin typeface="Calibri"/>
                <a:ea typeface="Calibri"/>
                <a:cs typeface="Calibri"/>
                <a:sym typeface="Calibri"/>
              </a:defRPr>
            </a:lvl4pPr>
            <a:lvl5pPr marL="1157288" indent="-57150" algn="l" rtl="0">
              <a:spcBef>
                <a:spcPts val="225"/>
              </a:spcBef>
              <a:buClr>
                <a:schemeClr val="dk1"/>
              </a:buClr>
              <a:buFont typeface="Arial"/>
              <a:buChar char="»"/>
              <a:defRPr sz="1125">
                <a:solidFill>
                  <a:schemeClr val="dk1"/>
                </a:solidFill>
                <a:latin typeface="Calibri"/>
                <a:ea typeface="Calibri"/>
                <a:cs typeface="Calibri"/>
                <a:sym typeface="Calibri"/>
              </a:defRPr>
            </a:lvl5pPr>
            <a:lvl6pPr marL="1414463" indent="-57150" algn="l" rtl="0">
              <a:spcBef>
                <a:spcPts val="225"/>
              </a:spcBef>
              <a:buClr>
                <a:schemeClr val="dk1"/>
              </a:buClr>
              <a:buFont typeface="Arial"/>
              <a:buChar char="•"/>
              <a:defRPr sz="1125">
                <a:solidFill>
                  <a:schemeClr val="dk1"/>
                </a:solidFill>
                <a:latin typeface="Calibri"/>
                <a:ea typeface="Calibri"/>
                <a:cs typeface="Calibri"/>
                <a:sym typeface="Calibri"/>
              </a:defRPr>
            </a:lvl6pPr>
            <a:lvl7pPr marL="1671638" indent="-57150" algn="l" rtl="0">
              <a:spcBef>
                <a:spcPts val="225"/>
              </a:spcBef>
              <a:buClr>
                <a:schemeClr val="dk1"/>
              </a:buClr>
              <a:buFont typeface="Arial"/>
              <a:buChar char="•"/>
              <a:defRPr sz="1125">
                <a:solidFill>
                  <a:schemeClr val="dk1"/>
                </a:solidFill>
                <a:latin typeface="Calibri"/>
                <a:ea typeface="Calibri"/>
                <a:cs typeface="Calibri"/>
                <a:sym typeface="Calibri"/>
              </a:defRPr>
            </a:lvl7pPr>
            <a:lvl8pPr marL="1928813" indent="-57150" algn="l" rtl="0">
              <a:spcBef>
                <a:spcPts val="225"/>
              </a:spcBef>
              <a:buClr>
                <a:schemeClr val="dk1"/>
              </a:buClr>
              <a:buFont typeface="Arial"/>
              <a:buChar char="•"/>
              <a:defRPr sz="1125">
                <a:solidFill>
                  <a:schemeClr val="dk1"/>
                </a:solidFill>
                <a:latin typeface="Calibri"/>
                <a:ea typeface="Calibri"/>
                <a:cs typeface="Calibri"/>
                <a:sym typeface="Calibri"/>
              </a:defRPr>
            </a:lvl8pPr>
            <a:lvl9pPr marL="2185988" indent="-57150" algn="l" rtl="0">
              <a:spcBef>
                <a:spcPts val="225"/>
              </a:spcBef>
              <a:buClr>
                <a:schemeClr val="dk1"/>
              </a:buClr>
              <a:buFont typeface="Arial"/>
              <a:buChar char="•"/>
              <a:defRPr sz="1125">
                <a:solidFill>
                  <a:schemeClr val="dk1"/>
                </a:solidFill>
                <a:latin typeface="Calibri"/>
                <a:ea typeface="Calibri"/>
                <a:cs typeface="Calibri"/>
                <a:sym typeface="Calibri"/>
              </a:defRPr>
            </a:lvl9pPr>
          </a:lstStyle>
          <a:p>
            <a:endParaRPr/>
          </a:p>
        </p:txBody>
      </p:sp>
      <p:sp>
        <p:nvSpPr>
          <p:cNvPr id="4" name="Shape 23">
            <a:extLst>
              <a:ext uri="{FF2B5EF4-FFF2-40B4-BE49-F238E27FC236}">
                <a16:creationId xmlns:a16="http://schemas.microsoft.com/office/drawing/2014/main" id="{1458D080-8837-44D0-BF84-FD99AAE52381}"/>
              </a:ext>
            </a:extLst>
          </p:cNvPr>
          <p:cNvSpPr txBox="1">
            <a:spLocks noGrp="1"/>
          </p:cNvSpPr>
          <p:nvPr>
            <p:ph type="dt" idx="10"/>
          </p:nvPr>
        </p:nvSpPr>
        <p:spPr/>
        <p:txBody>
          <a:bodyPr/>
          <a:lstStyle>
            <a:lvl1pPr eaLnBrk="0" hangingPunct="0">
              <a:defRPr kumimoji="1"/>
            </a:lvl1pPr>
          </a:lstStyle>
          <a:p>
            <a:pPr>
              <a:defRPr/>
            </a:pPr>
            <a:fld id="{A130AEF7-99C7-442C-8084-F86374AD6284}" type="datetime1">
              <a:rPr lang="en-US" altLang="ja-JP" smtClean="0"/>
              <a:t>8/18/2023</a:t>
            </a:fld>
            <a:endParaRPr lang="ja-JP" altLang="ja-JP"/>
          </a:p>
        </p:txBody>
      </p:sp>
      <p:sp>
        <p:nvSpPr>
          <p:cNvPr id="5" name="Shape 24">
            <a:extLst>
              <a:ext uri="{FF2B5EF4-FFF2-40B4-BE49-F238E27FC236}">
                <a16:creationId xmlns:a16="http://schemas.microsoft.com/office/drawing/2014/main" id="{45F1F569-8430-49E6-ACE9-D300584F6A10}"/>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25">
            <a:extLst>
              <a:ext uri="{FF2B5EF4-FFF2-40B4-BE49-F238E27FC236}">
                <a16:creationId xmlns:a16="http://schemas.microsoft.com/office/drawing/2014/main" id="{0233C482-EF5A-40AE-B159-3AB0143ED49C}"/>
              </a:ext>
            </a:extLst>
          </p:cNvPr>
          <p:cNvSpPr txBox="1">
            <a:spLocks noGrp="1"/>
          </p:cNvSpPr>
          <p:nvPr>
            <p:ph type="sldNum" idx="12"/>
          </p:nvPr>
        </p:nvSpPr>
        <p:spPr/>
        <p:txBody>
          <a:bodyPr>
            <a:noAutofit/>
          </a:bodyPr>
          <a:lstStyle>
            <a:lvl1pPr eaLnBrk="0" hangingPunct="0">
              <a:defRPr kumimoji="1"/>
            </a:lvl1pPr>
          </a:lstStyle>
          <a:p>
            <a:pPr>
              <a:defRPr/>
            </a:pPr>
            <a:fld id="{3144C51F-10D7-45F4-94D5-48DF3470827A}" type="slidenum">
              <a:rPr lang="en-US" altLang="ja-JP"/>
              <a:pPr>
                <a:defRPr/>
              </a:pPr>
              <a:t>‹#›</a:t>
            </a:fld>
            <a:endParaRPr lang="en-US" altLang="ja-JP"/>
          </a:p>
        </p:txBody>
      </p:sp>
    </p:spTree>
    <p:extLst>
      <p:ext uri="{BB962C8B-B14F-4D97-AF65-F5344CB8AC3E}">
        <p14:creationId xmlns:p14="http://schemas.microsoft.com/office/powerpoint/2010/main" val="167888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09603" y="273055"/>
            <a:ext cx="4011084" cy="1162049"/>
          </a:xfrm>
          <a:prstGeom prst="rect">
            <a:avLst/>
          </a:prstGeom>
          <a:noFill/>
          <a:ln>
            <a:noFill/>
          </a:ln>
        </p:spPr>
        <p:txBody>
          <a:bodyPr anchor="b"/>
          <a:lstStyle>
            <a:lvl1pPr algn="l" rtl="0">
              <a:spcBef>
                <a:spcPts val="0"/>
              </a:spcBef>
              <a:defRPr sz="1125"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766733" y="273050"/>
            <a:ext cx="6815667" cy="5853112"/>
          </a:xfrm>
          <a:prstGeom prst="rect">
            <a:avLst/>
          </a:prstGeom>
          <a:noFill/>
          <a:ln>
            <a:noFill/>
          </a:ln>
        </p:spPr>
        <p:txBody>
          <a:bodyPr/>
          <a:lstStyle>
            <a:lvl1pPr rtl="0">
              <a:spcBef>
                <a:spcPts val="0"/>
              </a:spcBef>
              <a:defRPr sz="1800"/>
            </a:lvl1pPr>
            <a:lvl2pPr rtl="0">
              <a:spcBef>
                <a:spcPts val="0"/>
              </a:spcBef>
              <a:defRPr sz="1575"/>
            </a:lvl2pPr>
            <a:lvl3pPr rtl="0">
              <a:spcBef>
                <a:spcPts val="0"/>
              </a:spcBef>
              <a:defRPr sz="1350"/>
            </a:lvl3pPr>
            <a:lvl4pPr rtl="0">
              <a:spcBef>
                <a:spcPts val="0"/>
              </a:spcBef>
              <a:defRPr sz="1125"/>
            </a:lvl4pPr>
            <a:lvl5pPr rtl="0">
              <a:spcBef>
                <a:spcPts val="0"/>
              </a:spcBef>
              <a:defRPr sz="1125"/>
            </a:lvl5pPr>
            <a:lvl6pPr rtl="0">
              <a:spcBef>
                <a:spcPts val="0"/>
              </a:spcBef>
              <a:defRPr sz="1125"/>
            </a:lvl6pPr>
            <a:lvl7pPr rtl="0">
              <a:spcBef>
                <a:spcPts val="0"/>
              </a:spcBef>
              <a:defRPr sz="1125"/>
            </a:lvl7pPr>
            <a:lvl8pPr rtl="0">
              <a:spcBef>
                <a:spcPts val="0"/>
              </a:spcBef>
              <a:defRPr sz="1125"/>
            </a:lvl8pPr>
            <a:lvl9pPr rtl="0">
              <a:spcBef>
                <a:spcPts val="0"/>
              </a:spcBef>
              <a:defRPr sz="1125"/>
            </a:lvl9pPr>
          </a:lstStyle>
          <a:p>
            <a:endParaRPr/>
          </a:p>
        </p:txBody>
      </p:sp>
      <p:sp>
        <p:nvSpPr>
          <p:cNvPr id="35" name="Shape 35"/>
          <p:cNvSpPr txBox="1">
            <a:spLocks noGrp="1"/>
          </p:cNvSpPr>
          <p:nvPr>
            <p:ph type="body" idx="2"/>
          </p:nvPr>
        </p:nvSpPr>
        <p:spPr>
          <a:xfrm>
            <a:off x="609603" y="1435103"/>
            <a:ext cx="4011084" cy="4691063"/>
          </a:xfrm>
          <a:prstGeom prst="rect">
            <a:avLst/>
          </a:prstGeom>
          <a:noFill/>
          <a:ln>
            <a:noFill/>
          </a:ln>
        </p:spPr>
        <p:txBody>
          <a:bodyPr/>
          <a:lstStyle>
            <a:lvl1pPr marL="0" indent="0" rtl="0">
              <a:spcBef>
                <a:spcPts val="0"/>
              </a:spcBef>
              <a:buFont typeface="Calibri"/>
              <a:buNone/>
              <a:defRPr sz="788"/>
            </a:lvl1pPr>
            <a:lvl2pPr marL="257175" indent="0" rtl="0">
              <a:spcBef>
                <a:spcPts val="0"/>
              </a:spcBef>
              <a:buFont typeface="Calibri"/>
              <a:buNone/>
              <a:defRPr sz="675"/>
            </a:lvl2pPr>
            <a:lvl3pPr marL="514350" indent="0" rtl="0">
              <a:spcBef>
                <a:spcPts val="0"/>
              </a:spcBef>
              <a:buFont typeface="Calibri"/>
              <a:buNone/>
              <a:defRPr sz="563"/>
            </a:lvl3pPr>
            <a:lvl4pPr marL="771525" indent="0" rtl="0">
              <a:spcBef>
                <a:spcPts val="0"/>
              </a:spcBef>
              <a:buFont typeface="Calibri"/>
              <a:buNone/>
              <a:defRPr sz="506"/>
            </a:lvl4pPr>
            <a:lvl5pPr marL="1028700" indent="0" rtl="0">
              <a:spcBef>
                <a:spcPts val="0"/>
              </a:spcBef>
              <a:buFont typeface="Calibri"/>
              <a:buNone/>
              <a:defRPr sz="506"/>
            </a:lvl5pPr>
            <a:lvl6pPr marL="1285875" indent="0" rtl="0">
              <a:spcBef>
                <a:spcPts val="0"/>
              </a:spcBef>
              <a:buFont typeface="Calibri"/>
              <a:buNone/>
              <a:defRPr sz="506"/>
            </a:lvl6pPr>
            <a:lvl7pPr marL="1543050" indent="0" rtl="0">
              <a:spcBef>
                <a:spcPts val="0"/>
              </a:spcBef>
              <a:buFont typeface="Calibri"/>
              <a:buNone/>
              <a:defRPr sz="506"/>
            </a:lvl7pPr>
            <a:lvl8pPr marL="1800225" indent="0" rtl="0">
              <a:spcBef>
                <a:spcPts val="0"/>
              </a:spcBef>
              <a:buFont typeface="Calibri"/>
              <a:buNone/>
              <a:defRPr sz="506"/>
            </a:lvl8pPr>
            <a:lvl9pPr marL="2057400" indent="0" rtl="0">
              <a:spcBef>
                <a:spcPts val="0"/>
              </a:spcBef>
              <a:buFont typeface="Calibri"/>
              <a:buNone/>
              <a:defRPr sz="506"/>
            </a:lvl9pPr>
          </a:lstStyle>
          <a:p>
            <a:endParaRPr/>
          </a:p>
        </p:txBody>
      </p:sp>
      <p:sp>
        <p:nvSpPr>
          <p:cNvPr id="5" name="Shape 36">
            <a:extLst>
              <a:ext uri="{FF2B5EF4-FFF2-40B4-BE49-F238E27FC236}">
                <a16:creationId xmlns:a16="http://schemas.microsoft.com/office/drawing/2014/main" id="{35E7E90B-B180-4BEE-8046-8DE37E9AD352}"/>
              </a:ext>
            </a:extLst>
          </p:cNvPr>
          <p:cNvSpPr txBox="1">
            <a:spLocks noGrp="1"/>
          </p:cNvSpPr>
          <p:nvPr>
            <p:ph type="dt" idx="10"/>
          </p:nvPr>
        </p:nvSpPr>
        <p:spPr/>
        <p:txBody>
          <a:bodyPr/>
          <a:lstStyle>
            <a:lvl1pPr eaLnBrk="0" hangingPunct="0">
              <a:defRPr kumimoji="1"/>
            </a:lvl1pPr>
          </a:lstStyle>
          <a:p>
            <a:pPr>
              <a:defRPr/>
            </a:pPr>
            <a:fld id="{00F22D08-E791-439B-96A0-495094D3383A}" type="datetime1">
              <a:rPr lang="en-US" altLang="ja-JP" smtClean="0"/>
              <a:t>8/18/2023</a:t>
            </a:fld>
            <a:endParaRPr lang="ja-JP" altLang="ja-JP"/>
          </a:p>
        </p:txBody>
      </p:sp>
      <p:sp>
        <p:nvSpPr>
          <p:cNvPr id="6" name="Shape 37">
            <a:extLst>
              <a:ext uri="{FF2B5EF4-FFF2-40B4-BE49-F238E27FC236}">
                <a16:creationId xmlns:a16="http://schemas.microsoft.com/office/drawing/2014/main" id="{0FA3019E-101D-4012-98D5-E452E9C641A2}"/>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38">
            <a:extLst>
              <a:ext uri="{FF2B5EF4-FFF2-40B4-BE49-F238E27FC236}">
                <a16:creationId xmlns:a16="http://schemas.microsoft.com/office/drawing/2014/main" id="{398EA710-9EA2-41FA-83F2-B8E539B443E0}"/>
              </a:ext>
            </a:extLst>
          </p:cNvPr>
          <p:cNvSpPr txBox="1">
            <a:spLocks noGrp="1"/>
          </p:cNvSpPr>
          <p:nvPr>
            <p:ph type="sldNum" idx="12"/>
          </p:nvPr>
        </p:nvSpPr>
        <p:spPr/>
        <p:txBody>
          <a:bodyPr>
            <a:noAutofit/>
          </a:bodyPr>
          <a:lstStyle>
            <a:lvl1pPr eaLnBrk="0" hangingPunct="0">
              <a:defRPr kumimoji="1"/>
            </a:lvl1pPr>
          </a:lstStyle>
          <a:p>
            <a:pPr>
              <a:defRPr/>
            </a:pPr>
            <a:fld id="{DCCAB07E-CDCB-4A12-A42B-45F9F5702803}" type="slidenum">
              <a:rPr lang="en-US" altLang="ja-JP"/>
              <a:pPr>
                <a:defRPr/>
              </a:pPr>
              <a:t>‹#›</a:t>
            </a:fld>
            <a:endParaRPr lang="en-US" altLang="ja-JP"/>
          </a:p>
        </p:txBody>
      </p:sp>
    </p:spTree>
    <p:extLst>
      <p:ext uri="{BB962C8B-B14F-4D97-AF65-F5344CB8AC3E}">
        <p14:creationId xmlns:p14="http://schemas.microsoft.com/office/powerpoint/2010/main" val="9107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EEF6CE-0B58-4608-8D6E-CEC5E3FC8DD7}"/>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38272B5-33EA-4722-8BB6-A7AD3BC54B7B}" type="datetime1">
              <a:rPr lang="en-US" altLang="ja-JP" smtClean="0"/>
              <a:t>8/18/2023</a:t>
            </a:fld>
            <a:endParaRPr lang="en-US" altLang="ja-JP"/>
          </a:p>
        </p:txBody>
      </p:sp>
      <p:sp>
        <p:nvSpPr>
          <p:cNvPr id="8" name="Footer Placeholder 7">
            <a:extLst>
              <a:ext uri="{FF2B5EF4-FFF2-40B4-BE49-F238E27FC236}">
                <a16:creationId xmlns:a16="http://schemas.microsoft.com/office/drawing/2014/main" id="{950DEAC0-126C-41E0-ABE8-74A768B2B37E}"/>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0F0F2938-06B1-48C6-8534-8922A21D4D3D}"/>
              </a:ext>
            </a:extLst>
          </p:cNvPr>
          <p:cNvSpPr>
            <a:spLocks noGrp="1"/>
          </p:cNvSpPr>
          <p:nvPr>
            <p:ph type="sldNum" sz="quarter" idx="12"/>
          </p:nvPr>
        </p:nvSpPr>
        <p:spPr/>
        <p:txBody>
          <a:bodyPr/>
          <a:lstStyle>
            <a:lvl1pPr>
              <a:defRPr/>
            </a:lvl1pPr>
          </a:lstStyle>
          <a:p>
            <a:pPr>
              <a:defRPr/>
            </a:pPr>
            <a:fld id="{C76AAA3E-FBF3-47B6-8942-88E767787E18}" type="slidenum">
              <a:rPr lang="en-US" altLang="ja-JP"/>
              <a:pPr>
                <a:defRPr/>
              </a:pPr>
              <a:t>‹#›</a:t>
            </a:fld>
            <a:endParaRPr lang="en-US" altLang="ja-JP"/>
          </a:p>
        </p:txBody>
      </p:sp>
    </p:spTree>
    <p:extLst>
      <p:ext uri="{BB962C8B-B14F-4D97-AF65-F5344CB8AC3E}">
        <p14:creationId xmlns:p14="http://schemas.microsoft.com/office/powerpoint/2010/main" val="27587108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2" name="Shape 40">
            <a:extLst>
              <a:ext uri="{FF2B5EF4-FFF2-40B4-BE49-F238E27FC236}">
                <a16:creationId xmlns:a16="http://schemas.microsoft.com/office/drawing/2014/main" id="{A06D8913-E13B-400E-BF6D-F914DAC7E617}"/>
              </a:ext>
            </a:extLst>
          </p:cNvPr>
          <p:cNvSpPr txBox="1">
            <a:spLocks noGrp="1"/>
          </p:cNvSpPr>
          <p:nvPr>
            <p:ph type="dt" idx="10"/>
          </p:nvPr>
        </p:nvSpPr>
        <p:spPr/>
        <p:txBody>
          <a:bodyPr/>
          <a:lstStyle>
            <a:lvl1pPr eaLnBrk="0" hangingPunct="0">
              <a:defRPr kumimoji="1"/>
            </a:lvl1pPr>
          </a:lstStyle>
          <a:p>
            <a:pPr>
              <a:defRPr/>
            </a:pPr>
            <a:fld id="{63F117B7-E85F-4F32-94B9-2232CD9C78C5}" type="datetime1">
              <a:rPr lang="en-US" altLang="ja-JP" smtClean="0"/>
              <a:t>8/18/2023</a:t>
            </a:fld>
            <a:endParaRPr lang="ja-JP" altLang="ja-JP"/>
          </a:p>
        </p:txBody>
      </p:sp>
      <p:sp>
        <p:nvSpPr>
          <p:cNvPr id="3" name="Shape 41">
            <a:extLst>
              <a:ext uri="{FF2B5EF4-FFF2-40B4-BE49-F238E27FC236}">
                <a16:creationId xmlns:a16="http://schemas.microsoft.com/office/drawing/2014/main" id="{F121AB5E-0AC1-4DE6-88B2-C9A72AE552A8}"/>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4" name="Shape 42">
            <a:extLst>
              <a:ext uri="{FF2B5EF4-FFF2-40B4-BE49-F238E27FC236}">
                <a16:creationId xmlns:a16="http://schemas.microsoft.com/office/drawing/2014/main" id="{2134A30C-0A99-4924-8219-38E54BCFBF78}"/>
              </a:ext>
            </a:extLst>
          </p:cNvPr>
          <p:cNvSpPr txBox="1">
            <a:spLocks noGrp="1"/>
          </p:cNvSpPr>
          <p:nvPr>
            <p:ph type="sldNum" idx="12"/>
          </p:nvPr>
        </p:nvSpPr>
        <p:spPr/>
        <p:txBody>
          <a:bodyPr>
            <a:noAutofit/>
          </a:bodyPr>
          <a:lstStyle>
            <a:lvl1pPr eaLnBrk="0" hangingPunct="0">
              <a:defRPr kumimoji="1"/>
            </a:lvl1pPr>
          </a:lstStyle>
          <a:p>
            <a:pPr>
              <a:defRPr/>
            </a:pPr>
            <a:fld id="{58516130-85B4-4562-B063-51B074816E92}" type="slidenum">
              <a:rPr lang="en-US" altLang="ja-JP"/>
              <a:pPr>
                <a:defRPr/>
              </a:pPr>
              <a:t>‹#›</a:t>
            </a:fld>
            <a:endParaRPr lang="en-US" altLang="ja-JP"/>
          </a:p>
        </p:txBody>
      </p:sp>
    </p:spTree>
    <p:extLst>
      <p:ext uri="{BB962C8B-B14F-4D97-AF65-F5344CB8AC3E}">
        <p14:creationId xmlns:p14="http://schemas.microsoft.com/office/powerpoint/2010/main" val="2866532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2475">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3" y="1600205"/>
            <a:ext cx="5384799" cy="4525963"/>
          </a:xfrm>
          <a:prstGeom prst="rect">
            <a:avLst/>
          </a:prstGeom>
          <a:noFill/>
          <a:ln>
            <a:noFill/>
          </a:ln>
        </p:spPr>
        <p:txBody>
          <a:bodyPr/>
          <a:lstStyle>
            <a:lvl1pPr rtl="0">
              <a:spcBef>
                <a:spcPts val="0"/>
              </a:spcBef>
              <a:defRPr sz="1575"/>
            </a:lvl1pPr>
            <a:lvl2pPr rtl="0">
              <a:spcBef>
                <a:spcPts val="0"/>
              </a:spcBef>
              <a:defRPr sz="1350"/>
            </a:lvl2pPr>
            <a:lvl3pPr rtl="0">
              <a:spcBef>
                <a:spcPts val="0"/>
              </a:spcBef>
              <a:defRPr sz="1125"/>
            </a:lvl3pPr>
            <a:lvl4pPr rtl="0">
              <a:spcBef>
                <a:spcPts val="0"/>
              </a:spcBef>
              <a:defRPr sz="1013"/>
            </a:lvl4pPr>
            <a:lvl5pPr rtl="0">
              <a:spcBef>
                <a:spcPts val="0"/>
              </a:spcBef>
              <a:defRPr sz="1013"/>
            </a:lvl5pPr>
            <a:lvl6pPr rtl="0">
              <a:spcBef>
                <a:spcPts val="0"/>
              </a:spcBef>
              <a:defRPr sz="1013"/>
            </a:lvl6pPr>
            <a:lvl7pPr rtl="0">
              <a:spcBef>
                <a:spcPts val="0"/>
              </a:spcBef>
              <a:defRPr sz="1013"/>
            </a:lvl7pPr>
            <a:lvl8pPr rtl="0">
              <a:spcBef>
                <a:spcPts val="0"/>
              </a:spcBef>
              <a:defRPr sz="1013"/>
            </a:lvl8pPr>
            <a:lvl9pPr rtl="0">
              <a:spcBef>
                <a:spcPts val="0"/>
              </a:spcBef>
              <a:defRPr sz="1013"/>
            </a:lvl9pPr>
          </a:lstStyle>
          <a:p>
            <a:endParaRPr/>
          </a:p>
        </p:txBody>
      </p:sp>
      <p:sp>
        <p:nvSpPr>
          <p:cNvPr id="46" name="Shape 46"/>
          <p:cNvSpPr txBox="1">
            <a:spLocks noGrp="1"/>
          </p:cNvSpPr>
          <p:nvPr>
            <p:ph type="body" idx="2"/>
          </p:nvPr>
        </p:nvSpPr>
        <p:spPr>
          <a:xfrm>
            <a:off x="6197603" y="1600205"/>
            <a:ext cx="5384799" cy="4525963"/>
          </a:xfrm>
          <a:prstGeom prst="rect">
            <a:avLst/>
          </a:prstGeom>
          <a:noFill/>
          <a:ln>
            <a:noFill/>
          </a:ln>
        </p:spPr>
        <p:txBody>
          <a:bodyPr/>
          <a:lstStyle>
            <a:lvl1pPr rtl="0">
              <a:spcBef>
                <a:spcPts val="0"/>
              </a:spcBef>
              <a:defRPr sz="1575"/>
            </a:lvl1pPr>
            <a:lvl2pPr rtl="0">
              <a:spcBef>
                <a:spcPts val="0"/>
              </a:spcBef>
              <a:defRPr sz="1350"/>
            </a:lvl2pPr>
            <a:lvl3pPr rtl="0">
              <a:spcBef>
                <a:spcPts val="0"/>
              </a:spcBef>
              <a:defRPr sz="1125"/>
            </a:lvl3pPr>
            <a:lvl4pPr rtl="0">
              <a:spcBef>
                <a:spcPts val="0"/>
              </a:spcBef>
              <a:defRPr sz="1013"/>
            </a:lvl4pPr>
            <a:lvl5pPr rtl="0">
              <a:spcBef>
                <a:spcPts val="0"/>
              </a:spcBef>
              <a:defRPr sz="1013"/>
            </a:lvl5pPr>
            <a:lvl6pPr rtl="0">
              <a:spcBef>
                <a:spcPts val="0"/>
              </a:spcBef>
              <a:defRPr sz="1013"/>
            </a:lvl6pPr>
            <a:lvl7pPr rtl="0">
              <a:spcBef>
                <a:spcPts val="0"/>
              </a:spcBef>
              <a:defRPr sz="1013"/>
            </a:lvl7pPr>
            <a:lvl8pPr rtl="0">
              <a:spcBef>
                <a:spcPts val="0"/>
              </a:spcBef>
              <a:defRPr sz="1013"/>
            </a:lvl8pPr>
            <a:lvl9pPr rtl="0">
              <a:spcBef>
                <a:spcPts val="0"/>
              </a:spcBef>
              <a:defRPr sz="1013"/>
            </a:lvl9pPr>
          </a:lstStyle>
          <a:p>
            <a:endParaRPr/>
          </a:p>
        </p:txBody>
      </p:sp>
      <p:sp>
        <p:nvSpPr>
          <p:cNvPr id="5" name="Shape 47">
            <a:extLst>
              <a:ext uri="{FF2B5EF4-FFF2-40B4-BE49-F238E27FC236}">
                <a16:creationId xmlns:a16="http://schemas.microsoft.com/office/drawing/2014/main" id="{ABB25682-E617-4607-B1BA-C6ABA18FF3C3}"/>
              </a:ext>
            </a:extLst>
          </p:cNvPr>
          <p:cNvSpPr txBox="1">
            <a:spLocks noGrp="1"/>
          </p:cNvSpPr>
          <p:nvPr>
            <p:ph type="dt" idx="10"/>
          </p:nvPr>
        </p:nvSpPr>
        <p:spPr/>
        <p:txBody>
          <a:bodyPr/>
          <a:lstStyle>
            <a:lvl1pPr eaLnBrk="0" hangingPunct="0">
              <a:defRPr kumimoji="1"/>
            </a:lvl1pPr>
          </a:lstStyle>
          <a:p>
            <a:pPr>
              <a:defRPr/>
            </a:pPr>
            <a:fld id="{FB39F8C3-6DEF-4E43-ACB2-1117EDF3F2B9}" type="datetime1">
              <a:rPr lang="en-US" altLang="ja-JP" smtClean="0"/>
              <a:t>8/18/2023</a:t>
            </a:fld>
            <a:endParaRPr lang="ja-JP" altLang="ja-JP"/>
          </a:p>
        </p:txBody>
      </p:sp>
      <p:sp>
        <p:nvSpPr>
          <p:cNvPr id="6" name="Shape 48">
            <a:extLst>
              <a:ext uri="{FF2B5EF4-FFF2-40B4-BE49-F238E27FC236}">
                <a16:creationId xmlns:a16="http://schemas.microsoft.com/office/drawing/2014/main" id="{E8C0C4AE-FEF6-496E-89EE-77023B011B8C}"/>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49">
            <a:extLst>
              <a:ext uri="{FF2B5EF4-FFF2-40B4-BE49-F238E27FC236}">
                <a16:creationId xmlns:a16="http://schemas.microsoft.com/office/drawing/2014/main" id="{BF262861-C146-465A-A68C-2139C0BA856A}"/>
              </a:ext>
            </a:extLst>
          </p:cNvPr>
          <p:cNvSpPr txBox="1">
            <a:spLocks noGrp="1"/>
          </p:cNvSpPr>
          <p:nvPr>
            <p:ph type="sldNum" idx="12"/>
          </p:nvPr>
        </p:nvSpPr>
        <p:spPr/>
        <p:txBody>
          <a:bodyPr>
            <a:noAutofit/>
          </a:bodyPr>
          <a:lstStyle>
            <a:lvl1pPr eaLnBrk="0" hangingPunct="0">
              <a:defRPr kumimoji="1"/>
            </a:lvl1pPr>
          </a:lstStyle>
          <a:p>
            <a:pPr>
              <a:defRPr/>
            </a:pPr>
            <a:fld id="{ED8E2075-98F3-4C9E-A94E-349FC77A3F4F}" type="slidenum">
              <a:rPr lang="en-US" altLang="ja-JP"/>
              <a:pPr>
                <a:defRPr/>
              </a:pPr>
              <a:t>‹#›</a:t>
            </a:fld>
            <a:endParaRPr lang="en-US" altLang="ja-JP"/>
          </a:p>
        </p:txBody>
      </p:sp>
    </p:spTree>
    <p:extLst>
      <p:ext uri="{BB962C8B-B14F-4D97-AF65-F5344CB8AC3E}">
        <p14:creationId xmlns:p14="http://schemas.microsoft.com/office/powerpoint/2010/main" val="1976847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3" y="1535112"/>
            <a:ext cx="5386916" cy="639762"/>
          </a:xfrm>
          <a:prstGeom prst="rect">
            <a:avLst/>
          </a:prstGeom>
          <a:noFill/>
          <a:ln>
            <a:noFill/>
          </a:ln>
        </p:spPr>
        <p:txBody>
          <a:bodyPr anchor="b"/>
          <a:lstStyle>
            <a:lvl1pPr marL="0" indent="0" rtl="0">
              <a:spcBef>
                <a:spcPts val="0"/>
              </a:spcBef>
              <a:buFont typeface="Calibri"/>
              <a:buNone/>
              <a:defRPr sz="1350" b="1"/>
            </a:lvl1pPr>
            <a:lvl2pPr marL="257175" indent="0" rtl="0">
              <a:spcBef>
                <a:spcPts val="0"/>
              </a:spcBef>
              <a:buFont typeface="Calibri"/>
              <a:buNone/>
              <a:defRPr sz="1125" b="1"/>
            </a:lvl2pPr>
            <a:lvl3pPr marL="514350" indent="0" rtl="0">
              <a:spcBef>
                <a:spcPts val="0"/>
              </a:spcBef>
              <a:buFont typeface="Calibri"/>
              <a:buNone/>
              <a:defRPr sz="1013" b="1"/>
            </a:lvl3pPr>
            <a:lvl4pPr marL="771525" indent="0" rtl="0">
              <a:spcBef>
                <a:spcPts val="0"/>
              </a:spcBef>
              <a:buFont typeface="Calibri"/>
              <a:buNone/>
              <a:defRPr sz="900" b="1"/>
            </a:lvl4pPr>
            <a:lvl5pPr marL="1028700" indent="0" rtl="0">
              <a:spcBef>
                <a:spcPts val="0"/>
              </a:spcBef>
              <a:buFont typeface="Calibri"/>
              <a:buNone/>
              <a:defRPr sz="900" b="1"/>
            </a:lvl5pPr>
            <a:lvl6pPr marL="1285875" indent="0" rtl="0">
              <a:spcBef>
                <a:spcPts val="0"/>
              </a:spcBef>
              <a:buFont typeface="Calibri"/>
              <a:buNone/>
              <a:defRPr sz="900" b="1"/>
            </a:lvl6pPr>
            <a:lvl7pPr marL="1543050" indent="0" rtl="0">
              <a:spcBef>
                <a:spcPts val="0"/>
              </a:spcBef>
              <a:buFont typeface="Calibri"/>
              <a:buNone/>
              <a:defRPr sz="900" b="1"/>
            </a:lvl7pPr>
            <a:lvl8pPr marL="1800225" indent="0" rtl="0">
              <a:spcBef>
                <a:spcPts val="0"/>
              </a:spcBef>
              <a:buFont typeface="Calibri"/>
              <a:buNone/>
              <a:defRPr sz="900" b="1"/>
            </a:lvl8pPr>
            <a:lvl9pPr marL="2057400" indent="0" rtl="0">
              <a:spcBef>
                <a:spcPts val="0"/>
              </a:spcBef>
              <a:buFont typeface="Calibri"/>
              <a:buNone/>
              <a:defRPr sz="900" b="1"/>
            </a:lvl9pPr>
          </a:lstStyle>
          <a:p>
            <a:endParaRPr/>
          </a:p>
        </p:txBody>
      </p:sp>
      <p:sp>
        <p:nvSpPr>
          <p:cNvPr id="53" name="Shape 53"/>
          <p:cNvSpPr txBox="1">
            <a:spLocks noGrp="1"/>
          </p:cNvSpPr>
          <p:nvPr>
            <p:ph type="body" idx="2"/>
          </p:nvPr>
        </p:nvSpPr>
        <p:spPr>
          <a:xfrm>
            <a:off x="609603" y="2174875"/>
            <a:ext cx="5386916" cy="3951287"/>
          </a:xfrm>
          <a:prstGeom prst="rect">
            <a:avLst/>
          </a:prstGeom>
          <a:noFill/>
          <a:ln>
            <a:noFill/>
          </a:ln>
        </p:spPr>
        <p:txBody>
          <a:bodyPr/>
          <a:lstStyle>
            <a:lvl1pPr rtl="0">
              <a:spcBef>
                <a:spcPts val="0"/>
              </a:spcBef>
              <a:defRPr sz="1350"/>
            </a:lvl1pPr>
            <a:lvl2pPr rtl="0">
              <a:spcBef>
                <a:spcPts val="0"/>
              </a:spcBef>
              <a:defRPr sz="1125"/>
            </a:lvl2pPr>
            <a:lvl3pPr rtl="0">
              <a:spcBef>
                <a:spcPts val="0"/>
              </a:spcBef>
              <a:defRPr sz="1013"/>
            </a:lvl3pPr>
            <a:lvl4pPr rtl="0">
              <a:spcBef>
                <a:spcPts val="0"/>
              </a:spcBef>
              <a:defRPr sz="900"/>
            </a:lvl4pPr>
            <a:lvl5pPr rtl="0">
              <a:spcBef>
                <a:spcPts val="0"/>
              </a:spcBef>
              <a:defRPr sz="900"/>
            </a:lvl5pPr>
            <a:lvl6pPr rtl="0">
              <a:spcBef>
                <a:spcPts val="0"/>
              </a:spcBef>
              <a:defRPr sz="900"/>
            </a:lvl6pPr>
            <a:lvl7pPr rtl="0">
              <a:spcBef>
                <a:spcPts val="0"/>
              </a:spcBef>
              <a:defRPr sz="900"/>
            </a:lvl7pPr>
            <a:lvl8pPr rtl="0">
              <a:spcBef>
                <a:spcPts val="0"/>
              </a:spcBef>
              <a:defRPr sz="900"/>
            </a:lvl8pPr>
            <a:lvl9pPr rtl="0">
              <a:spcBef>
                <a:spcPts val="0"/>
              </a:spcBef>
              <a:defRPr sz="9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1350" b="1"/>
            </a:lvl1pPr>
            <a:lvl2pPr marL="257175" indent="0" rtl="0">
              <a:spcBef>
                <a:spcPts val="0"/>
              </a:spcBef>
              <a:buFont typeface="Calibri"/>
              <a:buNone/>
              <a:defRPr sz="1125" b="1"/>
            </a:lvl2pPr>
            <a:lvl3pPr marL="514350" indent="0" rtl="0">
              <a:spcBef>
                <a:spcPts val="0"/>
              </a:spcBef>
              <a:buFont typeface="Calibri"/>
              <a:buNone/>
              <a:defRPr sz="1013" b="1"/>
            </a:lvl3pPr>
            <a:lvl4pPr marL="771525" indent="0" rtl="0">
              <a:spcBef>
                <a:spcPts val="0"/>
              </a:spcBef>
              <a:buFont typeface="Calibri"/>
              <a:buNone/>
              <a:defRPr sz="900" b="1"/>
            </a:lvl4pPr>
            <a:lvl5pPr marL="1028700" indent="0" rtl="0">
              <a:spcBef>
                <a:spcPts val="0"/>
              </a:spcBef>
              <a:buFont typeface="Calibri"/>
              <a:buNone/>
              <a:defRPr sz="900" b="1"/>
            </a:lvl5pPr>
            <a:lvl6pPr marL="1285875" indent="0" rtl="0">
              <a:spcBef>
                <a:spcPts val="0"/>
              </a:spcBef>
              <a:buFont typeface="Calibri"/>
              <a:buNone/>
              <a:defRPr sz="900" b="1"/>
            </a:lvl6pPr>
            <a:lvl7pPr marL="1543050" indent="0" rtl="0">
              <a:spcBef>
                <a:spcPts val="0"/>
              </a:spcBef>
              <a:buFont typeface="Calibri"/>
              <a:buNone/>
              <a:defRPr sz="900" b="1"/>
            </a:lvl7pPr>
            <a:lvl8pPr marL="1800225" indent="0" rtl="0">
              <a:spcBef>
                <a:spcPts val="0"/>
              </a:spcBef>
              <a:buFont typeface="Calibri"/>
              <a:buNone/>
              <a:defRPr sz="900" b="1"/>
            </a:lvl8pPr>
            <a:lvl9pPr marL="2057400" indent="0" rtl="0">
              <a:spcBef>
                <a:spcPts val="0"/>
              </a:spcBef>
              <a:buFont typeface="Calibri"/>
              <a:buNone/>
              <a:defRPr sz="9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1350"/>
            </a:lvl1pPr>
            <a:lvl2pPr rtl="0">
              <a:spcBef>
                <a:spcPts val="0"/>
              </a:spcBef>
              <a:defRPr sz="1125"/>
            </a:lvl2pPr>
            <a:lvl3pPr rtl="0">
              <a:spcBef>
                <a:spcPts val="0"/>
              </a:spcBef>
              <a:defRPr sz="1013"/>
            </a:lvl3pPr>
            <a:lvl4pPr rtl="0">
              <a:spcBef>
                <a:spcPts val="0"/>
              </a:spcBef>
              <a:defRPr sz="900"/>
            </a:lvl4pPr>
            <a:lvl5pPr rtl="0">
              <a:spcBef>
                <a:spcPts val="0"/>
              </a:spcBef>
              <a:defRPr sz="900"/>
            </a:lvl5pPr>
            <a:lvl6pPr rtl="0">
              <a:spcBef>
                <a:spcPts val="0"/>
              </a:spcBef>
              <a:defRPr sz="900"/>
            </a:lvl6pPr>
            <a:lvl7pPr rtl="0">
              <a:spcBef>
                <a:spcPts val="0"/>
              </a:spcBef>
              <a:defRPr sz="900"/>
            </a:lvl7pPr>
            <a:lvl8pPr rtl="0">
              <a:spcBef>
                <a:spcPts val="0"/>
              </a:spcBef>
              <a:defRPr sz="900"/>
            </a:lvl8pPr>
            <a:lvl9pPr rtl="0">
              <a:spcBef>
                <a:spcPts val="0"/>
              </a:spcBef>
              <a:defRPr sz="900"/>
            </a:lvl9pPr>
          </a:lstStyle>
          <a:p>
            <a:endParaRPr/>
          </a:p>
        </p:txBody>
      </p:sp>
      <p:sp>
        <p:nvSpPr>
          <p:cNvPr id="7" name="Shape 56">
            <a:extLst>
              <a:ext uri="{FF2B5EF4-FFF2-40B4-BE49-F238E27FC236}">
                <a16:creationId xmlns:a16="http://schemas.microsoft.com/office/drawing/2014/main" id="{283B924A-EC6D-4FA6-BAF2-60BDD4EFEF2E}"/>
              </a:ext>
            </a:extLst>
          </p:cNvPr>
          <p:cNvSpPr txBox="1">
            <a:spLocks noGrp="1"/>
          </p:cNvSpPr>
          <p:nvPr>
            <p:ph type="dt" idx="10"/>
          </p:nvPr>
        </p:nvSpPr>
        <p:spPr/>
        <p:txBody>
          <a:bodyPr/>
          <a:lstStyle>
            <a:lvl1pPr eaLnBrk="0" hangingPunct="0">
              <a:defRPr kumimoji="1"/>
            </a:lvl1pPr>
          </a:lstStyle>
          <a:p>
            <a:pPr>
              <a:defRPr/>
            </a:pPr>
            <a:fld id="{E5E257FD-6684-41F2-93B0-685549B0E6E6}" type="datetime1">
              <a:rPr lang="en-US" altLang="ja-JP" smtClean="0"/>
              <a:t>8/18/2023</a:t>
            </a:fld>
            <a:endParaRPr lang="ja-JP" altLang="ja-JP"/>
          </a:p>
        </p:txBody>
      </p:sp>
      <p:sp>
        <p:nvSpPr>
          <p:cNvPr id="8" name="Shape 57">
            <a:extLst>
              <a:ext uri="{FF2B5EF4-FFF2-40B4-BE49-F238E27FC236}">
                <a16:creationId xmlns:a16="http://schemas.microsoft.com/office/drawing/2014/main" id="{A68EF86D-169C-42B4-BEEC-26B45BABF07A}"/>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9" name="Shape 58">
            <a:extLst>
              <a:ext uri="{FF2B5EF4-FFF2-40B4-BE49-F238E27FC236}">
                <a16:creationId xmlns:a16="http://schemas.microsoft.com/office/drawing/2014/main" id="{4D81EA17-9F88-4628-9273-2BEFBCC96298}"/>
              </a:ext>
            </a:extLst>
          </p:cNvPr>
          <p:cNvSpPr txBox="1">
            <a:spLocks noGrp="1"/>
          </p:cNvSpPr>
          <p:nvPr>
            <p:ph type="sldNum" idx="12"/>
          </p:nvPr>
        </p:nvSpPr>
        <p:spPr/>
        <p:txBody>
          <a:bodyPr>
            <a:noAutofit/>
          </a:bodyPr>
          <a:lstStyle>
            <a:lvl1pPr eaLnBrk="0" hangingPunct="0">
              <a:defRPr kumimoji="1"/>
            </a:lvl1pPr>
          </a:lstStyle>
          <a:p>
            <a:pPr>
              <a:defRPr/>
            </a:pPr>
            <a:fld id="{F696E877-4A01-402A-8757-7F227BAECA0D}" type="slidenum">
              <a:rPr lang="en-US" altLang="ja-JP"/>
              <a:pPr>
                <a:defRPr/>
              </a:pPr>
              <a:t>‹#›</a:t>
            </a:fld>
            <a:endParaRPr lang="en-US" altLang="ja-JP"/>
          </a:p>
        </p:txBody>
      </p:sp>
    </p:spTree>
    <p:extLst>
      <p:ext uri="{BB962C8B-B14F-4D97-AF65-F5344CB8AC3E}">
        <p14:creationId xmlns:p14="http://schemas.microsoft.com/office/powerpoint/2010/main" val="22019015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2475">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61">
            <a:extLst>
              <a:ext uri="{FF2B5EF4-FFF2-40B4-BE49-F238E27FC236}">
                <a16:creationId xmlns:a16="http://schemas.microsoft.com/office/drawing/2014/main" id="{459B1C8A-94C6-4AD1-85AC-3912E4F7EF06}"/>
              </a:ext>
            </a:extLst>
          </p:cNvPr>
          <p:cNvSpPr txBox="1">
            <a:spLocks noGrp="1"/>
          </p:cNvSpPr>
          <p:nvPr>
            <p:ph type="dt" idx="10"/>
          </p:nvPr>
        </p:nvSpPr>
        <p:spPr/>
        <p:txBody>
          <a:bodyPr/>
          <a:lstStyle>
            <a:lvl1pPr eaLnBrk="0" hangingPunct="0">
              <a:defRPr kumimoji="1"/>
            </a:lvl1pPr>
          </a:lstStyle>
          <a:p>
            <a:pPr>
              <a:defRPr/>
            </a:pPr>
            <a:fld id="{2CCC7633-B316-419C-B80D-3DC9A4AAFC9E}" type="datetime1">
              <a:rPr lang="en-US" altLang="ja-JP" smtClean="0"/>
              <a:t>8/18/2023</a:t>
            </a:fld>
            <a:endParaRPr lang="ja-JP" altLang="ja-JP"/>
          </a:p>
        </p:txBody>
      </p:sp>
      <p:sp>
        <p:nvSpPr>
          <p:cNvPr id="4" name="Shape 62">
            <a:extLst>
              <a:ext uri="{FF2B5EF4-FFF2-40B4-BE49-F238E27FC236}">
                <a16:creationId xmlns:a16="http://schemas.microsoft.com/office/drawing/2014/main" id="{3E8A6D67-715D-46BB-A915-2E211DCB138A}"/>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5" name="Shape 63">
            <a:extLst>
              <a:ext uri="{FF2B5EF4-FFF2-40B4-BE49-F238E27FC236}">
                <a16:creationId xmlns:a16="http://schemas.microsoft.com/office/drawing/2014/main" id="{FBEA0271-1FE0-40BF-9DAF-37FE8DC32DB7}"/>
              </a:ext>
            </a:extLst>
          </p:cNvPr>
          <p:cNvSpPr txBox="1">
            <a:spLocks noGrp="1"/>
          </p:cNvSpPr>
          <p:nvPr>
            <p:ph type="sldNum" idx="12"/>
          </p:nvPr>
        </p:nvSpPr>
        <p:spPr/>
        <p:txBody>
          <a:bodyPr>
            <a:noAutofit/>
          </a:bodyPr>
          <a:lstStyle>
            <a:lvl1pPr eaLnBrk="0" hangingPunct="0">
              <a:defRPr kumimoji="1"/>
            </a:lvl1pPr>
          </a:lstStyle>
          <a:p>
            <a:pPr>
              <a:defRPr/>
            </a:pPr>
            <a:fld id="{51D02B22-01C4-4F6F-8BE5-FD1A062C4396}" type="slidenum">
              <a:rPr lang="en-US" altLang="ja-JP"/>
              <a:pPr>
                <a:defRPr/>
              </a:pPr>
              <a:t>‹#›</a:t>
            </a:fld>
            <a:endParaRPr lang="en-US" altLang="ja-JP"/>
          </a:p>
        </p:txBody>
      </p:sp>
    </p:spTree>
    <p:extLst>
      <p:ext uri="{BB962C8B-B14F-4D97-AF65-F5344CB8AC3E}">
        <p14:creationId xmlns:p14="http://schemas.microsoft.com/office/powerpoint/2010/main" val="8016542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21" y="4800605"/>
            <a:ext cx="7315199" cy="566737"/>
          </a:xfrm>
          <a:prstGeom prst="rect">
            <a:avLst/>
          </a:prstGeom>
          <a:noFill/>
          <a:ln>
            <a:noFill/>
          </a:ln>
        </p:spPr>
        <p:txBody>
          <a:bodyPr anchor="b"/>
          <a:lstStyle>
            <a:lvl1pPr algn="l" rtl="0">
              <a:spcBef>
                <a:spcPts val="0"/>
              </a:spcBef>
              <a:defRPr sz="1125"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21"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1800" b="0" i="0" u="none" strike="noStrike" cap="none" baseline="0">
                <a:solidFill>
                  <a:srgbClr val="888888"/>
                </a:solidFill>
                <a:latin typeface="Calibri"/>
                <a:ea typeface="Calibri"/>
                <a:cs typeface="Calibri"/>
                <a:sym typeface="Calibri"/>
              </a:defRPr>
            </a:lvl1pPr>
            <a:lvl2pPr marL="257175" marR="0" indent="0" algn="l" rtl="0">
              <a:spcBef>
                <a:spcPts val="0"/>
              </a:spcBef>
              <a:buClr>
                <a:schemeClr val="dk1"/>
              </a:buClr>
              <a:buFont typeface="Calibri"/>
              <a:buNone/>
              <a:defRPr sz="1575" b="0" i="0" u="none" strike="noStrike" cap="none" baseline="0">
                <a:solidFill>
                  <a:schemeClr val="dk1"/>
                </a:solidFill>
                <a:latin typeface="Calibri"/>
                <a:ea typeface="Calibri"/>
                <a:cs typeface="Calibri"/>
                <a:sym typeface="Calibri"/>
              </a:defRPr>
            </a:lvl2pPr>
            <a:lvl3pPr marL="514350" marR="0" indent="0" algn="l" rtl="0">
              <a:spcBef>
                <a:spcPts val="0"/>
              </a:spcBef>
              <a:buClr>
                <a:schemeClr val="dk1"/>
              </a:buClr>
              <a:buFont typeface="Calibri"/>
              <a:buNone/>
              <a:defRPr sz="1350" b="0" i="0" u="none" strike="noStrike" cap="none" baseline="0">
                <a:solidFill>
                  <a:schemeClr val="dk1"/>
                </a:solidFill>
                <a:latin typeface="Calibri"/>
                <a:ea typeface="Calibri"/>
                <a:cs typeface="Calibri"/>
                <a:sym typeface="Calibri"/>
              </a:defRPr>
            </a:lvl3pPr>
            <a:lvl4pPr marL="771525" marR="0" indent="0" algn="l" rtl="0">
              <a:spcBef>
                <a:spcPts val="0"/>
              </a:spcBef>
              <a:buClr>
                <a:schemeClr val="dk1"/>
              </a:buClr>
              <a:buFont typeface="Calibri"/>
              <a:buNone/>
              <a:defRPr sz="1125" b="0" i="0" u="none" strike="noStrike" cap="none" baseline="0">
                <a:solidFill>
                  <a:schemeClr val="dk1"/>
                </a:solidFill>
                <a:latin typeface="Calibri"/>
                <a:ea typeface="Calibri"/>
                <a:cs typeface="Calibri"/>
                <a:sym typeface="Calibri"/>
              </a:defRPr>
            </a:lvl4pPr>
            <a:lvl5pPr marL="1028700" marR="0" indent="0" algn="l" rtl="0">
              <a:spcBef>
                <a:spcPts val="0"/>
              </a:spcBef>
              <a:buClr>
                <a:schemeClr val="dk1"/>
              </a:buClr>
              <a:buFont typeface="Calibri"/>
              <a:buNone/>
              <a:defRPr sz="1125" b="0" i="0" u="none" strike="noStrike" cap="none" baseline="0">
                <a:solidFill>
                  <a:schemeClr val="dk1"/>
                </a:solidFill>
                <a:latin typeface="Calibri"/>
                <a:ea typeface="Calibri"/>
                <a:cs typeface="Calibri"/>
                <a:sym typeface="Calibri"/>
              </a:defRPr>
            </a:lvl5pPr>
            <a:lvl6pPr marL="1285875" marR="0" indent="0" algn="l" rtl="0">
              <a:spcBef>
                <a:spcPts val="0"/>
              </a:spcBef>
              <a:buClr>
                <a:schemeClr val="dk1"/>
              </a:buClr>
              <a:buFont typeface="Calibri"/>
              <a:buNone/>
              <a:defRPr sz="1125" b="0" i="0" u="none" strike="noStrike" cap="none" baseline="0">
                <a:solidFill>
                  <a:schemeClr val="dk1"/>
                </a:solidFill>
                <a:latin typeface="Calibri"/>
                <a:ea typeface="Calibri"/>
                <a:cs typeface="Calibri"/>
                <a:sym typeface="Calibri"/>
              </a:defRPr>
            </a:lvl6pPr>
            <a:lvl7pPr marL="1543050" marR="0" indent="0" algn="l" rtl="0">
              <a:spcBef>
                <a:spcPts val="0"/>
              </a:spcBef>
              <a:buClr>
                <a:schemeClr val="dk1"/>
              </a:buClr>
              <a:buFont typeface="Calibri"/>
              <a:buNone/>
              <a:defRPr sz="1125" b="0" i="0" u="none" strike="noStrike" cap="none" baseline="0">
                <a:solidFill>
                  <a:schemeClr val="dk1"/>
                </a:solidFill>
                <a:latin typeface="Calibri"/>
                <a:ea typeface="Calibri"/>
                <a:cs typeface="Calibri"/>
                <a:sym typeface="Calibri"/>
              </a:defRPr>
            </a:lvl7pPr>
            <a:lvl8pPr marL="1800225" marR="0" indent="0" algn="l" rtl="0">
              <a:spcBef>
                <a:spcPts val="0"/>
              </a:spcBef>
              <a:buClr>
                <a:schemeClr val="dk1"/>
              </a:buClr>
              <a:buFont typeface="Calibri"/>
              <a:buNone/>
              <a:defRPr sz="1125" b="0" i="0" u="none" strike="noStrike" cap="none" baseline="0">
                <a:solidFill>
                  <a:schemeClr val="dk1"/>
                </a:solidFill>
                <a:latin typeface="Calibri"/>
                <a:ea typeface="Calibri"/>
                <a:cs typeface="Calibri"/>
                <a:sym typeface="Calibri"/>
              </a:defRPr>
            </a:lvl8pPr>
            <a:lvl9pPr marL="2057400" marR="0" indent="0" algn="l" rtl="0">
              <a:spcBef>
                <a:spcPts val="0"/>
              </a:spcBef>
              <a:buClr>
                <a:schemeClr val="dk1"/>
              </a:buClr>
              <a:buFont typeface="Calibri"/>
              <a:buNone/>
              <a:defRPr sz="1125"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21" y="5367342"/>
            <a:ext cx="7315199" cy="804861"/>
          </a:xfrm>
          <a:prstGeom prst="rect">
            <a:avLst/>
          </a:prstGeom>
          <a:noFill/>
          <a:ln>
            <a:noFill/>
          </a:ln>
        </p:spPr>
        <p:txBody>
          <a:bodyPr/>
          <a:lstStyle>
            <a:lvl1pPr marL="0" indent="0" rtl="0">
              <a:spcBef>
                <a:spcPts val="0"/>
              </a:spcBef>
              <a:buFont typeface="Calibri"/>
              <a:buNone/>
              <a:defRPr sz="788"/>
            </a:lvl1pPr>
            <a:lvl2pPr marL="257175" indent="0" rtl="0">
              <a:spcBef>
                <a:spcPts val="0"/>
              </a:spcBef>
              <a:buFont typeface="Calibri"/>
              <a:buNone/>
              <a:defRPr sz="675"/>
            </a:lvl2pPr>
            <a:lvl3pPr marL="514350" indent="0" rtl="0">
              <a:spcBef>
                <a:spcPts val="0"/>
              </a:spcBef>
              <a:buFont typeface="Calibri"/>
              <a:buNone/>
              <a:defRPr sz="563"/>
            </a:lvl3pPr>
            <a:lvl4pPr marL="771525" indent="0" rtl="0">
              <a:spcBef>
                <a:spcPts val="0"/>
              </a:spcBef>
              <a:buFont typeface="Calibri"/>
              <a:buNone/>
              <a:defRPr sz="506"/>
            </a:lvl4pPr>
            <a:lvl5pPr marL="1028700" indent="0" rtl="0">
              <a:spcBef>
                <a:spcPts val="0"/>
              </a:spcBef>
              <a:buFont typeface="Calibri"/>
              <a:buNone/>
              <a:defRPr sz="506"/>
            </a:lvl5pPr>
            <a:lvl6pPr marL="1285875" indent="0" rtl="0">
              <a:spcBef>
                <a:spcPts val="0"/>
              </a:spcBef>
              <a:buFont typeface="Calibri"/>
              <a:buNone/>
              <a:defRPr sz="506"/>
            </a:lvl6pPr>
            <a:lvl7pPr marL="1543050" indent="0" rtl="0">
              <a:spcBef>
                <a:spcPts val="0"/>
              </a:spcBef>
              <a:buFont typeface="Calibri"/>
              <a:buNone/>
              <a:defRPr sz="506"/>
            </a:lvl7pPr>
            <a:lvl8pPr marL="1800225" indent="0" rtl="0">
              <a:spcBef>
                <a:spcPts val="0"/>
              </a:spcBef>
              <a:buFont typeface="Calibri"/>
              <a:buNone/>
              <a:defRPr sz="506"/>
            </a:lvl8pPr>
            <a:lvl9pPr marL="2057400" indent="0" rtl="0">
              <a:spcBef>
                <a:spcPts val="0"/>
              </a:spcBef>
              <a:buFont typeface="Calibri"/>
              <a:buNone/>
              <a:defRPr sz="506"/>
            </a:lvl9pPr>
          </a:lstStyle>
          <a:p>
            <a:endParaRPr/>
          </a:p>
        </p:txBody>
      </p:sp>
      <p:sp>
        <p:nvSpPr>
          <p:cNvPr id="5" name="Shape 68">
            <a:extLst>
              <a:ext uri="{FF2B5EF4-FFF2-40B4-BE49-F238E27FC236}">
                <a16:creationId xmlns:a16="http://schemas.microsoft.com/office/drawing/2014/main" id="{79E6F184-CBC1-40AE-BBFE-B0E8D6616466}"/>
              </a:ext>
            </a:extLst>
          </p:cNvPr>
          <p:cNvSpPr txBox="1">
            <a:spLocks noGrp="1"/>
          </p:cNvSpPr>
          <p:nvPr>
            <p:ph type="dt" idx="10"/>
          </p:nvPr>
        </p:nvSpPr>
        <p:spPr/>
        <p:txBody>
          <a:bodyPr/>
          <a:lstStyle>
            <a:lvl1pPr eaLnBrk="0" hangingPunct="0">
              <a:defRPr kumimoji="1"/>
            </a:lvl1pPr>
          </a:lstStyle>
          <a:p>
            <a:pPr>
              <a:defRPr/>
            </a:pPr>
            <a:fld id="{8B144E94-41F3-4D9F-ABE3-0B1145BAE181}" type="datetime1">
              <a:rPr lang="en-US" altLang="ja-JP" smtClean="0"/>
              <a:t>8/18/2023</a:t>
            </a:fld>
            <a:endParaRPr lang="ja-JP" altLang="ja-JP"/>
          </a:p>
        </p:txBody>
      </p:sp>
      <p:sp>
        <p:nvSpPr>
          <p:cNvPr id="6" name="Shape 69">
            <a:extLst>
              <a:ext uri="{FF2B5EF4-FFF2-40B4-BE49-F238E27FC236}">
                <a16:creationId xmlns:a16="http://schemas.microsoft.com/office/drawing/2014/main" id="{772DD18A-B89E-4256-ACEA-3234933F93D2}"/>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70">
            <a:extLst>
              <a:ext uri="{FF2B5EF4-FFF2-40B4-BE49-F238E27FC236}">
                <a16:creationId xmlns:a16="http://schemas.microsoft.com/office/drawing/2014/main" id="{9D932350-7986-4C3A-9DE4-B6153F0118C0}"/>
              </a:ext>
            </a:extLst>
          </p:cNvPr>
          <p:cNvSpPr txBox="1">
            <a:spLocks noGrp="1"/>
          </p:cNvSpPr>
          <p:nvPr>
            <p:ph type="sldNum" idx="12"/>
          </p:nvPr>
        </p:nvSpPr>
        <p:spPr/>
        <p:txBody>
          <a:bodyPr>
            <a:noAutofit/>
          </a:bodyPr>
          <a:lstStyle>
            <a:lvl1pPr eaLnBrk="0" hangingPunct="0">
              <a:defRPr kumimoji="1"/>
            </a:lvl1pPr>
          </a:lstStyle>
          <a:p>
            <a:pPr>
              <a:defRPr/>
            </a:pPr>
            <a:fld id="{A0118F0C-C3FD-4D60-BBAC-1FD7F99C7162}" type="slidenum">
              <a:rPr lang="en-US" altLang="ja-JP"/>
              <a:pPr>
                <a:defRPr/>
              </a:pPr>
              <a:t>‹#›</a:t>
            </a:fld>
            <a:endParaRPr lang="en-US" altLang="ja-JP"/>
          </a:p>
        </p:txBody>
      </p:sp>
    </p:spTree>
    <p:extLst>
      <p:ext uri="{BB962C8B-B14F-4D97-AF65-F5344CB8AC3E}">
        <p14:creationId xmlns:p14="http://schemas.microsoft.com/office/powerpoint/2010/main" val="1447752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2475">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21" y="-1623218"/>
            <a:ext cx="4525963" cy="10972800"/>
          </a:xfrm>
          <a:prstGeom prst="rect">
            <a:avLst/>
          </a:prstGeom>
          <a:noFill/>
          <a:ln>
            <a:noFill/>
          </a:ln>
        </p:spPr>
        <p:txBody>
          <a:bodyPr/>
          <a:lstStyle>
            <a:lvl1pPr marL="192881" indent="-78581" algn="l" rtl="0">
              <a:spcBef>
                <a:spcPts val="360"/>
              </a:spcBef>
              <a:buClr>
                <a:schemeClr val="dk1"/>
              </a:buClr>
              <a:buFont typeface="Arial"/>
              <a:buChar char="•"/>
              <a:defRPr sz="1800">
                <a:solidFill>
                  <a:schemeClr val="dk1"/>
                </a:solidFill>
                <a:latin typeface="Calibri"/>
                <a:ea typeface="Calibri"/>
                <a:cs typeface="Calibri"/>
                <a:sym typeface="Calibri"/>
              </a:defRPr>
            </a:lvl1pPr>
            <a:lvl2pPr marL="417910" indent="-60722" algn="l" rtl="0">
              <a:spcBef>
                <a:spcPts val="315"/>
              </a:spcBef>
              <a:buClr>
                <a:schemeClr val="dk1"/>
              </a:buClr>
              <a:buFont typeface="Arial"/>
              <a:buChar char="–"/>
              <a:defRPr sz="1575">
                <a:solidFill>
                  <a:schemeClr val="dk1"/>
                </a:solidFill>
                <a:latin typeface="Calibri"/>
                <a:ea typeface="Calibri"/>
                <a:cs typeface="Calibri"/>
                <a:sym typeface="Calibri"/>
              </a:defRPr>
            </a:lvl2pPr>
            <a:lvl3pPr marL="642938" indent="-42863" algn="l" rtl="0">
              <a:spcBef>
                <a:spcPts val="270"/>
              </a:spcBef>
              <a:buClr>
                <a:schemeClr val="dk1"/>
              </a:buClr>
              <a:buFont typeface="Arial"/>
              <a:buChar char="•"/>
              <a:defRPr sz="1350">
                <a:solidFill>
                  <a:schemeClr val="dk1"/>
                </a:solidFill>
                <a:latin typeface="Calibri"/>
                <a:ea typeface="Calibri"/>
                <a:cs typeface="Calibri"/>
                <a:sym typeface="Calibri"/>
              </a:defRPr>
            </a:lvl3pPr>
            <a:lvl4pPr marL="900113" indent="-57150" algn="l" rtl="0">
              <a:spcBef>
                <a:spcPts val="225"/>
              </a:spcBef>
              <a:buClr>
                <a:schemeClr val="dk1"/>
              </a:buClr>
              <a:buFont typeface="Arial"/>
              <a:buChar char="–"/>
              <a:defRPr sz="1125">
                <a:solidFill>
                  <a:schemeClr val="dk1"/>
                </a:solidFill>
                <a:latin typeface="Calibri"/>
                <a:ea typeface="Calibri"/>
                <a:cs typeface="Calibri"/>
                <a:sym typeface="Calibri"/>
              </a:defRPr>
            </a:lvl4pPr>
            <a:lvl5pPr marL="1157288" indent="-57150" algn="l" rtl="0">
              <a:spcBef>
                <a:spcPts val="225"/>
              </a:spcBef>
              <a:buClr>
                <a:schemeClr val="dk1"/>
              </a:buClr>
              <a:buFont typeface="Arial"/>
              <a:buChar char="»"/>
              <a:defRPr sz="1125">
                <a:solidFill>
                  <a:schemeClr val="dk1"/>
                </a:solidFill>
                <a:latin typeface="Calibri"/>
                <a:ea typeface="Calibri"/>
                <a:cs typeface="Calibri"/>
                <a:sym typeface="Calibri"/>
              </a:defRPr>
            </a:lvl5pPr>
            <a:lvl6pPr marL="1414463" indent="-57150" algn="l" rtl="0">
              <a:spcBef>
                <a:spcPts val="225"/>
              </a:spcBef>
              <a:buClr>
                <a:schemeClr val="dk1"/>
              </a:buClr>
              <a:buFont typeface="Arial"/>
              <a:buChar char="•"/>
              <a:defRPr sz="1125">
                <a:solidFill>
                  <a:schemeClr val="dk1"/>
                </a:solidFill>
                <a:latin typeface="Calibri"/>
                <a:ea typeface="Calibri"/>
                <a:cs typeface="Calibri"/>
                <a:sym typeface="Calibri"/>
              </a:defRPr>
            </a:lvl6pPr>
            <a:lvl7pPr marL="1671638" indent="-57150" algn="l" rtl="0">
              <a:spcBef>
                <a:spcPts val="225"/>
              </a:spcBef>
              <a:buClr>
                <a:schemeClr val="dk1"/>
              </a:buClr>
              <a:buFont typeface="Arial"/>
              <a:buChar char="•"/>
              <a:defRPr sz="1125">
                <a:solidFill>
                  <a:schemeClr val="dk1"/>
                </a:solidFill>
                <a:latin typeface="Calibri"/>
                <a:ea typeface="Calibri"/>
                <a:cs typeface="Calibri"/>
                <a:sym typeface="Calibri"/>
              </a:defRPr>
            </a:lvl7pPr>
            <a:lvl8pPr marL="1928813" indent="-57150" algn="l" rtl="0">
              <a:spcBef>
                <a:spcPts val="225"/>
              </a:spcBef>
              <a:buClr>
                <a:schemeClr val="dk1"/>
              </a:buClr>
              <a:buFont typeface="Arial"/>
              <a:buChar char="•"/>
              <a:defRPr sz="1125">
                <a:solidFill>
                  <a:schemeClr val="dk1"/>
                </a:solidFill>
                <a:latin typeface="Calibri"/>
                <a:ea typeface="Calibri"/>
                <a:cs typeface="Calibri"/>
                <a:sym typeface="Calibri"/>
              </a:defRPr>
            </a:lvl8pPr>
            <a:lvl9pPr marL="2185988" indent="-57150" algn="l" rtl="0">
              <a:spcBef>
                <a:spcPts val="225"/>
              </a:spcBef>
              <a:buClr>
                <a:schemeClr val="dk1"/>
              </a:buClr>
              <a:buFont typeface="Arial"/>
              <a:buChar char="•"/>
              <a:defRPr sz="1125">
                <a:solidFill>
                  <a:schemeClr val="dk1"/>
                </a:solidFill>
                <a:latin typeface="Calibri"/>
                <a:ea typeface="Calibri"/>
                <a:cs typeface="Calibri"/>
                <a:sym typeface="Calibri"/>
              </a:defRPr>
            </a:lvl9pPr>
          </a:lstStyle>
          <a:p>
            <a:endParaRPr/>
          </a:p>
        </p:txBody>
      </p:sp>
      <p:sp>
        <p:nvSpPr>
          <p:cNvPr id="4" name="Shape 74">
            <a:extLst>
              <a:ext uri="{FF2B5EF4-FFF2-40B4-BE49-F238E27FC236}">
                <a16:creationId xmlns:a16="http://schemas.microsoft.com/office/drawing/2014/main" id="{C28C6C2D-A55C-4A72-8E50-4242141F6C06}"/>
              </a:ext>
            </a:extLst>
          </p:cNvPr>
          <p:cNvSpPr txBox="1">
            <a:spLocks noGrp="1"/>
          </p:cNvSpPr>
          <p:nvPr>
            <p:ph type="dt" idx="10"/>
          </p:nvPr>
        </p:nvSpPr>
        <p:spPr/>
        <p:txBody>
          <a:bodyPr/>
          <a:lstStyle>
            <a:lvl1pPr eaLnBrk="0" hangingPunct="0">
              <a:defRPr kumimoji="1"/>
            </a:lvl1pPr>
          </a:lstStyle>
          <a:p>
            <a:pPr>
              <a:defRPr/>
            </a:pPr>
            <a:fld id="{5E4DC751-A50C-4490-9EBC-D456F40934BA}" type="datetime1">
              <a:rPr lang="en-US" altLang="ja-JP" smtClean="0"/>
              <a:t>8/18/2023</a:t>
            </a:fld>
            <a:endParaRPr lang="ja-JP" altLang="ja-JP"/>
          </a:p>
        </p:txBody>
      </p:sp>
      <p:sp>
        <p:nvSpPr>
          <p:cNvPr id="5" name="Shape 75">
            <a:extLst>
              <a:ext uri="{FF2B5EF4-FFF2-40B4-BE49-F238E27FC236}">
                <a16:creationId xmlns:a16="http://schemas.microsoft.com/office/drawing/2014/main" id="{E4CBCBAE-A03E-4DE3-BCA6-2335A567D716}"/>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76">
            <a:extLst>
              <a:ext uri="{FF2B5EF4-FFF2-40B4-BE49-F238E27FC236}">
                <a16:creationId xmlns:a16="http://schemas.microsoft.com/office/drawing/2014/main" id="{0CDDE78D-B8DC-48EC-BE79-98569BD41CDE}"/>
              </a:ext>
            </a:extLst>
          </p:cNvPr>
          <p:cNvSpPr txBox="1">
            <a:spLocks noGrp="1"/>
          </p:cNvSpPr>
          <p:nvPr>
            <p:ph type="sldNum" idx="12"/>
          </p:nvPr>
        </p:nvSpPr>
        <p:spPr/>
        <p:txBody>
          <a:bodyPr>
            <a:noAutofit/>
          </a:bodyPr>
          <a:lstStyle>
            <a:lvl1pPr eaLnBrk="0" hangingPunct="0">
              <a:defRPr kumimoji="1"/>
            </a:lvl1pPr>
          </a:lstStyle>
          <a:p>
            <a:pPr>
              <a:defRPr/>
            </a:pPr>
            <a:fld id="{195F1E80-B5F5-4DD1-B09E-7D9CDA8CE04B}" type="slidenum">
              <a:rPr lang="en-US" altLang="ja-JP"/>
              <a:pPr>
                <a:defRPr/>
              </a:pPr>
              <a:t>‹#›</a:t>
            </a:fld>
            <a:endParaRPr lang="en-US" altLang="ja-JP"/>
          </a:p>
        </p:txBody>
      </p:sp>
    </p:spTree>
    <p:extLst>
      <p:ext uri="{BB962C8B-B14F-4D97-AF65-F5344CB8AC3E}">
        <p14:creationId xmlns:p14="http://schemas.microsoft.com/office/powerpoint/2010/main" val="1295962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40" y="1828800"/>
            <a:ext cx="5851525" cy="2743200"/>
          </a:xfrm>
          <a:prstGeom prst="rect">
            <a:avLst/>
          </a:prstGeom>
          <a:noFill/>
          <a:ln>
            <a:noFill/>
          </a:ln>
        </p:spPr>
        <p:txBody>
          <a:bodyPr/>
          <a:lstStyle>
            <a:lvl1pPr algn="ctr" rtl="0">
              <a:spcBef>
                <a:spcPts val="0"/>
              </a:spcBef>
              <a:buClr>
                <a:schemeClr val="dk1"/>
              </a:buClr>
              <a:buFont typeface="Calibri"/>
              <a:buNone/>
              <a:defRPr sz="2475">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40" y="-812798"/>
            <a:ext cx="5851525" cy="8026399"/>
          </a:xfrm>
          <a:prstGeom prst="rect">
            <a:avLst/>
          </a:prstGeom>
          <a:noFill/>
          <a:ln>
            <a:noFill/>
          </a:ln>
        </p:spPr>
        <p:txBody>
          <a:bodyPr/>
          <a:lstStyle>
            <a:lvl1pPr marL="192881" indent="-78581" algn="l" rtl="0">
              <a:spcBef>
                <a:spcPts val="360"/>
              </a:spcBef>
              <a:buClr>
                <a:schemeClr val="dk1"/>
              </a:buClr>
              <a:buFont typeface="Arial"/>
              <a:buChar char="•"/>
              <a:defRPr sz="1800">
                <a:solidFill>
                  <a:schemeClr val="dk1"/>
                </a:solidFill>
                <a:latin typeface="Calibri"/>
                <a:ea typeface="Calibri"/>
                <a:cs typeface="Calibri"/>
                <a:sym typeface="Calibri"/>
              </a:defRPr>
            </a:lvl1pPr>
            <a:lvl2pPr marL="417910" indent="-60722" algn="l" rtl="0">
              <a:spcBef>
                <a:spcPts val="315"/>
              </a:spcBef>
              <a:buClr>
                <a:schemeClr val="dk1"/>
              </a:buClr>
              <a:buFont typeface="Arial"/>
              <a:buChar char="–"/>
              <a:defRPr sz="1575">
                <a:solidFill>
                  <a:schemeClr val="dk1"/>
                </a:solidFill>
                <a:latin typeface="Calibri"/>
                <a:ea typeface="Calibri"/>
                <a:cs typeface="Calibri"/>
                <a:sym typeface="Calibri"/>
              </a:defRPr>
            </a:lvl2pPr>
            <a:lvl3pPr marL="642938" indent="-42863" algn="l" rtl="0">
              <a:spcBef>
                <a:spcPts val="270"/>
              </a:spcBef>
              <a:buClr>
                <a:schemeClr val="dk1"/>
              </a:buClr>
              <a:buFont typeface="Arial"/>
              <a:buChar char="•"/>
              <a:defRPr sz="1350">
                <a:solidFill>
                  <a:schemeClr val="dk1"/>
                </a:solidFill>
                <a:latin typeface="Calibri"/>
                <a:ea typeface="Calibri"/>
                <a:cs typeface="Calibri"/>
                <a:sym typeface="Calibri"/>
              </a:defRPr>
            </a:lvl3pPr>
            <a:lvl4pPr marL="900113" indent="-57150" algn="l" rtl="0">
              <a:spcBef>
                <a:spcPts val="225"/>
              </a:spcBef>
              <a:buClr>
                <a:schemeClr val="dk1"/>
              </a:buClr>
              <a:buFont typeface="Arial"/>
              <a:buChar char="–"/>
              <a:defRPr sz="1125">
                <a:solidFill>
                  <a:schemeClr val="dk1"/>
                </a:solidFill>
                <a:latin typeface="Calibri"/>
                <a:ea typeface="Calibri"/>
                <a:cs typeface="Calibri"/>
                <a:sym typeface="Calibri"/>
              </a:defRPr>
            </a:lvl4pPr>
            <a:lvl5pPr marL="1157288" indent="-57150" algn="l" rtl="0">
              <a:spcBef>
                <a:spcPts val="225"/>
              </a:spcBef>
              <a:buClr>
                <a:schemeClr val="dk1"/>
              </a:buClr>
              <a:buFont typeface="Arial"/>
              <a:buChar char="»"/>
              <a:defRPr sz="1125">
                <a:solidFill>
                  <a:schemeClr val="dk1"/>
                </a:solidFill>
                <a:latin typeface="Calibri"/>
                <a:ea typeface="Calibri"/>
                <a:cs typeface="Calibri"/>
                <a:sym typeface="Calibri"/>
              </a:defRPr>
            </a:lvl5pPr>
            <a:lvl6pPr marL="1414463" indent="-57150" algn="l" rtl="0">
              <a:spcBef>
                <a:spcPts val="225"/>
              </a:spcBef>
              <a:buClr>
                <a:schemeClr val="dk1"/>
              </a:buClr>
              <a:buFont typeface="Arial"/>
              <a:buChar char="•"/>
              <a:defRPr sz="1125">
                <a:solidFill>
                  <a:schemeClr val="dk1"/>
                </a:solidFill>
                <a:latin typeface="Calibri"/>
                <a:ea typeface="Calibri"/>
                <a:cs typeface="Calibri"/>
                <a:sym typeface="Calibri"/>
              </a:defRPr>
            </a:lvl6pPr>
            <a:lvl7pPr marL="1671638" indent="-57150" algn="l" rtl="0">
              <a:spcBef>
                <a:spcPts val="225"/>
              </a:spcBef>
              <a:buClr>
                <a:schemeClr val="dk1"/>
              </a:buClr>
              <a:buFont typeface="Arial"/>
              <a:buChar char="•"/>
              <a:defRPr sz="1125">
                <a:solidFill>
                  <a:schemeClr val="dk1"/>
                </a:solidFill>
                <a:latin typeface="Calibri"/>
                <a:ea typeface="Calibri"/>
                <a:cs typeface="Calibri"/>
                <a:sym typeface="Calibri"/>
              </a:defRPr>
            </a:lvl7pPr>
            <a:lvl8pPr marL="1928813" indent="-57150" algn="l" rtl="0">
              <a:spcBef>
                <a:spcPts val="225"/>
              </a:spcBef>
              <a:buClr>
                <a:schemeClr val="dk1"/>
              </a:buClr>
              <a:buFont typeface="Arial"/>
              <a:buChar char="•"/>
              <a:defRPr sz="1125">
                <a:solidFill>
                  <a:schemeClr val="dk1"/>
                </a:solidFill>
                <a:latin typeface="Calibri"/>
                <a:ea typeface="Calibri"/>
                <a:cs typeface="Calibri"/>
                <a:sym typeface="Calibri"/>
              </a:defRPr>
            </a:lvl8pPr>
            <a:lvl9pPr marL="2185988" indent="-57150" algn="l" rtl="0">
              <a:spcBef>
                <a:spcPts val="225"/>
              </a:spcBef>
              <a:buClr>
                <a:schemeClr val="dk1"/>
              </a:buClr>
              <a:buFont typeface="Arial"/>
              <a:buChar char="•"/>
              <a:defRPr sz="1125">
                <a:solidFill>
                  <a:schemeClr val="dk1"/>
                </a:solidFill>
                <a:latin typeface="Calibri"/>
                <a:ea typeface="Calibri"/>
                <a:cs typeface="Calibri"/>
                <a:sym typeface="Calibri"/>
              </a:defRPr>
            </a:lvl9pPr>
          </a:lstStyle>
          <a:p>
            <a:endParaRPr/>
          </a:p>
        </p:txBody>
      </p:sp>
      <p:sp>
        <p:nvSpPr>
          <p:cNvPr id="4" name="Shape 80">
            <a:extLst>
              <a:ext uri="{FF2B5EF4-FFF2-40B4-BE49-F238E27FC236}">
                <a16:creationId xmlns:a16="http://schemas.microsoft.com/office/drawing/2014/main" id="{E0A21E3A-85B8-40A0-AD18-A5C9FF9D27F2}"/>
              </a:ext>
            </a:extLst>
          </p:cNvPr>
          <p:cNvSpPr txBox="1">
            <a:spLocks noGrp="1"/>
          </p:cNvSpPr>
          <p:nvPr>
            <p:ph type="dt" idx="10"/>
          </p:nvPr>
        </p:nvSpPr>
        <p:spPr/>
        <p:txBody>
          <a:bodyPr/>
          <a:lstStyle>
            <a:lvl1pPr eaLnBrk="0" hangingPunct="0">
              <a:defRPr kumimoji="1"/>
            </a:lvl1pPr>
          </a:lstStyle>
          <a:p>
            <a:pPr>
              <a:defRPr/>
            </a:pPr>
            <a:fld id="{3DEB1019-F052-4E67-BF47-FCF68341C132}" type="datetime1">
              <a:rPr lang="en-US" altLang="ja-JP" smtClean="0"/>
              <a:t>8/18/2023</a:t>
            </a:fld>
            <a:endParaRPr lang="ja-JP" altLang="ja-JP"/>
          </a:p>
        </p:txBody>
      </p:sp>
      <p:sp>
        <p:nvSpPr>
          <p:cNvPr id="5" name="Shape 81">
            <a:extLst>
              <a:ext uri="{FF2B5EF4-FFF2-40B4-BE49-F238E27FC236}">
                <a16:creationId xmlns:a16="http://schemas.microsoft.com/office/drawing/2014/main" id="{B06FECAD-2651-405B-BDB1-B8C9BB17DE6D}"/>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82">
            <a:extLst>
              <a:ext uri="{FF2B5EF4-FFF2-40B4-BE49-F238E27FC236}">
                <a16:creationId xmlns:a16="http://schemas.microsoft.com/office/drawing/2014/main" id="{3F9B9712-613B-421E-833F-A09858AB9348}"/>
              </a:ext>
            </a:extLst>
          </p:cNvPr>
          <p:cNvSpPr txBox="1">
            <a:spLocks noGrp="1"/>
          </p:cNvSpPr>
          <p:nvPr>
            <p:ph type="sldNum" idx="12"/>
          </p:nvPr>
        </p:nvSpPr>
        <p:spPr/>
        <p:txBody>
          <a:bodyPr>
            <a:noAutofit/>
          </a:bodyPr>
          <a:lstStyle>
            <a:lvl1pPr eaLnBrk="0" hangingPunct="0">
              <a:defRPr kumimoji="1"/>
            </a:lvl1pPr>
          </a:lstStyle>
          <a:p>
            <a:pPr>
              <a:defRPr/>
            </a:pPr>
            <a:fld id="{5F739AAB-3253-49A0-8395-2BA3D8A4C952}" type="slidenum">
              <a:rPr lang="en-US" altLang="ja-JP"/>
              <a:pPr>
                <a:defRPr/>
              </a:pPr>
              <a:t>‹#›</a:t>
            </a:fld>
            <a:endParaRPr lang="en-US" altLang="ja-JP"/>
          </a:p>
        </p:txBody>
      </p:sp>
    </p:spTree>
    <p:extLst>
      <p:ext uri="{BB962C8B-B14F-4D97-AF65-F5344CB8AC3E}">
        <p14:creationId xmlns:p14="http://schemas.microsoft.com/office/powerpoint/2010/main" val="17847685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23">
            <a:extLst>
              <a:ext uri="{FF2B5EF4-FFF2-40B4-BE49-F238E27FC236}">
                <a16:creationId xmlns:a16="http://schemas.microsoft.com/office/drawing/2014/main" id="{8631FE1E-A318-48FC-B6BB-2DFDFA9FF4B1}"/>
              </a:ext>
            </a:extLst>
          </p:cNvPr>
          <p:cNvSpPr txBox="1">
            <a:spLocks noGrp="1"/>
          </p:cNvSpPr>
          <p:nvPr>
            <p:ph type="dt" idx="10"/>
          </p:nvPr>
        </p:nvSpPr>
        <p:spPr/>
        <p:txBody>
          <a:bodyPr/>
          <a:lstStyle>
            <a:lvl1pPr eaLnBrk="0" hangingPunct="0">
              <a:defRPr kumimoji="1">
                <a:cs typeface="+mn-cs"/>
              </a:defRPr>
            </a:lvl1pPr>
          </a:lstStyle>
          <a:p>
            <a:pPr>
              <a:defRPr/>
            </a:pPr>
            <a:fld id="{58E50148-FAA0-4A93-B181-DD50D9B45AA3}" type="datetime1">
              <a:rPr lang="en-US" altLang="ja-JP" smtClean="0"/>
              <a:t>8/18/2023</a:t>
            </a:fld>
            <a:endParaRPr lang="ja-JP" altLang="ja-JP"/>
          </a:p>
        </p:txBody>
      </p:sp>
      <p:sp>
        <p:nvSpPr>
          <p:cNvPr id="5" name="Shape 24">
            <a:extLst>
              <a:ext uri="{FF2B5EF4-FFF2-40B4-BE49-F238E27FC236}">
                <a16:creationId xmlns:a16="http://schemas.microsoft.com/office/drawing/2014/main" id="{0311C1BA-1A44-458D-9BB3-E4DCBD47D68E}"/>
              </a:ext>
            </a:extLst>
          </p:cNvPr>
          <p:cNvSpPr txBox="1">
            <a:spLocks noGrp="1"/>
          </p:cNvSpPr>
          <p:nvPr>
            <p:ph type="ftr" idx="11"/>
          </p:nvPr>
        </p:nvSpPr>
        <p:spPr/>
        <p:txBody>
          <a:bodyPr/>
          <a:lstStyle>
            <a:lvl1pPr eaLnBrk="0" hangingPunct="0">
              <a:defRPr kumimoji="1">
                <a:cs typeface="+mn-cs"/>
              </a:defRPr>
            </a:lvl1pPr>
          </a:lstStyle>
          <a:p>
            <a:pPr>
              <a:defRPr/>
            </a:pPr>
            <a:r>
              <a:rPr lang="en-US" altLang="ja-JP"/>
              <a:t>Copyright©️ 2023 HRD, Inc. All Rights Reserved. Strictly Confidential.</a:t>
            </a:r>
            <a:endParaRPr lang="ja-JP" altLang="ja-JP"/>
          </a:p>
        </p:txBody>
      </p:sp>
      <p:sp>
        <p:nvSpPr>
          <p:cNvPr id="6" name="Shape 25">
            <a:extLst>
              <a:ext uri="{FF2B5EF4-FFF2-40B4-BE49-F238E27FC236}">
                <a16:creationId xmlns:a16="http://schemas.microsoft.com/office/drawing/2014/main" id="{A9CCFC15-55ED-453A-8A5B-864A1130EFA6}"/>
              </a:ext>
            </a:extLst>
          </p:cNvPr>
          <p:cNvSpPr txBox="1">
            <a:spLocks noGrp="1"/>
          </p:cNvSpPr>
          <p:nvPr>
            <p:ph type="sldNum" idx="12"/>
          </p:nvPr>
        </p:nvSpPr>
        <p:spPr/>
        <p:txBody>
          <a:bodyPr>
            <a:noAutofit/>
          </a:bodyPr>
          <a:lstStyle>
            <a:lvl1pPr eaLnBrk="0" hangingPunct="0">
              <a:defRPr kumimoji="1">
                <a:cs typeface="+mn-cs"/>
              </a:defRPr>
            </a:lvl1pPr>
          </a:lstStyle>
          <a:p>
            <a:pPr>
              <a:defRPr/>
            </a:pPr>
            <a:fld id="{AC51BBF1-437A-4003-B055-6927E6AD33FF}" type="slidenum">
              <a:rPr lang="en-US" altLang="ja-JP"/>
              <a:pPr>
                <a:defRPr/>
              </a:pPr>
              <a:t>‹#›</a:t>
            </a:fld>
            <a:endParaRPr lang="en-US" altLang="ja-JP"/>
          </a:p>
        </p:txBody>
      </p:sp>
    </p:spTree>
    <p:extLst>
      <p:ext uri="{BB962C8B-B14F-4D97-AF65-F5344CB8AC3E}">
        <p14:creationId xmlns:p14="http://schemas.microsoft.com/office/powerpoint/2010/main" val="2775264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61">
            <a:extLst>
              <a:ext uri="{FF2B5EF4-FFF2-40B4-BE49-F238E27FC236}">
                <a16:creationId xmlns:a16="http://schemas.microsoft.com/office/drawing/2014/main" id="{F0A73FBD-1E7D-479C-83D7-F03CC78EDCB0}"/>
              </a:ext>
            </a:extLst>
          </p:cNvPr>
          <p:cNvSpPr txBox="1">
            <a:spLocks noGrp="1"/>
          </p:cNvSpPr>
          <p:nvPr>
            <p:ph type="dt" idx="10"/>
          </p:nvPr>
        </p:nvSpPr>
        <p:spPr/>
        <p:txBody>
          <a:bodyPr/>
          <a:lstStyle>
            <a:lvl1pPr eaLnBrk="0" hangingPunct="0">
              <a:defRPr kumimoji="1">
                <a:cs typeface="+mn-cs"/>
              </a:defRPr>
            </a:lvl1pPr>
          </a:lstStyle>
          <a:p>
            <a:pPr>
              <a:defRPr/>
            </a:pPr>
            <a:fld id="{7B657320-12E8-4230-BA28-FF427221904A}" type="datetime1">
              <a:rPr lang="en-US" altLang="ja-JP" smtClean="0"/>
              <a:t>8/18/2023</a:t>
            </a:fld>
            <a:endParaRPr lang="ja-JP" altLang="ja-JP"/>
          </a:p>
        </p:txBody>
      </p:sp>
      <p:sp>
        <p:nvSpPr>
          <p:cNvPr id="4" name="Shape 62">
            <a:extLst>
              <a:ext uri="{FF2B5EF4-FFF2-40B4-BE49-F238E27FC236}">
                <a16:creationId xmlns:a16="http://schemas.microsoft.com/office/drawing/2014/main" id="{89126F6E-5D7A-43C3-A720-610E22774DDE}"/>
              </a:ext>
            </a:extLst>
          </p:cNvPr>
          <p:cNvSpPr txBox="1">
            <a:spLocks noGrp="1"/>
          </p:cNvSpPr>
          <p:nvPr>
            <p:ph type="ftr" idx="11"/>
          </p:nvPr>
        </p:nvSpPr>
        <p:spPr/>
        <p:txBody>
          <a:bodyPr/>
          <a:lstStyle>
            <a:lvl1pPr eaLnBrk="0" hangingPunct="0">
              <a:defRPr kumimoji="1">
                <a:cs typeface="+mn-cs"/>
              </a:defRPr>
            </a:lvl1pPr>
          </a:lstStyle>
          <a:p>
            <a:pPr>
              <a:defRPr/>
            </a:pPr>
            <a:r>
              <a:rPr lang="en-US" altLang="ja-JP"/>
              <a:t>Copyright©️ 2023 HRD, Inc. All Rights Reserved. Strictly Confidential.</a:t>
            </a:r>
            <a:endParaRPr lang="ja-JP" altLang="ja-JP"/>
          </a:p>
        </p:txBody>
      </p:sp>
      <p:sp>
        <p:nvSpPr>
          <p:cNvPr id="5" name="Shape 63">
            <a:extLst>
              <a:ext uri="{FF2B5EF4-FFF2-40B4-BE49-F238E27FC236}">
                <a16:creationId xmlns:a16="http://schemas.microsoft.com/office/drawing/2014/main" id="{8EF15537-F3E2-4100-AF10-AC61DCBF02DD}"/>
              </a:ext>
            </a:extLst>
          </p:cNvPr>
          <p:cNvSpPr txBox="1">
            <a:spLocks noGrp="1"/>
          </p:cNvSpPr>
          <p:nvPr>
            <p:ph type="sldNum" idx="12"/>
          </p:nvPr>
        </p:nvSpPr>
        <p:spPr/>
        <p:txBody>
          <a:bodyPr>
            <a:noAutofit/>
          </a:bodyPr>
          <a:lstStyle>
            <a:lvl1pPr eaLnBrk="0" hangingPunct="0">
              <a:defRPr kumimoji="1">
                <a:cs typeface="+mn-cs"/>
              </a:defRPr>
            </a:lvl1pPr>
          </a:lstStyle>
          <a:p>
            <a:pPr>
              <a:defRPr/>
            </a:pPr>
            <a:fld id="{3B70E2FD-66FE-4444-80C9-CD21B121B3C5}" type="slidenum">
              <a:rPr lang="en-US" altLang="ja-JP"/>
              <a:pPr>
                <a:defRPr/>
              </a:pPr>
              <a:t>‹#›</a:t>
            </a:fld>
            <a:endParaRPr lang="en-US" altLang="ja-JP"/>
          </a:p>
        </p:txBody>
      </p:sp>
    </p:spTree>
    <p:extLst>
      <p:ext uri="{BB962C8B-B14F-4D97-AF65-F5344CB8AC3E}">
        <p14:creationId xmlns:p14="http://schemas.microsoft.com/office/powerpoint/2010/main" val="2558608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68">
            <a:extLst>
              <a:ext uri="{FF2B5EF4-FFF2-40B4-BE49-F238E27FC236}">
                <a16:creationId xmlns:a16="http://schemas.microsoft.com/office/drawing/2014/main" id="{CD1EB046-F450-4A9B-B393-60BB63ACAE0F}"/>
              </a:ext>
            </a:extLst>
          </p:cNvPr>
          <p:cNvSpPr txBox="1">
            <a:spLocks noGrp="1"/>
          </p:cNvSpPr>
          <p:nvPr>
            <p:ph type="dt" idx="10"/>
          </p:nvPr>
        </p:nvSpPr>
        <p:spPr/>
        <p:txBody>
          <a:bodyPr/>
          <a:lstStyle>
            <a:lvl1pPr eaLnBrk="0" hangingPunct="0">
              <a:defRPr kumimoji="1">
                <a:cs typeface="+mn-cs"/>
              </a:defRPr>
            </a:lvl1pPr>
          </a:lstStyle>
          <a:p>
            <a:pPr>
              <a:defRPr/>
            </a:pPr>
            <a:fld id="{85BC3A10-0ACC-45A0-B764-4A3B86C9672A}" type="datetime1">
              <a:rPr lang="en-US" altLang="ja-JP" smtClean="0"/>
              <a:t>8/18/2023</a:t>
            </a:fld>
            <a:endParaRPr lang="ja-JP" altLang="ja-JP"/>
          </a:p>
        </p:txBody>
      </p:sp>
      <p:sp>
        <p:nvSpPr>
          <p:cNvPr id="6" name="Shape 69">
            <a:extLst>
              <a:ext uri="{FF2B5EF4-FFF2-40B4-BE49-F238E27FC236}">
                <a16:creationId xmlns:a16="http://schemas.microsoft.com/office/drawing/2014/main" id="{7B2144F0-30CB-4907-8C21-69A7E76CEC5F}"/>
              </a:ext>
            </a:extLst>
          </p:cNvPr>
          <p:cNvSpPr txBox="1">
            <a:spLocks noGrp="1"/>
          </p:cNvSpPr>
          <p:nvPr>
            <p:ph type="ftr" idx="11"/>
          </p:nvPr>
        </p:nvSpPr>
        <p:spPr/>
        <p:txBody>
          <a:bodyPr/>
          <a:lstStyle>
            <a:lvl1pPr eaLnBrk="0" hangingPunct="0">
              <a:defRPr kumimoji="1">
                <a:cs typeface="+mn-cs"/>
              </a:defRPr>
            </a:lvl1pPr>
          </a:lstStyle>
          <a:p>
            <a:pPr>
              <a:defRPr/>
            </a:pPr>
            <a:r>
              <a:rPr lang="en-US" altLang="ja-JP"/>
              <a:t>Copyright©️ 2023 HRD, Inc. All Rights Reserved. Strictly Confidential.</a:t>
            </a:r>
            <a:endParaRPr lang="ja-JP" altLang="ja-JP"/>
          </a:p>
        </p:txBody>
      </p:sp>
      <p:sp>
        <p:nvSpPr>
          <p:cNvPr id="7" name="Shape 70">
            <a:extLst>
              <a:ext uri="{FF2B5EF4-FFF2-40B4-BE49-F238E27FC236}">
                <a16:creationId xmlns:a16="http://schemas.microsoft.com/office/drawing/2014/main" id="{E52C7D94-836E-4025-AADC-640FC2C1FB9F}"/>
              </a:ext>
            </a:extLst>
          </p:cNvPr>
          <p:cNvSpPr txBox="1">
            <a:spLocks noGrp="1"/>
          </p:cNvSpPr>
          <p:nvPr>
            <p:ph type="sldNum" idx="12"/>
          </p:nvPr>
        </p:nvSpPr>
        <p:spPr/>
        <p:txBody>
          <a:bodyPr>
            <a:noAutofit/>
          </a:bodyPr>
          <a:lstStyle>
            <a:lvl1pPr eaLnBrk="0" hangingPunct="0">
              <a:defRPr kumimoji="1">
                <a:cs typeface="+mn-cs"/>
              </a:defRPr>
            </a:lvl1pPr>
          </a:lstStyle>
          <a:p>
            <a:pPr>
              <a:defRPr/>
            </a:pPr>
            <a:fld id="{E472C09A-3993-4CC7-90AB-A9D20A820767}" type="slidenum">
              <a:rPr lang="en-US" altLang="ja-JP"/>
              <a:pPr>
                <a:defRPr/>
              </a:pPr>
              <a:t>‹#›</a:t>
            </a:fld>
            <a:endParaRPr lang="en-US" altLang="ja-JP"/>
          </a:p>
        </p:txBody>
      </p:sp>
    </p:spTree>
    <p:extLst>
      <p:ext uri="{BB962C8B-B14F-4D97-AF65-F5344CB8AC3E}">
        <p14:creationId xmlns:p14="http://schemas.microsoft.com/office/powerpoint/2010/main" val="117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E43CB0-D63E-4E05-BE62-257A79B274B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533DE1B-2AB7-412C-A68E-BB3EA25D053C}" type="datetime1">
              <a:rPr lang="en-US" altLang="ja-JP" smtClean="0"/>
              <a:t>8/18/2023</a:t>
            </a:fld>
            <a:endParaRPr lang="en-US" altLang="ja-JP"/>
          </a:p>
        </p:txBody>
      </p:sp>
      <p:sp>
        <p:nvSpPr>
          <p:cNvPr id="4" name="Footer Placeholder 3">
            <a:extLst>
              <a:ext uri="{FF2B5EF4-FFF2-40B4-BE49-F238E27FC236}">
                <a16:creationId xmlns:a16="http://schemas.microsoft.com/office/drawing/2014/main" id="{118D037E-A139-4476-973D-E386E89B474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60A9CD77-7FDF-4FF1-B009-5FFCAACD4435}"/>
              </a:ext>
            </a:extLst>
          </p:cNvPr>
          <p:cNvSpPr>
            <a:spLocks noGrp="1"/>
          </p:cNvSpPr>
          <p:nvPr>
            <p:ph type="sldNum" sz="quarter" idx="12"/>
          </p:nvPr>
        </p:nvSpPr>
        <p:spPr/>
        <p:txBody>
          <a:bodyPr/>
          <a:lstStyle>
            <a:lvl1pPr>
              <a:defRPr/>
            </a:lvl1pPr>
          </a:lstStyle>
          <a:p>
            <a:pPr>
              <a:defRPr/>
            </a:pPr>
            <a:fld id="{E71A4640-459C-4BC2-84DE-14D466FD29FF}" type="slidenum">
              <a:rPr lang="en-US" altLang="ja-JP"/>
              <a:pPr>
                <a:defRPr/>
              </a:pPr>
              <a:t>‹#›</a:t>
            </a:fld>
            <a:endParaRPr lang="en-US" altLang="ja-JP"/>
          </a:p>
        </p:txBody>
      </p:sp>
    </p:spTree>
    <p:extLst>
      <p:ext uri="{BB962C8B-B14F-4D97-AF65-F5344CB8AC3E}">
        <p14:creationId xmlns:p14="http://schemas.microsoft.com/office/powerpoint/2010/main" val="22256168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74">
            <a:extLst>
              <a:ext uri="{FF2B5EF4-FFF2-40B4-BE49-F238E27FC236}">
                <a16:creationId xmlns:a16="http://schemas.microsoft.com/office/drawing/2014/main" id="{D6774794-0C7B-4A83-8C32-B0676481F2C0}"/>
              </a:ext>
            </a:extLst>
          </p:cNvPr>
          <p:cNvSpPr txBox="1">
            <a:spLocks noGrp="1"/>
          </p:cNvSpPr>
          <p:nvPr>
            <p:ph type="dt" idx="10"/>
          </p:nvPr>
        </p:nvSpPr>
        <p:spPr/>
        <p:txBody>
          <a:bodyPr/>
          <a:lstStyle>
            <a:lvl1pPr eaLnBrk="0" hangingPunct="0">
              <a:defRPr kumimoji="1">
                <a:cs typeface="+mn-cs"/>
              </a:defRPr>
            </a:lvl1pPr>
          </a:lstStyle>
          <a:p>
            <a:pPr>
              <a:defRPr/>
            </a:pPr>
            <a:fld id="{542A3F3B-8002-450F-8C01-3A10B1CB839A}" type="datetime1">
              <a:rPr lang="en-US" altLang="ja-JP" smtClean="0"/>
              <a:t>8/18/2023</a:t>
            </a:fld>
            <a:endParaRPr lang="ja-JP" altLang="ja-JP"/>
          </a:p>
        </p:txBody>
      </p:sp>
      <p:sp>
        <p:nvSpPr>
          <p:cNvPr id="5" name="Shape 75">
            <a:extLst>
              <a:ext uri="{FF2B5EF4-FFF2-40B4-BE49-F238E27FC236}">
                <a16:creationId xmlns:a16="http://schemas.microsoft.com/office/drawing/2014/main" id="{0636FAB2-BCD5-4EBC-AC45-4A85ED058EFA}"/>
              </a:ext>
            </a:extLst>
          </p:cNvPr>
          <p:cNvSpPr txBox="1">
            <a:spLocks noGrp="1"/>
          </p:cNvSpPr>
          <p:nvPr>
            <p:ph type="ftr" idx="11"/>
          </p:nvPr>
        </p:nvSpPr>
        <p:spPr/>
        <p:txBody>
          <a:bodyPr/>
          <a:lstStyle>
            <a:lvl1pPr eaLnBrk="0" hangingPunct="0">
              <a:defRPr kumimoji="1">
                <a:cs typeface="+mn-cs"/>
              </a:defRPr>
            </a:lvl1pPr>
          </a:lstStyle>
          <a:p>
            <a:pPr>
              <a:defRPr/>
            </a:pPr>
            <a:r>
              <a:rPr lang="en-US" altLang="ja-JP"/>
              <a:t>Copyright©️ 2023 HRD, Inc. All Rights Reserved. Strictly Confidential.</a:t>
            </a:r>
            <a:endParaRPr lang="ja-JP" altLang="ja-JP"/>
          </a:p>
        </p:txBody>
      </p:sp>
      <p:sp>
        <p:nvSpPr>
          <p:cNvPr id="6" name="Shape 76">
            <a:extLst>
              <a:ext uri="{FF2B5EF4-FFF2-40B4-BE49-F238E27FC236}">
                <a16:creationId xmlns:a16="http://schemas.microsoft.com/office/drawing/2014/main" id="{4848F8A9-8C9F-4EB3-A259-F13F70131D9F}"/>
              </a:ext>
            </a:extLst>
          </p:cNvPr>
          <p:cNvSpPr txBox="1">
            <a:spLocks noGrp="1"/>
          </p:cNvSpPr>
          <p:nvPr>
            <p:ph type="sldNum" idx="12"/>
          </p:nvPr>
        </p:nvSpPr>
        <p:spPr/>
        <p:txBody>
          <a:bodyPr>
            <a:noAutofit/>
          </a:bodyPr>
          <a:lstStyle>
            <a:lvl1pPr eaLnBrk="0" hangingPunct="0">
              <a:defRPr kumimoji="1">
                <a:cs typeface="+mn-cs"/>
              </a:defRPr>
            </a:lvl1pPr>
          </a:lstStyle>
          <a:p>
            <a:pPr>
              <a:defRPr/>
            </a:pPr>
            <a:fld id="{1B2C847A-777E-4F5F-A143-A425EB537AD5}" type="slidenum">
              <a:rPr lang="en-US" altLang="ja-JP"/>
              <a:pPr>
                <a:defRPr/>
              </a:pPr>
              <a:t>‹#›</a:t>
            </a:fld>
            <a:endParaRPr lang="en-US" altLang="ja-JP"/>
          </a:p>
        </p:txBody>
      </p:sp>
    </p:spTree>
    <p:extLst>
      <p:ext uri="{BB962C8B-B14F-4D97-AF65-F5344CB8AC3E}">
        <p14:creationId xmlns:p14="http://schemas.microsoft.com/office/powerpoint/2010/main" val="18349169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80">
            <a:extLst>
              <a:ext uri="{FF2B5EF4-FFF2-40B4-BE49-F238E27FC236}">
                <a16:creationId xmlns:a16="http://schemas.microsoft.com/office/drawing/2014/main" id="{61EA5A26-F044-48BA-A082-DA68665F200A}"/>
              </a:ext>
            </a:extLst>
          </p:cNvPr>
          <p:cNvSpPr txBox="1">
            <a:spLocks noGrp="1"/>
          </p:cNvSpPr>
          <p:nvPr>
            <p:ph type="dt" idx="10"/>
          </p:nvPr>
        </p:nvSpPr>
        <p:spPr/>
        <p:txBody>
          <a:bodyPr/>
          <a:lstStyle>
            <a:lvl1pPr eaLnBrk="0" hangingPunct="0">
              <a:defRPr kumimoji="1">
                <a:cs typeface="+mn-cs"/>
              </a:defRPr>
            </a:lvl1pPr>
          </a:lstStyle>
          <a:p>
            <a:pPr>
              <a:defRPr/>
            </a:pPr>
            <a:fld id="{8FB3EF00-30E4-4015-93C5-796D5DDE4AA1}" type="datetime1">
              <a:rPr lang="en-US" altLang="ja-JP" smtClean="0"/>
              <a:t>8/18/2023</a:t>
            </a:fld>
            <a:endParaRPr lang="ja-JP" altLang="ja-JP"/>
          </a:p>
        </p:txBody>
      </p:sp>
      <p:sp>
        <p:nvSpPr>
          <p:cNvPr id="5" name="Shape 81">
            <a:extLst>
              <a:ext uri="{FF2B5EF4-FFF2-40B4-BE49-F238E27FC236}">
                <a16:creationId xmlns:a16="http://schemas.microsoft.com/office/drawing/2014/main" id="{F5C7AC97-A3E0-4A17-8D55-C30EB3811E81}"/>
              </a:ext>
            </a:extLst>
          </p:cNvPr>
          <p:cNvSpPr txBox="1">
            <a:spLocks noGrp="1"/>
          </p:cNvSpPr>
          <p:nvPr>
            <p:ph type="ftr" idx="11"/>
          </p:nvPr>
        </p:nvSpPr>
        <p:spPr/>
        <p:txBody>
          <a:bodyPr/>
          <a:lstStyle>
            <a:lvl1pPr eaLnBrk="0" hangingPunct="0">
              <a:defRPr kumimoji="1">
                <a:cs typeface="+mn-cs"/>
              </a:defRPr>
            </a:lvl1pPr>
          </a:lstStyle>
          <a:p>
            <a:pPr>
              <a:defRPr/>
            </a:pPr>
            <a:r>
              <a:rPr lang="en-US" altLang="ja-JP"/>
              <a:t>Copyright©️ 2023 HRD, Inc. All Rights Reserved. Strictly Confidential.</a:t>
            </a:r>
            <a:endParaRPr lang="ja-JP" altLang="ja-JP"/>
          </a:p>
        </p:txBody>
      </p:sp>
      <p:sp>
        <p:nvSpPr>
          <p:cNvPr id="6" name="Shape 82">
            <a:extLst>
              <a:ext uri="{FF2B5EF4-FFF2-40B4-BE49-F238E27FC236}">
                <a16:creationId xmlns:a16="http://schemas.microsoft.com/office/drawing/2014/main" id="{9FA33AC1-E843-40BB-A80A-E3DE49FDADDD}"/>
              </a:ext>
            </a:extLst>
          </p:cNvPr>
          <p:cNvSpPr txBox="1">
            <a:spLocks noGrp="1"/>
          </p:cNvSpPr>
          <p:nvPr>
            <p:ph type="sldNum" idx="12"/>
          </p:nvPr>
        </p:nvSpPr>
        <p:spPr/>
        <p:txBody>
          <a:bodyPr>
            <a:noAutofit/>
          </a:bodyPr>
          <a:lstStyle>
            <a:lvl1pPr eaLnBrk="0" hangingPunct="0">
              <a:defRPr kumimoji="1">
                <a:cs typeface="+mn-cs"/>
              </a:defRPr>
            </a:lvl1pPr>
          </a:lstStyle>
          <a:p>
            <a:pPr>
              <a:defRPr/>
            </a:pPr>
            <a:fld id="{7BF7E8B1-9980-4656-A660-568F41F3275A}" type="slidenum">
              <a:rPr lang="en-US" altLang="ja-JP"/>
              <a:pPr>
                <a:defRPr/>
              </a:pPr>
              <a:t>‹#›</a:t>
            </a:fld>
            <a:endParaRPr lang="en-US" altLang="ja-JP"/>
          </a:p>
        </p:txBody>
      </p:sp>
    </p:spTree>
    <p:extLst>
      <p:ext uri="{BB962C8B-B14F-4D97-AF65-F5344CB8AC3E}">
        <p14:creationId xmlns:p14="http://schemas.microsoft.com/office/powerpoint/2010/main" val="7788570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159563" y="2132856"/>
            <a:ext cx="9694101" cy="1467594"/>
          </a:xfrm>
        </p:spPr>
        <p:txBody>
          <a:bodyPr>
            <a:noAutofit/>
          </a:bodyPr>
          <a:lstStyle>
            <a:lvl1pPr algn="r">
              <a:defRPr sz="3200">
                <a:latin typeface="Trajan Pro" pitchFamily="18" charset="0"/>
              </a:defRPr>
            </a:lvl1pPr>
          </a:lstStyle>
          <a:p>
            <a:r>
              <a:rPr lang="es-ES"/>
              <a:t>Haga clic para modificar el estilo de título del patrón</a:t>
            </a:r>
            <a:endParaRPr lang="es-AR"/>
          </a:p>
        </p:txBody>
      </p:sp>
      <p:sp>
        <p:nvSpPr>
          <p:cNvPr id="3" name="2 Subtítulo"/>
          <p:cNvSpPr>
            <a:spLocks noGrp="1"/>
          </p:cNvSpPr>
          <p:nvPr>
            <p:ph type="subTitle" idx="1"/>
          </p:nvPr>
        </p:nvSpPr>
        <p:spPr>
          <a:xfrm>
            <a:off x="3311691" y="378904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5" name="4 Marcador de pie de página">
            <a:extLst>
              <a:ext uri="{FF2B5EF4-FFF2-40B4-BE49-F238E27FC236}">
                <a16:creationId xmlns:a16="http://schemas.microsoft.com/office/drawing/2014/main" id="{2A0F363B-6A92-4443-A929-BE789274C5E2}"/>
              </a:ext>
            </a:extLst>
          </p:cNvPr>
          <p:cNvSpPr>
            <a:spLocks noGrp="1"/>
          </p:cNvSpPr>
          <p:nvPr>
            <p:ph type="ftr" sz="quarter" idx="11"/>
          </p:nvPr>
        </p:nvSpPr>
        <p:spPr>
          <a:xfrm>
            <a:off x="3679757" y="6356349"/>
            <a:ext cx="4832485" cy="365125"/>
          </a:xfrm>
        </p:spPr>
        <p:txBody>
          <a:bodyPr/>
          <a:lstStyle>
            <a:lvl1pPr>
              <a:defRPr/>
            </a:lvl1pPr>
          </a:lstStyle>
          <a:p>
            <a:pPr>
              <a:defRPr/>
            </a:pPr>
            <a:r>
              <a:rPr lang="en-US" altLang="ja-JP"/>
              <a:t>Copyright©️ 2023 HRD, Inc. All Rights Reserved. Strictly Confidential.</a:t>
            </a:r>
            <a:endParaRPr lang="ja-JP" altLang="ja-JP"/>
          </a:p>
        </p:txBody>
      </p:sp>
      <p:sp>
        <p:nvSpPr>
          <p:cNvPr id="6" name="5 Marcador de número de diapositiva">
            <a:extLst>
              <a:ext uri="{FF2B5EF4-FFF2-40B4-BE49-F238E27FC236}">
                <a16:creationId xmlns:a16="http://schemas.microsoft.com/office/drawing/2014/main" id="{30A281D5-5237-4F67-8EF0-81A1986A5CAC}"/>
              </a:ext>
            </a:extLst>
          </p:cNvPr>
          <p:cNvSpPr>
            <a:spLocks noGrp="1"/>
          </p:cNvSpPr>
          <p:nvPr>
            <p:ph type="sldNum" sz="quarter" idx="12"/>
          </p:nvPr>
        </p:nvSpPr>
        <p:spPr/>
        <p:txBody>
          <a:bodyPr/>
          <a:lstStyle>
            <a:lvl1pPr>
              <a:defRPr/>
            </a:lvl1pPr>
          </a:lstStyle>
          <a:p>
            <a:pPr>
              <a:defRPr/>
            </a:pPr>
            <a:fld id="{2803D9D1-D28F-492A-8D93-4CA7C6C38FFD}" type="slidenum">
              <a:rPr lang="es-AR" altLang="ja-JP"/>
              <a:pPr>
                <a:defRPr/>
              </a:pPr>
              <a:t>‹#›</a:t>
            </a:fld>
            <a:endParaRPr lang="es-AR" altLang="ja-JP"/>
          </a:p>
        </p:txBody>
      </p:sp>
    </p:spTree>
    <p:extLst>
      <p:ext uri="{BB962C8B-B14F-4D97-AF65-F5344CB8AC3E}">
        <p14:creationId xmlns:p14="http://schemas.microsoft.com/office/powerpoint/2010/main" val="34257966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2BB1AD1-9313-4CC1-99BC-9C1B77F03B3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21A5FF08-4C62-4C51-B72C-07D667185DC0}"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89DFFC35-2196-4C74-A485-D56A1C9E0A4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E875775-830A-4F88-BD68-A1B1935C01D9}"/>
              </a:ext>
            </a:extLst>
          </p:cNvPr>
          <p:cNvSpPr>
            <a:spLocks noGrp="1"/>
          </p:cNvSpPr>
          <p:nvPr>
            <p:ph type="sldNum" sz="quarter" idx="12"/>
          </p:nvPr>
        </p:nvSpPr>
        <p:spPr/>
        <p:txBody>
          <a:bodyPr/>
          <a:lstStyle>
            <a:lvl1pPr>
              <a:defRPr/>
            </a:lvl1pPr>
          </a:lstStyle>
          <a:p>
            <a:pPr>
              <a:defRPr/>
            </a:pPr>
            <a:fld id="{9370DBA4-A199-43B4-B84D-39AD094861EE}" type="slidenum">
              <a:rPr lang="en-US" altLang="ja-JP"/>
              <a:pPr>
                <a:defRPr/>
              </a:pPr>
              <a:t>‹#›</a:t>
            </a:fld>
            <a:endParaRPr lang="en-US" altLang="ja-JP"/>
          </a:p>
        </p:txBody>
      </p:sp>
    </p:spTree>
    <p:extLst>
      <p:ext uri="{BB962C8B-B14F-4D97-AF65-F5344CB8AC3E}">
        <p14:creationId xmlns:p14="http://schemas.microsoft.com/office/powerpoint/2010/main" val="9286383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1049F-97CD-4B77-8653-4C592B049D2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D3A533C-96A8-4D04-82C0-AECA75BCC7C1}"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F4299D8B-4CE3-460E-ADC8-EED9FF3A694C}"/>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173EBF58-DB86-4AF0-87D4-0531B1444FE2}"/>
              </a:ext>
            </a:extLst>
          </p:cNvPr>
          <p:cNvSpPr>
            <a:spLocks noGrp="1"/>
          </p:cNvSpPr>
          <p:nvPr>
            <p:ph type="sldNum" sz="quarter" idx="12"/>
          </p:nvPr>
        </p:nvSpPr>
        <p:spPr/>
        <p:txBody>
          <a:bodyPr/>
          <a:lstStyle>
            <a:lvl1pPr>
              <a:defRPr/>
            </a:lvl1pPr>
          </a:lstStyle>
          <a:p>
            <a:pPr>
              <a:defRPr/>
            </a:pPr>
            <a:fld id="{75673E47-6597-44CB-A448-E2C054BB87A7}" type="slidenum">
              <a:rPr lang="en-US" altLang="ja-JP"/>
              <a:pPr>
                <a:defRPr/>
              </a:pPr>
              <a:t>‹#›</a:t>
            </a:fld>
            <a:endParaRPr lang="en-US" altLang="ja-JP"/>
          </a:p>
        </p:txBody>
      </p:sp>
    </p:spTree>
    <p:extLst>
      <p:ext uri="{BB962C8B-B14F-4D97-AF65-F5344CB8AC3E}">
        <p14:creationId xmlns:p14="http://schemas.microsoft.com/office/powerpoint/2010/main" val="57203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EF8059-FBF4-4C76-AEF1-2411E7E2BCFE}"/>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10A638A-0F81-44F0-859F-A0F538DF24AD}"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4F896DEB-5FEB-4E33-874D-0B3ED7F15E8B}"/>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9A16682-6013-4CCF-8E90-A89B666336AD}"/>
              </a:ext>
            </a:extLst>
          </p:cNvPr>
          <p:cNvSpPr>
            <a:spLocks noGrp="1"/>
          </p:cNvSpPr>
          <p:nvPr>
            <p:ph type="sldNum" sz="quarter" idx="12"/>
          </p:nvPr>
        </p:nvSpPr>
        <p:spPr/>
        <p:txBody>
          <a:bodyPr/>
          <a:lstStyle>
            <a:lvl1pPr>
              <a:defRPr/>
            </a:lvl1pPr>
          </a:lstStyle>
          <a:p>
            <a:pPr>
              <a:defRPr/>
            </a:pPr>
            <a:fld id="{2C52FCD9-98B1-4EFF-9EE7-01A190C00AB2}" type="slidenum">
              <a:rPr lang="en-US" altLang="ja-JP"/>
              <a:pPr>
                <a:defRPr/>
              </a:pPr>
              <a:t>‹#›</a:t>
            </a:fld>
            <a:endParaRPr lang="en-US" altLang="ja-JP"/>
          </a:p>
        </p:txBody>
      </p:sp>
    </p:spTree>
    <p:extLst>
      <p:ext uri="{BB962C8B-B14F-4D97-AF65-F5344CB8AC3E}">
        <p14:creationId xmlns:p14="http://schemas.microsoft.com/office/powerpoint/2010/main" val="4372237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3B07F-8004-4802-91EB-5D582A9BC9D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37A6336-38B4-4B5D-89D0-5B8B30207558}"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817270F8-7C45-4A97-B553-947B8C25FB7C}"/>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218CA6AF-A17D-4102-B949-4F872CC3A3A6}"/>
              </a:ext>
            </a:extLst>
          </p:cNvPr>
          <p:cNvSpPr>
            <a:spLocks noGrp="1"/>
          </p:cNvSpPr>
          <p:nvPr>
            <p:ph type="sldNum" sz="quarter" idx="12"/>
          </p:nvPr>
        </p:nvSpPr>
        <p:spPr/>
        <p:txBody>
          <a:bodyPr/>
          <a:lstStyle>
            <a:lvl1pPr>
              <a:defRPr/>
            </a:lvl1pPr>
          </a:lstStyle>
          <a:p>
            <a:pPr>
              <a:defRPr/>
            </a:pPr>
            <a:fld id="{5C094CDC-B220-44F2-8AE6-D8482FB49E83}" type="slidenum">
              <a:rPr lang="en-US" altLang="ja-JP"/>
              <a:pPr>
                <a:defRPr/>
              </a:pPr>
              <a:t>‹#›</a:t>
            </a:fld>
            <a:endParaRPr lang="en-US" altLang="ja-JP"/>
          </a:p>
        </p:txBody>
      </p:sp>
    </p:spTree>
    <p:extLst>
      <p:ext uri="{BB962C8B-B14F-4D97-AF65-F5344CB8AC3E}">
        <p14:creationId xmlns:p14="http://schemas.microsoft.com/office/powerpoint/2010/main" val="31796980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E3F422-FDCA-462F-BC91-4CC01C8AA28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EA51F42-CAC8-487C-B42F-AC773CACB85E}" type="datetime1">
              <a:rPr lang="en-US" altLang="ja-JP" smtClean="0"/>
              <a:t>8/18/2023</a:t>
            </a:fld>
            <a:endParaRPr lang="en-US" altLang="ja-JP"/>
          </a:p>
        </p:txBody>
      </p:sp>
      <p:sp>
        <p:nvSpPr>
          <p:cNvPr id="8" name="Footer Placeholder 7">
            <a:extLst>
              <a:ext uri="{FF2B5EF4-FFF2-40B4-BE49-F238E27FC236}">
                <a16:creationId xmlns:a16="http://schemas.microsoft.com/office/drawing/2014/main" id="{EBC4E8E0-F333-4476-8CFB-0CC6A35FC07E}"/>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8F8E7CBA-04EA-473B-B966-71ADA5D420E3}"/>
              </a:ext>
            </a:extLst>
          </p:cNvPr>
          <p:cNvSpPr>
            <a:spLocks noGrp="1"/>
          </p:cNvSpPr>
          <p:nvPr>
            <p:ph type="sldNum" sz="quarter" idx="12"/>
          </p:nvPr>
        </p:nvSpPr>
        <p:spPr/>
        <p:txBody>
          <a:bodyPr/>
          <a:lstStyle>
            <a:lvl1pPr>
              <a:defRPr/>
            </a:lvl1pPr>
          </a:lstStyle>
          <a:p>
            <a:pPr>
              <a:defRPr/>
            </a:pPr>
            <a:fld id="{C2F5A794-1F58-4277-B426-9899132E8390}" type="slidenum">
              <a:rPr lang="en-US" altLang="ja-JP"/>
              <a:pPr>
                <a:defRPr/>
              </a:pPr>
              <a:t>‹#›</a:t>
            </a:fld>
            <a:endParaRPr lang="en-US" altLang="ja-JP"/>
          </a:p>
        </p:txBody>
      </p:sp>
    </p:spTree>
    <p:extLst>
      <p:ext uri="{BB962C8B-B14F-4D97-AF65-F5344CB8AC3E}">
        <p14:creationId xmlns:p14="http://schemas.microsoft.com/office/powerpoint/2010/main" val="36446198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214A9E-B015-4CC4-9D73-95DC9E73C06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00D1071-48B1-459C-A681-143D1F05B505}" type="datetime1">
              <a:rPr lang="en-US" altLang="ja-JP" smtClean="0"/>
              <a:t>8/18/2023</a:t>
            </a:fld>
            <a:endParaRPr lang="en-US" altLang="ja-JP"/>
          </a:p>
        </p:txBody>
      </p:sp>
      <p:sp>
        <p:nvSpPr>
          <p:cNvPr id="4" name="Footer Placeholder 3">
            <a:extLst>
              <a:ext uri="{FF2B5EF4-FFF2-40B4-BE49-F238E27FC236}">
                <a16:creationId xmlns:a16="http://schemas.microsoft.com/office/drawing/2014/main" id="{C1C8DEB6-1A18-457A-9912-04AB7C6BE313}"/>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A93CB8EE-0FF2-4DB7-AAFF-106B85D71DC7}"/>
              </a:ext>
            </a:extLst>
          </p:cNvPr>
          <p:cNvSpPr>
            <a:spLocks noGrp="1"/>
          </p:cNvSpPr>
          <p:nvPr>
            <p:ph type="sldNum" sz="quarter" idx="12"/>
          </p:nvPr>
        </p:nvSpPr>
        <p:spPr/>
        <p:txBody>
          <a:bodyPr/>
          <a:lstStyle>
            <a:lvl1pPr>
              <a:defRPr/>
            </a:lvl1pPr>
          </a:lstStyle>
          <a:p>
            <a:pPr>
              <a:defRPr/>
            </a:pPr>
            <a:fld id="{096AB2AF-74F8-458F-B0F2-C0052FFEB86A}" type="slidenum">
              <a:rPr lang="en-US" altLang="ja-JP"/>
              <a:pPr>
                <a:defRPr/>
              </a:pPr>
              <a:t>‹#›</a:t>
            </a:fld>
            <a:endParaRPr lang="en-US" altLang="ja-JP"/>
          </a:p>
        </p:txBody>
      </p:sp>
    </p:spTree>
    <p:extLst>
      <p:ext uri="{BB962C8B-B14F-4D97-AF65-F5344CB8AC3E}">
        <p14:creationId xmlns:p14="http://schemas.microsoft.com/office/powerpoint/2010/main" val="25090118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1F926-5354-4C55-852A-1E003D1DAC0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1C98BBA-E2BA-4A6F-A0C1-839E2F40A2AB}" type="datetime1">
              <a:rPr lang="en-US" altLang="ja-JP" smtClean="0"/>
              <a:t>8/18/2023</a:t>
            </a:fld>
            <a:endParaRPr lang="en-US" altLang="ja-JP"/>
          </a:p>
        </p:txBody>
      </p:sp>
      <p:sp>
        <p:nvSpPr>
          <p:cNvPr id="3" name="Footer Placeholder 2">
            <a:extLst>
              <a:ext uri="{FF2B5EF4-FFF2-40B4-BE49-F238E27FC236}">
                <a16:creationId xmlns:a16="http://schemas.microsoft.com/office/drawing/2014/main" id="{E6B18E78-DF21-49A3-B836-8D42AE3FA77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375168B4-E12C-47D5-9F79-B74CB10151E5}"/>
              </a:ext>
            </a:extLst>
          </p:cNvPr>
          <p:cNvSpPr>
            <a:spLocks noGrp="1"/>
          </p:cNvSpPr>
          <p:nvPr>
            <p:ph type="sldNum" sz="quarter" idx="12"/>
          </p:nvPr>
        </p:nvSpPr>
        <p:spPr/>
        <p:txBody>
          <a:bodyPr/>
          <a:lstStyle>
            <a:lvl1pPr>
              <a:defRPr/>
            </a:lvl1pPr>
          </a:lstStyle>
          <a:p>
            <a:pPr>
              <a:defRPr/>
            </a:pPr>
            <a:fld id="{BA0AFED8-26BF-412F-8775-66922BF19FB8}" type="slidenum">
              <a:rPr lang="en-US" altLang="ja-JP"/>
              <a:pPr>
                <a:defRPr/>
              </a:pPr>
              <a:t>‹#›</a:t>
            </a:fld>
            <a:endParaRPr lang="en-US" altLang="ja-JP"/>
          </a:p>
        </p:txBody>
      </p:sp>
    </p:spTree>
    <p:extLst>
      <p:ext uri="{BB962C8B-B14F-4D97-AF65-F5344CB8AC3E}">
        <p14:creationId xmlns:p14="http://schemas.microsoft.com/office/powerpoint/2010/main" val="314880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DD850-72E8-47CB-848F-05EA32CBAC2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EDAF668-C948-48A0-8077-501A1CD24814}" type="datetime1">
              <a:rPr lang="en-US" altLang="ja-JP" smtClean="0"/>
              <a:t>8/18/2023</a:t>
            </a:fld>
            <a:endParaRPr lang="en-US" altLang="ja-JP"/>
          </a:p>
        </p:txBody>
      </p:sp>
      <p:sp>
        <p:nvSpPr>
          <p:cNvPr id="3" name="Footer Placeholder 2">
            <a:extLst>
              <a:ext uri="{FF2B5EF4-FFF2-40B4-BE49-F238E27FC236}">
                <a16:creationId xmlns:a16="http://schemas.microsoft.com/office/drawing/2014/main" id="{83EDB831-93A8-448D-AD6A-D37F7BA6017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4653B163-F490-4FE1-BF45-937C1D0AE063}"/>
              </a:ext>
            </a:extLst>
          </p:cNvPr>
          <p:cNvSpPr>
            <a:spLocks noGrp="1"/>
          </p:cNvSpPr>
          <p:nvPr>
            <p:ph type="sldNum" sz="quarter" idx="12"/>
          </p:nvPr>
        </p:nvSpPr>
        <p:spPr/>
        <p:txBody>
          <a:bodyPr/>
          <a:lstStyle>
            <a:lvl1pPr>
              <a:defRPr/>
            </a:lvl1pPr>
          </a:lstStyle>
          <a:p>
            <a:pPr>
              <a:defRPr/>
            </a:pPr>
            <a:fld id="{169E5AC0-39E1-4199-90CD-0A7FA0B1BDA4}" type="slidenum">
              <a:rPr lang="en-US" altLang="ja-JP"/>
              <a:pPr>
                <a:defRPr/>
              </a:pPr>
              <a:t>‹#›</a:t>
            </a:fld>
            <a:endParaRPr lang="en-US" altLang="ja-JP"/>
          </a:p>
        </p:txBody>
      </p:sp>
    </p:spTree>
    <p:extLst>
      <p:ext uri="{BB962C8B-B14F-4D97-AF65-F5344CB8AC3E}">
        <p14:creationId xmlns:p14="http://schemas.microsoft.com/office/powerpoint/2010/main" val="29356375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D182CC12-F8DF-46D9-8612-9503889E4C1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7654E66-7EF1-45F4-9470-88BE43E071D7}"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7EE1B90F-B887-4CA3-82E3-85E3CE5DAEEE}"/>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0FEE8C84-D02E-4D0E-B246-464735C25F2D}"/>
              </a:ext>
            </a:extLst>
          </p:cNvPr>
          <p:cNvSpPr>
            <a:spLocks noGrp="1"/>
          </p:cNvSpPr>
          <p:nvPr>
            <p:ph type="sldNum" sz="quarter" idx="12"/>
          </p:nvPr>
        </p:nvSpPr>
        <p:spPr/>
        <p:txBody>
          <a:bodyPr/>
          <a:lstStyle>
            <a:lvl1pPr>
              <a:defRPr/>
            </a:lvl1pPr>
          </a:lstStyle>
          <a:p>
            <a:pPr>
              <a:defRPr/>
            </a:pPr>
            <a:fld id="{FC446F22-6E19-42DE-B624-CD79C1B63B44}" type="slidenum">
              <a:rPr lang="en-US" altLang="ja-JP"/>
              <a:pPr>
                <a:defRPr/>
              </a:pPr>
              <a:t>‹#›</a:t>
            </a:fld>
            <a:endParaRPr lang="en-US" altLang="ja-JP"/>
          </a:p>
        </p:txBody>
      </p:sp>
    </p:spTree>
    <p:extLst>
      <p:ext uri="{BB962C8B-B14F-4D97-AF65-F5344CB8AC3E}">
        <p14:creationId xmlns:p14="http://schemas.microsoft.com/office/powerpoint/2010/main" val="2153237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FC4E4E5C-29BF-4948-AAA2-B149FCD7DBB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E65ECCE-6453-4E69-8AB7-5A9D883F2D1D}"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4E4FA423-4002-428F-B279-8B1565C937D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0D0973DB-7580-4E78-8556-616F844339B3}"/>
              </a:ext>
            </a:extLst>
          </p:cNvPr>
          <p:cNvSpPr>
            <a:spLocks noGrp="1"/>
          </p:cNvSpPr>
          <p:nvPr>
            <p:ph type="sldNum" sz="quarter" idx="12"/>
          </p:nvPr>
        </p:nvSpPr>
        <p:spPr/>
        <p:txBody>
          <a:bodyPr/>
          <a:lstStyle>
            <a:lvl1pPr>
              <a:defRPr/>
            </a:lvl1pPr>
          </a:lstStyle>
          <a:p>
            <a:pPr>
              <a:defRPr/>
            </a:pPr>
            <a:fld id="{733F9C60-86FF-4ED1-BD36-05ADFE24EEA7}" type="slidenum">
              <a:rPr lang="en-US" altLang="ja-JP"/>
              <a:pPr>
                <a:defRPr/>
              </a:pPr>
              <a:t>‹#›</a:t>
            </a:fld>
            <a:endParaRPr lang="en-US" altLang="ja-JP"/>
          </a:p>
        </p:txBody>
      </p:sp>
    </p:spTree>
    <p:extLst>
      <p:ext uri="{BB962C8B-B14F-4D97-AF65-F5344CB8AC3E}">
        <p14:creationId xmlns:p14="http://schemas.microsoft.com/office/powerpoint/2010/main" val="199943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169B8-2506-44C7-B764-44340815913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5858E51-CC0D-4B1D-9175-A1EE12E92B89}"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89DBFBEE-9F1E-4985-A034-104A64FFEA09}"/>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37F5B2C6-BAC2-438E-9E0B-BDFC2E9A93BD}"/>
              </a:ext>
            </a:extLst>
          </p:cNvPr>
          <p:cNvSpPr>
            <a:spLocks noGrp="1"/>
          </p:cNvSpPr>
          <p:nvPr>
            <p:ph type="sldNum" sz="quarter" idx="12"/>
          </p:nvPr>
        </p:nvSpPr>
        <p:spPr/>
        <p:txBody>
          <a:bodyPr/>
          <a:lstStyle>
            <a:lvl1pPr>
              <a:defRPr/>
            </a:lvl1pPr>
          </a:lstStyle>
          <a:p>
            <a:pPr>
              <a:defRPr/>
            </a:pPr>
            <a:fld id="{DBF6C3FE-052D-4A52-8161-35D425861EAB}" type="slidenum">
              <a:rPr lang="en-US" altLang="ja-JP"/>
              <a:pPr>
                <a:defRPr/>
              </a:pPr>
              <a:t>‹#›</a:t>
            </a:fld>
            <a:endParaRPr lang="en-US" altLang="ja-JP"/>
          </a:p>
        </p:txBody>
      </p:sp>
    </p:spTree>
    <p:extLst>
      <p:ext uri="{BB962C8B-B14F-4D97-AF65-F5344CB8AC3E}">
        <p14:creationId xmlns:p14="http://schemas.microsoft.com/office/powerpoint/2010/main" val="12286864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FEF57-E16F-4049-A438-60494BC0D59E}"/>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B62B69F-8082-43D8-B92C-F513A7EC9792}"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D8ADC0FF-E5FF-4AAD-BB09-9187549CDED6}"/>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D267B95C-3CA3-416D-BC27-938629772E0D}"/>
              </a:ext>
            </a:extLst>
          </p:cNvPr>
          <p:cNvSpPr>
            <a:spLocks noGrp="1"/>
          </p:cNvSpPr>
          <p:nvPr>
            <p:ph type="sldNum" sz="quarter" idx="12"/>
          </p:nvPr>
        </p:nvSpPr>
        <p:spPr/>
        <p:txBody>
          <a:bodyPr/>
          <a:lstStyle>
            <a:lvl1pPr>
              <a:defRPr/>
            </a:lvl1pPr>
          </a:lstStyle>
          <a:p>
            <a:pPr>
              <a:defRPr/>
            </a:pPr>
            <a:fld id="{A4084B8B-0A01-4A69-8D74-7CB2BBEDB141}" type="slidenum">
              <a:rPr lang="en-US" altLang="ja-JP"/>
              <a:pPr>
                <a:defRPr/>
              </a:pPr>
              <a:t>‹#›</a:t>
            </a:fld>
            <a:endParaRPr lang="en-US" altLang="ja-JP"/>
          </a:p>
        </p:txBody>
      </p:sp>
    </p:spTree>
    <p:extLst>
      <p:ext uri="{BB962C8B-B14F-4D97-AF65-F5344CB8AC3E}">
        <p14:creationId xmlns:p14="http://schemas.microsoft.com/office/powerpoint/2010/main" val="99494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A4C304F8-460E-4010-9245-B28DF98D5AEE}"/>
              </a:ext>
            </a:extLst>
          </p:cNvPr>
          <p:cNvSpPr txBox="1">
            <a:spLocks noGrp="1"/>
          </p:cNvSpPr>
          <p:nvPr>
            <p:ph type="dt" idx="11"/>
          </p:nvPr>
        </p:nvSpPr>
        <p:spPr>
          <a:ln/>
        </p:spPr>
        <p:txBody>
          <a:bodyPr/>
          <a:lstStyle>
            <a:lvl1pPr>
              <a:defRPr/>
            </a:lvl1pPr>
          </a:lstStyle>
          <a:p>
            <a:pPr>
              <a:defRPr/>
            </a:pPr>
            <a:fld id="{6DC6395B-2934-4BE8-BD0E-F46865FE6C97}" type="datetime1">
              <a:rPr lang="en-US" altLang="ja-JP" smtClean="0"/>
              <a:t>8/18/2023</a:t>
            </a:fld>
            <a:endParaRPr lang="ja-JP" altLang="ja-JP"/>
          </a:p>
        </p:txBody>
      </p:sp>
      <p:sp>
        <p:nvSpPr>
          <p:cNvPr id="6" name="Shape 12">
            <a:extLst>
              <a:ext uri="{FF2B5EF4-FFF2-40B4-BE49-F238E27FC236}">
                <a16:creationId xmlns:a16="http://schemas.microsoft.com/office/drawing/2014/main" id="{1A74A00B-5B76-4CBA-AE80-DDDC64834B8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1C4CDF55-8CFF-457C-A618-E50A15CE80B5}"/>
              </a:ext>
            </a:extLst>
          </p:cNvPr>
          <p:cNvSpPr txBox="1">
            <a:spLocks noGrp="1"/>
          </p:cNvSpPr>
          <p:nvPr>
            <p:ph type="sldNum" idx="13"/>
          </p:nvPr>
        </p:nvSpPr>
        <p:spPr>
          <a:ln/>
        </p:spPr>
        <p:txBody>
          <a:bodyPr/>
          <a:lstStyle>
            <a:lvl1pPr>
              <a:defRPr/>
            </a:lvl1pPr>
          </a:lstStyle>
          <a:p>
            <a:pPr>
              <a:defRPr/>
            </a:pPr>
            <a:fld id="{D6DBE904-BE9C-4CBC-87ED-574762BFF238}" type="slidenum">
              <a:rPr lang="en-US" altLang="ja-JP"/>
              <a:pPr>
                <a:defRPr/>
              </a:pPr>
              <a:t>‹#›</a:t>
            </a:fld>
            <a:endParaRPr lang="en-US" altLang="ja-JP"/>
          </a:p>
        </p:txBody>
      </p:sp>
    </p:spTree>
    <p:extLst>
      <p:ext uri="{BB962C8B-B14F-4D97-AF65-F5344CB8AC3E}">
        <p14:creationId xmlns:p14="http://schemas.microsoft.com/office/powerpoint/2010/main" val="6437245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9071CBA1-852A-42EB-BA0D-85419AA31A05}"/>
              </a:ext>
            </a:extLst>
          </p:cNvPr>
          <p:cNvSpPr txBox="1">
            <a:spLocks noGrp="1"/>
          </p:cNvSpPr>
          <p:nvPr>
            <p:ph type="dt" idx="11"/>
          </p:nvPr>
        </p:nvSpPr>
        <p:spPr>
          <a:ln/>
        </p:spPr>
        <p:txBody>
          <a:bodyPr/>
          <a:lstStyle>
            <a:lvl1pPr>
              <a:defRPr/>
            </a:lvl1pPr>
          </a:lstStyle>
          <a:p>
            <a:pPr>
              <a:defRPr/>
            </a:pPr>
            <a:fld id="{95CCB5D3-EBC7-4ED5-858E-AD4CE1A9BAAF}" type="datetime1">
              <a:rPr lang="en-US" altLang="ja-JP" smtClean="0"/>
              <a:t>8/18/2023</a:t>
            </a:fld>
            <a:endParaRPr lang="ja-JP" altLang="ja-JP"/>
          </a:p>
        </p:txBody>
      </p:sp>
      <p:sp>
        <p:nvSpPr>
          <p:cNvPr id="8" name="Shape 12">
            <a:extLst>
              <a:ext uri="{FF2B5EF4-FFF2-40B4-BE49-F238E27FC236}">
                <a16:creationId xmlns:a16="http://schemas.microsoft.com/office/drawing/2014/main" id="{548EFBFC-CAF8-42AA-843C-177AF47EC8A6}"/>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A21504BE-9E67-40F3-BAF9-09E8395F06E9}"/>
              </a:ext>
            </a:extLst>
          </p:cNvPr>
          <p:cNvSpPr txBox="1">
            <a:spLocks noGrp="1"/>
          </p:cNvSpPr>
          <p:nvPr>
            <p:ph type="sldNum" idx="13"/>
          </p:nvPr>
        </p:nvSpPr>
        <p:spPr>
          <a:ln/>
        </p:spPr>
        <p:txBody>
          <a:bodyPr/>
          <a:lstStyle>
            <a:lvl1pPr>
              <a:defRPr/>
            </a:lvl1pPr>
          </a:lstStyle>
          <a:p>
            <a:pPr>
              <a:defRPr/>
            </a:pPr>
            <a:fld id="{7EC422B7-7693-41FA-ABB8-BEA918E69C60}" type="slidenum">
              <a:rPr lang="en-US" altLang="ja-JP"/>
              <a:pPr>
                <a:defRPr/>
              </a:pPr>
              <a:t>‹#›</a:t>
            </a:fld>
            <a:endParaRPr lang="en-US" altLang="ja-JP"/>
          </a:p>
        </p:txBody>
      </p:sp>
    </p:spTree>
    <p:extLst>
      <p:ext uri="{BB962C8B-B14F-4D97-AF65-F5344CB8AC3E}">
        <p14:creationId xmlns:p14="http://schemas.microsoft.com/office/powerpoint/2010/main" val="332707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580DCD17-3EE5-419F-A22C-8701DC4832CB}"/>
              </a:ext>
            </a:extLst>
          </p:cNvPr>
          <p:cNvSpPr txBox="1">
            <a:spLocks noGrp="1"/>
          </p:cNvSpPr>
          <p:nvPr>
            <p:ph type="dt" idx="11"/>
          </p:nvPr>
        </p:nvSpPr>
        <p:spPr>
          <a:ln/>
        </p:spPr>
        <p:txBody>
          <a:bodyPr/>
          <a:lstStyle>
            <a:lvl1pPr>
              <a:defRPr/>
            </a:lvl1pPr>
          </a:lstStyle>
          <a:p>
            <a:pPr>
              <a:defRPr/>
            </a:pPr>
            <a:fld id="{53BB886A-A399-4F3E-ACE4-4885218386CE}" type="datetime1">
              <a:rPr lang="en-US" altLang="ja-JP" smtClean="0"/>
              <a:t>8/18/2023</a:t>
            </a:fld>
            <a:endParaRPr lang="ja-JP" altLang="ja-JP"/>
          </a:p>
        </p:txBody>
      </p:sp>
      <p:sp>
        <p:nvSpPr>
          <p:cNvPr id="6" name="Shape 12">
            <a:extLst>
              <a:ext uri="{FF2B5EF4-FFF2-40B4-BE49-F238E27FC236}">
                <a16:creationId xmlns:a16="http://schemas.microsoft.com/office/drawing/2014/main" id="{95C98791-0463-409D-9982-56F3F87F837A}"/>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BEFF910B-A5AB-4056-8B18-A3550189E9C5}"/>
              </a:ext>
            </a:extLst>
          </p:cNvPr>
          <p:cNvSpPr txBox="1">
            <a:spLocks noGrp="1"/>
          </p:cNvSpPr>
          <p:nvPr>
            <p:ph type="sldNum" idx="13"/>
          </p:nvPr>
        </p:nvSpPr>
        <p:spPr>
          <a:ln/>
        </p:spPr>
        <p:txBody>
          <a:bodyPr/>
          <a:lstStyle>
            <a:lvl1pPr>
              <a:defRPr/>
            </a:lvl1pPr>
          </a:lstStyle>
          <a:p>
            <a:pPr>
              <a:defRPr/>
            </a:pPr>
            <a:fld id="{36A11CD9-A9E8-4B00-9C13-6400EBD7F9FC}" type="slidenum">
              <a:rPr lang="en-US" altLang="ja-JP"/>
              <a:pPr>
                <a:defRPr/>
              </a:pPr>
              <a:t>‹#›</a:t>
            </a:fld>
            <a:endParaRPr lang="en-US" altLang="ja-JP"/>
          </a:p>
        </p:txBody>
      </p:sp>
    </p:spTree>
    <p:extLst>
      <p:ext uri="{BB962C8B-B14F-4D97-AF65-F5344CB8AC3E}">
        <p14:creationId xmlns:p14="http://schemas.microsoft.com/office/powerpoint/2010/main" val="23960891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BAF007C9-D551-4D5B-B40C-DA6620ED0403}"/>
              </a:ext>
            </a:extLst>
          </p:cNvPr>
          <p:cNvSpPr txBox="1">
            <a:spLocks noGrp="1"/>
          </p:cNvSpPr>
          <p:nvPr>
            <p:ph type="dt" idx="11"/>
          </p:nvPr>
        </p:nvSpPr>
        <p:spPr>
          <a:ln/>
        </p:spPr>
        <p:txBody>
          <a:bodyPr/>
          <a:lstStyle>
            <a:lvl1pPr>
              <a:defRPr/>
            </a:lvl1pPr>
          </a:lstStyle>
          <a:p>
            <a:pPr>
              <a:defRPr/>
            </a:pPr>
            <a:fld id="{DE107F03-4D8F-4E98-9ED9-6091B21E58FD}" type="datetime1">
              <a:rPr lang="en-US" altLang="ja-JP" smtClean="0"/>
              <a:t>8/18/2023</a:t>
            </a:fld>
            <a:endParaRPr lang="ja-JP" altLang="ja-JP"/>
          </a:p>
        </p:txBody>
      </p:sp>
      <p:sp>
        <p:nvSpPr>
          <p:cNvPr id="5" name="Shape 12">
            <a:extLst>
              <a:ext uri="{FF2B5EF4-FFF2-40B4-BE49-F238E27FC236}">
                <a16:creationId xmlns:a16="http://schemas.microsoft.com/office/drawing/2014/main" id="{B3A3DC54-FB23-43EE-834D-EAA04F482E3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88F60B28-64CA-495A-ADE5-AFE3521D59F2}"/>
              </a:ext>
            </a:extLst>
          </p:cNvPr>
          <p:cNvSpPr txBox="1">
            <a:spLocks noGrp="1"/>
          </p:cNvSpPr>
          <p:nvPr>
            <p:ph type="sldNum" idx="13"/>
          </p:nvPr>
        </p:nvSpPr>
        <p:spPr>
          <a:ln/>
        </p:spPr>
        <p:txBody>
          <a:bodyPr/>
          <a:lstStyle>
            <a:lvl1pPr>
              <a:defRPr/>
            </a:lvl1pPr>
          </a:lstStyle>
          <a:p>
            <a:pPr>
              <a:defRPr/>
            </a:pPr>
            <a:fld id="{E860C0F4-8541-49A5-8038-5D6436CE080A}" type="slidenum">
              <a:rPr lang="en-US" altLang="ja-JP"/>
              <a:pPr>
                <a:defRPr/>
              </a:pPr>
              <a:t>‹#›</a:t>
            </a:fld>
            <a:endParaRPr lang="en-US" altLang="ja-JP"/>
          </a:p>
        </p:txBody>
      </p:sp>
    </p:spTree>
    <p:extLst>
      <p:ext uri="{BB962C8B-B14F-4D97-AF65-F5344CB8AC3E}">
        <p14:creationId xmlns:p14="http://schemas.microsoft.com/office/powerpoint/2010/main" val="5695208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76F45ACB-6923-4B26-9D9A-F4DA63450AE1}"/>
              </a:ext>
            </a:extLst>
          </p:cNvPr>
          <p:cNvSpPr txBox="1">
            <a:spLocks noGrp="1"/>
          </p:cNvSpPr>
          <p:nvPr>
            <p:ph type="dt" idx="11"/>
          </p:nvPr>
        </p:nvSpPr>
        <p:spPr>
          <a:ln/>
        </p:spPr>
        <p:txBody>
          <a:bodyPr/>
          <a:lstStyle>
            <a:lvl1pPr>
              <a:defRPr/>
            </a:lvl1pPr>
          </a:lstStyle>
          <a:p>
            <a:pPr>
              <a:defRPr/>
            </a:pPr>
            <a:fld id="{E9CF37D7-8D94-4073-9649-ACBF7B26FE59}" type="datetime1">
              <a:rPr lang="en-US" altLang="ja-JP" smtClean="0"/>
              <a:t>8/18/2023</a:t>
            </a:fld>
            <a:endParaRPr lang="ja-JP" altLang="ja-JP"/>
          </a:p>
        </p:txBody>
      </p:sp>
      <p:sp>
        <p:nvSpPr>
          <p:cNvPr id="5" name="Shape 12">
            <a:extLst>
              <a:ext uri="{FF2B5EF4-FFF2-40B4-BE49-F238E27FC236}">
                <a16:creationId xmlns:a16="http://schemas.microsoft.com/office/drawing/2014/main" id="{1E7D6234-A25E-4F20-8E07-0C832A4CDFAA}"/>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5800C6B4-7741-4D9A-BEBA-D3F54CB0AA22}"/>
              </a:ext>
            </a:extLst>
          </p:cNvPr>
          <p:cNvSpPr txBox="1">
            <a:spLocks noGrp="1"/>
          </p:cNvSpPr>
          <p:nvPr>
            <p:ph type="sldNum" idx="13"/>
          </p:nvPr>
        </p:nvSpPr>
        <p:spPr>
          <a:ln/>
        </p:spPr>
        <p:txBody>
          <a:bodyPr/>
          <a:lstStyle>
            <a:lvl1pPr>
              <a:defRPr/>
            </a:lvl1pPr>
          </a:lstStyle>
          <a:p>
            <a:pPr>
              <a:defRPr/>
            </a:pPr>
            <a:fld id="{71F81295-EB6F-4037-88DB-B79C0D346CB3}" type="slidenum">
              <a:rPr lang="en-US" altLang="ja-JP"/>
              <a:pPr>
                <a:defRPr/>
              </a:pPr>
              <a:t>‹#›</a:t>
            </a:fld>
            <a:endParaRPr lang="en-US" altLang="ja-JP"/>
          </a:p>
        </p:txBody>
      </p:sp>
    </p:spTree>
    <p:extLst>
      <p:ext uri="{BB962C8B-B14F-4D97-AF65-F5344CB8AC3E}">
        <p14:creationId xmlns:p14="http://schemas.microsoft.com/office/powerpoint/2010/main" val="3654687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7">
            <a:extLst>
              <a:ext uri="{FF2B5EF4-FFF2-40B4-BE49-F238E27FC236}">
                <a16:creationId xmlns:a16="http://schemas.microsoft.com/office/drawing/2014/main" id="{4BC1B21A-81CD-47BE-AB9F-5022EA8F7864}"/>
              </a:ext>
            </a:extLst>
          </p:cNvPr>
          <p:cNvSpPr txBox="1">
            <a:spLocks noGrp="1"/>
          </p:cNvSpPr>
          <p:nvPr>
            <p:ph type="dt" idx="10"/>
          </p:nvPr>
        </p:nvSpPr>
        <p:spPr/>
        <p:txBody>
          <a:bodyPr/>
          <a:lstStyle>
            <a:lvl1pPr>
              <a:defRPr/>
            </a:lvl1pPr>
          </a:lstStyle>
          <a:p>
            <a:pPr>
              <a:defRPr/>
            </a:pPr>
            <a:fld id="{EC4FD4A7-37A9-4E54-8759-8DBF86194F56}" type="datetime1">
              <a:rPr lang="en-US" altLang="ja-JP" smtClean="0"/>
              <a:t>8/18/2023</a:t>
            </a:fld>
            <a:endParaRPr lang="ja-JP" altLang="ja-JP"/>
          </a:p>
        </p:txBody>
      </p:sp>
      <p:sp>
        <p:nvSpPr>
          <p:cNvPr id="5" name="Shape 18">
            <a:extLst>
              <a:ext uri="{FF2B5EF4-FFF2-40B4-BE49-F238E27FC236}">
                <a16:creationId xmlns:a16="http://schemas.microsoft.com/office/drawing/2014/main" id="{B3727F35-A313-4F3F-99D9-476D8FC19A20}"/>
              </a:ext>
            </a:extLst>
          </p:cNvPr>
          <p:cNvSpPr txBox="1">
            <a:spLocks noGrp="1"/>
          </p:cNvSpPr>
          <p:nvPr>
            <p:ph type="ftr" idx="11"/>
          </p:nvPr>
        </p:nvSpPr>
        <p:spPr/>
        <p:txBody>
          <a:bodyPr/>
          <a:lstStyle>
            <a:lvl1pPr>
              <a:defRPr/>
            </a:lvl1pPr>
          </a:lstStyle>
          <a:p>
            <a:pPr>
              <a:defRPr/>
            </a:pPr>
            <a:r>
              <a:rPr lang="en-US" altLang="ja-JP"/>
              <a:t>Copyright©️ 2023 HRD, Inc. All Rights Reserved. Strictly Confidential.</a:t>
            </a:r>
            <a:endParaRPr lang="ja-JP" altLang="ja-JP"/>
          </a:p>
        </p:txBody>
      </p:sp>
      <p:sp>
        <p:nvSpPr>
          <p:cNvPr id="6" name="Shape 19">
            <a:extLst>
              <a:ext uri="{FF2B5EF4-FFF2-40B4-BE49-F238E27FC236}">
                <a16:creationId xmlns:a16="http://schemas.microsoft.com/office/drawing/2014/main" id="{CF663DE2-0877-48DD-B730-1EDF73CACCF3}"/>
              </a:ext>
            </a:extLst>
          </p:cNvPr>
          <p:cNvSpPr txBox="1">
            <a:spLocks noGrp="1"/>
          </p:cNvSpPr>
          <p:nvPr>
            <p:ph type="sldNum" idx="12"/>
          </p:nvPr>
        </p:nvSpPr>
        <p:spPr/>
        <p:txBody>
          <a:bodyPr/>
          <a:lstStyle>
            <a:lvl1pPr>
              <a:defRPr b="1"/>
            </a:lvl1pPr>
          </a:lstStyle>
          <a:p>
            <a:pPr>
              <a:defRPr/>
            </a:pPr>
            <a:fld id="{7C423E15-89A6-498C-B2CF-23F53EE02A3A}" type="slidenum">
              <a:rPr lang="en-US" altLang="ja-JP"/>
              <a:pPr>
                <a:defRPr/>
              </a:pPr>
              <a:t>‹#›</a:t>
            </a:fld>
            <a:endParaRPr lang="en-US" altLang="ja-JP"/>
          </a:p>
        </p:txBody>
      </p:sp>
    </p:spTree>
    <p:extLst>
      <p:ext uri="{BB962C8B-B14F-4D97-AF65-F5344CB8AC3E}">
        <p14:creationId xmlns:p14="http://schemas.microsoft.com/office/powerpoint/2010/main" val="390095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F8E8A6-7D3B-4FAE-A4FA-DEACEBCF59E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9D811BB-BF03-424D-B870-584C69A1EBF8}"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04F41945-5725-4A2B-A999-7FB1210C6EB2}"/>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3FDBF8FE-4069-4106-9B2C-C709E44B657A}"/>
              </a:ext>
            </a:extLst>
          </p:cNvPr>
          <p:cNvSpPr>
            <a:spLocks noGrp="1"/>
          </p:cNvSpPr>
          <p:nvPr>
            <p:ph type="sldNum" sz="quarter" idx="12"/>
          </p:nvPr>
        </p:nvSpPr>
        <p:spPr/>
        <p:txBody>
          <a:bodyPr/>
          <a:lstStyle>
            <a:lvl1pPr>
              <a:defRPr/>
            </a:lvl1pPr>
          </a:lstStyle>
          <a:p>
            <a:pPr>
              <a:defRPr/>
            </a:pPr>
            <a:fld id="{20153D89-F958-4EDC-9160-CE34DAB16F89}" type="slidenum">
              <a:rPr lang="en-US" altLang="ja-JP"/>
              <a:pPr>
                <a:defRPr/>
              </a:pPr>
              <a:t>‹#›</a:t>
            </a:fld>
            <a:endParaRPr lang="en-US" altLang="ja-JP"/>
          </a:p>
        </p:txBody>
      </p:sp>
    </p:spTree>
    <p:extLst>
      <p:ext uri="{BB962C8B-B14F-4D97-AF65-F5344CB8AC3E}">
        <p14:creationId xmlns:p14="http://schemas.microsoft.com/office/powerpoint/2010/main" val="4382913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324000" y="683568"/>
            <a:ext cx="9628651" cy="729208"/>
          </a:xfrm>
        </p:spPr>
        <p:txBody>
          <a:bodyPr/>
          <a:lstStyle>
            <a:lvl1pPr>
              <a:defRPr sz="3600" b="1"/>
            </a:lvl1p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a:extLst>
              <a:ext uri="{FF2B5EF4-FFF2-40B4-BE49-F238E27FC236}">
                <a16:creationId xmlns:a16="http://schemas.microsoft.com/office/drawing/2014/main" id="{34D7C671-7E31-4D73-9D2A-42545F737ECE}"/>
              </a:ext>
            </a:extLst>
          </p:cNvPr>
          <p:cNvSpPr>
            <a:spLocks noGrp="1"/>
          </p:cNvSpPr>
          <p:nvPr>
            <p:ph type="dt" sz="half" idx="10"/>
          </p:nvPr>
        </p:nvSpPr>
        <p:spPr/>
        <p:txBody>
          <a:bodyPr lIns="91440" tIns="45720" rIns="91440" bIns="45720" anchor="t"/>
          <a:lstStyle>
            <a:lvl1pPr>
              <a:defRPr>
                <a:solidFill>
                  <a:prstClr val="black"/>
                </a:solidFill>
                <a:latin typeface="Calibri" pitchFamily="34" charset="0"/>
                <a:cs typeface="Arial" pitchFamily="34" charset="0"/>
              </a:defRPr>
            </a:lvl1pPr>
          </a:lstStyle>
          <a:p>
            <a:pPr>
              <a:defRPr/>
            </a:pPr>
            <a:fld id="{3CC4ADCA-B8B3-4BB6-AAE0-444F77269394}" type="datetime1">
              <a:rPr lang="en-US" altLang="ja-JP" smtClean="0"/>
              <a:t>8/18/2023</a:t>
            </a:fld>
            <a:endParaRPr lang="es-AR" altLang="ja-JP"/>
          </a:p>
        </p:txBody>
      </p:sp>
      <p:sp>
        <p:nvSpPr>
          <p:cNvPr id="5" name="4 Marcador de pie de página">
            <a:extLst>
              <a:ext uri="{FF2B5EF4-FFF2-40B4-BE49-F238E27FC236}">
                <a16:creationId xmlns:a16="http://schemas.microsoft.com/office/drawing/2014/main" id="{2F1A2B03-4EF4-467A-AADB-FA275066A9C6}"/>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ja-JP"/>
          </a:p>
        </p:txBody>
      </p:sp>
      <p:sp>
        <p:nvSpPr>
          <p:cNvPr id="6" name="5 Marcador de número de diapositiva">
            <a:extLst>
              <a:ext uri="{FF2B5EF4-FFF2-40B4-BE49-F238E27FC236}">
                <a16:creationId xmlns:a16="http://schemas.microsoft.com/office/drawing/2014/main" id="{F5F36C36-C856-44D3-ADA8-59F8D41D6FA3}"/>
              </a:ext>
            </a:extLst>
          </p:cNvPr>
          <p:cNvSpPr>
            <a:spLocks noGrp="1"/>
          </p:cNvSpPr>
          <p:nvPr>
            <p:ph type="sldNum" sz="quarter" idx="12"/>
          </p:nvPr>
        </p:nvSpPr>
        <p:spPr/>
        <p:txBody>
          <a:bodyPr/>
          <a:lstStyle>
            <a:lvl1pPr>
              <a:defRPr/>
            </a:lvl1pPr>
          </a:lstStyle>
          <a:p>
            <a:pPr>
              <a:defRPr/>
            </a:pPr>
            <a:fld id="{0274E380-7BEA-422C-BAFF-C98047D76AC1}" type="slidenum">
              <a:rPr lang="es-AR" altLang="ja-JP"/>
              <a:pPr>
                <a:defRPr/>
              </a:pPr>
              <a:t>‹#›</a:t>
            </a:fld>
            <a:endParaRPr lang="es-AR" altLang="ja-JP"/>
          </a:p>
        </p:txBody>
      </p:sp>
    </p:spTree>
    <p:extLst>
      <p:ext uri="{BB962C8B-B14F-4D97-AF65-F5344CB8AC3E}">
        <p14:creationId xmlns:p14="http://schemas.microsoft.com/office/powerpoint/2010/main" val="24363823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68BCF95-D974-4B10-838A-51F22AD897CB}"/>
              </a:ext>
            </a:extLst>
          </p:cNvPr>
          <p:cNvSpPr>
            <a:spLocks noGrp="1"/>
          </p:cNvSpPr>
          <p:nvPr>
            <p:ph type="dt" sz="half" idx="10"/>
          </p:nvPr>
        </p:nvSpPr>
        <p:spPr/>
        <p:txBody>
          <a:bodyPr/>
          <a:lstStyle>
            <a:lvl1pPr>
              <a:defRPr b="1"/>
            </a:lvl1pPr>
          </a:lstStyle>
          <a:p>
            <a:pPr>
              <a:defRPr/>
            </a:pPr>
            <a:fld id="{E246F70E-AA27-48C7-A4EF-675F6A1BB417}" type="datetime1">
              <a:rPr lang="en-US" altLang="ja-JP" smtClean="0"/>
              <a:t>8/18/2023</a:t>
            </a:fld>
            <a:endParaRPr lang="en-US" altLang="ja-JP"/>
          </a:p>
        </p:txBody>
      </p:sp>
      <p:sp>
        <p:nvSpPr>
          <p:cNvPr id="3" name="Footer Placeholder 4">
            <a:extLst>
              <a:ext uri="{FF2B5EF4-FFF2-40B4-BE49-F238E27FC236}">
                <a16:creationId xmlns:a16="http://schemas.microsoft.com/office/drawing/2014/main" id="{9DBBBF88-6893-48AB-8C0E-2FD5DF875E40}"/>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4" name="Slide Number Placeholder 5">
            <a:extLst>
              <a:ext uri="{FF2B5EF4-FFF2-40B4-BE49-F238E27FC236}">
                <a16:creationId xmlns:a16="http://schemas.microsoft.com/office/drawing/2014/main" id="{6C8CD900-BAB6-498D-8D09-99746376A946}"/>
              </a:ext>
            </a:extLst>
          </p:cNvPr>
          <p:cNvSpPr>
            <a:spLocks noGrp="1"/>
          </p:cNvSpPr>
          <p:nvPr>
            <p:ph type="sldNum" sz="quarter" idx="12"/>
          </p:nvPr>
        </p:nvSpPr>
        <p:spPr/>
        <p:txBody>
          <a:bodyPr/>
          <a:lstStyle>
            <a:lvl1pPr>
              <a:defRPr b="1"/>
            </a:lvl1pPr>
          </a:lstStyle>
          <a:p>
            <a:pPr>
              <a:defRPr/>
            </a:pPr>
            <a:fld id="{0899420C-CC08-47FE-92F9-D747FED6B04B}" type="slidenum">
              <a:rPr lang="en-US" altLang="ja-JP"/>
              <a:pPr>
                <a:defRPr/>
              </a:pPr>
              <a:t>‹#›</a:t>
            </a:fld>
            <a:endParaRPr lang="en-US" altLang="ja-JP"/>
          </a:p>
        </p:txBody>
      </p:sp>
    </p:spTree>
    <p:extLst>
      <p:ext uri="{BB962C8B-B14F-4D97-AF65-F5344CB8AC3E}">
        <p14:creationId xmlns:p14="http://schemas.microsoft.com/office/powerpoint/2010/main" val="41499373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E98CEC-91DA-494B-A67D-946BDEA76A0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FD1A013-ECEB-4EC5-AB57-185B419C0E05}"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A7885596-4E2E-4C8A-B54F-F2B45023A3BB}"/>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34352BE7-E809-4D8E-AB3E-0385886B0155}"/>
              </a:ext>
            </a:extLst>
          </p:cNvPr>
          <p:cNvSpPr>
            <a:spLocks noGrp="1"/>
          </p:cNvSpPr>
          <p:nvPr>
            <p:ph type="sldNum" sz="quarter" idx="12"/>
          </p:nvPr>
        </p:nvSpPr>
        <p:spPr/>
        <p:txBody>
          <a:bodyPr/>
          <a:lstStyle>
            <a:lvl1pPr>
              <a:defRPr/>
            </a:lvl1pPr>
          </a:lstStyle>
          <a:p>
            <a:pPr>
              <a:defRPr/>
            </a:pPr>
            <a:fld id="{9A1E09E0-3BD3-49E6-956B-4FAE9B1430DE}" type="slidenum">
              <a:rPr lang="en-US" altLang="ja-JP"/>
              <a:pPr>
                <a:defRPr/>
              </a:pPr>
              <a:t>‹#›</a:t>
            </a:fld>
            <a:endParaRPr lang="en-US" altLang="ja-JP"/>
          </a:p>
        </p:txBody>
      </p:sp>
    </p:spTree>
    <p:extLst>
      <p:ext uri="{BB962C8B-B14F-4D97-AF65-F5344CB8AC3E}">
        <p14:creationId xmlns:p14="http://schemas.microsoft.com/office/powerpoint/2010/main" val="19076587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D2CB5-B441-4919-983E-CF18028A6C0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2CD116F0-52D8-4900-891F-9B1D233DD5A5}"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BFEA2944-781B-430B-8547-C14C5099B0EF}"/>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D7CF7690-1F16-4F24-A0D9-8644270E3306}"/>
              </a:ext>
            </a:extLst>
          </p:cNvPr>
          <p:cNvSpPr>
            <a:spLocks noGrp="1"/>
          </p:cNvSpPr>
          <p:nvPr>
            <p:ph type="sldNum" sz="quarter" idx="12"/>
          </p:nvPr>
        </p:nvSpPr>
        <p:spPr/>
        <p:txBody>
          <a:bodyPr/>
          <a:lstStyle>
            <a:lvl1pPr>
              <a:defRPr/>
            </a:lvl1pPr>
          </a:lstStyle>
          <a:p>
            <a:pPr>
              <a:defRPr/>
            </a:pPr>
            <a:fld id="{27801C40-3C4D-42FA-BA01-DB6589C2A710}" type="slidenum">
              <a:rPr lang="en-US" altLang="ja-JP"/>
              <a:pPr>
                <a:defRPr/>
              </a:pPr>
              <a:t>‹#›</a:t>
            </a:fld>
            <a:endParaRPr lang="en-US" altLang="ja-JP"/>
          </a:p>
        </p:txBody>
      </p:sp>
    </p:spTree>
    <p:extLst>
      <p:ext uri="{BB962C8B-B14F-4D97-AF65-F5344CB8AC3E}">
        <p14:creationId xmlns:p14="http://schemas.microsoft.com/office/powerpoint/2010/main" val="1100945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AAB10-CDAC-4D6C-9A17-622F1567DEB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A1515B5-3E17-4C10-9618-D7B36DAAAD5E}"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8573AC3A-A81B-4EDD-B738-270E6DA5FB6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555087FB-C0B5-462C-84D8-FE401EFB26E0}"/>
              </a:ext>
            </a:extLst>
          </p:cNvPr>
          <p:cNvSpPr>
            <a:spLocks noGrp="1"/>
          </p:cNvSpPr>
          <p:nvPr>
            <p:ph type="sldNum" sz="quarter" idx="12"/>
          </p:nvPr>
        </p:nvSpPr>
        <p:spPr/>
        <p:txBody>
          <a:bodyPr/>
          <a:lstStyle>
            <a:lvl1pPr>
              <a:defRPr/>
            </a:lvl1pPr>
          </a:lstStyle>
          <a:p>
            <a:pPr>
              <a:defRPr/>
            </a:pPr>
            <a:fld id="{A2FD9553-4622-4F81-9BC7-943BF8AD71D1}" type="slidenum">
              <a:rPr lang="en-US" altLang="ja-JP"/>
              <a:pPr>
                <a:defRPr/>
              </a:pPr>
              <a:t>‹#›</a:t>
            </a:fld>
            <a:endParaRPr lang="en-US" altLang="ja-JP"/>
          </a:p>
        </p:txBody>
      </p:sp>
    </p:spTree>
    <p:extLst>
      <p:ext uri="{BB962C8B-B14F-4D97-AF65-F5344CB8AC3E}">
        <p14:creationId xmlns:p14="http://schemas.microsoft.com/office/powerpoint/2010/main" val="12658483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A5B8E1-B7CB-4914-A10C-926CA5BF7BC4}"/>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DEDE88B-110A-48E2-887A-404DE519E56C}"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E087FBD3-2E0B-4DE5-8DB9-7EA4C9701503}"/>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BA356C0F-3CD3-4EA8-B815-EB50E1487F1D}"/>
              </a:ext>
            </a:extLst>
          </p:cNvPr>
          <p:cNvSpPr>
            <a:spLocks noGrp="1"/>
          </p:cNvSpPr>
          <p:nvPr>
            <p:ph type="sldNum" sz="quarter" idx="12"/>
          </p:nvPr>
        </p:nvSpPr>
        <p:spPr/>
        <p:txBody>
          <a:bodyPr/>
          <a:lstStyle>
            <a:lvl1pPr>
              <a:defRPr/>
            </a:lvl1pPr>
          </a:lstStyle>
          <a:p>
            <a:pPr>
              <a:defRPr/>
            </a:pPr>
            <a:fld id="{0E808D44-2D9D-46CD-8E66-62769CABD0C9}" type="slidenum">
              <a:rPr lang="en-US" altLang="ja-JP"/>
              <a:pPr>
                <a:defRPr/>
              </a:pPr>
              <a:t>‹#›</a:t>
            </a:fld>
            <a:endParaRPr lang="en-US" altLang="ja-JP"/>
          </a:p>
        </p:txBody>
      </p:sp>
    </p:spTree>
    <p:extLst>
      <p:ext uri="{BB962C8B-B14F-4D97-AF65-F5344CB8AC3E}">
        <p14:creationId xmlns:p14="http://schemas.microsoft.com/office/powerpoint/2010/main" val="18507901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FE4B57-D095-487E-A785-7E37CE641D0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A0C7C7F-A416-4A20-8F06-2CA65109B321}" type="datetime1">
              <a:rPr lang="en-US" altLang="ja-JP" smtClean="0"/>
              <a:t>8/18/2023</a:t>
            </a:fld>
            <a:endParaRPr lang="en-US" altLang="ja-JP"/>
          </a:p>
        </p:txBody>
      </p:sp>
      <p:sp>
        <p:nvSpPr>
          <p:cNvPr id="8" name="Footer Placeholder 7">
            <a:extLst>
              <a:ext uri="{FF2B5EF4-FFF2-40B4-BE49-F238E27FC236}">
                <a16:creationId xmlns:a16="http://schemas.microsoft.com/office/drawing/2014/main" id="{473FAA52-B59D-44E2-883D-8F275614660B}"/>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13EFC251-6343-4161-ADBB-CA71300AC4B2}"/>
              </a:ext>
            </a:extLst>
          </p:cNvPr>
          <p:cNvSpPr>
            <a:spLocks noGrp="1"/>
          </p:cNvSpPr>
          <p:nvPr>
            <p:ph type="sldNum" sz="quarter" idx="12"/>
          </p:nvPr>
        </p:nvSpPr>
        <p:spPr/>
        <p:txBody>
          <a:bodyPr/>
          <a:lstStyle>
            <a:lvl1pPr>
              <a:defRPr/>
            </a:lvl1pPr>
          </a:lstStyle>
          <a:p>
            <a:pPr>
              <a:defRPr/>
            </a:pPr>
            <a:fld id="{DD59829E-D207-4DD9-981B-55D9E2854FC1}" type="slidenum">
              <a:rPr lang="en-US" altLang="ja-JP"/>
              <a:pPr>
                <a:defRPr/>
              </a:pPr>
              <a:t>‹#›</a:t>
            </a:fld>
            <a:endParaRPr lang="en-US" altLang="ja-JP"/>
          </a:p>
        </p:txBody>
      </p:sp>
    </p:spTree>
    <p:extLst>
      <p:ext uri="{BB962C8B-B14F-4D97-AF65-F5344CB8AC3E}">
        <p14:creationId xmlns:p14="http://schemas.microsoft.com/office/powerpoint/2010/main" val="18830527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C862EC-7F32-4CA2-8C66-2718F6DC7B9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2F144A3-2A93-4F46-AA42-691C6788837B}" type="datetime1">
              <a:rPr lang="en-US" altLang="ja-JP" smtClean="0"/>
              <a:t>8/18/2023</a:t>
            </a:fld>
            <a:endParaRPr lang="en-US" altLang="ja-JP"/>
          </a:p>
        </p:txBody>
      </p:sp>
      <p:sp>
        <p:nvSpPr>
          <p:cNvPr id="4" name="Footer Placeholder 3">
            <a:extLst>
              <a:ext uri="{FF2B5EF4-FFF2-40B4-BE49-F238E27FC236}">
                <a16:creationId xmlns:a16="http://schemas.microsoft.com/office/drawing/2014/main" id="{12E38311-7F38-4B40-9435-F70B607C4DCF}"/>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FB964CDE-09D1-4AD4-9059-91227E9B0496}"/>
              </a:ext>
            </a:extLst>
          </p:cNvPr>
          <p:cNvSpPr>
            <a:spLocks noGrp="1"/>
          </p:cNvSpPr>
          <p:nvPr>
            <p:ph type="sldNum" sz="quarter" idx="12"/>
          </p:nvPr>
        </p:nvSpPr>
        <p:spPr/>
        <p:txBody>
          <a:bodyPr/>
          <a:lstStyle>
            <a:lvl1pPr>
              <a:defRPr/>
            </a:lvl1pPr>
          </a:lstStyle>
          <a:p>
            <a:pPr>
              <a:defRPr/>
            </a:pPr>
            <a:fld id="{2CD5A60E-ABED-4C7D-B147-8BB75E4F691D}" type="slidenum">
              <a:rPr lang="en-US" altLang="ja-JP"/>
              <a:pPr>
                <a:defRPr/>
              </a:pPr>
              <a:t>‹#›</a:t>
            </a:fld>
            <a:endParaRPr lang="en-US" altLang="ja-JP"/>
          </a:p>
        </p:txBody>
      </p:sp>
    </p:spTree>
    <p:extLst>
      <p:ext uri="{BB962C8B-B14F-4D97-AF65-F5344CB8AC3E}">
        <p14:creationId xmlns:p14="http://schemas.microsoft.com/office/powerpoint/2010/main" val="1407533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DAF2C4-DCF0-4AEA-A669-793576A1B8E3}"/>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B4D4A5B-1120-4C39-9B44-FA5BA67D2922}" type="datetime1">
              <a:rPr lang="en-US" altLang="ja-JP" smtClean="0"/>
              <a:t>8/18/2023</a:t>
            </a:fld>
            <a:endParaRPr lang="en-US" altLang="ja-JP"/>
          </a:p>
        </p:txBody>
      </p:sp>
      <p:sp>
        <p:nvSpPr>
          <p:cNvPr id="3" name="Footer Placeholder 2">
            <a:extLst>
              <a:ext uri="{FF2B5EF4-FFF2-40B4-BE49-F238E27FC236}">
                <a16:creationId xmlns:a16="http://schemas.microsoft.com/office/drawing/2014/main" id="{1BF12286-4A0C-420D-ACEE-CA42EE57B1C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623BD62F-888B-43C1-B25A-46009A170DEA}"/>
              </a:ext>
            </a:extLst>
          </p:cNvPr>
          <p:cNvSpPr>
            <a:spLocks noGrp="1"/>
          </p:cNvSpPr>
          <p:nvPr>
            <p:ph type="sldNum" sz="quarter" idx="12"/>
          </p:nvPr>
        </p:nvSpPr>
        <p:spPr/>
        <p:txBody>
          <a:bodyPr/>
          <a:lstStyle>
            <a:lvl1pPr>
              <a:defRPr/>
            </a:lvl1pPr>
          </a:lstStyle>
          <a:p>
            <a:pPr>
              <a:defRPr/>
            </a:pPr>
            <a:fld id="{49237FA3-18A4-4A32-9BBF-A54C6BB67F10}" type="slidenum">
              <a:rPr lang="en-US" altLang="ja-JP"/>
              <a:pPr>
                <a:defRPr/>
              </a:pPr>
              <a:t>‹#›</a:t>
            </a:fld>
            <a:endParaRPr lang="en-US" altLang="ja-JP"/>
          </a:p>
        </p:txBody>
      </p:sp>
    </p:spTree>
    <p:extLst>
      <p:ext uri="{BB962C8B-B14F-4D97-AF65-F5344CB8AC3E}">
        <p14:creationId xmlns:p14="http://schemas.microsoft.com/office/powerpoint/2010/main" val="33666549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EB7C9EE-152D-4805-88AE-880F8CAAD10E}"/>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2E546CC-B720-4366-AD7C-09CF624DA62B}"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17148BB3-9F72-4F05-83D9-F0955CD562B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233641C3-E610-4961-808E-9A5B82439D0F}"/>
              </a:ext>
            </a:extLst>
          </p:cNvPr>
          <p:cNvSpPr>
            <a:spLocks noGrp="1"/>
          </p:cNvSpPr>
          <p:nvPr>
            <p:ph type="sldNum" sz="quarter" idx="12"/>
          </p:nvPr>
        </p:nvSpPr>
        <p:spPr/>
        <p:txBody>
          <a:bodyPr/>
          <a:lstStyle>
            <a:lvl1pPr>
              <a:defRPr/>
            </a:lvl1pPr>
          </a:lstStyle>
          <a:p>
            <a:pPr>
              <a:defRPr/>
            </a:pPr>
            <a:fld id="{0539FF5D-842D-48A2-A885-C5E23C3C538C}" type="slidenum">
              <a:rPr lang="en-US" altLang="ja-JP"/>
              <a:pPr>
                <a:defRPr/>
              </a:pPr>
              <a:t>‹#›</a:t>
            </a:fld>
            <a:endParaRPr lang="en-US" altLang="ja-JP"/>
          </a:p>
        </p:txBody>
      </p:sp>
    </p:spTree>
    <p:extLst>
      <p:ext uri="{BB962C8B-B14F-4D97-AF65-F5344CB8AC3E}">
        <p14:creationId xmlns:p14="http://schemas.microsoft.com/office/powerpoint/2010/main" val="280005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74D8BED-33CE-42B8-B227-65503AC1CC7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1B77840-16D9-4A82-85E3-0C67401DDC32}"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49274EA2-FD37-46A2-A8D3-072709F7736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CA1AD5F2-6E79-4ADC-9795-1E899D95DAD1}"/>
              </a:ext>
            </a:extLst>
          </p:cNvPr>
          <p:cNvSpPr>
            <a:spLocks noGrp="1"/>
          </p:cNvSpPr>
          <p:nvPr>
            <p:ph type="sldNum" sz="quarter" idx="12"/>
          </p:nvPr>
        </p:nvSpPr>
        <p:spPr/>
        <p:txBody>
          <a:bodyPr/>
          <a:lstStyle>
            <a:lvl1pPr>
              <a:defRPr/>
            </a:lvl1pPr>
          </a:lstStyle>
          <a:p>
            <a:pPr>
              <a:defRPr/>
            </a:pPr>
            <a:fld id="{64F00BB4-DBA3-42B7-9A66-E465A6EBBEE8}" type="slidenum">
              <a:rPr lang="en-US" altLang="ja-JP"/>
              <a:pPr>
                <a:defRPr/>
              </a:pPr>
              <a:t>‹#›</a:t>
            </a:fld>
            <a:endParaRPr lang="en-US" altLang="ja-JP"/>
          </a:p>
        </p:txBody>
      </p:sp>
    </p:spTree>
    <p:extLst>
      <p:ext uri="{BB962C8B-B14F-4D97-AF65-F5344CB8AC3E}">
        <p14:creationId xmlns:p14="http://schemas.microsoft.com/office/powerpoint/2010/main" val="29011659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96C08CD-4304-4DA1-8DB0-F9A631C1A36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5A77CCB-B0A6-4EDB-8CA8-DA2566DAB57A}" type="datetime1">
              <a:rPr lang="en-US" altLang="ja-JP" smtClean="0"/>
              <a:t>8/18/2023</a:t>
            </a:fld>
            <a:endParaRPr lang="en-US" altLang="ja-JP"/>
          </a:p>
        </p:txBody>
      </p:sp>
      <p:sp>
        <p:nvSpPr>
          <p:cNvPr id="6" name="Footer Placeholder 5">
            <a:extLst>
              <a:ext uri="{FF2B5EF4-FFF2-40B4-BE49-F238E27FC236}">
                <a16:creationId xmlns:a16="http://schemas.microsoft.com/office/drawing/2014/main" id="{32F49EFD-05C2-4D4C-ADE7-A47A7F531D92}"/>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BD236D43-0A94-4FDA-8228-7E60559FC11C}"/>
              </a:ext>
            </a:extLst>
          </p:cNvPr>
          <p:cNvSpPr>
            <a:spLocks noGrp="1"/>
          </p:cNvSpPr>
          <p:nvPr>
            <p:ph type="sldNum" sz="quarter" idx="12"/>
          </p:nvPr>
        </p:nvSpPr>
        <p:spPr/>
        <p:txBody>
          <a:bodyPr/>
          <a:lstStyle>
            <a:lvl1pPr>
              <a:defRPr/>
            </a:lvl1pPr>
          </a:lstStyle>
          <a:p>
            <a:pPr>
              <a:defRPr/>
            </a:pPr>
            <a:fld id="{F1FEC838-30FF-4EC4-8532-1BED77B7035D}" type="slidenum">
              <a:rPr lang="en-US" altLang="ja-JP"/>
              <a:pPr>
                <a:defRPr/>
              </a:pPr>
              <a:t>‹#›</a:t>
            </a:fld>
            <a:endParaRPr lang="en-US" altLang="ja-JP"/>
          </a:p>
        </p:txBody>
      </p:sp>
    </p:spTree>
    <p:extLst>
      <p:ext uri="{BB962C8B-B14F-4D97-AF65-F5344CB8AC3E}">
        <p14:creationId xmlns:p14="http://schemas.microsoft.com/office/powerpoint/2010/main" val="6102103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05EE1-1C83-4546-ABA1-CC5B3B4755A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EBC391B-AF77-48F5-ACC4-CC29B975C20A}"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0963BBD1-3F74-444B-A67B-21205C5FC9C1}"/>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2EB81F64-3794-4F59-AD5F-A51BD084DF2D}"/>
              </a:ext>
            </a:extLst>
          </p:cNvPr>
          <p:cNvSpPr>
            <a:spLocks noGrp="1"/>
          </p:cNvSpPr>
          <p:nvPr>
            <p:ph type="sldNum" sz="quarter" idx="12"/>
          </p:nvPr>
        </p:nvSpPr>
        <p:spPr/>
        <p:txBody>
          <a:bodyPr/>
          <a:lstStyle>
            <a:lvl1pPr>
              <a:defRPr/>
            </a:lvl1pPr>
          </a:lstStyle>
          <a:p>
            <a:pPr>
              <a:defRPr/>
            </a:pPr>
            <a:fld id="{29FCEA8F-83DB-4D50-AB1E-C0D795B46F9F}" type="slidenum">
              <a:rPr lang="en-US" altLang="ja-JP"/>
              <a:pPr>
                <a:defRPr/>
              </a:pPr>
              <a:t>‹#›</a:t>
            </a:fld>
            <a:endParaRPr lang="en-US" altLang="ja-JP"/>
          </a:p>
        </p:txBody>
      </p:sp>
    </p:spTree>
    <p:extLst>
      <p:ext uri="{BB962C8B-B14F-4D97-AF65-F5344CB8AC3E}">
        <p14:creationId xmlns:p14="http://schemas.microsoft.com/office/powerpoint/2010/main" val="21391206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DF028-31E4-4853-BA85-0CF7ABDE9A7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2B20B81-3AC5-49C4-B714-86A9F804E437}" type="datetime1">
              <a:rPr lang="en-US" altLang="ja-JP" smtClean="0"/>
              <a:t>8/18/2023</a:t>
            </a:fld>
            <a:endParaRPr lang="en-US" altLang="ja-JP"/>
          </a:p>
        </p:txBody>
      </p:sp>
      <p:sp>
        <p:nvSpPr>
          <p:cNvPr id="5" name="Footer Placeholder 4">
            <a:extLst>
              <a:ext uri="{FF2B5EF4-FFF2-40B4-BE49-F238E27FC236}">
                <a16:creationId xmlns:a16="http://schemas.microsoft.com/office/drawing/2014/main" id="{4702D013-A18A-4F0A-9E5B-43AFD712071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3BE866B4-6286-45B1-BD86-8F5826DCB479}"/>
              </a:ext>
            </a:extLst>
          </p:cNvPr>
          <p:cNvSpPr>
            <a:spLocks noGrp="1"/>
          </p:cNvSpPr>
          <p:nvPr>
            <p:ph type="sldNum" sz="quarter" idx="12"/>
          </p:nvPr>
        </p:nvSpPr>
        <p:spPr/>
        <p:txBody>
          <a:bodyPr/>
          <a:lstStyle>
            <a:lvl1pPr>
              <a:defRPr/>
            </a:lvl1pPr>
          </a:lstStyle>
          <a:p>
            <a:pPr>
              <a:defRPr/>
            </a:pPr>
            <a:fld id="{E1AF6D41-DE62-491D-9DD7-32A2A5F4F557}" type="slidenum">
              <a:rPr lang="en-US" altLang="ja-JP"/>
              <a:pPr>
                <a:defRPr/>
              </a:pPr>
              <a:t>‹#›</a:t>
            </a:fld>
            <a:endParaRPr lang="en-US" altLang="ja-JP"/>
          </a:p>
        </p:txBody>
      </p:sp>
    </p:spTree>
    <p:extLst>
      <p:ext uri="{BB962C8B-B14F-4D97-AF65-F5344CB8AC3E}">
        <p14:creationId xmlns:p14="http://schemas.microsoft.com/office/powerpoint/2010/main" val="154455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10.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6.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Title Placeholder 1">
            <a:extLst>
              <a:ext uri="{FF2B5EF4-FFF2-40B4-BE49-F238E27FC236}">
                <a16:creationId xmlns:a16="http://schemas.microsoft.com/office/drawing/2014/main" id="{85914286-20EA-47EF-B958-DE006A7D628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7651" name="Text Placeholder 2">
            <a:extLst>
              <a:ext uri="{FF2B5EF4-FFF2-40B4-BE49-F238E27FC236}">
                <a16:creationId xmlns:a16="http://schemas.microsoft.com/office/drawing/2014/main" id="{E2CBA4E2-41C8-42E1-B964-D68D1D93611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8FF0CDDC-555F-49EE-88B4-0DF98493A4E9}"/>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AE8D991C-12D4-42EA-9CE4-3BF1AE0F6E49}" type="datetime1">
              <a:rPr lang="en-US" altLang="ja-JP" smtClean="0"/>
              <a:t>8/18/2023</a:t>
            </a:fld>
            <a:endParaRPr lang="en-US"/>
          </a:p>
        </p:txBody>
      </p:sp>
      <p:sp>
        <p:nvSpPr>
          <p:cNvPr id="5" name="Footer Placeholder 4">
            <a:extLst>
              <a:ext uri="{FF2B5EF4-FFF2-40B4-BE49-F238E27FC236}">
                <a16:creationId xmlns:a16="http://schemas.microsoft.com/office/drawing/2014/main" id="{9F5FBE6D-8170-4D5B-A118-B17DE7D765FA}"/>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B5A8E403-9551-4815-9708-18E25774031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81296607-514A-4A95-A59C-F8EB64C4185D}" type="slidenum">
              <a:rPr lang="en-US" altLang="ja-JP"/>
              <a:pPr>
                <a:defRPr/>
              </a:pPr>
              <a:t>‹#›</a:t>
            </a:fld>
            <a:endParaRPr lang="en-US" altLang="ja-JP"/>
          </a:p>
        </p:txBody>
      </p:sp>
    </p:spTree>
    <p:extLst>
      <p:ext uri="{BB962C8B-B14F-4D97-AF65-F5344CB8AC3E}">
        <p14:creationId xmlns:p14="http://schemas.microsoft.com/office/powerpoint/2010/main" val="30877237"/>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649BF905-8EF0-44D2-B40C-13EF54E693B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a:extLst>
              <a:ext uri="{FF2B5EF4-FFF2-40B4-BE49-F238E27FC236}">
                <a16:creationId xmlns:a16="http://schemas.microsoft.com/office/drawing/2014/main" id="{948EE54F-91FB-4BB1-8DC1-B5D1A98CB95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E90332E0-C226-4D62-8233-7D7B24F081AA}"/>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20C394D2-EB3F-46FD-8DA0-EEE203DC5E43}" type="datetime1">
              <a:rPr lang="en-US" altLang="ja-JP" smtClean="0"/>
              <a:t>8/18/2023</a:t>
            </a:fld>
            <a:endParaRPr lang="en-US"/>
          </a:p>
        </p:txBody>
      </p:sp>
      <p:sp>
        <p:nvSpPr>
          <p:cNvPr id="5" name="Footer Placeholder 4">
            <a:extLst>
              <a:ext uri="{FF2B5EF4-FFF2-40B4-BE49-F238E27FC236}">
                <a16:creationId xmlns:a16="http://schemas.microsoft.com/office/drawing/2014/main" id="{7652EC72-0C59-447F-8C1F-76152DBD55E3}"/>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E6FC10BC-178A-4D91-998F-804633DD0C12}"/>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6464E5A1-DE19-474B-91A5-86DB151FCA87}" type="slidenum">
              <a:rPr lang="en-US" altLang="ja-JP"/>
              <a:pPr>
                <a:defRPr/>
              </a:pPr>
              <a:t>‹#›</a:t>
            </a:fld>
            <a:endParaRPr lang="en-US" altLang="ja-JP"/>
          </a:p>
        </p:txBody>
      </p:sp>
    </p:spTree>
    <p:extLst>
      <p:ext uri="{BB962C8B-B14F-4D97-AF65-F5344CB8AC3E}">
        <p14:creationId xmlns:p14="http://schemas.microsoft.com/office/powerpoint/2010/main" val="2085395949"/>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2F674DCF-6CB2-4DE1-B9F2-AD4BBD6EE980}" type="datetime1">
              <a:rPr lang="en-US" altLang="ja-JP" smtClean="0"/>
              <a:t>8/18/2023</a:t>
            </a:fld>
            <a:endParaRPr/>
          </a:p>
        </p:txBody>
      </p:sp>
      <p:sp>
        <p:nvSpPr>
          <p:cNvPr id="12" name="Shape 12"/>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5048258"/>
      </p:ext>
    </p:extLst>
  </p:cSld>
  <p:clrMap bg1="lt1" tx1="dk1" bg2="dk2" tx2="lt2" accent1="accent1" accent2="accent2" accent3="accent3" accent4="accent4" accent5="accent5" accent6="accent6" hlink="hlink" folHlink="folHlink"/>
  <p:sldLayoutIdLst>
    <p:sldLayoutId id="2147484187" r:id="rId1"/>
    <p:sldLayoutId id="2147484188" r:id="rId2"/>
    <p:sldLayoutId id="2147484189" r:id="rId3"/>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Shape 9">
            <a:extLst>
              <a:ext uri="{FF2B5EF4-FFF2-40B4-BE49-F238E27FC236}">
                <a16:creationId xmlns:a16="http://schemas.microsoft.com/office/drawing/2014/main" id="{016B5282-8FD8-4A9E-BEC8-763074DFA211}"/>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9219" name="Shape 10">
            <a:extLst>
              <a:ext uri="{FF2B5EF4-FFF2-40B4-BE49-F238E27FC236}">
                <a16:creationId xmlns:a16="http://schemas.microsoft.com/office/drawing/2014/main" id="{BAE0822C-FD04-419A-A715-2A5F83C0D882}"/>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AF8A569B-1C86-4860-91AE-23E069B66B73}"/>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F8E52B7F-DDF0-49D4-82FD-69ABFAC3D3AB}" type="datetime1">
              <a:rPr lang="en-US" altLang="ja-JP" smtClean="0"/>
              <a:t>8/18/2023</a:t>
            </a:fld>
            <a:endParaRPr lang="ja-JP" altLang="ja-JP"/>
          </a:p>
        </p:txBody>
      </p:sp>
      <p:sp>
        <p:nvSpPr>
          <p:cNvPr id="12" name="Shape 12">
            <a:extLst>
              <a:ext uri="{FF2B5EF4-FFF2-40B4-BE49-F238E27FC236}">
                <a16:creationId xmlns:a16="http://schemas.microsoft.com/office/drawing/2014/main" id="{120B1110-FE35-4752-ABA5-7178310DA9CC}"/>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190E0B52-E9C1-4FFA-BCD7-3F2AADCCFD1C}"/>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910F3AFA-2F22-47C1-BCE5-5113FE6E50DC}" type="slidenum">
              <a:rPr lang="en-US" altLang="ja-JP"/>
              <a:pPr>
                <a:defRPr/>
              </a:pPr>
              <a:t>‹#›</a:t>
            </a:fld>
            <a:endParaRPr lang="en-US" altLang="ja-JP"/>
          </a:p>
        </p:txBody>
      </p:sp>
    </p:spTree>
    <p:extLst>
      <p:ext uri="{BB962C8B-B14F-4D97-AF65-F5344CB8AC3E}">
        <p14:creationId xmlns:p14="http://schemas.microsoft.com/office/powerpoint/2010/main" val="1837435920"/>
      </p:ext>
    </p:extLst>
  </p:cSld>
  <p:clrMap bg1="lt1" tx1="dk1" bg2="dk2" tx2="lt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391C27DC-9797-4C17-98A2-C0191EA58CC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4339" name="Text Placeholder 2">
            <a:extLst>
              <a:ext uri="{FF2B5EF4-FFF2-40B4-BE49-F238E27FC236}">
                <a16:creationId xmlns:a16="http://schemas.microsoft.com/office/drawing/2014/main" id="{35618B40-87CD-4422-BDA1-964E26EDCE97}"/>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153BB3E8-A2DE-4D0B-A6EE-530690A28D44}"/>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prstClr val="black"/>
                </a:solidFill>
                <a:latin typeface="+mn-lt"/>
                <a:ea typeface="+mn-ea"/>
              </a:defRPr>
            </a:lvl1pPr>
          </a:lstStyle>
          <a:p>
            <a:pPr>
              <a:defRPr/>
            </a:pPr>
            <a:fld id="{1A51228B-E44C-4F0F-BD63-9F6EAF706A66}" type="datetime1">
              <a:rPr lang="en-US" altLang="ja-JP" smtClean="0"/>
              <a:t>8/18/2023</a:t>
            </a:fld>
            <a:endParaRPr lang="en-US"/>
          </a:p>
        </p:txBody>
      </p:sp>
      <p:sp>
        <p:nvSpPr>
          <p:cNvPr id="5" name="Footer Placeholder 4">
            <a:extLst>
              <a:ext uri="{FF2B5EF4-FFF2-40B4-BE49-F238E27FC236}">
                <a16:creationId xmlns:a16="http://schemas.microsoft.com/office/drawing/2014/main" id="{DBDEACE1-6BE9-43C2-865E-5F811B751B70}"/>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9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4547C03A-B068-480E-A9AB-8989D58B827E}"/>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900">
                <a:solidFill>
                  <a:srgbClr val="898989"/>
                </a:solidFill>
                <a:latin typeface="Calibri" pitchFamily="34" charset="0"/>
              </a:defRPr>
            </a:lvl1pPr>
          </a:lstStyle>
          <a:p>
            <a:pPr>
              <a:defRPr/>
            </a:pPr>
            <a:fld id="{FC9A69EA-693D-45F2-AC70-3F3649717D61}" type="slidenum">
              <a:rPr lang="en-US" altLang="ja-JP"/>
              <a:pPr>
                <a:defRPr/>
              </a:pPr>
              <a:t>‹#›</a:t>
            </a:fld>
            <a:endParaRPr lang="en-US" altLang="ja-JP"/>
          </a:p>
        </p:txBody>
      </p:sp>
    </p:spTree>
    <p:extLst>
      <p:ext uri="{BB962C8B-B14F-4D97-AF65-F5344CB8AC3E}">
        <p14:creationId xmlns:p14="http://schemas.microsoft.com/office/powerpoint/2010/main" val="2981215040"/>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hf hdr="0" dt="0"/>
  <p:txStyles>
    <p:titleStyle>
      <a:lvl1pPr algn="r" rtl="0" eaLnBrk="0" fontAlgn="base" hangingPunct="0">
        <a:spcBef>
          <a:spcPct val="0"/>
        </a:spcBef>
        <a:spcAft>
          <a:spcPct val="0"/>
        </a:spcAft>
        <a:defRPr sz="3300" kern="1200">
          <a:solidFill>
            <a:schemeClr val="tx1"/>
          </a:solidFill>
          <a:latin typeface="+mj-lt"/>
          <a:ea typeface="+mj-ea"/>
          <a:cs typeface="+mj-cs"/>
        </a:defRPr>
      </a:lvl1pPr>
      <a:lvl2pPr algn="r" rtl="0" eaLnBrk="0" fontAlgn="base" hangingPunct="0">
        <a:spcBef>
          <a:spcPct val="0"/>
        </a:spcBef>
        <a:spcAft>
          <a:spcPct val="0"/>
        </a:spcAft>
        <a:defRPr sz="3300">
          <a:solidFill>
            <a:schemeClr val="tx1"/>
          </a:solidFill>
          <a:latin typeface="Calibri" pitchFamily="34" charset="0"/>
        </a:defRPr>
      </a:lvl2pPr>
      <a:lvl3pPr algn="r" rtl="0" eaLnBrk="0" fontAlgn="base" hangingPunct="0">
        <a:spcBef>
          <a:spcPct val="0"/>
        </a:spcBef>
        <a:spcAft>
          <a:spcPct val="0"/>
        </a:spcAft>
        <a:defRPr sz="3300">
          <a:solidFill>
            <a:schemeClr val="tx1"/>
          </a:solidFill>
          <a:latin typeface="Calibri" pitchFamily="34" charset="0"/>
        </a:defRPr>
      </a:lvl3pPr>
      <a:lvl4pPr algn="r" rtl="0" eaLnBrk="0" fontAlgn="base" hangingPunct="0">
        <a:spcBef>
          <a:spcPct val="0"/>
        </a:spcBef>
        <a:spcAft>
          <a:spcPct val="0"/>
        </a:spcAft>
        <a:defRPr sz="3300">
          <a:solidFill>
            <a:schemeClr val="tx1"/>
          </a:solidFill>
          <a:latin typeface="Calibri" pitchFamily="34" charset="0"/>
        </a:defRPr>
      </a:lvl4pPr>
      <a:lvl5pPr algn="r" rtl="0" eaLnBrk="0" fontAlgn="base" hangingPunct="0">
        <a:spcBef>
          <a:spcPct val="0"/>
        </a:spcBef>
        <a:spcAft>
          <a:spcPct val="0"/>
        </a:spcAft>
        <a:defRPr sz="3300">
          <a:solidFill>
            <a:schemeClr val="tx1"/>
          </a:solidFill>
          <a:latin typeface="Calibri" pitchFamily="34" charset="0"/>
        </a:defRPr>
      </a:lvl5pPr>
      <a:lvl6pPr marL="342900" algn="r" rtl="0" eaLnBrk="1" fontAlgn="base" hangingPunct="1">
        <a:spcBef>
          <a:spcPct val="0"/>
        </a:spcBef>
        <a:spcAft>
          <a:spcPct val="0"/>
        </a:spcAft>
        <a:defRPr sz="3300">
          <a:solidFill>
            <a:schemeClr val="tx1"/>
          </a:solidFill>
          <a:latin typeface="Calibri" pitchFamily="34" charset="0"/>
        </a:defRPr>
      </a:lvl6pPr>
      <a:lvl7pPr marL="685800" algn="r" rtl="0" eaLnBrk="1" fontAlgn="base" hangingPunct="1">
        <a:spcBef>
          <a:spcPct val="0"/>
        </a:spcBef>
        <a:spcAft>
          <a:spcPct val="0"/>
        </a:spcAft>
        <a:defRPr sz="3300">
          <a:solidFill>
            <a:schemeClr val="tx1"/>
          </a:solidFill>
          <a:latin typeface="Calibri" pitchFamily="34" charset="0"/>
        </a:defRPr>
      </a:lvl7pPr>
      <a:lvl8pPr marL="1028700" algn="r" rtl="0" eaLnBrk="1" fontAlgn="base" hangingPunct="1">
        <a:spcBef>
          <a:spcPct val="0"/>
        </a:spcBef>
        <a:spcAft>
          <a:spcPct val="0"/>
        </a:spcAft>
        <a:defRPr sz="3300">
          <a:solidFill>
            <a:schemeClr val="tx1"/>
          </a:solidFill>
          <a:latin typeface="Calibri" pitchFamily="34" charset="0"/>
        </a:defRPr>
      </a:lvl8pPr>
      <a:lvl9pPr marL="1371600" algn="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Shape 9">
            <a:extLst>
              <a:ext uri="{FF2B5EF4-FFF2-40B4-BE49-F238E27FC236}">
                <a16:creationId xmlns:a16="http://schemas.microsoft.com/office/drawing/2014/main" id="{5F27401B-CDCB-43A3-9A42-F07793C6D5E6}"/>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5603" name="Shape 10">
            <a:extLst>
              <a:ext uri="{FF2B5EF4-FFF2-40B4-BE49-F238E27FC236}">
                <a16:creationId xmlns:a16="http://schemas.microsoft.com/office/drawing/2014/main" id="{7F44D2EE-4768-4A7A-A2A5-715994BEC512}"/>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3049A24F-7B36-407D-8F16-B40907525651}"/>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615FD5EB-A5F7-4EBC-B787-5EF9344101B6}" type="datetime1">
              <a:rPr lang="en-US" altLang="ja-JP" smtClean="0"/>
              <a:t>8/18/2023</a:t>
            </a:fld>
            <a:endParaRPr lang="ja-JP" altLang="ja-JP"/>
          </a:p>
        </p:txBody>
      </p:sp>
      <p:sp>
        <p:nvSpPr>
          <p:cNvPr id="12" name="Shape 12">
            <a:extLst>
              <a:ext uri="{FF2B5EF4-FFF2-40B4-BE49-F238E27FC236}">
                <a16:creationId xmlns:a16="http://schemas.microsoft.com/office/drawing/2014/main" id="{9E66E773-478D-4101-945F-A0924E36770E}"/>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0B957097-4CE8-4544-BC70-87923096559E}"/>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1FC7F367-31D8-44D5-A96A-6DCC6E068AF5}" type="slidenum">
              <a:rPr lang="en-US" altLang="ja-JP"/>
              <a:pPr>
                <a:defRPr/>
              </a:pPr>
              <a:t>‹#›</a:t>
            </a:fld>
            <a:endParaRPr lang="en-US" altLang="ja-JP"/>
          </a:p>
        </p:txBody>
      </p:sp>
    </p:spTree>
    <p:extLst>
      <p:ext uri="{BB962C8B-B14F-4D97-AF65-F5344CB8AC3E}">
        <p14:creationId xmlns:p14="http://schemas.microsoft.com/office/powerpoint/2010/main" val="126495783"/>
      </p:ext>
    </p:extLst>
  </p:cSld>
  <p:clrMap bg1="lt1" tx1="dk1" bg2="dk2" tx2="lt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Shape 9">
            <a:extLst>
              <a:ext uri="{FF2B5EF4-FFF2-40B4-BE49-F238E27FC236}">
                <a16:creationId xmlns:a16="http://schemas.microsoft.com/office/drawing/2014/main" id="{4E2D4F33-2317-441E-9E3A-5A10F6A999AF}"/>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11267" name="Shape 10">
            <a:extLst>
              <a:ext uri="{FF2B5EF4-FFF2-40B4-BE49-F238E27FC236}">
                <a16:creationId xmlns:a16="http://schemas.microsoft.com/office/drawing/2014/main" id="{F188C716-EE8C-49DB-A94D-D4A82A23B17A}"/>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30724" name="Shape 11">
            <a:extLst>
              <a:ext uri="{FF2B5EF4-FFF2-40B4-BE49-F238E27FC236}">
                <a16:creationId xmlns:a16="http://schemas.microsoft.com/office/drawing/2014/main" id="{71A8F698-87C0-4D17-B629-3EF2E4D99024}"/>
              </a:ext>
            </a:extLst>
          </p:cNvPr>
          <p:cNvSpPr txBox="1">
            <a:spLocks noGrp="1"/>
          </p:cNvSpPr>
          <p:nvPr>
            <p:ph type="dt" idx="10"/>
          </p:nvPr>
        </p:nvSpPr>
        <p:spPr bwMode="auto">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eaLnBrk="1" hangingPunct="1">
              <a:defRPr kumimoji="0" sz="675">
                <a:solidFill>
                  <a:srgbClr val="888888"/>
                </a:solidFill>
                <a:latin typeface="Calibri" pitchFamily="34" charset="0"/>
                <a:ea typeface="ＭＳ Ｐゴシック" charset="-128"/>
                <a:sym typeface="Calibri" pitchFamily="34" charset="0"/>
              </a:defRPr>
            </a:lvl1pPr>
          </a:lstStyle>
          <a:p>
            <a:pPr>
              <a:defRPr/>
            </a:pPr>
            <a:fld id="{3581C5BA-4072-480E-9C83-F9778DD315F7}" type="datetime1">
              <a:rPr lang="en-US" altLang="ja-JP" smtClean="0"/>
              <a:t>8/18/2023</a:t>
            </a:fld>
            <a:endParaRPr lang="ja-JP" altLang="ja-JP"/>
          </a:p>
        </p:txBody>
      </p:sp>
      <p:sp>
        <p:nvSpPr>
          <p:cNvPr id="30725" name="Shape 12">
            <a:extLst>
              <a:ext uri="{FF2B5EF4-FFF2-40B4-BE49-F238E27FC236}">
                <a16:creationId xmlns:a16="http://schemas.microsoft.com/office/drawing/2014/main" id="{533E2CBE-07A5-4143-97B9-3724A71E201E}"/>
              </a:ext>
            </a:extLst>
          </p:cNvPr>
          <p:cNvSpPr txBox="1">
            <a:spLocks noGrp="1"/>
          </p:cNvSpPr>
          <p:nvPr>
            <p:ph type="ftr" idx="11"/>
          </p:nvPr>
        </p:nvSpPr>
        <p:spPr bwMode="auto">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eaLnBrk="1" hangingPunct="1">
              <a:defRPr kumimoji="0" sz="675">
                <a:solidFill>
                  <a:srgbClr val="888888"/>
                </a:solidFill>
                <a:latin typeface="Calibri" pitchFamily="34" charset="0"/>
                <a:ea typeface="ＭＳ Ｐゴシック" charset="-128"/>
                <a:sym typeface="Calibri" pitchFamily="34" charset="0"/>
              </a:defRPr>
            </a:lvl1pPr>
          </a:lstStyle>
          <a:p>
            <a:pPr>
              <a:defRPr/>
            </a:pPr>
            <a:r>
              <a:rPr lang="en-US" altLang="ja-JP"/>
              <a:t>Copyright©️ 2023 HRD, Inc. All Rights Reserved. Strictly Confidential.</a:t>
            </a:r>
            <a:endParaRPr lang="ja-JP" altLang="ja-JP"/>
          </a:p>
        </p:txBody>
      </p:sp>
      <p:sp>
        <p:nvSpPr>
          <p:cNvPr id="30726" name="Shape 13">
            <a:extLst>
              <a:ext uri="{FF2B5EF4-FFF2-40B4-BE49-F238E27FC236}">
                <a16:creationId xmlns:a16="http://schemas.microsoft.com/office/drawing/2014/main" id="{CD269171-1CF0-4FA3-951B-3FF302E0565B}"/>
              </a:ext>
            </a:extLst>
          </p:cNvPr>
          <p:cNvSpPr txBox="1">
            <a:spLocks noGrp="1"/>
          </p:cNvSpPr>
          <p:nvPr>
            <p:ph type="sldNum" idx="12"/>
          </p:nvPr>
        </p:nvSpPr>
        <p:spPr bwMode="auto">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SzPct val="25000"/>
              <a:defRPr kumimoji="0" sz="675">
                <a:solidFill>
                  <a:srgbClr val="888888"/>
                </a:solidFill>
                <a:latin typeface="Calibri" panose="020F0502020204030204" pitchFamily="34" charset="0"/>
                <a:sym typeface="Calibri" panose="020F0502020204030204" pitchFamily="34" charset="0"/>
              </a:defRPr>
            </a:lvl1pPr>
          </a:lstStyle>
          <a:p>
            <a:pPr>
              <a:defRPr/>
            </a:pPr>
            <a:fld id="{B18A9DD1-B81D-44CC-811B-CA98628FAD11}" type="slidenum">
              <a:rPr lang="en-US" altLang="ja-JP"/>
              <a:pPr>
                <a:defRPr/>
              </a:pPr>
              <a:t>‹#›</a:t>
            </a:fld>
            <a:endParaRPr lang="en-US" altLang="ja-JP"/>
          </a:p>
        </p:txBody>
      </p:sp>
    </p:spTree>
    <p:extLst>
      <p:ext uri="{BB962C8B-B14F-4D97-AF65-F5344CB8AC3E}">
        <p14:creationId xmlns:p14="http://schemas.microsoft.com/office/powerpoint/2010/main" val="2737888323"/>
      </p:ext>
    </p:extLst>
  </p:cSld>
  <p:clrMap bg1="lt1" tx1="dk1" bg2="dk2" tx2="lt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7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700">
          <a:solidFill>
            <a:srgbClr val="000000"/>
          </a:solidFill>
          <a:latin typeface="Arial" charset="0"/>
          <a:cs typeface="Arial" charset="0"/>
          <a:sym typeface="Arial" panose="020B0604020202020204" pitchFamily="34" charset="0"/>
        </a:defRPr>
      </a:lvl2pPr>
      <a:lvl3pPr algn="l" rtl="0" eaLnBrk="0" fontAlgn="base" hangingPunct="0">
        <a:spcBef>
          <a:spcPct val="0"/>
        </a:spcBef>
        <a:spcAft>
          <a:spcPct val="0"/>
        </a:spcAft>
        <a:defRPr sz="700">
          <a:solidFill>
            <a:srgbClr val="000000"/>
          </a:solidFill>
          <a:latin typeface="Arial" charset="0"/>
          <a:cs typeface="Arial" charset="0"/>
          <a:sym typeface="Arial" panose="020B0604020202020204" pitchFamily="34" charset="0"/>
        </a:defRPr>
      </a:lvl3pPr>
      <a:lvl4pPr algn="l" rtl="0" eaLnBrk="0" fontAlgn="base" hangingPunct="0">
        <a:spcBef>
          <a:spcPct val="0"/>
        </a:spcBef>
        <a:spcAft>
          <a:spcPct val="0"/>
        </a:spcAft>
        <a:defRPr sz="700">
          <a:solidFill>
            <a:srgbClr val="000000"/>
          </a:solidFill>
          <a:latin typeface="Arial" charset="0"/>
          <a:cs typeface="Arial" charset="0"/>
          <a:sym typeface="Arial" panose="020B0604020202020204" pitchFamily="34" charset="0"/>
        </a:defRPr>
      </a:lvl4pPr>
      <a:lvl5pPr algn="l" rtl="0" eaLnBrk="0" fontAlgn="base" hangingPunct="0">
        <a:spcBef>
          <a:spcPct val="0"/>
        </a:spcBef>
        <a:spcAft>
          <a:spcPct val="0"/>
        </a:spcAft>
        <a:defRPr sz="700">
          <a:solidFill>
            <a:srgbClr val="000000"/>
          </a:solidFill>
          <a:latin typeface="Arial" charset="0"/>
          <a:cs typeface="Arial" charset="0"/>
          <a:sym typeface="Arial" panose="020B0604020202020204" pitchFamily="34" charset="0"/>
        </a:defRPr>
      </a:lvl5pPr>
      <a:lvl6pPr marL="257175" algn="l" rtl="0" eaLnBrk="0" fontAlgn="base" hangingPunct="0">
        <a:spcBef>
          <a:spcPct val="0"/>
        </a:spcBef>
        <a:spcAft>
          <a:spcPct val="0"/>
        </a:spcAft>
        <a:defRPr sz="788">
          <a:solidFill>
            <a:srgbClr val="000000"/>
          </a:solidFill>
          <a:latin typeface="Arial" charset="0"/>
          <a:cs typeface="Arial" charset="0"/>
          <a:sym typeface="Arial" charset="0"/>
        </a:defRPr>
      </a:lvl6pPr>
      <a:lvl7pPr marL="514350" algn="l" rtl="0" eaLnBrk="0" fontAlgn="base" hangingPunct="0">
        <a:spcBef>
          <a:spcPct val="0"/>
        </a:spcBef>
        <a:spcAft>
          <a:spcPct val="0"/>
        </a:spcAft>
        <a:defRPr sz="788">
          <a:solidFill>
            <a:srgbClr val="000000"/>
          </a:solidFill>
          <a:latin typeface="Arial" charset="0"/>
          <a:cs typeface="Arial" charset="0"/>
          <a:sym typeface="Arial" charset="0"/>
        </a:defRPr>
      </a:lvl7pPr>
      <a:lvl8pPr marL="771525" algn="l" rtl="0" eaLnBrk="0" fontAlgn="base" hangingPunct="0">
        <a:spcBef>
          <a:spcPct val="0"/>
        </a:spcBef>
        <a:spcAft>
          <a:spcPct val="0"/>
        </a:spcAft>
        <a:defRPr sz="788">
          <a:solidFill>
            <a:srgbClr val="000000"/>
          </a:solidFill>
          <a:latin typeface="Arial" charset="0"/>
          <a:cs typeface="Arial" charset="0"/>
          <a:sym typeface="Arial" charset="0"/>
        </a:defRPr>
      </a:lvl8pPr>
      <a:lvl9pPr marL="1028700" algn="l" rtl="0" eaLnBrk="0" fontAlgn="base" hangingPunct="0">
        <a:spcBef>
          <a:spcPct val="0"/>
        </a:spcBef>
        <a:spcAft>
          <a:spcPct val="0"/>
        </a:spcAft>
        <a:defRPr sz="788">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7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7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7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7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7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788"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Shape 9">
            <a:extLst>
              <a:ext uri="{FF2B5EF4-FFF2-40B4-BE49-F238E27FC236}">
                <a16:creationId xmlns:a16="http://schemas.microsoft.com/office/drawing/2014/main" id="{00510EC5-F5FB-4A23-98A4-52A787B935B6}"/>
              </a:ext>
            </a:extLst>
          </p:cNvPr>
          <p:cNvSpPr txBox="1">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17411" name="Shape 10">
            <a:extLst>
              <a:ext uri="{FF2B5EF4-FFF2-40B4-BE49-F238E27FC236}">
                <a16:creationId xmlns:a16="http://schemas.microsoft.com/office/drawing/2014/main" id="{0D01A820-D2B3-449A-B512-00BB8A93C55A}"/>
              </a:ext>
            </a:extLst>
          </p:cNvPr>
          <p:cNvSpPr txBox="1">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3316" name="Shape 11">
            <a:extLst>
              <a:ext uri="{FF2B5EF4-FFF2-40B4-BE49-F238E27FC236}">
                <a16:creationId xmlns:a16="http://schemas.microsoft.com/office/drawing/2014/main" id="{C9B54E69-FF4D-49B6-87CD-DBDF265F3F5B}"/>
              </a:ext>
            </a:extLst>
          </p:cNvPr>
          <p:cNvSpPr txBox="1">
            <a:spLocks noGrp="1"/>
          </p:cNvSpPr>
          <p:nvPr>
            <p:ph type="dt" idx="10"/>
          </p:nvPr>
        </p:nvSpPr>
        <p:spPr bwMode="auto">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eaLnBrk="1" hangingPunct="1">
              <a:defRPr kumimoji="0" sz="1200">
                <a:solidFill>
                  <a:srgbClr val="888888"/>
                </a:solidFill>
                <a:latin typeface="Calibri" panose="020F0502020204030204" pitchFamily="34" charset="0"/>
                <a:ea typeface="ＭＳ Ｐゴシック" pitchFamily="50" charset="-128"/>
                <a:cs typeface="Arial"/>
                <a:sym typeface="Calibri" panose="020F0502020204030204" pitchFamily="34" charset="0"/>
                <a:rtl val="0"/>
              </a:defRPr>
            </a:lvl1pPr>
          </a:lstStyle>
          <a:p>
            <a:pPr>
              <a:defRPr/>
            </a:pPr>
            <a:fld id="{82F259A3-29B6-476A-B478-E8DF878E4A73}" type="datetime1">
              <a:rPr lang="en-US" altLang="ja-JP" smtClean="0"/>
              <a:t>8/18/2023</a:t>
            </a:fld>
            <a:endParaRPr lang="ja-JP" altLang="ja-JP"/>
          </a:p>
        </p:txBody>
      </p:sp>
      <p:sp>
        <p:nvSpPr>
          <p:cNvPr id="13317" name="Shape 12">
            <a:extLst>
              <a:ext uri="{FF2B5EF4-FFF2-40B4-BE49-F238E27FC236}">
                <a16:creationId xmlns:a16="http://schemas.microsoft.com/office/drawing/2014/main" id="{FA811206-C6F9-4E6F-98D1-C006B7D166ED}"/>
              </a:ext>
            </a:extLst>
          </p:cNvPr>
          <p:cNvSpPr txBox="1">
            <a:spLocks noGrp="1"/>
          </p:cNvSpPr>
          <p:nvPr>
            <p:ph type="ftr" idx="11"/>
          </p:nvPr>
        </p:nvSpPr>
        <p:spPr bwMode="auto">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eaLnBrk="1" hangingPunct="1">
              <a:defRPr kumimoji="0" sz="1200">
                <a:solidFill>
                  <a:srgbClr val="888888"/>
                </a:solidFill>
                <a:latin typeface="Calibri" panose="020F0502020204030204" pitchFamily="34" charset="0"/>
                <a:ea typeface="ＭＳ Ｐゴシック" pitchFamily="50" charset="-128"/>
                <a:cs typeface="Arial"/>
                <a:sym typeface="Calibri" panose="020F0502020204030204" pitchFamily="34" charset="0"/>
                <a:rtl val="0"/>
              </a:defRPr>
            </a:lvl1pPr>
          </a:lstStyle>
          <a:p>
            <a:pPr>
              <a:defRPr/>
            </a:pPr>
            <a:r>
              <a:rPr lang="en-US" altLang="ja-JP"/>
              <a:t>Copyright©️ 2023 HRD, Inc. All Rights Reserved. Strictly Confidential.</a:t>
            </a:r>
            <a:endParaRPr lang="ja-JP" altLang="ja-JP"/>
          </a:p>
        </p:txBody>
      </p:sp>
      <p:sp>
        <p:nvSpPr>
          <p:cNvPr id="13318" name="Shape 13">
            <a:extLst>
              <a:ext uri="{FF2B5EF4-FFF2-40B4-BE49-F238E27FC236}">
                <a16:creationId xmlns:a16="http://schemas.microsoft.com/office/drawing/2014/main" id="{C49BB612-82B7-4EA6-84D3-5B401D990E17}"/>
              </a:ext>
            </a:extLst>
          </p:cNvPr>
          <p:cNvSpPr txBox="1">
            <a:spLocks noGrp="1"/>
          </p:cNvSpPr>
          <p:nvPr>
            <p:ph type="sldNum" idx="12"/>
          </p:nvPr>
        </p:nvSpPr>
        <p:spPr bwMode="auto">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SzPct val="25000"/>
              <a:defRPr kumimoji="0" sz="1200">
                <a:solidFill>
                  <a:srgbClr val="888888"/>
                </a:solidFill>
                <a:latin typeface="Calibri" pitchFamily="34" charset="0"/>
                <a:ea typeface="ＭＳ Ｐゴシック" pitchFamily="50" charset="-128"/>
                <a:cs typeface="Arial"/>
                <a:sym typeface="Calibri" pitchFamily="34" charset="0"/>
                <a:rtl val="0"/>
              </a:defRPr>
            </a:lvl1pPr>
          </a:lstStyle>
          <a:p>
            <a:pPr>
              <a:defRPr/>
            </a:pPr>
            <a:fld id="{85DCCE01-9016-4764-82E3-34078D034237}" type="slidenum">
              <a:rPr lang="en-US" altLang="ja-JP"/>
              <a:pPr>
                <a:defRPr/>
              </a:pPr>
              <a:t>‹#›</a:t>
            </a:fld>
            <a:endParaRPr lang="en-US" altLang="ja-JP"/>
          </a:p>
        </p:txBody>
      </p:sp>
    </p:spTree>
    <p:extLst>
      <p:ext uri="{BB962C8B-B14F-4D97-AF65-F5344CB8AC3E}">
        <p14:creationId xmlns:p14="http://schemas.microsoft.com/office/powerpoint/2010/main" val="4182523294"/>
      </p:ext>
    </p:extLst>
  </p:cSld>
  <p:clrMap bg1="lt1" tx1="dk1" bg2="dk2" tx2="lt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8C99B266-596C-4725-A82A-F1572002449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3315" name="Text Placeholder 2">
            <a:extLst>
              <a:ext uri="{FF2B5EF4-FFF2-40B4-BE49-F238E27FC236}">
                <a16:creationId xmlns:a16="http://schemas.microsoft.com/office/drawing/2014/main" id="{ACC388FE-3237-40ED-9C49-4C37D6D13AC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8398EBC5-EEDA-4585-A85F-968974C59C18}"/>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prstClr val="black"/>
                </a:solidFill>
                <a:latin typeface="+mn-lt"/>
                <a:ea typeface="+mn-ea"/>
              </a:defRPr>
            </a:lvl1pPr>
          </a:lstStyle>
          <a:p>
            <a:pPr>
              <a:defRPr/>
            </a:pPr>
            <a:fld id="{94128AE3-DFC2-4361-BCF2-8EA4DA84FFC8}" type="datetime1">
              <a:rPr lang="en-US" altLang="ja-JP" smtClean="0"/>
              <a:t>8/18/2023</a:t>
            </a:fld>
            <a:endParaRPr lang="en-US"/>
          </a:p>
        </p:txBody>
      </p:sp>
      <p:sp>
        <p:nvSpPr>
          <p:cNvPr id="5" name="Footer Placeholder 4">
            <a:extLst>
              <a:ext uri="{FF2B5EF4-FFF2-40B4-BE49-F238E27FC236}">
                <a16:creationId xmlns:a16="http://schemas.microsoft.com/office/drawing/2014/main" id="{D9B95856-14F3-4C5F-8315-CEA29B486822}"/>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9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B0321CD-CAFD-4B33-892E-E2CB08BF56D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900">
                <a:solidFill>
                  <a:srgbClr val="898989"/>
                </a:solidFill>
                <a:latin typeface="Calibri" pitchFamily="34" charset="0"/>
              </a:defRPr>
            </a:lvl1pPr>
          </a:lstStyle>
          <a:p>
            <a:pPr>
              <a:defRPr/>
            </a:pPr>
            <a:fld id="{8667C097-0D5F-4579-9D00-B7092A9143F0}" type="slidenum">
              <a:rPr lang="en-US" altLang="ja-JP"/>
              <a:pPr>
                <a:defRPr/>
              </a:pPr>
              <a:t>‹#›</a:t>
            </a:fld>
            <a:endParaRPr lang="en-US" altLang="ja-JP"/>
          </a:p>
        </p:txBody>
      </p:sp>
    </p:spTree>
    <p:extLst>
      <p:ext uri="{BB962C8B-B14F-4D97-AF65-F5344CB8AC3E}">
        <p14:creationId xmlns:p14="http://schemas.microsoft.com/office/powerpoint/2010/main" val="3505284260"/>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hf hdr="0" dt="0"/>
  <p:txStyles>
    <p:titleStyle>
      <a:lvl1pPr algn="r" rtl="0" eaLnBrk="0" fontAlgn="base" hangingPunct="0">
        <a:spcBef>
          <a:spcPct val="0"/>
        </a:spcBef>
        <a:spcAft>
          <a:spcPct val="0"/>
        </a:spcAft>
        <a:defRPr sz="3300" kern="1200">
          <a:solidFill>
            <a:schemeClr val="tx1"/>
          </a:solidFill>
          <a:latin typeface="+mj-lt"/>
          <a:ea typeface="+mj-ea"/>
          <a:cs typeface="+mj-cs"/>
        </a:defRPr>
      </a:lvl1pPr>
      <a:lvl2pPr algn="r" rtl="0" eaLnBrk="0" fontAlgn="base" hangingPunct="0">
        <a:spcBef>
          <a:spcPct val="0"/>
        </a:spcBef>
        <a:spcAft>
          <a:spcPct val="0"/>
        </a:spcAft>
        <a:defRPr sz="3300">
          <a:solidFill>
            <a:schemeClr val="tx1"/>
          </a:solidFill>
          <a:latin typeface="Calibri" pitchFamily="34" charset="0"/>
        </a:defRPr>
      </a:lvl2pPr>
      <a:lvl3pPr algn="r" rtl="0" eaLnBrk="0" fontAlgn="base" hangingPunct="0">
        <a:spcBef>
          <a:spcPct val="0"/>
        </a:spcBef>
        <a:spcAft>
          <a:spcPct val="0"/>
        </a:spcAft>
        <a:defRPr sz="3300">
          <a:solidFill>
            <a:schemeClr val="tx1"/>
          </a:solidFill>
          <a:latin typeface="Calibri" pitchFamily="34" charset="0"/>
        </a:defRPr>
      </a:lvl3pPr>
      <a:lvl4pPr algn="r" rtl="0" eaLnBrk="0" fontAlgn="base" hangingPunct="0">
        <a:spcBef>
          <a:spcPct val="0"/>
        </a:spcBef>
        <a:spcAft>
          <a:spcPct val="0"/>
        </a:spcAft>
        <a:defRPr sz="3300">
          <a:solidFill>
            <a:schemeClr val="tx1"/>
          </a:solidFill>
          <a:latin typeface="Calibri" pitchFamily="34" charset="0"/>
        </a:defRPr>
      </a:lvl4pPr>
      <a:lvl5pPr algn="r" rtl="0" eaLnBrk="0" fontAlgn="base" hangingPunct="0">
        <a:spcBef>
          <a:spcPct val="0"/>
        </a:spcBef>
        <a:spcAft>
          <a:spcPct val="0"/>
        </a:spcAft>
        <a:defRPr sz="3300">
          <a:solidFill>
            <a:schemeClr val="tx1"/>
          </a:solidFill>
          <a:latin typeface="Calibri" pitchFamily="34" charset="0"/>
        </a:defRPr>
      </a:lvl5pPr>
      <a:lvl6pPr marL="342900" algn="r" rtl="0" eaLnBrk="1" fontAlgn="base" hangingPunct="1">
        <a:spcBef>
          <a:spcPct val="0"/>
        </a:spcBef>
        <a:spcAft>
          <a:spcPct val="0"/>
        </a:spcAft>
        <a:defRPr sz="3300">
          <a:solidFill>
            <a:schemeClr val="tx1"/>
          </a:solidFill>
          <a:latin typeface="Calibri" pitchFamily="34" charset="0"/>
        </a:defRPr>
      </a:lvl6pPr>
      <a:lvl7pPr marL="685800" algn="r" rtl="0" eaLnBrk="1" fontAlgn="base" hangingPunct="1">
        <a:spcBef>
          <a:spcPct val="0"/>
        </a:spcBef>
        <a:spcAft>
          <a:spcPct val="0"/>
        </a:spcAft>
        <a:defRPr sz="3300">
          <a:solidFill>
            <a:schemeClr val="tx1"/>
          </a:solidFill>
          <a:latin typeface="Calibri" pitchFamily="34" charset="0"/>
        </a:defRPr>
      </a:lvl7pPr>
      <a:lvl8pPr marL="1028700" algn="r" rtl="0" eaLnBrk="1" fontAlgn="base" hangingPunct="1">
        <a:spcBef>
          <a:spcPct val="0"/>
        </a:spcBef>
        <a:spcAft>
          <a:spcPct val="0"/>
        </a:spcAft>
        <a:defRPr sz="3300">
          <a:solidFill>
            <a:schemeClr val="tx1"/>
          </a:solidFill>
          <a:latin typeface="Calibri" pitchFamily="34" charset="0"/>
        </a:defRPr>
      </a:lvl8pPr>
      <a:lvl9pPr marL="1371600" algn="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9">
            <a:extLst>
              <a:ext uri="{FF2B5EF4-FFF2-40B4-BE49-F238E27FC236}">
                <a16:creationId xmlns:a16="http://schemas.microsoft.com/office/drawing/2014/main" id="{17EED30A-88D2-4297-AAD0-844E30170907}"/>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15363" name="Shape 10">
            <a:extLst>
              <a:ext uri="{FF2B5EF4-FFF2-40B4-BE49-F238E27FC236}">
                <a16:creationId xmlns:a16="http://schemas.microsoft.com/office/drawing/2014/main" id="{C328E06C-14FB-4B83-8CCD-4AC5C96B56C8}"/>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69EDCE9D-462F-4FB1-9BD8-BE4829D09982}"/>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b="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FAC01EDD-7294-4AC8-8396-42FC08E260F8}" type="datetime1">
              <a:rPr lang="en-US" altLang="ja-JP" smtClean="0"/>
              <a:t>8/18/2023</a:t>
            </a:fld>
            <a:endParaRPr lang="ja-JP" altLang="ja-JP"/>
          </a:p>
        </p:txBody>
      </p:sp>
      <p:sp>
        <p:nvSpPr>
          <p:cNvPr id="12" name="Shape 12">
            <a:extLst>
              <a:ext uri="{FF2B5EF4-FFF2-40B4-BE49-F238E27FC236}">
                <a16:creationId xmlns:a16="http://schemas.microsoft.com/office/drawing/2014/main" id="{08F58346-E474-4442-822A-ABD06C6E8A6E}"/>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b="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C7EA6964-3038-485E-BB80-0848679B8ABE}"/>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b="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0A2769EC-CCB4-42C9-BC03-4A76E73883E7}" type="slidenum">
              <a:rPr lang="en-US" altLang="ja-JP"/>
              <a:pPr>
                <a:defRPr/>
              </a:pPr>
              <a:t>‹#›</a:t>
            </a:fld>
            <a:endParaRPr lang="en-US" altLang="ja-JP"/>
          </a:p>
        </p:txBody>
      </p:sp>
    </p:spTree>
    <p:extLst>
      <p:ext uri="{BB962C8B-B14F-4D97-AF65-F5344CB8AC3E}">
        <p14:creationId xmlns:p14="http://schemas.microsoft.com/office/powerpoint/2010/main" val="2470369526"/>
      </p:ext>
    </p:extLst>
  </p:cSld>
  <p:clrMap bg1="lt1" tx1="dk1" bg2="dk2" tx2="lt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0.xml"/><Relationship Id="rId6" Type="http://schemas.openxmlformats.org/officeDocument/2006/relationships/image" Target="../media/image17.tiff"/><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s://vimeo.com/694785716/ff5f0b5917" TargetMode="External"/><Relationship Id="rId5" Type="http://schemas.openxmlformats.org/officeDocument/2006/relationships/hyperlink" Target="https://vimeo.com/690803883/bae6d70c97"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9FDD5ED-ADF4-474A-897B-7B73B68C193E}"/>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panose="020B0600070205080204" pitchFamily="50" charset="-128"/>
              <a:cs typeface="+mn-cs"/>
            </a:endParaRPr>
          </a:p>
        </p:txBody>
      </p:sp>
      <p:sp>
        <p:nvSpPr>
          <p:cNvPr id="157699" name="タイトル 3">
            <a:extLst>
              <a:ext uri="{FF2B5EF4-FFF2-40B4-BE49-F238E27FC236}">
                <a16:creationId xmlns:a16="http://schemas.microsoft.com/office/drawing/2014/main" id="{03BB87BC-499F-4A9B-B845-77F7597A8E6B}"/>
              </a:ext>
            </a:extLst>
          </p:cNvPr>
          <p:cNvSpPr>
            <a:spLocks noGrp="1"/>
          </p:cNvSpPr>
          <p:nvPr>
            <p:ph type="ctrTitle" idx="4294967295"/>
          </p:nvPr>
        </p:nvSpPr>
        <p:spPr>
          <a:xfrm>
            <a:off x="0" y="2351088"/>
            <a:ext cx="12192000" cy="1470025"/>
          </a:xfrm>
        </p:spPr>
        <p:txBody>
          <a:bodyPr/>
          <a:lstStyle/>
          <a:p>
            <a:r>
              <a:rPr kumimoji="1" lang="en-US" altLang="ja-JP" sz="4000" b="1" dirty="0">
                <a:latin typeface="ＭＳ Ｐゴシック"/>
              </a:rPr>
              <a:t>CheckPoint360™</a:t>
            </a:r>
            <a:r>
              <a:rPr kumimoji="1" lang="ja-JP" altLang="en-US" sz="4000" b="1" dirty="0">
                <a:latin typeface="ＭＳ Ｐゴシック"/>
              </a:rPr>
              <a:t>を用いたトータル提案</a:t>
            </a:r>
          </a:p>
        </p:txBody>
      </p:sp>
      <p:sp>
        <p:nvSpPr>
          <p:cNvPr id="157700" name="スライド番号プレースホルダー 1">
            <a:extLst>
              <a:ext uri="{FF2B5EF4-FFF2-40B4-BE49-F238E27FC236}">
                <a16:creationId xmlns:a16="http://schemas.microsoft.com/office/drawing/2014/main" id="{703C60AE-4F4B-4EDB-A3CF-20DB23E4136F}"/>
              </a:ext>
            </a:extLst>
          </p:cNvPr>
          <p:cNvSpPr>
            <a:spLocks noGrp="1" noChangeArrowheads="1"/>
          </p:cNvSpPr>
          <p:nvPr>
            <p:ph type="sldNum" sz="quarter" idx="11"/>
          </p:nvPr>
        </p:nvSpPr>
        <p:spPr bwMode="auto">
          <a:xfrm>
            <a:off x="8080375" y="6375401"/>
            <a:ext cx="3860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9231E0E-D930-4FAB-8BC6-71FE872A7910}" type="slidenum">
              <a:rPr kumimoji="1" lang="en-US" altLang="ja-JP" sz="1400" b="0" i="0" u="none" strike="noStrike" kern="1200" cap="none" spc="0" normalizeH="0" baseline="0" noProof="0" smtClean="0">
                <a:ln>
                  <a:noFill/>
                </a:ln>
                <a:solidFill>
                  <a:srgbClr val="898989"/>
                </a:solidFill>
                <a:effectLst/>
                <a:uLnTx/>
                <a:uFillTx/>
                <a:latin typeface="Calibri" panose="020F0502020204030204" pitchFamily="34" charset="0"/>
                <a:cs typeface="Calibri"/>
                <a:sym typeface="Calibri"/>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1" lang="en-US" altLang="ja-JP" sz="1400" b="0" i="0" u="none" strike="noStrike" kern="1200" cap="none" spc="0" normalizeH="0" baseline="0" noProof="0">
              <a:ln>
                <a:noFill/>
              </a:ln>
              <a:solidFill>
                <a:srgbClr val="898989"/>
              </a:solidFill>
              <a:effectLst/>
              <a:uLnTx/>
              <a:uFillTx/>
              <a:latin typeface="Calibri" panose="020F0502020204030204" pitchFamily="34" charset="0"/>
              <a:cs typeface="Calibri"/>
              <a:sym typeface="Calibri"/>
            </a:endParaRPr>
          </a:p>
        </p:txBody>
      </p:sp>
      <p:sp>
        <p:nvSpPr>
          <p:cNvPr id="2" name="フッター プレースホルダー 1">
            <a:extLst>
              <a:ext uri="{FF2B5EF4-FFF2-40B4-BE49-F238E27FC236}">
                <a16:creationId xmlns:a16="http://schemas.microsoft.com/office/drawing/2014/main" id="{E50C824D-AF8C-07BB-BA38-6894039729CD}"/>
              </a:ext>
            </a:extLst>
          </p:cNvPr>
          <p:cNvSpPr>
            <a:spLocks noGrp="1"/>
          </p:cNvSpPr>
          <p:nvPr>
            <p:ph type="ftr" sz="quarter" idx="11"/>
          </p:nvPr>
        </p:nvSpPr>
        <p:spPr>
          <a:xfrm>
            <a:off x="4165600" y="6356351"/>
            <a:ext cx="4579200" cy="365125"/>
          </a:xfrm>
        </p:spPr>
        <p:txBody>
          <a:bodyPr/>
          <a:lstStyle/>
          <a:p>
            <a:pPr>
              <a:defRPr/>
            </a:pPr>
            <a:r>
              <a:rPr lang="en-US" altLang="ja-JP" dirty="0"/>
              <a:t>Copyright©️ 2023 HRD, Inc. All Rights Reserved. Strictly Confidential.</a:t>
            </a:r>
          </a:p>
        </p:txBody>
      </p:sp>
    </p:spTree>
    <p:extLst>
      <p:ext uri="{BB962C8B-B14F-4D97-AF65-F5344CB8AC3E}">
        <p14:creationId xmlns:p14="http://schemas.microsoft.com/office/powerpoint/2010/main" val="266113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hape 187">
            <a:extLst>
              <a:ext uri="{FF2B5EF4-FFF2-40B4-BE49-F238E27FC236}">
                <a16:creationId xmlns:a16="http://schemas.microsoft.com/office/drawing/2014/main" id="{0E7827CA-80BC-4BB5-86DE-6E3B727217DE}"/>
              </a:ext>
            </a:extLst>
          </p:cNvPr>
          <p:cNvSpPr>
            <a:spLocks noChangeArrowheads="1"/>
          </p:cNvSpPr>
          <p:nvPr/>
        </p:nvSpPr>
        <p:spPr bwMode="auto">
          <a:xfrm>
            <a:off x="1524000" y="2133600"/>
            <a:ext cx="9144000" cy="1871663"/>
          </a:xfrm>
          <a:prstGeom prst="rect">
            <a:avLst/>
          </a:prstGeom>
          <a:solidFill>
            <a:srgbClr val="3BA3AB">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9" name="TextBox 16">
            <a:extLst>
              <a:ext uri="{FF2B5EF4-FFF2-40B4-BE49-F238E27FC236}">
                <a16:creationId xmlns:a16="http://schemas.microsoft.com/office/drawing/2014/main" id="{E997F84A-3284-4BE4-99AB-66A91D040899}"/>
              </a:ext>
            </a:extLst>
          </p:cNvPr>
          <p:cNvSpPr txBox="1">
            <a:spLocks noChangeArrowheads="1"/>
          </p:cNvSpPr>
          <p:nvPr/>
        </p:nvSpPr>
        <p:spPr bwMode="auto">
          <a:xfrm>
            <a:off x="1524000" y="2777043"/>
            <a:ext cx="9144000" cy="584775"/>
          </a:xfrm>
          <a:prstGeom prst="rect">
            <a:avLst/>
          </a:prstGeom>
          <a:noFill/>
          <a:ln>
            <a:noFill/>
          </a:ln>
        </p:spPr>
        <p:txBody>
          <a:bodyPr>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320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a:t>
            </a:r>
            <a:r>
              <a:rPr kumimoji="0" lang="ja-JP" altLang="en-US" sz="320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アセスメントを活用した上司による育成への関わり</a:t>
            </a:r>
            <a:r>
              <a:rPr kumimoji="0" lang="en-US" altLang="ja-JP" sz="320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a:t>
            </a:r>
          </a:p>
        </p:txBody>
      </p:sp>
      <p:sp>
        <p:nvSpPr>
          <p:cNvPr id="265220" name="スライド番号プレースホルダー 2">
            <a:extLst>
              <a:ext uri="{FF2B5EF4-FFF2-40B4-BE49-F238E27FC236}">
                <a16:creationId xmlns:a16="http://schemas.microsoft.com/office/drawing/2014/main" id="{33943497-6919-4609-B9A9-46933DBBCD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414444B0-190F-4786-82AC-0280B4422834}"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10</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EC123160-1DCB-BA8C-E4B7-015129AF683D}"/>
              </a:ext>
            </a:extLst>
          </p:cNvPr>
          <p:cNvSpPr>
            <a:spLocks noGrp="1"/>
          </p:cNvSpPr>
          <p:nvPr>
            <p:ph type="ftr" sz="quarter" idx="11"/>
          </p:nvPr>
        </p:nvSpPr>
        <p:spPr/>
        <p:txBody>
          <a:bodyPr/>
          <a:lstStyle/>
          <a:p>
            <a:pPr>
              <a:defRPr/>
            </a:pPr>
            <a:r>
              <a:rPr lang="en-US" altLang="ja-JP"/>
              <a:t>Copyright©️ 2023 HRD, Inc. All Rights Reserved. Strictly Confidential.</a:t>
            </a:r>
          </a:p>
        </p:txBody>
      </p:sp>
    </p:spTree>
    <p:extLst>
      <p:ext uri="{BB962C8B-B14F-4D97-AF65-F5344CB8AC3E}">
        <p14:creationId xmlns:p14="http://schemas.microsoft.com/office/powerpoint/2010/main" val="2452073844"/>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a:extLst>
              <a:ext uri="{FF2B5EF4-FFF2-40B4-BE49-F238E27FC236}">
                <a16:creationId xmlns:a16="http://schemas.microsoft.com/office/drawing/2014/main" id="{5E70EA39-EDEB-4CA3-9733-BB2B02306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185" y="2891987"/>
            <a:ext cx="601437" cy="8449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76482" name="タイトル 1">
            <a:extLst>
              <a:ext uri="{FF2B5EF4-FFF2-40B4-BE49-F238E27FC236}">
                <a16:creationId xmlns:a16="http://schemas.microsoft.com/office/drawing/2014/main" id="{F2CFE610-A65A-4FCC-AE34-CE7A9759090A}"/>
              </a:ext>
            </a:extLst>
          </p:cNvPr>
          <p:cNvSpPr txBox="1">
            <a:spLocks noGrp="1" noChangeArrowheads="1"/>
          </p:cNvSpPr>
          <p:nvPr>
            <p:ph type="title"/>
          </p:nvPr>
        </p:nvSpPr>
        <p:spPr>
          <a:xfrm>
            <a:off x="479425" y="5913438"/>
            <a:ext cx="11072813" cy="727075"/>
          </a:xfrm>
        </p:spPr>
        <p:txBody>
          <a:bodyPr/>
          <a:lstStyle/>
          <a:p>
            <a:pPr algn="ctr"/>
            <a:r>
              <a:rPr kumimoji="1" lang="en-US" altLang="ja-JP" sz="2800" dirty="0">
                <a:latin typeface="Arial" panose="020B0604020202020204" pitchFamily="34" charset="0"/>
                <a:ea typeface="ＭＳ Ｐゴシック" panose="020B0600070205080204" pitchFamily="50" charset="-128"/>
                <a:cs typeface="Arial" panose="020B0604020202020204" pitchFamily="34" charset="0"/>
              </a:rPr>
              <a:t>CP360</a:t>
            </a:r>
            <a:r>
              <a:rPr kumimoji="1" lang="ja-JP" altLang="en-US" sz="2800" dirty="0">
                <a:latin typeface="Arial" panose="020B0604020202020204" pitchFamily="34" charset="0"/>
                <a:ea typeface="ＭＳ Ｐゴシック" panose="020B0600070205080204" pitchFamily="50" charset="-128"/>
                <a:cs typeface="Arial" panose="020B0604020202020204" pitchFamily="34" charset="0"/>
              </a:rPr>
              <a:t>は上司との</a:t>
            </a:r>
            <a:r>
              <a:rPr kumimoji="1" lang="en-US" altLang="ja-JP" sz="2800" dirty="0">
                <a:latin typeface="Arial" panose="020B0604020202020204" pitchFamily="34" charset="0"/>
                <a:ea typeface="ＭＳ Ｐゴシック" panose="020B0600070205080204" pitchFamily="50" charset="-128"/>
                <a:cs typeface="Arial" panose="020B0604020202020204" pitchFamily="34" charset="0"/>
              </a:rPr>
              <a:t>1on1</a:t>
            </a:r>
            <a:r>
              <a:rPr kumimoji="1" lang="ja-JP" altLang="en-US" sz="2800" dirty="0">
                <a:latin typeface="Arial" panose="020B0604020202020204" pitchFamily="34" charset="0"/>
                <a:ea typeface="ＭＳ Ｐゴシック" panose="020B0600070205080204" pitchFamily="50" charset="-128"/>
                <a:cs typeface="Arial" panose="020B0604020202020204" pitchFamily="34" charset="0"/>
              </a:rPr>
              <a:t>を充実させ本質的な対話を実現します</a:t>
            </a:r>
          </a:p>
        </p:txBody>
      </p:sp>
      <p:sp>
        <p:nvSpPr>
          <p:cNvPr id="276483" name="スライド番号プレースホルダー 3">
            <a:extLst>
              <a:ext uri="{FF2B5EF4-FFF2-40B4-BE49-F238E27FC236}">
                <a16:creationId xmlns:a16="http://schemas.microsoft.com/office/drawing/2014/main" id="{47B26D60-8E17-41DC-9730-79021B0BD404}"/>
              </a:ext>
            </a:extLst>
          </p:cNvPr>
          <p:cNvSpPr>
            <a:spLocks noGrp="1" noChangeArrowheads="1"/>
          </p:cNvSpPr>
          <p:nvPr>
            <p:ph type="sldNum" sz="quarter" idx="12"/>
          </p:nvPr>
        </p:nvSpPr>
        <p:spPr bwMode="auto"/>
        <p:txBody>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15D2C1D5-8EB3-486A-838C-F759F0984B04}" type="slidenum">
              <a:rPr kumimoji="0" lang="es-AR" altLang="ja-JP" sz="1200" b="0" i="0" u="none" strike="noStrike" kern="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tl val="0"/>
              </a:rPr>
              <a:pPr marL="0" marR="0" lvl="0" indent="0" algn="r" defTabSz="914400" rtl="0" eaLnBrk="1" fontAlgn="auto" latinLnBrk="0" hangingPunct="1">
                <a:lnSpc>
                  <a:spcPct val="100000"/>
                </a:lnSpc>
                <a:spcBef>
                  <a:spcPts val="0"/>
                </a:spcBef>
                <a:spcAft>
                  <a:spcPts val="0"/>
                </a:spcAft>
                <a:buClrTx/>
                <a:buSzPct val="25000"/>
                <a:buFontTx/>
                <a:buNone/>
                <a:tabLst/>
                <a:defRPr/>
              </a:pPr>
              <a:t>11</a:t>
            </a:fld>
            <a:endParaRPr kumimoji="0" lang="es-AR" altLang="ja-JP" sz="1200" b="0" i="0" u="none" strike="noStrike" kern="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tl val="0"/>
            </a:endParaRPr>
          </a:p>
        </p:txBody>
      </p:sp>
      <p:pic>
        <p:nvPicPr>
          <p:cNvPr id="267268" name="図 4">
            <a:extLst>
              <a:ext uri="{FF2B5EF4-FFF2-40B4-BE49-F238E27FC236}">
                <a16:creationId xmlns:a16="http://schemas.microsoft.com/office/drawing/2014/main" id="{B1577DBA-1639-417A-96EE-993C0A1C4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225" y="2625725"/>
            <a:ext cx="10064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69" name="図 5">
            <a:extLst>
              <a:ext uri="{FF2B5EF4-FFF2-40B4-BE49-F238E27FC236}">
                <a16:creationId xmlns:a16="http://schemas.microsoft.com/office/drawing/2014/main" id="{AA679915-29EE-4C3D-A333-2EC2A8695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5763" y="2786063"/>
            <a:ext cx="10064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0" name="図 6">
            <a:extLst>
              <a:ext uri="{FF2B5EF4-FFF2-40B4-BE49-F238E27FC236}">
                <a16:creationId xmlns:a16="http://schemas.microsoft.com/office/drawing/2014/main" id="{7020753C-6E54-4DB8-AAD6-4E2BB51DD9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3" y="2062163"/>
            <a:ext cx="100806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矢印: 下カーブ 1">
            <a:extLst>
              <a:ext uri="{FF2B5EF4-FFF2-40B4-BE49-F238E27FC236}">
                <a16:creationId xmlns:a16="http://schemas.microsoft.com/office/drawing/2014/main" id="{0159D785-00F7-4A31-B829-146C2D06C9BB}"/>
              </a:ext>
            </a:extLst>
          </p:cNvPr>
          <p:cNvSpPr/>
          <p:nvPr/>
        </p:nvSpPr>
        <p:spPr>
          <a:xfrm>
            <a:off x="8140700" y="2290763"/>
            <a:ext cx="936625" cy="6667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mn-cs"/>
              <a:sym typeface="Arial"/>
              <a:rtl val="0"/>
            </a:endParaRPr>
          </a:p>
        </p:txBody>
      </p:sp>
      <p:sp>
        <p:nvSpPr>
          <p:cNvPr id="10" name="矢印: 下カーブ 9">
            <a:extLst>
              <a:ext uri="{FF2B5EF4-FFF2-40B4-BE49-F238E27FC236}">
                <a16:creationId xmlns:a16="http://schemas.microsoft.com/office/drawing/2014/main" id="{41C8B0F3-A926-49F4-9BF7-20D063E6DBB2}"/>
              </a:ext>
            </a:extLst>
          </p:cNvPr>
          <p:cNvSpPr/>
          <p:nvPr/>
        </p:nvSpPr>
        <p:spPr>
          <a:xfrm flipH="1">
            <a:off x="9401175" y="2335213"/>
            <a:ext cx="1092200" cy="6667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mn-cs"/>
              <a:sym typeface="Arial"/>
              <a:rtl val="0"/>
            </a:endParaRPr>
          </a:p>
        </p:txBody>
      </p:sp>
      <p:sp>
        <p:nvSpPr>
          <p:cNvPr id="3" name="四角形: 角を丸くする 2">
            <a:extLst>
              <a:ext uri="{FF2B5EF4-FFF2-40B4-BE49-F238E27FC236}">
                <a16:creationId xmlns:a16="http://schemas.microsoft.com/office/drawing/2014/main" id="{0B84E91F-48C3-4767-B01A-7E31D17F5B53}"/>
              </a:ext>
            </a:extLst>
          </p:cNvPr>
          <p:cNvSpPr/>
          <p:nvPr/>
        </p:nvSpPr>
        <p:spPr>
          <a:xfrm>
            <a:off x="8537115" y="3850481"/>
            <a:ext cx="1511300" cy="46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データを基に</a:t>
            </a:r>
            <a:endParaRPr kumimoji="1" lang="en-US" altLang="ja-JP" sz="14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した対話</a:t>
            </a:r>
          </a:p>
        </p:txBody>
      </p:sp>
      <p:sp>
        <p:nvSpPr>
          <p:cNvPr id="9" name="矢印: 右 8">
            <a:extLst>
              <a:ext uri="{FF2B5EF4-FFF2-40B4-BE49-F238E27FC236}">
                <a16:creationId xmlns:a16="http://schemas.microsoft.com/office/drawing/2014/main" id="{B66CCF45-7779-45AC-A4BE-4C4EEE03405E}"/>
              </a:ext>
            </a:extLst>
          </p:cNvPr>
          <p:cNvSpPr/>
          <p:nvPr/>
        </p:nvSpPr>
        <p:spPr>
          <a:xfrm rot="1938099">
            <a:off x="2016125" y="3043238"/>
            <a:ext cx="1384300" cy="306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263180" name="正方形/長方形 10">
            <a:extLst>
              <a:ext uri="{FF2B5EF4-FFF2-40B4-BE49-F238E27FC236}">
                <a16:creationId xmlns:a16="http://schemas.microsoft.com/office/drawing/2014/main" id="{7DC37857-FBC8-45E4-9583-4E311486DABB}"/>
              </a:ext>
            </a:extLst>
          </p:cNvPr>
          <p:cNvSpPr>
            <a:spLocks noChangeArrowheads="1"/>
          </p:cNvSpPr>
          <p:nvPr/>
        </p:nvSpPr>
        <p:spPr bwMode="auto">
          <a:xfrm>
            <a:off x="2427288" y="2292350"/>
            <a:ext cx="1577975" cy="460375"/>
          </a:xfrm>
          <a:prstGeom prst="rect">
            <a:avLst/>
          </a:prstGeom>
          <a:noFill/>
          <a:ln>
            <a:noFill/>
          </a:ln>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指示・指導</a:t>
            </a:r>
            <a:endParaRPr kumimoji="0" lang="ja-JP" altLang="en-US"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63181" name="正方形/長方形 14">
            <a:extLst>
              <a:ext uri="{FF2B5EF4-FFF2-40B4-BE49-F238E27FC236}">
                <a16:creationId xmlns:a16="http://schemas.microsoft.com/office/drawing/2014/main" id="{213D0B49-AE91-4C83-9087-43D5742A03E5}"/>
              </a:ext>
            </a:extLst>
          </p:cNvPr>
          <p:cNvSpPr>
            <a:spLocks noChangeArrowheads="1"/>
          </p:cNvSpPr>
          <p:nvPr/>
        </p:nvSpPr>
        <p:spPr bwMode="auto">
          <a:xfrm>
            <a:off x="1019175" y="4308475"/>
            <a:ext cx="2197100" cy="461963"/>
          </a:xfrm>
          <a:prstGeom prst="rect">
            <a:avLst/>
          </a:prstGeom>
          <a:noFill/>
          <a:ln>
            <a:noFill/>
          </a:ln>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主観的・一方向</a:t>
            </a:r>
            <a:endParaRPr kumimoji="0" lang="ja-JP" altLang="en-US"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63182" name="正方形/長方形 15">
            <a:extLst>
              <a:ext uri="{FF2B5EF4-FFF2-40B4-BE49-F238E27FC236}">
                <a16:creationId xmlns:a16="http://schemas.microsoft.com/office/drawing/2014/main" id="{1ED09C15-E214-4B59-A39A-0BA5D10ABEB4}"/>
              </a:ext>
            </a:extLst>
          </p:cNvPr>
          <p:cNvSpPr>
            <a:spLocks noChangeArrowheads="1"/>
          </p:cNvSpPr>
          <p:nvPr/>
        </p:nvSpPr>
        <p:spPr bwMode="auto">
          <a:xfrm>
            <a:off x="8191103" y="4441826"/>
            <a:ext cx="2195512" cy="460375"/>
          </a:xfrm>
          <a:prstGeom prst="rect">
            <a:avLst/>
          </a:prstGeom>
          <a:noFill/>
          <a:ln>
            <a:noFill/>
          </a:ln>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客観的・双方向</a:t>
            </a:r>
            <a:endParaRPr kumimoji="0" lang="ja-JP" altLang="en-US" sz="24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76495" name="正方形/長方形 11">
            <a:extLst>
              <a:ext uri="{FF2B5EF4-FFF2-40B4-BE49-F238E27FC236}">
                <a16:creationId xmlns:a16="http://schemas.microsoft.com/office/drawing/2014/main" id="{88DCD803-6668-4AB5-8588-52BEF477CA4C}"/>
              </a:ext>
            </a:extLst>
          </p:cNvPr>
          <p:cNvSpPr>
            <a:spLocks noChangeArrowheads="1"/>
          </p:cNvSpPr>
          <p:nvPr/>
        </p:nvSpPr>
        <p:spPr bwMode="auto">
          <a:xfrm>
            <a:off x="990600" y="3417888"/>
            <a:ext cx="700088" cy="400050"/>
          </a:xfrm>
          <a:prstGeom prst="rect">
            <a:avLst/>
          </a:prstGeom>
          <a:noFill/>
          <a:ln>
            <a:noFill/>
          </a:ln>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上司</a:t>
            </a:r>
            <a:endParaRPr kumimoji="0" lang="ja-JP" altLang="en-US" sz="2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76496" name="正方形/長方形 17">
            <a:extLst>
              <a:ext uri="{FF2B5EF4-FFF2-40B4-BE49-F238E27FC236}">
                <a16:creationId xmlns:a16="http://schemas.microsoft.com/office/drawing/2014/main" id="{A75A50F8-827D-4497-B72D-6730E32AA9C3}"/>
              </a:ext>
            </a:extLst>
          </p:cNvPr>
          <p:cNvSpPr>
            <a:spLocks noChangeArrowheads="1"/>
          </p:cNvSpPr>
          <p:nvPr/>
        </p:nvSpPr>
        <p:spPr bwMode="auto">
          <a:xfrm>
            <a:off x="7286625" y="3935413"/>
            <a:ext cx="701675" cy="400050"/>
          </a:xfrm>
          <a:prstGeom prst="rect">
            <a:avLst/>
          </a:prstGeom>
          <a:noFill/>
          <a:ln>
            <a:noFill/>
          </a:ln>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上司</a:t>
            </a:r>
            <a:endParaRPr kumimoji="0" lang="ja-JP" alt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76497" name="正方形/長方形 18">
            <a:extLst>
              <a:ext uri="{FF2B5EF4-FFF2-40B4-BE49-F238E27FC236}">
                <a16:creationId xmlns:a16="http://schemas.microsoft.com/office/drawing/2014/main" id="{452A1113-3A16-4F7F-879E-BBADD0BA5F5D}"/>
              </a:ext>
            </a:extLst>
          </p:cNvPr>
          <p:cNvSpPr>
            <a:spLocks noChangeArrowheads="1"/>
          </p:cNvSpPr>
          <p:nvPr/>
        </p:nvSpPr>
        <p:spPr bwMode="auto">
          <a:xfrm>
            <a:off x="3654425" y="4370388"/>
            <a:ext cx="701675" cy="400050"/>
          </a:xfrm>
          <a:prstGeom prst="rect">
            <a:avLst/>
          </a:prstGeom>
          <a:noFill/>
          <a:ln>
            <a:noFill/>
          </a:ln>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本人</a:t>
            </a:r>
            <a:endParaRPr kumimoji="0" lang="ja-JP" altLang="en-US" sz="2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76498" name="正方形/長方形 19">
            <a:extLst>
              <a:ext uri="{FF2B5EF4-FFF2-40B4-BE49-F238E27FC236}">
                <a16:creationId xmlns:a16="http://schemas.microsoft.com/office/drawing/2014/main" id="{8D035D91-7F78-47D3-8A12-28D67F2BD8B7}"/>
              </a:ext>
            </a:extLst>
          </p:cNvPr>
          <p:cNvSpPr>
            <a:spLocks noChangeArrowheads="1"/>
          </p:cNvSpPr>
          <p:nvPr/>
        </p:nvSpPr>
        <p:spPr bwMode="auto">
          <a:xfrm>
            <a:off x="10691813" y="4014788"/>
            <a:ext cx="700087" cy="400050"/>
          </a:xfrm>
          <a:prstGeom prst="rect">
            <a:avLst/>
          </a:prstGeom>
          <a:noFill/>
          <a:ln>
            <a:noFill/>
          </a:ln>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本人</a:t>
            </a:r>
            <a:endParaRPr kumimoji="0" lang="ja-JP" altLang="en-US" sz="2000" b="1" i="0" u="none" strike="noStrike" kern="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67282" name="Shape 219">
            <a:extLst>
              <a:ext uri="{FF2B5EF4-FFF2-40B4-BE49-F238E27FC236}">
                <a16:creationId xmlns:a16="http://schemas.microsoft.com/office/drawing/2014/main" id="{DE411E0A-0369-4648-81AF-A6D2D16F1BF9}"/>
              </a:ext>
            </a:extLst>
          </p:cNvPr>
          <p:cNvSpPr txBox="1">
            <a:spLocks noChangeArrowheads="1"/>
          </p:cNvSpPr>
          <p:nvPr/>
        </p:nvSpPr>
        <p:spPr bwMode="auto">
          <a:xfrm>
            <a:off x="465138" y="196850"/>
            <a:ext cx="639286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＜上司との</a:t>
            </a:r>
            <a:r>
              <a:rPr kumimoji="0" lang="en-US" altLang="ja-JP"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1on1</a:t>
            </a: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の意義と必要性＞　　</a:t>
            </a:r>
            <a:r>
              <a:rPr kumimoji="0" lang="ja-JP" altLang="en-US" sz="2000" b="0"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4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pic>
        <p:nvPicPr>
          <p:cNvPr id="267283" name="Picture 80" descr="j0433944">
            <a:extLst>
              <a:ext uri="{FF2B5EF4-FFF2-40B4-BE49-F238E27FC236}">
                <a16:creationId xmlns:a16="http://schemas.microsoft.com/office/drawing/2014/main" id="{CB8B5906-EE2B-4051-9403-EDA6594CBA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6788" y="3324225"/>
            <a:ext cx="1090612"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二等辺三角形 24">
            <a:extLst>
              <a:ext uri="{FF2B5EF4-FFF2-40B4-BE49-F238E27FC236}">
                <a16:creationId xmlns:a16="http://schemas.microsoft.com/office/drawing/2014/main" id="{632E8F25-0420-4F04-B738-63CE36A74310}"/>
              </a:ext>
            </a:extLst>
          </p:cNvPr>
          <p:cNvSpPr/>
          <p:nvPr/>
        </p:nvSpPr>
        <p:spPr>
          <a:xfrm rot="5400000">
            <a:off x="4560093" y="3294459"/>
            <a:ext cx="2595564" cy="356394"/>
          </a:xfrm>
          <a:prstGeom prst="triangle">
            <a:avLst>
              <a:gd name="adj" fmla="val 5030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26" name="テキスト ボックス 25">
            <a:extLst>
              <a:ext uri="{FF2B5EF4-FFF2-40B4-BE49-F238E27FC236}">
                <a16:creationId xmlns:a16="http://schemas.microsoft.com/office/drawing/2014/main" id="{7C34305F-AA6B-4212-9D83-DCF6EC603458}"/>
              </a:ext>
            </a:extLst>
          </p:cNvPr>
          <p:cNvSpPr txBox="1"/>
          <p:nvPr/>
        </p:nvSpPr>
        <p:spPr>
          <a:xfrm>
            <a:off x="192088" y="484188"/>
            <a:ext cx="11999912" cy="1223962"/>
          </a:xfrm>
          <a:prstGeom prst="rect">
            <a:avLst/>
          </a:prstGeom>
          <a:noFill/>
        </p:spPr>
        <p:txBody>
          <a:bodyPr/>
          <a:lstStyle/>
          <a:p>
            <a:pPr marL="0" marR="0" lvl="0" indent="0" algn="l" defTabSz="685800" rtl="0" eaLnBrk="1" fontAlgn="auto" latinLnBrk="0" hangingPunct="1">
              <a:lnSpc>
                <a:spcPct val="100000"/>
              </a:lnSpc>
              <a:spcBef>
                <a:spcPts val="900"/>
              </a:spcBef>
              <a:spcAft>
                <a:spcPts val="0"/>
              </a:spcAft>
              <a:buClrTx/>
              <a:buSzTx/>
              <a:buFontTx/>
              <a:buNone/>
              <a:tabLst/>
              <a:defRPr/>
            </a:pPr>
            <a:endParaRPr kumimoji="0" lang="en-US" altLang="ja-JP" sz="5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a:p>
            <a:pPr marL="485775" marR="0" lvl="1" indent="-257175" algn="l" defTabSz="685800" rtl="0" eaLnBrk="1" fontAlgn="auto" latinLnBrk="0" hangingPunct="1">
              <a:lnSpc>
                <a:spcPct val="100000"/>
              </a:lnSpc>
              <a:spcBef>
                <a:spcPts val="900"/>
              </a:spcBef>
              <a:spcAft>
                <a:spcPts val="0"/>
              </a:spcAft>
              <a:buClrTx/>
              <a:buSzTx/>
              <a:buFont typeface="Wingdings" panose="05000000000000000000" pitchFamily="2" charset="2"/>
              <a:buChar char="l"/>
              <a:tabLst/>
              <a:defRPr/>
            </a:pPr>
            <a:r>
              <a:rPr kumimoji="0" lang="en-US" altLang="ja-JP"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 </a:t>
            </a:r>
            <a:r>
              <a:rPr kumimoji="0" lang="ja-JP" altLang="en-US"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rPr>
              <a:t>普遍的コンピテンシーという共通言語を用いることで、上司と本人の目線を揃えることが可能になります。</a:t>
            </a:r>
            <a:endParaRPr kumimoji="0" lang="en-US" altLang="ja-JP"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485775" marR="0" lvl="1" indent="-257175" algn="l" defTabSz="685800" rtl="0" eaLnBrk="1" fontAlgn="auto" latinLnBrk="0" hangingPunct="1">
              <a:lnSpc>
                <a:spcPct val="100000"/>
              </a:lnSpc>
              <a:spcBef>
                <a:spcPts val="900"/>
              </a:spcBef>
              <a:spcAft>
                <a:spcPts val="0"/>
              </a:spcAft>
              <a:buClrTx/>
              <a:buSzTx/>
              <a:buFont typeface="Wingdings" panose="05000000000000000000" pitchFamily="2" charset="2"/>
              <a:buChar char="l"/>
              <a:tabLst/>
              <a:defRPr/>
            </a:pPr>
            <a:r>
              <a:rPr kumimoji="0" lang="ja-JP" altLang="en-US"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rPr>
              <a:t> 上司にも本人のアセスメント結果を</a:t>
            </a:r>
            <a:r>
              <a:rPr kumimoji="0" lang="en-US" altLang="ja-JP"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rPr>
              <a:t>e-learning</a:t>
            </a:r>
            <a:r>
              <a:rPr kumimoji="0" lang="ja-JP" altLang="en-US"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rPr>
              <a:t>で事前に学習させることにより、理解レベルを揃えます。</a:t>
            </a:r>
            <a:endParaRPr kumimoji="0" lang="en-US" altLang="ja-JP" sz="2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pic>
        <p:nvPicPr>
          <p:cNvPr id="267286" name="図 4">
            <a:extLst>
              <a:ext uri="{FF2B5EF4-FFF2-40B4-BE49-F238E27FC236}">
                <a16:creationId xmlns:a16="http://schemas.microsoft.com/office/drawing/2014/main" id="{281B287C-7F73-4E6B-A4F4-A71BD8CA3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650" y="2627313"/>
            <a:ext cx="100647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87" name="図 5">
            <a:extLst>
              <a:ext uri="{FF2B5EF4-FFF2-40B4-BE49-F238E27FC236}">
                <a16:creationId xmlns:a16="http://schemas.microsoft.com/office/drawing/2014/main" id="{D193C235-DD13-4AA5-8E40-40E6E418D6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7188" y="2787650"/>
            <a:ext cx="10064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矢印: 上 3">
            <a:extLst>
              <a:ext uri="{FF2B5EF4-FFF2-40B4-BE49-F238E27FC236}">
                <a16:creationId xmlns:a16="http://schemas.microsoft.com/office/drawing/2014/main" id="{00770E24-A64D-4929-A009-C5B551F84035}"/>
              </a:ext>
            </a:extLst>
          </p:cNvPr>
          <p:cNvSpPr/>
          <p:nvPr/>
        </p:nvSpPr>
        <p:spPr>
          <a:xfrm rot="1274973">
            <a:off x="6843712" y="4387759"/>
            <a:ext cx="523875" cy="551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27" name="正方形/長方形 15">
            <a:extLst>
              <a:ext uri="{FF2B5EF4-FFF2-40B4-BE49-F238E27FC236}">
                <a16:creationId xmlns:a16="http://schemas.microsoft.com/office/drawing/2014/main" id="{23BC4D71-6652-46EB-AE28-9EFD6169D899}"/>
              </a:ext>
            </a:extLst>
          </p:cNvPr>
          <p:cNvSpPr>
            <a:spLocks noChangeArrowheads="1"/>
          </p:cNvSpPr>
          <p:nvPr/>
        </p:nvSpPr>
        <p:spPr bwMode="auto">
          <a:xfrm>
            <a:off x="4968622" y="5084763"/>
            <a:ext cx="3440365" cy="646331"/>
          </a:xfrm>
          <a:prstGeom prst="rect">
            <a:avLst/>
          </a:prstGeom>
          <a:noFill/>
          <a:ln>
            <a:noFill/>
          </a:ln>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事前</a:t>
            </a:r>
            <a:r>
              <a:rPr kumimoji="0" lang="en-US" altLang="ja-JP" sz="1800" b="1"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e-learning</a:t>
            </a:r>
            <a:r>
              <a:rPr kumimoji="0" lang="ja-JP" altLang="en-US" sz="1800" b="1"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で本人のスコアと</a:t>
            </a:r>
            <a:endParaRPr kumimoji="0" lang="en-US" altLang="ja-JP" sz="1800" b="1"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レポートへの理解を促す</a:t>
            </a:r>
            <a:endParaRPr kumimoji="0" lang="ja-JP" altLang="en-US" sz="1800" b="1"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8" name="正方形/長方形 14">
            <a:extLst>
              <a:ext uri="{FF2B5EF4-FFF2-40B4-BE49-F238E27FC236}">
                <a16:creationId xmlns:a16="http://schemas.microsoft.com/office/drawing/2014/main" id="{C7C7481F-6C1F-4FE5-B00F-24AA47D58DE5}"/>
              </a:ext>
            </a:extLst>
          </p:cNvPr>
          <p:cNvSpPr>
            <a:spLocks noChangeArrowheads="1"/>
          </p:cNvSpPr>
          <p:nvPr/>
        </p:nvSpPr>
        <p:spPr bwMode="auto">
          <a:xfrm>
            <a:off x="1424452" y="1714779"/>
            <a:ext cx="2627642" cy="369332"/>
          </a:xfrm>
          <a:prstGeom prst="rect">
            <a:avLst/>
          </a:prstGeom>
          <a:noFill/>
          <a:ln>
            <a:noFill/>
          </a:ln>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陥りがちな上司の指導法</a:t>
            </a:r>
            <a:endParaRPr kumimoji="0" lang="ja-JP" altLang="en-US" sz="1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29" name="正方形/長方形 14">
            <a:extLst>
              <a:ext uri="{FF2B5EF4-FFF2-40B4-BE49-F238E27FC236}">
                <a16:creationId xmlns:a16="http://schemas.microsoft.com/office/drawing/2014/main" id="{6EAD928E-761E-49E8-9113-E2E54E61C18D}"/>
              </a:ext>
            </a:extLst>
          </p:cNvPr>
          <p:cNvSpPr>
            <a:spLocks noChangeArrowheads="1"/>
          </p:cNvSpPr>
          <p:nvPr/>
        </p:nvSpPr>
        <p:spPr bwMode="auto">
          <a:xfrm>
            <a:off x="8112125" y="1791991"/>
            <a:ext cx="1930337" cy="369332"/>
          </a:xfrm>
          <a:prstGeom prst="rect">
            <a:avLst/>
          </a:prstGeom>
          <a:noFill/>
          <a:ln>
            <a:noFill/>
          </a:ln>
        </p:spPr>
        <p:txBody>
          <a:bodyPr wrap="none">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a:rtl val="0"/>
              </a:rPr>
              <a:t>今回のアプローチ</a:t>
            </a:r>
            <a:endParaRPr kumimoji="0" lang="ja-JP" altLang="en-US" sz="1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a:sym typeface="Arial"/>
              <a:rtl val="0"/>
            </a:endParaRPr>
          </a:p>
        </p:txBody>
      </p:sp>
      <p:sp>
        <p:nvSpPr>
          <p:cNvPr id="5" name="フッター プレースホルダー 4">
            <a:extLst>
              <a:ext uri="{FF2B5EF4-FFF2-40B4-BE49-F238E27FC236}">
                <a16:creationId xmlns:a16="http://schemas.microsoft.com/office/drawing/2014/main" id="{F9A0A757-219D-280C-B043-06C7C2978BF1}"/>
              </a:ext>
            </a:extLst>
          </p:cNvPr>
          <p:cNvSpPr>
            <a:spLocks noGrp="1"/>
          </p:cNvSpPr>
          <p:nvPr>
            <p:ph type="ftr" sz="quarter" idx="11"/>
          </p:nvPr>
        </p:nvSpPr>
        <p:spPr>
          <a:xfrm>
            <a:off x="4165600" y="6437630"/>
            <a:ext cx="4579200" cy="365125"/>
          </a:xfrm>
        </p:spPr>
        <p:txBody>
          <a:bodyPr/>
          <a:lstStyle/>
          <a:p>
            <a:pPr>
              <a:defRPr/>
            </a:pPr>
            <a:r>
              <a:rPr lang="en-US" altLang="ja-JP" dirty="0"/>
              <a:t>Copyright©️ 2023 HRD, Inc. All Rights Reserved. Strictly Confidential.</a:t>
            </a:r>
            <a:endParaRPr lang="ja-JP" altLang="ja-JP" dirty="0"/>
          </a:p>
        </p:txBody>
      </p:sp>
    </p:spTree>
    <p:extLst>
      <p:ext uri="{BB962C8B-B14F-4D97-AF65-F5344CB8AC3E}">
        <p14:creationId xmlns:p14="http://schemas.microsoft.com/office/powerpoint/2010/main" val="853830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3180"/>
                                        </p:tgtEl>
                                        <p:attrNameLst>
                                          <p:attrName>style.visibility</p:attrName>
                                        </p:attrNameLst>
                                      </p:cBhvr>
                                      <p:to>
                                        <p:strVal val="visible"/>
                                      </p:to>
                                    </p:set>
                                    <p:animEffect transition="in" filter="fade">
                                      <p:cBhvr>
                                        <p:cTn id="7" dur="500"/>
                                        <p:tgtEl>
                                          <p:spTgt spid="2631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3181"/>
                                        </p:tgtEl>
                                        <p:attrNameLst>
                                          <p:attrName>style.visibility</p:attrName>
                                        </p:attrNameLst>
                                      </p:cBhvr>
                                      <p:to>
                                        <p:strVal val="visible"/>
                                      </p:to>
                                    </p:set>
                                    <p:animEffect transition="in" filter="fade">
                                      <p:cBhvr>
                                        <p:cTn id="15" dur="500"/>
                                        <p:tgtEl>
                                          <p:spTgt spid="2631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3182"/>
                                        </p:tgtEl>
                                        <p:attrNameLst>
                                          <p:attrName>style.visibility</p:attrName>
                                        </p:attrNameLst>
                                      </p:cBhvr>
                                      <p:to>
                                        <p:strVal val="visible"/>
                                      </p:to>
                                    </p:set>
                                    <p:animEffect transition="in" filter="fade">
                                      <p:cBhvr>
                                        <p:cTn id="31" dur="500"/>
                                        <p:tgtEl>
                                          <p:spTgt spid="26318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6482"/>
                                        </p:tgtEl>
                                        <p:attrNameLst>
                                          <p:attrName>style.visibility</p:attrName>
                                        </p:attrNameLst>
                                      </p:cBhvr>
                                      <p:to>
                                        <p:strVal val="visible"/>
                                      </p:to>
                                    </p:set>
                                    <p:animEffect transition="in" filter="fade">
                                      <p:cBhvr>
                                        <p:cTn id="39" dur="500"/>
                                        <p:tgtEl>
                                          <p:spTgt spid="27648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P spid="2" grpId="0" animBg="1"/>
      <p:bldP spid="10" grpId="0" animBg="1"/>
      <p:bldP spid="3" grpId="0" animBg="1"/>
      <p:bldP spid="9" grpId="0" animBg="1"/>
      <p:bldP spid="263180" grpId="0"/>
      <p:bldP spid="263181" grpId="0"/>
      <p:bldP spid="263182" grpId="0"/>
      <p:bldP spid="25"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9A6C7E4-48C7-41AB-A005-229CF5F5F3EB}"/>
              </a:ext>
            </a:extLst>
          </p:cNvPr>
          <p:cNvPicPr>
            <a:picLocks noChangeAspect="1"/>
          </p:cNvPicPr>
          <p:nvPr/>
        </p:nvPicPr>
        <p:blipFill>
          <a:blip r:embed="rId3"/>
          <a:stretch>
            <a:fillRect/>
          </a:stretch>
        </p:blipFill>
        <p:spPr>
          <a:xfrm>
            <a:off x="1747838" y="1412875"/>
            <a:ext cx="4213225" cy="5102225"/>
          </a:xfrm>
          <a:prstGeom prst="rect">
            <a:avLst/>
          </a:prstGeom>
          <a:ln w="28575">
            <a:solidFill>
              <a:schemeClr val="accent5">
                <a:lumMod val="75000"/>
              </a:schemeClr>
            </a:solidFill>
          </a:ln>
        </p:spPr>
      </p:pic>
      <p:pic>
        <p:nvPicPr>
          <p:cNvPr id="250883" name="図 9">
            <a:extLst>
              <a:ext uri="{FF2B5EF4-FFF2-40B4-BE49-F238E27FC236}">
                <a16:creationId xmlns:a16="http://schemas.microsoft.com/office/drawing/2014/main" id="{E65A7BBC-400E-49B2-83A1-236F1B26C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3619500"/>
            <a:ext cx="388143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2">
            <a:extLst>
              <a:ext uri="{FF2B5EF4-FFF2-40B4-BE49-F238E27FC236}">
                <a16:creationId xmlns:a16="http://schemas.microsoft.com/office/drawing/2014/main" id="{47379D18-4B6C-44D8-BAE5-397D5288C604}"/>
              </a:ext>
            </a:extLst>
          </p:cNvPr>
          <p:cNvSpPr txBox="1">
            <a:spLocks/>
          </p:cNvSpPr>
          <p:nvPr/>
        </p:nvSpPr>
        <p:spPr bwMode="auto">
          <a:xfrm>
            <a:off x="6146800" y="1152525"/>
            <a:ext cx="5435600" cy="1543050"/>
          </a:xfrm>
          <a:prstGeom prst="rect">
            <a:avLst/>
          </a:prstGeom>
          <a:noFill/>
          <a:ln>
            <a:noFill/>
          </a:ln>
        </p:spPr>
        <p:txBody>
          <a:bodyPr lIns="68580" tIns="34290" rIns="68580" bIns="34290"/>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ct val="20000"/>
              </a:spcBef>
              <a:spcAft>
                <a:spcPct val="0"/>
              </a:spcAft>
              <a:buClrTx/>
              <a:buSzTx/>
              <a:buFont typeface="Arial" pitchFamily="34" charset="0"/>
              <a:buNone/>
              <a:tabLst/>
              <a:defRPr/>
            </a:pPr>
            <a:endParaRPr kumimoji="0" lang="en-US" altLang="ja-JP"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endParaRPr>
          </a:p>
          <a:p>
            <a:pPr marL="257175" marR="0" lvl="0" indent="-257175" algn="l" defTabSz="685800" rtl="0" eaLnBrk="0" fontAlgn="base" latinLnBrk="0" hangingPunct="0">
              <a:lnSpc>
                <a:spcPct val="100000"/>
              </a:lnSpc>
              <a:spcBef>
                <a:spcPct val="20000"/>
              </a:spcBef>
              <a:spcAft>
                <a:spcPct val="0"/>
              </a:spcAft>
              <a:buClrTx/>
              <a:buSzTx/>
              <a:buFont typeface="Arial" pitchFamily="34" charset="0"/>
              <a:buChar char="•"/>
              <a:tabLst/>
              <a:defRPr/>
            </a:pPr>
            <a:r>
              <a:rPr kumimoji="0" lang="ja-JP" altLang="en-US"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rPr>
              <a:t>部下である「本人」の</a:t>
            </a:r>
            <a:r>
              <a:rPr kumimoji="0" lang="en-US" altLang="ja-JP"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rPr>
              <a:t>CP360/PXT</a:t>
            </a:r>
            <a:r>
              <a:rPr kumimoji="0" lang="ja-JP" altLang="en-US"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rPr>
              <a:t>レポートを手元に、動画のインストラクションに従い、レポートの内容を理解します。</a:t>
            </a:r>
            <a:endParaRPr kumimoji="0" lang="en-US" altLang="ja-JP"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endParaRPr>
          </a:p>
          <a:p>
            <a:pPr marL="257175" marR="0" lvl="0" indent="-257175" algn="l" defTabSz="685800" rtl="0" eaLnBrk="0" fontAlgn="base" latinLnBrk="0" hangingPunct="0">
              <a:lnSpc>
                <a:spcPct val="100000"/>
              </a:lnSpc>
              <a:spcBef>
                <a:spcPct val="20000"/>
              </a:spcBef>
              <a:spcAft>
                <a:spcPct val="0"/>
              </a:spcAft>
              <a:buClrTx/>
              <a:buSzTx/>
              <a:buFont typeface="Arial" pitchFamily="34" charset="0"/>
              <a:buChar char="•"/>
              <a:tabLst/>
              <a:defRPr/>
            </a:pPr>
            <a:endParaRPr kumimoji="0" lang="en-US" altLang="ja-JP"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endParaRPr>
          </a:p>
          <a:p>
            <a:pPr marL="257175" marR="0" lvl="0" indent="-257175" algn="l" defTabSz="685800" rtl="0" eaLnBrk="0" fontAlgn="base" latinLnBrk="0" hangingPunct="0">
              <a:lnSpc>
                <a:spcPct val="100000"/>
              </a:lnSpc>
              <a:spcBef>
                <a:spcPct val="20000"/>
              </a:spcBef>
              <a:spcAft>
                <a:spcPct val="0"/>
              </a:spcAft>
              <a:buClrTx/>
              <a:buSzTx/>
              <a:buFont typeface="Arial" pitchFamily="34" charset="0"/>
              <a:buChar char="•"/>
              <a:tabLst/>
              <a:defRPr/>
            </a:pPr>
            <a:r>
              <a:rPr kumimoji="0" lang="ja-JP" altLang="en-US"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rPr>
              <a:t>本人の行動計画シートの共有を受け、本人との</a:t>
            </a:r>
            <a:r>
              <a:rPr kumimoji="0" lang="en-US" altLang="ja-JP"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rPr>
              <a:t>1on1</a:t>
            </a:r>
            <a:r>
              <a:rPr kumimoji="0" lang="ja-JP" altLang="en-US"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rPr>
              <a:t>に臨みます。</a:t>
            </a:r>
            <a:endParaRPr kumimoji="0" lang="en-US" altLang="ja-JP"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endParaRPr>
          </a:p>
          <a:p>
            <a:pPr marL="257175" marR="0" lvl="0" indent="-257175" algn="l" defTabSz="685800" rtl="0" eaLnBrk="0" fontAlgn="base" latinLnBrk="0" hangingPunct="0">
              <a:lnSpc>
                <a:spcPct val="100000"/>
              </a:lnSpc>
              <a:spcBef>
                <a:spcPct val="20000"/>
              </a:spcBef>
              <a:spcAft>
                <a:spcPct val="0"/>
              </a:spcAft>
              <a:buClrTx/>
              <a:buSzTx/>
              <a:buFont typeface="Arial" pitchFamily="34" charset="0"/>
              <a:buChar char="•"/>
              <a:tabLst/>
              <a:defRPr/>
            </a:pPr>
            <a:endParaRPr kumimoji="0" lang="en-US" altLang="ja-JP"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endParaRPr>
          </a:p>
          <a:p>
            <a:pPr marL="257175" marR="0" lvl="0" indent="-257175" algn="l" defTabSz="685800" rtl="0" eaLnBrk="0" fontAlgn="base" latinLnBrk="0" hangingPunct="0">
              <a:lnSpc>
                <a:spcPct val="100000"/>
              </a:lnSpc>
              <a:spcBef>
                <a:spcPct val="20000"/>
              </a:spcBef>
              <a:spcAft>
                <a:spcPct val="0"/>
              </a:spcAft>
              <a:buClrTx/>
              <a:buSzTx/>
              <a:buFont typeface="Arial" pitchFamily="34" charset="0"/>
              <a:buChar char="•"/>
              <a:tabLst/>
              <a:defRPr/>
            </a:pPr>
            <a:r>
              <a:rPr kumimoji="0" lang="ja-JP" altLang="en-US"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rPr>
              <a:t>重要スキル一致サマリーや強み、フォーカスなど、レポートを題材に、質の高い</a:t>
            </a:r>
            <a:r>
              <a:rPr kumimoji="0" lang="en-US" altLang="ja-JP"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rPr>
              <a:t>1on1</a:t>
            </a:r>
            <a:r>
              <a:rPr kumimoji="0" lang="ja-JP" altLang="en-US"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rPr>
              <a:t>にご活用いただけます。</a:t>
            </a:r>
            <a:endParaRPr kumimoji="0" lang="en-US" altLang="ja-JP"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endParaRPr>
          </a:p>
          <a:p>
            <a:pPr marL="0" marR="0" lvl="0" indent="0" algn="l" defTabSz="685800" rtl="0" eaLnBrk="0" fontAlgn="base" latinLnBrk="0" hangingPunct="0">
              <a:lnSpc>
                <a:spcPct val="100000"/>
              </a:lnSpc>
              <a:spcBef>
                <a:spcPct val="20000"/>
              </a:spcBef>
              <a:spcAft>
                <a:spcPct val="0"/>
              </a:spcAft>
              <a:buClrTx/>
              <a:buSzTx/>
              <a:buFont typeface="Arial" pitchFamily="34" charset="0"/>
              <a:buNone/>
              <a:tabLst/>
              <a:defRPr/>
            </a:pPr>
            <a:endParaRPr kumimoji="0" lang="en-US" sz="1500" b="0" i="0" u="none" strike="noStrike" kern="1200" cap="none" spc="0" normalizeH="0" baseline="0" noProof="0" dirty="0">
              <a:ln>
                <a:noFill/>
              </a:ln>
              <a:solidFill>
                <a:sysClr val="windowText" lastClr="000000"/>
              </a:solidFill>
              <a:effectLst/>
              <a:uLnTx/>
              <a:uFillTx/>
              <a:latin typeface="Meiryo UI"/>
              <a:ea typeface="Meiryo UI"/>
              <a:cs typeface="+mn-cs"/>
              <a:sym typeface="Arial"/>
              <a:rtl val="0"/>
            </a:endParaRPr>
          </a:p>
        </p:txBody>
      </p:sp>
      <p:sp>
        <p:nvSpPr>
          <p:cNvPr id="250885" name="テキスト ボックス 7">
            <a:extLst>
              <a:ext uri="{FF2B5EF4-FFF2-40B4-BE49-F238E27FC236}">
                <a16:creationId xmlns:a16="http://schemas.microsoft.com/office/drawing/2014/main" id="{6D359427-86AF-4DC0-890F-C7B6B8E6D9F5}"/>
              </a:ext>
            </a:extLst>
          </p:cNvPr>
          <p:cNvSpPr txBox="1">
            <a:spLocks noChangeArrowheads="1"/>
          </p:cNvSpPr>
          <p:nvPr/>
        </p:nvSpPr>
        <p:spPr bwMode="auto">
          <a:xfrm>
            <a:off x="1574800" y="804863"/>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defRPr kumimoji="1">
                <a:solidFill>
                  <a:schemeClr val="tx1"/>
                </a:solidFill>
                <a:latin typeface="Arial" panose="020B0604020202020204" pitchFamily="34" charset="0"/>
                <a:ea typeface="ＭＳ Ｐゴシック" panose="020B0600070205080204" pitchFamily="50" charset="-128"/>
              </a:defRPr>
            </a:lvl1pPr>
            <a:lvl2pPr marL="742950" indent="-285750" defTabSz="514350">
              <a:defRPr kumimoji="1">
                <a:solidFill>
                  <a:schemeClr val="tx1"/>
                </a:solidFill>
                <a:latin typeface="Arial" panose="020B0604020202020204" pitchFamily="34" charset="0"/>
                <a:ea typeface="ＭＳ Ｐゴシック" panose="020B0600070205080204" pitchFamily="50" charset="-128"/>
              </a:defRPr>
            </a:lvl2pPr>
            <a:lvl3pPr marL="1143000" indent="-228600" defTabSz="514350">
              <a:defRPr kumimoji="1">
                <a:solidFill>
                  <a:schemeClr val="tx1"/>
                </a:solidFill>
                <a:latin typeface="Arial" panose="020B0604020202020204" pitchFamily="34" charset="0"/>
                <a:ea typeface="ＭＳ Ｐゴシック" panose="020B0600070205080204" pitchFamily="50" charset="-128"/>
              </a:defRPr>
            </a:lvl3pPr>
            <a:lvl4pPr marL="1600200" indent="-228600" defTabSz="514350">
              <a:defRPr kumimoji="1">
                <a:solidFill>
                  <a:schemeClr val="tx1"/>
                </a:solidFill>
                <a:latin typeface="Arial" panose="020B0604020202020204" pitchFamily="34" charset="0"/>
                <a:ea typeface="ＭＳ Ｐゴシック" panose="020B0600070205080204" pitchFamily="50" charset="-128"/>
              </a:defRPr>
            </a:lvl4pPr>
            <a:lvl5pPr marL="2057400" indent="-228600" defTabSz="514350">
              <a:defRPr kumimoji="1">
                <a:solidFill>
                  <a:schemeClr val="tx1"/>
                </a:solidFill>
                <a:latin typeface="Arial" panose="020B0604020202020204" pitchFamily="34" charset="0"/>
                <a:ea typeface="ＭＳ Ｐゴシック" panose="020B0600070205080204" pitchFamily="50" charset="-128"/>
              </a:defRPr>
            </a:lvl5pPr>
            <a:lvl6pPr marL="25146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514350" rtl="0" eaLnBrk="1" fontAlgn="base" latinLnBrk="0" hangingPunct="1">
              <a:lnSpc>
                <a:spcPct val="100000"/>
              </a:lnSpc>
              <a:spcBef>
                <a:spcPts val="338"/>
              </a:spcBef>
              <a:spcAft>
                <a:spcPct val="0"/>
              </a:spcAft>
              <a:buClrTx/>
              <a:buSzTx/>
              <a:buFontTx/>
              <a:buNone/>
              <a:tabLst/>
              <a:defRPr/>
            </a:pPr>
            <a:r>
              <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CP360/PXT</a:t>
            </a: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a:t>
            </a:r>
            <a:r>
              <a:rPr kumimoji="1" lang="en-US" altLang="ja-JP"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e</a:t>
            </a: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ラーニングコース</a:t>
            </a:r>
            <a:endPar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50886" name="Shape 219">
            <a:extLst>
              <a:ext uri="{FF2B5EF4-FFF2-40B4-BE49-F238E27FC236}">
                <a16:creationId xmlns:a16="http://schemas.microsoft.com/office/drawing/2014/main" id="{A0F2AE98-864A-482E-B032-9B8474F843BA}"/>
              </a:ext>
            </a:extLst>
          </p:cNvPr>
          <p:cNvSpPr txBox="1">
            <a:spLocks noChangeArrowheads="1"/>
          </p:cNvSpPr>
          <p:nvPr/>
        </p:nvSpPr>
        <p:spPr bwMode="auto">
          <a:xfrm>
            <a:off x="533400" y="271463"/>
            <a:ext cx="596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＜上司向け</a:t>
            </a:r>
            <a:r>
              <a:rPr kumimoji="0" lang="en-US" altLang="ja-JP"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a:t>
            </a: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　</a:t>
            </a:r>
            <a:r>
              <a:rPr kumimoji="0" lang="en-US" altLang="ja-JP"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e-</a:t>
            </a: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ラーニング学習＞　　</a:t>
            </a:r>
            <a:r>
              <a:rPr kumimoji="0" lang="ja-JP" altLang="en-US" sz="2000" b="0"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15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9" name="TextBox 16">
            <a:extLst>
              <a:ext uri="{FF2B5EF4-FFF2-40B4-BE49-F238E27FC236}">
                <a16:creationId xmlns:a16="http://schemas.microsoft.com/office/drawing/2014/main" id="{D562B2AA-FF50-425E-8BEB-E3BA25930E59}"/>
              </a:ext>
            </a:extLst>
          </p:cNvPr>
          <p:cNvSpPr txBox="1">
            <a:spLocks noChangeArrowheads="1"/>
          </p:cNvSpPr>
          <p:nvPr/>
        </p:nvSpPr>
        <p:spPr bwMode="auto">
          <a:xfrm>
            <a:off x="6311900" y="6194425"/>
            <a:ext cx="3240088" cy="254000"/>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1050" b="1" i="0" u="sng"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　オンラインコースのイメージ</a:t>
            </a:r>
            <a:endParaRPr kumimoji="0" lang="en-US" altLang="ja-JP" sz="1050" b="1" i="0" u="sng"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250888" name="スライド番号プレースホルダー 2">
            <a:extLst>
              <a:ext uri="{FF2B5EF4-FFF2-40B4-BE49-F238E27FC236}">
                <a16:creationId xmlns:a16="http://schemas.microsoft.com/office/drawing/2014/main" id="{84E4E5A4-ED5F-41A4-860E-47220EBEB71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4B35A6-77BB-40ED-9FF3-672462EDEAC1}" type="slidenum">
              <a:rPr kumimoji="0" lang="en-US" altLang="ja-JP" sz="9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ja-JP" sz="9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フッター プレースホルダー 2">
            <a:extLst>
              <a:ext uri="{FF2B5EF4-FFF2-40B4-BE49-F238E27FC236}">
                <a16:creationId xmlns:a16="http://schemas.microsoft.com/office/drawing/2014/main" id="{921C508D-369F-3105-CE14-229C2FCB049D}"/>
              </a:ext>
            </a:extLst>
          </p:cNvPr>
          <p:cNvSpPr>
            <a:spLocks noGrp="1"/>
          </p:cNvSpPr>
          <p:nvPr>
            <p:ph type="ftr" sz="quarter" idx="11"/>
          </p:nvPr>
        </p:nvSpPr>
        <p:spPr>
          <a:xfrm>
            <a:off x="4165600" y="6468110"/>
            <a:ext cx="3860800" cy="365125"/>
          </a:xfrm>
        </p:spPr>
        <p:txBody>
          <a:bodyPr/>
          <a:lstStyle/>
          <a:p>
            <a:pPr>
              <a:defRPr/>
            </a:pPr>
            <a:r>
              <a:rPr lang="en-US" altLang="ja-JP" dirty="0"/>
              <a:t>Copyright©️ 2023 HRD, Inc. All Rights Reserved. Strictly Confidential.</a:t>
            </a:r>
          </a:p>
        </p:txBody>
      </p:sp>
    </p:spTree>
    <p:extLst>
      <p:ext uri="{BB962C8B-B14F-4D97-AF65-F5344CB8AC3E}">
        <p14:creationId xmlns:p14="http://schemas.microsoft.com/office/powerpoint/2010/main" val="415552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タイトル 1">
            <a:extLst>
              <a:ext uri="{FF2B5EF4-FFF2-40B4-BE49-F238E27FC236}">
                <a16:creationId xmlns:a16="http://schemas.microsoft.com/office/drawing/2014/main" id="{B829630E-87AD-482D-A38E-962B0518E831}"/>
              </a:ext>
            </a:extLst>
          </p:cNvPr>
          <p:cNvSpPr txBox="1">
            <a:spLocks noGrp="1" noChangeArrowheads="1"/>
          </p:cNvSpPr>
          <p:nvPr>
            <p:ph type="title"/>
          </p:nvPr>
        </p:nvSpPr>
        <p:spPr>
          <a:xfrm>
            <a:off x="0" y="6016625"/>
            <a:ext cx="12192000" cy="728663"/>
          </a:xfrm>
        </p:spPr>
        <p:txBody>
          <a:bodyPr/>
          <a:lstStyle/>
          <a:p>
            <a:pPr algn="ctr"/>
            <a:r>
              <a:rPr kumimoji="1" lang="ja-JP" altLang="en-US" sz="2800" dirty="0">
                <a:latin typeface="Arial" panose="020B0604020202020204" pitchFamily="34" charset="0"/>
                <a:ea typeface="ＭＳ Ｐゴシック" panose="020B0600070205080204" pitchFamily="50" charset="-128"/>
                <a:cs typeface="Arial" panose="020B0604020202020204" pitchFamily="34" charset="0"/>
              </a:rPr>
              <a:t>上司との対話の質が高まり、行動の変容へと繋がります</a:t>
            </a:r>
          </a:p>
        </p:txBody>
      </p:sp>
      <p:sp>
        <p:nvSpPr>
          <p:cNvPr id="269315" name="Shape 219">
            <a:extLst>
              <a:ext uri="{FF2B5EF4-FFF2-40B4-BE49-F238E27FC236}">
                <a16:creationId xmlns:a16="http://schemas.microsoft.com/office/drawing/2014/main" id="{23C55C0E-2CC1-41CE-AFD3-C1FEF4AFFAB8}"/>
              </a:ext>
            </a:extLst>
          </p:cNvPr>
          <p:cNvSpPr txBox="1">
            <a:spLocks noChangeArrowheads="1"/>
          </p:cNvSpPr>
          <p:nvPr/>
        </p:nvSpPr>
        <p:spPr bwMode="auto">
          <a:xfrm>
            <a:off x="420688" y="182563"/>
            <a:ext cx="5967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＜上司によるアセスメントを活用した</a:t>
            </a:r>
            <a:r>
              <a:rPr kumimoji="0" lang="en-US" altLang="ja-JP"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1on1</a:t>
            </a: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の切り口＞　　</a:t>
            </a:r>
            <a:r>
              <a:rPr kumimoji="0" lang="ja-JP" altLang="en-US" sz="2000" b="0"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4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5" name="二等辺三角形 24">
            <a:extLst>
              <a:ext uri="{FF2B5EF4-FFF2-40B4-BE49-F238E27FC236}">
                <a16:creationId xmlns:a16="http://schemas.microsoft.com/office/drawing/2014/main" id="{72365B18-4FBA-4E8F-936B-5CA69FFBDDEA}"/>
              </a:ext>
            </a:extLst>
          </p:cNvPr>
          <p:cNvSpPr/>
          <p:nvPr/>
        </p:nvSpPr>
        <p:spPr>
          <a:xfrm rot="10800000">
            <a:off x="4451350" y="5724525"/>
            <a:ext cx="3097213" cy="23653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26" name="テキスト ボックス 25">
            <a:extLst>
              <a:ext uri="{FF2B5EF4-FFF2-40B4-BE49-F238E27FC236}">
                <a16:creationId xmlns:a16="http://schemas.microsoft.com/office/drawing/2014/main" id="{409878E5-095B-4B9B-A12B-38A6BABF61A4}"/>
              </a:ext>
            </a:extLst>
          </p:cNvPr>
          <p:cNvSpPr txBox="1"/>
          <p:nvPr/>
        </p:nvSpPr>
        <p:spPr>
          <a:xfrm>
            <a:off x="192088" y="508000"/>
            <a:ext cx="11999912" cy="1223963"/>
          </a:xfrm>
          <a:prstGeom prst="rect">
            <a:avLst/>
          </a:prstGeom>
          <a:noFill/>
        </p:spPr>
        <p:txBody>
          <a:bodyPr/>
          <a:lstStyle/>
          <a:p>
            <a:pPr marL="0" marR="0" lvl="0" indent="0" algn="l" defTabSz="685800" rtl="0" eaLnBrk="1" fontAlgn="auto" latinLnBrk="0" hangingPunct="1">
              <a:lnSpc>
                <a:spcPct val="100000"/>
              </a:lnSpc>
              <a:spcBef>
                <a:spcPts val="900"/>
              </a:spcBef>
              <a:spcAft>
                <a:spcPts val="0"/>
              </a:spcAft>
              <a:buClrTx/>
              <a:buSzTx/>
              <a:buFontTx/>
              <a:buNone/>
              <a:tabLst/>
              <a:defRPr/>
            </a:pPr>
            <a:endParaRPr kumimoji="0" lang="en-US" altLang="ja-JP" sz="4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a:p>
            <a:pPr marL="485775" marR="0" lvl="1" indent="-257175" algn="l" defTabSz="685800" rtl="0" eaLnBrk="1" fontAlgn="auto" latinLnBrk="0" hangingPunct="1">
              <a:lnSpc>
                <a:spcPct val="100000"/>
              </a:lnSpc>
              <a:spcBef>
                <a:spcPts val="900"/>
              </a:spcBef>
              <a:spcAft>
                <a:spcPts val="0"/>
              </a:spcAft>
              <a:buClrTx/>
              <a:buSzTx/>
              <a:buFont typeface="Wingdings" panose="05000000000000000000" pitchFamily="2" charset="2"/>
              <a:buChar char="l"/>
              <a:tabLst/>
              <a:defRPr/>
            </a:pPr>
            <a:r>
              <a:rPr kumimoji="0" lang="ja-JP" altLang="en-US" sz="2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　</a:t>
            </a:r>
            <a:r>
              <a:rPr kumimoji="0" lang="en-US" altLang="ja-JP"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rPr>
              <a:t>CP360</a:t>
            </a:r>
            <a:r>
              <a:rPr kumimoji="0" lang="ja-JP" altLang="en-US"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rPr>
              <a:t>・レポートはコミュニケーションの質を高める設計になっています</a:t>
            </a:r>
            <a:endParaRPr kumimoji="0" lang="en-US" altLang="ja-JP"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485775" marR="0" lvl="1" indent="-257175" algn="l" defTabSz="685800" rtl="0" eaLnBrk="1" fontAlgn="auto" latinLnBrk="0" hangingPunct="1">
              <a:lnSpc>
                <a:spcPct val="100000"/>
              </a:lnSpc>
              <a:spcBef>
                <a:spcPts val="900"/>
              </a:spcBef>
              <a:spcAft>
                <a:spcPts val="0"/>
              </a:spcAft>
              <a:buClrTx/>
              <a:buSzTx/>
              <a:buFont typeface="Wingdings" panose="05000000000000000000" pitchFamily="2" charset="2"/>
              <a:buChar char="l"/>
              <a:tabLst/>
              <a:defRPr/>
            </a:pPr>
            <a:r>
              <a:rPr kumimoji="0" lang="ja-JP" altLang="en-US"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rPr>
              <a:t>　</a:t>
            </a:r>
            <a:r>
              <a:rPr kumimoji="0" lang="en-US" altLang="ja-JP"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rPr>
              <a:t>PXT</a:t>
            </a:r>
            <a:r>
              <a:rPr kumimoji="0" lang="ja-JP" altLang="en-US"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rPr>
              <a:t>も題材に用いることで、本人を深く理解し更なる</a:t>
            </a:r>
            <a:r>
              <a:rPr kumimoji="0" lang="en-US" altLang="ja-JP"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rPr>
              <a:t>1on1</a:t>
            </a:r>
            <a:r>
              <a:rPr kumimoji="0" lang="ja-JP" altLang="en-US"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rPr>
              <a:t>効果向上が見込まれます</a:t>
            </a:r>
            <a:endParaRPr kumimoji="0" lang="en-US" altLang="ja-JP" sz="20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grpSp>
        <p:nvGrpSpPr>
          <p:cNvPr id="4" name="グループ化 3">
            <a:extLst>
              <a:ext uri="{FF2B5EF4-FFF2-40B4-BE49-F238E27FC236}">
                <a16:creationId xmlns:a16="http://schemas.microsoft.com/office/drawing/2014/main" id="{218BB241-9914-4438-98BB-D933BD9D14EF}"/>
              </a:ext>
            </a:extLst>
          </p:cNvPr>
          <p:cNvGrpSpPr>
            <a:grpSpLocks/>
          </p:cNvGrpSpPr>
          <p:nvPr/>
        </p:nvGrpSpPr>
        <p:grpSpPr bwMode="auto">
          <a:xfrm>
            <a:off x="307975" y="1984375"/>
            <a:ext cx="3673474" cy="3232150"/>
            <a:chOff x="308343" y="1984151"/>
            <a:chExt cx="3672499" cy="3232087"/>
          </a:xfrm>
        </p:grpSpPr>
        <p:sp>
          <p:nvSpPr>
            <p:cNvPr id="35" name="正方形/長方形 34">
              <a:extLst>
                <a:ext uri="{FF2B5EF4-FFF2-40B4-BE49-F238E27FC236}">
                  <a16:creationId xmlns:a16="http://schemas.microsoft.com/office/drawing/2014/main" id="{A5D3ABFF-7C4C-4122-B164-539EB6D9DC2C}"/>
                </a:ext>
              </a:extLst>
            </p:cNvPr>
            <p:cNvSpPr/>
            <p:nvPr/>
          </p:nvSpPr>
          <p:spPr>
            <a:xfrm>
              <a:off x="419438" y="2408006"/>
              <a:ext cx="3353498" cy="507990"/>
            </a:xfrm>
            <a:prstGeom prst="rect">
              <a:avLst/>
            </a:prstGeom>
            <a:solidFill>
              <a:srgbClr val="1F497D">
                <a:lumMod val="40000"/>
                <a:lumOff val="60000"/>
              </a:srgbClr>
            </a:solidFill>
            <a:ln w="25400" cap="flat" cmpd="sng" algn="ctr">
              <a:solidFill>
                <a:srgbClr val="1F497D">
                  <a:lumMod val="40000"/>
                  <a:lumOff val="60000"/>
                </a:srgbClr>
              </a:solidFill>
              <a:prstDash val="solid"/>
            </a:ln>
            <a:effectLst/>
          </p:spPr>
          <p:txBody>
            <a:bodyPr lIns="3600" rIns="36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a:sym typeface="Arial"/>
                  <a:rtl val="0"/>
                </a:rPr>
                <a:t>重要スキルセット一致</a:t>
              </a:r>
            </a:p>
          </p:txBody>
        </p:sp>
        <p:sp>
          <p:nvSpPr>
            <p:cNvPr id="38" name="TextBox 22">
              <a:extLst>
                <a:ext uri="{FF2B5EF4-FFF2-40B4-BE49-F238E27FC236}">
                  <a16:creationId xmlns:a16="http://schemas.microsoft.com/office/drawing/2014/main" id="{BE86FDC7-E6A6-49AD-ADF6-A5672A51D2B5}"/>
                </a:ext>
              </a:extLst>
            </p:cNvPr>
            <p:cNvSpPr txBox="1">
              <a:spLocks noChangeArrowheads="1"/>
            </p:cNvSpPr>
            <p:nvPr/>
          </p:nvSpPr>
          <p:spPr bwMode="auto">
            <a:xfrm>
              <a:off x="308343" y="3235077"/>
              <a:ext cx="3672499" cy="708011"/>
            </a:xfrm>
            <a:prstGeom prst="rect">
              <a:avLst/>
            </a:prstGeom>
            <a:noFill/>
            <a:ln>
              <a:noFill/>
            </a:ln>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ja-JP" altLang="en-US"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上司・部下のプライオリティーの確認・方向性の一致</a:t>
              </a:r>
              <a:endParaRPr kumimoji="0" lang="en-US" altLang="ja-JP"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69337" name="テキスト ボックス 35">
              <a:extLst>
                <a:ext uri="{FF2B5EF4-FFF2-40B4-BE49-F238E27FC236}">
                  <a16:creationId xmlns:a16="http://schemas.microsoft.com/office/drawing/2014/main" id="{E45219C9-39D7-461F-847D-3E1187BDE680}"/>
                </a:ext>
              </a:extLst>
            </p:cNvPr>
            <p:cNvSpPr txBox="1">
              <a:spLocks noChangeArrowheads="1"/>
            </p:cNvSpPr>
            <p:nvPr/>
          </p:nvSpPr>
          <p:spPr bwMode="auto">
            <a:xfrm>
              <a:off x="383542" y="1984151"/>
              <a:ext cx="3352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ts val="900"/>
                </a:spcBef>
                <a:spcAft>
                  <a:spcPct val="0"/>
                </a:spcAft>
                <a:buClrTx/>
                <a:buSzTx/>
                <a:buFontTx/>
                <a:buNone/>
                <a:tabLst/>
                <a:defRPr/>
              </a:pPr>
              <a:r>
                <a:rPr kumimoji="1" lang="ja-JP" altLang="en-US" sz="1600" b="0"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対話の促進</a:t>
              </a:r>
              <a:endParaRPr kumimoji="1" lang="en-US" altLang="ja-JP" sz="1600" b="0"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grpSp>
          <p:nvGrpSpPr>
            <p:cNvPr id="269338" name="グループ化 43">
              <a:extLst>
                <a:ext uri="{FF2B5EF4-FFF2-40B4-BE49-F238E27FC236}">
                  <a16:creationId xmlns:a16="http://schemas.microsoft.com/office/drawing/2014/main" id="{A4DA4026-95CF-4E8B-B57F-4C84821D56D5}"/>
                </a:ext>
              </a:extLst>
            </p:cNvPr>
            <p:cNvGrpSpPr>
              <a:grpSpLocks/>
            </p:cNvGrpSpPr>
            <p:nvPr/>
          </p:nvGrpSpPr>
          <p:grpSpPr bwMode="auto">
            <a:xfrm>
              <a:off x="354442" y="4200575"/>
              <a:ext cx="3410999" cy="1015663"/>
              <a:chOff x="363096" y="1749112"/>
              <a:chExt cx="4811840" cy="1224171"/>
            </a:xfrm>
          </p:grpSpPr>
          <p:pic>
            <p:nvPicPr>
              <p:cNvPr id="45" name="図 44">
                <a:extLst>
                  <a:ext uri="{FF2B5EF4-FFF2-40B4-BE49-F238E27FC236}">
                    <a16:creationId xmlns:a16="http://schemas.microsoft.com/office/drawing/2014/main" id="{C0B487D1-6D0B-49E3-92FC-A7AF2E0E9DCE}"/>
                  </a:ext>
                </a:extLst>
              </p:cNvPr>
              <p:cNvPicPr>
                <a:picLocks noChangeAspect="1"/>
              </p:cNvPicPr>
              <p:nvPr/>
            </p:nvPicPr>
            <p:blipFill>
              <a:blip r:embed="rId3"/>
              <a:stretch>
                <a:fillRect/>
              </a:stretch>
            </p:blipFill>
            <p:spPr>
              <a:xfrm>
                <a:off x="362993" y="1748730"/>
                <a:ext cx="4811321" cy="1224553"/>
              </a:xfrm>
              <a:prstGeom prst="rect">
                <a:avLst/>
              </a:prstGeom>
              <a:solidFill>
                <a:schemeClr val="accent2"/>
              </a:solidFill>
              <a:ln w="19050">
                <a:solidFill>
                  <a:schemeClr val="accent6">
                    <a:lumMod val="75000"/>
                  </a:schemeClr>
                </a:solidFill>
              </a:ln>
            </p:spPr>
          </p:pic>
          <p:sp>
            <p:nvSpPr>
              <p:cNvPr id="46" name="正方形/長方形 7">
                <a:extLst>
                  <a:ext uri="{FF2B5EF4-FFF2-40B4-BE49-F238E27FC236}">
                    <a16:creationId xmlns:a16="http://schemas.microsoft.com/office/drawing/2014/main" id="{066BD130-33C2-4F56-B712-D7F4B501FF18}"/>
                  </a:ext>
                </a:extLst>
              </p:cNvPr>
              <p:cNvSpPr>
                <a:spLocks noChangeArrowheads="1"/>
              </p:cNvSpPr>
              <p:nvPr/>
            </p:nvSpPr>
            <p:spPr bwMode="auto">
              <a:xfrm>
                <a:off x="427919" y="2133317"/>
                <a:ext cx="774647" cy="371193"/>
              </a:xfrm>
              <a:prstGeom prst="rect">
                <a:avLst/>
              </a:prstGeom>
              <a:noFill/>
              <a:ln>
                <a:noFill/>
              </a:ln>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auto" latinLnBrk="0" hangingPunct="1">
                  <a:lnSpc>
                    <a:spcPct val="100000"/>
                  </a:lnSpc>
                  <a:spcBef>
                    <a:spcPct val="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sym typeface="Arial"/>
                    <a:rtl val="0"/>
                  </a:rPr>
                  <a:t>上司</a:t>
                </a:r>
                <a:r>
                  <a:rPr kumimoji="0" lang="en-US" altLang="ja-JP" sz="1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sym typeface="Arial"/>
                    <a:rtl val="0"/>
                  </a:rPr>
                  <a:t>1</a:t>
                </a:r>
                <a:endPar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sym typeface="Arial"/>
                  <a:rtl val="0"/>
                </a:endParaRPr>
              </a:p>
            </p:txBody>
          </p:sp>
          <p:sp>
            <p:nvSpPr>
              <p:cNvPr id="47" name="正方形/長方形 11">
                <a:extLst>
                  <a:ext uri="{FF2B5EF4-FFF2-40B4-BE49-F238E27FC236}">
                    <a16:creationId xmlns:a16="http://schemas.microsoft.com/office/drawing/2014/main" id="{14A813FE-0647-4CCA-9022-EA33EE7A45C1}"/>
                  </a:ext>
                </a:extLst>
              </p:cNvPr>
              <p:cNvSpPr>
                <a:spLocks noChangeArrowheads="1"/>
              </p:cNvSpPr>
              <p:nvPr/>
            </p:nvSpPr>
            <p:spPr bwMode="auto">
              <a:xfrm>
                <a:off x="362993" y="2567650"/>
                <a:ext cx="774647" cy="369280"/>
              </a:xfrm>
              <a:prstGeom prst="rect">
                <a:avLst/>
              </a:prstGeom>
              <a:noFill/>
              <a:ln>
                <a:noFill/>
              </a:ln>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2813" rtl="0" eaLnBrk="1" fontAlgn="auto" latinLnBrk="0" hangingPunct="1">
                  <a:lnSpc>
                    <a:spcPct val="100000"/>
                  </a:lnSpc>
                  <a:spcBef>
                    <a:spcPct val="0"/>
                  </a:spcBef>
                  <a:spcAft>
                    <a:spcPts val="0"/>
                  </a:spcAft>
                  <a:buClrTx/>
                  <a:buSzTx/>
                  <a:buFontTx/>
                  <a:buNone/>
                  <a:tabLst/>
                  <a:defRPr/>
                </a:pPr>
                <a:r>
                  <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sym typeface="Arial"/>
                    <a:rtl val="0"/>
                  </a:rPr>
                  <a:t>上司</a:t>
                </a:r>
                <a:r>
                  <a:rPr kumimoji="0" lang="en-US" altLang="ja-JP" sz="1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sym typeface="Arial"/>
                    <a:rtl val="0"/>
                  </a:rPr>
                  <a:t>2</a:t>
                </a:r>
                <a:endPar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sym typeface="Arial"/>
                  <a:rtl val="0"/>
                </a:endParaRPr>
              </a:p>
            </p:txBody>
          </p:sp>
        </p:grpSp>
      </p:grpSp>
      <p:grpSp>
        <p:nvGrpSpPr>
          <p:cNvPr id="6" name="グループ化 5">
            <a:extLst>
              <a:ext uri="{FF2B5EF4-FFF2-40B4-BE49-F238E27FC236}">
                <a16:creationId xmlns:a16="http://schemas.microsoft.com/office/drawing/2014/main" id="{19B35F91-567D-4FE0-B804-217E55348609}"/>
              </a:ext>
            </a:extLst>
          </p:cNvPr>
          <p:cNvGrpSpPr>
            <a:grpSpLocks/>
          </p:cNvGrpSpPr>
          <p:nvPr/>
        </p:nvGrpSpPr>
        <p:grpSpPr bwMode="auto">
          <a:xfrm>
            <a:off x="8093075" y="1976438"/>
            <a:ext cx="3822700" cy="2220576"/>
            <a:chOff x="8093080" y="1976550"/>
            <a:chExt cx="3822826" cy="2220671"/>
          </a:xfrm>
        </p:grpSpPr>
        <p:sp>
          <p:nvSpPr>
            <p:cNvPr id="37" name="正方形/長方形 36">
              <a:extLst>
                <a:ext uri="{FF2B5EF4-FFF2-40B4-BE49-F238E27FC236}">
                  <a16:creationId xmlns:a16="http://schemas.microsoft.com/office/drawing/2014/main" id="{0AD3D5BB-1E04-4BB6-9657-11DE344AE0B5}"/>
                </a:ext>
              </a:extLst>
            </p:cNvPr>
            <p:cNvSpPr/>
            <p:nvPr/>
          </p:nvSpPr>
          <p:spPr>
            <a:xfrm>
              <a:off x="8333023" y="2389318"/>
              <a:ext cx="3352911" cy="508022"/>
            </a:xfrm>
            <a:prstGeom prst="rect">
              <a:avLst/>
            </a:prstGeom>
            <a:solidFill>
              <a:srgbClr val="1F497D">
                <a:lumMod val="40000"/>
                <a:lumOff val="60000"/>
              </a:srgbClr>
            </a:solidFill>
            <a:ln w="25400" cap="flat" cmpd="sng" algn="ctr">
              <a:solidFill>
                <a:srgbClr val="1F497D">
                  <a:lumMod val="40000"/>
                  <a:lumOff val="60000"/>
                </a:srgbClr>
              </a:solidFill>
              <a:prstDash val="solid"/>
            </a:ln>
            <a:effectLst/>
          </p:spPr>
          <p:txBody>
            <a:bodyPr lIns="3600" rIns="36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a:sym typeface="Arial"/>
                  <a:rtl val="0"/>
                </a:rPr>
                <a:t>PXT</a:t>
              </a: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a:sym typeface="Arial"/>
                  <a:rtl val="0"/>
                </a:rPr>
                <a:t>の活用（オプション）</a:t>
              </a:r>
            </a:p>
          </p:txBody>
        </p:sp>
        <p:sp>
          <p:nvSpPr>
            <p:cNvPr id="40" name="TextBox 22">
              <a:extLst>
                <a:ext uri="{FF2B5EF4-FFF2-40B4-BE49-F238E27FC236}">
                  <a16:creationId xmlns:a16="http://schemas.microsoft.com/office/drawing/2014/main" id="{53E3D42C-465E-48B1-BC9F-D4A8CBF297A7}"/>
                </a:ext>
              </a:extLst>
            </p:cNvPr>
            <p:cNvSpPr txBox="1">
              <a:spLocks noChangeArrowheads="1"/>
            </p:cNvSpPr>
            <p:nvPr/>
          </p:nvSpPr>
          <p:spPr bwMode="auto">
            <a:xfrm>
              <a:off x="8093080" y="3181514"/>
              <a:ext cx="3822826" cy="1015707"/>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ja-JP" altLang="en-US"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資質面に踏み込むことで、上司より客観的なコメントや示唆を示すことが可能に</a:t>
              </a:r>
              <a:endParaRPr kumimoji="0" lang="en-US" altLang="ja-JP"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69334" name="テキスト ボックス 35">
              <a:extLst>
                <a:ext uri="{FF2B5EF4-FFF2-40B4-BE49-F238E27FC236}">
                  <a16:creationId xmlns:a16="http://schemas.microsoft.com/office/drawing/2014/main" id="{A9FF911A-7591-4C31-B88A-4573E9A7EE32}"/>
                </a:ext>
              </a:extLst>
            </p:cNvPr>
            <p:cNvSpPr txBox="1">
              <a:spLocks noChangeArrowheads="1"/>
            </p:cNvSpPr>
            <p:nvPr/>
          </p:nvSpPr>
          <p:spPr bwMode="auto">
            <a:xfrm>
              <a:off x="8333134" y="1976550"/>
              <a:ext cx="3352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ts val="900"/>
                </a:spcBef>
                <a:spcAft>
                  <a:spcPct val="0"/>
                </a:spcAft>
                <a:buClrTx/>
                <a:buSzTx/>
                <a:buFontTx/>
                <a:buNone/>
                <a:tabLst/>
                <a:defRPr/>
              </a:pPr>
              <a:r>
                <a:rPr kumimoji="1" lang="ja-JP" altLang="en-US" sz="16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資質面から深める</a:t>
              </a:r>
              <a:endParaRPr kumimoji="1" lang="en-US" altLang="ja-JP" sz="16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grpSp>
      <p:grpSp>
        <p:nvGrpSpPr>
          <p:cNvPr id="5" name="グループ化 4">
            <a:extLst>
              <a:ext uri="{FF2B5EF4-FFF2-40B4-BE49-F238E27FC236}">
                <a16:creationId xmlns:a16="http://schemas.microsoft.com/office/drawing/2014/main" id="{57169E10-47F1-4ED1-817B-13E278F65988}"/>
              </a:ext>
            </a:extLst>
          </p:cNvPr>
          <p:cNvGrpSpPr>
            <a:grpSpLocks/>
          </p:cNvGrpSpPr>
          <p:nvPr/>
        </p:nvGrpSpPr>
        <p:grpSpPr bwMode="auto">
          <a:xfrm>
            <a:off x="4164013" y="1981200"/>
            <a:ext cx="3673475" cy="3540125"/>
            <a:chOff x="4163459" y="1981126"/>
            <a:chExt cx="3673475" cy="3540200"/>
          </a:xfrm>
        </p:grpSpPr>
        <p:sp>
          <p:nvSpPr>
            <p:cNvPr id="36" name="正方形/長方形 35">
              <a:extLst>
                <a:ext uri="{FF2B5EF4-FFF2-40B4-BE49-F238E27FC236}">
                  <a16:creationId xmlns:a16="http://schemas.microsoft.com/office/drawing/2014/main" id="{FD43F8D0-CF6A-4413-8341-79A416E7919C}"/>
                </a:ext>
              </a:extLst>
            </p:cNvPr>
            <p:cNvSpPr/>
            <p:nvPr/>
          </p:nvSpPr>
          <p:spPr>
            <a:xfrm>
              <a:off x="4247596" y="2389123"/>
              <a:ext cx="3505200" cy="508011"/>
            </a:xfrm>
            <a:prstGeom prst="rect">
              <a:avLst/>
            </a:prstGeom>
            <a:solidFill>
              <a:srgbClr val="1F497D">
                <a:lumMod val="40000"/>
                <a:lumOff val="60000"/>
              </a:srgbClr>
            </a:solidFill>
            <a:ln w="25400" cap="flat" cmpd="sng" algn="ctr">
              <a:solidFill>
                <a:srgbClr val="1F497D">
                  <a:lumMod val="40000"/>
                  <a:lumOff val="60000"/>
                </a:srgbClr>
              </a:solidFill>
              <a:prstDash val="solid"/>
            </a:ln>
            <a:effectLst/>
          </p:spPr>
          <p:txBody>
            <a:bodyPr lIns="3600" rIns="36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Arial"/>
                  <a:sym typeface="Arial"/>
                  <a:rtl val="0"/>
                </a:rPr>
                <a:t>個人能力開発ガイド</a:t>
              </a:r>
            </a:p>
          </p:txBody>
        </p:sp>
        <p:sp>
          <p:nvSpPr>
            <p:cNvPr id="39" name="TextBox 22">
              <a:extLst>
                <a:ext uri="{FF2B5EF4-FFF2-40B4-BE49-F238E27FC236}">
                  <a16:creationId xmlns:a16="http://schemas.microsoft.com/office/drawing/2014/main" id="{4D99F3B5-133B-452B-9829-CCF542BAF9AC}"/>
                </a:ext>
              </a:extLst>
            </p:cNvPr>
            <p:cNvSpPr txBox="1">
              <a:spLocks noChangeArrowheads="1"/>
            </p:cNvSpPr>
            <p:nvPr/>
          </p:nvSpPr>
          <p:spPr bwMode="auto">
            <a:xfrm>
              <a:off x="4163459" y="3224165"/>
              <a:ext cx="3673475" cy="708040"/>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ja-JP" altLang="en-US"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明日から実行できる行動計画の提示</a:t>
              </a:r>
              <a:endParaRPr kumimoji="0" lang="en-US" altLang="ja-JP"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69330" name="テキスト ボックス 35">
              <a:extLst>
                <a:ext uri="{FF2B5EF4-FFF2-40B4-BE49-F238E27FC236}">
                  <a16:creationId xmlns:a16="http://schemas.microsoft.com/office/drawing/2014/main" id="{CBF939AA-7578-40A2-A562-B4E9C86F445F}"/>
                </a:ext>
              </a:extLst>
            </p:cNvPr>
            <p:cNvSpPr txBox="1">
              <a:spLocks noChangeArrowheads="1"/>
            </p:cNvSpPr>
            <p:nvPr/>
          </p:nvSpPr>
          <p:spPr bwMode="auto">
            <a:xfrm>
              <a:off x="4257214" y="1981126"/>
              <a:ext cx="3505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ts val="900"/>
                </a:spcBef>
                <a:spcAft>
                  <a:spcPct val="0"/>
                </a:spcAft>
                <a:buClrTx/>
                <a:buSzTx/>
                <a:buFontTx/>
                <a:buNone/>
                <a:tabLst/>
                <a:defRPr/>
              </a:pPr>
              <a:r>
                <a:rPr kumimoji="1" lang="ja-JP" altLang="en-US" sz="1600" b="0"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個別化された結果レポート</a:t>
              </a:r>
              <a:endParaRPr kumimoji="1" lang="en-US" altLang="ja-JP" sz="1600" b="0"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pic>
          <p:nvPicPr>
            <p:cNvPr id="269331" name="Picture 2">
              <a:extLst>
                <a:ext uri="{FF2B5EF4-FFF2-40B4-BE49-F238E27FC236}">
                  <a16:creationId xmlns:a16="http://schemas.microsoft.com/office/drawing/2014/main" id="{D2F98605-D782-443C-9CE4-40C1BC109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832" y="3760933"/>
              <a:ext cx="1212562" cy="176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4506" name="グループ化 5">
            <a:extLst>
              <a:ext uri="{FF2B5EF4-FFF2-40B4-BE49-F238E27FC236}">
                <a16:creationId xmlns:a16="http://schemas.microsoft.com/office/drawing/2014/main" id="{26ADE760-84EB-481D-A147-836F6F151A22}"/>
              </a:ext>
            </a:extLst>
          </p:cNvPr>
          <p:cNvGrpSpPr>
            <a:grpSpLocks/>
          </p:cNvGrpSpPr>
          <p:nvPr/>
        </p:nvGrpSpPr>
        <p:grpSpPr bwMode="auto">
          <a:xfrm>
            <a:off x="8502366" y="4265275"/>
            <a:ext cx="965200" cy="1044411"/>
            <a:chOff x="260350" y="2663581"/>
            <a:chExt cx="1362075" cy="1974205"/>
          </a:xfrm>
        </p:grpSpPr>
        <p:pic>
          <p:nvPicPr>
            <p:cNvPr id="269326" name="図 4">
              <a:extLst>
                <a:ext uri="{FF2B5EF4-FFF2-40B4-BE49-F238E27FC236}">
                  <a16:creationId xmlns:a16="http://schemas.microsoft.com/office/drawing/2014/main" id="{64572649-9E13-4BD1-B4F4-F9C4143382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92" y="2663581"/>
              <a:ext cx="645428" cy="133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テキスト ボックス 54">
              <a:extLst>
                <a:ext uri="{FF2B5EF4-FFF2-40B4-BE49-F238E27FC236}">
                  <a16:creationId xmlns:a16="http://schemas.microsoft.com/office/drawing/2014/main" id="{94ECC4D5-D8B8-4A49-84DF-9E8AEDBECEAC}"/>
                </a:ext>
              </a:extLst>
            </p:cNvPr>
            <p:cNvSpPr txBox="1">
              <a:spLocks noChangeArrowheads="1"/>
            </p:cNvSpPr>
            <p:nvPr/>
          </p:nvSpPr>
          <p:spPr bwMode="auto">
            <a:xfrm>
              <a:off x="260350" y="4056008"/>
              <a:ext cx="1362075" cy="581778"/>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400" b="0" i="0" u="sng"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上司</a:t>
              </a:r>
              <a:endParaRPr kumimoji="1" lang="ja-JP" altLang="en-US" sz="1050" b="0" i="0" u="sng"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pic>
        <p:nvPicPr>
          <p:cNvPr id="30" name="図 29">
            <a:extLst>
              <a:ext uri="{FF2B5EF4-FFF2-40B4-BE49-F238E27FC236}">
                <a16:creationId xmlns:a16="http://schemas.microsoft.com/office/drawing/2014/main" id="{2A457E85-958C-44C4-BF2D-8DB022B245AD}"/>
              </a:ext>
            </a:extLst>
          </p:cNvPr>
          <p:cNvPicPr>
            <a:picLocks noChangeAspect="1"/>
          </p:cNvPicPr>
          <p:nvPr/>
        </p:nvPicPr>
        <p:blipFill>
          <a:blip r:embed="rId6" cstate="print">
            <a:clrChange>
              <a:clrFrom>
                <a:srgbClr val="000000">
                  <a:alpha val="0"/>
                </a:srgbClr>
              </a:clrFrom>
              <a:clrTo>
                <a:srgbClr val="000000">
                  <a:alpha val="0"/>
                </a:srgbClr>
              </a:clrTo>
            </a:clrChange>
            <a:duotone>
              <a:prstClr val="black"/>
              <a:srgbClr val="333333">
                <a:tint val="45000"/>
                <a:satMod val="400000"/>
              </a:srgbClr>
            </a:duotone>
          </a:blip>
          <a:stretch>
            <a:fillRect/>
          </a:stretch>
        </p:blipFill>
        <p:spPr bwMode="auto">
          <a:xfrm>
            <a:off x="10618821" y="5192576"/>
            <a:ext cx="815197" cy="815142"/>
          </a:xfrm>
          <a:prstGeom prst="rect">
            <a:avLst/>
          </a:prstGeom>
          <a:noFill/>
          <a:ln>
            <a:noFill/>
          </a:ln>
        </p:spPr>
      </p:pic>
      <p:sp>
        <p:nvSpPr>
          <p:cNvPr id="31" name="テキスト ボックス 54">
            <a:extLst>
              <a:ext uri="{FF2B5EF4-FFF2-40B4-BE49-F238E27FC236}">
                <a16:creationId xmlns:a16="http://schemas.microsoft.com/office/drawing/2014/main" id="{B0277C87-60B2-4229-94FD-4AC20C798E7E}"/>
              </a:ext>
            </a:extLst>
          </p:cNvPr>
          <p:cNvSpPr txBox="1">
            <a:spLocks noChangeArrowheads="1"/>
          </p:cNvSpPr>
          <p:nvPr/>
        </p:nvSpPr>
        <p:spPr bwMode="auto">
          <a:xfrm>
            <a:off x="11337925" y="5556250"/>
            <a:ext cx="693738" cy="338554"/>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en-US" sz="1600" b="0" i="0" u="sng"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本人</a:t>
            </a:r>
          </a:p>
        </p:txBody>
      </p:sp>
      <p:sp>
        <p:nvSpPr>
          <p:cNvPr id="269325" name="スライド番号プレースホルダー 1">
            <a:extLst>
              <a:ext uri="{FF2B5EF4-FFF2-40B4-BE49-F238E27FC236}">
                <a16:creationId xmlns:a16="http://schemas.microsoft.com/office/drawing/2014/main" id="{6D314F2E-25EA-426D-8E03-3049502440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Pct val="25000"/>
              <a:buFontTx/>
              <a:buNone/>
              <a:tabLst/>
              <a:defRPr/>
            </a:pPr>
            <a:fld id="{31C4A01B-CB76-4E62-AEE9-37B705783BA9}" type="slidenum">
              <a:rPr kumimoji="1" lang="es-AR"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Pct val="25000"/>
                <a:buFontTx/>
                <a:buNone/>
                <a:tabLst/>
                <a:defRPr/>
              </a:pPr>
              <a:t>13</a:t>
            </a:fld>
            <a:endParaRPr kumimoji="1" lang="es-AR"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pic>
        <p:nvPicPr>
          <p:cNvPr id="32" name="Picture 8">
            <a:extLst>
              <a:ext uri="{FF2B5EF4-FFF2-40B4-BE49-F238E27FC236}">
                <a16:creationId xmlns:a16="http://schemas.microsoft.com/office/drawing/2014/main" id="{1E67A384-3A7F-421C-9DF2-B04AF4CFE8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3766" y="4429229"/>
            <a:ext cx="1030889" cy="12722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フッター プレースホルダー 1">
            <a:extLst>
              <a:ext uri="{FF2B5EF4-FFF2-40B4-BE49-F238E27FC236}">
                <a16:creationId xmlns:a16="http://schemas.microsoft.com/office/drawing/2014/main" id="{7B717BE4-4194-1CB0-7A78-37A111508372}"/>
              </a:ext>
            </a:extLst>
          </p:cNvPr>
          <p:cNvSpPr>
            <a:spLocks noGrp="1"/>
          </p:cNvSpPr>
          <p:nvPr>
            <p:ph type="ftr" sz="quarter" idx="11"/>
          </p:nvPr>
        </p:nvSpPr>
        <p:spPr>
          <a:xfrm>
            <a:off x="4165600" y="6478270"/>
            <a:ext cx="4392000" cy="365125"/>
          </a:xfrm>
        </p:spPr>
        <p:txBody>
          <a:bodyPr/>
          <a:lstStyle/>
          <a:p>
            <a:pPr>
              <a:defRPr/>
            </a:pPr>
            <a:r>
              <a:rPr lang="en-US" altLang="ja-JP" dirty="0"/>
              <a:t>Copyright©️ 2023 HRD, Inc. All Rights Reserved. Strictly Confidential.</a:t>
            </a:r>
            <a:endParaRPr lang="ja-JP" altLang="ja-JP" dirty="0"/>
          </a:p>
        </p:txBody>
      </p:sp>
    </p:spTree>
    <p:extLst>
      <p:ext uri="{BB962C8B-B14F-4D97-AF65-F5344CB8AC3E}">
        <p14:creationId xmlns:p14="http://schemas.microsoft.com/office/powerpoint/2010/main" val="3417144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6482"/>
                                        </p:tgtEl>
                                        <p:attrNameLst>
                                          <p:attrName>style.visibility</p:attrName>
                                        </p:attrNameLst>
                                      </p:cBhvr>
                                      <p:to>
                                        <p:strVal val="visible"/>
                                      </p:to>
                                    </p:set>
                                    <p:animEffect transition="in" filter="fade">
                                      <p:cBhvr>
                                        <p:cTn id="30" dur="500"/>
                                        <p:tgtEl>
                                          <p:spTgt spid="276482"/>
                                        </p:tgtEl>
                                      </p:cBhvr>
                                    </p:animEffect>
                                  </p:childTnLst>
                                </p:cTn>
                              </p:par>
                              <p:par>
                                <p:cTn id="31" presetID="10" presetClass="entr" presetSubtype="0" fill="hold" nodeType="withEffect">
                                  <p:stCondLst>
                                    <p:cond delay="0"/>
                                  </p:stCondLst>
                                  <p:childTnLst>
                                    <p:set>
                                      <p:cBhvr>
                                        <p:cTn id="32" dur="1" fill="hold">
                                          <p:stCondLst>
                                            <p:cond delay="0"/>
                                          </p:stCondLst>
                                        </p:cTn>
                                        <p:tgtEl>
                                          <p:spTgt spid="234506"/>
                                        </p:tgtEl>
                                        <p:attrNameLst>
                                          <p:attrName>style.visibility</p:attrName>
                                        </p:attrNameLst>
                                      </p:cBhvr>
                                      <p:to>
                                        <p:strVal val="visible"/>
                                      </p:to>
                                    </p:set>
                                    <p:animEffect transition="in" filter="fade">
                                      <p:cBhvr>
                                        <p:cTn id="33" dur="500"/>
                                        <p:tgtEl>
                                          <p:spTgt spid="23450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P spid="25" grpId="0" animBg="1"/>
      <p:bldP spid="26"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46E5E73-10EF-480A-BF2D-ADCA14E18E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94DEC-F3C6-4851-A20F-52E3B1C89137}" type="slidenum">
              <a:rPr kumimoji="0" lang="en-US" altLang="ja-JP" sz="900" b="0" i="0" u="none" strike="noStrike" kern="0" cap="none" spc="0" normalizeH="0" baseline="0" noProof="0">
                <a:ln>
                  <a:noFill/>
                </a:ln>
                <a:solidFill>
                  <a:srgbClr val="898989"/>
                </a:solidFill>
                <a:effectLst/>
                <a:uLnTx/>
                <a:uFillTx/>
                <a:latin typeface="Calibri" pitchFamily="34" charset="0"/>
                <a:ea typeface="ＭＳ Ｐゴシック" panose="020B0600070205080204" pitchFamily="50" charset="-128"/>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ja-JP" sz="900" b="0" i="0" u="none" strike="noStrike" kern="0" cap="none" spc="0" normalizeH="0" baseline="0" noProof="0">
              <a:ln>
                <a:noFill/>
              </a:ln>
              <a:solidFill>
                <a:srgbClr val="898989"/>
              </a:solidFill>
              <a:effectLst/>
              <a:uLnTx/>
              <a:uFillTx/>
              <a:latin typeface="Calibri" pitchFamily="34" charset="0"/>
              <a:ea typeface="ＭＳ Ｐゴシック" panose="020B0600070205080204" pitchFamily="50" charset="-128"/>
              <a:cs typeface="Arial"/>
              <a:sym typeface="Arial"/>
              <a:rtl val="0"/>
            </a:endParaRPr>
          </a:p>
        </p:txBody>
      </p:sp>
      <p:sp>
        <p:nvSpPr>
          <p:cNvPr id="6" name="Title 1">
            <a:extLst>
              <a:ext uri="{FF2B5EF4-FFF2-40B4-BE49-F238E27FC236}">
                <a16:creationId xmlns:a16="http://schemas.microsoft.com/office/drawing/2014/main" id="{8D05EA4F-F79A-4ED9-8500-5C4F7625F419}"/>
              </a:ext>
            </a:extLst>
          </p:cNvPr>
          <p:cNvSpPr txBox="1">
            <a:spLocks/>
          </p:cNvSpPr>
          <p:nvPr/>
        </p:nvSpPr>
        <p:spPr>
          <a:xfrm>
            <a:off x="1344612" y="518283"/>
            <a:ext cx="9502775" cy="341312"/>
          </a:xfrm>
          <a:prstGeom prst="rect">
            <a:avLst/>
          </a:prstGeom>
          <a:noFill/>
          <a:ln>
            <a:noFill/>
          </a:ln>
        </p:spPr>
        <p:txBody>
          <a:bodyPr lIns="68569" tIns="68569" rIns="68569" bIns="68569" anchor="ct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Calibri"/>
              <a:buNone/>
              <a:tabLst/>
              <a:defRPr/>
            </a:pPr>
            <a:r>
              <a:rPr kumimoji="0" lang="ja-JP" altLang="en-US" sz="20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rPr>
              <a:t>上司との対話により、本人のポジションにおける役割期待についての</a:t>
            </a:r>
            <a:endParaRPr kumimoji="0" lang="en-US" altLang="ja-JP" sz="20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endParaRPr>
          </a:p>
          <a:p>
            <a:pPr marL="0" marR="0" lvl="0" indent="0" algn="ctr" defTabSz="685800" rtl="0" eaLnBrk="1" fontAlgn="auto" latinLnBrk="0" hangingPunct="1">
              <a:lnSpc>
                <a:spcPct val="100000"/>
              </a:lnSpc>
              <a:spcBef>
                <a:spcPts val="0"/>
              </a:spcBef>
              <a:spcAft>
                <a:spcPts val="0"/>
              </a:spcAft>
              <a:buClr>
                <a:srgbClr val="000000"/>
              </a:buClr>
              <a:buSzTx/>
              <a:buFont typeface="Calibri"/>
              <a:buNone/>
              <a:tabLst/>
              <a:defRPr/>
            </a:pPr>
            <a:r>
              <a:rPr kumimoji="0" lang="ja-JP" altLang="en-US" sz="20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rPr>
              <a:t>すり合わせと行動計画の実行を支援する</a:t>
            </a:r>
            <a:endPar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endParaRPr>
          </a:p>
        </p:txBody>
      </p:sp>
      <p:sp>
        <p:nvSpPr>
          <p:cNvPr id="9" name="TextBox 16">
            <a:extLst>
              <a:ext uri="{FF2B5EF4-FFF2-40B4-BE49-F238E27FC236}">
                <a16:creationId xmlns:a16="http://schemas.microsoft.com/office/drawing/2014/main" id="{F5C91DEC-3AA0-4095-8291-EB04271CDA9A}"/>
              </a:ext>
            </a:extLst>
          </p:cNvPr>
          <p:cNvSpPr txBox="1">
            <a:spLocks noChangeArrowheads="1"/>
          </p:cNvSpPr>
          <p:nvPr/>
        </p:nvSpPr>
        <p:spPr bwMode="auto">
          <a:xfrm>
            <a:off x="221456" y="1540471"/>
            <a:ext cx="4002087" cy="923330"/>
          </a:xfrm>
          <a:prstGeom prst="rect">
            <a:avLst/>
          </a:prstGeom>
          <a:solidFill>
            <a:schemeClr val="accent3">
              <a:lumMod val="20000"/>
              <a:lumOff val="80000"/>
            </a:schemeClr>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ja-JP"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CP360</a:t>
            </a:r>
            <a:r>
              <a:rPr kumimoji="0" lang="ja-JP" altLang="en-US"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から出力される</a:t>
            </a:r>
            <a:endParaRPr kumimoji="0" lang="en-US" altLang="ja-JP"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個別に出力される個人能力開発ガイド</a:t>
            </a:r>
            <a:endParaRPr kumimoji="0" lang="en-US" altLang="ja-JP"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a:t>
            </a:r>
            <a:endParaRPr kumimoji="0" lang="en-US" altLang="ja-JP"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10" name="矢印: 上向き折線 9">
            <a:extLst>
              <a:ext uri="{FF2B5EF4-FFF2-40B4-BE49-F238E27FC236}">
                <a16:creationId xmlns:a16="http://schemas.microsoft.com/office/drawing/2014/main" id="{AA20A660-A309-4906-A23D-86215601B5C4}"/>
              </a:ext>
            </a:extLst>
          </p:cNvPr>
          <p:cNvSpPr/>
          <p:nvPr/>
        </p:nvSpPr>
        <p:spPr>
          <a:xfrm flipV="1">
            <a:off x="3901677" y="2228453"/>
            <a:ext cx="1054100" cy="431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sym typeface="Arial"/>
              <a:rtl val="0"/>
            </a:endParaRPr>
          </a:p>
        </p:txBody>
      </p:sp>
      <p:sp>
        <p:nvSpPr>
          <p:cNvPr id="11" name="正方形/長方形 10">
            <a:extLst>
              <a:ext uri="{FF2B5EF4-FFF2-40B4-BE49-F238E27FC236}">
                <a16:creationId xmlns:a16="http://schemas.microsoft.com/office/drawing/2014/main" id="{5EDDAE0F-6764-4341-93BC-0B919EB9FE40}"/>
              </a:ext>
            </a:extLst>
          </p:cNvPr>
          <p:cNvSpPr/>
          <p:nvPr/>
        </p:nvSpPr>
        <p:spPr>
          <a:xfrm>
            <a:off x="3416170" y="2873717"/>
            <a:ext cx="2911478" cy="107315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513458"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rPr>
              <a:t>連の取組みを経て、</a:t>
            </a:r>
            <a:endParaRPr kumimoji="1" lang="en-US" altLang="ja-JP"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endParaRPr>
          </a:p>
          <a:p>
            <a:pPr marL="0" marR="0" lvl="0" indent="0" algn="ctr" defTabSz="513458"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rPr>
              <a:t>納得度の高い行動計画を立案し、</a:t>
            </a:r>
            <a:endParaRPr kumimoji="1" lang="en-US" altLang="ja-JP"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endParaRPr>
          </a:p>
          <a:p>
            <a:pPr marL="0" marR="0" lvl="0" indent="0" algn="ctr" defTabSz="513458" rtl="0" eaLnBrk="1" fontAlgn="base" latinLnBrk="0" hangingPunct="1">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rPr>
              <a:t>実行へと繋げます</a:t>
            </a:r>
            <a:endParaRPr kumimoji="1" lang="en-US" altLang="ja-JP" sz="15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endParaRPr>
          </a:p>
        </p:txBody>
      </p:sp>
      <p:pic>
        <p:nvPicPr>
          <p:cNvPr id="271369" name="図 11">
            <a:extLst>
              <a:ext uri="{FF2B5EF4-FFF2-40B4-BE49-F238E27FC236}">
                <a16:creationId xmlns:a16="http://schemas.microsoft.com/office/drawing/2014/main" id="{7CE0C76F-49F1-4E78-8BD0-091763824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1" y="2630168"/>
            <a:ext cx="3360899"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5" name="図 7">
            <a:extLst>
              <a:ext uri="{FF2B5EF4-FFF2-40B4-BE49-F238E27FC236}">
                <a16:creationId xmlns:a16="http://schemas.microsoft.com/office/drawing/2014/main" id="{F2685AC4-3F4A-4D52-863C-B9721E4D7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956" y="4160331"/>
            <a:ext cx="4445000" cy="200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a:extLst>
              <a:ext uri="{FF2B5EF4-FFF2-40B4-BE49-F238E27FC236}">
                <a16:creationId xmlns:a16="http://schemas.microsoft.com/office/drawing/2014/main" id="{6E613D1D-0A1A-45BB-88E9-EC357A1CB850}"/>
              </a:ext>
            </a:extLst>
          </p:cNvPr>
          <p:cNvGrpSpPr/>
          <p:nvPr/>
        </p:nvGrpSpPr>
        <p:grpSpPr>
          <a:xfrm>
            <a:off x="8205974" y="4097291"/>
            <a:ext cx="2919901" cy="1304999"/>
            <a:chOff x="1470516" y="3861048"/>
            <a:chExt cx="2919901" cy="1304999"/>
          </a:xfrm>
        </p:grpSpPr>
        <p:pic>
          <p:nvPicPr>
            <p:cNvPr id="13" name="図 12">
              <a:extLst>
                <a:ext uri="{FF2B5EF4-FFF2-40B4-BE49-F238E27FC236}">
                  <a16:creationId xmlns:a16="http://schemas.microsoft.com/office/drawing/2014/main" id="{E39A3089-8EA4-443C-AFEA-2F704912C933}"/>
                </a:ext>
              </a:extLst>
            </p:cNvPr>
            <p:cNvPicPr>
              <a:picLocks noChangeAspect="1"/>
            </p:cNvPicPr>
            <p:nvPr/>
          </p:nvPicPr>
          <p:blipFill>
            <a:blip r:embed="rId5"/>
            <a:stretch>
              <a:fillRect/>
            </a:stretch>
          </p:blipFill>
          <p:spPr>
            <a:xfrm>
              <a:off x="1470516" y="3861048"/>
              <a:ext cx="809255" cy="1018546"/>
            </a:xfrm>
            <a:prstGeom prst="rect">
              <a:avLst/>
            </a:prstGeom>
          </p:spPr>
        </p:pic>
        <p:pic>
          <p:nvPicPr>
            <p:cNvPr id="14" name="図 13">
              <a:extLst>
                <a:ext uri="{FF2B5EF4-FFF2-40B4-BE49-F238E27FC236}">
                  <a16:creationId xmlns:a16="http://schemas.microsoft.com/office/drawing/2014/main" id="{140DCD08-6943-4F2B-8329-75FBE1759A1A}"/>
                </a:ext>
              </a:extLst>
            </p:cNvPr>
            <p:cNvPicPr>
              <a:picLocks noChangeAspect="1"/>
            </p:cNvPicPr>
            <p:nvPr/>
          </p:nvPicPr>
          <p:blipFill>
            <a:blip r:embed="rId6"/>
            <a:stretch>
              <a:fillRect/>
            </a:stretch>
          </p:blipFill>
          <p:spPr>
            <a:xfrm>
              <a:off x="3512911" y="3924088"/>
              <a:ext cx="877506" cy="955506"/>
            </a:xfrm>
            <a:prstGeom prst="rect">
              <a:avLst/>
            </a:prstGeom>
          </p:spPr>
        </p:pic>
        <p:pic>
          <p:nvPicPr>
            <p:cNvPr id="15" name="Picture 3">
              <a:extLst>
                <a:ext uri="{FF2B5EF4-FFF2-40B4-BE49-F238E27FC236}">
                  <a16:creationId xmlns:a16="http://schemas.microsoft.com/office/drawing/2014/main" id="{746856AD-0234-4A18-A1DB-53DA483B8E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1455" y="4143747"/>
              <a:ext cx="723131" cy="1022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6" name="テキスト ボックス 15">
            <a:extLst>
              <a:ext uri="{FF2B5EF4-FFF2-40B4-BE49-F238E27FC236}">
                <a16:creationId xmlns:a16="http://schemas.microsoft.com/office/drawing/2014/main" id="{FC5F86FA-D5B3-4417-B252-02FD6533F8E2}"/>
              </a:ext>
            </a:extLst>
          </p:cNvPr>
          <p:cNvSpPr txBox="1"/>
          <p:nvPr/>
        </p:nvSpPr>
        <p:spPr>
          <a:xfrm>
            <a:off x="6470131" y="2205711"/>
            <a:ext cx="6376694" cy="491958"/>
          </a:xfrm>
          <a:prstGeom prst="rect">
            <a:avLst/>
          </a:prstGeom>
          <a:noFill/>
        </p:spPr>
        <p:txBody>
          <a:bodyPr wrap="square" numCol="1" spcCol="216000" rtlCol="0">
            <a:noAutofit/>
          </a:bodyPr>
          <a:lstStyle/>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１：重要スキルセット（役割期待）についての対話</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２：行動計画の上司との共有と方向性の合意</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３：具体的なリーダー行動の開発計画の合意</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844083" rtl="0" eaLnBrk="1" fontAlgn="auto" latinLnBrk="0" hangingPunct="1">
              <a:lnSpc>
                <a:spcPct val="100000"/>
              </a:lnSpc>
              <a:spcBef>
                <a:spcPts val="554"/>
              </a:spcBef>
              <a:spcAft>
                <a:spcPts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４：次回のミーティング設定（毎月実施を念頭に）</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63776" marR="0" lvl="0" indent="-263776" algn="l" defTabSz="844083" rtl="0" eaLnBrk="1" fontAlgn="auto" latinLnBrk="0" hangingPunct="1">
              <a:lnSpc>
                <a:spcPct val="100000"/>
              </a:lnSpc>
              <a:spcBef>
                <a:spcPts val="554"/>
              </a:spcBef>
              <a:spcAft>
                <a:spcPts val="0"/>
              </a:spcAft>
              <a:buClrTx/>
              <a:buSzTx/>
              <a:buFontTx/>
              <a:buChar char="-"/>
              <a:tabLst/>
              <a:defRPr/>
            </a:pP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7" name="Shape 219">
            <a:extLst>
              <a:ext uri="{FF2B5EF4-FFF2-40B4-BE49-F238E27FC236}">
                <a16:creationId xmlns:a16="http://schemas.microsoft.com/office/drawing/2014/main" id="{EF865153-2067-4269-AD63-2FAD27169E53}"/>
              </a:ext>
            </a:extLst>
          </p:cNvPr>
          <p:cNvSpPr txBox="1">
            <a:spLocks noChangeArrowheads="1"/>
          </p:cNvSpPr>
          <p:nvPr/>
        </p:nvSpPr>
        <p:spPr bwMode="auto">
          <a:xfrm>
            <a:off x="528638" y="315913"/>
            <a:ext cx="59690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＜現場実践＞　　</a:t>
            </a:r>
            <a:r>
              <a:rPr kumimoji="0" lang="ja-JP" altLang="en-US" sz="2000" b="0"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15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8" name="テキスト ボックス 17">
            <a:extLst>
              <a:ext uri="{FF2B5EF4-FFF2-40B4-BE49-F238E27FC236}">
                <a16:creationId xmlns:a16="http://schemas.microsoft.com/office/drawing/2014/main" id="{A38C567B-AF97-40F8-8F41-1CB5D557D3AB}"/>
              </a:ext>
            </a:extLst>
          </p:cNvPr>
          <p:cNvSpPr txBox="1"/>
          <p:nvPr/>
        </p:nvSpPr>
        <p:spPr>
          <a:xfrm>
            <a:off x="8232399" y="1632804"/>
            <a:ext cx="24547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sng"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上司との</a:t>
            </a:r>
            <a:r>
              <a:rPr kumimoji="0" lang="en-US" altLang="ja-JP" sz="1800" b="1" i="0" u="sng"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1on1</a:t>
            </a:r>
            <a:r>
              <a:rPr kumimoji="0" lang="ja-JP" altLang="en-US" sz="1800" b="1" i="0" u="sng"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内容</a:t>
            </a:r>
            <a:endPar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id="{C9FD7433-5631-4DD2-85E4-CD04D73D676E}"/>
              </a:ext>
            </a:extLst>
          </p:cNvPr>
          <p:cNvSpPr txBox="1"/>
          <p:nvPr/>
        </p:nvSpPr>
        <p:spPr>
          <a:xfrm>
            <a:off x="7184314" y="5592129"/>
            <a:ext cx="272778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1" i="0" u="sng"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0" lang="ja-JP" altLang="en-US" sz="1800" b="1" i="0" u="sng"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上司には、上司向けオリエンテーションで実施プロセスを事前インプットします</a:t>
            </a:r>
            <a:endParaRPr kumimoji="1" lang="ja-JP" altLang="en-US" sz="1800" b="0" i="0" u="sng"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フッター プレースホルダー 1">
            <a:extLst>
              <a:ext uri="{FF2B5EF4-FFF2-40B4-BE49-F238E27FC236}">
                <a16:creationId xmlns:a16="http://schemas.microsoft.com/office/drawing/2014/main" id="{A14B621D-6583-8E6D-67FF-5D40E3329B96}"/>
              </a:ext>
            </a:extLst>
          </p:cNvPr>
          <p:cNvSpPr>
            <a:spLocks noGrp="1"/>
          </p:cNvSpPr>
          <p:nvPr>
            <p:ph type="ftr" sz="quarter" idx="11"/>
          </p:nvPr>
        </p:nvSpPr>
        <p:spPr/>
        <p:txBody>
          <a:bodyPr/>
          <a:lstStyle/>
          <a:p>
            <a:pPr>
              <a:defRPr/>
            </a:pPr>
            <a:r>
              <a:rPr lang="en-US" altLang="ja-JP"/>
              <a:t>Copyright©️ 2023 HRD, Inc. All Rights Reserved. Strictly Confidential.</a:t>
            </a:r>
          </a:p>
        </p:txBody>
      </p:sp>
    </p:spTree>
    <p:extLst>
      <p:ext uri="{BB962C8B-B14F-4D97-AF65-F5344CB8AC3E}">
        <p14:creationId xmlns:p14="http://schemas.microsoft.com/office/powerpoint/2010/main" val="1389179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スライド番号プレースホルダー 3">
            <a:extLst>
              <a:ext uri="{FF2B5EF4-FFF2-40B4-BE49-F238E27FC236}">
                <a16:creationId xmlns:a16="http://schemas.microsoft.com/office/drawing/2014/main" id="{9F7C956D-6DF8-4EE4-987B-FE1A1B5963A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5C1DCAD5-88B8-4FE6-8910-1C4FE859BFA4}"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15</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92867" name="Shape 219">
            <a:extLst>
              <a:ext uri="{FF2B5EF4-FFF2-40B4-BE49-F238E27FC236}">
                <a16:creationId xmlns:a16="http://schemas.microsoft.com/office/drawing/2014/main" id="{D15523BC-8151-4EE5-8E58-35F273EC43D3}"/>
              </a:ext>
            </a:extLst>
          </p:cNvPr>
          <p:cNvSpPr txBox="1">
            <a:spLocks noChangeArrowheads="1"/>
          </p:cNvSpPr>
          <p:nvPr/>
        </p:nvSpPr>
        <p:spPr bwMode="auto">
          <a:xfrm>
            <a:off x="457200" y="273050"/>
            <a:ext cx="5967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en-US" altLang="ja-JP"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&lt;</a:t>
            </a: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スケジュール案</a:t>
            </a:r>
            <a:r>
              <a:rPr kumimoji="0" lang="en-US" altLang="ja-JP" sz="2000" b="0"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&gt;</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4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8" name="テキスト ボックス 7">
            <a:extLst>
              <a:ext uri="{FF2B5EF4-FFF2-40B4-BE49-F238E27FC236}">
                <a16:creationId xmlns:a16="http://schemas.microsoft.com/office/drawing/2014/main" id="{28D760B0-3988-4352-9015-ECDE571F8923}"/>
              </a:ext>
            </a:extLst>
          </p:cNvPr>
          <p:cNvSpPr txBox="1"/>
          <p:nvPr/>
        </p:nvSpPr>
        <p:spPr>
          <a:xfrm>
            <a:off x="376238" y="646113"/>
            <a:ext cx="11337925" cy="830997"/>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20××</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年</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月</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月を区切りとしたスケジュール案は以下の通りです。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オリエンテーションにおいては、本人以外の</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CP360</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回答者（上司・同僚・部下）への効果的な趣旨説明が必要となります。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nvGrpSpPr>
          <p:cNvPr id="5" name="グループ化 4">
            <a:extLst>
              <a:ext uri="{FF2B5EF4-FFF2-40B4-BE49-F238E27FC236}">
                <a16:creationId xmlns:a16="http://schemas.microsoft.com/office/drawing/2014/main" id="{BAB0042F-9BF0-47E4-B5A6-B3A51B4F5CA3}"/>
              </a:ext>
            </a:extLst>
          </p:cNvPr>
          <p:cNvGrpSpPr/>
          <p:nvPr/>
        </p:nvGrpSpPr>
        <p:grpSpPr>
          <a:xfrm>
            <a:off x="5559425" y="2615801"/>
            <a:ext cx="4170943" cy="2689078"/>
            <a:chOff x="7188199" y="3418681"/>
            <a:chExt cx="2135188" cy="319088"/>
          </a:xfrm>
        </p:grpSpPr>
        <p:sp>
          <p:nvSpPr>
            <p:cNvPr id="61" name="テキスト ボックス 30">
              <a:extLst>
                <a:ext uri="{FF2B5EF4-FFF2-40B4-BE49-F238E27FC236}">
                  <a16:creationId xmlns:a16="http://schemas.microsoft.com/office/drawing/2014/main" id="{8BD3F692-B82A-4DA7-9FB3-2122C3927047}"/>
                </a:ext>
              </a:extLst>
            </p:cNvPr>
            <p:cNvSpPr>
              <a:spLocks noChangeArrowheads="1"/>
            </p:cNvSpPr>
            <p:nvPr/>
          </p:nvSpPr>
          <p:spPr bwMode="auto">
            <a:xfrm>
              <a:off x="7188199" y="3418681"/>
              <a:ext cx="2135188" cy="319088"/>
            </a:xfrm>
            <a:prstGeom prst="roundRect">
              <a:avLst>
                <a:gd name="adj" fmla="val 22824"/>
              </a:avLst>
            </a:prstGeom>
            <a:solidFill>
              <a:schemeClr val="bg1"/>
            </a:solidFill>
            <a:ln w="38100">
              <a:solidFill>
                <a:schemeClr val="accent6">
                  <a:lumMod val="60000"/>
                  <a:lumOff val="40000"/>
                </a:schemeClr>
              </a:solidFill>
              <a:round/>
              <a:headEnd/>
              <a:tailEnd/>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srgbClr val="FFFFFF"/>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財</a:t>
              </a:r>
            </a:p>
          </p:txBody>
        </p:sp>
        <p:sp>
          <p:nvSpPr>
            <p:cNvPr id="63" name="テキスト ボックス 62">
              <a:extLst>
                <a:ext uri="{FF2B5EF4-FFF2-40B4-BE49-F238E27FC236}">
                  <a16:creationId xmlns:a16="http://schemas.microsoft.com/office/drawing/2014/main" id="{11212CEE-F8D2-4790-87CA-840E4336B21F}"/>
                </a:ext>
              </a:extLst>
            </p:cNvPr>
            <p:cNvSpPr txBox="1"/>
            <p:nvPr/>
          </p:nvSpPr>
          <p:spPr>
            <a:xfrm>
              <a:off x="7269161" y="3444982"/>
              <a:ext cx="1973263" cy="4382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育成計画実行</a:t>
              </a:r>
              <a:endParaRPr kumimoji="0" lang="en-US" altLang="ja-JP"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sp>
        <p:nvSpPr>
          <p:cNvPr id="9" name="AutoShape 61">
            <a:extLst>
              <a:ext uri="{FF2B5EF4-FFF2-40B4-BE49-F238E27FC236}">
                <a16:creationId xmlns:a16="http://schemas.microsoft.com/office/drawing/2014/main" id="{8F61E5AF-1757-484D-A504-786A7D733322}"/>
              </a:ext>
            </a:extLst>
          </p:cNvPr>
          <p:cNvSpPr/>
          <p:nvPr/>
        </p:nvSpPr>
        <p:spPr bwMode="auto">
          <a:xfrm>
            <a:off x="6124574" y="5555452"/>
            <a:ext cx="3783013" cy="566738"/>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3BA3AB"/>
          </a:solidFill>
          <a:ln w="28575" cap="flat">
            <a:solidFill>
              <a:schemeClr val="accent5">
                <a:lumMod val="20000"/>
                <a:lumOff val="80000"/>
              </a:schemeClr>
            </a:solidFill>
            <a:prstDash val="solid"/>
            <a:miter/>
          </a:ln>
          <a:effectLst>
            <a:outerShdw dist="38096" dir="2700000" algn="tl">
              <a:srgbClr val="000000">
                <a:alpha val="40000"/>
              </a:srgbClr>
            </a:outerShdw>
          </a:effectLst>
        </p:spPr>
        <p:txBody>
          <a:bodyPr wrap="none" lIns="53999" tIns="53999" rIns="53999" bIns="53999"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　コーチ・上司による育成支援</a:t>
            </a:r>
            <a:endParaRPr kumimoji="0" lang="en-US" altLang="ja-JP"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sp>
        <p:nvSpPr>
          <p:cNvPr id="2" name="テキスト ボックス 30">
            <a:extLst>
              <a:ext uri="{FF2B5EF4-FFF2-40B4-BE49-F238E27FC236}">
                <a16:creationId xmlns:a16="http://schemas.microsoft.com/office/drawing/2014/main" id="{34628ED4-8AE2-4949-9E5B-5C7AC948B9D4}"/>
              </a:ext>
            </a:extLst>
          </p:cNvPr>
          <p:cNvSpPr>
            <a:spLocks noChangeArrowheads="1"/>
          </p:cNvSpPr>
          <p:nvPr/>
        </p:nvSpPr>
        <p:spPr bwMode="auto">
          <a:xfrm>
            <a:off x="277813" y="2470150"/>
            <a:ext cx="987425" cy="717550"/>
          </a:xfrm>
          <a:prstGeom prst="roundRect">
            <a:avLst>
              <a:gd name="adj" fmla="val 22824"/>
            </a:avLst>
          </a:prstGeom>
          <a:solidFill>
            <a:schemeClr val="bg1"/>
          </a:solidFill>
          <a:ln w="38100">
            <a:solidFill>
              <a:schemeClr val="bg2">
                <a:lumMod val="20000"/>
                <a:lumOff val="80000"/>
              </a:schemeClr>
            </a:solidFill>
            <a:round/>
            <a:headEnd/>
            <a:tailEnd/>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200" b="0" i="0" u="none" strike="noStrike" kern="1200" cap="none" spc="0" normalizeH="0" baseline="0" noProof="0">
                <a:ln>
                  <a:noFill/>
                </a:ln>
                <a:solidFill>
                  <a:srgbClr val="FFFFFF"/>
                </a:solidFill>
                <a:effectLst/>
                <a:uLnTx/>
                <a:uFillTx/>
                <a:latin typeface="HGPｺﾞｼｯｸE" panose="020B0900000000000000" pitchFamily="50" charset="-128"/>
                <a:ea typeface="HGPｺﾞｼｯｸE" panose="020B0900000000000000" pitchFamily="50" charset="-128"/>
                <a:cs typeface="HGP創英角ｺﾞｼｯｸUB" panose="020B0900000000000000" pitchFamily="50" charset="-128"/>
                <a:sym typeface="Arial" panose="020B0604020202020204" pitchFamily="34" charset="0"/>
              </a:rPr>
              <a:t>財</a:t>
            </a:r>
          </a:p>
        </p:txBody>
      </p:sp>
      <p:sp>
        <p:nvSpPr>
          <p:cNvPr id="3" name="テキスト ボックス 2">
            <a:extLst>
              <a:ext uri="{FF2B5EF4-FFF2-40B4-BE49-F238E27FC236}">
                <a16:creationId xmlns:a16="http://schemas.microsoft.com/office/drawing/2014/main" id="{C754192F-9706-4B9C-AFC0-239AEC8A3E61}"/>
              </a:ext>
            </a:extLst>
          </p:cNvPr>
          <p:cNvSpPr txBox="1"/>
          <p:nvPr/>
        </p:nvSpPr>
        <p:spPr>
          <a:xfrm>
            <a:off x="263525" y="2671763"/>
            <a:ext cx="960438" cy="30003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35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キックオフ</a:t>
            </a:r>
            <a:endParaRPr kumimoji="0" lang="en-US" altLang="ja-JP" sz="135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92878" name="角丸四角形 29">
            <a:extLst>
              <a:ext uri="{FF2B5EF4-FFF2-40B4-BE49-F238E27FC236}">
                <a16:creationId xmlns:a16="http://schemas.microsoft.com/office/drawing/2014/main" id="{81764D87-5CE0-4559-9E37-75619C44E6EF}"/>
              </a:ext>
            </a:extLst>
          </p:cNvPr>
          <p:cNvSpPr>
            <a:spLocks noChangeArrowheads="1"/>
          </p:cNvSpPr>
          <p:nvPr/>
        </p:nvSpPr>
        <p:spPr bwMode="auto">
          <a:xfrm>
            <a:off x="2659063" y="1858963"/>
            <a:ext cx="2268537" cy="338137"/>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月　</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292879" name="グループ化 13">
            <a:extLst>
              <a:ext uri="{FF2B5EF4-FFF2-40B4-BE49-F238E27FC236}">
                <a16:creationId xmlns:a16="http://schemas.microsoft.com/office/drawing/2014/main" id="{D83398BC-3110-4745-8D0E-B404D4427A85}"/>
              </a:ext>
            </a:extLst>
          </p:cNvPr>
          <p:cNvGrpSpPr>
            <a:grpSpLocks/>
          </p:cNvGrpSpPr>
          <p:nvPr/>
        </p:nvGrpSpPr>
        <p:grpSpPr bwMode="auto">
          <a:xfrm>
            <a:off x="2056209" y="3638555"/>
            <a:ext cx="1432714" cy="987425"/>
            <a:chOff x="248741" y="1937758"/>
            <a:chExt cx="1947205" cy="987980"/>
          </a:xfrm>
        </p:grpSpPr>
        <p:sp>
          <p:nvSpPr>
            <p:cNvPr id="44" name="AutoShape 61">
              <a:extLst>
                <a:ext uri="{FF2B5EF4-FFF2-40B4-BE49-F238E27FC236}">
                  <a16:creationId xmlns:a16="http://schemas.microsoft.com/office/drawing/2014/main" id="{53DDDB3E-CB04-413F-B62D-5C8E4725CF96}"/>
                </a:ext>
              </a:extLst>
            </p:cNvPr>
            <p:cNvSpPr/>
            <p:nvPr/>
          </p:nvSpPr>
          <p:spPr>
            <a:xfrm>
              <a:off x="248741" y="1937758"/>
              <a:ext cx="1947205" cy="430455"/>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3BA3AB"/>
            </a:solidFill>
            <a:ln w="28575" cap="flat">
              <a:solidFill>
                <a:schemeClr val="accent5">
                  <a:lumMod val="20000"/>
                  <a:lumOff val="80000"/>
                </a:schemeClr>
              </a:solidFill>
              <a:prstDash val="solid"/>
              <a:miter/>
            </a:ln>
            <a:effectLst>
              <a:outerShdw dist="38096" dir="2700000" algn="tl">
                <a:srgbClr val="000000">
                  <a:alpha val="40000"/>
                </a:srgbClr>
              </a:outerShdw>
            </a:effectLst>
          </p:spPr>
          <p:txBody>
            <a:bodyPr wrap="none" lIns="53999" tIns="53999" rIns="53999" bIns="53999"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　</a:t>
              </a:r>
              <a:r>
                <a:rPr kumimoji="0" lang="en-US" altLang="ja-JP"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CP360</a:t>
              </a:r>
              <a:r>
                <a:rPr kumimoji="0" lang="ja-JP" altLang="en-US"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配信　</a:t>
              </a:r>
              <a:endParaRPr kumimoji="0" lang="en-US"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sp>
          <p:nvSpPr>
            <p:cNvPr id="45" name="AutoShape 61">
              <a:extLst>
                <a:ext uri="{FF2B5EF4-FFF2-40B4-BE49-F238E27FC236}">
                  <a16:creationId xmlns:a16="http://schemas.microsoft.com/office/drawing/2014/main" id="{CACB2F9C-6548-4C82-8FFD-321AB420E748}"/>
                </a:ext>
              </a:extLst>
            </p:cNvPr>
            <p:cNvSpPr/>
            <p:nvPr/>
          </p:nvSpPr>
          <p:spPr>
            <a:xfrm>
              <a:off x="248741" y="2474635"/>
              <a:ext cx="1947205" cy="451103"/>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wrap="none" lIns="53999" tIns="53999" rIns="53999" bIns="53999"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12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対象者による回答</a:t>
              </a:r>
              <a:endParaRPr kumimoji="0" lang="en-US" altLang="ja-JP" sz="12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grpSp>
      <p:sp>
        <p:nvSpPr>
          <p:cNvPr id="6" name="矢印: 右 5">
            <a:extLst>
              <a:ext uri="{FF2B5EF4-FFF2-40B4-BE49-F238E27FC236}">
                <a16:creationId xmlns:a16="http://schemas.microsoft.com/office/drawing/2014/main" id="{47C5EFB0-2A60-4D72-B37E-6E03794BBDCA}"/>
              </a:ext>
            </a:extLst>
          </p:cNvPr>
          <p:cNvSpPr/>
          <p:nvPr/>
        </p:nvSpPr>
        <p:spPr>
          <a:xfrm flipV="1">
            <a:off x="1014413" y="3835400"/>
            <a:ext cx="784225" cy="201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292882" name="TextBox 16">
            <a:extLst>
              <a:ext uri="{FF2B5EF4-FFF2-40B4-BE49-F238E27FC236}">
                <a16:creationId xmlns:a16="http://schemas.microsoft.com/office/drawing/2014/main" id="{21DC02E7-BE21-4032-8D57-39E13E0E6A00}"/>
              </a:ext>
            </a:extLst>
          </p:cNvPr>
          <p:cNvSpPr txBox="1">
            <a:spLocks noChangeArrowheads="1"/>
          </p:cNvSpPr>
          <p:nvPr/>
        </p:nvSpPr>
        <p:spPr bwMode="auto">
          <a:xfrm>
            <a:off x="249238" y="4219575"/>
            <a:ext cx="21955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配信準備</a:t>
            </a:r>
            <a:endPar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対象者リスト準備</a:t>
            </a:r>
            <a:endPar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cxnSp>
        <p:nvCxnSpPr>
          <p:cNvPr id="12" name="直線矢印コネクタ 11">
            <a:extLst>
              <a:ext uri="{FF2B5EF4-FFF2-40B4-BE49-F238E27FC236}">
                <a16:creationId xmlns:a16="http://schemas.microsoft.com/office/drawing/2014/main" id="{6A184729-D283-4978-BB17-24D9CF35986D}"/>
              </a:ext>
            </a:extLst>
          </p:cNvPr>
          <p:cNvCxnSpPr>
            <a:cxnSpLocks/>
          </p:cNvCxnSpPr>
          <p:nvPr/>
        </p:nvCxnSpPr>
        <p:spPr>
          <a:xfrm flipV="1">
            <a:off x="4750987" y="3771106"/>
            <a:ext cx="0"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2884" name="グループ化 13">
            <a:extLst>
              <a:ext uri="{FF2B5EF4-FFF2-40B4-BE49-F238E27FC236}">
                <a16:creationId xmlns:a16="http://schemas.microsoft.com/office/drawing/2014/main" id="{49ADA5F3-9B57-4ABC-BA88-B840DABCD227}"/>
              </a:ext>
            </a:extLst>
          </p:cNvPr>
          <p:cNvGrpSpPr>
            <a:grpSpLocks/>
          </p:cNvGrpSpPr>
          <p:nvPr/>
        </p:nvGrpSpPr>
        <p:grpSpPr bwMode="auto">
          <a:xfrm>
            <a:off x="3565316" y="2582862"/>
            <a:ext cx="1522413" cy="1008063"/>
            <a:chOff x="351061" y="1916832"/>
            <a:chExt cx="1555276" cy="1008908"/>
          </a:xfrm>
        </p:grpSpPr>
        <p:sp>
          <p:nvSpPr>
            <p:cNvPr id="53" name="AutoShape 61">
              <a:extLst>
                <a:ext uri="{FF2B5EF4-FFF2-40B4-BE49-F238E27FC236}">
                  <a16:creationId xmlns:a16="http://schemas.microsoft.com/office/drawing/2014/main" id="{04684B76-AE28-4665-9297-8B56EF988859}"/>
                </a:ext>
              </a:extLst>
            </p:cNvPr>
            <p:cNvSpPr/>
            <p:nvPr/>
          </p:nvSpPr>
          <p:spPr>
            <a:xfrm>
              <a:off x="351061" y="1916832"/>
              <a:ext cx="1547167" cy="432162"/>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3BA3AB"/>
            </a:solidFill>
            <a:ln w="28575" cap="flat">
              <a:solidFill>
                <a:schemeClr val="accent5">
                  <a:lumMod val="20000"/>
                  <a:lumOff val="80000"/>
                </a:schemeClr>
              </a:solidFill>
              <a:prstDash val="solid"/>
              <a:miter/>
            </a:ln>
            <a:effectLst>
              <a:outerShdw dist="38096" dir="2700000" algn="tl">
                <a:srgbClr val="000000">
                  <a:alpha val="40000"/>
                </a:srgbClr>
              </a:outerShdw>
            </a:effectLst>
          </p:spPr>
          <p:txBody>
            <a:bodyPr wrap="none" lIns="53999" tIns="53999" rIns="53999" bIns="53999"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　フィードバック　</a:t>
              </a:r>
              <a:endParaRPr kumimoji="0" lang="en-US"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sp>
          <p:nvSpPr>
            <p:cNvPr id="54" name="AutoShape 61">
              <a:extLst>
                <a:ext uri="{FF2B5EF4-FFF2-40B4-BE49-F238E27FC236}">
                  <a16:creationId xmlns:a16="http://schemas.microsoft.com/office/drawing/2014/main" id="{2F1B46C8-E67F-4A88-AA43-EEC6A49F46D8}"/>
                </a:ext>
              </a:extLst>
            </p:cNvPr>
            <p:cNvSpPr/>
            <p:nvPr/>
          </p:nvSpPr>
          <p:spPr>
            <a:xfrm>
              <a:off x="351061" y="2493578"/>
              <a:ext cx="690873" cy="432162"/>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wrap="none" lIns="53999" tIns="53999" rIns="53999" bIns="53999"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altLang="ja-JP" sz="9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E-</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9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ラーニング</a:t>
              </a:r>
              <a:endParaRPr kumimoji="0" lang="en-US" altLang="ja-JP" sz="9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sp>
          <p:nvSpPr>
            <p:cNvPr id="55" name="AutoShape 61">
              <a:extLst>
                <a:ext uri="{FF2B5EF4-FFF2-40B4-BE49-F238E27FC236}">
                  <a16:creationId xmlns:a16="http://schemas.microsoft.com/office/drawing/2014/main" id="{9AF23C2D-3D07-4347-B66B-3EFFE7064921}"/>
                </a:ext>
              </a:extLst>
            </p:cNvPr>
            <p:cNvSpPr/>
            <p:nvPr/>
          </p:nvSpPr>
          <p:spPr>
            <a:xfrm>
              <a:off x="1041934" y="2490400"/>
              <a:ext cx="864403" cy="432162"/>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wrap="none" lIns="53999" tIns="53999" rIns="53999" bIns="53999"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9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オンライン</a:t>
              </a:r>
              <a:endParaRPr kumimoji="0" lang="en-US" altLang="ja-JP" sz="9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9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セッション</a:t>
              </a:r>
              <a:endParaRPr kumimoji="0" lang="en-US" altLang="ja-JP" sz="9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grpSp>
      <p:pic>
        <p:nvPicPr>
          <p:cNvPr id="292885" name="Picture 3">
            <a:extLst>
              <a:ext uri="{FF2B5EF4-FFF2-40B4-BE49-F238E27FC236}">
                <a16:creationId xmlns:a16="http://schemas.microsoft.com/office/drawing/2014/main" id="{1B9CECBA-169B-4B10-B62C-AD4788467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929" y="4122739"/>
            <a:ext cx="692150" cy="94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2886" name="TextBox 16">
            <a:extLst>
              <a:ext uri="{FF2B5EF4-FFF2-40B4-BE49-F238E27FC236}">
                <a16:creationId xmlns:a16="http://schemas.microsoft.com/office/drawing/2014/main" id="{DB2113B2-488B-4AD1-A8C4-F66DD895E733}"/>
              </a:ext>
            </a:extLst>
          </p:cNvPr>
          <p:cNvSpPr txBox="1">
            <a:spLocks noChangeArrowheads="1"/>
          </p:cNvSpPr>
          <p:nvPr/>
        </p:nvSpPr>
        <p:spPr bwMode="auto">
          <a:xfrm>
            <a:off x="4157861" y="4327527"/>
            <a:ext cx="21955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個人</a:t>
            </a:r>
            <a:br>
              <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br>
            <a:r>
              <a:rPr kumimoji="0" lang="ja-JP" altLang="en-US"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レポート</a:t>
            </a:r>
            <a:endPar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02114" name="角丸四角形 6">
            <a:extLst>
              <a:ext uri="{FF2B5EF4-FFF2-40B4-BE49-F238E27FC236}">
                <a16:creationId xmlns:a16="http://schemas.microsoft.com/office/drawing/2014/main" id="{E14F65CE-9695-4E38-B9C6-1B6FCC0B140E}"/>
              </a:ext>
            </a:extLst>
          </p:cNvPr>
          <p:cNvSpPr>
            <a:spLocks noChangeArrowheads="1"/>
          </p:cNvSpPr>
          <p:nvPr/>
        </p:nvSpPr>
        <p:spPr bwMode="auto">
          <a:xfrm>
            <a:off x="3866353" y="5580062"/>
            <a:ext cx="1727201" cy="540541"/>
          </a:xfrm>
          <a:prstGeom prst="roundRect">
            <a:avLst>
              <a:gd name="adj" fmla="val 16667"/>
            </a:avLst>
          </a:prstGeom>
          <a:solidFill>
            <a:schemeClr val="accent4">
              <a:lumMod val="20000"/>
              <a:lumOff val="80000"/>
            </a:schemeClr>
          </a:solidFill>
          <a:ln>
            <a:noFill/>
          </a:ln>
        </p:spPr>
        <p:txBody>
          <a:bodyPr lIns="0" tIns="0" rIns="0" bIns="0" anchor="ctr"/>
          <a:lstStyle>
            <a:lvl1pPr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2060"/>
                </a:solidFill>
                <a:effectLst/>
                <a:uLnTx/>
                <a:uFillTx/>
                <a:latin typeface="HGPｺﾞｼｯｸE" panose="020B0900000000000000" pitchFamily="50" charset="-128"/>
                <a:ea typeface="ＭＳ Ｐゴシック" panose="020B0600070205080204" pitchFamily="50" charset="-128"/>
                <a:cs typeface="Arial" panose="020B0604020202020204" pitchFamily="34" charset="0"/>
                <a:sym typeface="Arial" panose="020B0604020202020204" pitchFamily="34" charset="0"/>
              </a:rPr>
              <a:t>上司向け</a:t>
            </a:r>
            <a:br>
              <a:rPr kumimoji="0" lang="en-US" altLang="ja-JP" sz="1800" b="0" i="0" u="none" strike="noStrike" kern="1200" cap="none" spc="0" normalizeH="0" baseline="0" noProof="0" dirty="0">
                <a:ln>
                  <a:noFill/>
                </a:ln>
                <a:solidFill>
                  <a:srgbClr val="002060"/>
                </a:solidFill>
                <a:effectLst/>
                <a:uLnTx/>
                <a:uFillTx/>
                <a:latin typeface="HGPｺﾞｼｯｸE" panose="020B0900000000000000" pitchFamily="50" charset="-128"/>
                <a:ea typeface="ＭＳ Ｐゴシック" panose="020B0600070205080204" pitchFamily="50" charset="-128"/>
                <a:cs typeface="Arial" panose="020B0604020202020204" pitchFamily="34" charset="0"/>
                <a:sym typeface="Arial" panose="020B0604020202020204" pitchFamily="34" charset="0"/>
              </a:rPr>
            </a:br>
            <a:r>
              <a:rPr kumimoji="0" lang="en-US" altLang="ja-JP" sz="1800" b="0" i="0" u="none" strike="noStrike" kern="1200" cap="none" spc="0" normalizeH="0" baseline="0" noProof="0" dirty="0">
                <a:ln>
                  <a:noFill/>
                </a:ln>
                <a:solidFill>
                  <a:srgbClr val="002060"/>
                </a:solidFill>
                <a:effectLst/>
                <a:uLnTx/>
                <a:uFillTx/>
                <a:latin typeface="HGPｺﾞｼｯｸE" panose="020B0900000000000000" pitchFamily="50" charset="-128"/>
                <a:ea typeface="ＭＳ Ｐゴシック" panose="020B0600070205080204" pitchFamily="50" charset="-128"/>
                <a:cs typeface="Arial" panose="020B0604020202020204" pitchFamily="34" charset="0"/>
                <a:sym typeface="Arial" panose="020B0604020202020204" pitchFamily="34" charset="0"/>
              </a:rPr>
              <a:t>e-learning</a:t>
            </a:r>
          </a:p>
        </p:txBody>
      </p:sp>
      <p:sp>
        <p:nvSpPr>
          <p:cNvPr id="292888" name="TextBox 16">
            <a:extLst>
              <a:ext uri="{FF2B5EF4-FFF2-40B4-BE49-F238E27FC236}">
                <a16:creationId xmlns:a16="http://schemas.microsoft.com/office/drawing/2014/main" id="{A2757415-6583-4D6C-BFD2-8DAECB3CA1D8}"/>
              </a:ext>
            </a:extLst>
          </p:cNvPr>
          <p:cNvSpPr txBox="1">
            <a:spLocks noChangeArrowheads="1"/>
          </p:cNvSpPr>
          <p:nvPr/>
        </p:nvSpPr>
        <p:spPr bwMode="auto">
          <a:xfrm>
            <a:off x="1596231" y="4776787"/>
            <a:ext cx="2197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2</a:t>
            </a:r>
            <a:r>
              <a:rPr kumimoji="0" lang="ja-JP" altLang="en-US"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週間程度の</a:t>
            </a:r>
            <a:endPar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回答期間</a:t>
            </a:r>
            <a:endPar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92889" name="角丸四角形 6">
            <a:extLst>
              <a:ext uri="{FF2B5EF4-FFF2-40B4-BE49-F238E27FC236}">
                <a16:creationId xmlns:a16="http://schemas.microsoft.com/office/drawing/2014/main" id="{46872943-0060-4A85-933B-7869B5F8510C}"/>
              </a:ext>
            </a:extLst>
          </p:cNvPr>
          <p:cNvSpPr>
            <a:spLocks noChangeArrowheads="1"/>
          </p:cNvSpPr>
          <p:nvPr/>
        </p:nvSpPr>
        <p:spPr bwMode="auto">
          <a:xfrm>
            <a:off x="10218736" y="4784179"/>
            <a:ext cx="1222375" cy="520700"/>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a:ln>
                  <a:noFill/>
                </a:ln>
                <a:solidFill>
                  <a:srgbClr val="FFFFFF"/>
                </a:solidFill>
                <a:effectLst/>
                <a:uLnTx/>
                <a:uFillTx/>
                <a:latin typeface="HGPｺﾞｼｯｸE" panose="020B0900000000000000" pitchFamily="50" charset="-128"/>
                <a:ea typeface="ＭＳ Ｐゴシック" panose="020B0600070205080204" pitchFamily="50" charset="-128"/>
                <a:cs typeface="Arial" panose="020B0604020202020204" pitchFamily="34" charset="0"/>
                <a:sym typeface="Arial" panose="020B0604020202020204" pitchFamily="34" charset="0"/>
              </a:rPr>
              <a:t>実施報告会</a:t>
            </a:r>
            <a:endParaRPr kumimoji="0" lang="en-US" altLang="ja-JP" sz="1600" b="0" i="0" u="none" strike="noStrike" kern="1200" cap="none" spc="0" normalizeH="0" baseline="0" noProof="0">
              <a:ln>
                <a:noFill/>
              </a:ln>
              <a:solidFill>
                <a:srgbClr val="FFFFFF"/>
              </a:solidFill>
              <a:effectLst/>
              <a:uLnTx/>
              <a:uFillTx/>
              <a:latin typeface="HGPｺﾞｼｯｸE" panose="020B0900000000000000"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292890" name="角丸四角形 29">
            <a:extLst>
              <a:ext uri="{FF2B5EF4-FFF2-40B4-BE49-F238E27FC236}">
                <a16:creationId xmlns:a16="http://schemas.microsoft.com/office/drawing/2014/main" id="{47CEAC7F-13DE-4B40-94CF-E775706E4FEA}"/>
              </a:ext>
            </a:extLst>
          </p:cNvPr>
          <p:cNvSpPr>
            <a:spLocks noChangeArrowheads="1"/>
          </p:cNvSpPr>
          <p:nvPr/>
        </p:nvSpPr>
        <p:spPr bwMode="auto">
          <a:xfrm>
            <a:off x="261938" y="1857375"/>
            <a:ext cx="2268537" cy="339725"/>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dirty="0">
                <a:solidFill>
                  <a:srgbClr val="FFFFFF"/>
                </a:solidFill>
                <a:latin typeface="HGPｺﾞｼｯｸE" panose="020B0900000000000000" pitchFamily="50" charset="-128"/>
                <a:ea typeface="HGPｺﾞｼｯｸE" panose="020B0900000000000000" pitchFamily="50" charset="-128"/>
              </a:rPr>
              <a:t>×</a:t>
            </a: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月　</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cxnSp>
        <p:nvCxnSpPr>
          <p:cNvPr id="51" name="直線矢印コネクタ 50">
            <a:extLst>
              <a:ext uri="{FF2B5EF4-FFF2-40B4-BE49-F238E27FC236}">
                <a16:creationId xmlns:a16="http://schemas.microsoft.com/office/drawing/2014/main" id="{44C46DD8-0041-4139-9F7D-9ED5C3A412B9}"/>
              </a:ext>
            </a:extLst>
          </p:cNvPr>
          <p:cNvCxnSpPr>
            <a:cxnSpLocks/>
          </p:cNvCxnSpPr>
          <p:nvPr/>
        </p:nvCxnSpPr>
        <p:spPr>
          <a:xfrm>
            <a:off x="4729954" y="5016579"/>
            <a:ext cx="0" cy="447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2892" name="角丸四角形 29">
            <a:extLst>
              <a:ext uri="{FF2B5EF4-FFF2-40B4-BE49-F238E27FC236}">
                <a16:creationId xmlns:a16="http://schemas.microsoft.com/office/drawing/2014/main" id="{4839D6E9-1BE1-432C-812A-477AB672EDDC}"/>
              </a:ext>
            </a:extLst>
          </p:cNvPr>
          <p:cNvSpPr>
            <a:spLocks noChangeArrowheads="1"/>
          </p:cNvSpPr>
          <p:nvPr/>
        </p:nvSpPr>
        <p:spPr bwMode="auto">
          <a:xfrm>
            <a:off x="9777413" y="1878809"/>
            <a:ext cx="2054224" cy="317501"/>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a:t>
            </a: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月　</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sp>
        <p:nvSpPr>
          <p:cNvPr id="60" name="矢印: 右 59">
            <a:extLst>
              <a:ext uri="{FF2B5EF4-FFF2-40B4-BE49-F238E27FC236}">
                <a16:creationId xmlns:a16="http://schemas.microsoft.com/office/drawing/2014/main" id="{A8257D53-D6FD-413B-9533-233C283A7CAC}"/>
              </a:ext>
            </a:extLst>
          </p:cNvPr>
          <p:cNvSpPr/>
          <p:nvPr/>
        </p:nvSpPr>
        <p:spPr>
          <a:xfrm rot="5400000" flipV="1">
            <a:off x="10648156" y="3848270"/>
            <a:ext cx="368300" cy="2778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292897" name="角丸四角形 6">
            <a:extLst>
              <a:ext uri="{FF2B5EF4-FFF2-40B4-BE49-F238E27FC236}">
                <a16:creationId xmlns:a16="http://schemas.microsoft.com/office/drawing/2014/main" id="{105B2305-615D-4C24-9054-38044E7F9299}"/>
              </a:ext>
            </a:extLst>
          </p:cNvPr>
          <p:cNvSpPr>
            <a:spLocks noChangeArrowheads="1"/>
          </p:cNvSpPr>
          <p:nvPr/>
        </p:nvSpPr>
        <p:spPr bwMode="auto">
          <a:xfrm>
            <a:off x="1456426" y="2494553"/>
            <a:ext cx="917575" cy="685800"/>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0" i="0" u="none" strike="noStrike" kern="1200" cap="none" spc="0" normalizeH="0" baseline="0" noProof="0">
                <a:ln>
                  <a:noFill/>
                </a:ln>
                <a:solidFill>
                  <a:srgbClr val="FFFFFF"/>
                </a:solidFill>
                <a:effectLst/>
                <a:uLnTx/>
                <a:uFillTx/>
                <a:latin typeface="HGPｺﾞｼｯｸE" panose="020B0900000000000000" pitchFamily="50" charset="-128"/>
                <a:ea typeface="ＭＳ Ｐゴシック" panose="020B0600070205080204" pitchFamily="50" charset="-128"/>
                <a:cs typeface="Arial" panose="020B0604020202020204" pitchFamily="34" charset="0"/>
                <a:sym typeface="Arial" panose="020B0604020202020204" pitchFamily="34" charset="0"/>
              </a:rPr>
              <a:t>オリエン　　　テーション</a:t>
            </a:r>
            <a:endParaRPr kumimoji="0" lang="en-US" altLang="ja-JP" sz="1400" b="0" i="0" u="none" strike="noStrike" kern="1200" cap="none" spc="0" normalizeH="0" baseline="0" noProof="0">
              <a:ln>
                <a:noFill/>
              </a:ln>
              <a:solidFill>
                <a:srgbClr val="FFFFFF"/>
              </a:solidFill>
              <a:effectLst/>
              <a:uLnTx/>
              <a:uFillTx/>
              <a:latin typeface="HGPｺﾞｼｯｸE" panose="020B0900000000000000"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292898" name="TextBox 16">
            <a:extLst>
              <a:ext uri="{FF2B5EF4-FFF2-40B4-BE49-F238E27FC236}">
                <a16:creationId xmlns:a16="http://schemas.microsoft.com/office/drawing/2014/main" id="{26EDA0B1-2F1C-4723-AB1C-8EEB3FA450D6}"/>
              </a:ext>
            </a:extLst>
          </p:cNvPr>
          <p:cNvSpPr txBox="1">
            <a:spLocks noChangeArrowheads="1"/>
          </p:cNvSpPr>
          <p:nvPr/>
        </p:nvSpPr>
        <p:spPr bwMode="auto">
          <a:xfrm>
            <a:off x="133351" y="3343275"/>
            <a:ext cx="11318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契約・</a:t>
            </a:r>
            <a:endPar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スコープ決定</a:t>
            </a:r>
            <a:endPar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92899" name="角丸四角形 29">
            <a:extLst>
              <a:ext uri="{FF2B5EF4-FFF2-40B4-BE49-F238E27FC236}">
                <a16:creationId xmlns:a16="http://schemas.microsoft.com/office/drawing/2014/main" id="{7E8E1D48-261E-4F47-A5DB-C7EEB3A70BC8}"/>
              </a:ext>
            </a:extLst>
          </p:cNvPr>
          <p:cNvSpPr>
            <a:spLocks noChangeArrowheads="1"/>
          </p:cNvSpPr>
          <p:nvPr/>
        </p:nvSpPr>
        <p:spPr bwMode="auto">
          <a:xfrm>
            <a:off x="4968079" y="1879600"/>
            <a:ext cx="4780759" cy="309486"/>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dirty="0">
                <a:solidFill>
                  <a:srgbClr val="FFFFFF"/>
                </a:solidFill>
                <a:latin typeface="HGPｺﾞｼｯｸE" panose="020B0900000000000000" pitchFamily="50" charset="-128"/>
                <a:ea typeface="HGPｺﾞｼｯｸE" panose="020B0900000000000000" pitchFamily="50" charset="-128"/>
              </a:rPr>
              <a:t>×</a:t>
            </a: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月～</a:t>
            </a:r>
            <a:r>
              <a:rPr kumimoji="0" lang="en-US" altLang="ja-JP" sz="2000" dirty="0">
                <a:solidFill>
                  <a:srgbClr val="FFFFFF"/>
                </a:solidFill>
                <a:latin typeface="HGPｺﾞｼｯｸE" panose="020B0900000000000000" pitchFamily="50" charset="-128"/>
                <a:ea typeface="HGPｺﾞｼｯｸE" panose="020B0900000000000000" pitchFamily="50" charset="-128"/>
              </a:rPr>
              <a:t>×</a:t>
            </a: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月　</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292900" name="グループ化 13">
            <a:extLst>
              <a:ext uri="{FF2B5EF4-FFF2-40B4-BE49-F238E27FC236}">
                <a16:creationId xmlns:a16="http://schemas.microsoft.com/office/drawing/2014/main" id="{F23C5287-9024-46C1-8B9A-6B8862072BAF}"/>
              </a:ext>
            </a:extLst>
          </p:cNvPr>
          <p:cNvGrpSpPr>
            <a:grpSpLocks/>
          </p:cNvGrpSpPr>
          <p:nvPr/>
        </p:nvGrpSpPr>
        <p:grpSpPr bwMode="auto">
          <a:xfrm>
            <a:off x="9912350" y="2628692"/>
            <a:ext cx="1670050" cy="987425"/>
            <a:chOff x="248741" y="1937758"/>
            <a:chExt cx="1947205" cy="987980"/>
          </a:xfrm>
        </p:grpSpPr>
        <p:sp>
          <p:nvSpPr>
            <p:cNvPr id="48" name="AutoShape 61">
              <a:extLst>
                <a:ext uri="{FF2B5EF4-FFF2-40B4-BE49-F238E27FC236}">
                  <a16:creationId xmlns:a16="http://schemas.microsoft.com/office/drawing/2014/main" id="{2D4379D7-7644-48A2-B17D-60401EF496B5}"/>
                </a:ext>
              </a:extLst>
            </p:cNvPr>
            <p:cNvSpPr/>
            <p:nvPr/>
          </p:nvSpPr>
          <p:spPr>
            <a:xfrm>
              <a:off x="248741" y="1937758"/>
              <a:ext cx="1947205" cy="430454"/>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3BA3AB"/>
            </a:solidFill>
            <a:ln w="28575" cap="flat">
              <a:solidFill>
                <a:schemeClr val="accent5">
                  <a:lumMod val="20000"/>
                  <a:lumOff val="80000"/>
                </a:schemeClr>
              </a:solidFill>
              <a:prstDash val="solid"/>
              <a:miter/>
            </a:ln>
            <a:effectLst>
              <a:outerShdw dist="38096" dir="2700000" algn="tl">
                <a:srgbClr val="000000">
                  <a:alpha val="40000"/>
                </a:srgbClr>
              </a:outerShdw>
            </a:effectLst>
          </p:spPr>
          <p:txBody>
            <a:bodyPr wrap="none" lIns="53999" tIns="53999" rIns="53999" bIns="53999"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　</a:t>
              </a:r>
              <a:r>
                <a:rPr kumimoji="0" lang="en-US" altLang="ja-JP"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2</a:t>
              </a:r>
              <a:r>
                <a:rPr kumimoji="0" lang="ja-JP" altLang="en-US"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回目</a:t>
              </a:r>
              <a:r>
                <a:rPr kumimoji="0" lang="en-US" altLang="ja-JP"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CP360</a:t>
              </a:r>
              <a:r>
                <a:rPr kumimoji="0" lang="ja-JP" altLang="en-US"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配信　</a:t>
              </a:r>
              <a:endParaRPr kumimoji="0" lang="en-US" sz="14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sp>
          <p:nvSpPr>
            <p:cNvPr id="49" name="AutoShape 61">
              <a:extLst>
                <a:ext uri="{FF2B5EF4-FFF2-40B4-BE49-F238E27FC236}">
                  <a16:creationId xmlns:a16="http://schemas.microsoft.com/office/drawing/2014/main" id="{9CE53269-175B-429C-970F-E99A2256DF44}"/>
                </a:ext>
              </a:extLst>
            </p:cNvPr>
            <p:cNvSpPr/>
            <p:nvPr/>
          </p:nvSpPr>
          <p:spPr>
            <a:xfrm>
              <a:off x="248741" y="2474635"/>
              <a:ext cx="1947205" cy="451103"/>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wrap="none" lIns="53999" tIns="53999" rIns="53999" bIns="53999"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12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対象者による回答</a:t>
              </a:r>
              <a:endParaRPr kumimoji="0" lang="en-US" altLang="ja-JP" sz="12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grpSp>
      <p:sp>
        <p:nvSpPr>
          <p:cNvPr id="292901" name="TextBox 16">
            <a:extLst>
              <a:ext uri="{FF2B5EF4-FFF2-40B4-BE49-F238E27FC236}">
                <a16:creationId xmlns:a16="http://schemas.microsoft.com/office/drawing/2014/main" id="{465AFFAA-37AB-4748-A493-7F332D62F8DB}"/>
              </a:ext>
            </a:extLst>
          </p:cNvPr>
          <p:cNvSpPr txBox="1">
            <a:spLocks noChangeArrowheads="1"/>
          </p:cNvSpPr>
          <p:nvPr/>
        </p:nvSpPr>
        <p:spPr bwMode="auto">
          <a:xfrm>
            <a:off x="9994899" y="4198364"/>
            <a:ext cx="16700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Before</a:t>
            </a:r>
            <a:r>
              <a:rPr kumimoji="0" lang="ja-JP" altLang="en-US"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r>
              <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After</a:t>
            </a:r>
            <a:r>
              <a:rPr kumimoji="0" lang="ja-JP" altLang="en-US"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検証</a:t>
            </a:r>
            <a:endPar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組織分析</a:t>
            </a:r>
            <a:endParaRPr kumimoji="0" lang="en-US" altLang="ja-JP" sz="11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50" name="TextBox 16">
            <a:extLst>
              <a:ext uri="{FF2B5EF4-FFF2-40B4-BE49-F238E27FC236}">
                <a16:creationId xmlns:a16="http://schemas.microsoft.com/office/drawing/2014/main" id="{F1EFEF54-FA01-4172-B830-3C27D99735E1}"/>
              </a:ext>
            </a:extLst>
          </p:cNvPr>
          <p:cNvSpPr txBox="1">
            <a:spLocks noChangeArrowheads="1"/>
          </p:cNvSpPr>
          <p:nvPr/>
        </p:nvSpPr>
        <p:spPr bwMode="auto">
          <a:xfrm>
            <a:off x="6617905" y="3394533"/>
            <a:ext cx="21955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コーチング</a:t>
            </a:r>
            <a:endParaRPr kumimoji="0"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フォローアップ研修</a:t>
            </a:r>
            <a:endParaRPr kumimoji="0"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等による育成支援</a:t>
            </a:r>
            <a:endParaRPr kumimoji="0"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4" name="フッター プレースホルダー 3">
            <a:extLst>
              <a:ext uri="{FF2B5EF4-FFF2-40B4-BE49-F238E27FC236}">
                <a16:creationId xmlns:a16="http://schemas.microsoft.com/office/drawing/2014/main" id="{7AFF8F6A-254C-AE3B-7CA0-C7584E3FA143}"/>
              </a:ext>
            </a:extLst>
          </p:cNvPr>
          <p:cNvSpPr>
            <a:spLocks noGrp="1"/>
          </p:cNvSpPr>
          <p:nvPr>
            <p:ph type="ftr" idx="11"/>
          </p:nvPr>
        </p:nvSpPr>
        <p:spPr/>
        <p:txBody>
          <a:bodyPr/>
          <a:lstStyle/>
          <a:p>
            <a:pPr>
              <a:defRPr/>
            </a:pPr>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100300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23">
            <a:extLst>
              <a:ext uri="{FF2B5EF4-FFF2-40B4-BE49-F238E27FC236}">
                <a16:creationId xmlns:a16="http://schemas.microsoft.com/office/drawing/2014/main" id="{839DC77D-E185-440D-9C55-4674CF85220A}"/>
              </a:ext>
            </a:extLst>
          </p:cNvPr>
          <p:cNvSpPr/>
          <p:nvPr/>
        </p:nvSpPr>
        <p:spPr bwMode="auto">
          <a:xfrm>
            <a:off x="3600450" y="2573338"/>
            <a:ext cx="6305550" cy="2328862"/>
          </a:xfrm>
          <a:custGeom>
            <a:avLst/>
            <a:gdLst>
              <a:gd name="f0" fmla="val 10800000"/>
              <a:gd name="f1" fmla="val 5400000"/>
              <a:gd name="f2" fmla="val 16200000"/>
              <a:gd name="f3" fmla="val w"/>
              <a:gd name="f4" fmla="val h"/>
              <a:gd name="f5" fmla="val ss"/>
              <a:gd name="f6" fmla="val 0"/>
              <a:gd name="f7" fmla="*/ 5419351 1 1725033"/>
              <a:gd name="f8" fmla="val 45"/>
              <a:gd name="f9" fmla="val 276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2060"/>
            </a:solidFill>
            <a:prstDash val="solid"/>
            <a:round/>
          </a:ln>
        </p:spPr>
        <p:txBody>
          <a:bodyPr wrap="none" anchorCtr="1"/>
          <a:lstStyle/>
          <a:p>
            <a:pPr marL="0" marR="0" lvl="0" indent="0" algn="ctr" defTabSz="514350" rtl="0" eaLnBrk="0" fontAlgn="auto" latinLnBrk="0" hangingPunct="0">
              <a:lnSpc>
                <a:spcPct val="8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1500"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charset="0"/>
              <a:sym typeface="Arial"/>
              <a:rtl val="0"/>
            </a:endParaRPr>
          </a:p>
        </p:txBody>
      </p:sp>
      <p:cxnSp>
        <p:nvCxnSpPr>
          <p:cNvPr id="22" name="直線矢印コネクタ 21">
            <a:extLst>
              <a:ext uri="{FF2B5EF4-FFF2-40B4-BE49-F238E27FC236}">
                <a16:creationId xmlns:a16="http://schemas.microsoft.com/office/drawing/2014/main" id="{5D3CE165-FC85-44F0-9238-CE252284DF16}"/>
              </a:ext>
            </a:extLst>
          </p:cNvPr>
          <p:cNvCxnSpPr>
            <a:cxnSpLocks/>
          </p:cNvCxnSpPr>
          <p:nvPr/>
        </p:nvCxnSpPr>
        <p:spPr>
          <a:xfrm>
            <a:off x="3303588" y="3529013"/>
            <a:ext cx="461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E13796A-20A2-4DEC-9DA9-0651B26F198F}"/>
              </a:ext>
            </a:extLst>
          </p:cNvPr>
          <p:cNvCxnSpPr/>
          <p:nvPr/>
        </p:nvCxnSpPr>
        <p:spPr>
          <a:xfrm>
            <a:off x="3303588" y="3209925"/>
            <a:ext cx="0" cy="3190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図表 3">
            <a:extLst>
              <a:ext uri="{FF2B5EF4-FFF2-40B4-BE49-F238E27FC236}">
                <a16:creationId xmlns:a16="http://schemas.microsoft.com/office/drawing/2014/main" id="{D4D14EFD-A357-49B8-B434-7CB0A7170729}"/>
              </a:ext>
            </a:extLst>
          </p:cNvPr>
          <p:cNvGraphicFramePr/>
          <p:nvPr/>
        </p:nvGraphicFramePr>
        <p:xfrm>
          <a:off x="4182309" y="2482321"/>
          <a:ext cx="5286217" cy="2235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テキスト ボックス 17">
            <a:extLst>
              <a:ext uri="{FF2B5EF4-FFF2-40B4-BE49-F238E27FC236}">
                <a16:creationId xmlns:a16="http://schemas.microsoft.com/office/drawing/2014/main" id="{04DF23E0-39F4-41CB-9909-79356CA6F73C}"/>
              </a:ext>
            </a:extLst>
          </p:cNvPr>
          <p:cNvSpPr txBox="1"/>
          <p:nvPr/>
        </p:nvSpPr>
        <p:spPr bwMode="auto">
          <a:xfrm>
            <a:off x="265035" y="2293673"/>
            <a:ext cx="3538537" cy="455083"/>
          </a:xfrm>
          <a:prstGeom prst="rect">
            <a:avLst/>
          </a:prstGeom>
          <a:solidFill>
            <a:schemeClr val="bg1"/>
          </a:solidFill>
          <a:ln w="38100" cmpd="sng">
            <a:solidFill>
              <a:srgbClr val="002060"/>
            </a:solidFill>
          </a:ln>
        </p:spPr>
        <p:txBody>
          <a:bodyPr lIns="0" tIns="0" rIns="0" bIns="0" anchor="ct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altLang="ja-JP" sz="15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PXT</a:t>
            </a:r>
            <a:r>
              <a:rPr kumimoji="0" lang="ja-JP" altLang="en-US" sz="15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a:t>
            </a:r>
            <a:r>
              <a:rPr kumimoji="0" lang="en-US" altLang="ja-JP" sz="15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CP360</a:t>
            </a:r>
            <a:r>
              <a:rPr kumimoji="0" lang="ja-JP" altLang="en-US" sz="15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rPr>
              <a:t>実施</a:t>
            </a:r>
            <a:endParaRPr kumimoji="0" lang="en-US" altLang="ja-JP" sz="15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cxnSp>
        <p:nvCxnSpPr>
          <p:cNvPr id="26" name="直線矢印コネクタ 25">
            <a:extLst>
              <a:ext uri="{FF2B5EF4-FFF2-40B4-BE49-F238E27FC236}">
                <a16:creationId xmlns:a16="http://schemas.microsoft.com/office/drawing/2014/main" id="{62173DE1-88B9-435F-905D-1DAA49093A35}"/>
              </a:ext>
            </a:extLst>
          </p:cNvPr>
          <p:cNvCxnSpPr>
            <a:cxnSpLocks/>
          </p:cNvCxnSpPr>
          <p:nvPr/>
        </p:nvCxnSpPr>
        <p:spPr>
          <a:xfrm>
            <a:off x="5540375" y="4705789"/>
            <a:ext cx="2324100" cy="0"/>
          </a:xfrm>
          <a:prstGeom prst="straightConnector1">
            <a:avLst/>
          </a:prstGeom>
          <a:ln w="76200">
            <a:prstDash val="sysDash"/>
            <a:tailEnd type="triangle"/>
          </a:ln>
        </p:spPr>
        <p:style>
          <a:lnRef idx="2">
            <a:schemeClr val="accent1"/>
          </a:lnRef>
          <a:fillRef idx="0">
            <a:schemeClr val="accent1"/>
          </a:fillRef>
          <a:effectRef idx="1">
            <a:schemeClr val="accent1"/>
          </a:effectRef>
          <a:fontRef idx="minor">
            <a:schemeClr val="tx1"/>
          </a:fontRef>
        </p:style>
      </p:cxnSp>
      <p:grpSp>
        <p:nvGrpSpPr>
          <p:cNvPr id="245768" name="グループ化 7">
            <a:extLst>
              <a:ext uri="{FF2B5EF4-FFF2-40B4-BE49-F238E27FC236}">
                <a16:creationId xmlns:a16="http://schemas.microsoft.com/office/drawing/2014/main" id="{E349502F-708E-476B-AA44-9052C55CE57A}"/>
              </a:ext>
            </a:extLst>
          </p:cNvPr>
          <p:cNvGrpSpPr>
            <a:grpSpLocks/>
          </p:cNvGrpSpPr>
          <p:nvPr/>
        </p:nvGrpSpPr>
        <p:grpSpPr bwMode="auto">
          <a:xfrm>
            <a:off x="4059238" y="4032250"/>
            <a:ext cx="1576387" cy="901661"/>
            <a:chOff x="5248230" y="1600146"/>
            <a:chExt cx="2039172" cy="854884"/>
          </a:xfrm>
        </p:grpSpPr>
        <p:sp>
          <p:nvSpPr>
            <p:cNvPr id="32" name="テキスト ボックス 48">
              <a:extLst>
                <a:ext uri="{FF2B5EF4-FFF2-40B4-BE49-F238E27FC236}">
                  <a16:creationId xmlns:a16="http://schemas.microsoft.com/office/drawing/2014/main" id="{18E0D4C7-316D-43D4-AB9F-7C46E63078F3}"/>
                </a:ext>
              </a:extLst>
            </p:cNvPr>
            <p:cNvSpPr txBox="1"/>
            <p:nvPr/>
          </p:nvSpPr>
          <p:spPr>
            <a:xfrm>
              <a:off x="5248230" y="1929773"/>
              <a:ext cx="2039172" cy="525257"/>
            </a:xfrm>
            <a:prstGeom prst="rect">
              <a:avLst/>
            </a:prstGeom>
            <a:noFill/>
            <a:ln cap="flat">
              <a:noFill/>
            </a:ln>
          </p:spPr>
          <p:txBody>
            <a:bodyPr anchorCtr="1">
              <a:spAutoFit/>
            </a:bodyPr>
            <a:lstStyle/>
            <a:p>
              <a:pPr marL="0" marR="0" lvl="0" indent="0" algn="ctr"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5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itchFamily="34"/>
                  <a:sym typeface="Arial"/>
                  <a:rtl val="0"/>
                </a:rPr>
                <a:t>育成対象者</a:t>
              </a:r>
              <a:endParaRPr kumimoji="1" lang="en-US" altLang="ja-JP" sz="15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itchFamily="34"/>
                <a:sym typeface="Arial"/>
                <a:rtl val="0"/>
              </a:endParaRPr>
            </a:p>
            <a:p>
              <a:pPr marL="0" marR="0" lvl="0" indent="0" algn="ctr"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altLang="ja-JP" sz="15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itchFamily="34"/>
                <a:sym typeface="Arial"/>
                <a:rtl val="0"/>
              </a:endParaRPr>
            </a:p>
          </p:txBody>
        </p:sp>
        <p:grpSp>
          <p:nvGrpSpPr>
            <p:cNvPr id="245807" name="グループ化 402">
              <a:extLst>
                <a:ext uri="{FF2B5EF4-FFF2-40B4-BE49-F238E27FC236}">
                  <a16:creationId xmlns:a16="http://schemas.microsoft.com/office/drawing/2014/main" id="{774298C3-F260-438B-A9F4-3E035A465DB9}"/>
                </a:ext>
              </a:extLst>
            </p:cNvPr>
            <p:cNvGrpSpPr>
              <a:grpSpLocks/>
            </p:cNvGrpSpPr>
            <p:nvPr/>
          </p:nvGrpSpPr>
          <p:grpSpPr bwMode="auto">
            <a:xfrm>
              <a:off x="6005212" y="1600146"/>
              <a:ext cx="550395" cy="340623"/>
              <a:chOff x="6005212" y="1600146"/>
              <a:chExt cx="550395" cy="340623"/>
            </a:xfrm>
          </p:grpSpPr>
          <p:grpSp>
            <p:nvGrpSpPr>
              <p:cNvPr id="245808" name="グループ化 403">
                <a:extLst>
                  <a:ext uri="{FF2B5EF4-FFF2-40B4-BE49-F238E27FC236}">
                    <a16:creationId xmlns:a16="http://schemas.microsoft.com/office/drawing/2014/main" id="{0C1439B0-BF99-4A0B-AA81-D5979138B28A}"/>
                  </a:ext>
                </a:extLst>
              </p:cNvPr>
              <p:cNvGrpSpPr>
                <a:grpSpLocks/>
              </p:cNvGrpSpPr>
              <p:nvPr/>
            </p:nvGrpSpPr>
            <p:grpSpPr bwMode="auto">
              <a:xfrm>
                <a:off x="6005212" y="1851906"/>
                <a:ext cx="151232" cy="42245"/>
                <a:chOff x="6005212" y="1851906"/>
                <a:chExt cx="151232" cy="42245"/>
              </a:xfrm>
            </p:grpSpPr>
            <p:sp>
              <p:nvSpPr>
                <p:cNvPr id="50" name="Line 25">
                  <a:extLst>
                    <a:ext uri="{FF2B5EF4-FFF2-40B4-BE49-F238E27FC236}">
                      <a16:creationId xmlns:a16="http://schemas.microsoft.com/office/drawing/2014/main" id="{A263DAB2-D0EB-4A6C-AB5F-D58C544C6380}"/>
                    </a:ext>
                  </a:extLst>
                </p:cNvPr>
                <p:cNvSpPr/>
                <p:nvPr/>
              </p:nvSpPr>
              <p:spPr>
                <a:xfrm>
                  <a:off x="6005988" y="1851505"/>
                  <a:ext cx="0" cy="4063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51" name="Line 26">
                  <a:extLst>
                    <a:ext uri="{FF2B5EF4-FFF2-40B4-BE49-F238E27FC236}">
                      <a16:creationId xmlns:a16="http://schemas.microsoft.com/office/drawing/2014/main" id="{A0975D03-C9FE-44D9-8F97-EBA6EAE0F983}"/>
                    </a:ext>
                  </a:extLst>
                </p:cNvPr>
                <p:cNvSpPr/>
                <p:nvPr/>
              </p:nvSpPr>
              <p:spPr>
                <a:xfrm>
                  <a:off x="6174379" y="1851505"/>
                  <a:ext cx="0" cy="4063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245809" name="グループ化 404">
                <a:extLst>
                  <a:ext uri="{FF2B5EF4-FFF2-40B4-BE49-F238E27FC236}">
                    <a16:creationId xmlns:a16="http://schemas.microsoft.com/office/drawing/2014/main" id="{1463D571-9B4F-4751-8B3C-7553C23979E1}"/>
                  </a:ext>
                </a:extLst>
              </p:cNvPr>
              <p:cNvGrpSpPr>
                <a:grpSpLocks/>
              </p:cNvGrpSpPr>
              <p:nvPr/>
            </p:nvGrpSpPr>
            <p:grpSpPr bwMode="auto">
              <a:xfrm>
                <a:off x="6115898" y="1600146"/>
                <a:ext cx="250738" cy="340623"/>
                <a:chOff x="6115898" y="1600146"/>
                <a:chExt cx="250738" cy="340623"/>
              </a:xfrm>
            </p:grpSpPr>
            <p:sp>
              <p:nvSpPr>
                <p:cNvPr id="42" name="Oval 21">
                  <a:extLst>
                    <a:ext uri="{FF2B5EF4-FFF2-40B4-BE49-F238E27FC236}">
                      <a16:creationId xmlns:a16="http://schemas.microsoft.com/office/drawing/2014/main" id="{30AD1E47-C8DC-42DE-8AD6-D478CBFDC085}"/>
                    </a:ext>
                  </a:extLst>
                </p:cNvPr>
                <p:cNvSpPr/>
                <p:nvPr/>
              </p:nvSpPr>
              <p:spPr>
                <a:xfrm>
                  <a:off x="6141522" y="1600146"/>
                  <a:ext cx="201247" cy="13395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46C0A"/>
                </a:solidFill>
                <a:ln cap="flat">
                  <a:noFill/>
                  <a:prstDash val="solid"/>
                </a:ln>
              </p:spPr>
              <p:txBody>
                <a:bodyPr wrap="none" anchor="ct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3" name="Rectangle 22">
                  <a:extLst>
                    <a:ext uri="{FF2B5EF4-FFF2-40B4-BE49-F238E27FC236}">
                      <a16:creationId xmlns:a16="http://schemas.microsoft.com/office/drawing/2014/main" id="{11157997-8A6B-42E4-B464-251C897C4A1E}"/>
                    </a:ext>
                  </a:extLst>
                </p:cNvPr>
                <p:cNvSpPr/>
                <p:nvPr/>
              </p:nvSpPr>
              <p:spPr>
                <a:xfrm>
                  <a:off x="6160005" y="1869567"/>
                  <a:ext cx="168391" cy="70741"/>
                </a:xfrm>
                <a:prstGeom prst="rect">
                  <a:avLst/>
                </a:prstGeom>
                <a:solidFill>
                  <a:srgbClr val="E46C0A"/>
                </a:solidFill>
                <a:ln cap="flat">
                  <a:noFill/>
                  <a:prstDash val="solid"/>
                </a:ln>
              </p:spPr>
              <p:txBody>
                <a:bodyPr wrap="none" anchor="ct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4" name="AutoShape 24">
                  <a:extLst>
                    <a:ext uri="{FF2B5EF4-FFF2-40B4-BE49-F238E27FC236}">
                      <a16:creationId xmlns:a16="http://schemas.microsoft.com/office/drawing/2014/main" id="{B0460472-538E-40A5-A2EE-1C40BCABC85C}"/>
                    </a:ext>
                  </a:extLst>
                </p:cNvPr>
                <p:cNvSpPr/>
                <p:nvPr/>
              </p:nvSpPr>
              <p:spPr>
                <a:xfrm>
                  <a:off x="6116880" y="1737114"/>
                  <a:ext cx="250532" cy="13395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E46C0A"/>
                </a:solidFill>
                <a:ln cap="flat">
                  <a:noFill/>
                  <a:prstDash val="solid"/>
                </a:ln>
              </p:spPr>
              <p:txBody>
                <a:bodyPr wrap="none" anchor="ct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5" name="Line 25">
                  <a:extLst>
                    <a:ext uri="{FF2B5EF4-FFF2-40B4-BE49-F238E27FC236}">
                      <a16:creationId xmlns:a16="http://schemas.microsoft.com/office/drawing/2014/main" id="{F1125FBE-673F-46EE-BF46-CC26D45CB9FD}"/>
                    </a:ext>
                  </a:extLst>
                </p:cNvPr>
                <p:cNvSpPr/>
                <p:nvPr/>
              </p:nvSpPr>
              <p:spPr>
                <a:xfrm>
                  <a:off x="6203129" y="1850000"/>
                  <a:ext cx="0" cy="4214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6" name="Line 26">
                  <a:extLst>
                    <a:ext uri="{FF2B5EF4-FFF2-40B4-BE49-F238E27FC236}">
                      <a16:creationId xmlns:a16="http://schemas.microsoft.com/office/drawing/2014/main" id="{71B2C09C-33AB-4AC4-990A-569A67550F7C}"/>
                    </a:ext>
                  </a:extLst>
                </p:cNvPr>
                <p:cNvSpPr/>
                <p:nvPr/>
              </p:nvSpPr>
              <p:spPr>
                <a:xfrm>
                  <a:off x="6355091" y="1850000"/>
                  <a:ext cx="0" cy="4214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245810" name="グループ化 405">
                <a:extLst>
                  <a:ext uri="{FF2B5EF4-FFF2-40B4-BE49-F238E27FC236}">
                    <a16:creationId xmlns:a16="http://schemas.microsoft.com/office/drawing/2014/main" id="{C11AB32F-4601-47B1-9A94-866465249183}"/>
                  </a:ext>
                </a:extLst>
              </p:cNvPr>
              <p:cNvGrpSpPr>
                <a:grpSpLocks/>
              </p:cNvGrpSpPr>
              <p:nvPr/>
            </p:nvGrpSpPr>
            <p:grpSpPr bwMode="auto">
              <a:xfrm>
                <a:off x="6404375" y="1850370"/>
                <a:ext cx="151232" cy="42245"/>
                <a:chOff x="6404375" y="1850370"/>
                <a:chExt cx="151232" cy="42245"/>
              </a:xfrm>
            </p:grpSpPr>
            <p:sp>
              <p:nvSpPr>
                <p:cNvPr id="40" name="Line 25">
                  <a:extLst>
                    <a:ext uri="{FF2B5EF4-FFF2-40B4-BE49-F238E27FC236}">
                      <a16:creationId xmlns:a16="http://schemas.microsoft.com/office/drawing/2014/main" id="{C5B65F28-DA92-47D8-A3D5-D184DB9EC27B}"/>
                    </a:ext>
                  </a:extLst>
                </p:cNvPr>
                <p:cNvSpPr/>
                <p:nvPr/>
              </p:nvSpPr>
              <p:spPr>
                <a:xfrm>
                  <a:off x="6404376" y="1849999"/>
                  <a:ext cx="0" cy="4214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1" name="Line 26">
                  <a:extLst>
                    <a:ext uri="{FF2B5EF4-FFF2-40B4-BE49-F238E27FC236}">
                      <a16:creationId xmlns:a16="http://schemas.microsoft.com/office/drawing/2014/main" id="{1659E668-6D72-41C4-AF9B-2DEB941E72A0}"/>
                    </a:ext>
                  </a:extLst>
                </p:cNvPr>
                <p:cNvSpPr/>
                <p:nvPr/>
              </p:nvSpPr>
              <p:spPr>
                <a:xfrm>
                  <a:off x="6556339" y="1849999"/>
                  <a:ext cx="0" cy="4214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grpSp>
      </p:grpSp>
      <p:sp>
        <p:nvSpPr>
          <p:cNvPr id="245769" name="テキスト ボックス 59">
            <a:extLst>
              <a:ext uri="{FF2B5EF4-FFF2-40B4-BE49-F238E27FC236}">
                <a16:creationId xmlns:a16="http://schemas.microsoft.com/office/drawing/2014/main" id="{31838B2E-34CE-4B56-A6EE-1C59D3005349}"/>
              </a:ext>
            </a:extLst>
          </p:cNvPr>
          <p:cNvSpPr txBox="1">
            <a:spLocks noChangeArrowheads="1"/>
          </p:cNvSpPr>
          <p:nvPr/>
        </p:nvSpPr>
        <p:spPr bwMode="auto">
          <a:xfrm>
            <a:off x="361950" y="231423"/>
            <a:ext cx="114379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defRPr kumimoji="1">
                <a:solidFill>
                  <a:schemeClr val="tx1"/>
                </a:solidFill>
                <a:latin typeface="Arial" panose="020B0604020202020204" pitchFamily="34" charset="0"/>
                <a:ea typeface="ＭＳ Ｐゴシック" panose="020B0600070205080204" pitchFamily="50" charset="-128"/>
              </a:defRPr>
            </a:lvl1pPr>
            <a:lvl2pPr marL="742950" indent="-285750" defTabSz="514350">
              <a:defRPr kumimoji="1">
                <a:solidFill>
                  <a:schemeClr val="tx1"/>
                </a:solidFill>
                <a:latin typeface="Arial" panose="020B0604020202020204" pitchFamily="34" charset="0"/>
                <a:ea typeface="ＭＳ Ｐゴシック" panose="020B0600070205080204" pitchFamily="50" charset="-128"/>
              </a:defRPr>
            </a:lvl2pPr>
            <a:lvl3pPr marL="1143000" indent="-228600" defTabSz="514350">
              <a:defRPr kumimoji="1">
                <a:solidFill>
                  <a:schemeClr val="tx1"/>
                </a:solidFill>
                <a:latin typeface="Arial" panose="020B0604020202020204" pitchFamily="34" charset="0"/>
                <a:ea typeface="ＭＳ Ｐゴシック" panose="020B0600070205080204" pitchFamily="50" charset="-128"/>
              </a:defRPr>
            </a:lvl3pPr>
            <a:lvl4pPr marL="1600200" indent="-228600" defTabSz="514350">
              <a:defRPr kumimoji="1">
                <a:solidFill>
                  <a:schemeClr val="tx1"/>
                </a:solidFill>
                <a:latin typeface="Arial" panose="020B0604020202020204" pitchFamily="34" charset="0"/>
                <a:ea typeface="ＭＳ Ｐゴシック" panose="020B0600070205080204" pitchFamily="50" charset="-128"/>
              </a:defRPr>
            </a:lvl4pPr>
            <a:lvl5pPr marL="2057400" indent="-228600" defTabSz="514350">
              <a:defRPr kumimoji="1">
                <a:solidFill>
                  <a:schemeClr val="tx1"/>
                </a:solidFill>
                <a:latin typeface="Arial" panose="020B0604020202020204" pitchFamily="34" charset="0"/>
                <a:ea typeface="ＭＳ Ｐゴシック" panose="020B0600070205080204" pitchFamily="50" charset="-128"/>
              </a:defRPr>
            </a:lvl5pPr>
            <a:lvl6pPr marL="25146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514350" rtl="0" eaLnBrk="1" fontAlgn="base" latinLnBrk="0" hangingPunct="1">
              <a:lnSpc>
                <a:spcPct val="100000"/>
              </a:lnSpc>
              <a:spcBef>
                <a:spcPts val="338"/>
              </a:spcBef>
              <a:spcAft>
                <a:spcPct val="0"/>
              </a:spcAft>
              <a:buClrTx/>
              <a:buSzTx/>
              <a:buFontTx/>
              <a:buNone/>
              <a:tabLst/>
              <a:defRPr/>
            </a:pPr>
            <a:r>
              <a:rPr kumimoji="1" lang="en-US" altLang="ja-JP" sz="2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a:t>
            </a:r>
            <a:r>
              <a:rPr kumimoji="1" lang="en-US" altLang="ja-JP" sz="2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CP360</a:t>
            </a:r>
            <a:r>
              <a:rPr kumimoji="1" lang="ja-JP" altLang="en-US" sz="2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の前後サーベイによる育成効果の可視化</a:t>
            </a:r>
            <a:endPar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9" name="テキスト ボックス 126">
            <a:extLst>
              <a:ext uri="{FF2B5EF4-FFF2-40B4-BE49-F238E27FC236}">
                <a16:creationId xmlns:a16="http://schemas.microsoft.com/office/drawing/2014/main" id="{C94A3834-C64C-4396-BE12-B07935051451}"/>
              </a:ext>
            </a:extLst>
          </p:cNvPr>
          <p:cNvSpPr txBox="1"/>
          <p:nvPr/>
        </p:nvSpPr>
        <p:spPr bwMode="auto">
          <a:xfrm>
            <a:off x="8493125" y="4403725"/>
            <a:ext cx="588963" cy="95250"/>
          </a:xfrm>
          <a:prstGeom prst="rect">
            <a:avLst/>
          </a:prstGeom>
          <a:noFill/>
          <a:ln cap="flat">
            <a:noFill/>
          </a:ln>
        </p:spPr>
        <p:txBody>
          <a:bodyPr wrap="none" lIns="0" tIns="0" rIns="0" bIns="0" anchor="ctr" anchorCtr="1"/>
          <a:lstStyle/>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アクションプラン</a:t>
            </a:r>
            <a:endPar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実施効果の確認</a:t>
            </a:r>
            <a:endPar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sp>
        <p:nvSpPr>
          <p:cNvPr id="27" name="角丸四角形 123">
            <a:extLst>
              <a:ext uri="{FF2B5EF4-FFF2-40B4-BE49-F238E27FC236}">
                <a16:creationId xmlns:a16="http://schemas.microsoft.com/office/drawing/2014/main" id="{F2C44CA6-1CF6-4B9D-A3E4-30770E099469}"/>
              </a:ext>
            </a:extLst>
          </p:cNvPr>
          <p:cNvSpPr/>
          <p:nvPr/>
        </p:nvSpPr>
        <p:spPr bwMode="auto">
          <a:xfrm>
            <a:off x="4922838" y="5718175"/>
            <a:ext cx="2881312" cy="1039813"/>
          </a:xfrm>
          <a:custGeom>
            <a:avLst/>
            <a:gdLst>
              <a:gd name="f0" fmla="val 10800000"/>
              <a:gd name="f1" fmla="val 5400000"/>
              <a:gd name="f2" fmla="val 16200000"/>
              <a:gd name="f3" fmla="val w"/>
              <a:gd name="f4" fmla="val h"/>
              <a:gd name="f5" fmla="val ss"/>
              <a:gd name="f6" fmla="val 0"/>
              <a:gd name="f7" fmla="*/ 5419351 1 1725033"/>
              <a:gd name="f8" fmla="val 45"/>
              <a:gd name="f9" fmla="val 276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38103" cap="flat">
            <a:solidFill>
              <a:srgbClr val="002060"/>
            </a:solidFill>
            <a:prstDash val="solid"/>
            <a:round/>
          </a:ln>
        </p:spPr>
        <p:txBody>
          <a:bodyPr wrap="none" anchorCtr="1"/>
          <a:lstStyle/>
          <a:p>
            <a:pPr marL="0" marR="0" lvl="0" indent="0" algn="ctr" defTabSz="514350" rtl="0" eaLnBrk="0" fontAlgn="auto" latinLnBrk="0" hangingPunct="0">
              <a:lnSpc>
                <a:spcPct val="8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1500" b="0"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charset="0"/>
              <a:sym typeface="Arial"/>
              <a:rtl val="0"/>
            </a:endParaRPr>
          </a:p>
        </p:txBody>
      </p:sp>
      <p:sp>
        <p:nvSpPr>
          <p:cNvPr id="28" name="二等辺三角形 27">
            <a:extLst>
              <a:ext uri="{FF2B5EF4-FFF2-40B4-BE49-F238E27FC236}">
                <a16:creationId xmlns:a16="http://schemas.microsoft.com/office/drawing/2014/main" id="{5A674C39-A058-49B1-962D-ABA054F3AA1A}"/>
              </a:ext>
            </a:extLst>
          </p:cNvPr>
          <p:cNvSpPr/>
          <p:nvPr/>
        </p:nvSpPr>
        <p:spPr bwMode="auto">
          <a:xfrm>
            <a:off x="5684838" y="5100638"/>
            <a:ext cx="1336675" cy="361950"/>
          </a:xfrm>
          <a:prstGeom prst="triangle">
            <a:avLst>
              <a:gd name="adj" fmla="val 51026"/>
            </a:avLst>
          </a:prstGeom>
          <a:solidFill>
            <a:schemeClr val="bg1">
              <a:lumMod val="75000"/>
            </a:schemeClr>
          </a:solidFill>
          <a:ln w="9525" algn="ctr">
            <a:noFill/>
            <a:round/>
            <a:headEnd type="triangle" w="sm" len="sm"/>
            <a:tailEnd type="none" w="sm" len="sm"/>
          </a:ln>
        </p:spPr>
        <p:txBody>
          <a:bodyPr lIns="50625" tIns="26325" rIns="50625" bIns="26325" anchor="ctr"/>
          <a:lstStyle/>
          <a:p>
            <a:pPr marL="0" marR="0" lvl="0" indent="0" algn="ctr" defTabSz="514350" rtl="0" eaLnBrk="0" fontAlgn="base" latinLnBrk="0" hangingPunct="0">
              <a:lnSpc>
                <a:spcPct val="80000"/>
              </a:lnSpc>
              <a:spcBef>
                <a:spcPct val="0"/>
              </a:spcBef>
              <a:spcAft>
                <a:spcPct val="0"/>
              </a:spcAft>
              <a:buClrTx/>
              <a:buSzTx/>
              <a:buFontTx/>
              <a:buNone/>
              <a:tabLst/>
              <a:defRPr/>
            </a:pPr>
            <a:endParaRPr kumimoji="1" lang="en-US"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sp>
        <p:nvSpPr>
          <p:cNvPr id="89" name="ホームベース 74">
            <a:extLst>
              <a:ext uri="{FF2B5EF4-FFF2-40B4-BE49-F238E27FC236}">
                <a16:creationId xmlns:a16="http://schemas.microsoft.com/office/drawing/2014/main" id="{8089DF28-DB72-4998-9620-2BC1F9D85563}"/>
              </a:ext>
            </a:extLst>
          </p:cNvPr>
          <p:cNvSpPr/>
          <p:nvPr/>
        </p:nvSpPr>
        <p:spPr>
          <a:xfrm>
            <a:off x="5505450" y="5953125"/>
            <a:ext cx="2181225" cy="635000"/>
          </a:xfrm>
          <a:prstGeom prst="homePlate">
            <a:avLst>
              <a:gd name="adj" fmla="val 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2813" rtl="0" fontAlgn="base">
              <a:spcBef>
                <a:spcPct val="0"/>
              </a:spcBef>
              <a:spcAft>
                <a:spcPct val="0"/>
              </a:spcAft>
              <a:defRPr kern="1200">
                <a:solidFill>
                  <a:schemeClr val="lt1"/>
                </a:solidFill>
                <a:latin typeface="+mn-lt"/>
                <a:ea typeface="+mn-ea"/>
                <a:cs typeface="+mn-cs"/>
              </a:defRPr>
            </a:lvl1pPr>
            <a:lvl2pPr marL="455613" indent="1588" algn="l" defTabSz="912813" rtl="0" fontAlgn="base">
              <a:spcBef>
                <a:spcPct val="0"/>
              </a:spcBef>
              <a:spcAft>
                <a:spcPct val="0"/>
              </a:spcAft>
              <a:defRPr kern="1200">
                <a:solidFill>
                  <a:schemeClr val="lt1"/>
                </a:solidFill>
                <a:latin typeface="+mn-lt"/>
                <a:ea typeface="+mn-ea"/>
                <a:cs typeface="+mn-cs"/>
              </a:defRPr>
            </a:lvl2pPr>
            <a:lvl3pPr marL="912813" indent="1588" algn="l" defTabSz="912813" rtl="0" fontAlgn="base">
              <a:spcBef>
                <a:spcPct val="0"/>
              </a:spcBef>
              <a:spcAft>
                <a:spcPct val="0"/>
              </a:spcAft>
              <a:defRPr kern="1200">
                <a:solidFill>
                  <a:schemeClr val="lt1"/>
                </a:solidFill>
                <a:latin typeface="+mn-lt"/>
                <a:ea typeface="+mn-ea"/>
                <a:cs typeface="+mn-cs"/>
              </a:defRPr>
            </a:lvl3pPr>
            <a:lvl4pPr marL="1370013" indent="1588" algn="l" defTabSz="912813" rtl="0" fontAlgn="base">
              <a:spcBef>
                <a:spcPct val="0"/>
              </a:spcBef>
              <a:spcAft>
                <a:spcPct val="0"/>
              </a:spcAft>
              <a:defRPr kern="1200">
                <a:solidFill>
                  <a:schemeClr val="lt1"/>
                </a:solidFill>
                <a:latin typeface="+mn-lt"/>
                <a:ea typeface="+mn-ea"/>
                <a:cs typeface="+mn-cs"/>
              </a:defRPr>
            </a:lvl4pPr>
            <a:lvl5pPr marL="1827213" indent="1588" algn="l" defTabSz="9128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513458" rtl="0" eaLnBrk="0" fontAlgn="base" latinLnBrk="0" hangingPunct="0">
              <a:lnSpc>
                <a:spcPct val="100000"/>
              </a:lnSpc>
              <a:spcBef>
                <a:spcPct val="0"/>
              </a:spcBef>
              <a:spcAft>
                <a:spcPct val="0"/>
              </a:spcAft>
              <a:buClrTx/>
              <a:buSzTx/>
              <a:buFontTx/>
              <a:buNone/>
              <a:tabLst/>
              <a:defRPr/>
            </a:pPr>
            <a:r>
              <a:rPr kumimoji="1" lang="ja-JP" altLang="en-US" sz="15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rPr>
              <a:t>対象者への関わり、　　　　　実行支援</a:t>
            </a:r>
            <a:endParaRPr kumimoji="1" lang="en-US" altLang="ja-JP" sz="15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75" name="テキスト ボックス 126">
            <a:extLst>
              <a:ext uri="{FF2B5EF4-FFF2-40B4-BE49-F238E27FC236}">
                <a16:creationId xmlns:a16="http://schemas.microsoft.com/office/drawing/2014/main" id="{DD0168EA-F1F8-47FD-84CF-E4028706A887}"/>
              </a:ext>
            </a:extLst>
          </p:cNvPr>
          <p:cNvSpPr txBox="1"/>
          <p:nvPr/>
        </p:nvSpPr>
        <p:spPr bwMode="auto">
          <a:xfrm>
            <a:off x="4203700" y="5332413"/>
            <a:ext cx="1336675" cy="47625"/>
          </a:xfrm>
          <a:prstGeom prst="rect">
            <a:avLst/>
          </a:prstGeom>
          <a:noFill/>
          <a:ln cap="flat">
            <a:noFill/>
          </a:ln>
        </p:spPr>
        <p:txBody>
          <a:bodyPr wrap="none" lIns="0" tIns="0" rIns="0" bIns="0" anchor="ctr" anchorCtr="1"/>
          <a:lstStyle/>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　レポートを元に</a:t>
            </a:r>
            <a:endPar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上司部下で対話</a:t>
            </a:r>
            <a:endPar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grpSp>
        <p:nvGrpSpPr>
          <p:cNvPr id="8" name="グループ化 7">
            <a:extLst>
              <a:ext uri="{FF2B5EF4-FFF2-40B4-BE49-F238E27FC236}">
                <a16:creationId xmlns:a16="http://schemas.microsoft.com/office/drawing/2014/main" id="{B5B6835C-6E2A-4CBC-81AC-D7AA3C408CA7}"/>
              </a:ext>
            </a:extLst>
          </p:cNvPr>
          <p:cNvGrpSpPr>
            <a:grpSpLocks/>
          </p:cNvGrpSpPr>
          <p:nvPr/>
        </p:nvGrpSpPr>
        <p:grpSpPr bwMode="auto">
          <a:xfrm>
            <a:off x="7900195" y="4867275"/>
            <a:ext cx="1246584" cy="1300164"/>
            <a:chOff x="6176480" y="3898067"/>
            <a:chExt cx="1662970" cy="1733400"/>
          </a:xfrm>
        </p:grpSpPr>
        <p:cxnSp>
          <p:nvCxnSpPr>
            <p:cNvPr id="78" name="直線矢印コネクタ 77">
              <a:extLst>
                <a:ext uri="{FF2B5EF4-FFF2-40B4-BE49-F238E27FC236}">
                  <a16:creationId xmlns:a16="http://schemas.microsoft.com/office/drawing/2014/main" id="{F86EDBBA-F69F-41F2-A4D0-3E060099D1D4}"/>
                </a:ext>
              </a:extLst>
            </p:cNvPr>
            <p:cNvCxnSpPr>
              <a:cxnSpLocks/>
            </p:cNvCxnSpPr>
            <p:nvPr/>
          </p:nvCxnSpPr>
          <p:spPr>
            <a:xfrm flipV="1">
              <a:off x="7392074" y="3898067"/>
              <a:ext cx="0" cy="1183112"/>
            </a:xfrm>
            <a:prstGeom prst="straightConnector1">
              <a:avLst/>
            </a:prstGeom>
            <a:ln w="76200">
              <a:solidFill>
                <a:schemeClr val="accent3">
                  <a:lumMod val="60000"/>
                  <a:lumOff val="4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85" name="直線矢印コネクタ 84">
              <a:extLst>
                <a:ext uri="{FF2B5EF4-FFF2-40B4-BE49-F238E27FC236}">
                  <a16:creationId xmlns:a16="http://schemas.microsoft.com/office/drawing/2014/main" id="{C7D985B4-AEAC-482C-8807-BCB6242BC251}"/>
                </a:ext>
              </a:extLst>
            </p:cNvPr>
            <p:cNvCxnSpPr>
              <a:cxnSpLocks/>
            </p:cNvCxnSpPr>
            <p:nvPr/>
          </p:nvCxnSpPr>
          <p:spPr>
            <a:xfrm>
              <a:off x="6176480" y="5570087"/>
              <a:ext cx="567559" cy="0"/>
            </a:xfrm>
            <a:prstGeom prst="straightConnector1">
              <a:avLst/>
            </a:prstGeom>
            <a:ln w="76200">
              <a:solidFill>
                <a:schemeClr val="accent3">
                  <a:lumMod val="60000"/>
                  <a:lumOff val="4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76" name="テキスト ボックス 126">
              <a:extLst>
                <a:ext uri="{FF2B5EF4-FFF2-40B4-BE49-F238E27FC236}">
                  <a16:creationId xmlns:a16="http://schemas.microsoft.com/office/drawing/2014/main" id="{8F294B9E-3384-4721-837B-6B866559B78C}"/>
                </a:ext>
              </a:extLst>
            </p:cNvPr>
            <p:cNvSpPr txBox="1"/>
            <p:nvPr/>
          </p:nvSpPr>
          <p:spPr bwMode="auto">
            <a:xfrm>
              <a:off x="7093999" y="5584904"/>
              <a:ext cx="745451" cy="46563"/>
            </a:xfrm>
            <a:prstGeom prst="rect">
              <a:avLst/>
            </a:prstGeom>
            <a:noFill/>
            <a:ln w="76200" cap="flat">
              <a:noFill/>
            </a:ln>
          </p:spPr>
          <p:txBody>
            <a:bodyPr wrap="none" lIns="0" tIns="0" rIns="0" bIns="0" anchor="ctr" anchorCtr="1"/>
            <a:lstStyle/>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　経過の観察</a:t>
              </a:r>
              <a:r>
                <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a:t>
              </a:r>
            </a:p>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実行支援</a:t>
              </a:r>
              <a:endPar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grpSp>
      <p:sp>
        <p:nvSpPr>
          <p:cNvPr id="365620" name="テキスト ボックス 146">
            <a:extLst>
              <a:ext uri="{FF2B5EF4-FFF2-40B4-BE49-F238E27FC236}">
                <a16:creationId xmlns:a16="http://schemas.microsoft.com/office/drawing/2014/main" id="{6E64A8BA-3A43-4006-B22F-2AC4755811E2}"/>
              </a:ext>
            </a:extLst>
          </p:cNvPr>
          <p:cNvSpPr txBox="1">
            <a:spLocks noChangeArrowheads="1"/>
          </p:cNvSpPr>
          <p:nvPr/>
        </p:nvSpPr>
        <p:spPr bwMode="auto">
          <a:xfrm>
            <a:off x="6588125" y="3467100"/>
            <a:ext cx="1071563" cy="173038"/>
          </a:xfrm>
          <a:prstGeom prst="rect">
            <a:avLst/>
          </a:prstGeom>
          <a:noFill/>
          <a:ln>
            <a:noFill/>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1" lang="ja-JP" altLang="en-US" sz="1050" b="0" i="0" u="sng"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a:rtl val="0"/>
              </a:rPr>
              <a:t>改善アクション</a:t>
            </a:r>
            <a:endParaRPr kumimoji="1" lang="en-US" altLang="ja-JP" sz="1050" b="0" i="0" u="sng"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a:rtl val="0"/>
            </a:endParaRPr>
          </a:p>
          <a:p>
            <a:pPr marL="0" marR="0" lvl="0" indent="0" algn="ctr" defTabSz="514350" rtl="0" eaLnBrk="0" fontAlgn="base" latinLnBrk="0" hangingPunct="0">
              <a:lnSpc>
                <a:spcPct val="100000"/>
              </a:lnSpc>
              <a:spcBef>
                <a:spcPct val="0"/>
              </a:spcBef>
              <a:spcAft>
                <a:spcPct val="0"/>
              </a:spcAft>
              <a:buClrTx/>
              <a:buSzTx/>
              <a:buFontTx/>
              <a:buNone/>
              <a:tabLst/>
              <a:defRPr/>
            </a:pPr>
            <a:r>
              <a:rPr kumimoji="1" lang="ja-JP" altLang="en-US" sz="1050" b="0" i="0" u="sng"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a:rtl val="0"/>
              </a:rPr>
              <a:t>強みの発揮</a:t>
            </a:r>
            <a:endParaRPr kumimoji="1" lang="en-US" altLang="ja-JP" sz="1050" b="0" i="0" u="sng"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a:rtl val="0"/>
            </a:endParaRPr>
          </a:p>
        </p:txBody>
      </p:sp>
      <p:sp>
        <p:nvSpPr>
          <p:cNvPr id="245778" name="テキスト ボックス 146">
            <a:extLst>
              <a:ext uri="{FF2B5EF4-FFF2-40B4-BE49-F238E27FC236}">
                <a16:creationId xmlns:a16="http://schemas.microsoft.com/office/drawing/2014/main" id="{92D44AE7-2BB4-4777-B766-E9B5AAF01626}"/>
              </a:ext>
            </a:extLst>
          </p:cNvPr>
          <p:cNvSpPr txBox="1">
            <a:spLocks noChangeArrowheads="1"/>
          </p:cNvSpPr>
          <p:nvPr/>
        </p:nvSpPr>
        <p:spPr bwMode="auto">
          <a:xfrm>
            <a:off x="4876800" y="3438525"/>
            <a:ext cx="7350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14350">
              <a:defRPr kumimoji="1">
                <a:solidFill>
                  <a:schemeClr val="tx1"/>
                </a:solidFill>
                <a:latin typeface="Arial" panose="020B0604020202020204" pitchFamily="34" charset="0"/>
                <a:ea typeface="ＭＳ Ｐゴシック" panose="020B0600070205080204" pitchFamily="50" charset="-128"/>
              </a:defRPr>
            </a:lvl1pPr>
            <a:lvl2pPr marL="742950" indent="-285750" defTabSz="514350">
              <a:defRPr kumimoji="1">
                <a:solidFill>
                  <a:schemeClr val="tx1"/>
                </a:solidFill>
                <a:latin typeface="Arial" panose="020B0604020202020204" pitchFamily="34" charset="0"/>
                <a:ea typeface="ＭＳ Ｐゴシック" panose="020B0600070205080204" pitchFamily="50" charset="-128"/>
              </a:defRPr>
            </a:lvl2pPr>
            <a:lvl3pPr marL="1143000" indent="-228600" defTabSz="514350">
              <a:defRPr kumimoji="1">
                <a:solidFill>
                  <a:schemeClr val="tx1"/>
                </a:solidFill>
                <a:latin typeface="Arial" panose="020B0604020202020204" pitchFamily="34" charset="0"/>
                <a:ea typeface="ＭＳ Ｐゴシック" panose="020B0600070205080204" pitchFamily="50" charset="-128"/>
              </a:defRPr>
            </a:lvl3pPr>
            <a:lvl4pPr marL="1600200" indent="-228600" defTabSz="514350">
              <a:defRPr kumimoji="1">
                <a:solidFill>
                  <a:schemeClr val="tx1"/>
                </a:solidFill>
                <a:latin typeface="Arial" panose="020B0604020202020204" pitchFamily="34" charset="0"/>
                <a:ea typeface="ＭＳ Ｐゴシック" panose="020B0600070205080204" pitchFamily="50" charset="-128"/>
              </a:defRPr>
            </a:lvl4pPr>
            <a:lvl5pPr marL="2057400" indent="-228600" defTabSz="514350">
              <a:defRPr kumimoji="1">
                <a:solidFill>
                  <a:schemeClr val="tx1"/>
                </a:solidFill>
                <a:latin typeface="Arial" panose="020B0604020202020204" pitchFamily="34" charset="0"/>
                <a:ea typeface="ＭＳ Ｐゴシック" panose="020B0600070205080204" pitchFamily="50" charset="-128"/>
              </a:defRPr>
            </a:lvl5pPr>
            <a:lvl6pPr marL="25146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1" lang="ja-JP" altLang="en-US" sz="1200" b="0" i="0" u="sng"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rPr>
              <a:t>行動計画立案</a:t>
            </a:r>
          </a:p>
        </p:txBody>
      </p:sp>
      <p:sp>
        <p:nvSpPr>
          <p:cNvPr id="245779" name="テキスト ボックス 146">
            <a:extLst>
              <a:ext uri="{FF2B5EF4-FFF2-40B4-BE49-F238E27FC236}">
                <a16:creationId xmlns:a16="http://schemas.microsoft.com/office/drawing/2014/main" id="{E8D5DD0F-C850-42A7-BB29-D6EC1B660D0C}"/>
              </a:ext>
            </a:extLst>
          </p:cNvPr>
          <p:cNvSpPr txBox="1">
            <a:spLocks noChangeArrowheads="1"/>
          </p:cNvSpPr>
          <p:nvPr/>
        </p:nvSpPr>
        <p:spPr bwMode="auto">
          <a:xfrm>
            <a:off x="8250238" y="3470275"/>
            <a:ext cx="10699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514350">
              <a:defRPr kumimoji="1">
                <a:solidFill>
                  <a:schemeClr val="tx1"/>
                </a:solidFill>
                <a:latin typeface="Arial" panose="020B0604020202020204" pitchFamily="34" charset="0"/>
                <a:ea typeface="ＭＳ Ｐゴシック" panose="020B0600070205080204" pitchFamily="50" charset="-128"/>
              </a:defRPr>
            </a:lvl1pPr>
            <a:lvl2pPr marL="742950" indent="-285750" defTabSz="514350">
              <a:defRPr kumimoji="1">
                <a:solidFill>
                  <a:schemeClr val="tx1"/>
                </a:solidFill>
                <a:latin typeface="Arial" panose="020B0604020202020204" pitchFamily="34" charset="0"/>
                <a:ea typeface="ＭＳ Ｐゴシック" panose="020B0600070205080204" pitchFamily="50" charset="-128"/>
              </a:defRPr>
            </a:lvl2pPr>
            <a:lvl3pPr marL="1143000" indent="-228600" defTabSz="514350">
              <a:defRPr kumimoji="1">
                <a:solidFill>
                  <a:schemeClr val="tx1"/>
                </a:solidFill>
                <a:latin typeface="Arial" panose="020B0604020202020204" pitchFamily="34" charset="0"/>
                <a:ea typeface="ＭＳ Ｐゴシック" panose="020B0600070205080204" pitchFamily="50" charset="-128"/>
              </a:defRPr>
            </a:lvl3pPr>
            <a:lvl4pPr marL="1600200" indent="-228600" defTabSz="514350">
              <a:defRPr kumimoji="1">
                <a:solidFill>
                  <a:schemeClr val="tx1"/>
                </a:solidFill>
                <a:latin typeface="Arial" panose="020B0604020202020204" pitchFamily="34" charset="0"/>
                <a:ea typeface="ＭＳ Ｐゴシック" panose="020B0600070205080204" pitchFamily="50" charset="-128"/>
              </a:defRPr>
            </a:lvl4pPr>
            <a:lvl5pPr marL="2057400" indent="-228600" defTabSz="514350">
              <a:defRPr kumimoji="1">
                <a:solidFill>
                  <a:schemeClr val="tx1"/>
                </a:solidFill>
                <a:latin typeface="Arial" panose="020B0604020202020204" pitchFamily="34" charset="0"/>
                <a:ea typeface="ＭＳ Ｐゴシック" panose="020B0600070205080204" pitchFamily="50" charset="-128"/>
              </a:defRPr>
            </a:lvl5pPr>
            <a:lvl6pPr marL="25146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1" lang="ja-JP" altLang="en-US" sz="1200" b="0" i="0" u="sng"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rPr>
              <a:t>成果の測定</a:t>
            </a:r>
            <a:endParaRPr kumimoji="1" lang="en-US" altLang="ja-JP" sz="1200" b="0" i="0" u="sng"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endParaRPr>
          </a:p>
        </p:txBody>
      </p:sp>
      <p:grpSp>
        <p:nvGrpSpPr>
          <p:cNvPr id="245780" name="グループ化 51">
            <a:extLst>
              <a:ext uri="{FF2B5EF4-FFF2-40B4-BE49-F238E27FC236}">
                <a16:creationId xmlns:a16="http://schemas.microsoft.com/office/drawing/2014/main" id="{953040BE-2D52-427C-ABF8-AB7B261922FC}"/>
              </a:ext>
            </a:extLst>
          </p:cNvPr>
          <p:cNvGrpSpPr>
            <a:grpSpLocks/>
          </p:cNvGrpSpPr>
          <p:nvPr/>
        </p:nvGrpSpPr>
        <p:grpSpPr bwMode="auto">
          <a:xfrm>
            <a:off x="4507822" y="5964241"/>
            <a:ext cx="1404938" cy="708025"/>
            <a:chOff x="2702408" y="1649440"/>
            <a:chExt cx="1182684" cy="473372"/>
          </a:xfrm>
        </p:grpSpPr>
        <p:sp>
          <p:nvSpPr>
            <p:cNvPr id="53" name="テキスト ボックス 152">
              <a:extLst>
                <a:ext uri="{FF2B5EF4-FFF2-40B4-BE49-F238E27FC236}">
                  <a16:creationId xmlns:a16="http://schemas.microsoft.com/office/drawing/2014/main" id="{94D9C2B8-757E-4A12-9025-5958CC42DF06}"/>
                </a:ext>
              </a:extLst>
            </p:cNvPr>
            <p:cNvSpPr txBox="1"/>
            <p:nvPr/>
          </p:nvSpPr>
          <p:spPr>
            <a:xfrm>
              <a:off x="2702408" y="1906292"/>
              <a:ext cx="1182684" cy="216520"/>
            </a:xfrm>
            <a:prstGeom prst="rect">
              <a:avLst/>
            </a:prstGeom>
            <a:noFill/>
            <a:ln cap="flat">
              <a:noFill/>
            </a:ln>
          </p:spPr>
          <p:txBody>
            <a:bodyPr anchorCtr="1">
              <a:spAutoFit/>
            </a:bodyPr>
            <a:lstStyle/>
            <a:p>
              <a:pPr marL="0" marR="0" lvl="0" indent="0" algn="ctr"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1" lang="ja-JP" altLang="en-US" sz="15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itchFamily="34"/>
                  <a:sym typeface="Arial"/>
                  <a:rtl val="0"/>
                </a:rPr>
                <a:t>上司</a:t>
              </a:r>
              <a:endParaRPr kumimoji="1" lang="en-US" sz="15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itchFamily="34"/>
                <a:sym typeface="Arial"/>
                <a:rtl val="0"/>
              </a:endParaRPr>
            </a:p>
          </p:txBody>
        </p:sp>
        <p:grpSp>
          <p:nvGrpSpPr>
            <p:cNvPr id="245794" name="グループ化 351">
              <a:extLst>
                <a:ext uri="{FF2B5EF4-FFF2-40B4-BE49-F238E27FC236}">
                  <a16:creationId xmlns:a16="http://schemas.microsoft.com/office/drawing/2014/main" id="{BAAAD139-AC38-40B1-BE90-65FFA6889725}"/>
                </a:ext>
              </a:extLst>
            </p:cNvPr>
            <p:cNvGrpSpPr>
              <a:grpSpLocks/>
            </p:cNvGrpSpPr>
            <p:nvPr/>
          </p:nvGrpSpPr>
          <p:grpSpPr bwMode="auto">
            <a:xfrm>
              <a:off x="3172145" y="1649440"/>
              <a:ext cx="244802" cy="252557"/>
              <a:chOff x="3172145" y="1649440"/>
              <a:chExt cx="244802" cy="252557"/>
            </a:xfrm>
          </p:grpSpPr>
          <p:sp>
            <p:nvSpPr>
              <p:cNvPr id="72" name="Line 26">
                <a:extLst>
                  <a:ext uri="{FF2B5EF4-FFF2-40B4-BE49-F238E27FC236}">
                    <a16:creationId xmlns:a16="http://schemas.microsoft.com/office/drawing/2014/main" id="{11987C4E-5378-4408-B24A-B8EA04EC7093}"/>
                  </a:ext>
                </a:extLst>
              </p:cNvPr>
              <p:cNvSpPr/>
              <p:nvPr/>
            </p:nvSpPr>
            <p:spPr bwMode="auto">
              <a:xfrm>
                <a:off x="3172808" y="1827750"/>
                <a:ext cx="0" cy="4245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nvGrpSpPr>
              <p:cNvPr id="245796" name="グループ化 353">
                <a:extLst>
                  <a:ext uri="{FF2B5EF4-FFF2-40B4-BE49-F238E27FC236}">
                    <a16:creationId xmlns:a16="http://schemas.microsoft.com/office/drawing/2014/main" id="{60CA1A9A-C69F-4FEE-A8AB-C5F235479592}"/>
                  </a:ext>
                </a:extLst>
              </p:cNvPr>
              <p:cNvGrpSpPr>
                <a:grpSpLocks/>
              </p:cNvGrpSpPr>
              <p:nvPr/>
            </p:nvGrpSpPr>
            <p:grpSpPr bwMode="auto">
              <a:xfrm>
                <a:off x="3197327" y="1649440"/>
                <a:ext cx="189930" cy="252557"/>
                <a:chOff x="3197327" y="1649440"/>
                <a:chExt cx="189930" cy="252557"/>
              </a:xfrm>
            </p:grpSpPr>
            <p:sp>
              <p:nvSpPr>
                <p:cNvPr id="63" name="Oval 21">
                  <a:extLst>
                    <a:ext uri="{FF2B5EF4-FFF2-40B4-BE49-F238E27FC236}">
                      <a16:creationId xmlns:a16="http://schemas.microsoft.com/office/drawing/2014/main" id="{F6B3B4AD-E44B-4067-9AC4-E07B42048191}"/>
                    </a:ext>
                  </a:extLst>
                </p:cNvPr>
                <p:cNvSpPr/>
                <p:nvPr/>
              </p:nvSpPr>
              <p:spPr>
                <a:xfrm>
                  <a:off x="3230273" y="1649440"/>
                  <a:ext cx="151009" cy="11781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solidFill>
                <a:ln cap="flat">
                  <a:noFill/>
                  <a:prstDash val="solid"/>
                </a:ln>
              </p:spPr>
              <p:txBody>
                <a:bodyPr wrap="none" anchor="ct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64" name="Rectangle 22">
                  <a:extLst>
                    <a:ext uri="{FF2B5EF4-FFF2-40B4-BE49-F238E27FC236}">
                      <a16:creationId xmlns:a16="http://schemas.microsoft.com/office/drawing/2014/main" id="{5BF092B8-FE37-4E22-BA6B-7B00C4BA7B60}"/>
                    </a:ext>
                  </a:extLst>
                </p:cNvPr>
                <p:cNvSpPr/>
                <p:nvPr/>
              </p:nvSpPr>
              <p:spPr>
                <a:xfrm>
                  <a:off x="3230273" y="1834119"/>
                  <a:ext cx="151009" cy="67928"/>
                </a:xfrm>
                <a:prstGeom prst="rect">
                  <a:avLst/>
                </a:prstGeom>
                <a:solidFill>
                  <a:srgbClr val="00B050"/>
                </a:solidFill>
                <a:ln cap="flat">
                  <a:noFill/>
                  <a:prstDash val="solid"/>
                </a:ln>
              </p:spPr>
              <p:txBody>
                <a:bodyPr wrap="none" anchor="ct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65" name="AutoShape 24">
                  <a:extLst>
                    <a:ext uri="{FF2B5EF4-FFF2-40B4-BE49-F238E27FC236}">
                      <a16:creationId xmlns:a16="http://schemas.microsoft.com/office/drawing/2014/main" id="{60920E82-5BC0-4D7C-9622-DA4E08F73A57}"/>
                    </a:ext>
                  </a:extLst>
                </p:cNvPr>
                <p:cNvSpPr/>
                <p:nvPr/>
              </p:nvSpPr>
              <p:spPr>
                <a:xfrm>
                  <a:off x="3208891" y="1767253"/>
                  <a:ext cx="192437" cy="10189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B050"/>
                </a:solidFill>
                <a:ln cap="flat">
                  <a:noFill/>
                  <a:prstDash val="solid"/>
                </a:ln>
              </p:spPr>
              <p:txBody>
                <a:bodyPr wrap="none" anchor="ct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66" name="Line 25">
                  <a:extLst>
                    <a:ext uri="{FF2B5EF4-FFF2-40B4-BE49-F238E27FC236}">
                      <a16:creationId xmlns:a16="http://schemas.microsoft.com/office/drawing/2014/main" id="{9A645D13-604F-4CD1-8BEB-D2D37770777E}"/>
                    </a:ext>
                  </a:extLst>
                </p:cNvPr>
                <p:cNvSpPr/>
                <p:nvPr/>
              </p:nvSpPr>
              <p:spPr>
                <a:xfrm>
                  <a:off x="3230273" y="1826689"/>
                  <a:ext cx="0" cy="4245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67" name="Line 26">
                  <a:extLst>
                    <a:ext uri="{FF2B5EF4-FFF2-40B4-BE49-F238E27FC236}">
                      <a16:creationId xmlns:a16="http://schemas.microsoft.com/office/drawing/2014/main" id="{D2F1F8E2-99C1-410F-8A5B-E9C5958AB3AF}"/>
                    </a:ext>
                  </a:extLst>
                </p:cNvPr>
                <p:cNvSpPr/>
                <p:nvPr/>
              </p:nvSpPr>
              <p:spPr>
                <a:xfrm>
                  <a:off x="3381282" y="1826689"/>
                  <a:ext cx="0" cy="4245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sp>
            <p:nvSpPr>
              <p:cNvPr id="61" name="Line 25">
                <a:extLst>
                  <a:ext uri="{FF2B5EF4-FFF2-40B4-BE49-F238E27FC236}">
                    <a16:creationId xmlns:a16="http://schemas.microsoft.com/office/drawing/2014/main" id="{3AAF549F-31CC-4DC3-BC93-DACA26513096}"/>
                  </a:ext>
                </a:extLst>
              </p:cNvPr>
              <p:cNvSpPr/>
              <p:nvPr/>
            </p:nvSpPr>
            <p:spPr bwMode="auto">
              <a:xfrm>
                <a:off x="3417364" y="1825628"/>
                <a:ext cx="0" cy="4245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cap="flat">
                <a:solidFill>
                  <a:srgbClr val="FFFFFF"/>
                </a:solidFill>
                <a:prstDash val="solid"/>
                <a:round/>
              </a:ln>
            </p:spPr>
            <p:txBody>
              <a:bodyPr/>
              <a:lstStyle/>
              <a:p>
                <a:pPr marL="0" marR="0" lvl="0" indent="0" algn="l" defTabSz="514350" rtl="0" eaLnBrk="0"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1" lang="en-US" sz="9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grpSp>
      <p:cxnSp>
        <p:nvCxnSpPr>
          <p:cNvPr id="70" name="直線矢印コネクタ 69">
            <a:extLst>
              <a:ext uri="{FF2B5EF4-FFF2-40B4-BE49-F238E27FC236}">
                <a16:creationId xmlns:a16="http://schemas.microsoft.com/office/drawing/2014/main" id="{82804932-42E4-4839-9A61-A4111EBA84E2}"/>
              </a:ext>
            </a:extLst>
          </p:cNvPr>
          <p:cNvCxnSpPr>
            <a:cxnSpLocks/>
          </p:cNvCxnSpPr>
          <p:nvPr/>
        </p:nvCxnSpPr>
        <p:spPr>
          <a:xfrm flipV="1">
            <a:off x="3241675" y="4451350"/>
            <a:ext cx="839788" cy="18415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44617E49-79DA-4255-8E70-0AAF01710FA3}"/>
              </a:ext>
            </a:extLst>
          </p:cNvPr>
          <p:cNvSpPr>
            <a:spLocks noGrp="1"/>
          </p:cNvSpPr>
          <p:nvPr>
            <p:ph type="sldNum" sz="quarter" idx="12"/>
          </p:nvPr>
        </p:nvSpPr>
        <p:spPr/>
        <p:txBody>
          <a:bodyPr/>
          <a:lstStyle/>
          <a:p>
            <a:pPr marL="0" marR="0" lvl="0" indent="0" algn="r" defTabSz="914400" rtl="0" eaLnBrk="0" fontAlgn="auto" latinLnBrk="0" hangingPunct="0">
              <a:lnSpc>
                <a:spcPct val="100000"/>
              </a:lnSpc>
              <a:spcBef>
                <a:spcPts val="0"/>
              </a:spcBef>
              <a:spcAft>
                <a:spcPts val="0"/>
              </a:spcAft>
              <a:buClrTx/>
              <a:buSzPct val="25000"/>
              <a:buFontTx/>
              <a:buNone/>
              <a:tabLst/>
              <a:defRPr/>
            </a:pPr>
            <a:fld id="{F1BA306E-146F-4D13-97A9-A4F2A8B5E13B}" type="slidenum">
              <a:rPr kumimoji="1" lang="en-US" altLang="ja-JP" sz="675" b="0" i="0" u="none" strike="noStrike" kern="0" cap="none" spc="0" normalizeH="0" baseline="0" noProof="0">
                <a:ln>
                  <a:noFill/>
                </a:ln>
                <a:solidFill>
                  <a:srgbClr val="888888"/>
                </a:solidFill>
                <a:effectLst/>
                <a:uLnTx/>
                <a:uFillTx/>
                <a:latin typeface="Meiryo UI" panose="020B0604030504040204" pitchFamily="50" charset="-128"/>
                <a:ea typeface="Meiryo UI" panose="020B0604030504040204" pitchFamily="50" charset="-128"/>
                <a:cs typeface="Arial"/>
                <a:sym typeface="Calibri" panose="020F0502020204030204" pitchFamily="34" charset="0"/>
                <a:rtl val="0"/>
              </a:rPr>
              <a:pPr marL="0" marR="0" lvl="0" indent="0" algn="r" defTabSz="914400" rtl="0" eaLnBrk="0" fontAlgn="auto" latinLnBrk="0" hangingPunct="0">
                <a:lnSpc>
                  <a:spcPct val="100000"/>
                </a:lnSpc>
                <a:spcBef>
                  <a:spcPts val="0"/>
                </a:spcBef>
                <a:spcAft>
                  <a:spcPts val="0"/>
                </a:spcAft>
                <a:buClrTx/>
                <a:buSzPct val="25000"/>
                <a:buFontTx/>
                <a:buNone/>
                <a:tabLst/>
                <a:defRPr/>
              </a:pPr>
              <a:t>2</a:t>
            </a:fld>
            <a:endParaRPr kumimoji="1" lang="en-US" altLang="ja-JP" sz="675" b="0" i="0" u="none" strike="noStrike" kern="0" cap="none" spc="0" normalizeH="0" baseline="0" noProof="0">
              <a:ln>
                <a:noFill/>
              </a:ln>
              <a:solidFill>
                <a:srgbClr val="888888"/>
              </a:solidFill>
              <a:effectLst/>
              <a:uLnTx/>
              <a:uFillTx/>
              <a:latin typeface="Meiryo UI" panose="020B0604030504040204" pitchFamily="50" charset="-128"/>
              <a:ea typeface="Meiryo UI" panose="020B0604030504040204" pitchFamily="50" charset="-128"/>
              <a:cs typeface="Arial"/>
              <a:sym typeface="Calibri" panose="020F0502020204030204" pitchFamily="34" charset="0"/>
              <a:rtl val="0"/>
            </a:endParaRPr>
          </a:p>
        </p:txBody>
      </p:sp>
      <p:grpSp>
        <p:nvGrpSpPr>
          <p:cNvPr id="13" name="グループ化 12">
            <a:extLst>
              <a:ext uri="{FF2B5EF4-FFF2-40B4-BE49-F238E27FC236}">
                <a16:creationId xmlns:a16="http://schemas.microsoft.com/office/drawing/2014/main" id="{8DE1F716-6F08-4C19-9F67-650F8DA0A379}"/>
              </a:ext>
            </a:extLst>
          </p:cNvPr>
          <p:cNvGrpSpPr>
            <a:grpSpLocks/>
          </p:cNvGrpSpPr>
          <p:nvPr/>
        </p:nvGrpSpPr>
        <p:grpSpPr bwMode="auto">
          <a:xfrm>
            <a:off x="10160000" y="2573338"/>
            <a:ext cx="1703388" cy="2328862"/>
            <a:chOff x="10160000" y="2173288"/>
            <a:chExt cx="1703468" cy="2328862"/>
          </a:xfrm>
        </p:grpSpPr>
        <p:sp>
          <p:nvSpPr>
            <p:cNvPr id="6" name="四角形: 角を丸くする 16">
              <a:extLst>
                <a:ext uri="{FF2B5EF4-FFF2-40B4-BE49-F238E27FC236}">
                  <a16:creationId xmlns:a16="http://schemas.microsoft.com/office/drawing/2014/main" id="{95E7FCE4-F4B8-4C8F-B292-0B3AF65F2518}"/>
                </a:ext>
              </a:extLst>
            </p:cNvPr>
            <p:cNvSpPr/>
            <p:nvPr/>
          </p:nvSpPr>
          <p:spPr>
            <a:xfrm>
              <a:off x="10160000" y="2173288"/>
              <a:ext cx="1703468" cy="232886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038"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7" name="テキスト ボックス 6">
              <a:extLst>
                <a:ext uri="{FF2B5EF4-FFF2-40B4-BE49-F238E27FC236}">
                  <a16:creationId xmlns:a16="http://schemas.microsoft.com/office/drawing/2014/main" id="{20ABC94A-F360-4316-B979-D126A2B1FD01}"/>
                </a:ext>
              </a:extLst>
            </p:cNvPr>
            <p:cNvSpPr txBox="1"/>
            <p:nvPr/>
          </p:nvSpPr>
          <p:spPr>
            <a:xfrm>
              <a:off x="10225091" y="2439988"/>
              <a:ext cx="1574874" cy="179546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結果の</a:t>
              </a:r>
              <a:endParaRPr kumimoji="0" lang="en-US" altLang="ja-JP" sz="1846"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見える化</a:t>
              </a:r>
              <a:endParaRPr kumimoji="0" lang="en-US" altLang="ja-JP" sz="1846"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endParaRPr kumimoji="0" lang="en-US" altLang="ja-JP" sz="1846"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46"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次なる</a:t>
              </a:r>
              <a:endParaRPr kumimoji="0" lang="en-US" altLang="ja-JP" sz="1846"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育成施策へ</a:t>
              </a:r>
              <a:endParaRPr kumimoji="0" lang="en-US" altLang="ja-JP" sz="1846"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sp>
        <p:nvSpPr>
          <p:cNvPr id="62" name="吹き出し: 角を丸めた四角形 61">
            <a:extLst>
              <a:ext uri="{FF2B5EF4-FFF2-40B4-BE49-F238E27FC236}">
                <a16:creationId xmlns:a16="http://schemas.microsoft.com/office/drawing/2014/main" id="{EC4529EC-5FD9-416A-A0DF-33FBE7D1A6B4}"/>
              </a:ext>
            </a:extLst>
          </p:cNvPr>
          <p:cNvSpPr/>
          <p:nvPr/>
        </p:nvSpPr>
        <p:spPr>
          <a:xfrm>
            <a:off x="129251" y="5339961"/>
            <a:ext cx="2881313" cy="693385"/>
          </a:xfrm>
          <a:prstGeom prst="wedgeRoundRectCallout">
            <a:avLst>
              <a:gd name="adj1" fmla="val 77796"/>
              <a:gd name="adj2" fmla="val -1264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tl val="0"/>
              </a:rPr>
              <a:t>行動と資質を通じた自己理解を経て行動計画を立案</a:t>
            </a: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tl val="0"/>
            </a:endParaRPr>
          </a:p>
        </p:txBody>
      </p:sp>
      <p:grpSp>
        <p:nvGrpSpPr>
          <p:cNvPr id="12" name="グループ化 11">
            <a:extLst>
              <a:ext uri="{FF2B5EF4-FFF2-40B4-BE49-F238E27FC236}">
                <a16:creationId xmlns:a16="http://schemas.microsoft.com/office/drawing/2014/main" id="{733814CE-4C33-4031-93A9-BEB382C806C5}"/>
              </a:ext>
            </a:extLst>
          </p:cNvPr>
          <p:cNvGrpSpPr>
            <a:grpSpLocks/>
          </p:cNvGrpSpPr>
          <p:nvPr/>
        </p:nvGrpSpPr>
        <p:grpSpPr bwMode="auto">
          <a:xfrm>
            <a:off x="392168" y="3014663"/>
            <a:ext cx="3272306" cy="2068509"/>
            <a:chOff x="364332" y="2487563"/>
            <a:chExt cx="3271976" cy="2069110"/>
          </a:xfrm>
        </p:grpSpPr>
        <p:sp>
          <p:nvSpPr>
            <p:cNvPr id="245787" name="円/楕円 324">
              <a:extLst>
                <a:ext uri="{FF2B5EF4-FFF2-40B4-BE49-F238E27FC236}">
                  <a16:creationId xmlns:a16="http://schemas.microsoft.com/office/drawing/2014/main" id="{9A0D35B7-45B8-4FB2-AF2A-964BB3055F8E}"/>
                </a:ext>
              </a:extLst>
            </p:cNvPr>
            <p:cNvSpPr>
              <a:spLocks noChangeArrowheads="1"/>
            </p:cNvSpPr>
            <p:nvPr/>
          </p:nvSpPr>
          <p:spPr bwMode="auto">
            <a:xfrm>
              <a:off x="364332" y="2487563"/>
              <a:ext cx="2906712" cy="1060450"/>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514350">
                <a:defRPr kumimoji="1">
                  <a:solidFill>
                    <a:schemeClr val="tx1"/>
                  </a:solidFill>
                  <a:latin typeface="Arial" panose="020B0604020202020204" pitchFamily="34" charset="0"/>
                  <a:ea typeface="ＭＳ Ｐゴシック" panose="020B0600070205080204" pitchFamily="50" charset="-128"/>
                </a:defRPr>
              </a:lvl1pPr>
              <a:lvl2pPr marL="742950" indent="-285750" defTabSz="514350">
                <a:defRPr kumimoji="1">
                  <a:solidFill>
                    <a:schemeClr val="tx1"/>
                  </a:solidFill>
                  <a:latin typeface="Arial" panose="020B0604020202020204" pitchFamily="34" charset="0"/>
                  <a:ea typeface="ＭＳ Ｐゴシック" panose="020B0600070205080204" pitchFamily="50" charset="-128"/>
                </a:defRPr>
              </a:lvl2pPr>
              <a:lvl3pPr marL="1143000" indent="-228600" defTabSz="514350">
                <a:defRPr kumimoji="1">
                  <a:solidFill>
                    <a:schemeClr val="tx1"/>
                  </a:solidFill>
                  <a:latin typeface="Arial" panose="020B0604020202020204" pitchFamily="34" charset="0"/>
                  <a:ea typeface="ＭＳ Ｐゴシック" panose="020B0600070205080204" pitchFamily="50" charset="-128"/>
                </a:defRPr>
              </a:lvl3pPr>
              <a:lvl4pPr marL="1600200" indent="-228600" defTabSz="514350">
                <a:defRPr kumimoji="1">
                  <a:solidFill>
                    <a:schemeClr val="tx1"/>
                  </a:solidFill>
                  <a:latin typeface="Arial" panose="020B0604020202020204" pitchFamily="34" charset="0"/>
                  <a:ea typeface="ＭＳ Ｐゴシック" panose="020B0600070205080204" pitchFamily="50" charset="-128"/>
                </a:defRPr>
              </a:lvl4pPr>
              <a:lvl5pPr marL="2057400" indent="-228600" defTabSz="514350">
                <a:defRPr kumimoji="1">
                  <a:solidFill>
                    <a:schemeClr val="tx1"/>
                  </a:solidFill>
                  <a:latin typeface="Arial" panose="020B0604020202020204" pitchFamily="34" charset="0"/>
                  <a:ea typeface="ＭＳ Ｐゴシック" panose="020B0600070205080204" pitchFamily="50" charset="-128"/>
                </a:defRPr>
              </a:lvl5pPr>
              <a:lvl6pPr marL="25146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514350" rtl="0" eaLnBrk="0" fontAlgn="base" latinLnBrk="0" hangingPunct="0">
                <a:lnSpc>
                  <a:spcPct val="8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rPr>
                <a:t>組織からの期待の伝達</a:t>
              </a:r>
              <a:endParaRPr kumimoji="1"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endParaRPr>
            </a:p>
            <a:p>
              <a:pPr marL="0" marR="0" lvl="0" indent="0" algn="ctr" defTabSz="514350" rtl="0" eaLnBrk="0" fontAlgn="base" latinLnBrk="0" hangingPunct="0">
                <a:lnSpc>
                  <a:spcPct val="8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rPr>
                <a:t>（リーダーに求める</a:t>
              </a:r>
              <a:r>
                <a:rPr kumimoji="1"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rPr>
                <a:t>6</a:t>
              </a: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rPr>
                <a:t>つの</a:t>
              </a:r>
              <a:endParaRPr kumimoji="1"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endParaRPr>
            </a:p>
            <a:p>
              <a:pPr marL="0" marR="0" lvl="0" indent="0" algn="ctr" defTabSz="514350" rtl="0" eaLnBrk="0" fontAlgn="base" latinLnBrk="0" hangingPunct="0">
                <a:lnSpc>
                  <a:spcPct val="8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rPr>
                <a:t>スキルセット定義</a:t>
              </a:r>
              <a:r>
                <a:rPr kumimoji="1"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rPr>
                <a:t>:CP360</a:t>
              </a: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rPr>
                <a:t>）</a:t>
              </a:r>
              <a:endParaRPr kumimoji="1" lang="en-US" altLang="ja-JP" sz="11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HGP創英角ｺﾞｼｯｸUB" panose="020B0900000000000000" pitchFamily="50" charset="-128"/>
                <a:sym typeface="Arial" panose="020B0604020202020204" pitchFamily="34" charset="0"/>
              </a:endParaRPr>
            </a:p>
          </p:txBody>
        </p:sp>
        <p:sp>
          <p:nvSpPr>
            <p:cNvPr id="59" name="矢印: 右 58">
              <a:extLst>
                <a:ext uri="{FF2B5EF4-FFF2-40B4-BE49-F238E27FC236}">
                  <a16:creationId xmlns:a16="http://schemas.microsoft.com/office/drawing/2014/main" id="{C47E5442-9EA5-4919-8B2E-8AB566992990}"/>
                </a:ext>
              </a:extLst>
            </p:cNvPr>
            <p:cNvSpPr/>
            <p:nvPr/>
          </p:nvSpPr>
          <p:spPr>
            <a:xfrm rot="5400000">
              <a:off x="628562" y="3982466"/>
              <a:ext cx="722522" cy="303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p:txBody>
        </p:sp>
        <p:pic>
          <p:nvPicPr>
            <p:cNvPr id="245789" name="Picture 3">
              <a:extLst>
                <a:ext uri="{FF2B5EF4-FFF2-40B4-BE49-F238E27FC236}">
                  <a16:creationId xmlns:a16="http://schemas.microsoft.com/office/drawing/2014/main" id="{A920A74E-53A2-4918-99AC-8A85971188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3581" y="3711440"/>
              <a:ext cx="601376" cy="8452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5790" name="TextBox 16">
              <a:extLst>
                <a:ext uri="{FF2B5EF4-FFF2-40B4-BE49-F238E27FC236}">
                  <a16:creationId xmlns:a16="http://schemas.microsoft.com/office/drawing/2014/main" id="{ADF9915E-BE59-46CB-9CF3-3DC9FF98ADC3}"/>
                </a:ext>
              </a:extLst>
            </p:cNvPr>
            <p:cNvSpPr txBox="1">
              <a:spLocks noChangeArrowheads="1"/>
            </p:cNvSpPr>
            <p:nvPr/>
          </p:nvSpPr>
          <p:spPr bwMode="auto">
            <a:xfrm>
              <a:off x="1822590" y="3688238"/>
              <a:ext cx="1813718" cy="73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レポートを</a:t>
              </a:r>
              <a:endParaRPr kumimoji="0" lang="en-US" altLang="ja-JP"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通じた伝達</a:t>
              </a:r>
              <a:endParaRPr kumimoji="0" lang="en-US" altLang="ja-JP"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ja-JP"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grpSp>
      <p:sp>
        <p:nvSpPr>
          <p:cNvPr id="60" name="テキスト ボックス 126">
            <a:extLst>
              <a:ext uri="{FF2B5EF4-FFF2-40B4-BE49-F238E27FC236}">
                <a16:creationId xmlns:a16="http://schemas.microsoft.com/office/drawing/2014/main" id="{37055340-E358-428D-BA17-DD8C607A58EC}"/>
              </a:ext>
            </a:extLst>
          </p:cNvPr>
          <p:cNvSpPr txBox="1"/>
          <p:nvPr/>
        </p:nvSpPr>
        <p:spPr bwMode="auto">
          <a:xfrm>
            <a:off x="4585494" y="2871788"/>
            <a:ext cx="606425" cy="95250"/>
          </a:xfrm>
          <a:prstGeom prst="rect">
            <a:avLst/>
          </a:prstGeom>
          <a:noFill/>
          <a:ln cap="flat">
            <a:noFill/>
          </a:ln>
        </p:spPr>
        <p:txBody>
          <a:bodyPr wrap="none" lIns="0" tIns="0" rIns="0" bIns="0" anchor="ctr" anchorCtr="1"/>
          <a:lstStyle/>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オンライン研修</a:t>
            </a:r>
            <a:br>
              <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b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（半日）</a:t>
            </a:r>
            <a:endPar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sp>
        <p:nvSpPr>
          <p:cNvPr id="68" name="テキスト ボックス 126">
            <a:extLst>
              <a:ext uri="{FF2B5EF4-FFF2-40B4-BE49-F238E27FC236}">
                <a16:creationId xmlns:a16="http://schemas.microsoft.com/office/drawing/2014/main" id="{7176AF9B-1F87-4B4C-A60F-81D77C574297}"/>
              </a:ext>
            </a:extLst>
          </p:cNvPr>
          <p:cNvSpPr txBox="1"/>
          <p:nvPr/>
        </p:nvSpPr>
        <p:spPr bwMode="auto">
          <a:xfrm>
            <a:off x="6471446" y="2824163"/>
            <a:ext cx="606425" cy="95250"/>
          </a:xfrm>
          <a:prstGeom prst="rect">
            <a:avLst/>
          </a:prstGeom>
          <a:noFill/>
          <a:ln cap="flat">
            <a:noFill/>
          </a:ln>
        </p:spPr>
        <p:txBody>
          <a:bodyPr wrap="none" lIns="0" tIns="0" rIns="0" bIns="0" anchor="ctr" anchorCtr="1"/>
          <a:lstStyle/>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育成期間</a:t>
            </a:r>
            <a:endPar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sp>
        <p:nvSpPr>
          <p:cNvPr id="71" name="テキスト ボックス 126">
            <a:extLst>
              <a:ext uri="{FF2B5EF4-FFF2-40B4-BE49-F238E27FC236}">
                <a16:creationId xmlns:a16="http://schemas.microsoft.com/office/drawing/2014/main" id="{6E5F35AC-FAA1-4920-8442-8867DF318EFF}"/>
              </a:ext>
            </a:extLst>
          </p:cNvPr>
          <p:cNvSpPr txBox="1"/>
          <p:nvPr/>
        </p:nvSpPr>
        <p:spPr bwMode="auto">
          <a:xfrm>
            <a:off x="8204996" y="2843213"/>
            <a:ext cx="606425" cy="95250"/>
          </a:xfrm>
          <a:prstGeom prst="rect">
            <a:avLst/>
          </a:prstGeom>
          <a:noFill/>
          <a:ln cap="flat">
            <a:noFill/>
          </a:ln>
        </p:spPr>
        <p:txBody>
          <a:bodyPr wrap="none" lIns="0" tIns="0" rIns="0" bIns="0" anchor="ctr" anchorCtr="1"/>
          <a:lstStyle/>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半年</a:t>
            </a:r>
            <a:r>
              <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~1</a:t>
            </a: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年後</a:t>
            </a:r>
            <a:endPar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2</a:t>
            </a: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回目</a:t>
            </a:r>
            <a:r>
              <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CP360</a:t>
            </a:r>
            <a:r>
              <a:rPr kumimoji="1" lang="ja-JP" altLang="en-US"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実施</a:t>
            </a:r>
            <a:endParaRPr kumimoji="1" lang="en-US" altLang="ja-JP" sz="1350" b="0"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sp>
        <p:nvSpPr>
          <p:cNvPr id="79" name="テキスト ボックス 126">
            <a:extLst>
              <a:ext uri="{FF2B5EF4-FFF2-40B4-BE49-F238E27FC236}">
                <a16:creationId xmlns:a16="http://schemas.microsoft.com/office/drawing/2014/main" id="{4D95385C-495E-4BFD-93DB-0A72EB034265}"/>
              </a:ext>
            </a:extLst>
          </p:cNvPr>
          <p:cNvSpPr txBox="1"/>
          <p:nvPr/>
        </p:nvSpPr>
        <p:spPr bwMode="auto">
          <a:xfrm>
            <a:off x="6566154" y="4255909"/>
            <a:ext cx="588963" cy="95250"/>
          </a:xfrm>
          <a:prstGeom prst="rect">
            <a:avLst/>
          </a:prstGeom>
          <a:noFill/>
          <a:ln cap="flat">
            <a:noFill/>
          </a:ln>
        </p:spPr>
        <p:txBody>
          <a:bodyPr wrap="none" lIns="0" tIns="0" rIns="0" bIns="0" anchor="ctr" anchorCtr="1"/>
          <a:lstStyle/>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個別コーチング</a:t>
            </a:r>
            <a:endParaRPr kumimoji="1" lang="en-US" altLang="ja-JP" sz="1200" b="1"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集合セッション</a:t>
            </a:r>
            <a:endParaRPr kumimoji="1" lang="en-US" altLang="ja-JP" sz="1200" b="1"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endParaRPr>
          </a:p>
          <a:p>
            <a:pPr marL="0" marR="0" lvl="0" indent="0" algn="ctr" defTabSz="514350" rtl="0" eaLnBrk="0" fontAlgn="base" latinLnBrk="0" hangingPunct="0">
              <a:lnSpc>
                <a:spcPct val="100000"/>
              </a:lnSpc>
              <a:spcBef>
                <a:spcPts val="225"/>
              </a:spcBef>
              <a:spcAft>
                <a:spcPct val="0"/>
              </a:spcAft>
              <a:buClrTx/>
              <a:buSzTx/>
              <a:buFontTx/>
              <a:buNone/>
              <a:tabLst/>
              <a:defRPr sz="1800" b="0" i="0" u="none" strike="noStrike" kern="0" cap="none" spc="0" baseline="0">
                <a:solidFill>
                  <a:srgbClr val="000000"/>
                </a:solidFill>
                <a:uFillTx/>
              </a:defRPr>
            </a:pPr>
            <a:r>
              <a:rPr kumimoji="1" lang="ja-JP" altLang="en-US" sz="1200" b="1"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現場</a:t>
            </a:r>
            <a:r>
              <a:rPr kumimoji="1" lang="en-US" altLang="ja-JP" sz="1200" b="1" i="0" u="none" strike="noStrike" kern="0" cap="none" spc="0" normalizeH="0" baseline="0" noProof="0" dirty="0">
                <a:ln>
                  <a:noFill/>
                </a:ln>
                <a:solidFill>
                  <a:srgbClr val="C0504D">
                    <a:lumMod val="75000"/>
                  </a:srgbClr>
                </a:solidFill>
                <a:effectLst/>
                <a:uLnTx/>
                <a:uFillTx/>
                <a:latin typeface="Meiryo UI" panose="020B0604030504040204" pitchFamily="50" charset="-128"/>
                <a:ea typeface="Meiryo UI" panose="020B0604030504040204" pitchFamily="50" charset="-128"/>
                <a:cs typeface="HGP創英角ｺﾞｼｯｸUB"/>
                <a:sym typeface="Arial"/>
                <a:rtl val="0"/>
              </a:rPr>
              <a:t>OJT</a:t>
            </a:r>
          </a:p>
        </p:txBody>
      </p:sp>
      <p:sp>
        <p:nvSpPr>
          <p:cNvPr id="80" name="テキスト ボックス 79">
            <a:extLst>
              <a:ext uri="{FF2B5EF4-FFF2-40B4-BE49-F238E27FC236}">
                <a16:creationId xmlns:a16="http://schemas.microsoft.com/office/drawing/2014/main" id="{3F2EFC05-686B-4224-B984-66CB4096AAD8}"/>
              </a:ext>
            </a:extLst>
          </p:cNvPr>
          <p:cNvSpPr txBox="1"/>
          <p:nvPr/>
        </p:nvSpPr>
        <p:spPr>
          <a:xfrm>
            <a:off x="681037" y="874149"/>
            <a:ext cx="11364913"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多面観察である</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CP360</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を一定期間で</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2</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回実施することを前提とすることで、育成対象者の成長へのコミットメントを高めます。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CP360</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で上司と重要スキルセットを共有することで、上司ー育成対象者の連携を深める仕掛けづくりを促進します。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育成期間には、コーチング、集合セッションをご提案パターンに加え、継続的な自己開発をサポートします。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81" name="吹き出し: 角を丸めた四角形 80">
            <a:extLst>
              <a:ext uri="{FF2B5EF4-FFF2-40B4-BE49-F238E27FC236}">
                <a16:creationId xmlns:a16="http://schemas.microsoft.com/office/drawing/2014/main" id="{7CC1F171-9BD4-45BC-A9FE-60D6767F7D0B}"/>
              </a:ext>
            </a:extLst>
          </p:cNvPr>
          <p:cNvSpPr/>
          <p:nvPr/>
        </p:nvSpPr>
        <p:spPr>
          <a:xfrm>
            <a:off x="2898884" y="6041283"/>
            <a:ext cx="1813901" cy="712421"/>
          </a:xfrm>
          <a:prstGeom prst="wedgeRoundRectCallout">
            <a:avLst>
              <a:gd name="adj1" fmla="val 68190"/>
              <a:gd name="adj2" fmla="val -3401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umimoji="1" kern="1200">
                <a:solidFill>
                  <a:schemeClr val="lt1"/>
                </a:solidFill>
                <a:latin typeface="+mn-lt"/>
                <a:ea typeface="+mn-ea"/>
                <a:cs typeface="+mn-cs"/>
              </a:defRPr>
            </a:lvl1pPr>
            <a:lvl2pPr marL="457200" algn="l" rtl="0" eaLnBrk="0" fontAlgn="base" hangingPunct="0">
              <a:spcBef>
                <a:spcPct val="0"/>
              </a:spcBef>
              <a:spcAft>
                <a:spcPct val="0"/>
              </a:spcAft>
              <a:defRPr kumimoji="1" kern="1200">
                <a:solidFill>
                  <a:schemeClr val="lt1"/>
                </a:solidFill>
                <a:latin typeface="+mn-lt"/>
                <a:ea typeface="+mn-ea"/>
                <a:cs typeface="+mn-cs"/>
              </a:defRPr>
            </a:lvl2pPr>
            <a:lvl3pPr marL="914400" algn="l" rtl="0" eaLnBrk="0" fontAlgn="base" hangingPunct="0">
              <a:spcBef>
                <a:spcPct val="0"/>
              </a:spcBef>
              <a:spcAft>
                <a:spcPct val="0"/>
              </a:spcAft>
              <a:defRPr kumimoji="1" kern="1200">
                <a:solidFill>
                  <a:schemeClr val="lt1"/>
                </a:solidFill>
                <a:latin typeface="+mn-lt"/>
                <a:ea typeface="+mn-ea"/>
                <a:cs typeface="+mn-cs"/>
              </a:defRPr>
            </a:lvl3pPr>
            <a:lvl4pPr marL="1371600" algn="l" rtl="0" eaLnBrk="0" fontAlgn="base" hangingPunct="0">
              <a:spcBef>
                <a:spcPct val="0"/>
              </a:spcBef>
              <a:spcAft>
                <a:spcPct val="0"/>
              </a:spcAft>
              <a:defRPr kumimoji="1" kern="1200">
                <a:solidFill>
                  <a:schemeClr val="lt1"/>
                </a:solidFill>
                <a:latin typeface="+mn-lt"/>
                <a:ea typeface="+mn-ea"/>
                <a:cs typeface="+mn-cs"/>
              </a:defRPr>
            </a:lvl4pPr>
            <a:lvl5pPr marL="1828800"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tl val="0"/>
              </a:rPr>
              <a:t>アセスメントの</a:t>
            </a:r>
            <a:br>
              <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tl val="0"/>
              </a:rPr>
            </a:br>
            <a:r>
              <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tl val="0"/>
              </a:rPr>
              <a:t>E-learning</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tl val="0"/>
              </a:rPr>
              <a:t>で育成対象者の結果を正しく理解</a:t>
            </a:r>
            <a:endPar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Arial"/>
              <a:rtl val="0"/>
            </a:endParaRPr>
          </a:p>
        </p:txBody>
      </p:sp>
      <p:cxnSp>
        <p:nvCxnSpPr>
          <p:cNvPr id="73" name="直線矢印コネクタ 72">
            <a:extLst>
              <a:ext uri="{FF2B5EF4-FFF2-40B4-BE49-F238E27FC236}">
                <a16:creationId xmlns:a16="http://schemas.microsoft.com/office/drawing/2014/main" id="{D99A40E9-46CC-4CE2-963C-5CF49AC64E09}"/>
              </a:ext>
            </a:extLst>
          </p:cNvPr>
          <p:cNvCxnSpPr>
            <a:cxnSpLocks/>
          </p:cNvCxnSpPr>
          <p:nvPr/>
        </p:nvCxnSpPr>
        <p:spPr>
          <a:xfrm>
            <a:off x="5993067" y="2293673"/>
            <a:ext cx="2324100" cy="0"/>
          </a:xfrm>
          <a:prstGeom prst="straightConnector1">
            <a:avLst/>
          </a:prstGeom>
          <a:ln w="76200">
            <a:solidFill>
              <a:srgbClr val="92D05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77" name="テキスト ボックス 76">
            <a:extLst>
              <a:ext uri="{FF2B5EF4-FFF2-40B4-BE49-F238E27FC236}">
                <a16:creationId xmlns:a16="http://schemas.microsoft.com/office/drawing/2014/main" id="{C8E8DE63-E4C3-420B-927C-201227DA2907}"/>
              </a:ext>
            </a:extLst>
          </p:cNvPr>
          <p:cNvSpPr txBox="1"/>
          <p:nvPr/>
        </p:nvSpPr>
        <p:spPr>
          <a:xfrm>
            <a:off x="4136275" y="2000907"/>
            <a:ext cx="2175020" cy="523220"/>
          </a:xfrm>
          <a:prstGeom prst="rect">
            <a:avLst/>
          </a:prstGeom>
          <a:noFill/>
        </p:spPr>
        <p:txBody>
          <a:bodyPr wrap="square">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ja-JP" altLang="en-US" sz="1400" b="1" kern="0" dirty="0">
                <a:solidFill>
                  <a:srgbClr val="000000"/>
                </a:solidFill>
                <a:latin typeface="Meiryo UI" panose="020B0604030504040204" pitchFamily="50" charset="-128"/>
                <a:ea typeface="Meiryo UI" panose="020B0604030504040204" pitchFamily="50" charset="-128"/>
                <a:cs typeface="HGP創英角ｺﾞｼｯｸUB"/>
                <a:sym typeface="Arial"/>
                <a:rtl val="0"/>
              </a:rPr>
              <a:t>絞られた選抜者向け</a:t>
            </a:r>
            <a:endParaRPr kumimoji="0" lang="en-US" altLang="ja-JP" sz="1400" b="1" kern="0" dirty="0">
              <a:solidFill>
                <a:srgbClr val="000000"/>
              </a:solidFill>
              <a:latin typeface="Meiryo UI" panose="020B0604030504040204" pitchFamily="50" charset="-128"/>
              <a:ea typeface="Meiryo UI" panose="020B0604030504040204" pitchFamily="50" charset="-128"/>
              <a:cs typeface="HGP創英角ｺﾞｼｯｸUB"/>
              <a:sym typeface="Arial"/>
              <a:rtl val="0"/>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0" lang="ja-JP" altLang="en-US" sz="1400" b="1" kern="0" dirty="0">
                <a:solidFill>
                  <a:srgbClr val="000000"/>
                </a:solidFill>
                <a:latin typeface="Meiryo UI" panose="020B0604030504040204" pitchFamily="50" charset="-128"/>
                <a:ea typeface="Meiryo UI" panose="020B0604030504040204" pitchFamily="50" charset="-128"/>
                <a:cs typeface="HGP創英角ｺﾞｼｯｸUB"/>
                <a:sym typeface="Arial"/>
                <a:rtl val="0"/>
              </a:rPr>
              <a:t>トレーニング</a:t>
            </a:r>
            <a:endPar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HGP創英角ｺﾞｼｯｸUB"/>
              <a:sym typeface="Arial"/>
              <a:rtl val="0"/>
            </a:endParaRPr>
          </a:p>
        </p:txBody>
      </p:sp>
      <p:sp>
        <p:nvSpPr>
          <p:cNvPr id="3" name="フッター プレースホルダー 2">
            <a:extLst>
              <a:ext uri="{FF2B5EF4-FFF2-40B4-BE49-F238E27FC236}">
                <a16:creationId xmlns:a16="http://schemas.microsoft.com/office/drawing/2014/main" id="{E6B848D6-FC05-204B-DD00-20E087BBFC94}"/>
              </a:ext>
            </a:extLst>
          </p:cNvPr>
          <p:cNvSpPr>
            <a:spLocks noGrp="1"/>
          </p:cNvSpPr>
          <p:nvPr>
            <p:ph type="ftr" idx="11"/>
          </p:nvPr>
        </p:nvSpPr>
        <p:spPr>
          <a:xfrm>
            <a:off x="-325120" y="6356350"/>
            <a:ext cx="3860800" cy="365125"/>
          </a:xfrm>
        </p:spPr>
        <p:txBody>
          <a:bodyPr/>
          <a:lstStyle/>
          <a:p>
            <a:pPr>
              <a:defRPr/>
            </a:pPr>
            <a:r>
              <a:rPr lang="en-US" altLang="ja-JP" dirty="0"/>
              <a:t>Copyright©️ 2023 HRD, Inc. All Rights Reserved. Strictly Confidential.</a:t>
            </a:r>
            <a:endParaRPr lang="ja-JP" altLang="ja-JP" dirty="0"/>
          </a:p>
        </p:txBody>
      </p:sp>
    </p:spTree>
    <p:extLst>
      <p:ext uri="{BB962C8B-B14F-4D97-AF65-F5344CB8AC3E}">
        <p14:creationId xmlns:p14="http://schemas.microsoft.com/office/powerpoint/2010/main" val="414686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スライド番号プレースホルダー 2">
            <a:extLst>
              <a:ext uri="{FF2B5EF4-FFF2-40B4-BE49-F238E27FC236}">
                <a16:creationId xmlns:a16="http://schemas.microsoft.com/office/drawing/2014/main" id="{2166E9B6-81CA-4462-A213-8C891E0125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656C03B9-38FF-41FF-9EB2-108F9A30BC51}" type="slidenum">
              <a:rPr kumimoji="0" lang="en-US" altLang="ja-JP" sz="8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3</a:t>
            </a:fld>
            <a:endParaRPr kumimoji="0" lang="en-US" altLang="ja-JP" sz="8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48835" name="Shape 219">
            <a:extLst>
              <a:ext uri="{FF2B5EF4-FFF2-40B4-BE49-F238E27FC236}">
                <a16:creationId xmlns:a16="http://schemas.microsoft.com/office/drawing/2014/main" id="{C631FC39-8EF0-46EB-A8AE-E7DE4A3E5942}"/>
              </a:ext>
            </a:extLst>
          </p:cNvPr>
          <p:cNvSpPr txBox="1">
            <a:spLocks noChangeArrowheads="1"/>
          </p:cNvSpPr>
          <p:nvPr/>
        </p:nvSpPr>
        <p:spPr bwMode="auto">
          <a:xfrm>
            <a:off x="498475" y="199232"/>
            <a:ext cx="596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＜提案のスコープとマイルストーン＞　　</a:t>
            </a:r>
            <a:r>
              <a:rPr kumimoji="0" lang="ja-JP" altLang="en-US" sz="1800" b="1"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a:t>
            </a:r>
            <a:endParaRPr kumimoji="0" lang="en-US" altLang="ja-JP" sz="1800" b="1"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6" name="テキスト ボックス 25">
            <a:extLst>
              <a:ext uri="{FF2B5EF4-FFF2-40B4-BE49-F238E27FC236}">
                <a16:creationId xmlns:a16="http://schemas.microsoft.com/office/drawing/2014/main" id="{5EF0D4DB-E78B-431B-99F5-CAEF86891133}"/>
              </a:ext>
            </a:extLst>
          </p:cNvPr>
          <p:cNvSpPr txBox="1"/>
          <p:nvPr/>
        </p:nvSpPr>
        <p:spPr>
          <a:xfrm>
            <a:off x="498474" y="785813"/>
            <a:ext cx="11541495"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育成期間</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6</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か月</a:t>
            </a:r>
            <a:r>
              <a:rPr lang="ja-JP" altLang="en-US" sz="1600" kern="0" dirty="0">
                <a:solidFill>
                  <a:srgbClr val="000000"/>
                </a:solidFill>
                <a:latin typeface="Meiryo UI" panose="020B0604030504040204" pitchFamily="50" charset="-128"/>
                <a:ea typeface="Meiryo UI" panose="020B0604030504040204" pitchFamily="50" charset="-128"/>
                <a:cs typeface="Arial"/>
                <a:sym typeface="Arial"/>
                <a:rtl val="0"/>
              </a:rPr>
              <a:t>の中で、コーチングを合計</a:t>
            </a:r>
            <a:r>
              <a:rPr lang="en-US" altLang="ja-JP" sz="1600" kern="0" dirty="0">
                <a:solidFill>
                  <a:srgbClr val="000000"/>
                </a:solidFill>
                <a:latin typeface="Meiryo UI" panose="020B0604030504040204" pitchFamily="50" charset="-128"/>
                <a:ea typeface="Meiryo UI" panose="020B0604030504040204" pitchFamily="50" charset="-128"/>
                <a:cs typeface="Arial"/>
                <a:sym typeface="Arial"/>
                <a:rtl val="0"/>
              </a:rPr>
              <a:t>2</a:t>
            </a:r>
            <a:r>
              <a:rPr lang="ja-JP" altLang="en-US" sz="1600" kern="0" dirty="0">
                <a:solidFill>
                  <a:srgbClr val="000000"/>
                </a:solidFill>
                <a:latin typeface="Meiryo UI" panose="020B0604030504040204" pitchFamily="50" charset="-128"/>
                <a:ea typeface="Meiryo UI" panose="020B0604030504040204" pitchFamily="50" charset="-128"/>
                <a:cs typeface="Arial"/>
                <a:sym typeface="Arial"/>
                <a:rtl val="0"/>
              </a:rPr>
              <a:t>回、フォローアップ研修を</a:t>
            </a:r>
            <a:r>
              <a:rPr lang="en-US" altLang="ja-JP" sz="1600" kern="0" dirty="0">
                <a:solidFill>
                  <a:srgbClr val="000000"/>
                </a:solidFill>
                <a:latin typeface="Meiryo UI" panose="020B0604030504040204" pitchFamily="50" charset="-128"/>
                <a:ea typeface="Meiryo UI" panose="020B0604030504040204" pitchFamily="50" charset="-128"/>
                <a:cs typeface="Arial"/>
                <a:sym typeface="Arial"/>
                <a:rtl val="0"/>
              </a:rPr>
              <a:t>1</a:t>
            </a:r>
            <a:r>
              <a:rPr lang="ja-JP" altLang="en-US" sz="1600" kern="0" dirty="0">
                <a:solidFill>
                  <a:srgbClr val="000000"/>
                </a:solidFill>
                <a:latin typeface="Meiryo UI" panose="020B0604030504040204" pitchFamily="50" charset="-128"/>
                <a:ea typeface="Meiryo UI" panose="020B0604030504040204" pitchFamily="50" charset="-128"/>
                <a:cs typeface="Arial"/>
                <a:sym typeface="Arial"/>
                <a:rtl val="0"/>
              </a:rPr>
              <a:t>回実施し、効果検証として</a:t>
            </a:r>
            <a:r>
              <a:rPr lang="en-US" altLang="ja-JP" sz="1600" kern="0" dirty="0">
                <a:solidFill>
                  <a:srgbClr val="000000"/>
                </a:solidFill>
                <a:latin typeface="Meiryo UI" panose="020B0604030504040204" pitchFamily="50" charset="-128"/>
                <a:ea typeface="Meiryo UI" panose="020B0604030504040204" pitchFamily="50" charset="-128"/>
                <a:cs typeface="Arial"/>
                <a:sym typeface="Arial"/>
                <a:rtl val="0"/>
              </a:rPr>
              <a:t>2</a:t>
            </a:r>
            <a:r>
              <a:rPr lang="ja-JP" altLang="en-US" sz="1600" kern="0" dirty="0">
                <a:solidFill>
                  <a:srgbClr val="000000"/>
                </a:solidFill>
                <a:latin typeface="Meiryo UI" panose="020B0604030504040204" pitchFamily="50" charset="-128"/>
                <a:ea typeface="Meiryo UI" panose="020B0604030504040204" pitchFamily="50" charset="-128"/>
                <a:cs typeface="Arial"/>
                <a:sym typeface="Arial"/>
                <a:rtl val="0"/>
              </a:rPr>
              <a:t>回目の</a:t>
            </a:r>
            <a:r>
              <a:rPr lang="en-US" altLang="ja-JP" sz="1600" kern="0" dirty="0">
                <a:solidFill>
                  <a:srgbClr val="000000"/>
                </a:solidFill>
                <a:latin typeface="Meiryo UI" panose="020B0604030504040204" pitchFamily="50" charset="-128"/>
                <a:ea typeface="Meiryo UI" panose="020B0604030504040204" pitchFamily="50" charset="-128"/>
                <a:cs typeface="Arial"/>
                <a:sym typeface="Arial"/>
                <a:rtl val="0"/>
              </a:rPr>
              <a:t>CP360</a:t>
            </a:r>
            <a:r>
              <a:rPr lang="ja-JP" altLang="en-US" sz="1600" kern="0" dirty="0">
                <a:solidFill>
                  <a:srgbClr val="000000"/>
                </a:solidFill>
                <a:latin typeface="Meiryo UI" panose="020B0604030504040204" pitchFamily="50" charset="-128"/>
                <a:ea typeface="Meiryo UI" panose="020B0604030504040204" pitchFamily="50" charset="-128"/>
                <a:cs typeface="Arial"/>
                <a:sym typeface="Arial"/>
                <a:rtl val="0"/>
              </a:rPr>
              <a:t>を実施します</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nvGrpSpPr>
          <p:cNvPr id="248837" name="グループ化 1">
            <a:extLst>
              <a:ext uri="{FF2B5EF4-FFF2-40B4-BE49-F238E27FC236}">
                <a16:creationId xmlns:a16="http://schemas.microsoft.com/office/drawing/2014/main" id="{D847B775-A10A-4E50-B18F-D67B2572F587}"/>
              </a:ext>
            </a:extLst>
          </p:cNvPr>
          <p:cNvGrpSpPr>
            <a:grpSpLocks/>
          </p:cNvGrpSpPr>
          <p:nvPr/>
        </p:nvGrpSpPr>
        <p:grpSpPr bwMode="auto">
          <a:xfrm>
            <a:off x="650650" y="1263789"/>
            <a:ext cx="9881952" cy="535952"/>
            <a:chOff x="1164398" y="1398528"/>
            <a:chExt cx="6418449" cy="609335"/>
          </a:xfrm>
        </p:grpSpPr>
        <p:sp>
          <p:nvSpPr>
            <p:cNvPr id="32" name="AutoShape 61">
              <a:extLst>
                <a:ext uri="{FF2B5EF4-FFF2-40B4-BE49-F238E27FC236}">
                  <a16:creationId xmlns:a16="http://schemas.microsoft.com/office/drawing/2014/main" id="{C1E35F62-9E1C-46A5-8B51-F91760F2AF2C}"/>
                </a:ext>
              </a:extLst>
            </p:cNvPr>
            <p:cNvSpPr/>
            <p:nvPr/>
          </p:nvSpPr>
          <p:spPr>
            <a:xfrm>
              <a:off x="1164398" y="1398528"/>
              <a:ext cx="2934506" cy="584775"/>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wrap="none" lIns="49845" tIns="49845" rIns="49845" bIns="49845"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アセスメント実施</a:t>
              </a:r>
              <a:r>
                <a:rPr kumimoji="0" lang="en-US" altLang="ja-JP"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a:t>
              </a:r>
              <a:r>
                <a:rPr kumimoji="0" lang="ja-JP" alt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初回研修</a:t>
              </a:r>
              <a:endParaRPr kumimoji="0" 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sp>
          <p:nvSpPr>
            <p:cNvPr id="33" name="AutoShape 61">
              <a:extLst>
                <a:ext uri="{FF2B5EF4-FFF2-40B4-BE49-F238E27FC236}">
                  <a16:creationId xmlns:a16="http://schemas.microsoft.com/office/drawing/2014/main" id="{0F806E14-E137-4C7B-9309-A7A71BF683C8}"/>
                </a:ext>
              </a:extLst>
            </p:cNvPr>
            <p:cNvSpPr/>
            <p:nvPr/>
          </p:nvSpPr>
          <p:spPr>
            <a:xfrm>
              <a:off x="4098903" y="1423088"/>
              <a:ext cx="3483944" cy="584775"/>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wrap="none" lIns="49845" tIns="49845" rIns="49845" bIns="49845"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育成期間（</a:t>
              </a:r>
              <a:r>
                <a:rPr kumimoji="0" lang="en-US" altLang="ja-JP"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6</a:t>
              </a:r>
              <a:r>
                <a:rPr kumimoji="0" lang="ja-JP" alt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か月程度）</a:t>
              </a:r>
              <a:endParaRPr kumimoji="0" 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grpSp>
      <p:sp>
        <p:nvSpPr>
          <p:cNvPr id="4" name="正方形/長方形 3">
            <a:extLst>
              <a:ext uri="{FF2B5EF4-FFF2-40B4-BE49-F238E27FC236}">
                <a16:creationId xmlns:a16="http://schemas.microsoft.com/office/drawing/2014/main" id="{86BEE484-5D28-42CA-87EF-A61BD74FBACB}"/>
              </a:ext>
            </a:extLst>
          </p:cNvPr>
          <p:cNvSpPr/>
          <p:nvPr/>
        </p:nvSpPr>
        <p:spPr>
          <a:xfrm>
            <a:off x="2370864" y="2024295"/>
            <a:ext cx="1227368" cy="39679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アセスメント実施</a:t>
            </a: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CP360</a:t>
            </a: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配信</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レポート生成</a:t>
            </a:r>
            <a:r>
              <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提供</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44" name="正方形/長方形 43">
            <a:extLst>
              <a:ext uri="{FF2B5EF4-FFF2-40B4-BE49-F238E27FC236}">
                <a16:creationId xmlns:a16="http://schemas.microsoft.com/office/drawing/2014/main" id="{9C913785-0031-4A49-97BD-3FE35BDCED63}"/>
              </a:ext>
            </a:extLst>
          </p:cNvPr>
          <p:cNvSpPr/>
          <p:nvPr/>
        </p:nvSpPr>
        <p:spPr>
          <a:xfrm>
            <a:off x="3668855" y="2033092"/>
            <a:ext cx="1098573" cy="39319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オンライン研修</a:t>
            </a:r>
            <a:br>
              <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b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（半日）</a:t>
            </a: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集合研修実施</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行動計画の立案</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49" name="正方形/長方形 48">
            <a:extLst>
              <a:ext uri="{FF2B5EF4-FFF2-40B4-BE49-F238E27FC236}">
                <a16:creationId xmlns:a16="http://schemas.microsoft.com/office/drawing/2014/main" id="{9197A524-AAC6-4280-AE53-10573E3B051F}"/>
              </a:ext>
            </a:extLst>
          </p:cNvPr>
          <p:cNvSpPr/>
          <p:nvPr/>
        </p:nvSpPr>
        <p:spPr>
          <a:xfrm>
            <a:off x="6853327" y="2048254"/>
            <a:ext cx="1581151" cy="345741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フォローアップ研修</a:t>
            </a: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（半日）</a:t>
            </a:r>
            <a:endParaRPr kumimoji="1" lang="en-US" altLang="ja-JP" sz="11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オンライン集合形式</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行動計画の進捗共有</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参加者同士による刺激</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3</a:t>
            </a:r>
            <a:r>
              <a:rPr kumimoji="1" lang="ja-JP" altLang="en-US"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か月後実施</a:t>
            </a:r>
            <a:endParaRPr kumimoji="1" lang="en-US" altLang="ja-JP"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60" name="テキスト ボックス 59">
            <a:extLst>
              <a:ext uri="{FF2B5EF4-FFF2-40B4-BE49-F238E27FC236}">
                <a16:creationId xmlns:a16="http://schemas.microsoft.com/office/drawing/2014/main" id="{DE95199F-693C-48F5-8A2D-21A0820E32F3}"/>
              </a:ext>
            </a:extLst>
          </p:cNvPr>
          <p:cNvSpPr txBox="1"/>
          <p:nvPr/>
        </p:nvSpPr>
        <p:spPr>
          <a:xfrm>
            <a:off x="432259" y="6156255"/>
            <a:ext cx="11327482" cy="40011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育成期間に、上司との面談を定期的に組み込むことで上司とアラインしながら育成を加速します。</a:t>
            </a:r>
            <a:endParaRPr kumimoji="1" lang="en-US" altLang="ja-JP"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5" name="正方形/長方形 24">
            <a:extLst>
              <a:ext uri="{FF2B5EF4-FFF2-40B4-BE49-F238E27FC236}">
                <a16:creationId xmlns:a16="http://schemas.microsoft.com/office/drawing/2014/main" id="{6003056F-8A5F-4FA8-BA2C-A068C62E0AAD}"/>
              </a:ext>
            </a:extLst>
          </p:cNvPr>
          <p:cNvSpPr/>
          <p:nvPr/>
        </p:nvSpPr>
        <p:spPr>
          <a:xfrm>
            <a:off x="1046533" y="2005626"/>
            <a:ext cx="1261161" cy="395406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オリエンテーション</a:t>
            </a: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オリエンによる主旨の伝達</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-CP360…</a:t>
            </a:r>
            <a:r>
              <a:rPr kumimoji="1"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全回答者</a:t>
            </a:r>
            <a:endParaRPr kumimoji="1"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 name="二等辺三角形 1">
            <a:extLst>
              <a:ext uri="{FF2B5EF4-FFF2-40B4-BE49-F238E27FC236}">
                <a16:creationId xmlns:a16="http://schemas.microsoft.com/office/drawing/2014/main" id="{B35DA8AA-0869-47AD-8B41-5A0822016312}"/>
              </a:ext>
            </a:extLst>
          </p:cNvPr>
          <p:cNvSpPr/>
          <p:nvPr/>
        </p:nvSpPr>
        <p:spPr>
          <a:xfrm rot="5400000">
            <a:off x="10165675" y="3948176"/>
            <a:ext cx="400153" cy="135281"/>
          </a:xfrm>
          <a:prstGeom prst="triangle">
            <a:avLst>
              <a:gd name="adj" fmla="val 4861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6" name="AutoShape 61">
            <a:extLst>
              <a:ext uri="{FF2B5EF4-FFF2-40B4-BE49-F238E27FC236}">
                <a16:creationId xmlns:a16="http://schemas.microsoft.com/office/drawing/2014/main" id="{983C3180-CC3A-41CC-A92C-4B8F95634759}"/>
              </a:ext>
            </a:extLst>
          </p:cNvPr>
          <p:cNvSpPr/>
          <p:nvPr/>
        </p:nvSpPr>
        <p:spPr bwMode="auto">
          <a:xfrm>
            <a:off x="10486882" y="1302506"/>
            <a:ext cx="1570757" cy="514350"/>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wrap="none" lIns="49845" tIns="49845" rIns="49845" bIns="49845"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効果検証</a:t>
            </a:r>
            <a:endParaRPr kumimoji="0" 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sp>
        <p:nvSpPr>
          <p:cNvPr id="19" name="正方形/長方形 18">
            <a:extLst>
              <a:ext uri="{FF2B5EF4-FFF2-40B4-BE49-F238E27FC236}">
                <a16:creationId xmlns:a16="http://schemas.microsoft.com/office/drawing/2014/main" id="{36CD7479-B55C-4D01-837E-15FF02E82CBB}"/>
              </a:ext>
            </a:extLst>
          </p:cNvPr>
          <p:cNvSpPr/>
          <p:nvPr/>
        </p:nvSpPr>
        <p:spPr>
          <a:xfrm>
            <a:off x="5227842" y="2044802"/>
            <a:ext cx="1581151" cy="346101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コーチング（</a:t>
            </a:r>
            <a:r>
              <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1</a:t>
            </a: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時間）</a:t>
            </a:r>
            <a:endParaRPr kumimoji="1" lang="en-US" altLang="ja-JP" sz="11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行動計画実現に向けてコーチとの</a:t>
            </a:r>
            <a:r>
              <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1on1</a:t>
            </a: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セッション</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u="sng" kern="0" dirty="0">
                <a:solidFill>
                  <a:srgbClr val="000000"/>
                </a:solidFill>
                <a:latin typeface="Meiryo UI" panose="020B0604030504040204" pitchFamily="50" charset="-128"/>
                <a:ea typeface="Meiryo UI" panose="020B0604030504040204" pitchFamily="50" charset="-128"/>
                <a:sym typeface="Arial"/>
                <a:rtl val="0"/>
              </a:rPr>
              <a:t>オンライン研修後に</a:t>
            </a:r>
            <a:r>
              <a:rPr lang="en-US" altLang="ja-JP" sz="1050" b="1" u="sng" kern="0" dirty="0">
                <a:solidFill>
                  <a:srgbClr val="000000"/>
                </a:solidFill>
                <a:latin typeface="Meiryo UI" panose="020B0604030504040204" pitchFamily="50" charset="-128"/>
                <a:ea typeface="Meiryo UI" panose="020B0604030504040204" pitchFamily="50" charset="-128"/>
                <a:sym typeface="Arial"/>
                <a:rtl val="0"/>
              </a:rPr>
              <a:t>1</a:t>
            </a:r>
            <a:r>
              <a:rPr lang="ja-JP" altLang="en-US" sz="1050" b="1" u="sng" kern="0" dirty="0">
                <a:solidFill>
                  <a:srgbClr val="000000"/>
                </a:solidFill>
                <a:latin typeface="Meiryo UI" panose="020B0604030504040204" pitchFamily="50" charset="-128"/>
                <a:ea typeface="Meiryo UI" panose="020B0604030504040204" pitchFamily="50" charset="-128"/>
                <a:sym typeface="Arial"/>
                <a:rtl val="0"/>
              </a:rPr>
              <a:t>回</a:t>
            </a:r>
            <a:endParaRPr kumimoji="1" lang="en-US" altLang="ja-JP"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0" name="正方形/長方形 19">
            <a:extLst>
              <a:ext uri="{FF2B5EF4-FFF2-40B4-BE49-F238E27FC236}">
                <a16:creationId xmlns:a16="http://schemas.microsoft.com/office/drawing/2014/main" id="{E3C61895-667A-4EBF-8084-BE755E97E029}"/>
              </a:ext>
            </a:extLst>
          </p:cNvPr>
          <p:cNvSpPr/>
          <p:nvPr/>
        </p:nvSpPr>
        <p:spPr>
          <a:xfrm>
            <a:off x="8523146" y="2044801"/>
            <a:ext cx="1581151" cy="345741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コーチング（</a:t>
            </a:r>
            <a:r>
              <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1</a:t>
            </a: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時間）</a:t>
            </a:r>
            <a:endParaRPr kumimoji="1" lang="en-US" altLang="ja-JP" sz="11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行動計画実現に向けてコーチとの</a:t>
            </a:r>
            <a:r>
              <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1on1</a:t>
            </a: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セッション</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最後の</a:t>
            </a:r>
            <a:r>
              <a:rPr kumimoji="1" lang="en-US" altLang="ja-JP"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3</a:t>
            </a:r>
            <a:r>
              <a:rPr kumimoji="1" lang="ja-JP" altLang="en-US"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ヵ月で</a:t>
            </a:r>
            <a:r>
              <a:rPr kumimoji="1" lang="en-US" altLang="ja-JP"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1</a:t>
            </a:r>
            <a:r>
              <a:rPr kumimoji="1" lang="ja-JP" altLang="en-US"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回</a:t>
            </a:r>
            <a:endParaRPr kumimoji="1" lang="en-US" altLang="ja-JP"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38" name="正方形/長方形 37">
            <a:extLst>
              <a:ext uri="{FF2B5EF4-FFF2-40B4-BE49-F238E27FC236}">
                <a16:creationId xmlns:a16="http://schemas.microsoft.com/office/drawing/2014/main" id="{EB65CDA2-C8D2-4475-BC5E-04C08313A309}"/>
              </a:ext>
            </a:extLst>
          </p:cNvPr>
          <p:cNvSpPr/>
          <p:nvPr/>
        </p:nvSpPr>
        <p:spPr>
          <a:xfrm>
            <a:off x="10762488" y="2021640"/>
            <a:ext cx="1277482" cy="40803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CP360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2</a:t>
            </a: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回目）</a:t>
            </a: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CP360</a:t>
            </a: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前後比較で開発領域のスコアの変化を可視化</a:t>
            </a:r>
            <a:endParaRPr kumimoji="1" lang="en-US" altLang="ja-JP"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41" name="テキスト ボックス 40">
            <a:extLst>
              <a:ext uri="{FF2B5EF4-FFF2-40B4-BE49-F238E27FC236}">
                <a16:creationId xmlns:a16="http://schemas.microsoft.com/office/drawing/2014/main" id="{295D8155-83D2-4377-A51A-906B0F6836B9}"/>
              </a:ext>
            </a:extLst>
          </p:cNvPr>
          <p:cNvSpPr txBox="1"/>
          <p:nvPr/>
        </p:nvSpPr>
        <p:spPr>
          <a:xfrm>
            <a:off x="5287816" y="5680976"/>
            <a:ext cx="493251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個別化された支援と、集合での周囲からの刺激による幅を持たせた自己開発プラン</a:t>
            </a:r>
            <a:endPar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3" name="フッター プレースホルダー 2">
            <a:extLst>
              <a:ext uri="{FF2B5EF4-FFF2-40B4-BE49-F238E27FC236}">
                <a16:creationId xmlns:a16="http://schemas.microsoft.com/office/drawing/2014/main" id="{8AC20A8B-D1A0-3966-C885-339B06B04207}"/>
              </a:ext>
            </a:extLst>
          </p:cNvPr>
          <p:cNvSpPr>
            <a:spLocks noGrp="1"/>
          </p:cNvSpPr>
          <p:nvPr>
            <p:ph type="ftr" idx="11"/>
          </p:nvPr>
        </p:nvSpPr>
        <p:spPr/>
        <p:txBody>
          <a:bodyPr/>
          <a:lstStyle/>
          <a:p>
            <a:pPr>
              <a:defRPr/>
            </a:pPr>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9021468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9D508C54-08D9-4F67-ADD8-23D84A2F3143}"/>
              </a:ext>
            </a:extLst>
          </p:cNvPr>
          <p:cNvSpPr txBox="1">
            <a:spLocks noGrp="1" noChangeArrowheads="1"/>
          </p:cNvSpPr>
          <p:nvPr>
            <p:ph idx="4294967295"/>
          </p:nvPr>
        </p:nvSpPr>
        <p:spPr>
          <a:xfrm>
            <a:off x="114300" y="2612284"/>
            <a:ext cx="7705725" cy="1543050"/>
          </a:xfrm>
        </p:spPr>
        <p:txBody>
          <a:bodyPr/>
          <a:lstStyle/>
          <a:p>
            <a:pPr marL="203200" eaLnBrk="1" hangingPunct="1">
              <a:spcBef>
                <a:spcPts val="638"/>
              </a:spcBef>
              <a:buClr>
                <a:srgbClr val="000000"/>
              </a:buClr>
            </a:pPr>
            <a:r>
              <a:rPr kumimoji="1" lang="ja-JP" altLang="en-US" sz="2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①　</a:t>
            </a:r>
            <a:r>
              <a:rPr kumimoji="1" lang="en-US" altLang="ja-JP" sz="2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360</a:t>
            </a:r>
            <a:r>
              <a:rPr kumimoji="1" lang="ja-JP" altLang="en-US" sz="2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度サーベイ実施目的の理解</a:t>
            </a:r>
            <a:endParaRPr kumimoji="1" lang="en-US" altLang="ja-JP" sz="2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　　　　　 対象者の成長・育成を目的とすること（評価ではないという点）</a:t>
            </a:r>
            <a:endPar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pPr>
            <a:endParaRPr kumimoji="1" lang="en-US" altLang="ja-JP" sz="7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pPr>
            <a:r>
              <a:rPr kumimoji="1" lang="ja-JP" altLang="en-US" sz="2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②    プロジェクト全体像の共有</a:t>
            </a:r>
            <a:endParaRPr kumimoji="1" lang="en-US" altLang="ja-JP" sz="2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　　               サーベイ実施後の研修や行動計画実行など全体像の伝達</a:t>
            </a:r>
            <a:endPar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buFontTx/>
              <a:buChar char="•"/>
            </a:pPr>
            <a:endParaRPr kumimoji="1" lang="en-US" altLang="ja-JP" sz="9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pPr>
            <a:r>
              <a:rPr kumimoji="1" lang="ja-JP" altLang="en-US" sz="2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③　上司、本人、同僚それぞれの心構え</a:t>
            </a:r>
            <a:endParaRPr kumimoji="1" lang="en-US" altLang="ja-JP" sz="2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　　              被評価者の成長を支援する「当事者」としての意識づけ</a:t>
            </a:r>
            <a:endPar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　　　　</a:t>
            </a:r>
            <a:endParaRPr kumimoji="1" lang="en-US" altLang="ja-JP" sz="9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pPr>
            <a:r>
              <a:rPr kumimoji="1" lang="ja-JP" altLang="en-US" sz="2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④　実施プロセスと注意事項</a:t>
            </a:r>
            <a:endParaRPr kumimoji="1" lang="en-US" altLang="ja-JP" sz="2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pPr>
            <a:r>
              <a:rPr kumimoji="1" lang="ja-JP" altLang="en-US" sz="1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　　               回答に際する具体的な注意事項の説明</a:t>
            </a:r>
            <a:endParaRPr kumimoji="1" lang="en-US" altLang="ja-JP" sz="14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buFontTx/>
              <a:buChar char="•"/>
            </a:pPr>
            <a:endParaRPr kumimoji="1" lang="en-US" altLang="ja-JP" sz="20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eaLnBrk="1" hangingPunct="1">
              <a:spcBef>
                <a:spcPts val="638"/>
              </a:spcBef>
              <a:buClr>
                <a:srgbClr val="000000"/>
              </a:buClr>
            </a:pPr>
            <a:endParaRPr kumimoji="1" lang="en-US" altLang="ja-JP" sz="20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marL="203200" algn="ctr" eaLnBrk="1" hangingPunct="1">
              <a:spcBef>
                <a:spcPts val="638"/>
              </a:spcBef>
              <a:buClr>
                <a:srgbClr val="000000"/>
              </a:buClr>
              <a:buFontTx/>
              <a:buChar char="•"/>
            </a:pPr>
            <a:endParaRPr kumimoji="1" lang="en-US" altLang="ja-JP" sz="11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91843" name="テキスト ボックス 5">
            <a:extLst>
              <a:ext uri="{FF2B5EF4-FFF2-40B4-BE49-F238E27FC236}">
                <a16:creationId xmlns:a16="http://schemas.microsoft.com/office/drawing/2014/main" id="{B28E0168-CB6C-4720-AFAD-BCACCB8B1C5C}"/>
              </a:ext>
            </a:extLst>
          </p:cNvPr>
          <p:cNvSpPr txBox="1">
            <a:spLocks noChangeArrowheads="1"/>
          </p:cNvSpPr>
          <p:nvPr/>
        </p:nvSpPr>
        <p:spPr bwMode="auto">
          <a:xfrm>
            <a:off x="0" y="270501"/>
            <a:ext cx="12115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4350">
              <a:defRPr kumimoji="1">
                <a:solidFill>
                  <a:schemeClr val="tx1"/>
                </a:solidFill>
                <a:latin typeface="Arial" panose="020B0604020202020204" pitchFamily="34" charset="0"/>
                <a:ea typeface="ＭＳ Ｐゴシック" panose="020B0600070205080204" pitchFamily="50" charset="-128"/>
              </a:defRPr>
            </a:lvl1pPr>
            <a:lvl2pPr marL="742950" indent="-285750" defTabSz="514350">
              <a:defRPr kumimoji="1">
                <a:solidFill>
                  <a:schemeClr val="tx1"/>
                </a:solidFill>
                <a:latin typeface="Arial" panose="020B0604020202020204" pitchFamily="34" charset="0"/>
                <a:ea typeface="ＭＳ Ｐゴシック" panose="020B0600070205080204" pitchFamily="50" charset="-128"/>
              </a:defRPr>
            </a:lvl2pPr>
            <a:lvl3pPr marL="1143000" indent="-228600" defTabSz="514350">
              <a:defRPr kumimoji="1">
                <a:solidFill>
                  <a:schemeClr val="tx1"/>
                </a:solidFill>
                <a:latin typeface="Arial" panose="020B0604020202020204" pitchFamily="34" charset="0"/>
                <a:ea typeface="ＭＳ Ｐゴシック" panose="020B0600070205080204" pitchFamily="50" charset="-128"/>
              </a:defRPr>
            </a:lvl3pPr>
            <a:lvl4pPr marL="1600200" indent="-228600" defTabSz="514350">
              <a:defRPr kumimoji="1">
                <a:solidFill>
                  <a:schemeClr val="tx1"/>
                </a:solidFill>
                <a:latin typeface="Arial" panose="020B0604020202020204" pitchFamily="34" charset="0"/>
                <a:ea typeface="ＭＳ Ｐゴシック" panose="020B0600070205080204" pitchFamily="50" charset="-128"/>
              </a:defRPr>
            </a:lvl4pPr>
            <a:lvl5pPr marL="2057400" indent="-228600" defTabSz="514350">
              <a:defRPr kumimoji="1">
                <a:solidFill>
                  <a:schemeClr val="tx1"/>
                </a:solidFill>
                <a:latin typeface="Arial" panose="020B0604020202020204" pitchFamily="34" charset="0"/>
                <a:ea typeface="ＭＳ Ｐゴシック" panose="020B0600070205080204" pitchFamily="50" charset="-128"/>
              </a:defRPr>
            </a:lvl5pPr>
            <a:lvl6pPr marL="25146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5143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514350" rtl="0" eaLnBrk="1" fontAlgn="base" latinLnBrk="0" hangingPunct="1">
              <a:lnSpc>
                <a:spcPct val="100000"/>
              </a:lnSpc>
              <a:spcBef>
                <a:spcPts val="338"/>
              </a:spcBef>
              <a:spcAft>
                <a:spcPct val="0"/>
              </a:spcAft>
              <a:buClrTx/>
              <a:buSzTx/>
              <a:buFontTx/>
              <a:buNone/>
              <a:tabLst/>
              <a:defRPr/>
            </a:pPr>
            <a:r>
              <a:rPr kumimoji="1" lang="en-US" altLang="ja-JP" sz="2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a:t>
            </a:r>
            <a:r>
              <a:rPr kumimoji="1" lang="ja-JP" altLang="en-US" sz="2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事前オリエンテーション内容</a:t>
            </a:r>
            <a:endPar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91844" name="Shape 219">
            <a:extLst>
              <a:ext uri="{FF2B5EF4-FFF2-40B4-BE49-F238E27FC236}">
                <a16:creationId xmlns:a16="http://schemas.microsoft.com/office/drawing/2014/main" id="{8387C3B3-5D31-4EFB-BCEF-5B45044E701C}"/>
              </a:ext>
            </a:extLst>
          </p:cNvPr>
          <p:cNvSpPr txBox="1">
            <a:spLocks noChangeArrowheads="1"/>
          </p:cNvSpPr>
          <p:nvPr/>
        </p:nvSpPr>
        <p:spPr bwMode="auto">
          <a:xfrm>
            <a:off x="434975" y="255588"/>
            <a:ext cx="596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＜オリエンテーション＞　　</a:t>
            </a:r>
            <a:r>
              <a:rPr kumimoji="0" lang="ja-JP" altLang="en-US" sz="1800" b="0"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a:t>
            </a:r>
            <a:endParaRPr kumimoji="0" lang="en-US" altLang="ja-JP" sz="18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8" name="テキスト ボックス 7">
            <a:extLst>
              <a:ext uri="{FF2B5EF4-FFF2-40B4-BE49-F238E27FC236}">
                <a16:creationId xmlns:a16="http://schemas.microsoft.com/office/drawing/2014/main" id="{7B3B93E7-441D-42D7-87F5-BD4CDEEBC8B6}"/>
              </a:ext>
            </a:extLst>
          </p:cNvPr>
          <p:cNvSpPr txBox="1"/>
          <p:nvPr/>
        </p:nvSpPr>
        <p:spPr>
          <a:xfrm>
            <a:off x="685800" y="847666"/>
            <a:ext cx="10744200" cy="83026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360</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度サーベイは多くの方を巻き込むプロジェクトになります。事前オリエンテーションをきちんと計画し、実行することがプロジェクトを成功に導きます。オリエンテーション内容の骨子は以下の通りです。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91846" name="角丸四角形 6">
            <a:extLst>
              <a:ext uri="{FF2B5EF4-FFF2-40B4-BE49-F238E27FC236}">
                <a16:creationId xmlns:a16="http://schemas.microsoft.com/office/drawing/2014/main" id="{47D8CEB7-5177-44C6-A73F-10FEDC568A68}"/>
              </a:ext>
            </a:extLst>
          </p:cNvPr>
          <p:cNvSpPr>
            <a:spLocks noChangeArrowheads="1"/>
          </p:cNvSpPr>
          <p:nvPr/>
        </p:nvSpPr>
        <p:spPr bwMode="auto">
          <a:xfrm>
            <a:off x="7524748" y="1529051"/>
            <a:ext cx="3162302" cy="630151"/>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ja-JP" b="0" i="0" u="none" strike="noStrike" kern="1200" cap="none" spc="0" normalizeH="0" baseline="0" noProof="0" dirty="0">
                <a:ln>
                  <a:noFill/>
                </a:ln>
                <a:solidFill>
                  <a:srgbClr val="FFFFFF"/>
                </a:solidFill>
                <a:effectLst/>
                <a:uLnTx/>
                <a:uFillTx/>
                <a:latin typeface="HGPｺﾞｼｯｸE" panose="020B0900000000000000" pitchFamily="50" charset="-128"/>
                <a:cs typeface="Arial" panose="020B0604020202020204" pitchFamily="34" charset="0"/>
                <a:sym typeface="Arial" panose="020B0604020202020204" pitchFamily="34" charset="0"/>
              </a:rPr>
              <a:t>-</a:t>
            </a:r>
            <a:r>
              <a:rPr kumimoji="0" lang="ja-JP" altLang="en-US" b="0" i="0" u="none" strike="noStrike" kern="1200" cap="none" spc="0" normalizeH="0" baseline="0" noProof="0" dirty="0">
                <a:ln>
                  <a:noFill/>
                </a:ln>
                <a:solidFill>
                  <a:srgbClr val="FFFFFF"/>
                </a:solidFill>
                <a:effectLst/>
                <a:uLnTx/>
                <a:uFillTx/>
                <a:latin typeface="HGPｺﾞｼｯｸE" panose="020B0900000000000000" pitchFamily="50" charset="-128"/>
                <a:cs typeface="Arial" panose="020B0604020202020204" pitchFamily="34" charset="0"/>
                <a:sym typeface="Arial" panose="020B0604020202020204" pitchFamily="34" charset="0"/>
              </a:rPr>
              <a:t>オリエンテーションビデオ</a:t>
            </a:r>
            <a:endParaRPr kumimoji="0" lang="en-US" altLang="ja-JP" b="0" i="0" u="none" strike="noStrike" kern="1200" cap="none" spc="0" normalizeH="0" baseline="0" noProof="0" dirty="0">
              <a:ln>
                <a:noFill/>
              </a:ln>
              <a:solidFill>
                <a:srgbClr val="FFFFFF"/>
              </a:solidFill>
              <a:effectLst/>
              <a:uLnTx/>
              <a:uFillTx/>
              <a:latin typeface="HGPｺﾞｼｯｸE" panose="020B0900000000000000" pitchFamily="50" charset="-128"/>
              <a:cs typeface="Arial" panose="020B0604020202020204" pitchFamily="34" charset="0"/>
              <a:sym typeface="Arial" panose="020B0604020202020204" pitchFamily="34" charset="0"/>
            </a:endParaRPr>
          </a:p>
        </p:txBody>
      </p:sp>
      <p:pic>
        <p:nvPicPr>
          <p:cNvPr id="6" name="図 5">
            <a:extLst>
              <a:ext uri="{FF2B5EF4-FFF2-40B4-BE49-F238E27FC236}">
                <a16:creationId xmlns:a16="http://schemas.microsoft.com/office/drawing/2014/main" id="{CF7015F1-32D9-461F-BB73-5F1FA721F7D9}"/>
              </a:ext>
            </a:extLst>
          </p:cNvPr>
          <p:cNvPicPr>
            <a:picLocks noChangeAspect="1"/>
          </p:cNvPicPr>
          <p:nvPr/>
        </p:nvPicPr>
        <p:blipFill>
          <a:blip r:embed="rId3"/>
          <a:stretch>
            <a:fillRect/>
          </a:stretch>
        </p:blipFill>
        <p:spPr>
          <a:xfrm>
            <a:off x="6284945" y="2700222"/>
            <a:ext cx="2782855" cy="1915693"/>
          </a:xfrm>
          <a:prstGeom prst="rect">
            <a:avLst/>
          </a:prstGeom>
        </p:spPr>
      </p:pic>
      <p:pic>
        <p:nvPicPr>
          <p:cNvPr id="9" name="図 8">
            <a:extLst>
              <a:ext uri="{FF2B5EF4-FFF2-40B4-BE49-F238E27FC236}">
                <a16:creationId xmlns:a16="http://schemas.microsoft.com/office/drawing/2014/main" id="{694BF43F-6E47-4A0D-ADBA-77046A7A25A7}"/>
              </a:ext>
            </a:extLst>
          </p:cNvPr>
          <p:cNvPicPr>
            <a:picLocks noChangeAspect="1"/>
          </p:cNvPicPr>
          <p:nvPr/>
        </p:nvPicPr>
        <p:blipFill>
          <a:blip r:embed="rId4"/>
          <a:stretch>
            <a:fillRect/>
          </a:stretch>
        </p:blipFill>
        <p:spPr>
          <a:xfrm>
            <a:off x="9105899" y="2700222"/>
            <a:ext cx="2809312" cy="2005010"/>
          </a:xfrm>
          <a:prstGeom prst="rect">
            <a:avLst/>
          </a:prstGeom>
        </p:spPr>
      </p:pic>
      <p:sp>
        <p:nvSpPr>
          <p:cNvPr id="14" name="テキスト ボックス 13">
            <a:extLst>
              <a:ext uri="{FF2B5EF4-FFF2-40B4-BE49-F238E27FC236}">
                <a16:creationId xmlns:a16="http://schemas.microsoft.com/office/drawing/2014/main" id="{3133A34E-7847-4978-81DD-D36F62CF3F60}"/>
              </a:ext>
            </a:extLst>
          </p:cNvPr>
          <p:cNvSpPr txBox="1"/>
          <p:nvPr/>
        </p:nvSpPr>
        <p:spPr>
          <a:xfrm>
            <a:off x="6284945" y="4960461"/>
            <a:ext cx="6096000" cy="1477328"/>
          </a:xfrm>
          <a:prstGeom prst="rect">
            <a:avLst/>
          </a:prstGeom>
          <a:noFill/>
        </p:spPr>
        <p:txBody>
          <a:bodyPr wrap="square">
            <a:spAutoFit/>
          </a:bodyPr>
          <a:lstStyle/>
          <a:p>
            <a:pPr algn="just"/>
            <a:r>
              <a:rPr lang="ja-JP"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・動画①：</a:t>
            </a:r>
            <a:r>
              <a:rPr lang="en-US"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CP360</a:t>
            </a:r>
            <a:r>
              <a:rPr lang="ja-JP"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°概要と実施主旨 </a:t>
            </a:r>
            <a:r>
              <a:rPr lang="en-US" altLang="ja-JP" sz="1800" kern="100" dirty="0">
                <a:solidFill>
                  <a:srgbClr val="000000"/>
                </a:solidFill>
                <a:effectLst/>
                <a:latin typeface="ＭＳ Ｐゴシック" panose="020B0600070205080204" pitchFamily="50" charset="-128"/>
                <a:ea typeface="ＭＳ 明朝" panose="02020609040205080304" pitchFamily="17" charset="-128"/>
                <a:cs typeface="Calibri" panose="020F0502020204030204" pitchFamily="34" charset="0"/>
              </a:rPr>
              <a:t>(2</a:t>
            </a:r>
            <a:r>
              <a:rPr lang="ja-JP"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分</a:t>
            </a:r>
            <a:r>
              <a:rPr lang="en-US"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22</a:t>
            </a:r>
            <a:r>
              <a:rPr lang="ja-JP"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秒</a:t>
            </a:r>
            <a:r>
              <a:rPr lang="en-US"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66675" algn="just"/>
            <a:r>
              <a:rPr lang="en-US" altLang="ja-JP" sz="1800" kern="100" dirty="0">
                <a:solidFill>
                  <a:srgbClr val="000000"/>
                </a:solidFill>
                <a:effectLst/>
                <a:latin typeface="ＭＳ Ｐゴシック" panose="020B0600070205080204" pitchFamily="50" charset="-128"/>
                <a:ea typeface="ＭＳ 明朝" panose="02020609040205080304" pitchFamily="17" charset="-128"/>
                <a:cs typeface="Calibri" panose="020F0502020204030204" pitchFamily="34" charset="0"/>
              </a:rPr>
              <a:t>URL</a:t>
            </a:r>
            <a:r>
              <a:rPr lang="ja-JP"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 </a:t>
            </a:r>
            <a:r>
              <a:rPr lang="en-US" altLang="ja-JP" sz="1800" u="sng" kern="100" dirty="0">
                <a:solidFill>
                  <a:srgbClr val="5B5FC7"/>
                </a:solidFill>
                <a:effectLst/>
                <a:latin typeface="Segoe UI" panose="020B0502040204020203" pitchFamily="34" charset="0"/>
                <a:ea typeface="ＭＳ 明朝" panose="02020609040205080304" pitchFamily="17" charset="-128"/>
                <a:cs typeface="Times New Roman" panose="02020603050405020304" pitchFamily="18" charset="0"/>
                <a:hlinkClick r:id="rId5" tooltip="https://vimeo.com/690803883/bae6d70c97"/>
              </a:rPr>
              <a:t>https://vimeo.com/690803883/bae6d70c97</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effectLst/>
                <a:latin typeface="ＭＳ Ｐゴシック" panose="020B0600070205080204" pitchFamily="50" charset="-128"/>
                <a:ea typeface="ＭＳ 明朝" panose="02020609040205080304" pitchFamily="17" charset="-128"/>
                <a:cs typeface="Calibri" panose="020F0502020204030204" pitchFamily="34"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・動画②：</a:t>
            </a:r>
            <a:r>
              <a:rPr lang="en-US"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CP360</a:t>
            </a:r>
            <a:r>
              <a:rPr lang="ja-JP"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°回答方法と留意点</a:t>
            </a:r>
            <a:r>
              <a:rPr lang="en-US"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 (2</a:t>
            </a:r>
            <a:r>
              <a:rPr lang="ja-JP"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分</a:t>
            </a:r>
            <a:r>
              <a:rPr lang="en-US"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20</a:t>
            </a:r>
            <a:r>
              <a:rPr lang="ja-JP"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秒</a:t>
            </a:r>
            <a:r>
              <a:rPr lang="en-US"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66675" algn="just"/>
            <a:r>
              <a:rPr lang="en-US" altLang="ja-JP" sz="1800" kern="100" dirty="0">
                <a:solidFill>
                  <a:srgbClr val="000000"/>
                </a:solidFill>
                <a:effectLst/>
                <a:latin typeface="ＭＳ Ｐゴシック" panose="020B0600070205080204" pitchFamily="50" charset="-128"/>
                <a:ea typeface="ＭＳ 明朝" panose="02020609040205080304" pitchFamily="17" charset="-128"/>
                <a:cs typeface="Calibri" panose="020F0502020204030204" pitchFamily="34" charset="0"/>
              </a:rPr>
              <a:t>URL</a:t>
            </a:r>
            <a:r>
              <a:rPr lang="ja-JP" altLang="ja-JP" sz="1800" kern="100" dirty="0">
                <a:solidFill>
                  <a:srgbClr val="000000"/>
                </a:solidFill>
                <a:effectLst/>
                <a:latin typeface="Century" panose="02040604050505020304" pitchFamily="18" charset="0"/>
                <a:ea typeface="ＭＳ Ｐゴシック" panose="020B0600070205080204" pitchFamily="50" charset="-128"/>
                <a:cs typeface="Calibri" panose="020F0502020204030204" pitchFamily="34" charset="0"/>
              </a:rPr>
              <a:t>： </a:t>
            </a:r>
            <a:r>
              <a:rPr lang="en-US" altLang="ja-JP" sz="1800" u="sng" kern="100" dirty="0">
                <a:solidFill>
                  <a:srgbClr val="5B5FC7"/>
                </a:solidFill>
                <a:effectLst/>
                <a:latin typeface="Segoe UI" panose="020B0502040204020203" pitchFamily="34" charset="0"/>
                <a:ea typeface="ＭＳ Ｐゴシック" panose="020B0600070205080204" pitchFamily="50" charset="-128"/>
                <a:cs typeface="Times New Roman" panose="02020603050405020304" pitchFamily="18" charset="0"/>
                <a:hlinkClick r:id="rId6"/>
              </a:rPr>
              <a:t>https://vimeo.com/694785716/ff5f0b5917</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 name="角丸四角形 6">
            <a:extLst>
              <a:ext uri="{FF2B5EF4-FFF2-40B4-BE49-F238E27FC236}">
                <a16:creationId xmlns:a16="http://schemas.microsoft.com/office/drawing/2014/main" id="{589E6513-6C03-4749-9E86-77A85321781D}"/>
              </a:ext>
            </a:extLst>
          </p:cNvPr>
          <p:cNvSpPr>
            <a:spLocks noChangeArrowheads="1"/>
          </p:cNvSpPr>
          <p:nvPr/>
        </p:nvSpPr>
        <p:spPr bwMode="auto">
          <a:xfrm>
            <a:off x="1314452" y="1557181"/>
            <a:ext cx="3162302" cy="630151"/>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ja-JP" b="0" i="0" u="none" strike="noStrike" kern="1200" cap="none" spc="0" normalizeH="0" baseline="0" noProof="0" dirty="0">
                <a:ln>
                  <a:noFill/>
                </a:ln>
                <a:solidFill>
                  <a:srgbClr val="FFFFFF"/>
                </a:solidFill>
                <a:effectLst/>
                <a:uLnTx/>
                <a:uFillTx/>
                <a:latin typeface="HGPｺﾞｼｯｸE" panose="020B0900000000000000" pitchFamily="50" charset="-128"/>
                <a:cs typeface="Arial" panose="020B0604020202020204" pitchFamily="34" charset="0"/>
                <a:sym typeface="Arial" panose="020B0604020202020204" pitchFamily="34" charset="0"/>
              </a:rPr>
              <a:t>-</a:t>
            </a:r>
            <a:r>
              <a:rPr kumimoji="0" lang="ja-JP" altLang="en-US" b="0" i="0" u="none" strike="noStrike" kern="1200" cap="none" spc="0" normalizeH="0" baseline="0" noProof="0" dirty="0">
                <a:ln>
                  <a:noFill/>
                </a:ln>
                <a:solidFill>
                  <a:srgbClr val="FFFFFF"/>
                </a:solidFill>
                <a:effectLst/>
                <a:uLnTx/>
                <a:uFillTx/>
                <a:latin typeface="HGPｺﾞｼｯｸE" panose="020B0900000000000000" pitchFamily="50" charset="-128"/>
                <a:cs typeface="Arial" panose="020B0604020202020204" pitchFamily="34" charset="0"/>
                <a:sym typeface="Arial" panose="020B0604020202020204" pitchFamily="34" charset="0"/>
              </a:rPr>
              <a:t>オンライン説明会</a:t>
            </a:r>
            <a:endParaRPr kumimoji="0" lang="en-US" altLang="ja-JP" dirty="0">
              <a:solidFill>
                <a:srgbClr val="FFFFFF"/>
              </a:solidFill>
              <a:latin typeface="HGPｺﾞｼｯｸE" panose="020B0900000000000000" pitchFamily="50" charset="-128"/>
              <a:cs typeface="Arial" panose="020B0604020202020204" pitchFamily="34" charset="0"/>
              <a:sym typeface="Arial" panose="020B0604020202020204" pitchFamily="34" charset="0"/>
            </a:endParaRPr>
          </a:p>
        </p:txBody>
      </p:sp>
      <p:sp>
        <p:nvSpPr>
          <p:cNvPr id="17" name="テキスト ボックス 16">
            <a:extLst>
              <a:ext uri="{FF2B5EF4-FFF2-40B4-BE49-F238E27FC236}">
                <a16:creationId xmlns:a16="http://schemas.microsoft.com/office/drawing/2014/main" id="{4AC185FD-2CDE-4B64-8B43-3A0C39C46A86}"/>
              </a:ext>
            </a:extLst>
          </p:cNvPr>
          <p:cNvSpPr txBox="1"/>
          <p:nvPr/>
        </p:nvSpPr>
        <p:spPr>
          <a:xfrm>
            <a:off x="1314452" y="2218167"/>
            <a:ext cx="3986212" cy="338554"/>
          </a:xfrm>
          <a:prstGeom prst="rect">
            <a:avLst/>
          </a:prstGeom>
          <a:noFill/>
        </p:spPr>
        <p:txBody>
          <a:bodyPr wrap="square">
            <a:spAutoFit/>
          </a:bodyPr>
          <a:lstStyle/>
          <a:p>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オンライン形式で回答者へ以下を伝達</a:t>
            </a:r>
            <a:endParaRPr lang="ja-JP" altLang="en-US" sz="1600" dirty="0"/>
          </a:p>
        </p:txBody>
      </p:sp>
      <p:sp>
        <p:nvSpPr>
          <p:cNvPr id="18" name="テキスト ボックス 17">
            <a:extLst>
              <a:ext uri="{FF2B5EF4-FFF2-40B4-BE49-F238E27FC236}">
                <a16:creationId xmlns:a16="http://schemas.microsoft.com/office/drawing/2014/main" id="{B877C870-FD10-4DE6-94DB-35F6D60D7150}"/>
              </a:ext>
            </a:extLst>
          </p:cNvPr>
          <p:cNvSpPr txBox="1"/>
          <p:nvPr/>
        </p:nvSpPr>
        <p:spPr>
          <a:xfrm>
            <a:off x="7524748" y="2210664"/>
            <a:ext cx="3986212" cy="338554"/>
          </a:xfrm>
          <a:prstGeom prst="rect">
            <a:avLst/>
          </a:prstGeom>
          <a:noFill/>
        </p:spPr>
        <p:txBody>
          <a:bodyPr wrap="square">
            <a:spAutoFit/>
          </a:bodyPr>
          <a:lstStyle/>
          <a:p>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2</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つの動画で実施概要と回答方法を理解</a:t>
            </a:r>
            <a:endParaRPr lang="ja-JP" altLang="en-US" sz="1600" dirty="0"/>
          </a:p>
        </p:txBody>
      </p:sp>
      <p:sp>
        <p:nvSpPr>
          <p:cNvPr id="2" name="フッター プレースホルダー 1">
            <a:extLst>
              <a:ext uri="{FF2B5EF4-FFF2-40B4-BE49-F238E27FC236}">
                <a16:creationId xmlns:a16="http://schemas.microsoft.com/office/drawing/2014/main" id="{F4EA375F-C4C0-23A4-71EB-56EAE91BB2AD}"/>
              </a:ext>
            </a:extLst>
          </p:cNvPr>
          <p:cNvSpPr>
            <a:spLocks noGrp="1"/>
          </p:cNvSpPr>
          <p:nvPr>
            <p:ph type="ftr" idx="11"/>
          </p:nvPr>
        </p:nvSpPr>
        <p:spPr/>
        <p:txBody>
          <a:bodyPr/>
          <a:lstStyle/>
          <a:p>
            <a:pPr>
              <a:defRPr/>
            </a:pPr>
            <a:r>
              <a:rPr lang="en-US" altLang="ja-JP"/>
              <a:t>Copyright©️ 2023 HRD, Inc. All Rights Reserved. Strictly Confidential.</a:t>
            </a:r>
            <a:endParaRPr lang="ja-JP" altLang="ja-JP"/>
          </a:p>
        </p:txBody>
      </p:sp>
      <p:sp>
        <p:nvSpPr>
          <p:cNvPr id="3" name="スライド番号プレースホルダー 2">
            <a:extLst>
              <a:ext uri="{FF2B5EF4-FFF2-40B4-BE49-F238E27FC236}">
                <a16:creationId xmlns:a16="http://schemas.microsoft.com/office/drawing/2014/main" id="{87329AD3-3787-EF4F-B218-2AA914E9B4FF}"/>
              </a:ext>
            </a:extLst>
          </p:cNvPr>
          <p:cNvSpPr>
            <a:spLocks noGrp="1"/>
          </p:cNvSpPr>
          <p:nvPr>
            <p:ph type="sldNum" idx="12"/>
          </p:nvPr>
        </p:nvSpPr>
        <p:spPr/>
        <p:txBody>
          <a:bodyPr/>
          <a:lstStyle/>
          <a:p>
            <a:pPr>
              <a:defRPr/>
            </a:pPr>
            <a:fld id="{33684C1E-6248-4149-B995-5E50809357E6}" type="slidenum">
              <a:rPr lang="en-US" altLang="ja-JP" smtClean="0"/>
              <a:pPr>
                <a:defRPr/>
              </a:pPr>
              <a:t>4</a:t>
            </a:fld>
            <a:endParaRPr lang="en-US" altLang="ja-JP"/>
          </a:p>
        </p:txBody>
      </p:sp>
    </p:spTree>
    <p:extLst>
      <p:ext uri="{BB962C8B-B14F-4D97-AF65-F5344CB8AC3E}">
        <p14:creationId xmlns:p14="http://schemas.microsoft.com/office/powerpoint/2010/main" val="21114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889637E6-401D-4972-9129-34C94C47DEC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34905D-D07F-4275-B16B-C04750591E84}" type="slidenum">
              <a:rPr kumimoji="0" lang="ja-JP" altLang="en-US" sz="1050" b="0" i="0" u="none" strike="noStrike" kern="0" cap="none" spc="0" normalizeH="0" baseline="0" noProof="0">
                <a:ln>
                  <a:noFill/>
                </a:ln>
                <a:solidFill>
                  <a:prstClr val="black">
                    <a:tint val="75000"/>
                  </a:prstClr>
                </a:solidFill>
                <a:effectLst/>
                <a:uLnTx/>
                <a:uFillTx/>
                <a:latin typeface="Arial"/>
                <a:ea typeface="ＭＳ Ｐゴシック" panose="020B0600070205080204" pitchFamily="50" charset="-128"/>
                <a:cs typeface="Arial"/>
                <a:sym typeface="Arial"/>
                <a:rtl val="0"/>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ja-JP" altLang="en-US" sz="675" b="0" i="0" u="none" strike="noStrike" kern="0" cap="none" spc="0" normalizeH="0" baseline="0" noProof="0" dirty="0">
              <a:ln>
                <a:noFill/>
              </a:ln>
              <a:solidFill>
                <a:prstClr val="black">
                  <a:tint val="75000"/>
                </a:prstClr>
              </a:solidFill>
              <a:effectLst/>
              <a:uLnTx/>
              <a:uFillTx/>
              <a:latin typeface="Arial"/>
              <a:ea typeface="ＭＳ Ｐゴシック" panose="020B0600070205080204" pitchFamily="50" charset="-128"/>
              <a:cs typeface="Arial"/>
              <a:sym typeface="Arial"/>
              <a:rtl val="0"/>
            </a:endParaRPr>
          </a:p>
        </p:txBody>
      </p:sp>
      <p:sp>
        <p:nvSpPr>
          <p:cNvPr id="35" name="Title 1">
            <a:extLst>
              <a:ext uri="{FF2B5EF4-FFF2-40B4-BE49-F238E27FC236}">
                <a16:creationId xmlns:a16="http://schemas.microsoft.com/office/drawing/2014/main" id="{CF3BA0AC-9CE9-4A7E-8CF7-11281D28B92B}"/>
              </a:ext>
            </a:extLst>
          </p:cNvPr>
          <p:cNvSpPr txBox="1">
            <a:spLocks/>
          </p:cNvSpPr>
          <p:nvPr/>
        </p:nvSpPr>
        <p:spPr>
          <a:xfrm>
            <a:off x="1676400" y="920750"/>
            <a:ext cx="8308975" cy="323850"/>
          </a:xfrm>
          <a:prstGeom prst="rect">
            <a:avLst/>
          </a:prstGeom>
          <a:noFill/>
          <a:ln>
            <a:noFill/>
          </a:ln>
        </p:spPr>
        <p:txBody>
          <a:bodyPr lIns="68569" tIns="68569" rIns="68569" bIns="68569" anchor="ct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Calibri"/>
              <a:buNone/>
              <a:tabLst/>
              <a:defRPr/>
            </a:pPr>
            <a:r>
              <a:rPr kumimoji="0" lang="ja-JP" altLang="en-US" sz="15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rPr>
              <a:t>　</a:t>
            </a:r>
            <a:r>
              <a:rPr kumimoji="0" lang="ja-JP" altLang="en-US"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rPr>
              <a:t>オンライン研修で「行動変容」を促進する</a:t>
            </a:r>
            <a:endParaRPr kumimoji="0" lang="en-US" altLang="ja-JP"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endParaRPr>
          </a:p>
        </p:txBody>
      </p:sp>
      <p:sp>
        <p:nvSpPr>
          <p:cNvPr id="27" name="TextBox 22">
            <a:extLst>
              <a:ext uri="{FF2B5EF4-FFF2-40B4-BE49-F238E27FC236}">
                <a16:creationId xmlns:a16="http://schemas.microsoft.com/office/drawing/2014/main" id="{3F09D545-961F-4DFA-AE1B-9750D96C0495}"/>
              </a:ext>
            </a:extLst>
          </p:cNvPr>
          <p:cNvSpPr txBox="1">
            <a:spLocks noChangeArrowheads="1"/>
          </p:cNvSpPr>
          <p:nvPr/>
        </p:nvSpPr>
        <p:spPr bwMode="auto">
          <a:xfrm>
            <a:off x="873125" y="1397000"/>
            <a:ext cx="10461625" cy="830997"/>
          </a:xfrm>
          <a:prstGeom prst="rect">
            <a:avLst/>
          </a:prstGeom>
          <a:noFill/>
          <a:ln>
            <a:noFill/>
          </a:ln>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257175" marR="0" lvl="0" indent="-257175"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アセスメントの共通言語をベースとしたメンバー同士の関りは潜在能力を引き出すきっかけになります</a:t>
            </a:r>
            <a:endParaRPr kumimoji="0"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57175" marR="0" lvl="0" indent="-257175"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担当講師による双方向のファシリテーションにより、研修は進行します。（約</a:t>
            </a:r>
            <a:r>
              <a:rPr kumimoji="0"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4</a:t>
            </a:r>
            <a:r>
              <a:rPr kumimoji="0"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時間）</a:t>
            </a:r>
            <a:endParaRPr kumimoji="0"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57175" marR="0" lvl="0" indent="-257175"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自身の資質（</a:t>
            </a:r>
            <a:r>
              <a:rPr kumimoji="0"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PXT</a:t>
            </a:r>
            <a:r>
              <a:rPr kumimoji="0"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）とリーダー行動（</a:t>
            </a:r>
            <a:r>
              <a:rPr kumimoji="0"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CP360</a:t>
            </a:r>
            <a:r>
              <a:rPr kumimoji="0"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）の読み解きから、深く内省を行い、強みと課題を割り出します</a:t>
            </a:r>
            <a:endParaRPr kumimoji="0" lang="en-US" altLang="ja-JP" sz="7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pic>
        <p:nvPicPr>
          <p:cNvPr id="253957" name="図 1">
            <a:extLst>
              <a:ext uri="{FF2B5EF4-FFF2-40B4-BE49-F238E27FC236}">
                <a16:creationId xmlns:a16="http://schemas.microsoft.com/office/drawing/2014/main" id="{C5474380-5917-43A9-8D3F-25D3B0DF1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3054350"/>
            <a:ext cx="31337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a:extLst>
              <a:ext uri="{FF2B5EF4-FFF2-40B4-BE49-F238E27FC236}">
                <a16:creationId xmlns:a16="http://schemas.microsoft.com/office/drawing/2014/main" id="{B1CE33C6-2E0E-4BEF-93E9-ED04628DFD9A}"/>
              </a:ext>
            </a:extLst>
          </p:cNvPr>
          <p:cNvCxnSpPr>
            <a:cxnSpLocks/>
          </p:cNvCxnSpPr>
          <p:nvPr/>
        </p:nvCxnSpPr>
        <p:spPr>
          <a:xfrm flipV="1">
            <a:off x="1828800" y="3297238"/>
            <a:ext cx="487363" cy="269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BED7ED22-4D08-4756-A9C8-F65C39145B12}"/>
              </a:ext>
            </a:extLst>
          </p:cNvPr>
          <p:cNvCxnSpPr>
            <a:cxnSpLocks/>
          </p:cNvCxnSpPr>
          <p:nvPr/>
        </p:nvCxnSpPr>
        <p:spPr>
          <a:xfrm>
            <a:off x="1851025" y="4275138"/>
            <a:ext cx="585788" cy="244475"/>
          </a:xfrm>
          <a:prstGeom prst="line">
            <a:avLst/>
          </a:prstGeom>
        </p:spPr>
        <p:style>
          <a:lnRef idx="1">
            <a:schemeClr val="accent1"/>
          </a:lnRef>
          <a:fillRef idx="0">
            <a:schemeClr val="accent1"/>
          </a:fillRef>
          <a:effectRef idx="0">
            <a:schemeClr val="accent1"/>
          </a:effectRef>
          <a:fontRef idx="minor">
            <a:schemeClr val="tx1"/>
          </a:fontRef>
        </p:style>
      </p:cxnSp>
      <p:grpSp>
        <p:nvGrpSpPr>
          <p:cNvPr id="253960" name="グループ化 10">
            <a:extLst>
              <a:ext uri="{FF2B5EF4-FFF2-40B4-BE49-F238E27FC236}">
                <a16:creationId xmlns:a16="http://schemas.microsoft.com/office/drawing/2014/main" id="{4B7FE6E8-8EA5-4D13-8BF9-B1A8AEFB5493}"/>
              </a:ext>
            </a:extLst>
          </p:cNvPr>
          <p:cNvGrpSpPr>
            <a:grpSpLocks/>
          </p:cNvGrpSpPr>
          <p:nvPr/>
        </p:nvGrpSpPr>
        <p:grpSpPr bwMode="auto">
          <a:xfrm>
            <a:off x="4438650" y="2733675"/>
            <a:ext cx="3078163" cy="2736850"/>
            <a:chOff x="6600056" y="2966718"/>
            <a:chExt cx="4104456" cy="3650635"/>
          </a:xfrm>
        </p:grpSpPr>
        <p:grpSp>
          <p:nvGrpSpPr>
            <p:cNvPr id="253971" name="グループ化 9">
              <a:extLst>
                <a:ext uri="{FF2B5EF4-FFF2-40B4-BE49-F238E27FC236}">
                  <a16:creationId xmlns:a16="http://schemas.microsoft.com/office/drawing/2014/main" id="{FAAC5843-9F61-4629-B5A4-CFF8235FEDCF}"/>
                </a:ext>
              </a:extLst>
            </p:cNvPr>
            <p:cNvGrpSpPr>
              <a:grpSpLocks/>
            </p:cNvGrpSpPr>
            <p:nvPr/>
          </p:nvGrpSpPr>
          <p:grpSpPr bwMode="auto">
            <a:xfrm>
              <a:off x="6600056" y="2966718"/>
              <a:ext cx="4104456" cy="3650635"/>
              <a:chOff x="6600056" y="2966718"/>
              <a:chExt cx="4104456" cy="3650635"/>
            </a:xfrm>
          </p:grpSpPr>
          <p:pic>
            <p:nvPicPr>
              <p:cNvPr id="253975" name="図 2">
                <a:extLst>
                  <a:ext uri="{FF2B5EF4-FFF2-40B4-BE49-F238E27FC236}">
                    <a16:creationId xmlns:a16="http://schemas.microsoft.com/office/drawing/2014/main" id="{D079C0FA-3E31-4A39-A783-5BEF8C823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056" y="3440173"/>
                <a:ext cx="4104456" cy="317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11">
                <a:extLst>
                  <a:ext uri="{FF2B5EF4-FFF2-40B4-BE49-F238E27FC236}">
                    <a16:creationId xmlns:a16="http://schemas.microsoft.com/office/drawing/2014/main" id="{C9D410C3-3B2D-445E-9A54-BD0708CE8504}"/>
                  </a:ext>
                </a:extLst>
              </p:cNvPr>
              <p:cNvSpPr>
                <a:spLocks noChangeArrowheads="1"/>
              </p:cNvSpPr>
              <p:nvPr/>
            </p:nvSpPr>
            <p:spPr bwMode="auto">
              <a:xfrm>
                <a:off x="6896407" y="5857158"/>
                <a:ext cx="2800514" cy="493386"/>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1800" b="0" i="0" u="none" strike="noStrike" kern="0" cap="none" spc="0" normalizeH="0" baseline="0" noProof="0" dirty="0">
                    <a:ln>
                      <a:noFill/>
                    </a:ln>
                    <a:solidFill>
                      <a:srgbClr val="FFFF00"/>
                    </a:solidFill>
                    <a:effectLst/>
                    <a:uLnTx/>
                    <a:uFillTx/>
                    <a:latin typeface="Meiryo UI" pitchFamily="50" charset="-128"/>
                    <a:ea typeface="Meiryo UI" pitchFamily="50" charset="-128"/>
                    <a:cs typeface="Meiryo UI" pitchFamily="50" charset="-128"/>
                    <a:sym typeface="Arial"/>
                    <a:rtl val="0"/>
                  </a:rPr>
                  <a:t>参加者から参加者</a:t>
                </a:r>
                <a:endParaRPr kumimoji="0" lang="en-US" altLang="ja-JP" sz="1800" b="0" i="0" u="none" strike="noStrike" kern="0" cap="none" spc="0" normalizeH="0" baseline="0" noProof="0" dirty="0">
                  <a:ln>
                    <a:noFill/>
                  </a:ln>
                  <a:solidFill>
                    <a:srgbClr val="FFFF00"/>
                  </a:solidFill>
                  <a:effectLst/>
                  <a:uLnTx/>
                  <a:uFillTx/>
                  <a:latin typeface="Meiryo UI" pitchFamily="50" charset="-128"/>
                  <a:ea typeface="Meiryo UI" pitchFamily="50" charset="-128"/>
                  <a:cs typeface="Meiryo UI" pitchFamily="50" charset="-128"/>
                  <a:sym typeface="Arial"/>
                  <a:rtl val="0"/>
                </a:endParaRPr>
              </a:p>
            </p:txBody>
          </p:sp>
          <p:sp>
            <p:nvSpPr>
              <p:cNvPr id="26" name="正方形/長方形 11">
                <a:extLst>
                  <a:ext uri="{FF2B5EF4-FFF2-40B4-BE49-F238E27FC236}">
                    <a16:creationId xmlns:a16="http://schemas.microsoft.com/office/drawing/2014/main" id="{FAC0D6D5-9496-4AA1-8EAF-5C142317662D}"/>
                  </a:ext>
                </a:extLst>
              </p:cNvPr>
              <p:cNvSpPr>
                <a:spLocks noChangeArrowheads="1"/>
              </p:cNvSpPr>
              <p:nvPr/>
            </p:nvSpPr>
            <p:spPr bwMode="auto">
              <a:xfrm>
                <a:off x="6621224" y="2966718"/>
                <a:ext cx="4083288" cy="400215"/>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ja-JP" sz="135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a:t>
                </a:r>
                <a:r>
                  <a:rPr kumimoji="0" lang="ja-JP" altLang="en-US" sz="135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参加者⇔参加者</a:t>
                </a:r>
                <a:r>
                  <a:rPr kumimoji="0" lang="en-US" altLang="ja-JP" sz="135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a:t>
                </a:r>
              </a:p>
            </p:txBody>
          </p:sp>
        </p:grpSp>
        <p:cxnSp>
          <p:nvCxnSpPr>
            <p:cNvPr id="19" name="直線コネクタ 18">
              <a:extLst>
                <a:ext uri="{FF2B5EF4-FFF2-40B4-BE49-F238E27FC236}">
                  <a16:creationId xmlns:a16="http://schemas.microsoft.com/office/drawing/2014/main" id="{90C6F2DC-B0F6-4685-B4EC-120A5810131F}"/>
                </a:ext>
              </a:extLst>
            </p:cNvPr>
            <p:cNvCxnSpPr>
              <a:cxnSpLocks/>
            </p:cNvCxnSpPr>
            <p:nvPr/>
          </p:nvCxnSpPr>
          <p:spPr>
            <a:xfrm flipV="1">
              <a:off x="7971736" y="3767147"/>
              <a:ext cx="649855" cy="359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4D1C32C5-25C4-4FD5-B75E-5FCCE869BA11}"/>
                </a:ext>
              </a:extLst>
            </p:cNvPr>
            <p:cNvCxnSpPr>
              <a:cxnSpLocks/>
            </p:cNvCxnSpPr>
            <p:nvPr/>
          </p:nvCxnSpPr>
          <p:spPr>
            <a:xfrm>
              <a:off x="7986554" y="5060963"/>
              <a:ext cx="781095" cy="323983"/>
            </a:xfrm>
            <a:prstGeom prst="line">
              <a:avLst/>
            </a:prstGeom>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37DFD54F-3C0A-4341-AFB2-ED3238ED4667}"/>
                </a:ext>
              </a:extLst>
            </p:cNvPr>
            <p:cNvSpPr/>
            <p:nvPr/>
          </p:nvSpPr>
          <p:spPr>
            <a:xfrm>
              <a:off x="7851079" y="4118659"/>
              <a:ext cx="1977082" cy="90418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513458"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Arial"/>
                  <a:rtl val="0"/>
                </a:rPr>
                <a:t>私はｘｘｘｘｘ　</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Arial"/>
                <a:rtl val="0"/>
              </a:endParaRPr>
            </a:p>
            <a:p>
              <a:pPr marL="0" marR="0" lvl="0" indent="0" algn="ctr" defTabSz="513458"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Arial"/>
                  <a:rtl val="0"/>
                </a:rPr>
                <a:t>だと感じました！</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Arial"/>
                <a:rtl val="0"/>
              </a:endParaRPr>
            </a:p>
          </p:txBody>
        </p:sp>
      </p:grpSp>
      <p:sp>
        <p:nvSpPr>
          <p:cNvPr id="23" name="正方形/長方形 22">
            <a:extLst>
              <a:ext uri="{FF2B5EF4-FFF2-40B4-BE49-F238E27FC236}">
                <a16:creationId xmlns:a16="http://schemas.microsoft.com/office/drawing/2014/main" id="{E4ADD433-6BC2-4DBE-A305-2F275F198CD7}"/>
              </a:ext>
            </a:extLst>
          </p:cNvPr>
          <p:cNvSpPr/>
          <p:nvPr/>
        </p:nvSpPr>
        <p:spPr>
          <a:xfrm>
            <a:off x="1827213" y="3592513"/>
            <a:ext cx="1482725" cy="67786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513458"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Arial"/>
                <a:rtl val="0"/>
              </a:rPr>
              <a:t>良いご意見ですね。</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Arial"/>
              <a:rtl val="0"/>
            </a:endParaRPr>
          </a:p>
          <a:p>
            <a:pPr marL="0" marR="0" lvl="0" indent="0" algn="ctr" defTabSz="513458"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Arial"/>
                <a:rtl val="0"/>
              </a:rPr>
              <a:t>詳しくお話</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Arial"/>
              <a:rtl val="0"/>
            </a:endParaRPr>
          </a:p>
          <a:p>
            <a:pPr marL="0" marR="0" lvl="0" indent="0" algn="ctr" defTabSz="513458"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Arial"/>
                <a:rtl val="0"/>
              </a:rPr>
              <a:t>いただけますか？</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sym typeface="Arial"/>
              <a:rtl val="0"/>
            </a:endParaRPr>
          </a:p>
        </p:txBody>
      </p:sp>
      <p:grpSp>
        <p:nvGrpSpPr>
          <p:cNvPr id="253962" name="グループ化 7">
            <a:extLst>
              <a:ext uri="{FF2B5EF4-FFF2-40B4-BE49-F238E27FC236}">
                <a16:creationId xmlns:a16="http://schemas.microsoft.com/office/drawing/2014/main" id="{191C4546-9FC2-446A-89E8-2B1E4A3F9FEC}"/>
              </a:ext>
            </a:extLst>
          </p:cNvPr>
          <p:cNvGrpSpPr>
            <a:grpSpLocks/>
          </p:cNvGrpSpPr>
          <p:nvPr/>
        </p:nvGrpSpPr>
        <p:grpSpPr bwMode="auto">
          <a:xfrm>
            <a:off x="657225" y="2649538"/>
            <a:ext cx="3241675" cy="2555875"/>
            <a:chOff x="551384" y="2876492"/>
            <a:chExt cx="4322204" cy="3406433"/>
          </a:xfrm>
        </p:grpSpPr>
        <p:sp>
          <p:nvSpPr>
            <p:cNvPr id="21" name="正方形/長方形 11">
              <a:extLst>
                <a:ext uri="{FF2B5EF4-FFF2-40B4-BE49-F238E27FC236}">
                  <a16:creationId xmlns:a16="http://schemas.microsoft.com/office/drawing/2014/main" id="{E5F200EF-78A3-4B8F-BEF4-46B8929E338B}"/>
                </a:ext>
              </a:extLst>
            </p:cNvPr>
            <p:cNvSpPr>
              <a:spLocks noChangeArrowheads="1"/>
            </p:cNvSpPr>
            <p:nvPr/>
          </p:nvSpPr>
          <p:spPr bwMode="auto">
            <a:xfrm>
              <a:off x="551384" y="5789944"/>
              <a:ext cx="2800332" cy="492981"/>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1800" b="0" i="0" u="none" strike="noStrike" kern="0" cap="none" spc="0" normalizeH="0" baseline="0" noProof="0" dirty="0">
                  <a:ln>
                    <a:noFill/>
                  </a:ln>
                  <a:solidFill>
                    <a:srgbClr val="FFFF00"/>
                  </a:solidFill>
                  <a:effectLst/>
                  <a:uLnTx/>
                  <a:uFillTx/>
                  <a:latin typeface="Meiryo UI" pitchFamily="50" charset="-128"/>
                  <a:ea typeface="Meiryo UI" pitchFamily="50" charset="-128"/>
                  <a:cs typeface="Meiryo UI" pitchFamily="50" charset="-128"/>
                  <a:sym typeface="Arial"/>
                  <a:rtl val="0"/>
                </a:rPr>
                <a:t>講師から参加者</a:t>
              </a:r>
              <a:endParaRPr kumimoji="0" lang="en-US" altLang="ja-JP" sz="1800" b="0" i="0" u="none" strike="noStrike" kern="0" cap="none" spc="0" normalizeH="0" baseline="0" noProof="0" dirty="0">
                <a:ln>
                  <a:noFill/>
                </a:ln>
                <a:solidFill>
                  <a:srgbClr val="FFFF00"/>
                </a:solidFill>
                <a:effectLst/>
                <a:uLnTx/>
                <a:uFillTx/>
                <a:latin typeface="Meiryo UI" pitchFamily="50" charset="-128"/>
                <a:ea typeface="Meiryo UI" pitchFamily="50" charset="-128"/>
                <a:cs typeface="Meiryo UI" pitchFamily="50" charset="-128"/>
                <a:sym typeface="Arial"/>
                <a:rtl val="0"/>
              </a:endParaRPr>
            </a:p>
          </p:txBody>
        </p:sp>
        <p:sp>
          <p:nvSpPr>
            <p:cNvPr id="25" name="正方形/長方形 11">
              <a:extLst>
                <a:ext uri="{FF2B5EF4-FFF2-40B4-BE49-F238E27FC236}">
                  <a16:creationId xmlns:a16="http://schemas.microsoft.com/office/drawing/2014/main" id="{C209F3FC-D565-4A51-8DA0-A0C34EB2F5B6}"/>
                </a:ext>
              </a:extLst>
            </p:cNvPr>
            <p:cNvSpPr>
              <a:spLocks noChangeArrowheads="1"/>
            </p:cNvSpPr>
            <p:nvPr/>
          </p:nvSpPr>
          <p:spPr bwMode="auto">
            <a:xfrm>
              <a:off x="710134" y="2876492"/>
              <a:ext cx="4163454" cy="399885"/>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ja-JP" sz="135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a:t>
              </a:r>
              <a:r>
                <a:rPr kumimoji="0" lang="ja-JP" altLang="en-US" sz="135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講師⇔参加者</a:t>
              </a:r>
              <a:r>
                <a:rPr kumimoji="0" lang="en-US" altLang="ja-JP" sz="135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a:t>
              </a:r>
            </a:p>
          </p:txBody>
        </p:sp>
      </p:grpSp>
      <p:sp>
        <p:nvSpPr>
          <p:cNvPr id="253963" name="Shape 219">
            <a:extLst>
              <a:ext uri="{FF2B5EF4-FFF2-40B4-BE49-F238E27FC236}">
                <a16:creationId xmlns:a16="http://schemas.microsoft.com/office/drawing/2014/main" id="{26867DE5-DF21-4A53-BBDC-172E9DDE1960}"/>
              </a:ext>
            </a:extLst>
          </p:cNvPr>
          <p:cNvSpPr txBox="1">
            <a:spLocks noChangeArrowheads="1"/>
          </p:cNvSpPr>
          <p:nvPr/>
        </p:nvSpPr>
        <p:spPr bwMode="auto">
          <a:xfrm>
            <a:off x="528638" y="315913"/>
            <a:ext cx="59690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＜育成対象者向け</a:t>
            </a:r>
            <a:r>
              <a:rPr kumimoji="0" lang="en-US" altLang="ja-JP"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a:t>
            </a: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オンライン研修＞　　</a:t>
            </a:r>
            <a:r>
              <a:rPr kumimoji="0" lang="ja-JP" altLang="en-US" sz="2000" b="0"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15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9" name="ホームベース 74">
            <a:extLst>
              <a:ext uri="{FF2B5EF4-FFF2-40B4-BE49-F238E27FC236}">
                <a16:creationId xmlns:a16="http://schemas.microsoft.com/office/drawing/2014/main" id="{A3C81871-07A9-4381-9609-011E1A3A011F}"/>
              </a:ext>
            </a:extLst>
          </p:cNvPr>
          <p:cNvSpPr/>
          <p:nvPr/>
        </p:nvSpPr>
        <p:spPr>
          <a:xfrm>
            <a:off x="8918575" y="3083746"/>
            <a:ext cx="3054350" cy="1657350"/>
          </a:xfrm>
          <a:prstGeom prst="homePlate">
            <a:avLst>
              <a:gd name="adj" fmla="val 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2813" rtl="0" fontAlgn="base">
              <a:spcBef>
                <a:spcPct val="0"/>
              </a:spcBef>
              <a:spcAft>
                <a:spcPct val="0"/>
              </a:spcAft>
              <a:defRPr kern="1200">
                <a:solidFill>
                  <a:schemeClr val="lt1"/>
                </a:solidFill>
                <a:latin typeface="+mn-lt"/>
                <a:ea typeface="+mn-ea"/>
                <a:cs typeface="+mn-cs"/>
              </a:defRPr>
            </a:lvl1pPr>
            <a:lvl2pPr marL="455613" indent="1588" algn="l" defTabSz="912813" rtl="0" fontAlgn="base">
              <a:spcBef>
                <a:spcPct val="0"/>
              </a:spcBef>
              <a:spcAft>
                <a:spcPct val="0"/>
              </a:spcAft>
              <a:defRPr kern="1200">
                <a:solidFill>
                  <a:schemeClr val="lt1"/>
                </a:solidFill>
                <a:latin typeface="+mn-lt"/>
                <a:ea typeface="+mn-ea"/>
                <a:cs typeface="+mn-cs"/>
              </a:defRPr>
            </a:lvl2pPr>
            <a:lvl3pPr marL="912813" indent="1588" algn="l" defTabSz="912813" rtl="0" fontAlgn="base">
              <a:spcBef>
                <a:spcPct val="0"/>
              </a:spcBef>
              <a:spcAft>
                <a:spcPct val="0"/>
              </a:spcAft>
              <a:defRPr kern="1200">
                <a:solidFill>
                  <a:schemeClr val="lt1"/>
                </a:solidFill>
                <a:latin typeface="+mn-lt"/>
                <a:ea typeface="+mn-ea"/>
                <a:cs typeface="+mn-cs"/>
              </a:defRPr>
            </a:lvl3pPr>
            <a:lvl4pPr marL="1370013" indent="1588" algn="l" defTabSz="912813" rtl="0" fontAlgn="base">
              <a:spcBef>
                <a:spcPct val="0"/>
              </a:spcBef>
              <a:spcAft>
                <a:spcPct val="0"/>
              </a:spcAft>
              <a:defRPr kern="1200">
                <a:solidFill>
                  <a:schemeClr val="lt1"/>
                </a:solidFill>
                <a:latin typeface="+mn-lt"/>
                <a:ea typeface="+mn-ea"/>
                <a:cs typeface="+mn-cs"/>
              </a:defRPr>
            </a:lvl4pPr>
            <a:lvl5pPr marL="1827213" indent="1588" algn="l" defTabSz="9128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513458" rtl="0" eaLnBrk="0" fontAlgn="base" latinLnBrk="0" hangingPunct="0">
              <a:lnSpc>
                <a:spcPct val="100000"/>
              </a:lnSpc>
              <a:spcBef>
                <a:spcPct val="0"/>
              </a:spcBef>
              <a:spcAft>
                <a:spcPct val="0"/>
              </a:spcAft>
              <a:buClrTx/>
              <a:buSzTx/>
              <a:buFontTx/>
              <a:buNone/>
              <a:tabLst/>
              <a:defRPr/>
            </a:pPr>
            <a:r>
              <a:rPr lang="ja-JP" altLang="en-US" b="1" dirty="0">
                <a:solidFill>
                  <a:srgbClr val="FFFFFF"/>
                </a:solidFill>
                <a:latin typeface="Arial"/>
                <a:ea typeface="ＭＳ Ｐゴシック" panose="020B0600070205080204" pitchFamily="50" charset="-128"/>
                <a:sym typeface="Arial"/>
                <a:rtl val="0"/>
              </a:rPr>
              <a:t>○</a:t>
            </a:r>
            <a:r>
              <a:rPr kumimoji="1" lang="ja-JP" altLang="en-US"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か月後のフォローアップ研修（実施する場合）では立案した行動計画の進捗を共有しあい、さらなる自己成長のエンジンとしていきます</a:t>
            </a:r>
            <a:endParaRPr kumimoji="1" lang="en-US" altLang="ja-JP"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31" name="二等辺三角形 30">
            <a:extLst>
              <a:ext uri="{FF2B5EF4-FFF2-40B4-BE49-F238E27FC236}">
                <a16:creationId xmlns:a16="http://schemas.microsoft.com/office/drawing/2014/main" id="{01F79985-EEF6-4E00-A118-7DB46C03DB7A}"/>
              </a:ext>
            </a:extLst>
          </p:cNvPr>
          <p:cNvSpPr/>
          <p:nvPr/>
        </p:nvSpPr>
        <p:spPr bwMode="auto">
          <a:xfrm rot="5400000">
            <a:off x="7070725" y="3952875"/>
            <a:ext cx="2454275" cy="31591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28" name="角丸四角形 29">
            <a:extLst>
              <a:ext uri="{FF2B5EF4-FFF2-40B4-BE49-F238E27FC236}">
                <a16:creationId xmlns:a16="http://schemas.microsoft.com/office/drawing/2014/main" id="{BF789F38-400B-4A10-BD37-FB1246EEA666}"/>
              </a:ext>
            </a:extLst>
          </p:cNvPr>
          <p:cNvSpPr>
            <a:spLocks noChangeArrowheads="1"/>
          </p:cNvSpPr>
          <p:nvPr/>
        </p:nvSpPr>
        <p:spPr bwMode="auto">
          <a:xfrm>
            <a:off x="541338" y="5909935"/>
            <a:ext cx="11083925" cy="755650"/>
          </a:xfrm>
          <a:prstGeom prst="roundRect">
            <a:avLst>
              <a:gd name="adj" fmla="val 16667"/>
            </a:avLst>
          </a:prstGeom>
          <a:solidFill>
            <a:schemeClr val="accent5">
              <a:lumMod val="20000"/>
              <a:lumOff val="80000"/>
            </a:schemeClr>
          </a:solidFill>
          <a:ln>
            <a:noFill/>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参加者同士の対話・グループワークを通じ、他者との違いから客観的な自己認知を深めます</a:t>
            </a:r>
            <a:endParaRPr kumimoji="0" lang="en-US" altLang="ja-JP" sz="20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2" name="フッター プレースホルダー 1">
            <a:extLst>
              <a:ext uri="{FF2B5EF4-FFF2-40B4-BE49-F238E27FC236}">
                <a16:creationId xmlns:a16="http://schemas.microsoft.com/office/drawing/2014/main" id="{2209140A-92F4-17BE-9DF2-BC62C3CFE272}"/>
              </a:ext>
            </a:extLst>
          </p:cNvPr>
          <p:cNvSpPr>
            <a:spLocks noGrp="1"/>
          </p:cNvSpPr>
          <p:nvPr>
            <p:ph type="ftr" sz="quarter" idx="11"/>
          </p:nvPr>
        </p:nvSpPr>
        <p:spPr>
          <a:xfrm>
            <a:off x="4165600" y="6600453"/>
            <a:ext cx="3860800" cy="365125"/>
          </a:xfrm>
        </p:spPr>
        <p:txBody>
          <a:bodyPr/>
          <a:lstStyle/>
          <a:p>
            <a:pPr>
              <a:defRPr/>
            </a:pPr>
            <a:r>
              <a:rPr lang="en-US" altLang="ja-JP" dirty="0"/>
              <a:t>Copyright©️ 2023 HRD, Inc. All Rights Reserved. Strictly Confidential.</a:t>
            </a:r>
          </a:p>
        </p:txBody>
      </p:sp>
    </p:spTree>
    <p:extLst>
      <p:ext uri="{BB962C8B-B14F-4D97-AF65-F5344CB8AC3E}">
        <p14:creationId xmlns:p14="http://schemas.microsoft.com/office/powerpoint/2010/main" val="1328859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テキスト ボックス 3">
            <a:extLst>
              <a:ext uri="{FF2B5EF4-FFF2-40B4-BE49-F238E27FC236}">
                <a16:creationId xmlns:a16="http://schemas.microsoft.com/office/drawing/2014/main" id="{E71C8766-2811-4587-AC12-6EDDE5B1AAC4}"/>
              </a:ext>
            </a:extLst>
          </p:cNvPr>
          <p:cNvSpPr txBox="1">
            <a:spLocks noChangeArrowheads="1"/>
          </p:cNvSpPr>
          <p:nvPr/>
        </p:nvSpPr>
        <p:spPr bwMode="auto">
          <a:xfrm>
            <a:off x="-95250" y="250825"/>
            <a:ext cx="12192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685800">
              <a:defRPr sz="2000" b="1">
                <a:solidFill>
                  <a:schemeClr val="bg1"/>
                </a:solidFill>
                <a:latin typeface="Arial" panose="020B0604020202020204" pitchFamily="34" charset="0"/>
                <a:ea typeface="ＭＳ Ｐゴシック" panose="020B0600070205080204" pitchFamily="50" charset="-128"/>
              </a:defRPr>
            </a:lvl1pPr>
            <a:lvl2pPr marL="228600" defTabSz="685800">
              <a:defRPr sz="2000" b="1">
                <a:solidFill>
                  <a:schemeClr val="bg1"/>
                </a:solidFill>
                <a:latin typeface="Arial" panose="020B0604020202020204" pitchFamily="34" charset="0"/>
                <a:ea typeface="ＭＳ Ｐゴシック" panose="020B0600070205080204" pitchFamily="50" charset="-128"/>
              </a:defRPr>
            </a:lvl2pPr>
            <a:lvl3pPr marL="1143000" indent="-228600" defTabSz="685800">
              <a:defRPr sz="2000" b="1">
                <a:solidFill>
                  <a:schemeClr val="bg1"/>
                </a:solidFill>
                <a:latin typeface="Arial" panose="020B0604020202020204" pitchFamily="34" charset="0"/>
                <a:ea typeface="ＭＳ Ｐゴシック" panose="020B0600070205080204" pitchFamily="50" charset="-128"/>
              </a:defRPr>
            </a:lvl3pPr>
            <a:lvl4pPr marL="1600200" indent="-228600" defTabSz="685800">
              <a:defRPr sz="2000" b="1">
                <a:solidFill>
                  <a:schemeClr val="bg1"/>
                </a:solidFill>
                <a:latin typeface="Arial" panose="020B0604020202020204" pitchFamily="34" charset="0"/>
                <a:ea typeface="ＭＳ Ｐゴシック" panose="020B0600070205080204" pitchFamily="50" charset="-128"/>
              </a:defRPr>
            </a:lvl4pPr>
            <a:lvl5pPr marL="2057400" indent="-228600" defTabSz="685800">
              <a:defRPr sz="2000" b="1">
                <a:solidFill>
                  <a:schemeClr val="bg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228600" marR="0" lvl="1" indent="0" algn="ctr" defTabSz="685800" rtl="0" eaLnBrk="1" fontAlgn="base" latinLnBrk="0" hangingPunct="1">
              <a:lnSpc>
                <a:spcPct val="100000"/>
              </a:lnSpc>
              <a:spcBef>
                <a:spcPts val="900"/>
              </a:spcBef>
              <a:spcAft>
                <a:spcPct val="0"/>
              </a:spcAft>
              <a:buClrTx/>
              <a:buSzTx/>
              <a:buFontTx/>
              <a:buNone/>
              <a:tabLst/>
              <a:defRPr/>
            </a:pPr>
            <a:r>
              <a:rPr kumimoji="0" lang="ja-JP" altLang="en-US" sz="2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オンライン研修（半日）</a:t>
            </a:r>
            <a:br>
              <a:rPr kumimoji="0" lang="en-US" altLang="ja-JP" sz="3200"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br>
            <a:r>
              <a:rPr kumimoji="0" lang="ja-JP" altLang="en-US" sz="3200" b="1"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プログラム概要</a:t>
            </a:r>
            <a:endParaRPr kumimoji="0" lang="en-US" altLang="ja-JP" sz="2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grpSp>
        <p:nvGrpSpPr>
          <p:cNvPr id="345091" name="グループ化 1">
            <a:extLst>
              <a:ext uri="{FF2B5EF4-FFF2-40B4-BE49-F238E27FC236}">
                <a16:creationId xmlns:a16="http://schemas.microsoft.com/office/drawing/2014/main" id="{6550B6A8-F33F-40F6-AB1C-976C68E9156E}"/>
              </a:ext>
            </a:extLst>
          </p:cNvPr>
          <p:cNvGrpSpPr>
            <a:grpSpLocks/>
          </p:cNvGrpSpPr>
          <p:nvPr/>
        </p:nvGrpSpPr>
        <p:grpSpPr bwMode="auto">
          <a:xfrm>
            <a:off x="1649413" y="1122363"/>
            <a:ext cx="8924925" cy="4830762"/>
            <a:chOff x="479305" y="1487882"/>
            <a:chExt cx="8924994" cy="4830342"/>
          </a:xfrm>
        </p:grpSpPr>
        <p:sp>
          <p:nvSpPr>
            <p:cNvPr id="23558" name="Rectangle 10">
              <a:extLst>
                <a:ext uri="{FF2B5EF4-FFF2-40B4-BE49-F238E27FC236}">
                  <a16:creationId xmlns:a16="http://schemas.microsoft.com/office/drawing/2014/main" id="{B0497784-D863-4815-9F9D-0FEBA2A4C9AB}"/>
                </a:ext>
              </a:extLst>
            </p:cNvPr>
            <p:cNvSpPr>
              <a:spLocks noChangeArrowheads="1"/>
            </p:cNvSpPr>
            <p:nvPr/>
          </p:nvSpPr>
          <p:spPr bwMode="auto">
            <a:xfrm>
              <a:off x="1523888" y="1537090"/>
              <a:ext cx="184151" cy="307948"/>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3559" name="Rectangle 12">
              <a:extLst>
                <a:ext uri="{FF2B5EF4-FFF2-40B4-BE49-F238E27FC236}">
                  <a16:creationId xmlns:a16="http://schemas.microsoft.com/office/drawing/2014/main" id="{0A197455-6001-4E23-A3D9-2CF017382A58}"/>
                </a:ext>
              </a:extLst>
            </p:cNvPr>
            <p:cNvSpPr>
              <a:spLocks noChangeArrowheads="1"/>
            </p:cNvSpPr>
            <p:nvPr/>
          </p:nvSpPr>
          <p:spPr bwMode="auto">
            <a:xfrm>
              <a:off x="1523888" y="1575186"/>
              <a:ext cx="184151" cy="307948"/>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3560" name="Rectangle 14">
              <a:extLst>
                <a:ext uri="{FF2B5EF4-FFF2-40B4-BE49-F238E27FC236}">
                  <a16:creationId xmlns:a16="http://schemas.microsoft.com/office/drawing/2014/main" id="{D1448BEA-1070-43E4-BDC7-BB408F42A0E7}"/>
                </a:ext>
              </a:extLst>
            </p:cNvPr>
            <p:cNvSpPr>
              <a:spLocks noChangeArrowheads="1"/>
            </p:cNvSpPr>
            <p:nvPr/>
          </p:nvSpPr>
          <p:spPr bwMode="auto">
            <a:xfrm>
              <a:off x="1523888" y="1575186"/>
              <a:ext cx="184151" cy="307948"/>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3561" name="Rectangle 16">
              <a:extLst>
                <a:ext uri="{FF2B5EF4-FFF2-40B4-BE49-F238E27FC236}">
                  <a16:creationId xmlns:a16="http://schemas.microsoft.com/office/drawing/2014/main" id="{9B2F3B35-8102-4D68-9B7E-BDD1C15B25E9}"/>
                </a:ext>
              </a:extLst>
            </p:cNvPr>
            <p:cNvSpPr>
              <a:spLocks noChangeArrowheads="1"/>
            </p:cNvSpPr>
            <p:nvPr/>
          </p:nvSpPr>
          <p:spPr bwMode="auto">
            <a:xfrm>
              <a:off x="1523888" y="1575186"/>
              <a:ext cx="184151" cy="307948"/>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3562" name="Picture 12">
              <a:extLst>
                <a:ext uri="{FF2B5EF4-FFF2-40B4-BE49-F238E27FC236}">
                  <a16:creationId xmlns:a16="http://schemas.microsoft.com/office/drawing/2014/main" id="{1AAE7981-EBF2-4E94-9EBE-B5586A5DD1BC}"/>
                </a:ext>
              </a:extLst>
            </p:cNvPr>
            <p:cNvSpPr>
              <a:spLocks noChangeAspect="1" noChangeArrowheads="1"/>
            </p:cNvSpPr>
            <p:nvPr/>
          </p:nvSpPr>
          <p:spPr bwMode="auto">
            <a:xfrm>
              <a:off x="2666897" y="1676778"/>
              <a:ext cx="6705652" cy="3982692"/>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345097" name="Content Placeholder 2">
              <a:extLst>
                <a:ext uri="{FF2B5EF4-FFF2-40B4-BE49-F238E27FC236}">
                  <a16:creationId xmlns:a16="http://schemas.microsoft.com/office/drawing/2014/main" id="{14CCCB56-EE56-4734-86D7-446179CEA8EF}"/>
                </a:ext>
              </a:extLst>
            </p:cNvPr>
            <p:cNvSpPr txBox="1">
              <a:spLocks noChangeArrowheads="1"/>
            </p:cNvSpPr>
            <p:nvPr/>
          </p:nvSpPr>
          <p:spPr bwMode="auto">
            <a:xfrm>
              <a:off x="479305" y="1487882"/>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000" b="1">
                  <a:solidFill>
                    <a:schemeClr val="bg1"/>
                  </a:solidFill>
                  <a:latin typeface="Arial" panose="020B0604020202020204" pitchFamily="34" charset="0"/>
                  <a:ea typeface="ＭＳ Ｐゴシック" panose="020B0600070205080204" pitchFamily="50" charset="-128"/>
                </a:defRPr>
              </a:lvl1pPr>
              <a:lvl2pPr marL="742950" indent="-285750" defTabSz="912813">
                <a:defRPr sz="2000" b="1">
                  <a:solidFill>
                    <a:schemeClr val="bg1"/>
                  </a:solidFill>
                  <a:latin typeface="Arial" panose="020B0604020202020204" pitchFamily="34" charset="0"/>
                  <a:ea typeface="ＭＳ Ｐゴシック" panose="020B0600070205080204" pitchFamily="50" charset="-128"/>
                </a:defRPr>
              </a:lvl2pPr>
              <a:lvl3pPr marL="1143000" indent="-228600" defTabSz="912813">
                <a:defRPr sz="2000" b="1">
                  <a:solidFill>
                    <a:schemeClr val="bg1"/>
                  </a:solidFill>
                  <a:latin typeface="Arial" panose="020B0604020202020204" pitchFamily="34" charset="0"/>
                  <a:ea typeface="ＭＳ Ｐゴシック" panose="020B0600070205080204" pitchFamily="50" charset="-128"/>
                </a:defRPr>
              </a:lvl3pPr>
              <a:lvl4pPr marL="1600200" indent="-228600" defTabSz="912813">
                <a:defRPr sz="2000" b="1">
                  <a:solidFill>
                    <a:schemeClr val="bg1"/>
                  </a:solidFill>
                  <a:latin typeface="Arial" panose="020B0604020202020204" pitchFamily="34" charset="0"/>
                  <a:ea typeface="ＭＳ Ｐゴシック" panose="020B0600070205080204" pitchFamily="50" charset="-128"/>
                </a:defRPr>
              </a:lvl4pPr>
              <a:lvl5pPr marL="2057400" indent="-228600" defTabSz="912813">
                <a:defRPr sz="2000" b="1">
                  <a:solidFill>
                    <a:schemeClr val="bg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912813" rtl="0" eaLnBrk="0" fontAlgn="base" latinLnBrk="0" hangingPunct="0">
                <a:lnSpc>
                  <a:spcPct val="90000"/>
                </a:lnSpc>
                <a:spcBef>
                  <a:spcPct val="20000"/>
                </a:spcBef>
                <a:spcAft>
                  <a:spcPct val="0"/>
                </a:spcAft>
                <a:buClrTx/>
                <a:buSzTx/>
                <a:buFontTx/>
                <a:buNone/>
                <a:tabLst/>
                <a:defRPr/>
              </a:pP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2813" rtl="0" eaLnBrk="0" fontAlgn="base" latinLnBrk="0" hangingPunct="0">
                <a:lnSpc>
                  <a:spcPct val="90000"/>
                </a:lnSpc>
                <a:spcBef>
                  <a:spcPct val="20000"/>
                </a:spcBef>
                <a:spcAft>
                  <a:spcPct val="0"/>
                </a:spcAft>
                <a:buClrTx/>
                <a:buSzTx/>
                <a:buFontTx/>
                <a:buAutoNum type="circleNumDbPlain"/>
                <a:tabLst/>
                <a:defRPr/>
              </a:pPr>
              <a:r>
                <a:rPr kumimoji="0" lang="en-US" altLang="ja-JP" sz="2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CheckPoint360</a:t>
              </a:r>
              <a:r>
                <a:rPr kumimoji="0" lang="ja-JP" altLang="en-US" sz="2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™レポート理解</a:t>
              </a:r>
              <a:endParaRPr kumimoji="0" lang="en-US" altLang="ja-JP" sz="2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742950" marR="0" lvl="1" indent="-285750" algn="l" defTabSz="912813" rtl="0" eaLnBrk="0" fontAlgn="base" latinLnBrk="0" hangingPunct="0">
                <a:lnSpc>
                  <a:spcPct val="90000"/>
                </a:lnSpc>
                <a:spcBef>
                  <a:spcPct val="20000"/>
                </a:spcBef>
                <a:spcAft>
                  <a:spcPct val="0"/>
                </a:spcAft>
                <a:buClrTx/>
                <a:buSzTx/>
                <a:buFontTx/>
                <a:buChar char="–"/>
                <a:tabLst/>
                <a:defRPr/>
              </a:pPr>
              <a:r>
                <a:rPr kumimoji="0" lang="ja-JP" altLang="en-US"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多面観察によるリーダー行動の発揮度理解</a:t>
              </a:r>
              <a:endParaRPr kumimoji="0" lang="en-US" altLang="ja-JP"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742950" marR="0" lvl="1" indent="-285750" algn="l" defTabSz="912813" rtl="0" eaLnBrk="0" fontAlgn="base" latinLnBrk="0" hangingPunct="0">
                <a:lnSpc>
                  <a:spcPct val="90000"/>
                </a:lnSpc>
                <a:spcBef>
                  <a:spcPct val="20000"/>
                </a:spcBef>
                <a:spcAft>
                  <a:spcPct val="0"/>
                </a:spcAft>
                <a:buClrTx/>
                <a:buSzTx/>
                <a:buFontTx/>
                <a:buChar char="–"/>
                <a:tabLst/>
                <a:defRPr/>
              </a:pPr>
              <a:r>
                <a:rPr kumimoji="0" lang="ja-JP" altLang="en-US"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自身の結果レポートを理解し、内省する</a:t>
              </a:r>
              <a:endParaRPr kumimoji="0" lang="en-US" altLang="ja-JP"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2813" rtl="0" eaLnBrk="0" fontAlgn="base" latinLnBrk="0" hangingPunct="0">
                <a:lnSpc>
                  <a:spcPct val="90000"/>
                </a:lnSpc>
                <a:spcBef>
                  <a:spcPct val="20000"/>
                </a:spcBef>
                <a:spcAft>
                  <a:spcPct val="0"/>
                </a:spcAft>
                <a:buClrTx/>
                <a:buSzTx/>
                <a:buFontTx/>
                <a:buNone/>
                <a:tabLst/>
                <a:defRPr/>
              </a:pPr>
              <a:endParaRPr kumimoji="0" lang="en-US" altLang="ja-JP"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2813" rtl="0" eaLnBrk="0" fontAlgn="base" latinLnBrk="0" hangingPunct="0">
                <a:lnSpc>
                  <a:spcPct val="90000"/>
                </a:lnSpc>
                <a:spcBef>
                  <a:spcPct val="20000"/>
                </a:spcBef>
                <a:spcAft>
                  <a:spcPct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②</a:t>
              </a:r>
              <a:r>
                <a:rPr kumimoji="0" lang="en-US" altLang="ja-JP" sz="2800" b="0"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ProfileXT</a:t>
              </a:r>
              <a:r>
                <a:rPr kumimoji="0" lang="ja-JP" altLang="en-US" sz="2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レポート理解</a:t>
              </a:r>
              <a:endParaRPr kumimoji="0" lang="en-US" altLang="ja-JP" sz="2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742950" marR="0" lvl="1" indent="-285750" algn="l" defTabSz="912813" rtl="0" eaLnBrk="0" fontAlgn="base" latinLnBrk="0" hangingPunct="0">
                <a:lnSpc>
                  <a:spcPct val="90000"/>
                </a:lnSpc>
                <a:spcBef>
                  <a:spcPct val="20000"/>
                </a:spcBef>
                <a:spcAft>
                  <a:spcPct val="0"/>
                </a:spcAft>
                <a:buClrTx/>
                <a:buSzTx/>
                <a:buFontTx/>
                <a:buChar char="–"/>
                <a:tabLst/>
                <a:defRPr/>
              </a:pPr>
              <a:r>
                <a:rPr kumimoji="0" lang="ja-JP" altLang="en-US"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セルフアセスメントによる特性面の理解する</a:t>
              </a:r>
              <a:endParaRPr kumimoji="0" lang="en-US" altLang="ja-JP"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742950" marR="0" lvl="1" indent="-285750" algn="l" defTabSz="912813" rtl="0" eaLnBrk="0" fontAlgn="base" latinLnBrk="0" hangingPunct="0">
                <a:lnSpc>
                  <a:spcPct val="90000"/>
                </a:lnSpc>
                <a:spcBef>
                  <a:spcPct val="20000"/>
                </a:spcBef>
                <a:spcAft>
                  <a:spcPct val="0"/>
                </a:spcAft>
                <a:buClrTx/>
                <a:buSzTx/>
                <a:buFontTx/>
                <a:buChar char="–"/>
                <a:tabLst/>
                <a:defRPr/>
              </a:pPr>
              <a:r>
                <a:rPr kumimoji="0" lang="ja-JP" altLang="en-US"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行動特性や興味領域を元にしたワーク実施</a:t>
              </a:r>
              <a:endParaRPr kumimoji="0" lang="en-US" altLang="ja-JP"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742950" marR="0" lvl="1" indent="-285750" algn="l" defTabSz="912813" rtl="0" eaLnBrk="0" fontAlgn="base" latinLnBrk="0" hangingPunct="0">
                <a:lnSpc>
                  <a:spcPct val="90000"/>
                </a:lnSpc>
                <a:spcBef>
                  <a:spcPct val="20000"/>
                </a:spcBef>
                <a:spcAft>
                  <a:spcPct val="0"/>
                </a:spcAft>
                <a:buClrTx/>
                <a:buSzTx/>
                <a:buFontTx/>
                <a:buChar char="–"/>
                <a:tabLst/>
                <a:defRPr/>
              </a:pPr>
              <a:endParaRPr kumimoji="0" lang="en-US" altLang="ja-JP"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2813" rtl="0" eaLnBrk="0" fontAlgn="base" latinLnBrk="0" hangingPunct="0">
                <a:lnSpc>
                  <a:spcPct val="90000"/>
                </a:lnSpc>
                <a:spcBef>
                  <a:spcPct val="20000"/>
                </a:spcBef>
                <a:spcAft>
                  <a:spcPct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③　</a:t>
              </a:r>
              <a:r>
                <a:rPr kumimoji="0" lang="ja-JP" altLang="en-US" sz="2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行動計画</a:t>
              </a:r>
              <a:endParaRPr kumimoji="0" lang="en-US" altLang="ja-JP" sz="28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742950" marR="0" lvl="1" indent="-285750" algn="l" defTabSz="912813" rtl="0" eaLnBrk="0" fontAlgn="base" latinLnBrk="0" hangingPunct="0">
                <a:lnSpc>
                  <a:spcPct val="90000"/>
                </a:lnSpc>
                <a:spcBef>
                  <a:spcPct val="20000"/>
                </a:spcBef>
                <a:spcAft>
                  <a:spcPct val="0"/>
                </a:spcAft>
                <a:buClrTx/>
                <a:buSzTx/>
                <a:buFontTx/>
                <a:buChar char="–"/>
                <a:tabLst/>
                <a:defRPr/>
              </a:pPr>
              <a:r>
                <a:rPr kumimoji="0" lang="en-US" altLang="ja-JP"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CP360</a:t>
              </a:r>
              <a:r>
                <a:rPr kumimoji="0" lang="ja-JP" altLang="en-US"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r>
                <a:rPr kumimoji="0" lang="en-US" altLang="ja-JP"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PXT</a:t>
              </a:r>
              <a:r>
                <a:rPr kumimoji="0" lang="ja-JP" altLang="en-US"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結果を踏まえた強みと開発領域の整理</a:t>
              </a:r>
              <a:endParaRPr kumimoji="0" lang="en-US" altLang="ja-JP"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742950" marR="0" lvl="1" indent="-285750" algn="l" defTabSz="912813" rtl="0" eaLnBrk="0" fontAlgn="base" latinLnBrk="0" hangingPunct="0">
                <a:lnSpc>
                  <a:spcPct val="90000"/>
                </a:lnSpc>
                <a:spcBef>
                  <a:spcPct val="20000"/>
                </a:spcBef>
                <a:spcAft>
                  <a:spcPct val="0"/>
                </a:spcAft>
                <a:buClrTx/>
                <a:buSzTx/>
                <a:buFontTx/>
                <a:buChar char="–"/>
                <a:tabLst/>
                <a:defRPr/>
              </a:pPr>
              <a:r>
                <a:rPr kumimoji="0" lang="en-US" altLang="ja-JP"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6</a:t>
              </a:r>
              <a:r>
                <a:rPr kumimoji="0" lang="ja-JP" altLang="en-US"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か月の自己開発計画の立案</a:t>
              </a:r>
              <a:endParaRPr kumimoji="0" lang="en-US" altLang="ja-JP" sz="2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 name="四角形: 角を丸くする 2">
              <a:extLst>
                <a:ext uri="{FF2B5EF4-FFF2-40B4-BE49-F238E27FC236}">
                  <a16:creationId xmlns:a16="http://schemas.microsoft.com/office/drawing/2014/main" id="{62143613-DFA7-4135-8B70-7FC6ED3A9426}"/>
                </a:ext>
              </a:extLst>
            </p:cNvPr>
            <p:cNvSpPr/>
            <p:nvPr/>
          </p:nvSpPr>
          <p:spPr>
            <a:xfrm>
              <a:off x="7867587" y="1833927"/>
              <a:ext cx="1536712" cy="8635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1.5</a:t>
              </a:r>
              <a:r>
                <a:rPr kumimoji="1" lang="ja-JP" altLang="en-US" sz="2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時間</a:t>
              </a:r>
            </a:p>
          </p:txBody>
        </p:sp>
        <p:sp>
          <p:nvSpPr>
            <p:cNvPr id="11" name="四角形: 角を丸くする 10">
              <a:extLst>
                <a:ext uri="{FF2B5EF4-FFF2-40B4-BE49-F238E27FC236}">
                  <a16:creationId xmlns:a16="http://schemas.microsoft.com/office/drawing/2014/main" id="{A73FA25C-8EAB-43B9-9764-4B536F8524CB}"/>
                </a:ext>
              </a:extLst>
            </p:cNvPr>
            <p:cNvSpPr/>
            <p:nvPr/>
          </p:nvSpPr>
          <p:spPr>
            <a:xfrm>
              <a:off x="7867587" y="3668917"/>
              <a:ext cx="1536712" cy="86511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1.5</a:t>
              </a:r>
              <a:r>
                <a:rPr kumimoji="1" lang="ja-JP" altLang="en-US" sz="2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時間</a:t>
              </a:r>
            </a:p>
          </p:txBody>
        </p:sp>
        <p:sp>
          <p:nvSpPr>
            <p:cNvPr id="13" name="四角形: 角を丸くする 12">
              <a:extLst>
                <a:ext uri="{FF2B5EF4-FFF2-40B4-BE49-F238E27FC236}">
                  <a16:creationId xmlns:a16="http://schemas.microsoft.com/office/drawing/2014/main" id="{3D2D7AB4-A0DE-4288-B4BB-074AF41C4C7C}"/>
                </a:ext>
              </a:extLst>
            </p:cNvPr>
            <p:cNvSpPr/>
            <p:nvPr/>
          </p:nvSpPr>
          <p:spPr>
            <a:xfrm>
              <a:off x="7867587" y="5454699"/>
              <a:ext cx="1536712" cy="863525"/>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1</a:t>
              </a:r>
              <a:r>
                <a:rPr kumimoji="1" lang="ja-JP" altLang="en-US" sz="2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時間</a:t>
              </a:r>
            </a:p>
          </p:txBody>
        </p:sp>
      </p:grpSp>
      <p:sp>
        <p:nvSpPr>
          <p:cNvPr id="4" name="スライド番号プレースホルダー 3">
            <a:extLst>
              <a:ext uri="{FF2B5EF4-FFF2-40B4-BE49-F238E27FC236}">
                <a16:creationId xmlns:a16="http://schemas.microsoft.com/office/drawing/2014/main" id="{B99AF3C3-8095-BD80-8A5E-69B49FE3F16D}"/>
              </a:ext>
            </a:extLst>
          </p:cNvPr>
          <p:cNvSpPr>
            <a:spLocks noGrp="1"/>
          </p:cNvSpPr>
          <p:nvPr>
            <p:ph type="sldNum" sz="quarter" idx="12"/>
          </p:nvPr>
        </p:nvSpPr>
        <p:spPr/>
        <p:txBody>
          <a:bodyPr/>
          <a:lstStyle/>
          <a:p>
            <a:pPr>
              <a:defRPr/>
            </a:pPr>
            <a:fld id="{2803D9D1-D28F-492A-8D93-4CA7C6C38FFD}" type="slidenum">
              <a:rPr lang="es-AR" altLang="ja-JP" smtClean="0"/>
              <a:pPr>
                <a:defRPr/>
              </a:pPr>
              <a:t>6</a:t>
            </a:fld>
            <a:endParaRPr lang="es-AR" altLang="ja-JP"/>
          </a:p>
        </p:txBody>
      </p:sp>
      <p:sp>
        <p:nvSpPr>
          <p:cNvPr id="6" name="フッター プレースホルダー 1">
            <a:extLst>
              <a:ext uri="{FF2B5EF4-FFF2-40B4-BE49-F238E27FC236}">
                <a16:creationId xmlns:a16="http://schemas.microsoft.com/office/drawing/2014/main" id="{2A2002E4-CDB7-0C17-DBBF-6086A6B93EFE}"/>
              </a:ext>
            </a:extLst>
          </p:cNvPr>
          <p:cNvSpPr>
            <a:spLocks noGrp="1"/>
          </p:cNvSpPr>
          <p:nvPr>
            <p:ph type="ftr" sz="quarter" idx="11"/>
          </p:nvPr>
        </p:nvSpPr>
        <p:spPr>
          <a:xfrm>
            <a:off x="3659981" y="6536885"/>
            <a:ext cx="4872038" cy="365125"/>
          </a:xfrm>
        </p:spPr>
        <p:txBody>
          <a:bodyPr/>
          <a:lstStyle/>
          <a:p>
            <a:pPr>
              <a:defRPr/>
            </a:pPr>
            <a:r>
              <a:rPr lang="en-US" altLang="ja-JP" dirty="0"/>
              <a:t>Copyright©️ 2023 HRD, Inc. All Rights Reserved. Strictly Confidential.</a:t>
            </a:r>
          </a:p>
        </p:txBody>
      </p:sp>
    </p:spTree>
    <p:extLst>
      <p:ext uri="{BB962C8B-B14F-4D97-AF65-F5344CB8AC3E}">
        <p14:creationId xmlns:p14="http://schemas.microsoft.com/office/powerpoint/2010/main" val="99659337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hape 187">
            <a:extLst>
              <a:ext uri="{FF2B5EF4-FFF2-40B4-BE49-F238E27FC236}">
                <a16:creationId xmlns:a16="http://schemas.microsoft.com/office/drawing/2014/main" id="{0E7827CA-80BC-4BB5-86DE-6E3B727217DE}"/>
              </a:ext>
            </a:extLst>
          </p:cNvPr>
          <p:cNvSpPr>
            <a:spLocks noChangeArrowheads="1"/>
          </p:cNvSpPr>
          <p:nvPr/>
        </p:nvSpPr>
        <p:spPr bwMode="auto">
          <a:xfrm>
            <a:off x="1524000" y="2133600"/>
            <a:ext cx="9144000" cy="1871663"/>
          </a:xfrm>
          <a:prstGeom prst="rect">
            <a:avLst/>
          </a:prstGeom>
          <a:solidFill>
            <a:srgbClr val="3BA3AB">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9" name="TextBox 16">
            <a:extLst>
              <a:ext uri="{FF2B5EF4-FFF2-40B4-BE49-F238E27FC236}">
                <a16:creationId xmlns:a16="http://schemas.microsoft.com/office/drawing/2014/main" id="{E997F84A-3284-4BE4-99AB-66A91D040899}"/>
              </a:ext>
            </a:extLst>
          </p:cNvPr>
          <p:cNvSpPr txBox="1">
            <a:spLocks noChangeArrowheads="1"/>
          </p:cNvSpPr>
          <p:nvPr/>
        </p:nvSpPr>
        <p:spPr bwMode="auto">
          <a:xfrm>
            <a:off x="1524000" y="2598738"/>
            <a:ext cx="9144000" cy="584775"/>
          </a:xfrm>
          <a:prstGeom prst="rect">
            <a:avLst/>
          </a:prstGeom>
          <a:noFill/>
          <a:ln>
            <a:noFill/>
          </a:ln>
        </p:spPr>
        <p:txBody>
          <a:bodyPr>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320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a:t>
            </a:r>
            <a:r>
              <a:rPr kumimoji="0" lang="ja-JP" altLang="en-US" sz="320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コーチによる育成への関わり</a:t>
            </a:r>
            <a:r>
              <a:rPr kumimoji="0" lang="en-US" altLang="ja-JP" sz="3200" b="0"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a:t>
            </a:r>
          </a:p>
        </p:txBody>
      </p:sp>
      <p:sp>
        <p:nvSpPr>
          <p:cNvPr id="265220" name="スライド番号プレースホルダー 2">
            <a:extLst>
              <a:ext uri="{FF2B5EF4-FFF2-40B4-BE49-F238E27FC236}">
                <a16:creationId xmlns:a16="http://schemas.microsoft.com/office/drawing/2014/main" id="{33943497-6919-4609-B9A9-46933DBBCD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414444B0-190F-4786-82AC-0280B4422834}"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7</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2B302233-0E2F-329C-2EA0-C7B5DB7A1BE6}"/>
              </a:ext>
            </a:extLst>
          </p:cNvPr>
          <p:cNvSpPr>
            <a:spLocks noGrp="1"/>
          </p:cNvSpPr>
          <p:nvPr>
            <p:ph type="ftr" sz="quarter" idx="11"/>
          </p:nvPr>
        </p:nvSpPr>
        <p:spPr/>
        <p:txBody>
          <a:bodyPr/>
          <a:lstStyle/>
          <a:p>
            <a:pPr>
              <a:defRPr/>
            </a:pPr>
            <a:r>
              <a:rPr lang="en-US" altLang="ja-JP"/>
              <a:t>Copyright©️ 2023 HRD, Inc. All Rights Reserved. Strictly Confidential.</a:t>
            </a:r>
          </a:p>
        </p:txBody>
      </p:sp>
    </p:spTree>
    <p:extLst>
      <p:ext uri="{BB962C8B-B14F-4D97-AF65-F5344CB8AC3E}">
        <p14:creationId xmlns:p14="http://schemas.microsoft.com/office/powerpoint/2010/main" val="4121728766"/>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6" name="図 11">
            <a:extLst>
              <a:ext uri="{FF2B5EF4-FFF2-40B4-BE49-F238E27FC236}">
                <a16:creationId xmlns:a16="http://schemas.microsoft.com/office/drawing/2014/main" id="{D30196EC-17D9-4D39-AE6F-456F0E675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5" y="2877021"/>
            <a:ext cx="3662759" cy="310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a:extLst>
              <a:ext uri="{FF2B5EF4-FFF2-40B4-BE49-F238E27FC236}">
                <a16:creationId xmlns:a16="http://schemas.microsoft.com/office/drawing/2014/main" id="{3EF0903F-A0A4-441A-A5FC-4B598C1394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EF62E-60EB-4225-8203-4FF4B273E8E8}" type="slidenum">
              <a:rPr kumimoji="0" lang="en-US" altLang="ja-JP" sz="900" b="0" i="0" u="none" strike="noStrike" kern="0" cap="none" spc="0" normalizeH="0" baseline="0" noProof="0">
                <a:ln>
                  <a:noFill/>
                </a:ln>
                <a:solidFill>
                  <a:srgbClr val="898989"/>
                </a:solidFill>
                <a:effectLst/>
                <a:uLnTx/>
                <a:uFillTx/>
                <a:latin typeface="Calibri" pitchFamily="34" charset="0"/>
                <a:ea typeface="ＭＳ Ｐゴシック" panose="020B0600070205080204" pitchFamily="50" charset="-128"/>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ja-JP" sz="900" b="0" i="0" u="none" strike="noStrike" kern="0" cap="none" spc="0" normalizeH="0" baseline="0" noProof="0">
              <a:ln>
                <a:noFill/>
              </a:ln>
              <a:solidFill>
                <a:srgbClr val="898989"/>
              </a:solidFill>
              <a:effectLst/>
              <a:uLnTx/>
              <a:uFillTx/>
              <a:latin typeface="Calibri" pitchFamily="34" charset="0"/>
              <a:ea typeface="ＭＳ Ｐゴシック" panose="020B0600070205080204" pitchFamily="50" charset="-128"/>
              <a:cs typeface="Arial"/>
              <a:sym typeface="Arial"/>
              <a:rtl val="0"/>
            </a:endParaRPr>
          </a:p>
        </p:txBody>
      </p:sp>
      <p:sp>
        <p:nvSpPr>
          <p:cNvPr id="6" name="Title 1">
            <a:extLst>
              <a:ext uri="{FF2B5EF4-FFF2-40B4-BE49-F238E27FC236}">
                <a16:creationId xmlns:a16="http://schemas.microsoft.com/office/drawing/2014/main" id="{739DA695-0A72-48DE-A7CB-85F74C52A476}"/>
              </a:ext>
            </a:extLst>
          </p:cNvPr>
          <p:cNvSpPr txBox="1">
            <a:spLocks/>
          </p:cNvSpPr>
          <p:nvPr/>
        </p:nvSpPr>
        <p:spPr>
          <a:xfrm>
            <a:off x="1819275" y="1085850"/>
            <a:ext cx="8308975" cy="325438"/>
          </a:xfrm>
          <a:prstGeom prst="rect">
            <a:avLst/>
          </a:prstGeom>
          <a:noFill/>
          <a:ln>
            <a:noFill/>
          </a:ln>
        </p:spPr>
        <p:txBody>
          <a:bodyPr lIns="68569" tIns="68569" rIns="68569" bIns="68569" anchor="ct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Calibri"/>
              <a:buNone/>
              <a:tabLst/>
              <a:defRPr/>
            </a:pPr>
            <a:r>
              <a:rPr kumimoji="0" lang="ja-JP" altLang="en-US" sz="15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rPr>
              <a:t>　</a:t>
            </a:r>
            <a:r>
              <a:rPr kumimoji="0" lang="en-US" altLang="ja-JP"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rPr>
              <a:t>CheckPoint360</a:t>
            </a:r>
            <a:r>
              <a:rPr kumimoji="0" lang="ja-JP" altLang="en-US"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rPr>
              <a:t>™の認定資格を有する経験豊富なコーチをアサインいたします。</a:t>
            </a:r>
            <a:endParaRPr kumimoji="0" lang="en-US" altLang="ja-JP"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endParaRPr>
          </a:p>
          <a:p>
            <a:pPr marL="0" marR="0" lvl="0" indent="0" algn="ctr" defTabSz="685800" rtl="0" eaLnBrk="1" fontAlgn="auto" latinLnBrk="0" hangingPunct="1">
              <a:lnSpc>
                <a:spcPct val="100000"/>
              </a:lnSpc>
              <a:spcBef>
                <a:spcPts val="0"/>
              </a:spcBef>
              <a:spcAft>
                <a:spcPts val="0"/>
              </a:spcAft>
              <a:buClr>
                <a:srgbClr val="000000"/>
              </a:buClr>
              <a:buSzTx/>
              <a:buFont typeface="Calibri"/>
              <a:buNone/>
              <a:tabLst/>
              <a:defRPr/>
            </a:pPr>
            <a:r>
              <a:rPr kumimoji="0" lang="ja-JP" altLang="en-US"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rPr>
              <a:t>レポートを使いこなし効果的に育成計画に取り入れるスキルを有しています。</a:t>
            </a:r>
            <a:endParaRPr kumimoji="0" lang="en-US" altLang="ja-JP"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Calibri"/>
              <a:rtl val="0"/>
            </a:endParaRPr>
          </a:p>
        </p:txBody>
      </p:sp>
      <p:pic>
        <p:nvPicPr>
          <p:cNvPr id="252932" name="図 7">
            <a:extLst>
              <a:ext uri="{FF2B5EF4-FFF2-40B4-BE49-F238E27FC236}">
                <a16:creationId xmlns:a16="http://schemas.microsoft.com/office/drawing/2014/main" id="{16249171-6908-487A-8732-1DE3D5AF0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336" y="4262369"/>
            <a:ext cx="427831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6">
            <a:extLst>
              <a:ext uri="{FF2B5EF4-FFF2-40B4-BE49-F238E27FC236}">
                <a16:creationId xmlns:a16="http://schemas.microsoft.com/office/drawing/2014/main" id="{F17209B8-ADD8-4469-A618-B54BC801F8F2}"/>
              </a:ext>
            </a:extLst>
          </p:cNvPr>
          <p:cNvSpPr txBox="1">
            <a:spLocks noChangeArrowheads="1"/>
          </p:cNvSpPr>
          <p:nvPr/>
        </p:nvSpPr>
        <p:spPr bwMode="auto">
          <a:xfrm>
            <a:off x="279399" y="1882721"/>
            <a:ext cx="3079750" cy="954107"/>
          </a:xfrm>
          <a:prstGeom prst="rect">
            <a:avLst/>
          </a:prstGeom>
          <a:noFill/>
          <a:ln>
            <a:noFill/>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ja-JP" sz="1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CP360</a:t>
            </a:r>
            <a:r>
              <a:rPr kumimoji="0" lang="ja-JP" altLang="en-US" sz="1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から出力される</a:t>
            </a:r>
            <a:endParaRPr kumimoji="0" lang="en-US" altLang="ja-JP" sz="1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1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個別に出力される個人能力開発ガイドを活用したコーチング支援などを提供</a:t>
            </a:r>
            <a:endParaRPr kumimoji="0" lang="en-US" altLang="ja-JP" sz="1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ja-JP" altLang="en-US" sz="1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a:t>
            </a:r>
            <a:endParaRPr kumimoji="0" lang="en-US" altLang="ja-JP" sz="1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10" name="矢印: 上向き折線 9">
            <a:extLst>
              <a:ext uri="{FF2B5EF4-FFF2-40B4-BE49-F238E27FC236}">
                <a16:creationId xmlns:a16="http://schemas.microsoft.com/office/drawing/2014/main" id="{E85AB26C-9EEE-41DF-8F20-89B7E31DAD6E}"/>
              </a:ext>
            </a:extLst>
          </p:cNvPr>
          <p:cNvSpPr/>
          <p:nvPr/>
        </p:nvSpPr>
        <p:spPr>
          <a:xfrm flipV="1">
            <a:off x="3976474" y="3792116"/>
            <a:ext cx="1325570" cy="431800"/>
          </a:xfrm>
          <a:prstGeom prst="bentUpArrow">
            <a:avLst>
              <a:gd name="adj1" fmla="val 27302"/>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sym typeface="Arial"/>
              <a:rtl val="0"/>
            </a:endParaRPr>
          </a:p>
        </p:txBody>
      </p:sp>
      <p:sp>
        <p:nvSpPr>
          <p:cNvPr id="252937" name="Shape 219">
            <a:extLst>
              <a:ext uri="{FF2B5EF4-FFF2-40B4-BE49-F238E27FC236}">
                <a16:creationId xmlns:a16="http://schemas.microsoft.com/office/drawing/2014/main" id="{DBBDDC7E-72AC-4FA8-B600-386DE7279FD6}"/>
              </a:ext>
            </a:extLst>
          </p:cNvPr>
          <p:cNvSpPr txBox="1">
            <a:spLocks noChangeArrowheads="1"/>
          </p:cNvSpPr>
          <p:nvPr/>
        </p:nvSpPr>
        <p:spPr bwMode="auto">
          <a:xfrm>
            <a:off x="533400" y="271463"/>
            <a:ext cx="596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20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＜コーチングによる育成効果の加速＞　　</a:t>
            </a:r>
            <a:r>
              <a:rPr kumimoji="0" lang="ja-JP" altLang="en-US" sz="2000" b="0"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15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2" name="テキスト ボックス 11">
            <a:extLst>
              <a:ext uri="{FF2B5EF4-FFF2-40B4-BE49-F238E27FC236}">
                <a16:creationId xmlns:a16="http://schemas.microsoft.com/office/drawing/2014/main" id="{25FF2326-A72E-464C-9950-431B1EC9C337}"/>
              </a:ext>
            </a:extLst>
          </p:cNvPr>
          <p:cNvSpPr txBox="1"/>
          <p:nvPr/>
        </p:nvSpPr>
        <p:spPr>
          <a:xfrm>
            <a:off x="4154071" y="2876263"/>
            <a:ext cx="255684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n-cs"/>
                <a:sym typeface="Arial"/>
                <a:rtl val="0"/>
              </a:rPr>
              <a:t>リーダー行動の具体的な発揮についての継続支援</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ホームベース 74">
            <a:extLst>
              <a:ext uri="{FF2B5EF4-FFF2-40B4-BE49-F238E27FC236}">
                <a16:creationId xmlns:a16="http://schemas.microsoft.com/office/drawing/2014/main" id="{8F48E6FF-DE6A-4AF5-925C-D225A2D82A99}"/>
              </a:ext>
            </a:extLst>
          </p:cNvPr>
          <p:cNvSpPr/>
          <p:nvPr/>
        </p:nvSpPr>
        <p:spPr>
          <a:xfrm>
            <a:off x="8227023" y="2280334"/>
            <a:ext cx="3054350" cy="1049603"/>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2813" rtl="0" fontAlgn="base">
              <a:spcBef>
                <a:spcPct val="0"/>
              </a:spcBef>
              <a:spcAft>
                <a:spcPct val="0"/>
              </a:spcAft>
              <a:defRPr kern="1200">
                <a:solidFill>
                  <a:schemeClr val="lt1"/>
                </a:solidFill>
                <a:latin typeface="+mn-lt"/>
                <a:ea typeface="+mn-ea"/>
                <a:cs typeface="+mn-cs"/>
              </a:defRPr>
            </a:lvl1pPr>
            <a:lvl2pPr marL="455613" indent="1588" algn="l" defTabSz="912813" rtl="0" fontAlgn="base">
              <a:spcBef>
                <a:spcPct val="0"/>
              </a:spcBef>
              <a:spcAft>
                <a:spcPct val="0"/>
              </a:spcAft>
              <a:defRPr kern="1200">
                <a:solidFill>
                  <a:schemeClr val="lt1"/>
                </a:solidFill>
                <a:latin typeface="+mn-lt"/>
                <a:ea typeface="+mn-ea"/>
                <a:cs typeface="+mn-cs"/>
              </a:defRPr>
            </a:lvl2pPr>
            <a:lvl3pPr marL="912813" indent="1588" algn="l" defTabSz="912813" rtl="0" fontAlgn="base">
              <a:spcBef>
                <a:spcPct val="0"/>
              </a:spcBef>
              <a:spcAft>
                <a:spcPct val="0"/>
              </a:spcAft>
              <a:defRPr kern="1200">
                <a:solidFill>
                  <a:schemeClr val="lt1"/>
                </a:solidFill>
                <a:latin typeface="+mn-lt"/>
                <a:ea typeface="+mn-ea"/>
                <a:cs typeface="+mn-cs"/>
              </a:defRPr>
            </a:lvl3pPr>
            <a:lvl4pPr marL="1370013" indent="1588" algn="l" defTabSz="912813" rtl="0" fontAlgn="base">
              <a:spcBef>
                <a:spcPct val="0"/>
              </a:spcBef>
              <a:spcAft>
                <a:spcPct val="0"/>
              </a:spcAft>
              <a:defRPr kern="1200">
                <a:solidFill>
                  <a:schemeClr val="lt1"/>
                </a:solidFill>
                <a:latin typeface="+mn-lt"/>
                <a:ea typeface="+mn-ea"/>
                <a:cs typeface="+mn-cs"/>
              </a:defRPr>
            </a:lvl4pPr>
            <a:lvl5pPr marL="1827213" indent="1588" algn="l" defTabSz="9128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513458"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エグゼクティブへの</a:t>
            </a:r>
            <a:endParaRPr kumimoji="1" lang="en-US" altLang="ja-JP"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a:p>
            <a:pPr marL="0" marR="0" lvl="0" indent="0" algn="ctr" defTabSz="513458"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コーチングの経験が豊富</a:t>
            </a:r>
            <a:endParaRPr kumimoji="1" lang="en-US" altLang="ja-JP"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14" name="ホームベース 74">
            <a:extLst>
              <a:ext uri="{FF2B5EF4-FFF2-40B4-BE49-F238E27FC236}">
                <a16:creationId xmlns:a16="http://schemas.microsoft.com/office/drawing/2014/main" id="{3133B6EB-4AB0-4AB3-BF78-1C575051531B}"/>
              </a:ext>
            </a:extLst>
          </p:cNvPr>
          <p:cNvSpPr/>
          <p:nvPr/>
        </p:nvSpPr>
        <p:spPr>
          <a:xfrm>
            <a:off x="8254570" y="3575490"/>
            <a:ext cx="3054350" cy="1049603"/>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2813" rtl="0" fontAlgn="base">
              <a:spcBef>
                <a:spcPct val="0"/>
              </a:spcBef>
              <a:spcAft>
                <a:spcPct val="0"/>
              </a:spcAft>
              <a:defRPr kern="1200">
                <a:solidFill>
                  <a:schemeClr val="lt1"/>
                </a:solidFill>
                <a:latin typeface="+mn-lt"/>
                <a:ea typeface="+mn-ea"/>
                <a:cs typeface="+mn-cs"/>
              </a:defRPr>
            </a:lvl1pPr>
            <a:lvl2pPr marL="455613" indent="1588" algn="l" defTabSz="912813" rtl="0" fontAlgn="base">
              <a:spcBef>
                <a:spcPct val="0"/>
              </a:spcBef>
              <a:spcAft>
                <a:spcPct val="0"/>
              </a:spcAft>
              <a:defRPr kern="1200">
                <a:solidFill>
                  <a:schemeClr val="lt1"/>
                </a:solidFill>
                <a:latin typeface="+mn-lt"/>
                <a:ea typeface="+mn-ea"/>
                <a:cs typeface="+mn-cs"/>
              </a:defRPr>
            </a:lvl2pPr>
            <a:lvl3pPr marL="912813" indent="1588" algn="l" defTabSz="912813" rtl="0" fontAlgn="base">
              <a:spcBef>
                <a:spcPct val="0"/>
              </a:spcBef>
              <a:spcAft>
                <a:spcPct val="0"/>
              </a:spcAft>
              <a:defRPr kern="1200">
                <a:solidFill>
                  <a:schemeClr val="lt1"/>
                </a:solidFill>
                <a:latin typeface="+mn-lt"/>
                <a:ea typeface="+mn-ea"/>
                <a:cs typeface="+mn-cs"/>
              </a:defRPr>
            </a:lvl3pPr>
            <a:lvl4pPr marL="1370013" indent="1588" algn="l" defTabSz="912813" rtl="0" fontAlgn="base">
              <a:spcBef>
                <a:spcPct val="0"/>
              </a:spcBef>
              <a:spcAft>
                <a:spcPct val="0"/>
              </a:spcAft>
              <a:defRPr kern="1200">
                <a:solidFill>
                  <a:schemeClr val="lt1"/>
                </a:solidFill>
                <a:latin typeface="+mn-lt"/>
                <a:ea typeface="+mn-ea"/>
                <a:cs typeface="+mn-cs"/>
              </a:defRPr>
            </a:lvl4pPr>
            <a:lvl5pPr marL="1827213" indent="1588" algn="l" defTabSz="9128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513458"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CP360</a:t>
            </a:r>
            <a:r>
              <a:rPr kumimoji="1" lang="ja-JP" altLang="en-US"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認定資格者</a:t>
            </a:r>
            <a:endParaRPr kumimoji="1" lang="en-US" altLang="ja-JP"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15" name="ホームベース 74">
            <a:extLst>
              <a:ext uri="{FF2B5EF4-FFF2-40B4-BE49-F238E27FC236}">
                <a16:creationId xmlns:a16="http://schemas.microsoft.com/office/drawing/2014/main" id="{7D211F82-238D-4F17-A035-BA92B815B14F}"/>
              </a:ext>
            </a:extLst>
          </p:cNvPr>
          <p:cNvSpPr/>
          <p:nvPr/>
        </p:nvSpPr>
        <p:spPr>
          <a:xfrm>
            <a:off x="8254570" y="4888817"/>
            <a:ext cx="3054350" cy="1049603"/>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2813" rtl="0" fontAlgn="base">
              <a:spcBef>
                <a:spcPct val="0"/>
              </a:spcBef>
              <a:spcAft>
                <a:spcPct val="0"/>
              </a:spcAft>
              <a:defRPr kern="1200">
                <a:solidFill>
                  <a:schemeClr val="lt1"/>
                </a:solidFill>
                <a:latin typeface="+mn-lt"/>
                <a:ea typeface="+mn-ea"/>
                <a:cs typeface="+mn-cs"/>
              </a:defRPr>
            </a:lvl1pPr>
            <a:lvl2pPr marL="455613" indent="1588" algn="l" defTabSz="912813" rtl="0" fontAlgn="base">
              <a:spcBef>
                <a:spcPct val="0"/>
              </a:spcBef>
              <a:spcAft>
                <a:spcPct val="0"/>
              </a:spcAft>
              <a:defRPr kern="1200">
                <a:solidFill>
                  <a:schemeClr val="lt1"/>
                </a:solidFill>
                <a:latin typeface="+mn-lt"/>
                <a:ea typeface="+mn-ea"/>
                <a:cs typeface="+mn-cs"/>
              </a:defRPr>
            </a:lvl2pPr>
            <a:lvl3pPr marL="912813" indent="1588" algn="l" defTabSz="912813" rtl="0" fontAlgn="base">
              <a:spcBef>
                <a:spcPct val="0"/>
              </a:spcBef>
              <a:spcAft>
                <a:spcPct val="0"/>
              </a:spcAft>
              <a:defRPr kern="1200">
                <a:solidFill>
                  <a:schemeClr val="lt1"/>
                </a:solidFill>
                <a:latin typeface="+mn-lt"/>
                <a:ea typeface="+mn-ea"/>
                <a:cs typeface="+mn-cs"/>
              </a:defRPr>
            </a:lvl3pPr>
            <a:lvl4pPr marL="1370013" indent="1588" algn="l" defTabSz="912813" rtl="0" fontAlgn="base">
              <a:spcBef>
                <a:spcPct val="0"/>
              </a:spcBef>
              <a:spcAft>
                <a:spcPct val="0"/>
              </a:spcAft>
              <a:defRPr kern="1200">
                <a:solidFill>
                  <a:schemeClr val="lt1"/>
                </a:solidFill>
                <a:latin typeface="+mn-lt"/>
                <a:ea typeface="+mn-ea"/>
                <a:cs typeface="+mn-cs"/>
              </a:defRPr>
            </a:lvl4pPr>
            <a:lvl5pPr marL="1827213" indent="1588" algn="l" defTabSz="912813"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513458"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レポートを駆使した</a:t>
            </a:r>
            <a:endParaRPr kumimoji="1" lang="en-US" altLang="ja-JP"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a:p>
            <a:pPr marL="0" marR="0" lvl="0" indent="0" algn="ctr" defTabSz="513458"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コーチングによる</a:t>
            </a:r>
            <a:endParaRPr kumimoji="1" lang="en-US" altLang="ja-JP"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a:p>
            <a:pPr marL="0" marR="0" lvl="0" indent="0" algn="ctr" defTabSz="513458"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行動変容の加速</a:t>
            </a:r>
            <a:endParaRPr kumimoji="1" lang="en-US" altLang="ja-JP" sz="1800" b="1" i="0" u="none" strike="noStrike" kern="120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16" name="テキスト ボックス 15">
            <a:extLst>
              <a:ext uri="{FF2B5EF4-FFF2-40B4-BE49-F238E27FC236}">
                <a16:creationId xmlns:a16="http://schemas.microsoft.com/office/drawing/2014/main" id="{E0A12801-C53B-4812-AFFB-BFAE72BCF656}"/>
              </a:ext>
            </a:extLst>
          </p:cNvPr>
          <p:cNvSpPr txBox="1"/>
          <p:nvPr/>
        </p:nvSpPr>
        <p:spPr>
          <a:xfrm>
            <a:off x="8439910" y="1784517"/>
            <a:ext cx="268366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n-cs"/>
                <a:sym typeface="Arial"/>
                <a:rtl val="0"/>
              </a:rPr>
              <a:t>アサインするコーチの特徴</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フッター プレースホルダー 1">
            <a:extLst>
              <a:ext uri="{FF2B5EF4-FFF2-40B4-BE49-F238E27FC236}">
                <a16:creationId xmlns:a16="http://schemas.microsoft.com/office/drawing/2014/main" id="{5242E934-4986-CD4D-1D8C-3D7FC644B5A2}"/>
              </a:ext>
            </a:extLst>
          </p:cNvPr>
          <p:cNvSpPr>
            <a:spLocks noGrp="1"/>
          </p:cNvSpPr>
          <p:nvPr>
            <p:ph type="ftr" sz="quarter" idx="11"/>
          </p:nvPr>
        </p:nvSpPr>
        <p:spPr/>
        <p:txBody>
          <a:bodyPr/>
          <a:lstStyle/>
          <a:p>
            <a:pPr>
              <a:defRPr/>
            </a:pPr>
            <a:r>
              <a:rPr lang="en-US" altLang="ja-JP"/>
              <a:t>Copyright©️ 2023 HRD, Inc. All Rights Reserved. Strictly Confidential.</a:t>
            </a:r>
          </a:p>
        </p:txBody>
      </p:sp>
    </p:spTree>
    <p:extLst>
      <p:ext uri="{BB962C8B-B14F-4D97-AF65-F5344CB8AC3E}">
        <p14:creationId xmlns:p14="http://schemas.microsoft.com/office/powerpoint/2010/main" val="95929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線コネクタ 39">
            <a:extLst>
              <a:ext uri="{FF2B5EF4-FFF2-40B4-BE49-F238E27FC236}">
                <a16:creationId xmlns:a16="http://schemas.microsoft.com/office/drawing/2014/main" id="{7D376FF8-5A6A-46A7-85AD-DED357DB0E73}"/>
              </a:ext>
            </a:extLst>
          </p:cNvPr>
          <p:cNvCxnSpPr/>
          <p:nvPr/>
        </p:nvCxnSpPr>
        <p:spPr>
          <a:xfrm>
            <a:off x="0" y="5175114"/>
            <a:ext cx="120872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07AEB47-0FE7-474E-ADFE-6276F2585E0D}"/>
              </a:ext>
            </a:extLst>
          </p:cNvPr>
          <p:cNvCxnSpPr/>
          <p:nvPr/>
        </p:nvCxnSpPr>
        <p:spPr>
          <a:xfrm>
            <a:off x="104775" y="3181350"/>
            <a:ext cx="120872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8834" name="スライド番号プレースホルダー 2">
            <a:extLst>
              <a:ext uri="{FF2B5EF4-FFF2-40B4-BE49-F238E27FC236}">
                <a16:creationId xmlns:a16="http://schemas.microsoft.com/office/drawing/2014/main" id="{2166E9B6-81CA-4462-A213-8C891E01259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656C03B9-38FF-41FF-9EB2-108F9A30BC51}" type="slidenum">
              <a:rPr kumimoji="0" lang="en-US" altLang="ja-JP" sz="8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9</a:t>
            </a:fld>
            <a:endParaRPr kumimoji="0" lang="en-US" altLang="ja-JP" sz="8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48835" name="Shape 219">
            <a:extLst>
              <a:ext uri="{FF2B5EF4-FFF2-40B4-BE49-F238E27FC236}">
                <a16:creationId xmlns:a16="http://schemas.microsoft.com/office/drawing/2014/main" id="{C631FC39-8EF0-46EB-A8AE-E7DE4A3E5942}"/>
              </a:ext>
            </a:extLst>
          </p:cNvPr>
          <p:cNvSpPr txBox="1">
            <a:spLocks noChangeArrowheads="1"/>
          </p:cNvSpPr>
          <p:nvPr/>
        </p:nvSpPr>
        <p:spPr bwMode="auto">
          <a:xfrm>
            <a:off x="498475" y="199232"/>
            <a:ext cx="596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＜コーチング</a:t>
            </a:r>
            <a:r>
              <a:rPr kumimoji="0" lang="en-US" altLang="ja-JP" sz="18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a:t>
            </a:r>
            <a:r>
              <a:rPr kumimoji="0" lang="ja-JP" altLang="en-US" sz="18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上司支援による伴走プロセス＞　　</a:t>
            </a:r>
            <a:r>
              <a:rPr kumimoji="0" lang="ja-JP" altLang="en-US" sz="1800" b="1"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mn-cs"/>
                <a:sym typeface="Calibri" panose="020F0502020204030204" pitchFamily="34" charset="0"/>
              </a:rPr>
              <a:t>　</a:t>
            </a:r>
            <a:endParaRPr kumimoji="0" lang="en-US" altLang="ja-JP" sz="1800" b="1"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6" name="テキスト ボックス 25">
            <a:extLst>
              <a:ext uri="{FF2B5EF4-FFF2-40B4-BE49-F238E27FC236}">
                <a16:creationId xmlns:a16="http://schemas.microsoft.com/office/drawing/2014/main" id="{5EF0D4DB-E78B-431B-99F5-CAEF86891133}"/>
              </a:ext>
            </a:extLst>
          </p:cNvPr>
          <p:cNvSpPr txBox="1"/>
          <p:nvPr/>
        </p:nvSpPr>
        <p:spPr>
          <a:xfrm>
            <a:off x="498474" y="785813"/>
            <a:ext cx="10766933"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立てた行動計画の実行に向けて、コーチ・上司との継続的な対話機会を設けながら自己開発に向けての現場実践を支援する。</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nvGrpSpPr>
          <p:cNvPr id="248837" name="グループ化 1">
            <a:extLst>
              <a:ext uri="{FF2B5EF4-FFF2-40B4-BE49-F238E27FC236}">
                <a16:creationId xmlns:a16="http://schemas.microsoft.com/office/drawing/2014/main" id="{D847B775-A10A-4E50-B18F-D67B2572F587}"/>
              </a:ext>
            </a:extLst>
          </p:cNvPr>
          <p:cNvGrpSpPr>
            <a:grpSpLocks/>
          </p:cNvGrpSpPr>
          <p:nvPr/>
        </p:nvGrpSpPr>
        <p:grpSpPr bwMode="auto">
          <a:xfrm>
            <a:off x="1475702" y="1263076"/>
            <a:ext cx="8740619" cy="535952"/>
            <a:chOff x="1164397" y="1398528"/>
            <a:chExt cx="6418450" cy="609335"/>
          </a:xfrm>
        </p:grpSpPr>
        <p:sp>
          <p:nvSpPr>
            <p:cNvPr id="32" name="AutoShape 61">
              <a:extLst>
                <a:ext uri="{FF2B5EF4-FFF2-40B4-BE49-F238E27FC236}">
                  <a16:creationId xmlns:a16="http://schemas.microsoft.com/office/drawing/2014/main" id="{C1E35F62-9E1C-46A5-8B51-F91760F2AF2C}"/>
                </a:ext>
              </a:extLst>
            </p:cNvPr>
            <p:cNvSpPr/>
            <p:nvPr/>
          </p:nvSpPr>
          <p:spPr>
            <a:xfrm>
              <a:off x="1164397" y="1398528"/>
              <a:ext cx="3553670" cy="584775"/>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wrap="none" lIns="49845" tIns="49845" rIns="49845" bIns="49845"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初期（最初の</a:t>
              </a:r>
              <a:r>
                <a:rPr kumimoji="0" lang="en-US" altLang="ja-JP"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1</a:t>
              </a:r>
              <a:r>
                <a:rPr kumimoji="0" lang="ja-JP" alt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ヵ月　</a:t>
              </a:r>
              <a:r>
                <a:rPr kumimoji="0" lang="en-US" altLang="ja-JP"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2</a:t>
              </a:r>
              <a:r>
                <a:rPr kumimoji="0" lang="ja-JP" alt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週間おき）</a:t>
              </a:r>
              <a:endParaRPr kumimoji="0" 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sp>
          <p:nvSpPr>
            <p:cNvPr id="33" name="AutoShape 61">
              <a:extLst>
                <a:ext uri="{FF2B5EF4-FFF2-40B4-BE49-F238E27FC236}">
                  <a16:creationId xmlns:a16="http://schemas.microsoft.com/office/drawing/2014/main" id="{0F806E14-E137-4C7B-9309-A7A71BF683C8}"/>
                </a:ext>
              </a:extLst>
            </p:cNvPr>
            <p:cNvSpPr/>
            <p:nvPr/>
          </p:nvSpPr>
          <p:spPr>
            <a:xfrm>
              <a:off x="4829978" y="1423088"/>
              <a:ext cx="2752869" cy="584775"/>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wrap="none" lIns="49845" tIns="49845" rIns="49845" bIns="49845"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中盤以降</a:t>
              </a:r>
              <a:endParaRPr kumimoji="0" 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grpSp>
      <p:sp>
        <p:nvSpPr>
          <p:cNvPr id="4" name="正方形/長方形 3">
            <a:extLst>
              <a:ext uri="{FF2B5EF4-FFF2-40B4-BE49-F238E27FC236}">
                <a16:creationId xmlns:a16="http://schemas.microsoft.com/office/drawing/2014/main" id="{86BEE484-5D28-42CA-87EF-A61BD74FBACB}"/>
              </a:ext>
            </a:extLst>
          </p:cNvPr>
          <p:cNvSpPr/>
          <p:nvPr/>
        </p:nvSpPr>
        <p:spPr>
          <a:xfrm>
            <a:off x="1856411" y="3344129"/>
            <a:ext cx="1466478" cy="27384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初回セッション</a:t>
            </a:r>
            <a:br>
              <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br>
            <a:br>
              <a:rPr kumimoji="1" lang="en-US" altLang="ja-JP"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br>
            <a:r>
              <a:rPr kumimoji="1" lang="ja-JP" altLang="en-US"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研修後</a:t>
            </a:r>
            <a:br>
              <a:rPr kumimoji="1" lang="en-US" altLang="ja-JP"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br>
            <a:r>
              <a:rPr kumimoji="1" lang="en-US" altLang="ja-JP"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2</a:t>
            </a:r>
            <a:r>
              <a:rPr kumimoji="1" lang="ja-JP" altLang="en-US"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週間以内</a:t>
            </a:r>
            <a:endParaRPr kumimoji="1" lang="en-US" altLang="ja-JP" sz="12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現場実践をした結果をコーチと振り返り</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うまくいったこと</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むずかしかったこと</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上司に確認したいこと</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を整理して、上司との対話を持つ</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60" name="テキスト ボックス 59">
            <a:extLst>
              <a:ext uri="{FF2B5EF4-FFF2-40B4-BE49-F238E27FC236}">
                <a16:creationId xmlns:a16="http://schemas.microsoft.com/office/drawing/2014/main" id="{DE95199F-693C-48F5-8A2D-21A0820E32F3}"/>
              </a:ext>
            </a:extLst>
          </p:cNvPr>
          <p:cNvSpPr txBox="1"/>
          <p:nvPr/>
        </p:nvSpPr>
        <p:spPr>
          <a:xfrm>
            <a:off x="432259" y="6125775"/>
            <a:ext cx="11327482" cy="40011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育成期間に、上司との面談を定期的に組み込むことで上司とアラインしながら育成を加速します。</a:t>
            </a:r>
            <a:endParaRPr kumimoji="1" lang="en-US" altLang="ja-JP"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5" name="正方形/長方形 24">
            <a:extLst>
              <a:ext uri="{FF2B5EF4-FFF2-40B4-BE49-F238E27FC236}">
                <a16:creationId xmlns:a16="http://schemas.microsoft.com/office/drawing/2014/main" id="{6003056F-8A5F-4FA8-BA2C-A068C62E0AAD}"/>
              </a:ext>
            </a:extLst>
          </p:cNvPr>
          <p:cNvSpPr/>
          <p:nvPr/>
        </p:nvSpPr>
        <p:spPr>
          <a:xfrm>
            <a:off x="749961" y="3305202"/>
            <a:ext cx="887463" cy="13442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研修</a:t>
            </a: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受講</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16" name="AutoShape 61">
            <a:extLst>
              <a:ext uri="{FF2B5EF4-FFF2-40B4-BE49-F238E27FC236}">
                <a16:creationId xmlns:a16="http://schemas.microsoft.com/office/drawing/2014/main" id="{983C3180-CC3A-41CC-A92C-4B8F95634759}"/>
              </a:ext>
            </a:extLst>
          </p:cNvPr>
          <p:cNvSpPr/>
          <p:nvPr/>
        </p:nvSpPr>
        <p:spPr bwMode="auto">
          <a:xfrm>
            <a:off x="10486882" y="1276215"/>
            <a:ext cx="1570757" cy="514350"/>
          </a:xfrm>
          <a:custGeom>
            <a:avLst/>
            <a:gdLst>
              <a:gd name="f0" fmla="val 10800000"/>
              <a:gd name="f1" fmla="val 5400000"/>
              <a:gd name="f2" fmla="val 180"/>
              <a:gd name="f3" fmla="val w"/>
              <a:gd name="f4" fmla="val h"/>
              <a:gd name="f5" fmla="val ss"/>
              <a:gd name="f6" fmla="val 0"/>
              <a:gd name="f7" fmla="val 22541"/>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4 f30 1"/>
              <a:gd name="f39" fmla="*/ f33 f30 1"/>
              <a:gd name="f40" fmla="*/ f36 1 2"/>
              <a:gd name="f41" fmla="min f37 f36"/>
              <a:gd name="f42" fmla="+- f6 f40 0"/>
              <a:gd name="f43" fmla="*/ f41 f7 1"/>
              <a:gd name="f44" fmla="*/ f43 1 100000"/>
              <a:gd name="f45" fmla="*/ f42 f30 1"/>
              <a:gd name="f46" fmla="+- f33 0 f44"/>
              <a:gd name="f47" fmla="*/ f44 f30 1"/>
              <a:gd name="f48" fmla="*/ f46 1 2"/>
              <a:gd name="f49" fmla="+- f46 0 f44"/>
              <a:gd name="f50" fmla="*/ f46 f30 1"/>
              <a:gd name="f51" fmla="?: f49 f44 f6"/>
              <a:gd name="f52" fmla="?: f49 f46 f33"/>
              <a:gd name="f53" fmla="*/ f48 f30 1"/>
              <a:gd name="f54" fmla="*/ f51 f30 1"/>
              <a:gd name="f55" fmla="*/ f52 f30 1"/>
            </a:gdLst>
            <a:ahLst/>
            <a:cxnLst>
              <a:cxn ang="3cd4">
                <a:pos x="hc" y="t"/>
              </a:cxn>
              <a:cxn ang="0">
                <a:pos x="r" y="vc"/>
              </a:cxn>
              <a:cxn ang="cd4">
                <a:pos x="hc" y="b"/>
              </a:cxn>
              <a:cxn ang="cd2">
                <a:pos x="l" y="vc"/>
              </a:cxn>
              <a:cxn ang="f27">
                <a:pos x="f53" y="f35"/>
              </a:cxn>
              <a:cxn ang="f28">
                <a:pos x="f47" y="f45"/>
              </a:cxn>
              <a:cxn ang="f29">
                <a:pos x="f53" y="f38"/>
              </a:cxn>
            </a:cxnLst>
            <a:rect l="f54" t="f35" r="f55" b="f38"/>
            <a:pathLst>
              <a:path>
                <a:moveTo>
                  <a:pt x="f35" y="f35"/>
                </a:moveTo>
                <a:lnTo>
                  <a:pt x="f50" y="f35"/>
                </a:lnTo>
                <a:lnTo>
                  <a:pt x="f39" y="f45"/>
                </a:lnTo>
                <a:lnTo>
                  <a:pt x="f50" y="f38"/>
                </a:lnTo>
                <a:lnTo>
                  <a:pt x="f35" y="f38"/>
                </a:lnTo>
                <a:lnTo>
                  <a:pt x="f47" y="f45"/>
                </a:lnTo>
                <a:close/>
              </a:path>
            </a:pathLst>
          </a:custGeom>
          <a:solidFill>
            <a:srgbClr val="A9D18E"/>
          </a:solidFill>
          <a:ln w="28575" cap="flat">
            <a:solidFill>
              <a:srgbClr val="FFFFFF"/>
            </a:solidFill>
            <a:prstDash val="solid"/>
            <a:miter/>
          </a:ln>
          <a:effectLst>
            <a:outerShdw dist="38096" dir="2700000" algn="tl">
              <a:srgbClr val="000000">
                <a:alpha val="40000"/>
              </a:srgbClr>
            </a:outerShdw>
          </a:effectLst>
        </p:spPr>
        <p:txBody>
          <a:bodyPr wrap="none" lIns="49845" tIns="49845" rIns="49845" bIns="49845"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ja-JP" alt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rPr>
              <a:t>効果検証</a:t>
            </a:r>
            <a:endParaRPr kumimoji="0" lang="en-US" sz="2000" b="1" i="0" u="none" strike="noStrike" kern="0" cap="none" spc="0" normalizeH="0" baseline="0" noProof="0" dirty="0">
              <a:ln>
                <a:noFill/>
              </a:ln>
              <a:solidFill>
                <a:srgbClr val="FFFFFF"/>
              </a:solidFill>
              <a:effectLst/>
              <a:uLnTx/>
              <a:uFillTx/>
              <a:latin typeface="Meiryo UI" pitchFamily="50"/>
              <a:ea typeface="Meiryo UI" pitchFamily="50"/>
              <a:cs typeface="Meiryo UI" pitchFamily="50"/>
              <a:sym typeface="Arial"/>
              <a:rtl val="0"/>
            </a:endParaRPr>
          </a:p>
        </p:txBody>
      </p:sp>
      <p:sp>
        <p:nvSpPr>
          <p:cNvPr id="18" name="テキスト ボックス 17">
            <a:extLst>
              <a:ext uri="{FF2B5EF4-FFF2-40B4-BE49-F238E27FC236}">
                <a16:creationId xmlns:a16="http://schemas.microsoft.com/office/drawing/2014/main" id="{FBED94C3-BEA5-4AE7-83A9-84F5E6C31F5E}"/>
              </a:ext>
            </a:extLst>
          </p:cNvPr>
          <p:cNvSpPr txBox="1"/>
          <p:nvPr/>
        </p:nvSpPr>
        <p:spPr>
          <a:xfrm>
            <a:off x="-110018" y="5563490"/>
            <a:ext cx="10382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コーチ</a:t>
            </a:r>
            <a:endPar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30" name="二等辺三角形 29">
            <a:extLst>
              <a:ext uri="{FF2B5EF4-FFF2-40B4-BE49-F238E27FC236}">
                <a16:creationId xmlns:a16="http://schemas.microsoft.com/office/drawing/2014/main" id="{14D10474-5B42-4E26-A3BA-39A8982D6769}"/>
              </a:ext>
            </a:extLst>
          </p:cNvPr>
          <p:cNvSpPr/>
          <p:nvPr/>
        </p:nvSpPr>
        <p:spPr>
          <a:xfrm rot="5400000">
            <a:off x="10074360" y="4172514"/>
            <a:ext cx="400153" cy="135281"/>
          </a:xfrm>
          <a:prstGeom prst="triangle">
            <a:avLst>
              <a:gd name="adj" fmla="val 4861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31" name="テキスト ボックス 30">
            <a:extLst>
              <a:ext uri="{FF2B5EF4-FFF2-40B4-BE49-F238E27FC236}">
                <a16:creationId xmlns:a16="http://schemas.microsoft.com/office/drawing/2014/main" id="{8677B67B-5E1A-4288-8AE7-AC23E458D99E}"/>
              </a:ext>
            </a:extLst>
          </p:cNvPr>
          <p:cNvSpPr txBox="1"/>
          <p:nvPr/>
        </p:nvSpPr>
        <p:spPr>
          <a:xfrm>
            <a:off x="-167452" y="3949468"/>
            <a:ext cx="10382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本人</a:t>
            </a:r>
            <a:endPar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CC63285F-B10B-4F4A-B39C-20B8246D9BE3}"/>
              </a:ext>
            </a:extLst>
          </p:cNvPr>
          <p:cNvSpPr/>
          <p:nvPr/>
        </p:nvSpPr>
        <p:spPr>
          <a:xfrm>
            <a:off x="3509372" y="2021640"/>
            <a:ext cx="1261161" cy="302964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上司との</a:t>
            </a:r>
            <a:r>
              <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1on1</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本人の行動計画の相談に乗りつつ、必要な支援を提供する</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38" name="正方形/長方形 37">
            <a:extLst>
              <a:ext uri="{FF2B5EF4-FFF2-40B4-BE49-F238E27FC236}">
                <a16:creationId xmlns:a16="http://schemas.microsoft.com/office/drawing/2014/main" id="{EB65CDA2-C8D2-4475-BC5E-04C08313A309}"/>
              </a:ext>
            </a:extLst>
          </p:cNvPr>
          <p:cNvSpPr/>
          <p:nvPr/>
        </p:nvSpPr>
        <p:spPr>
          <a:xfrm>
            <a:off x="10486882" y="2021640"/>
            <a:ext cx="1553088" cy="40803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CP360</a:t>
            </a: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a:t>
            </a:r>
            <a:r>
              <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2</a:t>
            </a: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回目）</a:t>
            </a: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CP360</a:t>
            </a: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前後比較で開発領域のスコアの変化を</a:t>
            </a:r>
            <a:br>
              <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b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可視化</a:t>
            </a:r>
            <a:endParaRPr kumimoji="1" lang="en-US" altLang="ja-JP"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39" name="テキスト ボックス 38">
            <a:extLst>
              <a:ext uri="{FF2B5EF4-FFF2-40B4-BE49-F238E27FC236}">
                <a16:creationId xmlns:a16="http://schemas.microsoft.com/office/drawing/2014/main" id="{5387DFAC-B390-4A73-ACB0-49AEB6906A0D}"/>
              </a:ext>
            </a:extLst>
          </p:cNvPr>
          <p:cNvSpPr txBox="1"/>
          <p:nvPr/>
        </p:nvSpPr>
        <p:spPr>
          <a:xfrm>
            <a:off x="-191895" y="2388148"/>
            <a:ext cx="103822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上司</a:t>
            </a:r>
            <a:endPar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B771E482-7632-4583-8787-AAC572E78CAE}"/>
              </a:ext>
            </a:extLst>
          </p:cNvPr>
          <p:cNvSpPr/>
          <p:nvPr/>
        </p:nvSpPr>
        <p:spPr>
          <a:xfrm>
            <a:off x="691061" y="2065041"/>
            <a:ext cx="946363" cy="95353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オリエンテーション</a:t>
            </a:r>
            <a:endParaRPr kumimoji="1" lang="en-US" altLang="ja-JP" sz="105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E-learning</a:t>
            </a:r>
            <a:r>
              <a:rPr kumimoji="1" lang="ja-JP" altLang="en-US" sz="105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受講</a:t>
            </a:r>
            <a:endParaRPr kumimoji="1" lang="en-US" altLang="ja-JP" sz="105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36" name="正方形/長方形 35">
            <a:extLst>
              <a:ext uri="{FF2B5EF4-FFF2-40B4-BE49-F238E27FC236}">
                <a16:creationId xmlns:a16="http://schemas.microsoft.com/office/drawing/2014/main" id="{78299692-5880-4AF6-B821-BFE701A72ECA}"/>
              </a:ext>
            </a:extLst>
          </p:cNvPr>
          <p:cNvSpPr/>
          <p:nvPr/>
        </p:nvSpPr>
        <p:spPr>
          <a:xfrm>
            <a:off x="7180503" y="2030544"/>
            <a:ext cx="1261161" cy="302964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上司との</a:t>
            </a:r>
            <a:r>
              <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1on1</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本人の行動計画の相談に乗りつつ、必要な支援を提供する</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7" name="正方形/長方形 26">
            <a:extLst>
              <a:ext uri="{FF2B5EF4-FFF2-40B4-BE49-F238E27FC236}">
                <a16:creationId xmlns:a16="http://schemas.microsoft.com/office/drawing/2014/main" id="{B707B1F5-7FA5-48A3-8023-253E245CF9BA}"/>
              </a:ext>
            </a:extLst>
          </p:cNvPr>
          <p:cNvSpPr/>
          <p:nvPr/>
        </p:nvSpPr>
        <p:spPr>
          <a:xfrm>
            <a:off x="8586469" y="3333737"/>
            <a:ext cx="1395731" cy="27384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u="sng" kern="0" dirty="0">
                <a:solidFill>
                  <a:srgbClr val="000000"/>
                </a:solidFill>
                <a:latin typeface="Meiryo UI" panose="020B0604030504040204" pitchFamily="50" charset="-128"/>
                <a:ea typeface="Meiryo UI" panose="020B0604030504040204" pitchFamily="50" charset="-128"/>
                <a:sym typeface="Arial"/>
                <a:rtl val="0"/>
              </a:rPr>
              <a:t>2</a:t>
            </a:r>
            <a:r>
              <a:rPr lang="ja-JP" altLang="en-US" sz="1200" b="1" u="sng" kern="0" dirty="0">
                <a:solidFill>
                  <a:srgbClr val="000000"/>
                </a:solidFill>
                <a:latin typeface="Meiryo UI" panose="020B0604030504040204" pitchFamily="50" charset="-128"/>
                <a:ea typeface="Meiryo UI" panose="020B0604030504040204" pitchFamily="50" charset="-128"/>
                <a:sym typeface="Arial"/>
                <a:rtl val="0"/>
              </a:rPr>
              <a:t>回目</a:t>
            </a: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セッション</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50" kern="0" dirty="0">
              <a:solidFill>
                <a:srgbClr val="000000"/>
              </a:solidFill>
              <a:latin typeface="Meiryo UI" panose="020B0604030504040204" pitchFamily="50" charset="-128"/>
              <a:ea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0" dirty="0">
                <a:solidFill>
                  <a:srgbClr val="000000"/>
                </a:solidFill>
                <a:latin typeface="Meiryo UI" panose="020B0604030504040204" pitchFamily="50" charset="-128"/>
                <a:ea typeface="Meiryo UI" panose="020B0604030504040204" pitchFamily="50" charset="-128"/>
                <a:sym typeface="Arial"/>
                <a:rtl val="0"/>
              </a:rPr>
              <a:t>自己開発計画実行ののラストスパートを促す</a:t>
            </a:r>
            <a:endParaRPr lang="en-US" altLang="ja-JP" sz="1050" kern="0" dirty="0">
              <a:solidFill>
                <a:srgbClr val="000000"/>
              </a:solidFill>
              <a:latin typeface="Meiryo UI" panose="020B0604030504040204" pitchFamily="50" charset="-128"/>
              <a:ea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50" kern="0" dirty="0">
              <a:solidFill>
                <a:srgbClr val="000000"/>
              </a:solidFill>
              <a:latin typeface="Meiryo UI" panose="020B0604030504040204" pitchFamily="50" charset="-128"/>
              <a:ea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kern="0" dirty="0">
                <a:solidFill>
                  <a:srgbClr val="000000"/>
                </a:solidFill>
                <a:latin typeface="Meiryo UI" panose="020B0604030504040204" pitchFamily="50" charset="-128"/>
                <a:ea typeface="Meiryo UI" panose="020B0604030504040204" pitchFamily="50" charset="-128"/>
                <a:sym typeface="Arial"/>
                <a:rtl val="0"/>
              </a:rPr>
              <a:t>これまで実行した結果のレビューや、上司とアラインしたことの確認をし、やりきるコミットメントを引き出す</a:t>
            </a:r>
            <a:endParaRPr lang="en-US" altLang="ja-JP" sz="1050" kern="0" dirty="0">
              <a:solidFill>
                <a:srgbClr val="000000"/>
              </a:solidFill>
              <a:latin typeface="Meiryo UI" panose="020B0604030504040204" pitchFamily="50" charset="-128"/>
              <a:ea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50" kern="0" dirty="0">
              <a:solidFill>
                <a:srgbClr val="000000"/>
              </a:solidFill>
              <a:latin typeface="Meiryo UI" panose="020B0604030504040204" pitchFamily="50" charset="-128"/>
              <a:ea typeface="Meiryo UI" panose="020B0604030504040204" pitchFamily="50" charset="-128"/>
              <a:sym typeface="Arial"/>
              <a:rtl val="0"/>
            </a:endParaRPr>
          </a:p>
        </p:txBody>
      </p:sp>
      <p:sp>
        <p:nvSpPr>
          <p:cNvPr id="28" name="正方形/長方形 27">
            <a:extLst>
              <a:ext uri="{FF2B5EF4-FFF2-40B4-BE49-F238E27FC236}">
                <a16:creationId xmlns:a16="http://schemas.microsoft.com/office/drawing/2014/main" id="{53B4BAB4-0CBF-4BA3-A936-A2A8DB308007}"/>
              </a:ext>
            </a:extLst>
          </p:cNvPr>
          <p:cNvSpPr/>
          <p:nvPr/>
        </p:nvSpPr>
        <p:spPr>
          <a:xfrm>
            <a:off x="5936919" y="3310871"/>
            <a:ext cx="947648" cy="183705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フォローアップ研修</a:t>
            </a:r>
            <a:endParaRPr kumimoji="1" lang="en-US" altLang="ja-JP"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（半日）</a:t>
            </a:r>
            <a:endParaRPr kumimoji="1" lang="en-US" altLang="ja-JP" sz="11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オンライン集合形式</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行動計画の進捗共有</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参加者同士による刺激</a:t>
            </a:r>
            <a:endParaRPr kumimoji="1" lang="en-US" altLang="ja-JP" sz="105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3</a:t>
            </a:r>
            <a:r>
              <a:rPr kumimoji="1" lang="ja-JP" altLang="en-US"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か月後実施</a:t>
            </a:r>
            <a:endParaRPr kumimoji="1" lang="en-US" altLang="ja-JP" sz="105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2" name="フッター プレースホルダー 1">
            <a:extLst>
              <a:ext uri="{FF2B5EF4-FFF2-40B4-BE49-F238E27FC236}">
                <a16:creationId xmlns:a16="http://schemas.microsoft.com/office/drawing/2014/main" id="{1EDE21F3-2C6B-B7E0-3B6C-0B2280497EDB}"/>
              </a:ext>
            </a:extLst>
          </p:cNvPr>
          <p:cNvSpPr>
            <a:spLocks noGrp="1"/>
          </p:cNvSpPr>
          <p:nvPr>
            <p:ph type="ftr" idx="11"/>
          </p:nvPr>
        </p:nvSpPr>
        <p:spPr>
          <a:xfrm>
            <a:off x="4165600" y="6498590"/>
            <a:ext cx="3860800" cy="365125"/>
          </a:xfrm>
        </p:spPr>
        <p:txBody>
          <a:bodyPr/>
          <a:lstStyle/>
          <a:p>
            <a:pPr>
              <a:defRPr/>
            </a:pPr>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21594077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d2a911-04af-4728-8a4a-48cdad16d67e">
      <Terms xmlns="http://schemas.microsoft.com/office/infopath/2007/PartnerControls"/>
    </lcf76f155ced4ddcb4097134ff3c332f>
    <_x5951__x7d04__x66f8__x756a__x53f7_ xmlns="ecd2a911-04af-4728-8a4a-48cdad16d67e" xsi:nil="true"/>
    <TaxCatchAll xmlns="0cec52fe-58ff-46f5-99cb-620ef23623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D5AD1D-3C61-4DF2-97FC-F8583A0F58BB}">
  <ds:schemaRefs>
    <ds:schemaRef ds:uri="http://purl.org/dc/terms/"/>
    <ds:schemaRef ds:uri="http://purl.org/dc/dcmitype/"/>
    <ds:schemaRef ds:uri="0cec52fe-58ff-46f5-99cb-620ef23623c4"/>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ecd2a911-04af-4728-8a4a-48cdad16d67e"/>
    <ds:schemaRef ds:uri="http://www.w3.org/XML/1998/namespace"/>
    <ds:schemaRef ds:uri="http://purl.org/dc/elements/1.1/"/>
  </ds:schemaRefs>
</ds:datastoreItem>
</file>

<file path=customXml/itemProps2.xml><?xml version="1.0" encoding="utf-8"?>
<ds:datastoreItem xmlns:ds="http://schemas.openxmlformats.org/officeDocument/2006/customXml" ds:itemID="{A8EEF436-39D4-4584-A1C8-C3E8C8CCB732}">
  <ds:schemaRefs>
    <ds:schemaRef ds:uri="http://schemas.microsoft.com/sharepoint/v3/contenttype/forms"/>
  </ds:schemaRefs>
</ds:datastoreItem>
</file>

<file path=customXml/itemProps3.xml><?xml version="1.0" encoding="utf-8"?>
<ds:datastoreItem xmlns:ds="http://schemas.openxmlformats.org/officeDocument/2006/customXml" ds:itemID="{8027238F-4C49-48BE-B13D-5660BFB20A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2a911-04af-4728-8a4a-48cdad16d67e"/>
    <ds:schemaRef ds:uri="0cec52fe-58ff-46f5-99cb-620ef2362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6482</TotalTime>
  <Words>2097</Words>
  <Application>Microsoft Office PowerPoint</Application>
  <PresentationFormat>ワイド画面</PresentationFormat>
  <Paragraphs>338</Paragraphs>
  <Slides>15</Slides>
  <Notes>13</Notes>
  <HiddenSlides>0</HiddenSlides>
  <MMClips>0</MMClips>
  <ScaleCrop>false</ScaleCrop>
  <HeadingPairs>
    <vt:vector size="6" baseType="variant">
      <vt:variant>
        <vt:lpstr>使用されているフォント</vt:lpstr>
      </vt:variant>
      <vt:variant>
        <vt:i4>11</vt:i4>
      </vt:variant>
      <vt:variant>
        <vt:lpstr>テーマ</vt:lpstr>
      </vt:variant>
      <vt:variant>
        <vt:i4>10</vt:i4>
      </vt:variant>
      <vt:variant>
        <vt:lpstr>スライド タイトル</vt:lpstr>
      </vt:variant>
      <vt:variant>
        <vt:i4>15</vt:i4>
      </vt:variant>
    </vt:vector>
  </HeadingPairs>
  <TitlesOfParts>
    <vt:vector size="36" baseType="lpstr">
      <vt:lpstr>Arial Unicode MS</vt:lpstr>
      <vt:lpstr>HGPｺﾞｼｯｸE</vt:lpstr>
      <vt:lpstr>Meiryo UI</vt:lpstr>
      <vt:lpstr>ＭＳ Ｐゴシック</vt:lpstr>
      <vt:lpstr>Trajan Pro</vt:lpstr>
      <vt:lpstr>游ゴシック</vt:lpstr>
      <vt:lpstr>Arial</vt:lpstr>
      <vt:lpstr>Calibri</vt:lpstr>
      <vt:lpstr>Century</vt:lpstr>
      <vt:lpstr>Segoe UI</vt:lpstr>
      <vt:lpstr>Wingdings</vt:lpstr>
      <vt:lpstr>5_Custom Design</vt:lpstr>
      <vt:lpstr>Office Theme</vt:lpstr>
      <vt:lpstr>10_Office Theme</vt:lpstr>
      <vt:lpstr>12_Custom Design</vt:lpstr>
      <vt:lpstr>18_Office Theme</vt:lpstr>
      <vt:lpstr>1_Office Theme</vt:lpstr>
      <vt:lpstr>16_Office Theme</vt:lpstr>
      <vt:lpstr>4_Custom Design</vt:lpstr>
      <vt:lpstr>3_Office Theme</vt:lpstr>
      <vt:lpstr>6_Custom Design</vt:lpstr>
      <vt:lpstr>CheckPoint360™を用いたトータル提案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CP360は上司との1on1を充実させ本質的な対話を実現します</vt:lpstr>
      <vt:lpstr>PowerPoint プレゼンテーション</vt:lpstr>
      <vt:lpstr>上司との対話の質が高まり、行動の変容へと繋がります</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PXT・XP360ご提案資料_202111</dc:title>
  <dc:creator>Mizutani Hisayoshi</dc:creator>
  <cp:lastModifiedBy>Maeda Koichiro</cp:lastModifiedBy>
  <cp:revision>153</cp:revision>
  <dcterms:created xsi:type="dcterms:W3CDTF">2020-08-19T20:19:15Z</dcterms:created>
  <dcterms:modified xsi:type="dcterms:W3CDTF">2023-08-17T16:51:01Z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0x010100D8E7FD63D4B9F94C8B08F847B3274439</vt:lpwstr>
  </property>
  <property fmtid="{D5CDD505-2E9C-101B-9397-08002B2CF9AE}" pid="3" name="MediaServiceImageTags">
    <vt:lpwstr/>
  </property>
</Properties>
</file>