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0" r:id="rId4"/>
    <p:sldMasterId id="2147483966" r:id="rId5"/>
    <p:sldMasterId id="2147484016" r:id="rId6"/>
    <p:sldMasterId id="2147484083" r:id="rId7"/>
    <p:sldMasterId id="2147484297" r:id="rId8"/>
    <p:sldMasterId id="2147488840" r:id="rId9"/>
    <p:sldMasterId id="2147484455" r:id="rId10"/>
    <p:sldMasterId id="2147487721" r:id="rId11"/>
    <p:sldMasterId id="2147486403" r:id="rId12"/>
    <p:sldMasterId id="2147484787" r:id="rId13"/>
  </p:sldMasterIdLst>
  <p:notesMasterIdLst>
    <p:notesMasterId r:id="rId36"/>
  </p:notesMasterIdLst>
  <p:handoutMasterIdLst>
    <p:handoutMasterId r:id="rId37"/>
  </p:handoutMasterIdLst>
  <p:sldIdLst>
    <p:sldId id="832" r:id="rId14"/>
    <p:sldId id="1528" r:id="rId15"/>
    <p:sldId id="1525" r:id="rId16"/>
    <p:sldId id="1529" r:id="rId17"/>
    <p:sldId id="1530" r:id="rId18"/>
    <p:sldId id="790" r:id="rId19"/>
    <p:sldId id="1532" r:id="rId20"/>
    <p:sldId id="1535" r:id="rId21"/>
    <p:sldId id="1544" r:id="rId22"/>
    <p:sldId id="839" r:id="rId23"/>
    <p:sldId id="835" r:id="rId24"/>
    <p:sldId id="866" r:id="rId25"/>
    <p:sldId id="543" r:id="rId26"/>
    <p:sldId id="865" r:id="rId27"/>
    <p:sldId id="1514" r:id="rId28"/>
    <p:sldId id="1498" r:id="rId29"/>
    <p:sldId id="1492" r:id="rId30"/>
    <p:sldId id="1543" r:id="rId31"/>
    <p:sldId id="1493" r:id="rId32"/>
    <p:sldId id="867" r:id="rId33"/>
    <p:sldId id="869" r:id="rId34"/>
    <p:sldId id="1517" r:id="rId35"/>
  </p:sldIdLst>
  <p:sldSz cx="12192000" cy="6858000"/>
  <p:notesSz cx="6807200" cy="99393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00"/>
    <a:srgbClr val="DCE6F2"/>
    <a:srgbClr val="FFFFFF"/>
    <a:srgbClr val="3DCCCF"/>
    <a:srgbClr val="CCECFF"/>
    <a:srgbClr val="0033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0CEDFB-D456-2E5B-B944-7E8840D5F77E}" v="17" dt="2023-08-17T16:55:16.512"/>
    <p1510:client id="{9D3AF6B3-7BE8-45D1-AD66-F45C7EA0ECD6}" v="28" dt="2023-08-04T07:30:22.98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5" autoAdjust="0"/>
    <p:restoredTop sz="68919" autoAdjust="0"/>
  </p:normalViewPr>
  <p:slideViewPr>
    <p:cSldViewPr>
      <p:cViewPr varScale="1">
        <p:scale>
          <a:sx n="43" d="100"/>
          <a:sy n="43" d="100"/>
        </p:scale>
        <p:origin x="1660"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7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21" Type="http://schemas.openxmlformats.org/officeDocument/2006/relationships/slide" Target="slides/slide8.xml"/><Relationship Id="rId34" Type="http://schemas.openxmlformats.org/officeDocument/2006/relationships/slide" Target="slides/slide21.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kushima Ryuji" userId="428d680b-2ed7-452d-afa7-e3ee1b5a73bb" providerId="ADAL" clId="{AFEE9F67-7D33-464B-83F3-71705947C59A}"/>
    <pc:docChg chg="undo custSel addSld delSld modSld sldOrd addMainMaster delMainMaster">
      <pc:chgData name="Fukushima Ryuji" userId="428d680b-2ed7-452d-afa7-e3ee1b5a73bb" providerId="ADAL" clId="{AFEE9F67-7D33-464B-83F3-71705947C59A}" dt="2021-06-24T00:11:26.553" v="46" actId="47"/>
      <pc:docMkLst>
        <pc:docMk/>
      </pc:docMkLst>
      <pc:sldChg chg="del modNotesTx">
        <pc:chgData name="Fukushima Ryuji" userId="428d680b-2ed7-452d-afa7-e3ee1b5a73bb" providerId="ADAL" clId="{AFEE9F67-7D33-464B-83F3-71705947C59A}" dt="2021-06-24T00:08:26.364" v="41" actId="47"/>
        <pc:sldMkLst>
          <pc:docMk/>
          <pc:sldMk cId="539567352" sldId="385"/>
        </pc:sldMkLst>
      </pc:sldChg>
      <pc:sldChg chg="del modNotesTx">
        <pc:chgData name="Fukushima Ryuji" userId="428d680b-2ed7-452d-afa7-e3ee1b5a73bb" providerId="ADAL" clId="{AFEE9F67-7D33-464B-83F3-71705947C59A}" dt="2021-06-24T00:08:44.107" v="42" actId="47"/>
        <pc:sldMkLst>
          <pc:docMk/>
          <pc:sldMk cId="1521273734" sldId="386"/>
        </pc:sldMkLst>
      </pc:sldChg>
      <pc:sldChg chg="del modNotesTx">
        <pc:chgData name="Fukushima Ryuji" userId="428d680b-2ed7-452d-afa7-e3ee1b5a73bb" providerId="ADAL" clId="{AFEE9F67-7D33-464B-83F3-71705947C59A}" dt="2021-06-24T00:08:09.498" v="40" actId="47"/>
        <pc:sldMkLst>
          <pc:docMk/>
          <pc:sldMk cId="1149760033" sldId="399"/>
        </pc:sldMkLst>
      </pc:sldChg>
      <pc:sldChg chg="del">
        <pc:chgData name="Fukushima Ryuji" userId="428d680b-2ed7-452d-afa7-e3ee1b5a73bb" providerId="ADAL" clId="{AFEE9F67-7D33-464B-83F3-71705947C59A}" dt="2021-06-24T00:08:48.683" v="43" actId="47"/>
        <pc:sldMkLst>
          <pc:docMk/>
          <pc:sldMk cId="3991178288" sldId="552"/>
        </pc:sldMkLst>
      </pc:sldChg>
      <pc:sldChg chg="del modNotesTx">
        <pc:chgData name="Fukushima Ryuji" userId="428d680b-2ed7-452d-afa7-e3ee1b5a73bb" providerId="ADAL" clId="{AFEE9F67-7D33-464B-83F3-71705947C59A}" dt="2021-06-24T00:08:49.767" v="44" actId="47"/>
        <pc:sldMkLst>
          <pc:docMk/>
          <pc:sldMk cId="2593721291" sldId="559"/>
        </pc:sldMkLst>
      </pc:sldChg>
      <pc:sldChg chg="del">
        <pc:chgData name="Fukushima Ryuji" userId="428d680b-2ed7-452d-afa7-e3ee1b5a73bb" providerId="ADAL" clId="{AFEE9F67-7D33-464B-83F3-71705947C59A}" dt="2021-06-24T00:06:35.857" v="31" actId="47"/>
        <pc:sldMkLst>
          <pc:docMk/>
          <pc:sldMk cId="3304453050" sldId="591"/>
        </pc:sldMkLst>
      </pc:sldChg>
      <pc:sldChg chg="del modNotesTx">
        <pc:chgData name="Fukushima Ryuji" userId="428d680b-2ed7-452d-afa7-e3ee1b5a73bb" providerId="ADAL" clId="{AFEE9F67-7D33-464B-83F3-71705947C59A}" dt="2021-06-24T00:05:58.805" v="25" actId="47"/>
        <pc:sldMkLst>
          <pc:docMk/>
          <pc:sldMk cId="3600694935" sldId="728"/>
        </pc:sldMkLst>
      </pc:sldChg>
      <pc:sldChg chg="modSp mod">
        <pc:chgData name="Fukushima Ryuji" userId="428d680b-2ed7-452d-afa7-e3ee1b5a73bb" providerId="ADAL" clId="{AFEE9F67-7D33-464B-83F3-71705947C59A}" dt="2021-06-24T00:07:16.891" v="39" actId="6549"/>
        <pc:sldMkLst>
          <pc:docMk/>
          <pc:sldMk cId="2824471484" sldId="832"/>
        </pc:sldMkLst>
        <pc:spChg chg="mod">
          <ac:chgData name="Fukushima Ryuji" userId="428d680b-2ed7-452d-afa7-e3ee1b5a73bb" providerId="ADAL" clId="{AFEE9F67-7D33-464B-83F3-71705947C59A}" dt="2021-06-24T00:07:16.891" v="39" actId="6549"/>
          <ac:spMkLst>
            <pc:docMk/>
            <pc:sldMk cId="2824471484" sldId="832"/>
            <ac:spMk id="8" creationId="{B45E92B6-29B0-4697-9C8F-FC373DE02BE6}"/>
          </ac:spMkLst>
        </pc:spChg>
      </pc:sldChg>
      <pc:sldChg chg="del">
        <pc:chgData name="Fukushima Ryuji" userId="428d680b-2ed7-452d-afa7-e3ee1b5a73bb" providerId="ADAL" clId="{AFEE9F67-7D33-464B-83F3-71705947C59A}" dt="2021-06-23T23:59:15.567" v="5" actId="47"/>
        <pc:sldMkLst>
          <pc:docMk/>
          <pc:sldMk cId="3378870003" sldId="864"/>
        </pc:sldMkLst>
      </pc:sldChg>
      <pc:sldChg chg="del modNotesTx">
        <pc:chgData name="Fukushima Ryuji" userId="428d680b-2ed7-452d-afa7-e3ee1b5a73bb" providerId="ADAL" clId="{AFEE9F67-7D33-464B-83F3-71705947C59A}" dt="2021-06-24T00:08:51.055" v="45" actId="47"/>
        <pc:sldMkLst>
          <pc:docMk/>
          <pc:sldMk cId="1995306427" sldId="1494"/>
        </pc:sldMkLst>
      </pc:sldChg>
      <pc:sldChg chg="modNotesTx">
        <pc:chgData name="Fukushima Ryuji" userId="428d680b-2ed7-452d-afa7-e3ee1b5a73bb" providerId="ADAL" clId="{AFEE9F67-7D33-464B-83F3-71705947C59A}" dt="2021-06-24T00:00:38.679" v="14" actId="6549"/>
        <pc:sldMkLst>
          <pc:docMk/>
          <pc:sldMk cId="2052724968" sldId="1517"/>
        </pc:sldMkLst>
      </pc:sldChg>
      <pc:sldChg chg="add del modNotesTx">
        <pc:chgData name="Fukushima Ryuji" userId="428d680b-2ed7-452d-afa7-e3ee1b5a73bb" providerId="ADAL" clId="{AFEE9F67-7D33-464B-83F3-71705947C59A}" dt="2021-06-24T00:06:39.968" v="32" actId="47"/>
        <pc:sldMkLst>
          <pc:docMk/>
          <pc:sldMk cId="3912708122" sldId="1518"/>
        </pc:sldMkLst>
      </pc:sldChg>
      <pc:sldChg chg="del modNotesTx">
        <pc:chgData name="Fukushima Ryuji" userId="428d680b-2ed7-452d-afa7-e3ee1b5a73bb" providerId="ADAL" clId="{AFEE9F67-7D33-464B-83F3-71705947C59A}" dt="2021-06-24T00:11:26.553" v="46" actId="47"/>
        <pc:sldMkLst>
          <pc:docMk/>
          <pc:sldMk cId="1586300037" sldId="1519"/>
        </pc:sldMkLst>
      </pc:sldChg>
      <pc:sldChg chg="del modNotesTx">
        <pc:chgData name="Fukushima Ryuji" userId="428d680b-2ed7-452d-afa7-e3ee1b5a73bb" providerId="ADAL" clId="{AFEE9F67-7D33-464B-83F3-71705947C59A}" dt="2021-06-24T00:00:49.160" v="16" actId="47"/>
        <pc:sldMkLst>
          <pc:docMk/>
          <pc:sldMk cId="1385824854" sldId="1520"/>
        </pc:sldMkLst>
      </pc:sldChg>
      <pc:sldChg chg="del">
        <pc:chgData name="Fukushima Ryuji" userId="428d680b-2ed7-452d-afa7-e3ee1b5a73bb" providerId="ADAL" clId="{AFEE9F67-7D33-464B-83F3-71705947C59A}" dt="2021-06-23T23:59:05.566" v="0" actId="47"/>
        <pc:sldMkLst>
          <pc:docMk/>
          <pc:sldMk cId="1028472124" sldId="1521"/>
        </pc:sldMkLst>
      </pc:sldChg>
      <pc:sldChg chg="del">
        <pc:chgData name="Fukushima Ryuji" userId="428d680b-2ed7-452d-afa7-e3ee1b5a73bb" providerId="ADAL" clId="{AFEE9F67-7D33-464B-83F3-71705947C59A}" dt="2021-06-23T23:59:06.305" v="1" actId="47"/>
        <pc:sldMkLst>
          <pc:docMk/>
          <pc:sldMk cId="1076783558" sldId="1522"/>
        </pc:sldMkLst>
      </pc:sldChg>
      <pc:sldChg chg="del">
        <pc:chgData name="Fukushima Ryuji" userId="428d680b-2ed7-452d-afa7-e3ee1b5a73bb" providerId="ADAL" clId="{AFEE9F67-7D33-464B-83F3-71705947C59A}" dt="2021-06-23T23:59:06.992" v="2" actId="47"/>
        <pc:sldMkLst>
          <pc:docMk/>
          <pc:sldMk cId="671548069" sldId="1523"/>
        </pc:sldMkLst>
      </pc:sldChg>
      <pc:sldChg chg="del">
        <pc:chgData name="Fukushima Ryuji" userId="428d680b-2ed7-452d-afa7-e3ee1b5a73bb" providerId="ADAL" clId="{AFEE9F67-7D33-464B-83F3-71705947C59A}" dt="2021-06-23T23:59:08.070" v="3" actId="47"/>
        <pc:sldMkLst>
          <pc:docMk/>
          <pc:sldMk cId="2256667557" sldId="1524"/>
        </pc:sldMkLst>
      </pc:sldChg>
      <pc:sldChg chg="add del modNotesTx">
        <pc:chgData name="Fukushima Ryuji" userId="428d680b-2ed7-452d-afa7-e3ee1b5a73bb" providerId="ADAL" clId="{AFEE9F67-7D33-464B-83F3-71705947C59A}" dt="2021-06-24T00:06:49.279" v="37" actId="47"/>
        <pc:sldMkLst>
          <pc:docMk/>
          <pc:sldMk cId="3851398924" sldId="1525"/>
        </pc:sldMkLst>
      </pc:sldChg>
      <pc:sldChg chg="del">
        <pc:chgData name="Fukushima Ryuji" userId="428d680b-2ed7-452d-afa7-e3ee1b5a73bb" providerId="ADAL" clId="{AFEE9F67-7D33-464B-83F3-71705947C59A}" dt="2021-06-23T23:59:09.342" v="4" actId="47"/>
        <pc:sldMkLst>
          <pc:docMk/>
          <pc:sldMk cId="784145940" sldId="1526"/>
        </pc:sldMkLst>
      </pc:sldChg>
      <pc:sldChg chg="add del">
        <pc:chgData name="Fukushima Ryuji" userId="428d680b-2ed7-452d-afa7-e3ee1b5a73bb" providerId="ADAL" clId="{AFEE9F67-7D33-464B-83F3-71705947C59A}" dt="2021-06-24T00:06:49.449" v="38" actId="47"/>
        <pc:sldMkLst>
          <pc:docMk/>
          <pc:sldMk cId="3610859560" sldId="1528"/>
        </pc:sldMkLst>
      </pc:sldChg>
      <pc:sldChg chg="add del">
        <pc:chgData name="Fukushima Ryuji" userId="428d680b-2ed7-452d-afa7-e3ee1b5a73bb" providerId="ADAL" clId="{AFEE9F67-7D33-464B-83F3-71705947C59A}" dt="2021-06-24T00:06:49.047" v="36" actId="47"/>
        <pc:sldMkLst>
          <pc:docMk/>
          <pc:sldMk cId="124208604" sldId="1529"/>
        </pc:sldMkLst>
      </pc:sldChg>
      <pc:sldChg chg="del">
        <pc:chgData name="Fukushima Ryuji" userId="428d680b-2ed7-452d-afa7-e3ee1b5a73bb" providerId="ADAL" clId="{AFEE9F67-7D33-464B-83F3-71705947C59A}" dt="2021-06-24T00:01:13.758" v="21" actId="47"/>
        <pc:sldMkLst>
          <pc:docMk/>
          <pc:sldMk cId="2061126845" sldId="1531"/>
        </pc:sldMkLst>
      </pc:sldChg>
      <pc:sldChg chg="del">
        <pc:chgData name="Fukushima Ryuji" userId="428d680b-2ed7-452d-afa7-e3ee1b5a73bb" providerId="ADAL" clId="{AFEE9F67-7D33-464B-83F3-71705947C59A}" dt="2021-06-24T00:00:49.831" v="17" actId="47"/>
        <pc:sldMkLst>
          <pc:docMk/>
          <pc:sldMk cId="3990164620" sldId="1539"/>
        </pc:sldMkLst>
      </pc:sldChg>
      <pc:sldChg chg="del">
        <pc:chgData name="Fukushima Ryuji" userId="428d680b-2ed7-452d-afa7-e3ee1b5a73bb" providerId="ADAL" clId="{AFEE9F67-7D33-464B-83F3-71705947C59A}" dt="2021-06-24T00:00:50.634" v="18" actId="47"/>
        <pc:sldMkLst>
          <pc:docMk/>
          <pc:sldMk cId="2273563285" sldId="1540"/>
        </pc:sldMkLst>
      </pc:sldChg>
      <pc:sldChg chg="del">
        <pc:chgData name="Fukushima Ryuji" userId="428d680b-2ed7-452d-afa7-e3ee1b5a73bb" providerId="ADAL" clId="{AFEE9F67-7D33-464B-83F3-71705947C59A}" dt="2021-06-24T00:00:54.741" v="19" actId="47"/>
        <pc:sldMkLst>
          <pc:docMk/>
          <pc:sldMk cId="1638421613" sldId="1541"/>
        </pc:sldMkLst>
      </pc:sldChg>
      <pc:sldChg chg="del">
        <pc:chgData name="Fukushima Ryuji" userId="428d680b-2ed7-452d-afa7-e3ee1b5a73bb" providerId="ADAL" clId="{AFEE9F67-7D33-464B-83F3-71705947C59A}" dt="2021-06-24T00:00:56.886" v="20" actId="47"/>
        <pc:sldMkLst>
          <pc:docMk/>
          <pc:sldMk cId="3213877187" sldId="1542"/>
        </pc:sldMkLst>
      </pc:sldChg>
      <pc:sldChg chg="ord modNotesTx">
        <pc:chgData name="Fukushima Ryuji" userId="428d680b-2ed7-452d-afa7-e3ee1b5a73bb" providerId="ADAL" clId="{AFEE9F67-7D33-464B-83F3-71705947C59A}" dt="2021-06-24T00:01:35.982" v="24" actId="6549"/>
        <pc:sldMkLst>
          <pc:docMk/>
          <pc:sldMk cId="1501474436" sldId="1543"/>
        </pc:sldMkLst>
      </pc:sldChg>
      <pc:sldMasterChg chg="del delSldLayout">
        <pc:chgData name="Fukushima Ryuji" userId="428d680b-2ed7-452d-afa7-e3ee1b5a73bb" providerId="ADAL" clId="{AFEE9F67-7D33-464B-83F3-71705947C59A}" dt="2021-06-24T00:06:35.857" v="31" actId="47"/>
        <pc:sldMasterMkLst>
          <pc:docMk/>
          <pc:sldMasterMk cId="4151176544" sldId="2147483954"/>
        </pc:sldMasterMkLst>
        <pc:sldLayoutChg chg="del">
          <pc:chgData name="Fukushima Ryuji" userId="428d680b-2ed7-452d-afa7-e3ee1b5a73bb" providerId="ADAL" clId="{AFEE9F67-7D33-464B-83F3-71705947C59A}" dt="2021-06-24T00:06:35.857" v="31" actId="47"/>
          <pc:sldLayoutMkLst>
            <pc:docMk/>
            <pc:sldMasterMk cId="4151176544" sldId="2147483954"/>
            <pc:sldLayoutMk cId="4258527092" sldId="2147483955"/>
          </pc:sldLayoutMkLst>
        </pc:sldLayoutChg>
        <pc:sldLayoutChg chg="del">
          <pc:chgData name="Fukushima Ryuji" userId="428d680b-2ed7-452d-afa7-e3ee1b5a73bb" providerId="ADAL" clId="{AFEE9F67-7D33-464B-83F3-71705947C59A}" dt="2021-06-24T00:06:35.857" v="31" actId="47"/>
          <pc:sldLayoutMkLst>
            <pc:docMk/>
            <pc:sldMasterMk cId="4151176544" sldId="2147483954"/>
            <pc:sldLayoutMk cId="428203577" sldId="2147483956"/>
          </pc:sldLayoutMkLst>
        </pc:sldLayoutChg>
        <pc:sldLayoutChg chg="del">
          <pc:chgData name="Fukushima Ryuji" userId="428d680b-2ed7-452d-afa7-e3ee1b5a73bb" providerId="ADAL" clId="{AFEE9F67-7D33-464B-83F3-71705947C59A}" dt="2021-06-24T00:06:35.857" v="31" actId="47"/>
          <pc:sldLayoutMkLst>
            <pc:docMk/>
            <pc:sldMasterMk cId="4151176544" sldId="2147483954"/>
            <pc:sldLayoutMk cId="1526978820" sldId="2147483957"/>
          </pc:sldLayoutMkLst>
        </pc:sldLayoutChg>
        <pc:sldLayoutChg chg="del">
          <pc:chgData name="Fukushima Ryuji" userId="428d680b-2ed7-452d-afa7-e3ee1b5a73bb" providerId="ADAL" clId="{AFEE9F67-7D33-464B-83F3-71705947C59A}" dt="2021-06-24T00:06:35.857" v="31" actId="47"/>
          <pc:sldLayoutMkLst>
            <pc:docMk/>
            <pc:sldMasterMk cId="4151176544" sldId="2147483954"/>
            <pc:sldLayoutMk cId="3626752342" sldId="2147483958"/>
          </pc:sldLayoutMkLst>
        </pc:sldLayoutChg>
        <pc:sldLayoutChg chg="del">
          <pc:chgData name="Fukushima Ryuji" userId="428d680b-2ed7-452d-afa7-e3ee1b5a73bb" providerId="ADAL" clId="{AFEE9F67-7D33-464B-83F3-71705947C59A}" dt="2021-06-24T00:06:35.857" v="31" actId="47"/>
          <pc:sldLayoutMkLst>
            <pc:docMk/>
            <pc:sldMasterMk cId="4151176544" sldId="2147483954"/>
            <pc:sldLayoutMk cId="3187769135" sldId="2147483959"/>
          </pc:sldLayoutMkLst>
        </pc:sldLayoutChg>
        <pc:sldLayoutChg chg="del">
          <pc:chgData name="Fukushima Ryuji" userId="428d680b-2ed7-452d-afa7-e3ee1b5a73bb" providerId="ADAL" clId="{AFEE9F67-7D33-464B-83F3-71705947C59A}" dt="2021-06-24T00:06:35.857" v="31" actId="47"/>
          <pc:sldLayoutMkLst>
            <pc:docMk/>
            <pc:sldMasterMk cId="4151176544" sldId="2147483954"/>
            <pc:sldLayoutMk cId="1351783094" sldId="2147483960"/>
          </pc:sldLayoutMkLst>
        </pc:sldLayoutChg>
        <pc:sldLayoutChg chg="del">
          <pc:chgData name="Fukushima Ryuji" userId="428d680b-2ed7-452d-afa7-e3ee1b5a73bb" providerId="ADAL" clId="{AFEE9F67-7D33-464B-83F3-71705947C59A}" dt="2021-06-24T00:06:35.857" v="31" actId="47"/>
          <pc:sldLayoutMkLst>
            <pc:docMk/>
            <pc:sldMasterMk cId="4151176544" sldId="2147483954"/>
            <pc:sldLayoutMk cId="1561540564" sldId="2147483961"/>
          </pc:sldLayoutMkLst>
        </pc:sldLayoutChg>
        <pc:sldLayoutChg chg="del">
          <pc:chgData name="Fukushima Ryuji" userId="428d680b-2ed7-452d-afa7-e3ee1b5a73bb" providerId="ADAL" clId="{AFEE9F67-7D33-464B-83F3-71705947C59A}" dt="2021-06-24T00:06:35.857" v="31" actId="47"/>
          <pc:sldLayoutMkLst>
            <pc:docMk/>
            <pc:sldMasterMk cId="4151176544" sldId="2147483954"/>
            <pc:sldLayoutMk cId="3269086713" sldId="2147483962"/>
          </pc:sldLayoutMkLst>
        </pc:sldLayoutChg>
        <pc:sldLayoutChg chg="del">
          <pc:chgData name="Fukushima Ryuji" userId="428d680b-2ed7-452d-afa7-e3ee1b5a73bb" providerId="ADAL" clId="{AFEE9F67-7D33-464B-83F3-71705947C59A}" dt="2021-06-24T00:06:35.857" v="31" actId="47"/>
          <pc:sldLayoutMkLst>
            <pc:docMk/>
            <pc:sldMasterMk cId="4151176544" sldId="2147483954"/>
            <pc:sldLayoutMk cId="3034346229" sldId="2147483963"/>
          </pc:sldLayoutMkLst>
        </pc:sldLayoutChg>
        <pc:sldLayoutChg chg="del">
          <pc:chgData name="Fukushima Ryuji" userId="428d680b-2ed7-452d-afa7-e3ee1b5a73bb" providerId="ADAL" clId="{AFEE9F67-7D33-464B-83F3-71705947C59A}" dt="2021-06-24T00:06:35.857" v="31" actId="47"/>
          <pc:sldLayoutMkLst>
            <pc:docMk/>
            <pc:sldMasterMk cId="4151176544" sldId="2147483954"/>
            <pc:sldLayoutMk cId="2603649977" sldId="2147483964"/>
          </pc:sldLayoutMkLst>
        </pc:sldLayoutChg>
        <pc:sldLayoutChg chg="del">
          <pc:chgData name="Fukushima Ryuji" userId="428d680b-2ed7-452d-afa7-e3ee1b5a73bb" providerId="ADAL" clId="{AFEE9F67-7D33-464B-83F3-71705947C59A}" dt="2021-06-24T00:06:35.857" v="31" actId="47"/>
          <pc:sldLayoutMkLst>
            <pc:docMk/>
            <pc:sldMasterMk cId="4151176544" sldId="2147483954"/>
            <pc:sldLayoutMk cId="3001385866" sldId="2147483965"/>
          </pc:sldLayoutMkLst>
        </pc:sldLayoutChg>
      </pc:sldMasterChg>
      <pc:sldMasterChg chg="add del addSldLayout delSldLayout">
        <pc:chgData name="Fukushima Ryuji" userId="428d680b-2ed7-452d-afa7-e3ee1b5a73bb" providerId="ADAL" clId="{AFEE9F67-7D33-464B-83F3-71705947C59A}" dt="2021-06-24T00:06:49.279" v="37" actId="47"/>
        <pc:sldMasterMkLst>
          <pc:docMk/>
          <pc:sldMasterMk cId="3443608012" sldId="2147484016"/>
        </pc:sldMasterMkLst>
        <pc:sldLayoutChg chg="add del">
          <pc:chgData name="Fukushima Ryuji" userId="428d680b-2ed7-452d-afa7-e3ee1b5a73bb" providerId="ADAL" clId="{AFEE9F67-7D33-464B-83F3-71705947C59A}" dt="2021-06-24T00:06:49.279" v="37" actId="47"/>
          <pc:sldLayoutMkLst>
            <pc:docMk/>
            <pc:sldMasterMk cId="3443608012" sldId="2147484016"/>
            <pc:sldLayoutMk cId="0" sldId="2147483656"/>
          </pc:sldLayoutMkLst>
        </pc:sldLayoutChg>
        <pc:sldLayoutChg chg="add del">
          <pc:chgData name="Fukushima Ryuji" userId="428d680b-2ed7-452d-afa7-e3ee1b5a73bb" providerId="ADAL" clId="{AFEE9F67-7D33-464B-83F3-71705947C59A}" dt="2021-06-24T00:06:49.279" v="37" actId="47"/>
          <pc:sldLayoutMkLst>
            <pc:docMk/>
            <pc:sldMasterMk cId="3443608012" sldId="2147484016"/>
            <pc:sldLayoutMk cId="3836322000" sldId="2147483692"/>
          </pc:sldLayoutMkLst>
        </pc:sldLayoutChg>
        <pc:sldLayoutChg chg="add del">
          <pc:chgData name="Fukushima Ryuji" userId="428d680b-2ed7-452d-afa7-e3ee1b5a73bb" providerId="ADAL" clId="{AFEE9F67-7D33-464B-83F3-71705947C59A}" dt="2021-06-24T00:06:49.279" v="37" actId="47"/>
          <pc:sldLayoutMkLst>
            <pc:docMk/>
            <pc:sldMasterMk cId="3443608012" sldId="2147484016"/>
            <pc:sldLayoutMk cId="3483640807" sldId="2147484020"/>
          </pc:sldLayoutMkLst>
        </pc:sldLayoutChg>
        <pc:sldLayoutChg chg="add del">
          <pc:chgData name="Fukushima Ryuji" userId="428d680b-2ed7-452d-afa7-e3ee1b5a73bb" providerId="ADAL" clId="{AFEE9F67-7D33-464B-83F3-71705947C59A}" dt="2021-06-24T00:06:49.279" v="37" actId="47"/>
          <pc:sldLayoutMkLst>
            <pc:docMk/>
            <pc:sldMasterMk cId="3443608012" sldId="2147484016"/>
            <pc:sldLayoutMk cId="105846484" sldId="2147484022"/>
          </pc:sldLayoutMkLst>
        </pc:sldLayoutChg>
        <pc:sldLayoutChg chg="add del">
          <pc:chgData name="Fukushima Ryuji" userId="428d680b-2ed7-452d-afa7-e3ee1b5a73bb" providerId="ADAL" clId="{AFEE9F67-7D33-464B-83F3-71705947C59A}" dt="2021-06-24T00:06:49.279" v="37" actId="47"/>
          <pc:sldLayoutMkLst>
            <pc:docMk/>
            <pc:sldMasterMk cId="3443608012" sldId="2147484016"/>
            <pc:sldLayoutMk cId="1613153321" sldId="2147484023"/>
          </pc:sldLayoutMkLst>
        </pc:sldLayoutChg>
      </pc:sldMasterChg>
      <pc:sldMasterChg chg="del delSldLayout">
        <pc:chgData name="Fukushima Ryuji" userId="428d680b-2ed7-452d-afa7-e3ee1b5a73bb" providerId="ADAL" clId="{AFEE9F67-7D33-464B-83F3-71705947C59A}" dt="2021-06-24T00:00:56.886" v="20" actId="47"/>
        <pc:sldMasterMkLst>
          <pc:docMk/>
          <pc:sldMasterMk cId="0" sldId="2147509232"/>
        </pc:sldMasterMkLst>
        <pc:sldLayoutChg chg="del">
          <pc:chgData name="Fukushima Ryuji" userId="428d680b-2ed7-452d-afa7-e3ee1b5a73bb" providerId="ADAL" clId="{AFEE9F67-7D33-464B-83F3-71705947C59A}" dt="2021-06-24T00:00:56.886" v="20" actId="47"/>
          <pc:sldLayoutMkLst>
            <pc:docMk/>
            <pc:sldMasterMk cId="0" sldId="2147509232"/>
            <pc:sldLayoutMk cId="490203358" sldId="2147510003"/>
          </pc:sldLayoutMkLst>
        </pc:sldLayoutChg>
        <pc:sldLayoutChg chg="del">
          <pc:chgData name="Fukushima Ryuji" userId="428d680b-2ed7-452d-afa7-e3ee1b5a73bb" providerId="ADAL" clId="{AFEE9F67-7D33-464B-83F3-71705947C59A}" dt="2021-06-24T00:00:56.886" v="20" actId="47"/>
          <pc:sldLayoutMkLst>
            <pc:docMk/>
            <pc:sldMasterMk cId="0" sldId="2147509232"/>
            <pc:sldLayoutMk cId="3452043195" sldId="2147510004"/>
          </pc:sldLayoutMkLst>
        </pc:sldLayoutChg>
        <pc:sldLayoutChg chg="del">
          <pc:chgData name="Fukushima Ryuji" userId="428d680b-2ed7-452d-afa7-e3ee1b5a73bb" providerId="ADAL" clId="{AFEE9F67-7D33-464B-83F3-71705947C59A}" dt="2021-06-24T00:00:56.886" v="20" actId="47"/>
          <pc:sldLayoutMkLst>
            <pc:docMk/>
            <pc:sldMasterMk cId="0" sldId="2147509232"/>
            <pc:sldLayoutMk cId="3974759520" sldId="2147510005"/>
          </pc:sldLayoutMkLst>
        </pc:sldLayoutChg>
        <pc:sldLayoutChg chg="del">
          <pc:chgData name="Fukushima Ryuji" userId="428d680b-2ed7-452d-afa7-e3ee1b5a73bb" providerId="ADAL" clId="{AFEE9F67-7D33-464B-83F3-71705947C59A}" dt="2021-06-24T00:00:56.886" v="20" actId="47"/>
          <pc:sldLayoutMkLst>
            <pc:docMk/>
            <pc:sldMasterMk cId="0" sldId="2147509232"/>
            <pc:sldLayoutMk cId="4253369728" sldId="2147510006"/>
          </pc:sldLayoutMkLst>
        </pc:sldLayoutChg>
        <pc:sldLayoutChg chg="del">
          <pc:chgData name="Fukushima Ryuji" userId="428d680b-2ed7-452d-afa7-e3ee1b5a73bb" providerId="ADAL" clId="{AFEE9F67-7D33-464B-83F3-71705947C59A}" dt="2021-06-24T00:00:56.886" v="20" actId="47"/>
          <pc:sldLayoutMkLst>
            <pc:docMk/>
            <pc:sldMasterMk cId="0" sldId="2147509232"/>
            <pc:sldLayoutMk cId="3208738328" sldId="2147510007"/>
          </pc:sldLayoutMkLst>
        </pc:sldLayoutChg>
        <pc:sldLayoutChg chg="del">
          <pc:chgData name="Fukushima Ryuji" userId="428d680b-2ed7-452d-afa7-e3ee1b5a73bb" providerId="ADAL" clId="{AFEE9F67-7D33-464B-83F3-71705947C59A}" dt="2021-06-24T00:00:56.886" v="20" actId="47"/>
          <pc:sldLayoutMkLst>
            <pc:docMk/>
            <pc:sldMasterMk cId="0" sldId="2147509232"/>
            <pc:sldLayoutMk cId="3867067170" sldId="2147510149"/>
          </pc:sldLayoutMkLst>
        </pc:sldLayoutChg>
        <pc:sldLayoutChg chg="del">
          <pc:chgData name="Fukushima Ryuji" userId="428d680b-2ed7-452d-afa7-e3ee1b5a73bb" providerId="ADAL" clId="{AFEE9F67-7D33-464B-83F3-71705947C59A}" dt="2021-06-24T00:00:56.886" v="20" actId="47"/>
          <pc:sldLayoutMkLst>
            <pc:docMk/>
            <pc:sldMasterMk cId="0" sldId="2147509232"/>
            <pc:sldLayoutMk cId="2784282752" sldId="2147510150"/>
          </pc:sldLayoutMkLst>
        </pc:sldLayoutChg>
        <pc:sldLayoutChg chg="del">
          <pc:chgData name="Fukushima Ryuji" userId="428d680b-2ed7-452d-afa7-e3ee1b5a73bb" providerId="ADAL" clId="{AFEE9F67-7D33-464B-83F3-71705947C59A}" dt="2021-06-24T00:00:56.886" v="20" actId="47"/>
          <pc:sldLayoutMkLst>
            <pc:docMk/>
            <pc:sldMasterMk cId="0" sldId="2147509232"/>
            <pc:sldLayoutMk cId="1837839296" sldId="2147510151"/>
          </pc:sldLayoutMkLst>
        </pc:sldLayoutChg>
      </pc:sldMasterChg>
    </pc:docChg>
  </pc:docChgLst>
  <pc:docChgLst>
    <pc:chgData name="Ebato Sae" userId="0934a294-dc0d-4d75-bef4-0f9bd6b42337" providerId="ADAL" clId="{9D3AF6B3-7BE8-45D1-AD66-F45C7EA0ECD6}"/>
    <pc:docChg chg="undo custSel modSld">
      <pc:chgData name="Ebato Sae" userId="0934a294-dc0d-4d75-bef4-0f9bd6b42337" providerId="ADAL" clId="{9D3AF6B3-7BE8-45D1-AD66-F45C7EA0ECD6}" dt="2023-08-04T07:30:22.980" v="59" actId="14100"/>
      <pc:docMkLst>
        <pc:docMk/>
      </pc:docMkLst>
      <pc:sldChg chg="modSp mod">
        <pc:chgData name="Ebato Sae" userId="0934a294-dc0d-4d75-bef4-0f9bd6b42337" providerId="ADAL" clId="{9D3AF6B3-7BE8-45D1-AD66-F45C7EA0ECD6}" dt="2023-08-04T07:22:02.995" v="1" actId="1076"/>
        <pc:sldMkLst>
          <pc:docMk/>
          <pc:sldMk cId="2824471484" sldId="832"/>
        </pc:sldMkLst>
        <pc:spChg chg="mod">
          <ac:chgData name="Ebato Sae" userId="0934a294-dc0d-4d75-bef4-0f9bd6b42337" providerId="ADAL" clId="{9D3AF6B3-7BE8-45D1-AD66-F45C7EA0ECD6}" dt="2023-08-04T07:22:02.995" v="1" actId="1076"/>
          <ac:spMkLst>
            <pc:docMk/>
            <pc:sldMk cId="2824471484" sldId="832"/>
            <ac:spMk id="3" creationId="{A74A8D87-EDA6-0CE4-7706-4079422022BD}"/>
          </ac:spMkLst>
        </pc:spChg>
      </pc:sldChg>
      <pc:sldChg chg="modSp">
        <pc:chgData name="Ebato Sae" userId="0934a294-dc0d-4d75-bef4-0f9bd6b42337" providerId="ADAL" clId="{9D3AF6B3-7BE8-45D1-AD66-F45C7EA0ECD6}" dt="2023-08-04T07:29:26.758" v="49" actId="1036"/>
        <pc:sldMkLst>
          <pc:docMk/>
          <pc:sldMk cId="1640225340" sldId="835"/>
        </pc:sldMkLst>
        <pc:spChg chg="mod">
          <ac:chgData name="Ebato Sae" userId="0934a294-dc0d-4d75-bef4-0f9bd6b42337" providerId="ADAL" clId="{9D3AF6B3-7BE8-45D1-AD66-F45C7EA0ECD6}" dt="2023-08-04T07:29:26.758" v="49" actId="1036"/>
          <ac:spMkLst>
            <pc:docMk/>
            <pc:sldMk cId="1640225340" sldId="835"/>
            <ac:spMk id="3" creationId="{597DEAF1-5EA8-246D-E08E-E34C815051E1}"/>
          </ac:spMkLst>
        </pc:spChg>
      </pc:sldChg>
      <pc:sldChg chg="modSp">
        <pc:chgData name="Ebato Sae" userId="0934a294-dc0d-4d75-bef4-0f9bd6b42337" providerId="ADAL" clId="{9D3AF6B3-7BE8-45D1-AD66-F45C7EA0ECD6}" dt="2023-08-04T07:29:38.532" v="51" actId="1036"/>
        <pc:sldMkLst>
          <pc:docMk/>
          <pc:sldMk cId="741336568" sldId="866"/>
        </pc:sldMkLst>
        <pc:spChg chg="mod">
          <ac:chgData name="Ebato Sae" userId="0934a294-dc0d-4d75-bef4-0f9bd6b42337" providerId="ADAL" clId="{9D3AF6B3-7BE8-45D1-AD66-F45C7EA0ECD6}" dt="2023-08-04T07:29:38.532" v="51" actId="1036"/>
          <ac:spMkLst>
            <pc:docMk/>
            <pc:sldMk cId="741336568" sldId="866"/>
            <ac:spMk id="5" creationId="{FC0FA7EA-2A7B-DE91-25D8-C2EC7E840445}"/>
          </ac:spMkLst>
        </pc:spChg>
      </pc:sldChg>
      <pc:sldChg chg="modSp mod">
        <pc:chgData name="Ebato Sae" userId="0934a294-dc0d-4d75-bef4-0f9bd6b42337" providerId="ADAL" clId="{9D3AF6B3-7BE8-45D1-AD66-F45C7EA0ECD6}" dt="2023-08-04T07:30:22.980" v="59" actId="14100"/>
        <pc:sldMkLst>
          <pc:docMk/>
          <pc:sldMk cId="2052724968" sldId="1517"/>
        </pc:sldMkLst>
        <pc:spChg chg="mod">
          <ac:chgData name="Ebato Sae" userId="0934a294-dc0d-4d75-bef4-0f9bd6b42337" providerId="ADAL" clId="{9D3AF6B3-7BE8-45D1-AD66-F45C7EA0ECD6}" dt="2023-08-04T07:30:22.980" v="59" actId="14100"/>
          <ac:spMkLst>
            <pc:docMk/>
            <pc:sldMk cId="2052724968" sldId="1517"/>
            <ac:spMk id="3" creationId="{BED67E8E-19DA-3974-9962-FF4B3DB43143}"/>
          </ac:spMkLst>
        </pc:spChg>
        <pc:spChg chg="mod">
          <ac:chgData name="Ebato Sae" userId="0934a294-dc0d-4d75-bef4-0f9bd6b42337" providerId="ADAL" clId="{9D3AF6B3-7BE8-45D1-AD66-F45C7EA0ECD6}" dt="2023-08-04T07:30:09.280" v="54" actId="1035"/>
          <ac:spMkLst>
            <pc:docMk/>
            <pc:sldMk cId="2052724968" sldId="1517"/>
            <ac:spMk id="31" creationId="{3E155F9B-BE17-45E3-A64C-5C2A61184342}"/>
          </ac:spMkLst>
        </pc:spChg>
      </pc:sldChg>
      <pc:sldChg chg="modSp mod">
        <pc:chgData name="Ebato Sae" userId="0934a294-dc0d-4d75-bef4-0f9bd6b42337" providerId="ADAL" clId="{9D3AF6B3-7BE8-45D1-AD66-F45C7EA0ECD6}" dt="2023-08-04T07:23:48.506" v="14" actId="1036"/>
        <pc:sldMkLst>
          <pc:docMk/>
          <pc:sldMk cId="3851398924" sldId="1525"/>
        </pc:sldMkLst>
        <pc:spChg chg="mod">
          <ac:chgData name="Ebato Sae" userId="0934a294-dc0d-4d75-bef4-0f9bd6b42337" providerId="ADAL" clId="{9D3AF6B3-7BE8-45D1-AD66-F45C7EA0ECD6}" dt="2023-08-04T07:23:48.506" v="14" actId="1036"/>
          <ac:spMkLst>
            <pc:docMk/>
            <pc:sldMk cId="3851398924" sldId="1525"/>
            <ac:spMk id="4" creationId="{F93EE335-54E2-AE07-E489-51AD898479CD}"/>
          </ac:spMkLst>
        </pc:spChg>
        <pc:spChg chg="mod">
          <ac:chgData name="Ebato Sae" userId="0934a294-dc0d-4d75-bef4-0f9bd6b42337" providerId="ADAL" clId="{9D3AF6B3-7BE8-45D1-AD66-F45C7EA0ECD6}" dt="2023-08-04T07:23:30.297" v="11" actId="1035"/>
          <ac:spMkLst>
            <pc:docMk/>
            <pc:sldMk cId="3851398924" sldId="1525"/>
            <ac:spMk id="40" creationId="{C0BAF0B2-4C75-4578-9947-AB03DC25D6D2}"/>
          </ac:spMkLst>
        </pc:spChg>
        <pc:spChg chg="mod">
          <ac:chgData name="Ebato Sae" userId="0934a294-dc0d-4d75-bef4-0f9bd6b42337" providerId="ADAL" clId="{9D3AF6B3-7BE8-45D1-AD66-F45C7EA0ECD6}" dt="2023-08-04T07:23:30.297" v="11" actId="1035"/>
          <ac:spMkLst>
            <pc:docMk/>
            <pc:sldMk cId="3851398924" sldId="1525"/>
            <ac:spMk id="72" creationId="{00000000-0000-0000-0000-000000000000}"/>
          </ac:spMkLst>
        </pc:spChg>
        <pc:spChg chg="mod">
          <ac:chgData name="Ebato Sae" userId="0934a294-dc0d-4d75-bef4-0f9bd6b42337" providerId="ADAL" clId="{9D3AF6B3-7BE8-45D1-AD66-F45C7EA0ECD6}" dt="2023-08-04T07:23:30.297" v="11" actId="1035"/>
          <ac:spMkLst>
            <pc:docMk/>
            <pc:sldMk cId="3851398924" sldId="1525"/>
            <ac:spMk id="73" creationId="{00000000-0000-0000-0000-000000000000}"/>
          </ac:spMkLst>
        </pc:spChg>
        <pc:grpChg chg="mod">
          <ac:chgData name="Ebato Sae" userId="0934a294-dc0d-4d75-bef4-0f9bd6b42337" providerId="ADAL" clId="{9D3AF6B3-7BE8-45D1-AD66-F45C7EA0ECD6}" dt="2023-08-04T07:23:30.297" v="11" actId="1035"/>
          <ac:grpSpMkLst>
            <pc:docMk/>
            <pc:sldMk cId="3851398924" sldId="1525"/>
            <ac:grpSpMk id="3" creationId="{12C4E37D-5629-495E-B349-75796806805B}"/>
          </ac:grpSpMkLst>
        </pc:grpChg>
        <pc:grpChg chg="mod">
          <ac:chgData name="Ebato Sae" userId="0934a294-dc0d-4d75-bef4-0f9bd6b42337" providerId="ADAL" clId="{9D3AF6B3-7BE8-45D1-AD66-F45C7EA0ECD6}" dt="2023-08-04T07:23:30.297" v="11" actId="1035"/>
          <ac:grpSpMkLst>
            <pc:docMk/>
            <pc:sldMk cId="3851398924" sldId="1525"/>
            <ac:grpSpMk id="71" creationId="{00000000-0000-0000-0000-000000000000}"/>
          </ac:grpSpMkLst>
        </pc:grpChg>
      </pc:sldChg>
      <pc:sldChg chg="modSp mod">
        <pc:chgData name="Ebato Sae" userId="0934a294-dc0d-4d75-bef4-0f9bd6b42337" providerId="ADAL" clId="{9D3AF6B3-7BE8-45D1-AD66-F45C7EA0ECD6}" dt="2023-08-04T07:23:03.670" v="9" actId="14100"/>
        <pc:sldMkLst>
          <pc:docMk/>
          <pc:sldMk cId="3610859560" sldId="1528"/>
        </pc:sldMkLst>
        <pc:spChg chg="mod">
          <ac:chgData name="Ebato Sae" userId="0934a294-dc0d-4d75-bef4-0f9bd6b42337" providerId="ADAL" clId="{9D3AF6B3-7BE8-45D1-AD66-F45C7EA0ECD6}" dt="2023-08-04T07:23:03.670" v="9" actId="14100"/>
          <ac:spMkLst>
            <pc:docMk/>
            <pc:sldMk cId="3610859560" sldId="1528"/>
            <ac:spMk id="3" creationId="{247499C9-8708-F7E4-E193-4A076AA46232}"/>
          </ac:spMkLst>
        </pc:spChg>
        <pc:spChg chg="mod">
          <ac:chgData name="Ebato Sae" userId="0934a294-dc0d-4d75-bef4-0f9bd6b42337" providerId="ADAL" clId="{9D3AF6B3-7BE8-45D1-AD66-F45C7EA0ECD6}" dt="2023-08-04T07:22:43.843" v="6" actId="1035"/>
          <ac:spMkLst>
            <pc:docMk/>
            <pc:sldMk cId="3610859560" sldId="1528"/>
            <ac:spMk id="332" creationId="{E95B6230-BE25-4ABD-A524-78F0EF954035}"/>
          </ac:spMkLst>
        </pc:spChg>
        <pc:spChg chg="mod">
          <ac:chgData name="Ebato Sae" userId="0934a294-dc0d-4d75-bef4-0f9bd6b42337" providerId="ADAL" clId="{9D3AF6B3-7BE8-45D1-AD66-F45C7EA0ECD6}" dt="2023-08-04T07:22:37.744" v="4" actId="1035"/>
          <ac:spMkLst>
            <pc:docMk/>
            <pc:sldMk cId="3610859560" sldId="1528"/>
            <ac:spMk id="334" creationId="{8F10914C-520A-4EBE-8815-A3AEAD50769C}"/>
          </ac:spMkLst>
        </pc:spChg>
      </pc:sldChg>
      <pc:sldChg chg="modSp mod">
        <pc:chgData name="Ebato Sae" userId="0934a294-dc0d-4d75-bef4-0f9bd6b42337" providerId="ADAL" clId="{9D3AF6B3-7BE8-45D1-AD66-F45C7EA0ECD6}" dt="2023-08-04T07:24:09.148" v="20" actId="1036"/>
        <pc:sldMkLst>
          <pc:docMk/>
          <pc:sldMk cId="124208604" sldId="1529"/>
        </pc:sldMkLst>
        <pc:spChg chg="mod">
          <ac:chgData name="Ebato Sae" userId="0934a294-dc0d-4d75-bef4-0f9bd6b42337" providerId="ADAL" clId="{9D3AF6B3-7BE8-45D1-AD66-F45C7EA0ECD6}" dt="2023-08-04T07:24:09.148" v="20" actId="1036"/>
          <ac:spMkLst>
            <pc:docMk/>
            <pc:sldMk cId="124208604" sldId="1529"/>
            <ac:spMk id="4" creationId="{91BE05EC-9DE5-37B3-1705-4A283C73D5AC}"/>
          </ac:spMkLst>
        </pc:spChg>
        <pc:spChg chg="mod">
          <ac:chgData name="Ebato Sae" userId="0934a294-dc0d-4d75-bef4-0f9bd6b42337" providerId="ADAL" clId="{9D3AF6B3-7BE8-45D1-AD66-F45C7EA0ECD6}" dt="2023-08-04T07:23:57.500" v="17" actId="1035"/>
          <ac:spMkLst>
            <pc:docMk/>
            <pc:sldMk cId="124208604" sldId="1529"/>
            <ac:spMk id="276482" creationId="{292AF476-494A-464E-9A34-EEBDE30BD6D0}"/>
          </ac:spMkLst>
        </pc:spChg>
      </pc:sldChg>
      <pc:sldChg chg="modSp mod">
        <pc:chgData name="Ebato Sae" userId="0934a294-dc0d-4d75-bef4-0f9bd6b42337" providerId="ADAL" clId="{9D3AF6B3-7BE8-45D1-AD66-F45C7EA0ECD6}" dt="2023-08-04T07:27:34.224" v="30" actId="1036"/>
        <pc:sldMkLst>
          <pc:docMk/>
          <pc:sldMk cId="636177896" sldId="1530"/>
        </pc:sldMkLst>
        <pc:spChg chg="mod">
          <ac:chgData name="Ebato Sae" userId="0934a294-dc0d-4d75-bef4-0f9bd6b42337" providerId="ADAL" clId="{9D3AF6B3-7BE8-45D1-AD66-F45C7EA0ECD6}" dt="2023-08-04T07:27:34.224" v="30" actId="1036"/>
          <ac:spMkLst>
            <pc:docMk/>
            <pc:sldMk cId="636177896" sldId="1530"/>
            <ac:spMk id="2" creationId="{27AFEA4F-A395-B148-08BC-2089E510AD17}"/>
          </ac:spMkLst>
        </pc:spChg>
        <pc:spChg chg="mod">
          <ac:chgData name="Ebato Sae" userId="0934a294-dc0d-4d75-bef4-0f9bd6b42337" providerId="ADAL" clId="{9D3AF6B3-7BE8-45D1-AD66-F45C7EA0ECD6}" dt="2023-08-04T07:25:43.996" v="22" actId="1035"/>
          <ac:spMkLst>
            <pc:docMk/>
            <pc:sldMk cId="636177896" sldId="1530"/>
            <ac:spMk id="25" creationId="{9DC6616B-A59A-49A6-A313-D0E850C22FEF}"/>
          </ac:spMkLst>
        </pc:spChg>
        <pc:spChg chg="mod">
          <ac:chgData name="Ebato Sae" userId="0934a294-dc0d-4d75-bef4-0f9bd6b42337" providerId="ADAL" clId="{9D3AF6B3-7BE8-45D1-AD66-F45C7EA0ECD6}" dt="2023-08-04T07:25:49.452" v="24" actId="1036"/>
          <ac:spMkLst>
            <pc:docMk/>
            <pc:sldMk cId="636177896" sldId="1530"/>
            <ac:spMk id="36" creationId="{94B331C4-8FB5-42B6-A6A7-B20B85121C3A}"/>
          </ac:spMkLst>
        </pc:spChg>
        <pc:spChg chg="mod">
          <ac:chgData name="Ebato Sae" userId="0934a294-dc0d-4d75-bef4-0f9bd6b42337" providerId="ADAL" clId="{9D3AF6B3-7BE8-45D1-AD66-F45C7EA0ECD6}" dt="2023-08-04T07:25:49.452" v="24" actId="1036"/>
          <ac:spMkLst>
            <pc:docMk/>
            <pc:sldMk cId="636177896" sldId="1530"/>
            <ac:spMk id="39" creationId="{7504C31A-D08D-44A5-930C-5CBCDE8758E8}"/>
          </ac:spMkLst>
        </pc:spChg>
        <pc:spChg chg="mod">
          <ac:chgData name="Ebato Sae" userId="0934a294-dc0d-4d75-bef4-0f9bd6b42337" providerId="ADAL" clId="{9D3AF6B3-7BE8-45D1-AD66-F45C7EA0ECD6}" dt="2023-08-04T07:25:49.452" v="24" actId="1036"/>
          <ac:spMkLst>
            <pc:docMk/>
            <pc:sldMk cId="636177896" sldId="1530"/>
            <ac:spMk id="42" creationId="{32F953E3-16CC-46E7-BA58-A7070ACE0E40}"/>
          </ac:spMkLst>
        </pc:spChg>
        <pc:spChg chg="mod">
          <ac:chgData name="Ebato Sae" userId="0934a294-dc0d-4d75-bef4-0f9bd6b42337" providerId="ADAL" clId="{9D3AF6B3-7BE8-45D1-AD66-F45C7EA0ECD6}" dt="2023-08-04T07:26:03.329" v="27" actId="1035"/>
          <ac:spMkLst>
            <pc:docMk/>
            <pc:sldMk cId="636177896" sldId="1530"/>
            <ac:spMk id="276482" creationId="{292AF476-494A-464E-9A34-EEBDE30BD6D0}"/>
          </ac:spMkLst>
        </pc:spChg>
        <pc:grpChg chg="mod">
          <ac:chgData name="Ebato Sae" userId="0934a294-dc0d-4d75-bef4-0f9bd6b42337" providerId="ADAL" clId="{9D3AF6B3-7BE8-45D1-AD66-F45C7EA0ECD6}" dt="2023-08-04T07:25:49.452" v="24" actId="1036"/>
          <ac:grpSpMkLst>
            <pc:docMk/>
            <pc:sldMk cId="636177896" sldId="1530"/>
            <ac:grpSpMk id="5" creationId="{02065142-DC21-4BDE-9D7A-A67B38AA78E6}"/>
          </ac:grpSpMkLst>
        </pc:grpChg>
        <pc:picChg chg="mod">
          <ac:chgData name="Ebato Sae" userId="0934a294-dc0d-4d75-bef4-0f9bd6b42337" providerId="ADAL" clId="{9D3AF6B3-7BE8-45D1-AD66-F45C7EA0ECD6}" dt="2023-08-04T07:25:49.452" v="24" actId="1036"/>
          <ac:picMkLst>
            <pc:docMk/>
            <pc:sldMk cId="636177896" sldId="1530"/>
            <ac:picMk id="50" creationId="{EA702966-24AB-4E13-8E88-695ECA3E7DCA}"/>
          </ac:picMkLst>
        </pc:picChg>
      </pc:sldChg>
      <pc:sldChg chg="modSp mod">
        <pc:chgData name="Ebato Sae" userId="0934a294-dc0d-4d75-bef4-0f9bd6b42337" providerId="ADAL" clId="{9D3AF6B3-7BE8-45D1-AD66-F45C7EA0ECD6}" dt="2023-08-04T07:28:19.202" v="35" actId="1035"/>
        <pc:sldMkLst>
          <pc:docMk/>
          <pc:sldMk cId="1773596151" sldId="1532"/>
        </pc:sldMkLst>
        <pc:spChg chg="mod">
          <ac:chgData name="Ebato Sae" userId="0934a294-dc0d-4d75-bef4-0f9bd6b42337" providerId="ADAL" clId="{9D3AF6B3-7BE8-45D1-AD66-F45C7EA0ECD6}" dt="2023-08-04T07:28:19.202" v="35" actId="1035"/>
          <ac:spMkLst>
            <pc:docMk/>
            <pc:sldMk cId="1773596151" sldId="1532"/>
            <ac:spMk id="4" creationId="{B783BB6F-58C0-888F-E937-576D9D9F13AB}"/>
          </ac:spMkLst>
        </pc:spChg>
      </pc:sldChg>
      <pc:sldChg chg="modSp mod">
        <pc:chgData name="Ebato Sae" userId="0934a294-dc0d-4d75-bef4-0f9bd6b42337" providerId="ADAL" clId="{9D3AF6B3-7BE8-45D1-AD66-F45C7EA0ECD6}" dt="2023-08-04T07:28:41.757" v="39" actId="1035"/>
        <pc:sldMkLst>
          <pc:docMk/>
          <pc:sldMk cId="923512344" sldId="1535"/>
        </pc:sldMkLst>
        <pc:spChg chg="mod">
          <ac:chgData name="Ebato Sae" userId="0934a294-dc0d-4d75-bef4-0f9bd6b42337" providerId="ADAL" clId="{9D3AF6B3-7BE8-45D1-AD66-F45C7EA0ECD6}" dt="2023-08-04T07:28:41.757" v="39" actId="1035"/>
          <ac:spMkLst>
            <pc:docMk/>
            <pc:sldMk cId="923512344" sldId="1535"/>
            <ac:spMk id="2" creationId="{E8BDCE6A-A92A-610C-FF6A-BD3579C27BC5}"/>
          </ac:spMkLst>
        </pc:spChg>
      </pc:sldChg>
      <pc:sldChg chg="modSp">
        <pc:chgData name="Ebato Sae" userId="0934a294-dc0d-4d75-bef4-0f9bd6b42337" providerId="ADAL" clId="{9D3AF6B3-7BE8-45D1-AD66-F45C7EA0ECD6}" dt="2023-08-04T07:28:57.465" v="45" actId="1035"/>
        <pc:sldMkLst>
          <pc:docMk/>
          <pc:sldMk cId="439621094" sldId="1544"/>
        </pc:sldMkLst>
        <pc:spChg chg="mod">
          <ac:chgData name="Ebato Sae" userId="0934a294-dc0d-4d75-bef4-0f9bd6b42337" providerId="ADAL" clId="{9D3AF6B3-7BE8-45D1-AD66-F45C7EA0ECD6}" dt="2023-08-04T07:28:57.465" v="45" actId="1035"/>
          <ac:spMkLst>
            <pc:docMk/>
            <pc:sldMk cId="439621094" sldId="1544"/>
            <ac:spMk id="3" creationId="{FAA17344-DC39-E87D-51C3-7CCD56986B0E}"/>
          </ac:spMkLst>
        </pc:spChg>
      </pc:sldChg>
    </pc:docChg>
  </pc:docChgLst>
  <pc:docChgLst>
    <pc:chgData name="Maeda Koichiro" userId="S::koichiro.maeda@profiles.co.jp::7cce83f0-bee7-4698-acce-84dca746bef5" providerId="AD" clId="Web-{6D0CEDFB-D456-2E5B-B944-7E8840D5F77E}"/>
    <pc:docChg chg="modSld">
      <pc:chgData name="Maeda Koichiro" userId="S::koichiro.maeda@profiles.co.jp::7cce83f0-bee7-4698-acce-84dca746bef5" providerId="AD" clId="Web-{6D0CEDFB-D456-2E5B-B944-7E8840D5F77E}" dt="2023-08-17T16:55:16.497" v="7" actId="20577"/>
      <pc:docMkLst>
        <pc:docMk/>
      </pc:docMkLst>
      <pc:sldChg chg="modSp">
        <pc:chgData name="Maeda Koichiro" userId="S::koichiro.maeda@profiles.co.jp::7cce83f0-bee7-4698-acce-84dca746bef5" providerId="AD" clId="Web-{6D0CEDFB-D456-2E5B-B944-7E8840D5F77E}" dt="2023-08-17T16:55:16.497" v="7" actId="20577"/>
        <pc:sldMkLst>
          <pc:docMk/>
          <pc:sldMk cId="2824471484" sldId="832"/>
        </pc:sldMkLst>
        <pc:spChg chg="mod">
          <ac:chgData name="Maeda Koichiro" userId="S::koichiro.maeda@profiles.co.jp::7cce83f0-bee7-4698-acce-84dca746bef5" providerId="AD" clId="Web-{6D0CEDFB-D456-2E5B-B944-7E8840D5F77E}" dt="2023-08-17T16:55:16.497" v="7" actId="20577"/>
          <ac:spMkLst>
            <pc:docMk/>
            <pc:sldMk cId="2824471484" sldId="832"/>
            <ac:spMk id="2" creationId="{A4B3C4FC-3E9C-463A-9B5E-0B0FEBE1DE7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19-4F8F-A28F-6D01A0C751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19-4F8F-A28F-6D01A0C751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19-4F8F-A28F-6D01A0C751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19-4F8F-A28F-6D01A0C7517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119-4F8F-A28F-6D01A0C75179}"/>
              </c:ext>
            </c:extLst>
          </c:dPt>
          <c:cat>
            <c:strRef>
              <c:f>'Summary Report'!$B$16:$B$20</c:f>
              <c:strCache>
                <c:ptCount val="5"/>
                <c:pt idx="0">
                  <c:v>5. 非常に有益</c:v>
                </c:pt>
                <c:pt idx="1">
                  <c:v>4. どちらかといえば有益</c:v>
                </c:pt>
                <c:pt idx="2">
                  <c:v>3. どちらともいえない</c:v>
                </c:pt>
                <c:pt idx="3">
                  <c:v>2. あまり有益ではない</c:v>
                </c:pt>
                <c:pt idx="4">
                  <c:v>1. 有益な点がない</c:v>
                </c:pt>
              </c:strCache>
            </c:strRef>
          </c:cat>
          <c:val>
            <c:numRef>
              <c:f>'Summary Report'!$D$16:$D$20</c:f>
              <c:numCache>
                <c:formatCode>General</c:formatCode>
                <c:ptCount val="5"/>
                <c:pt idx="0">
                  <c:v>7</c:v>
                </c:pt>
                <c:pt idx="1">
                  <c:v>5</c:v>
                </c:pt>
                <c:pt idx="2">
                  <c:v>0</c:v>
                </c:pt>
                <c:pt idx="3">
                  <c:v>0</c:v>
                </c:pt>
                <c:pt idx="4">
                  <c:v>0</c:v>
                </c:pt>
              </c:numCache>
            </c:numRef>
          </c:val>
          <c:extLst>
            <c:ext xmlns:c16="http://schemas.microsoft.com/office/drawing/2014/chart" uri="{C3380CC4-5D6E-409C-BE32-E72D297353CC}">
              <c16:uniqueId val="{0000000A-3119-4F8F-A28F-6D01A0C7517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571E197-7631-407B-BF27-7552059404E1}" type="datetimeFigureOut">
              <a:rPr kumimoji="1" lang="ja-JP" altLang="en-US" smtClean="0"/>
              <a:t>2023/8/17</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CF331473-2239-4442-B3B5-E37D2A765B39}" type="slidenum">
              <a:rPr kumimoji="1" lang="ja-JP" altLang="en-US" smtClean="0"/>
              <a:t>‹#›</a:t>
            </a:fld>
            <a:endParaRPr kumimoji="1" lang="ja-JP" altLang="en-US"/>
          </a:p>
        </p:txBody>
      </p:sp>
    </p:spTree>
    <p:extLst>
      <p:ext uri="{BB962C8B-B14F-4D97-AF65-F5344CB8AC3E}">
        <p14:creationId xmlns:p14="http://schemas.microsoft.com/office/powerpoint/2010/main" val="70370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9787" cy="496967"/>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55837" y="0"/>
            <a:ext cx="2949787" cy="496967"/>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0720" y="4721185"/>
            <a:ext cx="5445760" cy="4472701"/>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9440646"/>
            <a:ext cx="2949787" cy="496967"/>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55837" y="9440646"/>
            <a:ext cx="2949787"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9946556"/>
      </p:ext>
    </p:extLst>
  </p:cSld>
  <p:clrMap bg1="lt1" tx1="dk1" bg2="dk2" tx2="lt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7138" name="Shape 214"/>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47139" name="Shape 215"/>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dirty="0">
              <a:solidFill>
                <a:srgbClr val="000000"/>
              </a:solidFill>
              <a:sym typeface="Calibri" panose="020F0502020204030204" pitchFamily="34" charset="0"/>
            </a:endParaRPr>
          </a:p>
        </p:txBody>
      </p:sp>
      <p:sp>
        <p:nvSpPr>
          <p:cNvPr id="347140" name="Shape 21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80FD8584-0B83-4E06-90C1-B6566F2291F8}" type="slidenum">
              <a:rPr kumimoji="0" lang="en-US" altLang="ja-JP" sz="14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2</a:t>
            </a:fld>
            <a:endParaRPr kumimoji="0" lang="en-US" altLang="ja-JP"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endParaRPr>
          </a:p>
        </p:txBody>
      </p:sp>
    </p:spTree>
    <p:extLst>
      <p:ext uri="{BB962C8B-B14F-4D97-AF65-F5344CB8AC3E}">
        <p14:creationId xmlns:p14="http://schemas.microsoft.com/office/powerpoint/2010/main" val="26720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24578" name="Notes Placeholder 2"/>
          <p:cNvSpPr>
            <a:spLocks noGrp="1"/>
          </p:cNvSpPr>
          <p:nvPr>
            <p:ph type="body" idx="1"/>
          </p:nvPr>
        </p:nvSpPr>
        <p:spPr bwMode="auto">
          <a:xfrm>
            <a:off x="681038" y="4721225"/>
            <a:ext cx="5445125" cy="4471988"/>
          </a:xfrm>
          <a:prstGeom prst="rect">
            <a:avLst/>
          </a:prstGeom>
          <a:noFill/>
        </p:spPr>
        <p:txBody>
          <a:bodyPr wrap="square" numCol="1" anchor="t" anchorCtr="0" compatLnSpc="1">
            <a:prstTxWarp prst="textNoShape">
              <a:avLst/>
            </a:prstTxWarp>
          </a:bodyPr>
          <a:lstStyle/>
          <a:p>
            <a:pPr eaLnBrk="1" hangingPunct="1">
              <a:spcBef>
                <a:spcPct val="0"/>
              </a:spcBef>
            </a:pPr>
            <a:endParaRPr lang="en-US" altLang="ja-JP"/>
          </a:p>
        </p:txBody>
      </p:sp>
      <p:sp>
        <p:nvSpPr>
          <p:cNvPr id="24579"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537246B-C2A2-4C97-8F1A-95A12795899A}" type="slidenum">
              <a:rPr kumimoji="0" lang="da-DK" altLang="ja-JP" sz="1200" b="0" i="0" u="none" strike="noStrike" kern="0" cap="none" spc="0" normalizeH="0" baseline="0" noProof="0">
                <a:ln>
                  <a:noFill/>
                </a:ln>
                <a:solidFill>
                  <a:srgbClr val="000000"/>
                </a:solidFill>
                <a:effectLst/>
                <a:uLnTx/>
                <a:uFillTx/>
                <a:latin typeface="Calibri" pitchFamily="34" charset="0"/>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altLang="ja-JP" sz="1200" b="0" i="0" u="none" strike="noStrike" kern="0" cap="none" spc="0" normalizeH="0" baseline="0" noProof="0">
              <a:ln>
                <a:noFill/>
              </a:ln>
              <a:solidFill>
                <a:srgbClr val="000000"/>
              </a:solidFill>
              <a:effectLst/>
              <a:uLnTx/>
              <a:uFillTx/>
              <a:latin typeface="Calibri" pitchFamily="34" charset="0"/>
              <a:cs typeface="Arial"/>
              <a:sym typeface="Arial"/>
              <a:rtl val="0"/>
            </a:endParaRPr>
          </a:p>
        </p:txBody>
      </p:sp>
    </p:spTree>
    <p:extLst>
      <p:ext uri="{BB962C8B-B14F-4D97-AF65-F5344CB8AC3E}">
        <p14:creationId xmlns:p14="http://schemas.microsoft.com/office/powerpoint/2010/main" val="99813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24578" name="Notes Placeholder 2"/>
          <p:cNvSpPr>
            <a:spLocks noGrp="1"/>
          </p:cNvSpPr>
          <p:nvPr>
            <p:ph type="body" idx="1"/>
          </p:nvPr>
        </p:nvSpPr>
        <p:spPr bwMode="auto">
          <a:xfrm>
            <a:off x="681038" y="4721225"/>
            <a:ext cx="5445125" cy="4471988"/>
          </a:xfrm>
          <a:prstGeom prst="rect">
            <a:avLst/>
          </a:prstGeom>
          <a:noFill/>
        </p:spPr>
        <p:txBody>
          <a:bodyPr wrap="square" numCol="1" anchor="t" anchorCtr="0" compatLnSpc="1">
            <a:prstTxWarp prst="textNoShape">
              <a:avLst/>
            </a:prstTxWarp>
          </a:bodyPr>
          <a:lstStyle/>
          <a:p>
            <a:pPr eaLnBrk="1" hangingPunct="1">
              <a:spcBef>
                <a:spcPct val="0"/>
              </a:spcBef>
            </a:pPr>
            <a:endParaRPr lang="en-US" altLang="ja-JP"/>
          </a:p>
        </p:txBody>
      </p:sp>
      <p:sp>
        <p:nvSpPr>
          <p:cNvPr id="24579"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537246B-C2A2-4C97-8F1A-95A12795899A}" type="slidenum">
              <a:rPr kumimoji="0" lang="da-DK" altLang="ja-JP" sz="1200" b="0" i="0" u="none" strike="noStrike" kern="0" cap="none" spc="0" normalizeH="0" baseline="0" noProof="0">
                <a:ln>
                  <a:noFill/>
                </a:ln>
                <a:solidFill>
                  <a:srgbClr val="000000"/>
                </a:solidFill>
                <a:effectLst/>
                <a:uLnTx/>
                <a:uFillTx/>
                <a:latin typeface="Calibri" pitchFamily="34" charset="0"/>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altLang="ja-JP" sz="1200" b="0" i="0" u="none" strike="noStrike" kern="0" cap="none" spc="0" normalizeH="0" baseline="0" noProof="0">
              <a:ln>
                <a:noFill/>
              </a:ln>
              <a:solidFill>
                <a:srgbClr val="000000"/>
              </a:solidFill>
              <a:effectLst/>
              <a:uLnTx/>
              <a:uFillTx/>
              <a:latin typeface="Calibri" pitchFamily="34" charset="0"/>
              <a:cs typeface="Arial"/>
              <a:sym typeface="Arial"/>
              <a:rtl val="0"/>
            </a:endParaRPr>
          </a:p>
        </p:txBody>
      </p:sp>
    </p:spTree>
    <p:extLst>
      <p:ext uri="{BB962C8B-B14F-4D97-AF65-F5344CB8AC3E}">
        <p14:creationId xmlns:p14="http://schemas.microsoft.com/office/powerpoint/2010/main" val="998135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24578" name="Notes Placeholder 2"/>
          <p:cNvSpPr>
            <a:spLocks noGrp="1"/>
          </p:cNvSpPr>
          <p:nvPr>
            <p:ph type="body" idx="1"/>
          </p:nvPr>
        </p:nvSpPr>
        <p:spPr bwMode="auto">
          <a:xfrm>
            <a:off x="681038" y="4721225"/>
            <a:ext cx="5445125" cy="4471988"/>
          </a:xfrm>
          <a:prstGeom prst="rect">
            <a:avLst/>
          </a:prstGeom>
          <a:noFill/>
        </p:spPr>
        <p:txBody>
          <a:bodyPr wrap="square" numCol="1" anchor="t" anchorCtr="0" compatLnSpc="1">
            <a:prstTxWarp prst="textNoShape">
              <a:avLst/>
            </a:prstTxWarp>
          </a:bodyPr>
          <a:lstStyle/>
          <a:p>
            <a:pPr eaLnBrk="1" hangingPunct="1">
              <a:spcBef>
                <a:spcPct val="0"/>
              </a:spcBef>
            </a:pPr>
            <a:endParaRPr lang="en-US" altLang="ja-JP"/>
          </a:p>
        </p:txBody>
      </p:sp>
      <p:sp>
        <p:nvSpPr>
          <p:cNvPr id="24579"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537246B-C2A2-4C97-8F1A-95A12795899A}" type="slidenum">
              <a:rPr kumimoji="0" lang="da-DK" altLang="ja-JP" sz="1200" b="0" i="0" u="none" strike="noStrike" kern="0" cap="none" spc="0" normalizeH="0" baseline="0" noProof="0">
                <a:ln>
                  <a:noFill/>
                </a:ln>
                <a:solidFill>
                  <a:srgbClr val="000000"/>
                </a:solidFill>
                <a:effectLst/>
                <a:uLnTx/>
                <a:uFillTx/>
                <a:latin typeface="Calibri" pitchFamily="34" charset="0"/>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altLang="ja-JP" sz="1200" b="0" i="0" u="none" strike="noStrike" kern="0" cap="none" spc="0" normalizeH="0" baseline="0" noProof="0">
              <a:ln>
                <a:noFill/>
              </a:ln>
              <a:solidFill>
                <a:srgbClr val="000000"/>
              </a:solidFill>
              <a:effectLst/>
              <a:uLnTx/>
              <a:uFillTx/>
              <a:latin typeface="Calibri" pitchFamily="34" charset="0"/>
              <a:cs typeface="Arial"/>
              <a:sym typeface="Arial"/>
              <a:rtl val="0"/>
            </a:endParaRPr>
          </a:p>
        </p:txBody>
      </p:sp>
    </p:spTree>
    <p:extLst>
      <p:ext uri="{BB962C8B-B14F-4D97-AF65-F5344CB8AC3E}">
        <p14:creationId xmlns:p14="http://schemas.microsoft.com/office/powerpoint/2010/main" val="998135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a:extLst>
              <a:ext uri="{FF2B5EF4-FFF2-40B4-BE49-F238E27FC236}">
                <a16:creationId xmlns:a16="http://schemas.microsoft.com/office/drawing/2014/main" id="{AF7E9FE9-92E5-4DB7-AC64-B5E41AB7E0E6}"/>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D9227EE9-3B85-4D19-B300-4BBEA846BAA2}"/>
              </a:ext>
            </a:extLst>
          </p:cNvPr>
          <p:cNvSpPr>
            <a:spLocks noGrp="1"/>
          </p:cNvSpPr>
          <p:nvPr>
            <p:ph type="body" idx="1"/>
          </p:nvPr>
        </p:nvSpPr>
        <p:spPr/>
        <p:txBody>
          <a:bodyPr/>
          <a:lstStyle/>
          <a:p>
            <a:pPr>
              <a:defRPr/>
            </a:pPr>
            <a:r>
              <a:rPr lang="en-US" altLang="ja-JP" dirty="0">
                <a:latin typeface="+mn-lt"/>
                <a:ea typeface="+mn-ea"/>
              </a:rPr>
              <a:t> </a:t>
            </a:r>
            <a:endParaRPr lang="ja-JP" altLang="ja-JP" dirty="0">
              <a:latin typeface="+mn-lt"/>
              <a:ea typeface="+mn-ea"/>
            </a:endParaRPr>
          </a:p>
          <a:p>
            <a:pPr eaLnBrk="1" hangingPunct="1">
              <a:defRPr/>
            </a:pPr>
            <a:endParaRPr lang="en-US" dirty="0"/>
          </a:p>
        </p:txBody>
      </p:sp>
      <p:sp>
        <p:nvSpPr>
          <p:cNvPr id="222212" name="Slide Number Placeholder 3">
            <a:extLst>
              <a:ext uri="{FF2B5EF4-FFF2-40B4-BE49-F238E27FC236}">
                <a16:creationId xmlns:a16="http://schemas.microsoft.com/office/drawing/2014/main" id="{AE16ECF8-F561-4810-989A-F170FEDB11E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6288" indent="-2984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5388" indent="-2381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73225" indent="-2381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52650" indent="-2381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9850"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67050"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24250"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81450"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FABAC98-DF61-483E-B113-A5712A55D2A2}" type="slidenum">
              <a:rPr kumimoji="0" lang="en-US" altLang="ja-JP" smtClean="0">
                <a:ea typeface="ＭＳ Ｐゴシック" panose="020B0600070205080204" pitchFamily="50" charset="-128"/>
                <a:cs typeface="Arial" panose="020B0604020202020204" pitchFamily="34" charset="0"/>
              </a:rPr>
              <a:pPr>
                <a:spcBef>
                  <a:spcPct val="0"/>
                </a:spcBef>
              </a:pPr>
              <a:t>18</a:t>
            </a:fld>
            <a:endParaRPr kumimoji="0" lang="en-US" altLang="ja-JP">
              <a:ea typeface="ＭＳ Ｐゴシック" panose="020B0600070205080204" pitchFamily="50" charset="-128"/>
              <a:cs typeface="Arial" panose="020B0604020202020204" pitchFamily="34" charset="0"/>
            </a:endParaRPr>
          </a:p>
        </p:txBody>
      </p:sp>
      <p:sp>
        <p:nvSpPr>
          <p:cNvPr id="2" name="日付プレースホルダー 1">
            <a:extLst>
              <a:ext uri="{FF2B5EF4-FFF2-40B4-BE49-F238E27FC236}">
                <a16:creationId xmlns:a16="http://schemas.microsoft.com/office/drawing/2014/main" id="{99D92CDA-4110-4C06-87AF-F8338E4DA692}"/>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8" y="750888"/>
            <a:ext cx="6672262" cy="37544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0"/>
          </p:nvPr>
        </p:nvSpPr>
        <p:spPr/>
        <p:txBody>
          <a:bodyPr/>
          <a:lstStyle/>
          <a:p>
            <a:pPr algn="r">
              <a:buSzPct val="25000"/>
            </a:pPr>
            <a:fld id="{00000000-1234-1234-1234-123412341234}" type="slidenum">
              <a:rPr lang="en-US" sz="1200">
                <a:latin typeface="Calibri"/>
                <a:ea typeface="Calibri"/>
                <a:cs typeface="Calibri"/>
                <a:sym typeface="Calibri"/>
              </a:rPr>
              <a:pPr algn="r">
                <a:buSzPct val="25000"/>
              </a:pPr>
              <a:t>22</a:t>
            </a:fld>
            <a:endParaRPr lang="en-US" sz="1200">
              <a:latin typeface="Calibri"/>
              <a:ea typeface="Calibri"/>
              <a:cs typeface="Calibri"/>
              <a:sym typeface="Calibri"/>
            </a:endParaRPr>
          </a:p>
        </p:txBody>
      </p:sp>
    </p:spTree>
    <p:extLst>
      <p:ext uri="{BB962C8B-B14F-4D97-AF65-F5344CB8AC3E}">
        <p14:creationId xmlns:p14="http://schemas.microsoft.com/office/powerpoint/2010/main" val="260431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2075" y="746125"/>
            <a:ext cx="6623050" cy="3725863"/>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8576FD-AB39-4511-A3B0-63E23B35C9AE}" type="slidenum">
              <a:rPr kumimoji="0" lang="en-US" sz="1400" b="0" i="0" u="none" strike="noStrike" kern="0" cap="none" spc="0" normalizeH="0" baseline="0" noProof="0" smtClean="0">
                <a:ln>
                  <a:noFill/>
                </a:ln>
                <a:solidFill>
                  <a:srgbClr val="000000"/>
                </a:solidFill>
                <a:effectLst/>
                <a:uLnTx/>
                <a:uFillTx/>
                <a:latin typeface="Arial"/>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0" cap="none" spc="0" normalizeH="0" baseline="0" noProof="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110230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259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084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endParaRPr kumimoji="1" lang="ja-JP" altLang="ja-JP" sz="1200" b="0" i="0" u="none" strike="noStrike" kern="1200" cap="none" baseline="0" dirty="0">
              <a:solidFill>
                <a:schemeClr val="dk1"/>
              </a:solidFill>
              <a:effectLst/>
              <a:latin typeface="Calibri"/>
              <a:ea typeface="Calibri"/>
              <a:cs typeface="Calibri"/>
              <a:sym typeface="Calibri"/>
            </a:endParaRPr>
          </a:p>
        </p:txBody>
      </p:sp>
      <p:sp>
        <p:nvSpPr>
          <p:cNvPr id="4" name="スライド番号プレースホルダー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rtl val="0"/>
            </a:endParaRPr>
          </a:p>
        </p:txBody>
      </p:sp>
    </p:spTree>
    <p:extLst>
      <p:ext uri="{BB962C8B-B14F-4D97-AF65-F5344CB8AC3E}">
        <p14:creationId xmlns:p14="http://schemas.microsoft.com/office/powerpoint/2010/main" val="382592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4" name="Shape 214">
            <a:extLst>
              <a:ext uri="{FF2B5EF4-FFF2-40B4-BE49-F238E27FC236}">
                <a16:creationId xmlns:a16="http://schemas.microsoft.com/office/drawing/2014/main" id="{51323BE7-17FA-4DD5-BD73-D6EED27E2E1D}"/>
              </a:ext>
            </a:extLst>
          </p:cNvPr>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7635" name="Shape 215">
            <a:extLst>
              <a:ext uri="{FF2B5EF4-FFF2-40B4-BE49-F238E27FC236}">
                <a16:creationId xmlns:a16="http://schemas.microsoft.com/office/drawing/2014/main" id="{3C614258-0254-496A-830C-944748D51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dirty="0">
              <a:solidFill>
                <a:srgbClr val="000000"/>
              </a:solidFill>
              <a:latin typeface="Arial" panose="020B0604020202020204" pitchFamily="34" charset="0"/>
              <a:sym typeface="Calibri" panose="020F0502020204030204" pitchFamily="34" charset="0"/>
            </a:endParaRPr>
          </a:p>
        </p:txBody>
      </p:sp>
      <p:sp>
        <p:nvSpPr>
          <p:cNvPr id="73732" name="Shape 216">
            <a:extLst>
              <a:ext uri="{FF2B5EF4-FFF2-40B4-BE49-F238E27FC236}">
                <a16:creationId xmlns:a16="http://schemas.microsoft.com/office/drawing/2014/main" id="{BA26355E-D720-4779-A875-BEBDA2C41C5D}"/>
              </a:ext>
            </a:extLst>
          </p:cNvPr>
          <p:cNvSpPr>
            <a:spLocks noGrp="1"/>
          </p:cNvSpPr>
          <p:nvPr>
            <p:ph type="sldNum" sz="quarter" idx="5"/>
          </p:nvPr>
        </p:nvSpPr>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fontAlgn="auto">
              <a:spcBef>
                <a:spcPts val="0"/>
              </a:spcBef>
              <a:spcAft>
                <a:spcPts val="0"/>
              </a:spcAft>
              <a:buSzPct val="25000"/>
              <a:defRPr/>
            </a:pPr>
            <a:fld id="{3BFB1C65-E812-48BF-9C6C-00D205F80154}" type="slidenum">
              <a:rPr kumimoji="0" lang="en-US" altLang="ja-JP" sz="1400" kern="0">
                <a:solidFill>
                  <a:prstClr val="black"/>
                </a:solidFill>
                <a:latin typeface="Calibri" pitchFamily="34" charset="0"/>
                <a:cs typeface="Arial"/>
                <a:sym typeface="Calibri" pitchFamily="34" charset="0"/>
                <a:rtl val="0"/>
              </a:rPr>
              <a:pPr algn="l" fontAlgn="auto">
                <a:spcBef>
                  <a:spcPts val="0"/>
                </a:spcBef>
                <a:spcAft>
                  <a:spcPts val="0"/>
                </a:spcAft>
                <a:buSzPct val="25000"/>
                <a:defRPr/>
              </a:pPr>
              <a:t>7</a:t>
            </a:fld>
            <a:endParaRPr kumimoji="0" lang="en-US" altLang="ja-JP" sz="1400" kern="0">
              <a:solidFill>
                <a:prstClr val="black"/>
              </a:solidFill>
              <a:latin typeface="Calibri" pitchFamily="34" charset="0"/>
              <a:cs typeface="Arial"/>
              <a:sym typeface="Calibri" pitchFamily="34" charset="0"/>
              <a:rtl val="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8" y="750888"/>
            <a:ext cx="6672262" cy="37544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lgn="r">
              <a:buSzPct val="25000"/>
            </a:pPr>
            <a:fld id="{00000000-1234-1234-1234-123412341234}" type="slidenum">
              <a:rPr lang="en-US" sz="1200">
                <a:latin typeface="Calibri"/>
                <a:ea typeface="Calibri"/>
                <a:cs typeface="Calibri"/>
                <a:sym typeface="Calibri"/>
              </a:rPr>
              <a:pPr algn="r">
                <a:buSzPct val="25000"/>
              </a:pPr>
              <a:t>9</a:t>
            </a:fld>
            <a:endParaRPr lang="en-US" sz="1200">
              <a:latin typeface="Calibri"/>
              <a:ea typeface="Calibri"/>
              <a:cs typeface="Calibri"/>
              <a:sym typeface="Calibri"/>
            </a:endParaRPr>
          </a:p>
        </p:txBody>
      </p:sp>
    </p:spTree>
    <p:extLst>
      <p:ext uri="{BB962C8B-B14F-4D97-AF65-F5344CB8AC3E}">
        <p14:creationId xmlns:p14="http://schemas.microsoft.com/office/powerpoint/2010/main" val="260431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endParaRPr kumimoji="1" lang="ja-JP" altLang="ja-JP" sz="1200" b="0" i="0" u="none" strike="noStrike" kern="1200" cap="none" baseline="0" dirty="0">
              <a:solidFill>
                <a:schemeClr val="dk1"/>
              </a:solidFill>
              <a:effectLst/>
              <a:latin typeface="Calibri"/>
              <a:ea typeface="Calibri"/>
              <a:cs typeface="Calibri"/>
              <a:sym typeface="Calibri"/>
            </a:endParaRPr>
          </a:p>
        </p:txBody>
      </p:sp>
      <p:sp>
        <p:nvSpPr>
          <p:cNvPr id="4" name="スライド番号プレースホルダー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rtl val="0"/>
            </a:endParaRPr>
          </a:p>
        </p:txBody>
      </p:sp>
    </p:spTree>
    <p:extLst>
      <p:ext uri="{BB962C8B-B14F-4D97-AF65-F5344CB8AC3E}">
        <p14:creationId xmlns:p14="http://schemas.microsoft.com/office/powerpoint/2010/main" val="2398565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7138" name="Shape 214"/>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47139" name="Shape 215"/>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a:solidFill>
                <a:srgbClr val="000000"/>
              </a:solidFill>
              <a:sym typeface="Calibri" panose="020F0502020204030204" pitchFamily="34" charset="0"/>
            </a:endParaRPr>
          </a:p>
        </p:txBody>
      </p:sp>
      <p:sp>
        <p:nvSpPr>
          <p:cNvPr id="347140" name="Shape 21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80FD8584-0B83-4E06-90C1-B6566F2291F8}" type="slidenum">
              <a:rPr kumimoji="0" lang="en-US" altLang="ja-JP" sz="14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11</a:t>
            </a:fld>
            <a:endParaRPr kumimoji="0" lang="en-US" altLang="ja-JP"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endParaRPr>
          </a:p>
        </p:txBody>
      </p:sp>
    </p:spTree>
    <p:extLst>
      <p:ext uri="{BB962C8B-B14F-4D97-AF65-F5344CB8AC3E}">
        <p14:creationId xmlns:p14="http://schemas.microsoft.com/office/powerpoint/2010/main" val="24783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8D989C0-ADCA-4E5A-AAAC-670B7916CDD4}" type="datetime1">
              <a:rPr lang="ja-JP" altLang="en-US" smtClean="0"/>
              <a:t>2023/8/17</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348DA8F-F15C-456C-8068-0D3291FD9946}" type="slidenum">
              <a:rPr lang="en-US" altLang="ja-JP"/>
              <a:pPr/>
              <a:t>‹#›</a:t>
            </a:fld>
            <a:endParaRPr lang="en-US" altLang="ja-JP"/>
          </a:p>
        </p:txBody>
      </p:sp>
    </p:spTree>
    <p:extLst>
      <p:ext uri="{BB962C8B-B14F-4D97-AF65-F5344CB8AC3E}">
        <p14:creationId xmlns:p14="http://schemas.microsoft.com/office/powerpoint/2010/main" val="100699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BC32829-6E2B-4293-92BC-20D973B03986}" type="datetime1">
              <a:rPr lang="ja-JP" altLang="en-US" smtClean="0"/>
              <a:t>2023/8/17</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40CB01B4-2DFB-4B9D-94E0-BBE74BBE6D60}" type="slidenum">
              <a:rPr lang="en-US" altLang="ja-JP"/>
              <a:pPr/>
              <a:t>‹#›</a:t>
            </a:fld>
            <a:endParaRPr lang="en-US" altLang="ja-JP"/>
          </a:p>
        </p:txBody>
      </p:sp>
    </p:spTree>
    <p:extLst>
      <p:ext uri="{BB962C8B-B14F-4D97-AF65-F5344CB8AC3E}">
        <p14:creationId xmlns:p14="http://schemas.microsoft.com/office/powerpoint/2010/main" val="427471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6A1604DD-791F-467D-B280-37A9B56BEEFB}" type="datetime1">
              <a:rPr lang="ja-JP" altLang="en-US" smtClean="0"/>
              <a:t>2023/8/17</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470FDC0-3BFA-4B9E-AD90-4BDE9FB18A16}" type="slidenum">
              <a:rPr lang="en-US" altLang="ja-JP"/>
              <a:pPr/>
              <a:t>‹#›</a:t>
            </a:fld>
            <a:endParaRPr lang="en-US" altLang="ja-JP"/>
          </a:p>
        </p:txBody>
      </p:sp>
    </p:spTree>
    <p:extLst>
      <p:ext uri="{BB962C8B-B14F-4D97-AF65-F5344CB8AC3E}">
        <p14:creationId xmlns:p14="http://schemas.microsoft.com/office/powerpoint/2010/main" val="304718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29297CF-8C73-4CF6-8AC8-99861952296E}"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5426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FE7E50-E90D-4D4B-8481-09F1434BDD57}"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586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0D8E81-8D2C-4BDA-BDE8-5C933FB4781E}"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7480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E369564-A1C5-425A-BDB6-E4E5FC2BFFA9}"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0418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F10AE17-93E1-40F6-A073-9EA08383674E}"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582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14CF065-353E-4E66-919B-2FDE5CE94B60}"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7361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A8FAB-ACBB-4691-91B2-CC1CEDB1D7C8}"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6800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0A1E0B8-7708-45A0-86F2-093E2DEDB146}" type="datetime1">
              <a:rPr kumimoji="1" lang="ja-JP" altLang="en-US" kern="1200" smtClean="0">
                <a:solidFill>
                  <a:prstClr val="black">
                    <a:tint val="75000"/>
                  </a:prstClr>
                </a:solidFill>
                <a:latin typeface="游ゴシック" panose="020F0502020204030204"/>
                <a:cs typeface="+mn-cs"/>
              </a:rPr>
              <a:t>2023/8/17</a:t>
            </a:fld>
            <a:endParaRPr kumimoji="1" lang="ja-JP" altLang="en-US" kern="1200">
              <a:solidFill>
                <a:prstClr val="black">
                  <a:tint val="75000"/>
                </a:prstClr>
              </a:solidFill>
              <a:latin typeface="游ゴシック" panose="020F0502020204030204"/>
              <a:cs typeface="+mn-cs"/>
            </a:endParaRPr>
          </a:p>
        </p:txBody>
      </p:sp>
      <p:sp>
        <p:nvSpPr>
          <p:cNvPr id="6" name="Footer Placeholder 5"/>
          <p:cNvSpPr>
            <a:spLocks noGrp="1"/>
          </p:cNvSpPr>
          <p:nvPr>
            <p:ph type="ftr" sz="quarter" idx="11"/>
          </p:nvPr>
        </p:nvSpPr>
        <p:spPr/>
        <p:txBody>
          <a:bodyPr/>
          <a:lstStyle/>
          <a:p>
            <a:r>
              <a:rPr kumimoji="1" lang="en-US" altLang="ja-JP" kern="1200">
                <a:solidFill>
                  <a:prstClr val="black">
                    <a:tint val="75000"/>
                  </a:prstClr>
                </a:solidFill>
                <a:latin typeface="游ゴシック" panose="020F0502020204030204"/>
                <a:cs typeface="+mn-cs"/>
              </a:rPr>
              <a:t>Copyright©️ 2023 HRD, Inc. All Rights Reserved. Strictly Confidential.</a:t>
            </a:r>
            <a:endParaRPr kumimoji="1" lang="ja-JP" altLang="en-US" kern="1200">
              <a:solidFill>
                <a:prstClr val="black">
                  <a:tint val="75000"/>
                </a:prstClr>
              </a:solidFill>
              <a:latin typeface="游ゴシック" panose="020F0502020204030204"/>
              <a:cs typeface="+mn-cs"/>
            </a:endParaRPr>
          </a:p>
        </p:txBody>
      </p:sp>
      <p:sp>
        <p:nvSpPr>
          <p:cNvPr id="7" name="Slide Number Placeholder 6"/>
          <p:cNvSpPr>
            <a:spLocks noGrp="1"/>
          </p:cNvSpPr>
          <p:nvPr>
            <p:ph type="sldNum" sz="quarter" idx="12"/>
          </p:nvPr>
        </p:nvSpPr>
        <p:spPr/>
        <p:txBody>
          <a:bodyPr/>
          <a:lstStyle/>
          <a:p>
            <a:fld id="{15F619D4-136D-4DF0-82B7-1FD77FE7A197}" type="slidenum">
              <a:rPr kumimoji="1" lang="ja-JP" altLang="en-US" kern="1200" smtClean="0">
                <a:solidFill>
                  <a:prstClr val="black">
                    <a:tint val="75000"/>
                  </a:prstClr>
                </a:solidFill>
                <a:latin typeface="游ゴシック" panose="020F0502020204030204"/>
                <a:cs typeface="+mn-cs"/>
              </a:rPr>
              <a:pPr/>
              <a:t>‹#›</a:t>
            </a:fld>
            <a:endParaRPr kumimoji="1" lang="ja-JP" altLang="en-US" kern="1200">
              <a:solidFill>
                <a:prstClr val="black">
                  <a:tint val="75000"/>
                </a:prstClr>
              </a:solidFill>
              <a:latin typeface="游ゴシック" panose="020F0502020204030204"/>
              <a:cs typeface="+mn-cs"/>
            </a:endParaRPr>
          </a:p>
        </p:txBody>
      </p:sp>
    </p:spTree>
    <p:extLst>
      <p:ext uri="{BB962C8B-B14F-4D97-AF65-F5344CB8AC3E}">
        <p14:creationId xmlns:p14="http://schemas.microsoft.com/office/powerpoint/2010/main" val="379918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F1EFF322-872F-4CCB-B5E5-2B695B116C8E}" type="datetime1">
              <a:rPr lang="ja-JP" altLang="en-US" smtClean="0"/>
              <a:t>2023/8/17</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2F22C790-4ADD-41EA-8442-442B50B02690}" type="slidenum">
              <a:rPr lang="en-US" altLang="ja-JP"/>
              <a:pPr/>
              <a:t>‹#›</a:t>
            </a:fld>
            <a:endParaRPr lang="en-US" altLang="ja-JP"/>
          </a:p>
        </p:txBody>
      </p:sp>
    </p:spTree>
    <p:extLst>
      <p:ext uri="{BB962C8B-B14F-4D97-AF65-F5344CB8AC3E}">
        <p14:creationId xmlns:p14="http://schemas.microsoft.com/office/powerpoint/2010/main" val="3840898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DCF6A3D-92B0-472B-9CEB-B9DF46CE5AB6}"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6037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DA1ABB-BDC4-47B8-AA78-5483EA86A507}" type="datetime1">
              <a:rPr kumimoji="1" lang="ja-JP" altLang="en-US" kern="1200" smtClean="0">
                <a:solidFill>
                  <a:prstClr val="black">
                    <a:tint val="75000"/>
                  </a:prstClr>
                </a:solidFill>
                <a:latin typeface="游ゴシック" panose="020F0502020204030204"/>
                <a:cs typeface="+mn-cs"/>
              </a:rPr>
              <a:t>2023/8/17</a:t>
            </a:fld>
            <a:endParaRPr kumimoji="1" lang="ja-JP" altLang="en-US" kern="1200">
              <a:solidFill>
                <a:prstClr val="black">
                  <a:tint val="75000"/>
                </a:prstClr>
              </a:solidFill>
              <a:latin typeface="游ゴシック" panose="020F0502020204030204"/>
              <a:cs typeface="+mn-cs"/>
            </a:endParaRPr>
          </a:p>
        </p:txBody>
      </p:sp>
      <p:sp>
        <p:nvSpPr>
          <p:cNvPr id="5" name="Footer Placeholder 4"/>
          <p:cNvSpPr>
            <a:spLocks noGrp="1"/>
          </p:cNvSpPr>
          <p:nvPr>
            <p:ph type="ftr" sz="quarter" idx="11"/>
          </p:nvPr>
        </p:nvSpPr>
        <p:spPr/>
        <p:txBody>
          <a:bodyPr/>
          <a:lstStyle/>
          <a:p>
            <a:r>
              <a:rPr kumimoji="1" lang="en-US" altLang="ja-JP" kern="1200">
                <a:solidFill>
                  <a:prstClr val="black">
                    <a:tint val="75000"/>
                  </a:prstClr>
                </a:solidFill>
                <a:latin typeface="游ゴシック" panose="020F0502020204030204"/>
                <a:cs typeface="+mn-cs"/>
              </a:rPr>
              <a:t>Copyright©️ 2023 HRD, Inc. All Rights Reserved. Strictly Confidential.</a:t>
            </a:r>
            <a:endParaRPr kumimoji="1" lang="ja-JP" altLang="en-US" kern="1200">
              <a:solidFill>
                <a:prstClr val="black">
                  <a:tint val="75000"/>
                </a:prstClr>
              </a:solidFill>
              <a:latin typeface="游ゴシック" panose="020F0502020204030204"/>
              <a:cs typeface="+mn-cs"/>
            </a:endParaRPr>
          </a:p>
        </p:txBody>
      </p:sp>
      <p:sp>
        <p:nvSpPr>
          <p:cNvPr id="6" name="Slide Number Placeholder 5"/>
          <p:cNvSpPr>
            <a:spLocks noGrp="1"/>
          </p:cNvSpPr>
          <p:nvPr>
            <p:ph type="sldNum" sz="quarter" idx="12"/>
          </p:nvPr>
        </p:nvSpPr>
        <p:spPr/>
        <p:txBody>
          <a:bodyPr/>
          <a:lstStyle/>
          <a:p>
            <a:fld id="{15F619D4-136D-4DF0-82B7-1FD77FE7A197}" type="slidenum">
              <a:rPr kumimoji="1" lang="ja-JP" altLang="en-US" kern="1200" smtClean="0">
                <a:solidFill>
                  <a:prstClr val="black">
                    <a:tint val="75000"/>
                  </a:prstClr>
                </a:solidFill>
                <a:latin typeface="游ゴシック" panose="020F0502020204030204"/>
                <a:cs typeface="+mn-cs"/>
              </a:rPr>
              <a:pPr/>
              <a:t>‹#›</a:t>
            </a:fld>
            <a:endParaRPr kumimoji="1" lang="ja-JP" altLang="en-US" kern="1200">
              <a:solidFill>
                <a:prstClr val="black">
                  <a:tint val="75000"/>
                </a:prstClr>
              </a:solidFill>
              <a:latin typeface="游ゴシック" panose="020F0502020204030204"/>
              <a:cs typeface="+mn-cs"/>
            </a:endParaRPr>
          </a:p>
        </p:txBody>
      </p:sp>
    </p:spTree>
    <p:extLst>
      <p:ext uri="{BB962C8B-B14F-4D97-AF65-F5344CB8AC3E}">
        <p14:creationId xmlns:p14="http://schemas.microsoft.com/office/powerpoint/2010/main" val="3344090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C351CD-99D7-4F56-9E60-44E1031369AB}"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0485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F12B1CCA-1EF6-4401-9CF7-A6626CF29FE6}" type="datetime1">
              <a:rPr lang="ja-JP" altLang="en-US" smtClean="0"/>
              <a:t>2023/8/17</a:t>
            </a:fld>
            <a:endParaRPr/>
          </a:p>
        </p:txBody>
      </p:sp>
      <p:sp>
        <p:nvSpPr>
          <p:cNvPr id="69" name="Shape 69"/>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0" name="Shape 70"/>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20F59BC0-7DDF-4B49-8A73-B63A47EA4F41}" type="datetime1">
              <a:rPr lang="ja-JP" altLang="en-US" smtClean="0"/>
              <a:t>2023/8/17</a:t>
            </a:fld>
            <a:endParaRPr/>
          </a:p>
        </p:txBody>
      </p:sp>
      <p:sp>
        <p:nvSpPr>
          <p:cNvPr id="57" name="Shape 5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58" name="Shape 5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83640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666EDFD3-8A29-414C-93C3-5F8F5F551071}" type="datetime1">
              <a:rPr lang="ja-JP" altLang="en-US" smtClean="0"/>
              <a:t>2023/8/17</a:t>
            </a:fld>
            <a:endParaRPr/>
          </a:p>
        </p:txBody>
      </p:sp>
      <p:sp>
        <p:nvSpPr>
          <p:cNvPr id="75" name="Shape 7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5846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A694552F-8C50-4500-AC9C-91C26A326266}" type="datetime1">
              <a:rPr lang="ja-JP" altLang="en-US" smtClean="0"/>
              <a:t>2023/8/17</a:t>
            </a:fld>
            <a:endParaRPr/>
          </a:p>
        </p:txBody>
      </p:sp>
      <p:sp>
        <p:nvSpPr>
          <p:cNvPr id="81" name="Shape 8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13153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990FAC4-9F7D-464E-95F6-8132ACB66EC8}" type="datetime1">
              <a:rPr lang="ja-JP" altLang="en-US" smtClean="0"/>
              <a:t>2023/8/17</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a:ln/>
        </p:spPr>
        <p:txBody>
          <a:bodyPr/>
          <a:lstStyle>
            <a:lvl1pPr>
              <a:defRPr/>
            </a:lvl1pPr>
          </a:lstStyle>
          <a:p>
            <a:pPr>
              <a:defRPr/>
            </a:pPr>
            <a:fld id="{33B4ADC0-C8A2-4AAD-8B07-894B93379CB9}" type="slidenum">
              <a:rPr lang="en-US" altLang="ja-JP"/>
              <a:pPr>
                <a:defRPr/>
              </a:pPr>
              <a:t>‹#›</a:t>
            </a:fld>
            <a:endParaRPr lang="en-US" altLang="ja-JP"/>
          </a:p>
        </p:txBody>
      </p:sp>
    </p:spTree>
    <p:extLst>
      <p:ext uri="{BB962C8B-B14F-4D97-AF65-F5344CB8AC3E}">
        <p14:creationId xmlns:p14="http://schemas.microsoft.com/office/powerpoint/2010/main" val="3836322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EA662F1-895D-4395-A309-5DDAA89FDA8D}" type="datetime1">
              <a:rPr lang="ja-JP" altLang="en-US" smtClean="0"/>
              <a:t>2023/8/17</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348DA8F-F15C-456C-8068-0D3291FD9946}" type="slidenum">
              <a:rPr lang="en-US" altLang="ja-JP"/>
              <a:pPr/>
              <a:t>‹#›</a:t>
            </a:fld>
            <a:endParaRPr lang="en-US" altLang="ja-JP"/>
          </a:p>
        </p:txBody>
      </p:sp>
    </p:spTree>
    <p:extLst>
      <p:ext uri="{BB962C8B-B14F-4D97-AF65-F5344CB8AC3E}">
        <p14:creationId xmlns:p14="http://schemas.microsoft.com/office/powerpoint/2010/main" val="3386878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4FB902BB-E251-48BD-BC2C-5358AC63F937}" type="datetime1">
              <a:rPr lang="ja-JP" altLang="en-US" smtClean="0"/>
              <a:t>2023/8/17</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2F22C790-4ADD-41EA-8442-442B50B02690}" type="slidenum">
              <a:rPr lang="en-US" altLang="ja-JP"/>
              <a:pPr/>
              <a:t>‹#›</a:t>
            </a:fld>
            <a:endParaRPr lang="en-US" altLang="ja-JP"/>
          </a:p>
        </p:txBody>
      </p:sp>
    </p:spTree>
    <p:extLst>
      <p:ext uri="{BB962C8B-B14F-4D97-AF65-F5344CB8AC3E}">
        <p14:creationId xmlns:p14="http://schemas.microsoft.com/office/powerpoint/2010/main" val="242363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4F5805C-AA43-4695-A6F7-F1623221E3FC}" type="datetime1">
              <a:rPr lang="ja-JP" altLang="en-US" smtClean="0"/>
              <a:t>2023/8/17</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ACC187AF-B839-4EF1-8B25-6ED0CD84A3ED}" type="slidenum">
              <a:rPr lang="en-US" altLang="ja-JP"/>
              <a:pPr/>
              <a:t>‹#›</a:t>
            </a:fld>
            <a:endParaRPr lang="en-US" altLang="ja-JP"/>
          </a:p>
        </p:txBody>
      </p:sp>
    </p:spTree>
    <p:extLst>
      <p:ext uri="{BB962C8B-B14F-4D97-AF65-F5344CB8AC3E}">
        <p14:creationId xmlns:p14="http://schemas.microsoft.com/office/powerpoint/2010/main" val="3808016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ED26224-0DD1-4BE4-9407-7CADEC3CDFB5}" type="datetime1">
              <a:rPr lang="ja-JP" altLang="en-US" smtClean="0"/>
              <a:t>2023/8/17</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ACC187AF-B839-4EF1-8B25-6ED0CD84A3ED}" type="slidenum">
              <a:rPr lang="en-US" altLang="ja-JP"/>
              <a:pPr/>
              <a:t>‹#›</a:t>
            </a:fld>
            <a:endParaRPr lang="en-US" altLang="ja-JP"/>
          </a:p>
        </p:txBody>
      </p:sp>
    </p:spTree>
    <p:extLst>
      <p:ext uri="{BB962C8B-B14F-4D97-AF65-F5344CB8AC3E}">
        <p14:creationId xmlns:p14="http://schemas.microsoft.com/office/powerpoint/2010/main" val="462014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3E7735D2-2138-4DB7-8F61-451710EAE2B4}" type="datetime1">
              <a:rPr lang="ja-JP" altLang="en-US" smtClean="0"/>
              <a:t>2023/8/17</a:t>
            </a:fld>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878E17E8-B7C6-4E67-8F35-029783F38036}" type="slidenum">
              <a:rPr lang="en-US" altLang="ja-JP"/>
              <a:pPr/>
              <a:t>‹#›</a:t>
            </a:fld>
            <a:endParaRPr lang="en-US" altLang="ja-JP"/>
          </a:p>
        </p:txBody>
      </p:sp>
    </p:spTree>
    <p:extLst>
      <p:ext uri="{BB962C8B-B14F-4D97-AF65-F5344CB8AC3E}">
        <p14:creationId xmlns:p14="http://schemas.microsoft.com/office/powerpoint/2010/main" val="2605559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958387AA-ED83-42D0-B904-F648CB637464}" type="datetime1">
              <a:rPr lang="ja-JP" altLang="en-US" smtClean="0"/>
              <a:t>2023/8/17</a:t>
            </a:fld>
            <a:endParaRPr lang="en-US" altLang="ja-JP"/>
          </a:p>
        </p:txBody>
      </p:sp>
      <p:sp>
        <p:nvSpPr>
          <p:cNvPr id="8" name="Footer Placeholder 7"/>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p:cNvSpPr>
            <a:spLocks noGrp="1"/>
          </p:cNvSpPr>
          <p:nvPr>
            <p:ph type="sldNum" sz="quarter" idx="12"/>
          </p:nvPr>
        </p:nvSpPr>
        <p:spPr/>
        <p:txBody>
          <a:bodyPr/>
          <a:lstStyle>
            <a:lvl1pPr>
              <a:defRPr/>
            </a:lvl1pPr>
          </a:lstStyle>
          <a:p>
            <a:fld id="{444AB189-E2AB-40D7-8520-1E0DE9A5B290}" type="slidenum">
              <a:rPr lang="en-US" altLang="ja-JP"/>
              <a:pPr/>
              <a:t>‹#›</a:t>
            </a:fld>
            <a:endParaRPr lang="en-US" altLang="ja-JP"/>
          </a:p>
        </p:txBody>
      </p:sp>
    </p:spTree>
    <p:extLst>
      <p:ext uri="{BB962C8B-B14F-4D97-AF65-F5344CB8AC3E}">
        <p14:creationId xmlns:p14="http://schemas.microsoft.com/office/powerpoint/2010/main" val="1034672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2BCC51A-6A95-4011-8F3B-29A14A98CC32}" type="datetime1">
              <a:rPr lang="ja-JP" altLang="en-US" smtClean="0"/>
              <a:t>2023/8/17</a:t>
            </a:fld>
            <a:endParaRPr lang="en-US" altLang="ja-JP"/>
          </a:p>
        </p:txBody>
      </p:sp>
      <p:sp>
        <p:nvSpPr>
          <p:cNvPr id="4" name="Footer Placeholder 3"/>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p:cNvSpPr>
            <a:spLocks noGrp="1"/>
          </p:cNvSpPr>
          <p:nvPr>
            <p:ph type="sldNum" sz="quarter" idx="12"/>
          </p:nvPr>
        </p:nvSpPr>
        <p:spPr/>
        <p:txBody>
          <a:bodyPr/>
          <a:lstStyle>
            <a:lvl1pPr>
              <a:defRPr/>
            </a:lvl1pPr>
          </a:lstStyle>
          <a:p>
            <a:fld id="{DFEF2CC7-E285-4710-BCA1-D6C8924A5ABA}" type="slidenum">
              <a:rPr lang="en-US" altLang="ja-JP"/>
              <a:pPr/>
              <a:t>‹#›</a:t>
            </a:fld>
            <a:endParaRPr lang="en-US" altLang="ja-JP"/>
          </a:p>
        </p:txBody>
      </p:sp>
    </p:spTree>
    <p:extLst>
      <p:ext uri="{BB962C8B-B14F-4D97-AF65-F5344CB8AC3E}">
        <p14:creationId xmlns:p14="http://schemas.microsoft.com/office/powerpoint/2010/main" val="3779224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09DD9D9-B51C-43AA-8921-69F8D7B257C2}" type="datetime1">
              <a:rPr lang="ja-JP" altLang="en-US" smtClean="0"/>
              <a:t>2023/8/17</a:t>
            </a:fld>
            <a:endParaRPr lang="en-US" altLang="ja-JP"/>
          </a:p>
        </p:txBody>
      </p:sp>
      <p:sp>
        <p:nvSpPr>
          <p:cNvPr id="3" name="Footer Placeholder 2"/>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p:cNvSpPr>
            <a:spLocks noGrp="1"/>
          </p:cNvSpPr>
          <p:nvPr>
            <p:ph type="sldNum" sz="quarter" idx="12"/>
          </p:nvPr>
        </p:nvSpPr>
        <p:spPr/>
        <p:txBody>
          <a:bodyPr/>
          <a:lstStyle>
            <a:lvl1pPr>
              <a:defRPr/>
            </a:lvl1pPr>
          </a:lstStyle>
          <a:p>
            <a:fld id="{310D6B07-D559-43D7-916B-DC613E757400}" type="slidenum">
              <a:rPr lang="en-US" altLang="ja-JP"/>
              <a:pPr/>
              <a:t>‹#›</a:t>
            </a:fld>
            <a:endParaRPr lang="en-US" altLang="ja-JP"/>
          </a:p>
        </p:txBody>
      </p:sp>
    </p:spTree>
    <p:extLst>
      <p:ext uri="{BB962C8B-B14F-4D97-AF65-F5344CB8AC3E}">
        <p14:creationId xmlns:p14="http://schemas.microsoft.com/office/powerpoint/2010/main" val="3136083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F5F132D7-0F51-4532-9EF7-6F07D0368B05}" type="datetime1">
              <a:rPr lang="ja-JP" altLang="en-US" smtClean="0"/>
              <a:t>2023/8/17</a:t>
            </a:fld>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DEE2F477-E2D2-4F0C-95CA-79AD49EB0D38}" type="slidenum">
              <a:rPr lang="en-US" altLang="ja-JP"/>
              <a:pPr/>
              <a:t>‹#›</a:t>
            </a:fld>
            <a:endParaRPr lang="en-US" altLang="ja-JP"/>
          </a:p>
        </p:txBody>
      </p:sp>
    </p:spTree>
    <p:extLst>
      <p:ext uri="{BB962C8B-B14F-4D97-AF65-F5344CB8AC3E}">
        <p14:creationId xmlns:p14="http://schemas.microsoft.com/office/powerpoint/2010/main" val="2113899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FBD192F-CC4B-4D27-9BEE-BF7CFE807662}" type="datetime1">
              <a:rPr lang="ja-JP" altLang="en-US" smtClean="0"/>
              <a:t>2023/8/17</a:t>
            </a:fld>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CBF643C7-2454-4A70-9F2A-3D237B46FBE7}" type="slidenum">
              <a:rPr lang="en-US" altLang="ja-JP"/>
              <a:pPr/>
              <a:t>‹#›</a:t>
            </a:fld>
            <a:endParaRPr lang="en-US" altLang="ja-JP"/>
          </a:p>
        </p:txBody>
      </p:sp>
    </p:spTree>
    <p:extLst>
      <p:ext uri="{BB962C8B-B14F-4D97-AF65-F5344CB8AC3E}">
        <p14:creationId xmlns:p14="http://schemas.microsoft.com/office/powerpoint/2010/main" val="2626832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7F07AB0E-5DF3-4629-BBBF-83BD9810A7F7}" type="datetime1">
              <a:rPr lang="ja-JP" altLang="en-US" smtClean="0"/>
              <a:t>2023/8/17</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40CB01B4-2DFB-4B9D-94E0-BBE74BBE6D60}" type="slidenum">
              <a:rPr lang="en-US" altLang="ja-JP"/>
              <a:pPr/>
              <a:t>‹#›</a:t>
            </a:fld>
            <a:endParaRPr lang="en-US" altLang="ja-JP"/>
          </a:p>
        </p:txBody>
      </p:sp>
    </p:spTree>
    <p:extLst>
      <p:ext uri="{BB962C8B-B14F-4D97-AF65-F5344CB8AC3E}">
        <p14:creationId xmlns:p14="http://schemas.microsoft.com/office/powerpoint/2010/main" val="1603681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6BFC6362-422A-4059-9B00-62F566FC8D51}" type="datetime1">
              <a:rPr lang="ja-JP" altLang="en-US" smtClean="0"/>
              <a:t>2023/8/17</a:t>
            </a:fld>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470FDC0-3BFA-4B9E-AD90-4BDE9FB18A16}" type="slidenum">
              <a:rPr lang="en-US" altLang="ja-JP"/>
              <a:pPr/>
              <a:t>‹#›</a:t>
            </a:fld>
            <a:endParaRPr lang="en-US" altLang="ja-JP"/>
          </a:p>
        </p:txBody>
      </p:sp>
    </p:spTree>
    <p:extLst>
      <p:ext uri="{BB962C8B-B14F-4D97-AF65-F5344CB8AC3E}">
        <p14:creationId xmlns:p14="http://schemas.microsoft.com/office/powerpoint/2010/main" val="4076496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23">
            <a:extLst>
              <a:ext uri="{FF2B5EF4-FFF2-40B4-BE49-F238E27FC236}">
                <a16:creationId xmlns:a16="http://schemas.microsoft.com/office/drawing/2014/main" id="{532FA883-0BB6-4EA1-9F25-02546208D895}"/>
              </a:ext>
            </a:extLst>
          </p:cNvPr>
          <p:cNvSpPr txBox="1">
            <a:spLocks noGrp="1"/>
          </p:cNvSpPr>
          <p:nvPr>
            <p:ph type="dt" idx="10"/>
          </p:nvPr>
        </p:nvSpPr>
        <p:spPr/>
        <p:txBody>
          <a:bodyPr/>
          <a:lstStyle>
            <a:lvl1pPr eaLnBrk="0" hangingPunct="0">
              <a:defRPr kumimoji="1">
                <a:cs typeface="+mn-cs"/>
              </a:defRPr>
            </a:lvl1pPr>
          </a:lstStyle>
          <a:p>
            <a:pPr>
              <a:defRPr/>
            </a:pPr>
            <a:fld id="{0EBF9E1A-9326-44DB-AB04-F20CF950561B}" type="datetime1">
              <a:rPr lang="ja-JP" altLang="en-US" smtClean="0"/>
              <a:t>2023/8/17</a:t>
            </a:fld>
            <a:endParaRPr lang="ja-JP" altLang="ja-JP"/>
          </a:p>
        </p:txBody>
      </p:sp>
      <p:sp>
        <p:nvSpPr>
          <p:cNvPr id="5" name="Shape 24">
            <a:extLst>
              <a:ext uri="{FF2B5EF4-FFF2-40B4-BE49-F238E27FC236}">
                <a16:creationId xmlns:a16="http://schemas.microsoft.com/office/drawing/2014/main" id="{2CAA6E22-BC9C-4772-8330-241B4C352168}"/>
              </a:ext>
            </a:extLst>
          </p:cNvPr>
          <p:cNvSpPr txBox="1">
            <a:spLocks noGrp="1"/>
          </p:cNvSpPr>
          <p:nvPr>
            <p:ph type="ftr" idx="11"/>
          </p:nvPr>
        </p:nvSpPr>
        <p:spPr/>
        <p:txBody>
          <a:bodyPr/>
          <a:lstStyle>
            <a:lvl1pPr eaLnBrk="0" hangingPunct="0">
              <a:defRPr kumimoji="1">
                <a:cs typeface="+mn-cs"/>
              </a:defRPr>
            </a:lvl1pPr>
          </a:lstStyle>
          <a:p>
            <a:pPr>
              <a:defRPr/>
            </a:pPr>
            <a:r>
              <a:rPr lang="en-US" altLang="ja-JP"/>
              <a:t>Copyright©️ 2023 HRD, Inc. All Rights Reserved. Strictly Confidential.</a:t>
            </a:r>
            <a:endParaRPr lang="ja-JP" altLang="ja-JP"/>
          </a:p>
        </p:txBody>
      </p:sp>
      <p:sp>
        <p:nvSpPr>
          <p:cNvPr id="6" name="Shape 25">
            <a:extLst>
              <a:ext uri="{FF2B5EF4-FFF2-40B4-BE49-F238E27FC236}">
                <a16:creationId xmlns:a16="http://schemas.microsoft.com/office/drawing/2014/main" id="{AB9F85F1-E31E-46E2-A606-BDA4444E9DD3}"/>
              </a:ext>
            </a:extLst>
          </p:cNvPr>
          <p:cNvSpPr txBox="1">
            <a:spLocks noGrp="1"/>
          </p:cNvSpPr>
          <p:nvPr>
            <p:ph type="sldNum" idx="12"/>
          </p:nvPr>
        </p:nvSpPr>
        <p:spPr/>
        <p:txBody>
          <a:bodyPr>
            <a:noAutofit/>
          </a:bodyPr>
          <a:lstStyle>
            <a:lvl1pPr eaLnBrk="0" hangingPunct="0">
              <a:defRPr kumimoji="1">
                <a:cs typeface="+mn-cs"/>
              </a:defRPr>
            </a:lvl1pPr>
          </a:lstStyle>
          <a:p>
            <a:pPr>
              <a:defRPr/>
            </a:pPr>
            <a:fld id="{BB37ABDB-06FE-465B-B330-F05A449E5095}" type="slidenum">
              <a:rPr lang="en-US" altLang="ja-JP"/>
              <a:pPr>
                <a:defRPr/>
              </a:pPr>
              <a:t>‹#›</a:t>
            </a:fld>
            <a:endParaRPr lang="en-US" altLang="ja-JP"/>
          </a:p>
        </p:txBody>
      </p:sp>
    </p:spTree>
    <p:extLst>
      <p:ext uri="{BB962C8B-B14F-4D97-AF65-F5344CB8AC3E}">
        <p14:creationId xmlns:p14="http://schemas.microsoft.com/office/powerpoint/2010/main" val="199012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7EE25E1E-D285-46C8-8A4F-0DA1187984BE}" type="datetime1">
              <a:rPr lang="ja-JP" altLang="en-US" smtClean="0"/>
              <a:t>2023/8/17</a:t>
            </a:fld>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878E17E8-B7C6-4E67-8F35-029783F38036}" type="slidenum">
              <a:rPr lang="en-US" altLang="ja-JP"/>
              <a:pPr/>
              <a:t>‹#›</a:t>
            </a:fld>
            <a:endParaRPr lang="en-US" altLang="ja-JP"/>
          </a:p>
        </p:txBody>
      </p:sp>
    </p:spTree>
    <p:extLst>
      <p:ext uri="{BB962C8B-B14F-4D97-AF65-F5344CB8AC3E}">
        <p14:creationId xmlns:p14="http://schemas.microsoft.com/office/powerpoint/2010/main" val="641731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61">
            <a:extLst>
              <a:ext uri="{FF2B5EF4-FFF2-40B4-BE49-F238E27FC236}">
                <a16:creationId xmlns:a16="http://schemas.microsoft.com/office/drawing/2014/main" id="{FBE783FF-7AB3-4456-BB4A-5B02FEF9BAF2}"/>
              </a:ext>
            </a:extLst>
          </p:cNvPr>
          <p:cNvSpPr txBox="1">
            <a:spLocks noGrp="1"/>
          </p:cNvSpPr>
          <p:nvPr>
            <p:ph type="dt" idx="10"/>
          </p:nvPr>
        </p:nvSpPr>
        <p:spPr/>
        <p:txBody>
          <a:bodyPr/>
          <a:lstStyle>
            <a:lvl1pPr eaLnBrk="0" hangingPunct="0">
              <a:defRPr kumimoji="1">
                <a:cs typeface="+mn-cs"/>
              </a:defRPr>
            </a:lvl1pPr>
          </a:lstStyle>
          <a:p>
            <a:pPr>
              <a:defRPr/>
            </a:pPr>
            <a:fld id="{209471B4-CB90-4DB1-8D0E-60DA417E96C5}" type="datetime1">
              <a:rPr lang="ja-JP" altLang="en-US" smtClean="0"/>
              <a:t>2023/8/17</a:t>
            </a:fld>
            <a:endParaRPr lang="ja-JP" altLang="ja-JP"/>
          </a:p>
        </p:txBody>
      </p:sp>
      <p:sp>
        <p:nvSpPr>
          <p:cNvPr id="4" name="Shape 62">
            <a:extLst>
              <a:ext uri="{FF2B5EF4-FFF2-40B4-BE49-F238E27FC236}">
                <a16:creationId xmlns:a16="http://schemas.microsoft.com/office/drawing/2014/main" id="{C44DED50-3153-488D-BF50-0EAC999EACF8}"/>
              </a:ext>
            </a:extLst>
          </p:cNvPr>
          <p:cNvSpPr txBox="1">
            <a:spLocks noGrp="1"/>
          </p:cNvSpPr>
          <p:nvPr>
            <p:ph type="ftr" idx="11"/>
          </p:nvPr>
        </p:nvSpPr>
        <p:spPr/>
        <p:txBody>
          <a:bodyPr/>
          <a:lstStyle>
            <a:lvl1pPr eaLnBrk="0" hangingPunct="0">
              <a:defRPr kumimoji="1">
                <a:cs typeface="+mn-cs"/>
              </a:defRPr>
            </a:lvl1pPr>
          </a:lstStyle>
          <a:p>
            <a:pPr>
              <a:defRPr/>
            </a:pPr>
            <a:r>
              <a:rPr lang="en-US" altLang="ja-JP"/>
              <a:t>Copyright©️ 2023 HRD, Inc. All Rights Reserved. Strictly Confidential.</a:t>
            </a:r>
            <a:endParaRPr lang="ja-JP" altLang="ja-JP"/>
          </a:p>
        </p:txBody>
      </p:sp>
      <p:sp>
        <p:nvSpPr>
          <p:cNvPr id="5" name="Shape 63">
            <a:extLst>
              <a:ext uri="{FF2B5EF4-FFF2-40B4-BE49-F238E27FC236}">
                <a16:creationId xmlns:a16="http://schemas.microsoft.com/office/drawing/2014/main" id="{0D26204D-7C40-4E89-B078-C89CC62FDA08}"/>
              </a:ext>
            </a:extLst>
          </p:cNvPr>
          <p:cNvSpPr txBox="1">
            <a:spLocks noGrp="1"/>
          </p:cNvSpPr>
          <p:nvPr>
            <p:ph type="sldNum" idx="12"/>
          </p:nvPr>
        </p:nvSpPr>
        <p:spPr/>
        <p:txBody>
          <a:bodyPr>
            <a:noAutofit/>
          </a:bodyPr>
          <a:lstStyle>
            <a:lvl1pPr eaLnBrk="0" hangingPunct="0">
              <a:defRPr kumimoji="1">
                <a:cs typeface="+mn-cs"/>
              </a:defRPr>
            </a:lvl1pPr>
          </a:lstStyle>
          <a:p>
            <a:pPr>
              <a:defRPr/>
            </a:pPr>
            <a:fld id="{4B5CDF12-7837-4A5F-8F66-9857277A8394}" type="slidenum">
              <a:rPr lang="en-US" altLang="ja-JP"/>
              <a:pPr>
                <a:defRPr/>
              </a:pPr>
              <a:t>‹#›</a:t>
            </a:fld>
            <a:endParaRPr lang="en-US" altLang="ja-JP"/>
          </a:p>
        </p:txBody>
      </p:sp>
    </p:spTree>
    <p:extLst>
      <p:ext uri="{BB962C8B-B14F-4D97-AF65-F5344CB8AC3E}">
        <p14:creationId xmlns:p14="http://schemas.microsoft.com/office/powerpoint/2010/main" val="2857084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68">
            <a:extLst>
              <a:ext uri="{FF2B5EF4-FFF2-40B4-BE49-F238E27FC236}">
                <a16:creationId xmlns:a16="http://schemas.microsoft.com/office/drawing/2014/main" id="{0D711CCD-B7E5-4AB5-B223-DBBE7C67DFCA}"/>
              </a:ext>
            </a:extLst>
          </p:cNvPr>
          <p:cNvSpPr txBox="1">
            <a:spLocks noGrp="1"/>
          </p:cNvSpPr>
          <p:nvPr>
            <p:ph type="dt" idx="10"/>
          </p:nvPr>
        </p:nvSpPr>
        <p:spPr/>
        <p:txBody>
          <a:bodyPr/>
          <a:lstStyle>
            <a:lvl1pPr eaLnBrk="0" hangingPunct="0">
              <a:defRPr kumimoji="1">
                <a:cs typeface="+mn-cs"/>
              </a:defRPr>
            </a:lvl1pPr>
          </a:lstStyle>
          <a:p>
            <a:pPr>
              <a:defRPr/>
            </a:pPr>
            <a:fld id="{399172BF-CF0B-41AC-A17F-CF7ED5B7E476}" type="datetime1">
              <a:rPr lang="ja-JP" altLang="en-US" smtClean="0"/>
              <a:t>2023/8/17</a:t>
            </a:fld>
            <a:endParaRPr lang="ja-JP" altLang="ja-JP"/>
          </a:p>
        </p:txBody>
      </p:sp>
      <p:sp>
        <p:nvSpPr>
          <p:cNvPr id="6" name="Shape 69">
            <a:extLst>
              <a:ext uri="{FF2B5EF4-FFF2-40B4-BE49-F238E27FC236}">
                <a16:creationId xmlns:a16="http://schemas.microsoft.com/office/drawing/2014/main" id="{DB7807A1-4646-427E-B37D-3B9BF54ABACC}"/>
              </a:ext>
            </a:extLst>
          </p:cNvPr>
          <p:cNvSpPr txBox="1">
            <a:spLocks noGrp="1"/>
          </p:cNvSpPr>
          <p:nvPr>
            <p:ph type="ftr" idx="11"/>
          </p:nvPr>
        </p:nvSpPr>
        <p:spPr/>
        <p:txBody>
          <a:bodyPr/>
          <a:lstStyle>
            <a:lvl1pPr eaLnBrk="0" hangingPunct="0">
              <a:defRPr kumimoji="1">
                <a:cs typeface="+mn-cs"/>
              </a:defRPr>
            </a:lvl1pPr>
          </a:lstStyle>
          <a:p>
            <a:pPr>
              <a:defRPr/>
            </a:pPr>
            <a:r>
              <a:rPr lang="en-US" altLang="ja-JP"/>
              <a:t>Copyright©️ 2023 HRD, Inc. All Rights Reserved. Strictly Confidential.</a:t>
            </a:r>
            <a:endParaRPr lang="ja-JP" altLang="ja-JP"/>
          </a:p>
        </p:txBody>
      </p:sp>
      <p:sp>
        <p:nvSpPr>
          <p:cNvPr id="7" name="Shape 70">
            <a:extLst>
              <a:ext uri="{FF2B5EF4-FFF2-40B4-BE49-F238E27FC236}">
                <a16:creationId xmlns:a16="http://schemas.microsoft.com/office/drawing/2014/main" id="{3D89EB7D-7B51-4CB3-9C33-CBD193BCE12C}"/>
              </a:ext>
            </a:extLst>
          </p:cNvPr>
          <p:cNvSpPr txBox="1">
            <a:spLocks noGrp="1"/>
          </p:cNvSpPr>
          <p:nvPr>
            <p:ph type="sldNum" idx="12"/>
          </p:nvPr>
        </p:nvSpPr>
        <p:spPr/>
        <p:txBody>
          <a:bodyPr>
            <a:noAutofit/>
          </a:bodyPr>
          <a:lstStyle>
            <a:lvl1pPr eaLnBrk="0" hangingPunct="0">
              <a:defRPr kumimoji="1">
                <a:cs typeface="+mn-cs"/>
              </a:defRPr>
            </a:lvl1pPr>
          </a:lstStyle>
          <a:p>
            <a:pPr>
              <a:defRPr/>
            </a:pPr>
            <a:fld id="{6D10E637-85BC-4563-8572-D0DD78AF6547}" type="slidenum">
              <a:rPr lang="en-US" altLang="ja-JP"/>
              <a:pPr>
                <a:defRPr/>
              </a:pPr>
              <a:t>‹#›</a:t>
            </a:fld>
            <a:endParaRPr lang="en-US" altLang="ja-JP"/>
          </a:p>
        </p:txBody>
      </p:sp>
    </p:spTree>
    <p:extLst>
      <p:ext uri="{BB962C8B-B14F-4D97-AF65-F5344CB8AC3E}">
        <p14:creationId xmlns:p14="http://schemas.microsoft.com/office/powerpoint/2010/main" val="955890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74">
            <a:extLst>
              <a:ext uri="{FF2B5EF4-FFF2-40B4-BE49-F238E27FC236}">
                <a16:creationId xmlns:a16="http://schemas.microsoft.com/office/drawing/2014/main" id="{4EDDD197-A1A9-46E0-A493-0CAB83342963}"/>
              </a:ext>
            </a:extLst>
          </p:cNvPr>
          <p:cNvSpPr txBox="1">
            <a:spLocks noGrp="1"/>
          </p:cNvSpPr>
          <p:nvPr>
            <p:ph type="dt" idx="10"/>
          </p:nvPr>
        </p:nvSpPr>
        <p:spPr/>
        <p:txBody>
          <a:bodyPr/>
          <a:lstStyle>
            <a:lvl1pPr eaLnBrk="0" hangingPunct="0">
              <a:defRPr kumimoji="1">
                <a:cs typeface="+mn-cs"/>
              </a:defRPr>
            </a:lvl1pPr>
          </a:lstStyle>
          <a:p>
            <a:pPr>
              <a:defRPr/>
            </a:pPr>
            <a:fld id="{08D42E5C-639E-44BE-949F-F26D0FA13E87}" type="datetime1">
              <a:rPr lang="ja-JP" altLang="en-US" smtClean="0"/>
              <a:t>2023/8/17</a:t>
            </a:fld>
            <a:endParaRPr lang="ja-JP" altLang="ja-JP"/>
          </a:p>
        </p:txBody>
      </p:sp>
      <p:sp>
        <p:nvSpPr>
          <p:cNvPr id="5" name="Shape 75">
            <a:extLst>
              <a:ext uri="{FF2B5EF4-FFF2-40B4-BE49-F238E27FC236}">
                <a16:creationId xmlns:a16="http://schemas.microsoft.com/office/drawing/2014/main" id="{8C1AE128-756E-4720-A265-B1EE9B93A2C5}"/>
              </a:ext>
            </a:extLst>
          </p:cNvPr>
          <p:cNvSpPr txBox="1">
            <a:spLocks noGrp="1"/>
          </p:cNvSpPr>
          <p:nvPr>
            <p:ph type="ftr" idx="11"/>
          </p:nvPr>
        </p:nvSpPr>
        <p:spPr/>
        <p:txBody>
          <a:bodyPr/>
          <a:lstStyle>
            <a:lvl1pPr eaLnBrk="0" hangingPunct="0">
              <a:defRPr kumimoji="1">
                <a:cs typeface="+mn-cs"/>
              </a:defRPr>
            </a:lvl1pPr>
          </a:lstStyle>
          <a:p>
            <a:pPr>
              <a:defRPr/>
            </a:pPr>
            <a:r>
              <a:rPr lang="en-US" altLang="ja-JP"/>
              <a:t>Copyright©️ 2023 HRD, Inc. All Rights Reserved. Strictly Confidential.</a:t>
            </a:r>
            <a:endParaRPr lang="ja-JP" altLang="ja-JP"/>
          </a:p>
        </p:txBody>
      </p:sp>
      <p:sp>
        <p:nvSpPr>
          <p:cNvPr id="6" name="Shape 76">
            <a:extLst>
              <a:ext uri="{FF2B5EF4-FFF2-40B4-BE49-F238E27FC236}">
                <a16:creationId xmlns:a16="http://schemas.microsoft.com/office/drawing/2014/main" id="{410F2549-F8F4-4ABD-80AC-6CBDD161735F}"/>
              </a:ext>
            </a:extLst>
          </p:cNvPr>
          <p:cNvSpPr txBox="1">
            <a:spLocks noGrp="1"/>
          </p:cNvSpPr>
          <p:nvPr>
            <p:ph type="sldNum" idx="12"/>
          </p:nvPr>
        </p:nvSpPr>
        <p:spPr/>
        <p:txBody>
          <a:bodyPr>
            <a:noAutofit/>
          </a:bodyPr>
          <a:lstStyle>
            <a:lvl1pPr eaLnBrk="0" hangingPunct="0">
              <a:defRPr kumimoji="1">
                <a:cs typeface="+mn-cs"/>
              </a:defRPr>
            </a:lvl1pPr>
          </a:lstStyle>
          <a:p>
            <a:pPr>
              <a:defRPr/>
            </a:pPr>
            <a:fld id="{247E9447-3C5D-4ADD-AE01-C738788C8913}" type="slidenum">
              <a:rPr lang="en-US" altLang="ja-JP"/>
              <a:pPr>
                <a:defRPr/>
              </a:pPr>
              <a:t>‹#›</a:t>
            </a:fld>
            <a:endParaRPr lang="en-US" altLang="ja-JP"/>
          </a:p>
        </p:txBody>
      </p:sp>
    </p:spTree>
    <p:extLst>
      <p:ext uri="{BB962C8B-B14F-4D97-AF65-F5344CB8AC3E}">
        <p14:creationId xmlns:p14="http://schemas.microsoft.com/office/powerpoint/2010/main" val="3272134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80">
            <a:extLst>
              <a:ext uri="{FF2B5EF4-FFF2-40B4-BE49-F238E27FC236}">
                <a16:creationId xmlns:a16="http://schemas.microsoft.com/office/drawing/2014/main" id="{32C8AB32-AF07-478B-A725-EC16E83A546C}"/>
              </a:ext>
            </a:extLst>
          </p:cNvPr>
          <p:cNvSpPr txBox="1">
            <a:spLocks noGrp="1"/>
          </p:cNvSpPr>
          <p:nvPr>
            <p:ph type="dt" idx="10"/>
          </p:nvPr>
        </p:nvSpPr>
        <p:spPr/>
        <p:txBody>
          <a:bodyPr/>
          <a:lstStyle>
            <a:lvl1pPr eaLnBrk="0" hangingPunct="0">
              <a:defRPr kumimoji="1">
                <a:cs typeface="+mn-cs"/>
              </a:defRPr>
            </a:lvl1pPr>
          </a:lstStyle>
          <a:p>
            <a:pPr>
              <a:defRPr/>
            </a:pPr>
            <a:fld id="{56B2C207-6CF1-42E4-99FF-315CEACC551A}" type="datetime1">
              <a:rPr lang="ja-JP" altLang="en-US" smtClean="0"/>
              <a:t>2023/8/17</a:t>
            </a:fld>
            <a:endParaRPr lang="ja-JP" altLang="ja-JP"/>
          </a:p>
        </p:txBody>
      </p:sp>
      <p:sp>
        <p:nvSpPr>
          <p:cNvPr id="5" name="Shape 81">
            <a:extLst>
              <a:ext uri="{FF2B5EF4-FFF2-40B4-BE49-F238E27FC236}">
                <a16:creationId xmlns:a16="http://schemas.microsoft.com/office/drawing/2014/main" id="{3CDBBD31-C67A-4382-9DB7-88D77861FE2F}"/>
              </a:ext>
            </a:extLst>
          </p:cNvPr>
          <p:cNvSpPr txBox="1">
            <a:spLocks noGrp="1"/>
          </p:cNvSpPr>
          <p:nvPr>
            <p:ph type="ftr" idx="11"/>
          </p:nvPr>
        </p:nvSpPr>
        <p:spPr/>
        <p:txBody>
          <a:bodyPr/>
          <a:lstStyle>
            <a:lvl1pPr eaLnBrk="0" hangingPunct="0">
              <a:defRPr kumimoji="1">
                <a:cs typeface="+mn-cs"/>
              </a:defRPr>
            </a:lvl1pPr>
          </a:lstStyle>
          <a:p>
            <a:pPr>
              <a:defRPr/>
            </a:pPr>
            <a:r>
              <a:rPr lang="en-US" altLang="ja-JP"/>
              <a:t>Copyright©️ 2023 HRD, Inc. All Rights Reserved. Strictly Confidential.</a:t>
            </a:r>
            <a:endParaRPr lang="ja-JP" altLang="ja-JP"/>
          </a:p>
        </p:txBody>
      </p:sp>
      <p:sp>
        <p:nvSpPr>
          <p:cNvPr id="6" name="Shape 82">
            <a:extLst>
              <a:ext uri="{FF2B5EF4-FFF2-40B4-BE49-F238E27FC236}">
                <a16:creationId xmlns:a16="http://schemas.microsoft.com/office/drawing/2014/main" id="{80B1D1BF-A02A-41AD-B5F9-4782E570EEEE}"/>
              </a:ext>
            </a:extLst>
          </p:cNvPr>
          <p:cNvSpPr txBox="1">
            <a:spLocks noGrp="1"/>
          </p:cNvSpPr>
          <p:nvPr>
            <p:ph type="sldNum" idx="12"/>
          </p:nvPr>
        </p:nvSpPr>
        <p:spPr/>
        <p:txBody>
          <a:bodyPr>
            <a:noAutofit/>
          </a:bodyPr>
          <a:lstStyle>
            <a:lvl1pPr eaLnBrk="0" hangingPunct="0">
              <a:defRPr kumimoji="1">
                <a:cs typeface="+mn-cs"/>
              </a:defRPr>
            </a:lvl1pPr>
          </a:lstStyle>
          <a:p>
            <a:pPr>
              <a:defRPr/>
            </a:pPr>
            <a:fld id="{CB9B1801-2E4D-4F24-90F9-20DA23B5C6CD}" type="slidenum">
              <a:rPr lang="en-US" altLang="ja-JP"/>
              <a:pPr>
                <a:defRPr/>
              </a:pPr>
              <a:t>‹#›</a:t>
            </a:fld>
            <a:endParaRPr lang="en-US" altLang="ja-JP"/>
          </a:p>
        </p:txBody>
      </p:sp>
    </p:spTree>
    <p:extLst>
      <p:ext uri="{BB962C8B-B14F-4D97-AF65-F5344CB8AC3E}">
        <p14:creationId xmlns:p14="http://schemas.microsoft.com/office/powerpoint/2010/main" val="220333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9C0EB3-AEDD-4504-A197-CF7C09FDF82B}"/>
              </a:ext>
            </a:extLst>
          </p:cNvPr>
          <p:cNvSpPr>
            <a:spLocks noGrp="1" noChangeArrowheads="1"/>
          </p:cNvSpPr>
          <p:nvPr>
            <p:ph type="dt" sz="half" idx="10"/>
          </p:nvPr>
        </p:nvSpPr>
        <p:spPr/>
        <p:txBody>
          <a:bodyPr/>
          <a:lstStyle>
            <a:lvl1pPr>
              <a:defRPr>
                <a:latin typeface="Arial" pitchFamily="34" charset="0"/>
                <a:ea typeface="ＭＳ Ｐゴシック" pitchFamily="50" charset="-128"/>
                <a:cs typeface="+mn-cs"/>
              </a:defRPr>
            </a:lvl1pPr>
          </a:lstStyle>
          <a:p>
            <a:pPr>
              <a:defRPr/>
            </a:pPr>
            <a:fld id="{F74A1CE6-3967-4690-8003-0BF8C35C4CCA}" type="datetime1">
              <a:rPr lang="ja-JP" altLang="en-US" smtClean="0"/>
              <a:t>2023/8/17</a:t>
            </a:fld>
            <a:endParaRPr lang="en-US" altLang="ja-JP"/>
          </a:p>
        </p:txBody>
      </p:sp>
      <p:sp>
        <p:nvSpPr>
          <p:cNvPr id="3" name="Rectangle 5">
            <a:extLst>
              <a:ext uri="{FF2B5EF4-FFF2-40B4-BE49-F238E27FC236}">
                <a16:creationId xmlns:a16="http://schemas.microsoft.com/office/drawing/2014/main" id="{2E809D74-D6DA-4D3C-8AA2-B76ACFD3C4D4}"/>
              </a:ext>
            </a:extLst>
          </p:cNvPr>
          <p:cNvSpPr>
            <a:spLocks noGrp="1" noChangeArrowheads="1"/>
          </p:cNvSpPr>
          <p:nvPr>
            <p:ph type="ftr" sz="quarter" idx="11"/>
          </p:nvPr>
        </p:nvSpPr>
        <p:spPr/>
        <p:txBody>
          <a:bodyPr/>
          <a:lstStyle>
            <a:lvl1pPr>
              <a:defRPr>
                <a:latin typeface="Arial" pitchFamily="34" charset="0"/>
                <a:ea typeface="ＭＳ Ｐゴシック" pitchFamily="50" charset="-128"/>
                <a:cs typeface="+mn-cs"/>
              </a:defRPr>
            </a:lvl1pPr>
          </a:lstStyle>
          <a:p>
            <a:pPr>
              <a:defRPr/>
            </a:pPr>
            <a:r>
              <a:rPr lang="en-US" altLang="ja-JP"/>
              <a:t>Copyright©️ 2023 HRD, Inc. All Rights Reserved. Strictly Confidential.</a:t>
            </a:r>
          </a:p>
        </p:txBody>
      </p:sp>
      <p:sp>
        <p:nvSpPr>
          <p:cNvPr id="4" name="Rectangle 6">
            <a:extLst>
              <a:ext uri="{FF2B5EF4-FFF2-40B4-BE49-F238E27FC236}">
                <a16:creationId xmlns:a16="http://schemas.microsoft.com/office/drawing/2014/main" id="{D05CF6F4-9701-4B07-89D6-97138B0DFDC2}"/>
              </a:ext>
            </a:extLst>
          </p:cNvPr>
          <p:cNvSpPr>
            <a:spLocks noGrp="1" noChangeArrowheads="1"/>
          </p:cNvSpPr>
          <p:nvPr>
            <p:ph type="sldNum" sz="quarter" idx="12"/>
          </p:nvPr>
        </p:nvSpPr>
        <p:spPr/>
        <p:txBody>
          <a:bodyPr/>
          <a:lstStyle>
            <a:lvl1pPr>
              <a:defRPr>
                <a:cs typeface="+mn-cs"/>
              </a:defRPr>
            </a:lvl1pPr>
          </a:lstStyle>
          <a:p>
            <a:pPr>
              <a:defRPr/>
            </a:pPr>
            <a:fld id="{D30E7D30-BCE9-4AB4-915F-B514990778B4}" type="slidenum">
              <a:rPr lang="en-US" altLang="ja-JP"/>
              <a:pPr>
                <a:defRPr/>
              </a:pPr>
              <a:t>‹#›</a:t>
            </a:fld>
            <a:endParaRPr lang="en-US" altLang="ja-JP"/>
          </a:p>
        </p:txBody>
      </p:sp>
    </p:spTree>
    <p:extLst>
      <p:ext uri="{BB962C8B-B14F-4D97-AF65-F5344CB8AC3E}">
        <p14:creationId xmlns:p14="http://schemas.microsoft.com/office/powerpoint/2010/main" val="469110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159563" y="2132856"/>
            <a:ext cx="9694101" cy="1467594"/>
          </a:xfrm>
        </p:spPr>
        <p:txBody>
          <a:bodyPr>
            <a:noAutofit/>
          </a:bodyPr>
          <a:lstStyle>
            <a:lvl1pPr algn="r">
              <a:defRPr sz="3200">
                <a:latin typeface="Trajan Pro" pitchFamily="18" charset="0"/>
              </a:defRPr>
            </a:lvl1pPr>
          </a:lstStyle>
          <a:p>
            <a:r>
              <a:rPr lang="es-ES" dirty="0"/>
              <a:t>Haga clic para modificar el estilo de título del patrón</a:t>
            </a:r>
            <a:endParaRPr lang="es-AR" dirty="0"/>
          </a:p>
        </p:txBody>
      </p:sp>
      <p:sp>
        <p:nvSpPr>
          <p:cNvPr id="3" name="2 Subtítulo"/>
          <p:cNvSpPr>
            <a:spLocks noGrp="1"/>
          </p:cNvSpPr>
          <p:nvPr>
            <p:ph type="subTitle" idx="1"/>
          </p:nvPr>
        </p:nvSpPr>
        <p:spPr>
          <a:xfrm>
            <a:off x="3311691" y="378904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AR" dirty="0"/>
          </a:p>
        </p:txBody>
      </p:sp>
      <p:sp>
        <p:nvSpPr>
          <p:cNvPr id="4" name="3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23F6DA8-6DF5-40F6-BFCA-C0F7E59EFDF3}" type="datetime1">
              <a:rPr lang="ja-JP" altLang="en-US" smtClean="0">
                <a:solidFill>
                  <a:prstClr val="black"/>
                </a:solidFill>
                <a:cs typeface="Arial" pitchFamily="34" charset="0"/>
              </a:rPr>
              <a:t>2023/8/17</a:t>
            </a:fld>
            <a:endParaRPr lang="es-AR" altLang="ja-JP">
              <a:solidFill>
                <a:prstClr val="black"/>
              </a:solidFill>
              <a:cs typeface="Arial" pitchFamily="34" charset="0"/>
            </a:endParaRPr>
          </a:p>
        </p:txBody>
      </p:sp>
      <p:sp>
        <p:nvSpPr>
          <p:cNvPr id="5" name="4 Marcador de pie de página"/>
          <p:cNvSpPr>
            <a:spLocks noGrp="1"/>
          </p:cNvSpPr>
          <p:nvPr>
            <p:ph type="ftr" sz="quarter" idx="11"/>
          </p:nvPr>
        </p:nvSpPr>
        <p:spPr/>
        <p:txBody>
          <a:bodyPr/>
          <a:lstStyle>
            <a:lvl1pPr>
              <a:defRPr/>
            </a:lvl1pPr>
          </a:lstStyle>
          <a:p>
            <a:r>
              <a:rPr lang="en-US" altLang="ja-JP"/>
              <a:t>Copyright©️ 2023 HRD, Inc. All Rights Reserved. Strictly Confidential.</a:t>
            </a:r>
            <a:endParaRPr lang="ja-JP" altLang="ja-JP"/>
          </a:p>
        </p:txBody>
      </p:sp>
      <p:sp>
        <p:nvSpPr>
          <p:cNvPr id="6" name="5 Marcador de número de diapositiva"/>
          <p:cNvSpPr>
            <a:spLocks noGrp="1"/>
          </p:cNvSpPr>
          <p:nvPr>
            <p:ph type="sldNum" sz="quarter" idx="12"/>
          </p:nvPr>
        </p:nvSpPr>
        <p:spPr/>
        <p:txBody>
          <a:bodyPr/>
          <a:lstStyle>
            <a:lvl1pPr>
              <a:defRPr/>
            </a:lvl1pPr>
          </a:lstStyle>
          <a:p>
            <a:fld id="{9D9CD93F-B58A-4BE7-BA1B-97519AF3C6D9}" type="slidenum">
              <a:rPr lang="es-AR" altLang="ja-JP"/>
              <a:pPr/>
              <a:t>‹#›</a:t>
            </a:fld>
            <a:endParaRPr lang="es-AR" altLang="ja-JP"/>
          </a:p>
        </p:txBody>
      </p:sp>
    </p:spTree>
    <p:extLst>
      <p:ext uri="{BB962C8B-B14F-4D97-AF65-F5344CB8AC3E}">
        <p14:creationId xmlns:p14="http://schemas.microsoft.com/office/powerpoint/2010/main" val="13283652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250AE6D0-49B1-4580-A2D5-BD87BCF9A808}"/>
              </a:ext>
            </a:extLst>
          </p:cNvPr>
          <p:cNvSpPr txBox="1">
            <a:spLocks noGrp="1"/>
          </p:cNvSpPr>
          <p:nvPr>
            <p:ph type="dt" idx="11"/>
          </p:nvPr>
        </p:nvSpPr>
        <p:spPr>
          <a:ln/>
        </p:spPr>
        <p:txBody>
          <a:bodyPr/>
          <a:lstStyle>
            <a:lvl1pPr>
              <a:defRPr/>
            </a:lvl1pPr>
          </a:lstStyle>
          <a:p>
            <a:pPr>
              <a:defRPr/>
            </a:pPr>
            <a:fld id="{AB1DDE93-A493-4454-A0C7-01BDE896408D}" type="datetime1">
              <a:rPr lang="ja-JP" altLang="en-US" smtClean="0"/>
              <a:t>2023/8/17</a:t>
            </a:fld>
            <a:endParaRPr lang="ja-JP" altLang="ja-JP"/>
          </a:p>
        </p:txBody>
      </p:sp>
      <p:sp>
        <p:nvSpPr>
          <p:cNvPr id="6" name="Shape 12">
            <a:extLst>
              <a:ext uri="{FF2B5EF4-FFF2-40B4-BE49-F238E27FC236}">
                <a16:creationId xmlns:a16="http://schemas.microsoft.com/office/drawing/2014/main" id="{B53F9C11-6D45-4F66-9029-2EBC753269CE}"/>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13A8C19D-8506-48D4-B153-9F978590CA93}"/>
              </a:ext>
            </a:extLst>
          </p:cNvPr>
          <p:cNvSpPr txBox="1">
            <a:spLocks noGrp="1"/>
          </p:cNvSpPr>
          <p:nvPr>
            <p:ph type="sldNum" idx="13"/>
          </p:nvPr>
        </p:nvSpPr>
        <p:spPr>
          <a:ln/>
        </p:spPr>
        <p:txBody>
          <a:bodyPr/>
          <a:lstStyle>
            <a:lvl1pPr>
              <a:defRPr/>
            </a:lvl1pPr>
          </a:lstStyle>
          <a:p>
            <a:pPr>
              <a:defRPr/>
            </a:pPr>
            <a:fld id="{EC35E3A4-6083-45D3-B535-548B224B7B80}" type="slidenum">
              <a:rPr lang="en-US" altLang="ja-JP"/>
              <a:pPr>
                <a:defRPr/>
              </a:pPr>
              <a:t>‹#›</a:t>
            </a:fld>
            <a:endParaRPr lang="en-US" altLang="ja-JP"/>
          </a:p>
        </p:txBody>
      </p:sp>
    </p:spTree>
    <p:extLst>
      <p:ext uri="{BB962C8B-B14F-4D97-AF65-F5344CB8AC3E}">
        <p14:creationId xmlns:p14="http://schemas.microsoft.com/office/powerpoint/2010/main" val="4130036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121942FC-FF91-4BA9-ADCC-BA47B77F4580}"/>
              </a:ext>
            </a:extLst>
          </p:cNvPr>
          <p:cNvSpPr txBox="1">
            <a:spLocks noGrp="1"/>
          </p:cNvSpPr>
          <p:nvPr>
            <p:ph type="dt" idx="11"/>
          </p:nvPr>
        </p:nvSpPr>
        <p:spPr>
          <a:ln/>
        </p:spPr>
        <p:txBody>
          <a:bodyPr/>
          <a:lstStyle>
            <a:lvl1pPr>
              <a:defRPr/>
            </a:lvl1pPr>
          </a:lstStyle>
          <a:p>
            <a:pPr>
              <a:defRPr/>
            </a:pPr>
            <a:fld id="{294F74A0-3C3C-4C80-9589-FD0F082572C1}" type="datetime1">
              <a:rPr lang="ja-JP" altLang="en-US" smtClean="0"/>
              <a:t>2023/8/17</a:t>
            </a:fld>
            <a:endParaRPr lang="ja-JP" altLang="ja-JP"/>
          </a:p>
        </p:txBody>
      </p:sp>
      <p:sp>
        <p:nvSpPr>
          <p:cNvPr id="8" name="Shape 12">
            <a:extLst>
              <a:ext uri="{FF2B5EF4-FFF2-40B4-BE49-F238E27FC236}">
                <a16:creationId xmlns:a16="http://schemas.microsoft.com/office/drawing/2014/main" id="{BFB3BCD5-D6D5-4128-94B0-9B8E250C8E42}"/>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0AA7194F-E3EA-4076-8CAC-839FA8BDC2E7}"/>
              </a:ext>
            </a:extLst>
          </p:cNvPr>
          <p:cNvSpPr txBox="1">
            <a:spLocks noGrp="1"/>
          </p:cNvSpPr>
          <p:nvPr>
            <p:ph type="sldNum" idx="13"/>
          </p:nvPr>
        </p:nvSpPr>
        <p:spPr>
          <a:ln/>
        </p:spPr>
        <p:txBody>
          <a:bodyPr/>
          <a:lstStyle>
            <a:lvl1pPr>
              <a:defRPr/>
            </a:lvl1pPr>
          </a:lstStyle>
          <a:p>
            <a:pPr>
              <a:defRPr/>
            </a:pPr>
            <a:fld id="{7589AF83-8418-4EE6-845B-181E849464C6}" type="slidenum">
              <a:rPr lang="en-US" altLang="ja-JP"/>
              <a:pPr>
                <a:defRPr/>
              </a:pPr>
              <a:t>‹#›</a:t>
            </a:fld>
            <a:endParaRPr lang="en-US" altLang="ja-JP"/>
          </a:p>
        </p:txBody>
      </p:sp>
    </p:spTree>
    <p:extLst>
      <p:ext uri="{BB962C8B-B14F-4D97-AF65-F5344CB8AC3E}">
        <p14:creationId xmlns:p14="http://schemas.microsoft.com/office/powerpoint/2010/main" val="26558010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D4714C77-1DE6-42D7-B9A4-E2B16A649E88}"/>
              </a:ext>
            </a:extLst>
          </p:cNvPr>
          <p:cNvSpPr txBox="1">
            <a:spLocks noGrp="1"/>
          </p:cNvSpPr>
          <p:nvPr>
            <p:ph type="dt" idx="11"/>
          </p:nvPr>
        </p:nvSpPr>
        <p:spPr>
          <a:ln/>
        </p:spPr>
        <p:txBody>
          <a:bodyPr/>
          <a:lstStyle>
            <a:lvl1pPr>
              <a:defRPr/>
            </a:lvl1pPr>
          </a:lstStyle>
          <a:p>
            <a:pPr>
              <a:defRPr/>
            </a:pPr>
            <a:fld id="{4CCCCCB8-B5B7-48A2-980E-27B35B138191}" type="datetime1">
              <a:rPr lang="ja-JP" altLang="en-US" smtClean="0"/>
              <a:t>2023/8/17</a:t>
            </a:fld>
            <a:endParaRPr lang="ja-JP" altLang="ja-JP"/>
          </a:p>
        </p:txBody>
      </p:sp>
      <p:sp>
        <p:nvSpPr>
          <p:cNvPr id="6" name="Shape 12">
            <a:extLst>
              <a:ext uri="{FF2B5EF4-FFF2-40B4-BE49-F238E27FC236}">
                <a16:creationId xmlns:a16="http://schemas.microsoft.com/office/drawing/2014/main" id="{94CB8900-203E-4518-A18A-7C999B297262}"/>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A6021681-DA63-4161-BF76-86AC29A4E355}"/>
              </a:ext>
            </a:extLst>
          </p:cNvPr>
          <p:cNvSpPr txBox="1">
            <a:spLocks noGrp="1"/>
          </p:cNvSpPr>
          <p:nvPr>
            <p:ph type="sldNum" idx="13"/>
          </p:nvPr>
        </p:nvSpPr>
        <p:spPr>
          <a:ln/>
        </p:spPr>
        <p:txBody>
          <a:bodyPr/>
          <a:lstStyle>
            <a:lvl1pPr>
              <a:defRPr/>
            </a:lvl1pPr>
          </a:lstStyle>
          <a:p>
            <a:pPr>
              <a:defRPr/>
            </a:pPr>
            <a:fld id="{57B8EC67-5D95-4D13-A4EF-326E8E0945BD}" type="slidenum">
              <a:rPr lang="en-US" altLang="ja-JP"/>
              <a:pPr>
                <a:defRPr/>
              </a:pPr>
              <a:t>‹#›</a:t>
            </a:fld>
            <a:endParaRPr lang="en-US" altLang="ja-JP"/>
          </a:p>
        </p:txBody>
      </p:sp>
    </p:spTree>
    <p:extLst>
      <p:ext uri="{BB962C8B-B14F-4D97-AF65-F5344CB8AC3E}">
        <p14:creationId xmlns:p14="http://schemas.microsoft.com/office/powerpoint/2010/main" val="11859543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E3710EC8-DA4A-4B4F-841A-F30874C5064F}"/>
              </a:ext>
            </a:extLst>
          </p:cNvPr>
          <p:cNvSpPr txBox="1">
            <a:spLocks noGrp="1"/>
          </p:cNvSpPr>
          <p:nvPr>
            <p:ph type="dt" idx="11"/>
          </p:nvPr>
        </p:nvSpPr>
        <p:spPr>
          <a:ln/>
        </p:spPr>
        <p:txBody>
          <a:bodyPr/>
          <a:lstStyle>
            <a:lvl1pPr>
              <a:defRPr/>
            </a:lvl1pPr>
          </a:lstStyle>
          <a:p>
            <a:pPr>
              <a:defRPr/>
            </a:pPr>
            <a:fld id="{196692E2-932F-45BD-8FDE-4C0D47018FE8}" type="datetime1">
              <a:rPr lang="ja-JP" altLang="en-US" smtClean="0"/>
              <a:t>2023/8/17</a:t>
            </a:fld>
            <a:endParaRPr lang="ja-JP" altLang="ja-JP"/>
          </a:p>
        </p:txBody>
      </p:sp>
      <p:sp>
        <p:nvSpPr>
          <p:cNvPr id="5" name="Shape 12">
            <a:extLst>
              <a:ext uri="{FF2B5EF4-FFF2-40B4-BE49-F238E27FC236}">
                <a16:creationId xmlns:a16="http://schemas.microsoft.com/office/drawing/2014/main" id="{776599B5-5647-4D0A-BDA6-04950E3310C3}"/>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648D9438-F38D-43C8-8D2B-1A1BEAA9E162}"/>
              </a:ext>
            </a:extLst>
          </p:cNvPr>
          <p:cNvSpPr txBox="1">
            <a:spLocks noGrp="1"/>
          </p:cNvSpPr>
          <p:nvPr>
            <p:ph type="sldNum" idx="13"/>
          </p:nvPr>
        </p:nvSpPr>
        <p:spPr>
          <a:ln/>
        </p:spPr>
        <p:txBody>
          <a:bodyPr/>
          <a:lstStyle>
            <a:lvl1pPr>
              <a:defRPr/>
            </a:lvl1pPr>
          </a:lstStyle>
          <a:p>
            <a:pPr>
              <a:defRPr/>
            </a:pPr>
            <a:fld id="{BF8E897B-9FD7-4C75-871D-565FD722419C}" type="slidenum">
              <a:rPr lang="en-US" altLang="ja-JP"/>
              <a:pPr>
                <a:defRPr/>
              </a:pPr>
              <a:t>‹#›</a:t>
            </a:fld>
            <a:endParaRPr lang="en-US" altLang="ja-JP"/>
          </a:p>
        </p:txBody>
      </p:sp>
    </p:spTree>
    <p:extLst>
      <p:ext uri="{BB962C8B-B14F-4D97-AF65-F5344CB8AC3E}">
        <p14:creationId xmlns:p14="http://schemas.microsoft.com/office/powerpoint/2010/main" val="51729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F033030F-1ABC-450C-99CC-157954532AE8}" type="datetime1">
              <a:rPr lang="ja-JP" altLang="en-US" smtClean="0"/>
              <a:t>2023/8/17</a:t>
            </a:fld>
            <a:endParaRPr lang="en-US" altLang="ja-JP"/>
          </a:p>
        </p:txBody>
      </p:sp>
      <p:sp>
        <p:nvSpPr>
          <p:cNvPr id="8" name="Footer Placeholder 7"/>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p:cNvSpPr>
            <a:spLocks noGrp="1"/>
          </p:cNvSpPr>
          <p:nvPr>
            <p:ph type="sldNum" sz="quarter" idx="12"/>
          </p:nvPr>
        </p:nvSpPr>
        <p:spPr/>
        <p:txBody>
          <a:bodyPr/>
          <a:lstStyle>
            <a:lvl1pPr>
              <a:defRPr/>
            </a:lvl1pPr>
          </a:lstStyle>
          <a:p>
            <a:fld id="{444AB189-E2AB-40D7-8520-1E0DE9A5B290}" type="slidenum">
              <a:rPr lang="en-US" altLang="ja-JP"/>
              <a:pPr/>
              <a:t>‹#›</a:t>
            </a:fld>
            <a:endParaRPr lang="en-US" altLang="ja-JP"/>
          </a:p>
        </p:txBody>
      </p:sp>
    </p:spTree>
    <p:extLst>
      <p:ext uri="{BB962C8B-B14F-4D97-AF65-F5344CB8AC3E}">
        <p14:creationId xmlns:p14="http://schemas.microsoft.com/office/powerpoint/2010/main" val="1665625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A43A0D16-9E46-4658-A307-28DDBF7358B2}"/>
              </a:ext>
            </a:extLst>
          </p:cNvPr>
          <p:cNvSpPr txBox="1">
            <a:spLocks noGrp="1"/>
          </p:cNvSpPr>
          <p:nvPr>
            <p:ph type="dt" idx="11"/>
          </p:nvPr>
        </p:nvSpPr>
        <p:spPr>
          <a:ln/>
        </p:spPr>
        <p:txBody>
          <a:bodyPr/>
          <a:lstStyle>
            <a:lvl1pPr>
              <a:defRPr/>
            </a:lvl1pPr>
          </a:lstStyle>
          <a:p>
            <a:pPr>
              <a:defRPr/>
            </a:pPr>
            <a:fld id="{D0475E9C-4EFE-4D5D-AA48-91855E0C5002}" type="datetime1">
              <a:rPr lang="ja-JP" altLang="en-US" smtClean="0"/>
              <a:t>2023/8/17</a:t>
            </a:fld>
            <a:endParaRPr lang="ja-JP" altLang="ja-JP"/>
          </a:p>
        </p:txBody>
      </p:sp>
      <p:sp>
        <p:nvSpPr>
          <p:cNvPr id="5" name="Shape 12">
            <a:extLst>
              <a:ext uri="{FF2B5EF4-FFF2-40B4-BE49-F238E27FC236}">
                <a16:creationId xmlns:a16="http://schemas.microsoft.com/office/drawing/2014/main" id="{809FFEA1-348D-4192-90FC-BD4C2B795D77}"/>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9FE7B996-C538-4047-8BD3-AD3402DFFBE7}"/>
              </a:ext>
            </a:extLst>
          </p:cNvPr>
          <p:cNvSpPr txBox="1">
            <a:spLocks noGrp="1"/>
          </p:cNvSpPr>
          <p:nvPr>
            <p:ph type="sldNum" idx="13"/>
          </p:nvPr>
        </p:nvSpPr>
        <p:spPr>
          <a:ln/>
        </p:spPr>
        <p:txBody>
          <a:bodyPr/>
          <a:lstStyle>
            <a:lvl1pPr>
              <a:defRPr/>
            </a:lvl1pPr>
          </a:lstStyle>
          <a:p>
            <a:pPr>
              <a:defRPr/>
            </a:pPr>
            <a:fld id="{C5671ACD-FBC9-4F54-BD3D-6E5C0EA3BC68}" type="slidenum">
              <a:rPr lang="en-US" altLang="ja-JP"/>
              <a:pPr>
                <a:defRPr/>
              </a:pPr>
              <a:t>‹#›</a:t>
            </a:fld>
            <a:endParaRPr lang="en-US" altLang="ja-JP"/>
          </a:p>
        </p:txBody>
      </p:sp>
    </p:spTree>
    <p:extLst>
      <p:ext uri="{BB962C8B-B14F-4D97-AF65-F5344CB8AC3E}">
        <p14:creationId xmlns:p14="http://schemas.microsoft.com/office/powerpoint/2010/main" val="35297895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1" y="3886200"/>
            <a:ext cx="8534399" cy="1752600"/>
          </a:xfrm>
          <a:prstGeom prst="rect">
            <a:avLst/>
          </a:prstGeom>
          <a:noFill/>
          <a:ln>
            <a:noFill/>
          </a:ln>
        </p:spPr>
        <p:txBody>
          <a:bodyPr/>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4" name="Shape 17">
            <a:extLst>
              <a:ext uri="{FF2B5EF4-FFF2-40B4-BE49-F238E27FC236}">
                <a16:creationId xmlns:a16="http://schemas.microsoft.com/office/drawing/2014/main" id="{E5765BA8-D5E1-4C94-8558-B1B91ECDF037}"/>
              </a:ext>
            </a:extLst>
          </p:cNvPr>
          <p:cNvSpPr txBox="1">
            <a:spLocks noGrp="1"/>
          </p:cNvSpPr>
          <p:nvPr>
            <p:ph type="dt" idx="10"/>
          </p:nvPr>
        </p:nvSpPr>
        <p:spPr/>
        <p:txBody>
          <a:bodyPr/>
          <a:lstStyle>
            <a:lvl1pPr>
              <a:defRPr/>
            </a:lvl1pPr>
          </a:lstStyle>
          <a:p>
            <a:pPr>
              <a:defRPr/>
            </a:pPr>
            <a:fld id="{D3C43F43-DF63-40E7-BABE-9BDF90EA60BD}" type="datetime1">
              <a:rPr lang="ja-JP" altLang="en-US" smtClean="0"/>
              <a:t>2023/8/17</a:t>
            </a:fld>
            <a:endParaRPr lang="ja-JP" altLang="ja-JP"/>
          </a:p>
        </p:txBody>
      </p:sp>
      <p:sp>
        <p:nvSpPr>
          <p:cNvPr id="5" name="Shape 18">
            <a:extLst>
              <a:ext uri="{FF2B5EF4-FFF2-40B4-BE49-F238E27FC236}">
                <a16:creationId xmlns:a16="http://schemas.microsoft.com/office/drawing/2014/main" id="{373FF69A-82F8-4076-877C-41CAB0175498}"/>
              </a:ext>
            </a:extLst>
          </p:cNvPr>
          <p:cNvSpPr txBox="1">
            <a:spLocks noGrp="1"/>
          </p:cNvSpPr>
          <p:nvPr>
            <p:ph type="ftr" idx="11"/>
          </p:nvPr>
        </p:nvSpPr>
        <p:spPr/>
        <p:txBody>
          <a:bodyPr/>
          <a:lstStyle>
            <a:lvl1pPr>
              <a:defRPr/>
            </a:lvl1pPr>
          </a:lstStyle>
          <a:p>
            <a:pPr>
              <a:defRPr/>
            </a:pPr>
            <a:r>
              <a:rPr lang="en-US" altLang="ja-JP"/>
              <a:t>Copyright©️ 2023 HRD, Inc. All Rights Reserved. Strictly Confidential.</a:t>
            </a:r>
            <a:endParaRPr lang="ja-JP" altLang="ja-JP"/>
          </a:p>
        </p:txBody>
      </p:sp>
      <p:sp>
        <p:nvSpPr>
          <p:cNvPr id="6" name="Shape 19">
            <a:extLst>
              <a:ext uri="{FF2B5EF4-FFF2-40B4-BE49-F238E27FC236}">
                <a16:creationId xmlns:a16="http://schemas.microsoft.com/office/drawing/2014/main" id="{21E426BA-2A82-4DD5-A593-347DE5B9C8D1}"/>
              </a:ext>
            </a:extLst>
          </p:cNvPr>
          <p:cNvSpPr txBox="1">
            <a:spLocks noGrp="1"/>
          </p:cNvSpPr>
          <p:nvPr>
            <p:ph type="sldNum" idx="12"/>
          </p:nvPr>
        </p:nvSpPr>
        <p:spPr/>
        <p:txBody>
          <a:bodyPr/>
          <a:lstStyle>
            <a:lvl1pPr>
              <a:defRPr b="1"/>
            </a:lvl1pPr>
          </a:lstStyle>
          <a:p>
            <a:pPr>
              <a:defRPr/>
            </a:pPr>
            <a:fld id="{12844A95-6DC9-4892-AA7C-68A552137288}" type="slidenum">
              <a:rPr lang="en-US" altLang="ja-JP"/>
              <a:pPr>
                <a:defRPr/>
              </a:pPr>
              <a:t>‹#›</a:t>
            </a:fld>
            <a:endParaRPr lang="en-US" altLang="ja-JP"/>
          </a:p>
        </p:txBody>
      </p:sp>
    </p:spTree>
    <p:extLst>
      <p:ext uri="{BB962C8B-B14F-4D97-AF65-F5344CB8AC3E}">
        <p14:creationId xmlns:p14="http://schemas.microsoft.com/office/powerpoint/2010/main" val="3139307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324000" y="683568"/>
            <a:ext cx="9628651" cy="729208"/>
          </a:xfrm>
        </p:spPr>
        <p:txBody>
          <a:bodyPr/>
          <a:lstStyle>
            <a:lvl1pPr>
              <a:defRPr sz="3600" b="1"/>
            </a:lvl1pPr>
          </a:lstStyle>
          <a:p>
            <a:r>
              <a:rPr lang="es-ES" dirty="0"/>
              <a:t>Haga clic para modificar el estilo de título del patrón</a:t>
            </a:r>
            <a:endParaRPr lang="es-AR" dirty="0"/>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a:extLst>
              <a:ext uri="{FF2B5EF4-FFF2-40B4-BE49-F238E27FC236}">
                <a16:creationId xmlns:a16="http://schemas.microsoft.com/office/drawing/2014/main" id="{ADE29BEA-0DE9-4DEF-82F3-FBE1B84FAD9A}"/>
              </a:ext>
            </a:extLst>
          </p:cNvPr>
          <p:cNvSpPr>
            <a:spLocks noGrp="1"/>
          </p:cNvSpPr>
          <p:nvPr>
            <p:ph type="dt" sz="half" idx="10"/>
          </p:nvPr>
        </p:nvSpPr>
        <p:spPr/>
        <p:txBody>
          <a:bodyPr lIns="91440" tIns="45720" rIns="91440" bIns="45720" anchor="t"/>
          <a:lstStyle>
            <a:lvl1pPr>
              <a:defRPr>
                <a:solidFill>
                  <a:prstClr val="black"/>
                </a:solidFill>
                <a:latin typeface="Calibri" pitchFamily="34" charset="0"/>
                <a:cs typeface="Arial" pitchFamily="34" charset="0"/>
              </a:defRPr>
            </a:lvl1pPr>
          </a:lstStyle>
          <a:p>
            <a:pPr>
              <a:defRPr/>
            </a:pPr>
            <a:fld id="{D2AE46B6-48D2-4E3C-BB61-FFC127AA1DD5}" type="datetime1">
              <a:rPr lang="ja-JP" altLang="en-US" smtClean="0"/>
              <a:t>2023/8/17</a:t>
            </a:fld>
            <a:endParaRPr lang="es-AR" altLang="ja-JP"/>
          </a:p>
        </p:txBody>
      </p:sp>
      <p:sp>
        <p:nvSpPr>
          <p:cNvPr id="5" name="4 Marcador de pie de página">
            <a:extLst>
              <a:ext uri="{FF2B5EF4-FFF2-40B4-BE49-F238E27FC236}">
                <a16:creationId xmlns:a16="http://schemas.microsoft.com/office/drawing/2014/main" id="{DB33055D-C3D2-45B2-BBDF-5CFF88623802}"/>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endParaRPr lang="ja-JP" altLang="ja-JP"/>
          </a:p>
        </p:txBody>
      </p:sp>
      <p:sp>
        <p:nvSpPr>
          <p:cNvPr id="6" name="5 Marcador de número de diapositiva">
            <a:extLst>
              <a:ext uri="{FF2B5EF4-FFF2-40B4-BE49-F238E27FC236}">
                <a16:creationId xmlns:a16="http://schemas.microsoft.com/office/drawing/2014/main" id="{2CFAEF78-FD48-4EAE-9845-BBFCC786721C}"/>
              </a:ext>
            </a:extLst>
          </p:cNvPr>
          <p:cNvSpPr>
            <a:spLocks noGrp="1"/>
          </p:cNvSpPr>
          <p:nvPr>
            <p:ph type="sldNum" sz="quarter" idx="12"/>
          </p:nvPr>
        </p:nvSpPr>
        <p:spPr/>
        <p:txBody>
          <a:bodyPr/>
          <a:lstStyle>
            <a:lvl1pPr>
              <a:defRPr/>
            </a:lvl1pPr>
          </a:lstStyle>
          <a:p>
            <a:pPr>
              <a:defRPr/>
            </a:pPr>
            <a:fld id="{3B7AF131-3886-454B-8D8A-CB0391A9EAD6}" type="slidenum">
              <a:rPr lang="es-AR" altLang="ja-JP"/>
              <a:pPr>
                <a:defRPr/>
              </a:pPr>
              <a:t>‹#›</a:t>
            </a:fld>
            <a:endParaRPr lang="es-AR" altLang="ja-JP"/>
          </a:p>
        </p:txBody>
      </p:sp>
    </p:spTree>
    <p:extLst>
      <p:ext uri="{BB962C8B-B14F-4D97-AF65-F5344CB8AC3E}">
        <p14:creationId xmlns:p14="http://schemas.microsoft.com/office/powerpoint/2010/main" val="34819459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9B5D206-1F9E-4B5C-BC2A-28F75F2AC480}"/>
              </a:ext>
            </a:extLst>
          </p:cNvPr>
          <p:cNvSpPr>
            <a:spLocks noGrp="1"/>
          </p:cNvSpPr>
          <p:nvPr>
            <p:ph type="dt" sz="half" idx="10"/>
          </p:nvPr>
        </p:nvSpPr>
        <p:spPr/>
        <p:txBody>
          <a:bodyPr/>
          <a:lstStyle>
            <a:lvl1pPr>
              <a:defRPr b="1"/>
            </a:lvl1pPr>
          </a:lstStyle>
          <a:p>
            <a:pPr>
              <a:defRPr/>
            </a:pPr>
            <a:fld id="{B2B41590-2BBD-4B2D-BE08-6DD6EA067CCC}" type="datetime1">
              <a:rPr lang="ja-JP" altLang="en-US" smtClean="0"/>
              <a:t>2023/8/17</a:t>
            </a:fld>
            <a:endParaRPr lang="en-US" altLang="ja-JP"/>
          </a:p>
        </p:txBody>
      </p:sp>
      <p:sp>
        <p:nvSpPr>
          <p:cNvPr id="3" name="Footer Placeholder 4">
            <a:extLst>
              <a:ext uri="{FF2B5EF4-FFF2-40B4-BE49-F238E27FC236}">
                <a16:creationId xmlns:a16="http://schemas.microsoft.com/office/drawing/2014/main" id="{B13354AC-D2C6-43D3-A957-A07BCC59721E}"/>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4" name="Slide Number Placeholder 5">
            <a:extLst>
              <a:ext uri="{FF2B5EF4-FFF2-40B4-BE49-F238E27FC236}">
                <a16:creationId xmlns:a16="http://schemas.microsoft.com/office/drawing/2014/main" id="{8036B8A7-6B7B-4820-BBD9-92933B163701}"/>
              </a:ext>
            </a:extLst>
          </p:cNvPr>
          <p:cNvSpPr>
            <a:spLocks noGrp="1"/>
          </p:cNvSpPr>
          <p:nvPr>
            <p:ph type="sldNum" sz="quarter" idx="12"/>
          </p:nvPr>
        </p:nvSpPr>
        <p:spPr/>
        <p:txBody>
          <a:bodyPr/>
          <a:lstStyle>
            <a:lvl1pPr>
              <a:defRPr b="1"/>
            </a:lvl1pPr>
          </a:lstStyle>
          <a:p>
            <a:pPr>
              <a:defRPr/>
            </a:pPr>
            <a:fld id="{3AEDB2AD-2E69-4090-A8D9-BA209D91DC66}" type="slidenum">
              <a:rPr lang="en-US" altLang="ja-JP"/>
              <a:pPr>
                <a:defRPr/>
              </a:pPr>
              <a:t>‹#›</a:t>
            </a:fld>
            <a:endParaRPr lang="en-US" altLang="ja-JP"/>
          </a:p>
        </p:txBody>
      </p:sp>
    </p:spTree>
    <p:extLst>
      <p:ext uri="{BB962C8B-B14F-4D97-AF65-F5344CB8AC3E}">
        <p14:creationId xmlns:p14="http://schemas.microsoft.com/office/powerpoint/2010/main" val="2120679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D7988E0-378C-4E53-A014-21C02BCE11E6}"/>
              </a:ext>
            </a:extLst>
          </p:cNvPr>
          <p:cNvSpPr>
            <a:spLocks noGrp="1"/>
          </p:cNvSpPr>
          <p:nvPr>
            <p:ph type="dt" sz="half" idx="10"/>
          </p:nvPr>
        </p:nvSpPr>
        <p:spPr/>
        <p:txBody>
          <a:bodyPr/>
          <a:lstStyle>
            <a:lvl1pPr>
              <a:defRPr b="1"/>
            </a:lvl1pPr>
          </a:lstStyle>
          <a:p>
            <a:pPr>
              <a:defRPr/>
            </a:pPr>
            <a:fld id="{8D4A0326-A1EB-4AC9-AD54-2349323E87D9}" type="datetime1">
              <a:rPr lang="ja-JP" altLang="en-US" smtClean="0"/>
              <a:t>2023/8/17</a:t>
            </a:fld>
            <a:endParaRPr lang="en-US" altLang="ja-JP"/>
          </a:p>
        </p:txBody>
      </p:sp>
      <p:sp>
        <p:nvSpPr>
          <p:cNvPr id="5" name="Footer Placeholder 4">
            <a:extLst>
              <a:ext uri="{FF2B5EF4-FFF2-40B4-BE49-F238E27FC236}">
                <a16:creationId xmlns:a16="http://schemas.microsoft.com/office/drawing/2014/main" id="{265AAC62-30BA-4431-AF8C-55034850ADC8}"/>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EC310C66-1944-4268-AF1F-1B6C73C63DF9}"/>
              </a:ext>
            </a:extLst>
          </p:cNvPr>
          <p:cNvSpPr>
            <a:spLocks noGrp="1"/>
          </p:cNvSpPr>
          <p:nvPr>
            <p:ph type="sldNum" sz="quarter" idx="12"/>
          </p:nvPr>
        </p:nvSpPr>
        <p:spPr/>
        <p:txBody>
          <a:bodyPr/>
          <a:lstStyle>
            <a:lvl1pPr>
              <a:defRPr b="1"/>
            </a:lvl1pPr>
          </a:lstStyle>
          <a:p>
            <a:pPr>
              <a:defRPr/>
            </a:pPr>
            <a:fld id="{221C650F-DD9D-41FA-9269-3B0966C7A402}" type="slidenum">
              <a:rPr lang="en-US" altLang="ja-JP"/>
              <a:pPr>
                <a:defRPr/>
              </a:pPr>
              <a:t>‹#›</a:t>
            </a:fld>
            <a:endParaRPr lang="en-US" altLang="ja-JP"/>
          </a:p>
        </p:txBody>
      </p:sp>
    </p:spTree>
    <p:extLst>
      <p:ext uri="{BB962C8B-B14F-4D97-AF65-F5344CB8AC3E}">
        <p14:creationId xmlns:p14="http://schemas.microsoft.com/office/powerpoint/2010/main" val="1729140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3C515-6007-4712-8771-3832495CDA84}"/>
              </a:ext>
            </a:extLst>
          </p:cNvPr>
          <p:cNvSpPr>
            <a:spLocks noGrp="1"/>
          </p:cNvSpPr>
          <p:nvPr>
            <p:ph type="dt" sz="half" idx="10"/>
          </p:nvPr>
        </p:nvSpPr>
        <p:spPr/>
        <p:txBody>
          <a:bodyPr/>
          <a:lstStyle>
            <a:lvl1pPr>
              <a:defRPr b="1"/>
            </a:lvl1pPr>
          </a:lstStyle>
          <a:p>
            <a:pPr>
              <a:defRPr/>
            </a:pPr>
            <a:fld id="{0C0A1222-6816-4E11-A5AB-2FAFF7C7E351}" type="datetime1">
              <a:rPr lang="ja-JP" altLang="en-US" smtClean="0"/>
              <a:t>2023/8/17</a:t>
            </a:fld>
            <a:endParaRPr lang="en-US" altLang="ja-JP"/>
          </a:p>
        </p:txBody>
      </p:sp>
      <p:sp>
        <p:nvSpPr>
          <p:cNvPr id="5" name="Footer Placeholder 4">
            <a:extLst>
              <a:ext uri="{FF2B5EF4-FFF2-40B4-BE49-F238E27FC236}">
                <a16:creationId xmlns:a16="http://schemas.microsoft.com/office/drawing/2014/main" id="{4FDF20DF-3219-4E3C-8A26-16DE32EDD81A}"/>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5B6E9467-1A22-4388-B33A-E08F228EC995}"/>
              </a:ext>
            </a:extLst>
          </p:cNvPr>
          <p:cNvSpPr>
            <a:spLocks noGrp="1"/>
          </p:cNvSpPr>
          <p:nvPr>
            <p:ph type="sldNum" sz="quarter" idx="12"/>
          </p:nvPr>
        </p:nvSpPr>
        <p:spPr/>
        <p:txBody>
          <a:bodyPr/>
          <a:lstStyle>
            <a:lvl1pPr>
              <a:defRPr b="1"/>
            </a:lvl1pPr>
          </a:lstStyle>
          <a:p>
            <a:pPr>
              <a:defRPr/>
            </a:pPr>
            <a:fld id="{3D1D43F0-489D-4076-BDF0-AE49FB15676B}" type="slidenum">
              <a:rPr lang="en-US" altLang="ja-JP"/>
              <a:pPr>
                <a:defRPr/>
              </a:pPr>
              <a:t>‹#›</a:t>
            </a:fld>
            <a:endParaRPr lang="en-US" altLang="ja-JP"/>
          </a:p>
        </p:txBody>
      </p:sp>
    </p:spTree>
    <p:extLst>
      <p:ext uri="{BB962C8B-B14F-4D97-AF65-F5344CB8AC3E}">
        <p14:creationId xmlns:p14="http://schemas.microsoft.com/office/powerpoint/2010/main" val="33422805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91156-53B5-4D44-B8BC-6DDC5E0EF7FF}"/>
              </a:ext>
            </a:extLst>
          </p:cNvPr>
          <p:cNvSpPr>
            <a:spLocks noGrp="1"/>
          </p:cNvSpPr>
          <p:nvPr>
            <p:ph type="dt" sz="half" idx="10"/>
          </p:nvPr>
        </p:nvSpPr>
        <p:spPr/>
        <p:txBody>
          <a:bodyPr/>
          <a:lstStyle>
            <a:lvl1pPr>
              <a:defRPr b="1"/>
            </a:lvl1pPr>
          </a:lstStyle>
          <a:p>
            <a:pPr>
              <a:defRPr/>
            </a:pPr>
            <a:fld id="{8434D5FE-46B8-4CE8-BE68-6C3FA1D40479}" type="datetime1">
              <a:rPr lang="ja-JP" altLang="en-US" smtClean="0"/>
              <a:t>2023/8/17</a:t>
            </a:fld>
            <a:endParaRPr lang="en-US" altLang="ja-JP"/>
          </a:p>
        </p:txBody>
      </p:sp>
      <p:sp>
        <p:nvSpPr>
          <p:cNvPr id="5" name="Footer Placeholder 4">
            <a:extLst>
              <a:ext uri="{FF2B5EF4-FFF2-40B4-BE49-F238E27FC236}">
                <a16:creationId xmlns:a16="http://schemas.microsoft.com/office/drawing/2014/main" id="{6DC998A5-32C6-4343-AD1D-DEEF258BAE1D}"/>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D6382726-AB39-4170-A27D-32F22BCBE990}"/>
              </a:ext>
            </a:extLst>
          </p:cNvPr>
          <p:cNvSpPr>
            <a:spLocks noGrp="1"/>
          </p:cNvSpPr>
          <p:nvPr>
            <p:ph type="sldNum" sz="quarter" idx="12"/>
          </p:nvPr>
        </p:nvSpPr>
        <p:spPr/>
        <p:txBody>
          <a:bodyPr/>
          <a:lstStyle>
            <a:lvl1pPr>
              <a:defRPr b="1"/>
            </a:lvl1pPr>
          </a:lstStyle>
          <a:p>
            <a:pPr>
              <a:defRPr/>
            </a:pPr>
            <a:fld id="{A023E839-D80F-4CBB-9FF8-0D2B85342277}" type="slidenum">
              <a:rPr lang="en-US" altLang="ja-JP"/>
              <a:pPr>
                <a:defRPr/>
              </a:pPr>
              <a:t>‹#›</a:t>
            </a:fld>
            <a:endParaRPr lang="en-US" altLang="ja-JP"/>
          </a:p>
        </p:txBody>
      </p:sp>
    </p:spTree>
    <p:extLst>
      <p:ext uri="{BB962C8B-B14F-4D97-AF65-F5344CB8AC3E}">
        <p14:creationId xmlns:p14="http://schemas.microsoft.com/office/powerpoint/2010/main" val="4216464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A0B903C-0C21-4724-B4B6-FB3D2A02A1FA}"/>
              </a:ext>
            </a:extLst>
          </p:cNvPr>
          <p:cNvSpPr>
            <a:spLocks noGrp="1"/>
          </p:cNvSpPr>
          <p:nvPr>
            <p:ph type="dt" sz="half" idx="10"/>
          </p:nvPr>
        </p:nvSpPr>
        <p:spPr/>
        <p:txBody>
          <a:bodyPr/>
          <a:lstStyle>
            <a:lvl1pPr>
              <a:defRPr b="1"/>
            </a:lvl1pPr>
          </a:lstStyle>
          <a:p>
            <a:pPr>
              <a:defRPr/>
            </a:pPr>
            <a:fld id="{6EC82EE0-1FD5-4B34-8FEA-3EB4C4785255}" type="datetime1">
              <a:rPr lang="ja-JP" altLang="en-US" smtClean="0"/>
              <a:t>2023/8/17</a:t>
            </a:fld>
            <a:endParaRPr lang="en-US" altLang="ja-JP"/>
          </a:p>
        </p:txBody>
      </p:sp>
      <p:sp>
        <p:nvSpPr>
          <p:cNvPr id="6" name="Footer Placeholder 4">
            <a:extLst>
              <a:ext uri="{FF2B5EF4-FFF2-40B4-BE49-F238E27FC236}">
                <a16:creationId xmlns:a16="http://schemas.microsoft.com/office/drawing/2014/main" id="{3536EB20-F3AB-4E01-AB81-ABD8A650CB3C}"/>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7" name="Slide Number Placeholder 5">
            <a:extLst>
              <a:ext uri="{FF2B5EF4-FFF2-40B4-BE49-F238E27FC236}">
                <a16:creationId xmlns:a16="http://schemas.microsoft.com/office/drawing/2014/main" id="{670C616B-239E-479A-B765-E91506CB2724}"/>
              </a:ext>
            </a:extLst>
          </p:cNvPr>
          <p:cNvSpPr>
            <a:spLocks noGrp="1"/>
          </p:cNvSpPr>
          <p:nvPr>
            <p:ph type="sldNum" sz="quarter" idx="12"/>
          </p:nvPr>
        </p:nvSpPr>
        <p:spPr/>
        <p:txBody>
          <a:bodyPr/>
          <a:lstStyle>
            <a:lvl1pPr>
              <a:defRPr b="1"/>
            </a:lvl1pPr>
          </a:lstStyle>
          <a:p>
            <a:pPr>
              <a:defRPr/>
            </a:pPr>
            <a:fld id="{475357DA-D5A1-4D9F-9F68-62B70867FF52}" type="slidenum">
              <a:rPr lang="en-US" altLang="ja-JP"/>
              <a:pPr>
                <a:defRPr/>
              </a:pPr>
              <a:t>‹#›</a:t>
            </a:fld>
            <a:endParaRPr lang="en-US" altLang="ja-JP"/>
          </a:p>
        </p:txBody>
      </p:sp>
    </p:spTree>
    <p:extLst>
      <p:ext uri="{BB962C8B-B14F-4D97-AF65-F5344CB8AC3E}">
        <p14:creationId xmlns:p14="http://schemas.microsoft.com/office/powerpoint/2010/main" val="3689281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A0474E8-52CF-49CC-B6D2-A7E6B9EDC7A5}"/>
              </a:ext>
            </a:extLst>
          </p:cNvPr>
          <p:cNvSpPr>
            <a:spLocks noGrp="1"/>
          </p:cNvSpPr>
          <p:nvPr>
            <p:ph type="dt" sz="half" idx="10"/>
          </p:nvPr>
        </p:nvSpPr>
        <p:spPr/>
        <p:txBody>
          <a:bodyPr/>
          <a:lstStyle>
            <a:lvl1pPr>
              <a:defRPr b="1"/>
            </a:lvl1pPr>
          </a:lstStyle>
          <a:p>
            <a:pPr>
              <a:defRPr/>
            </a:pPr>
            <a:fld id="{2645A406-8DB4-4898-A9AA-50962C03286B}" type="datetime1">
              <a:rPr lang="ja-JP" altLang="en-US" smtClean="0"/>
              <a:t>2023/8/17</a:t>
            </a:fld>
            <a:endParaRPr lang="en-US" altLang="ja-JP"/>
          </a:p>
        </p:txBody>
      </p:sp>
      <p:sp>
        <p:nvSpPr>
          <p:cNvPr id="8" name="Footer Placeholder 4">
            <a:extLst>
              <a:ext uri="{FF2B5EF4-FFF2-40B4-BE49-F238E27FC236}">
                <a16:creationId xmlns:a16="http://schemas.microsoft.com/office/drawing/2014/main" id="{8EFCA6A1-5C70-4235-96A2-52F1F99F7A28}"/>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9" name="Slide Number Placeholder 5">
            <a:extLst>
              <a:ext uri="{FF2B5EF4-FFF2-40B4-BE49-F238E27FC236}">
                <a16:creationId xmlns:a16="http://schemas.microsoft.com/office/drawing/2014/main" id="{8F3DB810-9501-4680-9C0D-D11C9B58931C}"/>
              </a:ext>
            </a:extLst>
          </p:cNvPr>
          <p:cNvSpPr>
            <a:spLocks noGrp="1"/>
          </p:cNvSpPr>
          <p:nvPr>
            <p:ph type="sldNum" sz="quarter" idx="12"/>
          </p:nvPr>
        </p:nvSpPr>
        <p:spPr/>
        <p:txBody>
          <a:bodyPr/>
          <a:lstStyle>
            <a:lvl1pPr>
              <a:defRPr b="1"/>
            </a:lvl1pPr>
          </a:lstStyle>
          <a:p>
            <a:pPr>
              <a:defRPr/>
            </a:pPr>
            <a:fld id="{85BB8767-3C6C-4650-9FD2-C039AFE2374E}" type="slidenum">
              <a:rPr lang="en-US" altLang="ja-JP"/>
              <a:pPr>
                <a:defRPr/>
              </a:pPr>
              <a:t>‹#›</a:t>
            </a:fld>
            <a:endParaRPr lang="en-US" altLang="ja-JP"/>
          </a:p>
        </p:txBody>
      </p:sp>
    </p:spTree>
    <p:extLst>
      <p:ext uri="{BB962C8B-B14F-4D97-AF65-F5344CB8AC3E}">
        <p14:creationId xmlns:p14="http://schemas.microsoft.com/office/powerpoint/2010/main" val="4021288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A67DF23-3117-4046-BDDA-C23D6D5C6607}"/>
              </a:ext>
            </a:extLst>
          </p:cNvPr>
          <p:cNvSpPr>
            <a:spLocks noGrp="1"/>
          </p:cNvSpPr>
          <p:nvPr>
            <p:ph type="dt" sz="half" idx="10"/>
          </p:nvPr>
        </p:nvSpPr>
        <p:spPr/>
        <p:txBody>
          <a:bodyPr/>
          <a:lstStyle>
            <a:lvl1pPr>
              <a:defRPr b="1"/>
            </a:lvl1pPr>
          </a:lstStyle>
          <a:p>
            <a:pPr>
              <a:defRPr/>
            </a:pPr>
            <a:fld id="{73874FB5-4335-41B7-A4AD-FD689F787B79}" type="datetime1">
              <a:rPr lang="ja-JP" altLang="en-US" smtClean="0"/>
              <a:t>2023/8/17</a:t>
            </a:fld>
            <a:endParaRPr lang="en-US" altLang="ja-JP"/>
          </a:p>
        </p:txBody>
      </p:sp>
      <p:sp>
        <p:nvSpPr>
          <p:cNvPr id="4" name="Footer Placeholder 4">
            <a:extLst>
              <a:ext uri="{FF2B5EF4-FFF2-40B4-BE49-F238E27FC236}">
                <a16:creationId xmlns:a16="http://schemas.microsoft.com/office/drawing/2014/main" id="{0FFD3B7A-8C19-4AF9-B1FC-CC2C7E99BD75}"/>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5" name="Slide Number Placeholder 5">
            <a:extLst>
              <a:ext uri="{FF2B5EF4-FFF2-40B4-BE49-F238E27FC236}">
                <a16:creationId xmlns:a16="http://schemas.microsoft.com/office/drawing/2014/main" id="{6E7F30FC-DB3A-468D-9166-7412DCCE8AD4}"/>
              </a:ext>
            </a:extLst>
          </p:cNvPr>
          <p:cNvSpPr>
            <a:spLocks noGrp="1"/>
          </p:cNvSpPr>
          <p:nvPr>
            <p:ph type="sldNum" sz="quarter" idx="12"/>
          </p:nvPr>
        </p:nvSpPr>
        <p:spPr/>
        <p:txBody>
          <a:bodyPr/>
          <a:lstStyle>
            <a:lvl1pPr>
              <a:defRPr b="1"/>
            </a:lvl1pPr>
          </a:lstStyle>
          <a:p>
            <a:pPr>
              <a:defRPr/>
            </a:pPr>
            <a:fld id="{18BE87D0-C547-4A60-AA74-D855EC9C1109}" type="slidenum">
              <a:rPr lang="en-US" altLang="ja-JP"/>
              <a:pPr>
                <a:defRPr/>
              </a:pPr>
              <a:t>‹#›</a:t>
            </a:fld>
            <a:endParaRPr lang="en-US" altLang="ja-JP"/>
          </a:p>
        </p:txBody>
      </p:sp>
    </p:spTree>
    <p:extLst>
      <p:ext uri="{BB962C8B-B14F-4D97-AF65-F5344CB8AC3E}">
        <p14:creationId xmlns:p14="http://schemas.microsoft.com/office/powerpoint/2010/main" val="120730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70A798D-94CE-4937-92B8-0BC034B70FFC}" type="datetime1">
              <a:rPr lang="ja-JP" altLang="en-US" smtClean="0"/>
              <a:t>2023/8/17</a:t>
            </a:fld>
            <a:endParaRPr lang="en-US" altLang="ja-JP"/>
          </a:p>
        </p:txBody>
      </p:sp>
      <p:sp>
        <p:nvSpPr>
          <p:cNvPr id="4" name="Footer Placeholder 3"/>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p:cNvSpPr>
            <a:spLocks noGrp="1"/>
          </p:cNvSpPr>
          <p:nvPr>
            <p:ph type="sldNum" sz="quarter" idx="12"/>
          </p:nvPr>
        </p:nvSpPr>
        <p:spPr/>
        <p:txBody>
          <a:bodyPr/>
          <a:lstStyle>
            <a:lvl1pPr>
              <a:defRPr/>
            </a:lvl1pPr>
          </a:lstStyle>
          <a:p>
            <a:fld id="{DFEF2CC7-E285-4710-BCA1-D6C8924A5ABA}" type="slidenum">
              <a:rPr lang="en-US" altLang="ja-JP"/>
              <a:pPr/>
              <a:t>‹#›</a:t>
            </a:fld>
            <a:endParaRPr lang="en-US" altLang="ja-JP"/>
          </a:p>
        </p:txBody>
      </p:sp>
    </p:spTree>
    <p:extLst>
      <p:ext uri="{BB962C8B-B14F-4D97-AF65-F5344CB8AC3E}">
        <p14:creationId xmlns:p14="http://schemas.microsoft.com/office/powerpoint/2010/main" val="29674908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10EE652-DE7F-4E32-A4B2-419CF4A4B7B6}"/>
              </a:ext>
            </a:extLst>
          </p:cNvPr>
          <p:cNvSpPr>
            <a:spLocks noGrp="1"/>
          </p:cNvSpPr>
          <p:nvPr>
            <p:ph type="dt" sz="half" idx="10"/>
          </p:nvPr>
        </p:nvSpPr>
        <p:spPr/>
        <p:txBody>
          <a:bodyPr/>
          <a:lstStyle>
            <a:lvl1pPr>
              <a:defRPr b="1"/>
            </a:lvl1pPr>
          </a:lstStyle>
          <a:p>
            <a:pPr>
              <a:defRPr/>
            </a:pPr>
            <a:fld id="{4E5384AF-86B5-4E72-B333-6A129EC3DF8C}" type="datetime1">
              <a:rPr lang="ja-JP" altLang="en-US" smtClean="0"/>
              <a:t>2023/8/17</a:t>
            </a:fld>
            <a:endParaRPr lang="en-US" altLang="ja-JP"/>
          </a:p>
        </p:txBody>
      </p:sp>
      <p:sp>
        <p:nvSpPr>
          <p:cNvPr id="3" name="Footer Placeholder 4">
            <a:extLst>
              <a:ext uri="{FF2B5EF4-FFF2-40B4-BE49-F238E27FC236}">
                <a16:creationId xmlns:a16="http://schemas.microsoft.com/office/drawing/2014/main" id="{F40AAE54-58D1-46D4-8312-73D22584AF3B}"/>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4" name="Slide Number Placeholder 5">
            <a:extLst>
              <a:ext uri="{FF2B5EF4-FFF2-40B4-BE49-F238E27FC236}">
                <a16:creationId xmlns:a16="http://schemas.microsoft.com/office/drawing/2014/main" id="{E301421C-D096-44AC-B06A-E52CB3477D95}"/>
              </a:ext>
            </a:extLst>
          </p:cNvPr>
          <p:cNvSpPr>
            <a:spLocks noGrp="1"/>
          </p:cNvSpPr>
          <p:nvPr>
            <p:ph type="sldNum" sz="quarter" idx="12"/>
          </p:nvPr>
        </p:nvSpPr>
        <p:spPr/>
        <p:txBody>
          <a:bodyPr/>
          <a:lstStyle>
            <a:lvl1pPr>
              <a:defRPr b="1"/>
            </a:lvl1pPr>
          </a:lstStyle>
          <a:p>
            <a:pPr>
              <a:defRPr/>
            </a:pPr>
            <a:fld id="{A06CAA53-4924-43A5-B777-FED9DEA98172}" type="slidenum">
              <a:rPr lang="en-US" altLang="ja-JP"/>
              <a:pPr>
                <a:defRPr/>
              </a:pPr>
              <a:t>‹#›</a:t>
            </a:fld>
            <a:endParaRPr lang="en-US" altLang="ja-JP"/>
          </a:p>
        </p:txBody>
      </p:sp>
    </p:spTree>
    <p:extLst>
      <p:ext uri="{BB962C8B-B14F-4D97-AF65-F5344CB8AC3E}">
        <p14:creationId xmlns:p14="http://schemas.microsoft.com/office/powerpoint/2010/main" val="37353348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76CBECB-959D-44AA-AEC3-17E8E8C9A6AF}"/>
              </a:ext>
            </a:extLst>
          </p:cNvPr>
          <p:cNvSpPr>
            <a:spLocks noGrp="1"/>
          </p:cNvSpPr>
          <p:nvPr>
            <p:ph type="dt" sz="half" idx="10"/>
          </p:nvPr>
        </p:nvSpPr>
        <p:spPr/>
        <p:txBody>
          <a:bodyPr/>
          <a:lstStyle>
            <a:lvl1pPr>
              <a:defRPr b="1"/>
            </a:lvl1pPr>
          </a:lstStyle>
          <a:p>
            <a:pPr>
              <a:defRPr/>
            </a:pPr>
            <a:fld id="{50412E49-0D20-4826-AAB5-B9661E130746}" type="datetime1">
              <a:rPr lang="ja-JP" altLang="en-US" smtClean="0"/>
              <a:t>2023/8/17</a:t>
            </a:fld>
            <a:endParaRPr lang="en-US" altLang="ja-JP"/>
          </a:p>
        </p:txBody>
      </p:sp>
      <p:sp>
        <p:nvSpPr>
          <p:cNvPr id="6" name="Footer Placeholder 4">
            <a:extLst>
              <a:ext uri="{FF2B5EF4-FFF2-40B4-BE49-F238E27FC236}">
                <a16:creationId xmlns:a16="http://schemas.microsoft.com/office/drawing/2014/main" id="{BCC073E8-24F4-45AB-92EF-83EB4C3E132C}"/>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7" name="Slide Number Placeholder 5">
            <a:extLst>
              <a:ext uri="{FF2B5EF4-FFF2-40B4-BE49-F238E27FC236}">
                <a16:creationId xmlns:a16="http://schemas.microsoft.com/office/drawing/2014/main" id="{9B502AC1-C9BA-4D0C-A2D4-53F997F21ABE}"/>
              </a:ext>
            </a:extLst>
          </p:cNvPr>
          <p:cNvSpPr>
            <a:spLocks noGrp="1"/>
          </p:cNvSpPr>
          <p:nvPr>
            <p:ph type="sldNum" sz="quarter" idx="12"/>
          </p:nvPr>
        </p:nvSpPr>
        <p:spPr/>
        <p:txBody>
          <a:bodyPr/>
          <a:lstStyle>
            <a:lvl1pPr>
              <a:defRPr b="1"/>
            </a:lvl1pPr>
          </a:lstStyle>
          <a:p>
            <a:pPr>
              <a:defRPr/>
            </a:pPr>
            <a:fld id="{F69B8DDF-776F-4FCC-8767-73D11CA9F53E}" type="slidenum">
              <a:rPr lang="en-US" altLang="ja-JP"/>
              <a:pPr>
                <a:defRPr/>
              </a:pPr>
              <a:t>‹#›</a:t>
            </a:fld>
            <a:endParaRPr lang="en-US" altLang="ja-JP"/>
          </a:p>
        </p:txBody>
      </p:sp>
    </p:spTree>
    <p:extLst>
      <p:ext uri="{BB962C8B-B14F-4D97-AF65-F5344CB8AC3E}">
        <p14:creationId xmlns:p14="http://schemas.microsoft.com/office/powerpoint/2010/main" val="16248137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A1CBBEB-5025-4E7D-B373-EB3C42103437}"/>
              </a:ext>
            </a:extLst>
          </p:cNvPr>
          <p:cNvSpPr>
            <a:spLocks noGrp="1"/>
          </p:cNvSpPr>
          <p:nvPr>
            <p:ph type="dt" sz="half" idx="10"/>
          </p:nvPr>
        </p:nvSpPr>
        <p:spPr/>
        <p:txBody>
          <a:bodyPr/>
          <a:lstStyle>
            <a:lvl1pPr>
              <a:defRPr b="1"/>
            </a:lvl1pPr>
          </a:lstStyle>
          <a:p>
            <a:pPr>
              <a:defRPr/>
            </a:pPr>
            <a:fld id="{113A4ABB-E961-42C1-96FD-C9AA8325D15F}" type="datetime1">
              <a:rPr lang="ja-JP" altLang="en-US" smtClean="0"/>
              <a:t>2023/8/17</a:t>
            </a:fld>
            <a:endParaRPr lang="en-US" altLang="ja-JP"/>
          </a:p>
        </p:txBody>
      </p:sp>
      <p:sp>
        <p:nvSpPr>
          <p:cNvPr id="6" name="Footer Placeholder 4">
            <a:extLst>
              <a:ext uri="{FF2B5EF4-FFF2-40B4-BE49-F238E27FC236}">
                <a16:creationId xmlns:a16="http://schemas.microsoft.com/office/drawing/2014/main" id="{5E4E0D47-18A5-4FCD-8E03-6C237920E2F6}"/>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7" name="Slide Number Placeholder 5">
            <a:extLst>
              <a:ext uri="{FF2B5EF4-FFF2-40B4-BE49-F238E27FC236}">
                <a16:creationId xmlns:a16="http://schemas.microsoft.com/office/drawing/2014/main" id="{5CA171AC-E3EA-4B0D-AB15-3616E66B10EB}"/>
              </a:ext>
            </a:extLst>
          </p:cNvPr>
          <p:cNvSpPr>
            <a:spLocks noGrp="1"/>
          </p:cNvSpPr>
          <p:nvPr>
            <p:ph type="sldNum" sz="quarter" idx="12"/>
          </p:nvPr>
        </p:nvSpPr>
        <p:spPr/>
        <p:txBody>
          <a:bodyPr/>
          <a:lstStyle>
            <a:lvl1pPr>
              <a:defRPr b="1"/>
            </a:lvl1pPr>
          </a:lstStyle>
          <a:p>
            <a:pPr>
              <a:defRPr/>
            </a:pPr>
            <a:fld id="{94088138-0BBD-4E03-8BE9-7BDB940CE6DD}" type="slidenum">
              <a:rPr lang="en-US" altLang="ja-JP"/>
              <a:pPr>
                <a:defRPr/>
              </a:pPr>
              <a:t>‹#›</a:t>
            </a:fld>
            <a:endParaRPr lang="en-US" altLang="ja-JP"/>
          </a:p>
        </p:txBody>
      </p:sp>
    </p:spTree>
    <p:extLst>
      <p:ext uri="{BB962C8B-B14F-4D97-AF65-F5344CB8AC3E}">
        <p14:creationId xmlns:p14="http://schemas.microsoft.com/office/powerpoint/2010/main" val="26280918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97C65-B8C5-46EF-8EF2-E634F2DB1351}"/>
              </a:ext>
            </a:extLst>
          </p:cNvPr>
          <p:cNvSpPr>
            <a:spLocks noGrp="1"/>
          </p:cNvSpPr>
          <p:nvPr>
            <p:ph type="dt" sz="half" idx="10"/>
          </p:nvPr>
        </p:nvSpPr>
        <p:spPr/>
        <p:txBody>
          <a:bodyPr/>
          <a:lstStyle>
            <a:lvl1pPr>
              <a:defRPr b="1"/>
            </a:lvl1pPr>
          </a:lstStyle>
          <a:p>
            <a:pPr>
              <a:defRPr/>
            </a:pPr>
            <a:fld id="{8913C7F6-D86E-426E-8A90-2B8D8C88BA7B}" type="datetime1">
              <a:rPr lang="ja-JP" altLang="en-US" smtClean="0"/>
              <a:t>2023/8/17</a:t>
            </a:fld>
            <a:endParaRPr lang="en-US" altLang="ja-JP"/>
          </a:p>
        </p:txBody>
      </p:sp>
      <p:sp>
        <p:nvSpPr>
          <p:cNvPr id="5" name="Footer Placeholder 4">
            <a:extLst>
              <a:ext uri="{FF2B5EF4-FFF2-40B4-BE49-F238E27FC236}">
                <a16:creationId xmlns:a16="http://schemas.microsoft.com/office/drawing/2014/main" id="{8AB3938D-5841-4838-95B5-847A663DEDB4}"/>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A444A8A-A3F9-405B-97FD-F8BBD5E487AF}"/>
              </a:ext>
            </a:extLst>
          </p:cNvPr>
          <p:cNvSpPr>
            <a:spLocks noGrp="1"/>
          </p:cNvSpPr>
          <p:nvPr>
            <p:ph type="sldNum" sz="quarter" idx="12"/>
          </p:nvPr>
        </p:nvSpPr>
        <p:spPr/>
        <p:txBody>
          <a:bodyPr/>
          <a:lstStyle>
            <a:lvl1pPr>
              <a:defRPr b="1"/>
            </a:lvl1pPr>
          </a:lstStyle>
          <a:p>
            <a:pPr>
              <a:defRPr/>
            </a:pPr>
            <a:fld id="{DF59EDA2-76AB-4740-AEC4-A9F41861E47B}" type="slidenum">
              <a:rPr lang="en-US" altLang="ja-JP"/>
              <a:pPr>
                <a:defRPr/>
              </a:pPr>
              <a:t>‹#›</a:t>
            </a:fld>
            <a:endParaRPr lang="en-US" altLang="ja-JP"/>
          </a:p>
        </p:txBody>
      </p:sp>
    </p:spTree>
    <p:extLst>
      <p:ext uri="{BB962C8B-B14F-4D97-AF65-F5344CB8AC3E}">
        <p14:creationId xmlns:p14="http://schemas.microsoft.com/office/powerpoint/2010/main" val="27331364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56CC2-997B-4996-B8AB-FFAABA67D9E4}"/>
              </a:ext>
            </a:extLst>
          </p:cNvPr>
          <p:cNvSpPr>
            <a:spLocks noGrp="1"/>
          </p:cNvSpPr>
          <p:nvPr>
            <p:ph type="dt" sz="half" idx="10"/>
          </p:nvPr>
        </p:nvSpPr>
        <p:spPr/>
        <p:txBody>
          <a:bodyPr/>
          <a:lstStyle>
            <a:lvl1pPr>
              <a:defRPr b="1"/>
            </a:lvl1pPr>
          </a:lstStyle>
          <a:p>
            <a:pPr>
              <a:defRPr/>
            </a:pPr>
            <a:fld id="{509D1F94-DB76-49EE-A21D-2A0A08015BE6}" type="datetime1">
              <a:rPr lang="ja-JP" altLang="en-US" smtClean="0"/>
              <a:t>2023/8/17</a:t>
            </a:fld>
            <a:endParaRPr lang="en-US" altLang="ja-JP"/>
          </a:p>
        </p:txBody>
      </p:sp>
      <p:sp>
        <p:nvSpPr>
          <p:cNvPr id="5" name="Footer Placeholder 4">
            <a:extLst>
              <a:ext uri="{FF2B5EF4-FFF2-40B4-BE49-F238E27FC236}">
                <a16:creationId xmlns:a16="http://schemas.microsoft.com/office/drawing/2014/main" id="{CB2910E1-7BCA-416A-91B6-E610291F21F5}"/>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51B43E4F-3EA2-441A-97BA-5E9CDE5AD6CE}"/>
              </a:ext>
            </a:extLst>
          </p:cNvPr>
          <p:cNvSpPr>
            <a:spLocks noGrp="1"/>
          </p:cNvSpPr>
          <p:nvPr>
            <p:ph type="sldNum" sz="quarter" idx="12"/>
          </p:nvPr>
        </p:nvSpPr>
        <p:spPr/>
        <p:txBody>
          <a:bodyPr/>
          <a:lstStyle>
            <a:lvl1pPr>
              <a:defRPr b="1"/>
            </a:lvl1pPr>
          </a:lstStyle>
          <a:p>
            <a:pPr>
              <a:defRPr/>
            </a:pPr>
            <a:fld id="{66D2978E-1962-4EAD-AA56-E23EA5BD81EA}" type="slidenum">
              <a:rPr lang="en-US" altLang="ja-JP"/>
              <a:pPr>
                <a:defRPr/>
              </a:pPr>
              <a:t>‹#›</a:t>
            </a:fld>
            <a:endParaRPr lang="en-US" altLang="ja-JP"/>
          </a:p>
        </p:txBody>
      </p:sp>
    </p:spTree>
    <p:extLst>
      <p:ext uri="{BB962C8B-B14F-4D97-AF65-F5344CB8AC3E}">
        <p14:creationId xmlns:p14="http://schemas.microsoft.com/office/powerpoint/2010/main" val="38175412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5167"/>
            <a:ext cx="109728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39444895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1" y="3886200"/>
            <a:ext cx="8534399" cy="1752600"/>
          </a:xfrm>
          <a:prstGeom prst="rect">
            <a:avLst/>
          </a:prstGeom>
          <a:noFill/>
          <a:ln>
            <a:noFill/>
          </a:ln>
        </p:spPr>
        <p:txBody>
          <a:bodyPr/>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0BA8C761-00E2-4296-9514-01E1802FEACD}"/>
              </a:ext>
            </a:extLst>
          </p:cNvPr>
          <p:cNvSpPr txBox="1">
            <a:spLocks noGrp="1"/>
          </p:cNvSpPr>
          <p:nvPr>
            <p:ph type="dt" idx="11"/>
          </p:nvPr>
        </p:nvSpPr>
        <p:spPr>
          <a:ln/>
        </p:spPr>
        <p:txBody>
          <a:bodyPr/>
          <a:lstStyle>
            <a:lvl1pPr>
              <a:defRPr/>
            </a:lvl1pPr>
          </a:lstStyle>
          <a:p>
            <a:pPr>
              <a:defRPr/>
            </a:pPr>
            <a:fld id="{8A962F14-1D0A-4F37-A975-2CA3CC059204}" type="datetime1">
              <a:rPr lang="ja-JP" altLang="en-US" smtClean="0"/>
              <a:t>2023/8/17</a:t>
            </a:fld>
            <a:endParaRPr lang="ja-JP" altLang="ja-JP"/>
          </a:p>
        </p:txBody>
      </p:sp>
      <p:sp>
        <p:nvSpPr>
          <p:cNvPr id="5" name="Shape 12">
            <a:extLst>
              <a:ext uri="{FF2B5EF4-FFF2-40B4-BE49-F238E27FC236}">
                <a16:creationId xmlns:a16="http://schemas.microsoft.com/office/drawing/2014/main" id="{44C51B6B-9831-4E08-9925-AFFCDD58916B}"/>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59F816CB-F4BD-4A77-9896-8D38D2D16CF8}"/>
              </a:ext>
            </a:extLst>
          </p:cNvPr>
          <p:cNvSpPr txBox="1">
            <a:spLocks noGrp="1"/>
          </p:cNvSpPr>
          <p:nvPr>
            <p:ph type="sldNum" idx="13"/>
          </p:nvPr>
        </p:nvSpPr>
        <p:spPr>
          <a:ln/>
        </p:spPr>
        <p:txBody>
          <a:bodyPr/>
          <a:lstStyle>
            <a:lvl1pPr>
              <a:defRPr/>
            </a:lvl1pPr>
          </a:lstStyle>
          <a:p>
            <a:pPr>
              <a:defRPr/>
            </a:pPr>
            <a:fld id="{BB5C8B47-1C16-4914-9702-10D1E2F0E0F5}" type="slidenum">
              <a:rPr lang="en-US" altLang="ja-JP"/>
              <a:pPr>
                <a:defRPr/>
              </a:pPr>
              <a:t>‹#›</a:t>
            </a:fld>
            <a:endParaRPr lang="en-US" altLang="ja-JP"/>
          </a:p>
        </p:txBody>
      </p:sp>
    </p:spTree>
    <p:extLst>
      <p:ext uri="{BB962C8B-B14F-4D97-AF65-F5344CB8AC3E}">
        <p14:creationId xmlns:p14="http://schemas.microsoft.com/office/powerpoint/2010/main" val="19978330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6C27CB28-BB86-457B-ACDE-4F4E6F4A4DF9}"/>
              </a:ext>
            </a:extLst>
          </p:cNvPr>
          <p:cNvSpPr txBox="1">
            <a:spLocks noGrp="1"/>
          </p:cNvSpPr>
          <p:nvPr>
            <p:ph type="dt" idx="11"/>
          </p:nvPr>
        </p:nvSpPr>
        <p:spPr>
          <a:ln/>
        </p:spPr>
        <p:txBody>
          <a:bodyPr/>
          <a:lstStyle>
            <a:lvl1pPr>
              <a:defRPr/>
            </a:lvl1pPr>
          </a:lstStyle>
          <a:p>
            <a:pPr>
              <a:defRPr/>
            </a:pPr>
            <a:fld id="{9EA94FE9-F733-4616-BCBA-50031B2174BB}" type="datetime1">
              <a:rPr lang="ja-JP" altLang="en-US" smtClean="0"/>
              <a:t>2023/8/17</a:t>
            </a:fld>
            <a:endParaRPr lang="ja-JP" altLang="ja-JP"/>
          </a:p>
        </p:txBody>
      </p:sp>
      <p:sp>
        <p:nvSpPr>
          <p:cNvPr id="5" name="Shape 12">
            <a:extLst>
              <a:ext uri="{FF2B5EF4-FFF2-40B4-BE49-F238E27FC236}">
                <a16:creationId xmlns:a16="http://schemas.microsoft.com/office/drawing/2014/main" id="{9D89BDC9-78E8-4111-BAD3-397B0BF21117}"/>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E2618394-FB9C-45A5-BB47-700E7EB207BD}"/>
              </a:ext>
            </a:extLst>
          </p:cNvPr>
          <p:cNvSpPr txBox="1">
            <a:spLocks noGrp="1"/>
          </p:cNvSpPr>
          <p:nvPr>
            <p:ph type="sldNum" idx="13"/>
          </p:nvPr>
        </p:nvSpPr>
        <p:spPr>
          <a:ln/>
        </p:spPr>
        <p:txBody>
          <a:bodyPr/>
          <a:lstStyle>
            <a:lvl1pPr>
              <a:defRPr/>
            </a:lvl1pPr>
          </a:lstStyle>
          <a:p>
            <a:pPr>
              <a:defRPr/>
            </a:pPr>
            <a:fld id="{1EF8CE6B-7CFA-4590-B0A1-261CC5115BB0}" type="slidenum">
              <a:rPr lang="en-US" altLang="ja-JP"/>
              <a:pPr>
                <a:defRPr/>
              </a:pPr>
              <a:t>‹#›</a:t>
            </a:fld>
            <a:endParaRPr lang="en-US" altLang="ja-JP"/>
          </a:p>
        </p:txBody>
      </p:sp>
    </p:spTree>
    <p:extLst>
      <p:ext uri="{BB962C8B-B14F-4D97-AF65-F5344CB8AC3E}">
        <p14:creationId xmlns:p14="http://schemas.microsoft.com/office/powerpoint/2010/main" val="15005125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139FE728-ACA0-4F33-B627-4692FE4C5CD6}"/>
              </a:ext>
            </a:extLst>
          </p:cNvPr>
          <p:cNvSpPr txBox="1">
            <a:spLocks noGrp="1"/>
          </p:cNvSpPr>
          <p:nvPr>
            <p:ph type="dt" idx="11"/>
          </p:nvPr>
        </p:nvSpPr>
        <p:spPr>
          <a:ln/>
        </p:spPr>
        <p:txBody>
          <a:bodyPr/>
          <a:lstStyle>
            <a:lvl1pPr>
              <a:defRPr/>
            </a:lvl1pPr>
          </a:lstStyle>
          <a:p>
            <a:pPr>
              <a:defRPr/>
            </a:pPr>
            <a:fld id="{F65E7593-BC17-4214-8B56-F2269AC95973}" type="datetime1">
              <a:rPr lang="ja-JP" altLang="en-US" smtClean="0"/>
              <a:t>2023/8/17</a:t>
            </a:fld>
            <a:endParaRPr lang="ja-JP" altLang="ja-JP"/>
          </a:p>
        </p:txBody>
      </p:sp>
      <p:sp>
        <p:nvSpPr>
          <p:cNvPr id="6" name="Shape 12">
            <a:extLst>
              <a:ext uri="{FF2B5EF4-FFF2-40B4-BE49-F238E27FC236}">
                <a16:creationId xmlns:a16="http://schemas.microsoft.com/office/drawing/2014/main" id="{8D020654-100F-47ED-9B51-FDDA597B17E5}"/>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634EECFC-08F4-4AD7-B469-2C57EF5AAEE1}"/>
              </a:ext>
            </a:extLst>
          </p:cNvPr>
          <p:cNvSpPr txBox="1">
            <a:spLocks noGrp="1"/>
          </p:cNvSpPr>
          <p:nvPr>
            <p:ph type="sldNum" idx="13"/>
          </p:nvPr>
        </p:nvSpPr>
        <p:spPr>
          <a:ln/>
        </p:spPr>
        <p:txBody>
          <a:bodyPr/>
          <a:lstStyle>
            <a:lvl1pPr>
              <a:defRPr/>
            </a:lvl1pPr>
          </a:lstStyle>
          <a:p>
            <a:pPr>
              <a:defRPr/>
            </a:pPr>
            <a:fld id="{F11EFDC7-F77F-4E6D-AFA3-90CE47A5C3B8}" type="slidenum">
              <a:rPr lang="en-US" altLang="ja-JP"/>
              <a:pPr>
                <a:defRPr/>
              </a:pPr>
              <a:t>‹#›</a:t>
            </a:fld>
            <a:endParaRPr lang="en-US" altLang="ja-JP"/>
          </a:p>
        </p:txBody>
      </p:sp>
    </p:spTree>
    <p:extLst>
      <p:ext uri="{BB962C8B-B14F-4D97-AF65-F5344CB8AC3E}">
        <p14:creationId xmlns:p14="http://schemas.microsoft.com/office/powerpoint/2010/main" val="26515534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028AA996-DA31-4AC4-B88B-D391A69EFE2F}"/>
              </a:ext>
            </a:extLst>
          </p:cNvPr>
          <p:cNvSpPr txBox="1">
            <a:spLocks noGrp="1"/>
          </p:cNvSpPr>
          <p:nvPr>
            <p:ph type="dt" idx="11"/>
          </p:nvPr>
        </p:nvSpPr>
        <p:spPr>
          <a:ln/>
        </p:spPr>
        <p:txBody>
          <a:bodyPr/>
          <a:lstStyle>
            <a:lvl1pPr>
              <a:defRPr/>
            </a:lvl1pPr>
          </a:lstStyle>
          <a:p>
            <a:pPr>
              <a:defRPr/>
            </a:pPr>
            <a:fld id="{799C979C-109E-496E-8A26-4441FEAB0E96}" type="datetime1">
              <a:rPr lang="ja-JP" altLang="en-US" smtClean="0"/>
              <a:t>2023/8/17</a:t>
            </a:fld>
            <a:endParaRPr lang="ja-JP" altLang="ja-JP"/>
          </a:p>
        </p:txBody>
      </p:sp>
      <p:sp>
        <p:nvSpPr>
          <p:cNvPr id="8" name="Shape 12">
            <a:extLst>
              <a:ext uri="{FF2B5EF4-FFF2-40B4-BE49-F238E27FC236}">
                <a16:creationId xmlns:a16="http://schemas.microsoft.com/office/drawing/2014/main" id="{90B3DD38-2BD9-4F4B-B506-640A738ADDCD}"/>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8848C16E-8280-4F1E-B6D5-3DD0502C6DDE}"/>
              </a:ext>
            </a:extLst>
          </p:cNvPr>
          <p:cNvSpPr txBox="1">
            <a:spLocks noGrp="1"/>
          </p:cNvSpPr>
          <p:nvPr>
            <p:ph type="sldNum" idx="13"/>
          </p:nvPr>
        </p:nvSpPr>
        <p:spPr>
          <a:ln/>
        </p:spPr>
        <p:txBody>
          <a:bodyPr/>
          <a:lstStyle>
            <a:lvl1pPr>
              <a:defRPr/>
            </a:lvl1pPr>
          </a:lstStyle>
          <a:p>
            <a:pPr>
              <a:defRPr/>
            </a:pPr>
            <a:fld id="{D374425F-DB10-4800-8493-3CA90AD643CB}" type="slidenum">
              <a:rPr lang="en-US" altLang="ja-JP"/>
              <a:pPr>
                <a:defRPr/>
              </a:pPr>
              <a:t>‹#›</a:t>
            </a:fld>
            <a:endParaRPr lang="en-US" altLang="ja-JP"/>
          </a:p>
        </p:txBody>
      </p:sp>
    </p:spTree>
    <p:extLst>
      <p:ext uri="{BB962C8B-B14F-4D97-AF65-F5344CB8AC3E}">
        <p14:creationId xmlns:p14="http://schemas.microsoft.com/office/powerpoint/2010/main" val="31010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F3304B0A-725D-4E6F-8551-844793DF9101}" type="datetime1">
              <a:rPr lang="ja-JP" altLang="en-US" smtClean="0"/>
              <a:t>2023/8/17</a:t>
            </a:fld>
            <a:endParaRPr lang="en-US" altLang="ja-JP"/>
          </a:p>
        </p:txBody>
      </p:sp>
      <p:sp>
        <p:nvSpPr>
          <p:cNvPr id="3" name="Footer Placeholder 2"/>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p:cNvSpPr>
            <a:spLocks noGrp="1"/>
          </p:cNvSpPr>
          <p:nvPr>
            <p:ph type="sldNum" sz="quarter" idx="12"/>
          </p:nvPr>
        </p:nvSpPr>
        <p:spPr/>
        <p:txBody>
          <a:bodyPr/>
          <a:lstStyle>
            <a:lvl1pPr>
              <a:defRPr/>
            </a:lvl1pPr>
          </a:lstStyle>
          <a:p>
            <a:fld id="{310D6B07-D559-43D7-916B-DC613E757400}" type="slidenum">
              <a:rPr lang="en-US" altLang="ja-JP"/>
              <a:pPr/>
              <a:t>‹#›</a:t>
            </a:fld>
            <a:endParaRPr lang="en-US" altLang="ja-JP"/>
          </a:p>
        </p:txBody>
      </p:sp>
    </p:spTree>
    <p:extLst>
      <p:ext uri="{BB962C8B-B14F-4D97-AF65-F5344CB8AC3E}">
        <p14:creationId xmlns:p14="http://schemas.microsoft.com/office/powerpoint/2010/main" val="31322327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11">
            <a:extLst>
              <a:ext uri="{FF2B5EF4-FFF2-40B4-BE49-F238E27FC236}">
                <a16:creationId xmlns:a16="http://schemas.microsoft.com/office/drawing/2014/main" id="{2819B83F-0A8F-4A3E-8A6A-806F4565D79F}"/>
              </a:ext>
            </a:extLst>
          </p:cNvPr>
          <p:cNvSpPr txBox="1">
            <a:spLocks noGrp="1"/>
          </p:cNvSpPr>
          <p:nvPr>
            <p:ph type="dt" idx="11"/>
          </p:nvPr>
        </p:nvSpPr>
        <p:spPr>
          <a:ln/>
        </p:spPr>
        <p:txBody>
          <a:bodyPr/>
          <a:lstStyle>
            <a:lvl1pPr>
              <a:defRPr/>
            </a:lvl1pPr>
          </a:lstStyle>
          <a:p>
            <a:pPr>
              <a:defRPr/>
            </a:pPr>
            <a:fld id="{16739763-1B72-473A-9243-9ACFBC247621}" type="datetime1">
              <a:rPr lang="ja-JP" altLang="en-US" smtClean="0"/>
              <a:t>2023/8/17</a:t>
            </a:fld>
            <a:endParaRPr lang="ja-JP" altLang="ja-JP"/>
          </a:p>
        </p:txBody>
      </p:sp>
      <p:sp>
        <p:nvSpPr>
          <p:cNvPr id="4" name="Shape 12">
            <a:extLst>
              <a:ext uri="{FF2B5EF4-FFF2-40B4-BE49-F238E27FC236}">
                <a16:creationId xmlns:a16="http://schemas.microsoft.com/office/drawing/2014/main" id="{2B737FB5-CEAA-4E30-BEEC-928519ABD736}"/>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5" name="Shape 13">
            <a:extLst>
              <a:ext uri="{FF2B5EF4-FFF2-40B4-BE49-F238E27FC236}">
                <a16:creationId xmlns:a16="http://schemas.microsoft.com/office/drawing/2014/main" id="{2FC68BB1-23EA-453B-8092-A0E8B478F070}"/>
              </a:ext>
            </a:extLst>
          </p:cNvPr>
          <p:cNvSpPr txBox="1">
            <a:spLocks noGrp="1"/>
          </p:cNvSpPr>
          <p:nvPr>
            <p:ph type="sldNum" idx="13"/>
          </p:nvPr>
        </p:nvSpPr>
        <p:spPr>
          <a:ln/>
        </p:spPr>
        <p:txBody>
          <a:bodyPr/>
          <a:lstStyle>
            <a:lvl1pPr>
              <a:defRPr/>
            </a:lvl1pPr>
          </a:lstStyle>
          <a:p>
            <a:pPr>
              <a:defRPr/>
            </a:pPr>
            <a:fld id="{81A3AED6-642D-452F-B74F-9D80DFF3FD7A}" type="slidenum">
              <a:rPr lang="en-US" altLang="ja-JP"/>
              <a:pPr>
                <a:defRPr/>
              </a:pPr>
              <a:t>‹#›</a:t>
            </a:fld>
            <a:endParaRPr lang="en-US" altLang="ja-JP"/>
          </a:p>
        </p:txBody>
      </p:sp>
    </p:spTree>
    <p:extLst>
      <p:ext uri="{BB962C8B-B14F-4D97-AF65-F5344CB8AC3E}">
        <p14:creationId xmlns:p14="http://schemas.microsoft.com/office/powerpoint/2010/main" val="14381078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dirty="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7711B1A4-B94A-49A8-9EAA-E40510B2B3E0}"/>
              </a:ext>
            </a:extLst>
          </p:cNvPr>
          <p:cNvSpPr txBox="1">
            <a:spLocks noGrp="1"/>
          </p:cNvSpPr>
          <p:nvPr>
            <p:ph type="dt" idx="11"/>
          </p:nvPr>
        </p:nvSpPr>
        <p:spPr>
          <a:ln/>
        </p:spPr>
        <p:txBody>
          <a:bodyPr/>
          <a:lstStyle>
            <a:lvl1pPr>
              <a:defRPr/>
            </a:lvl1pPr>
          </a:lstStyle>
          <a:p>
            <a:pPr>
              <a:defRPr/>
            </a:pPr>
            <a:fld id="{3378201F-F1E7-4528-9226-431ECC5AC0AF}" type="datetime1">
              <a:rPr lang="ja-JP" altLang="en-US" smtClean="0"/>
              <a:t>2023/8/17</a:t>
            </a:fld>
            <a:endParaRPr lang="ja-JP" altLang="ja-JP"/>
          </a:p>
        </p:txBody>
      </p:sp>
      <p:sp>
        <p:nvSpPr>
          <p:cNvPr id="6" name="Shape 12">
            <a:extLst>
              <a:ext uri="{FF2B5EF4-FFF2-40B4-BE49-F238E27FC236}">
                <a16:creationId xmlns:a16="http://schemas.microsoft.com/office/drawing/2014/main" id="{20BDAD62-846E-4455-B3EF-5A9D01367E09}"/>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908463EC-C110-4DEC-9F59-D197E27213E9}"/>
              </a:ext>
            </a:extLst>
          </p:cNvPr>
          <p:cNvSpPr txBox="1">
            <a:spLocks noGrp="1"/>
          </p:cNvSpPr>
          <p:nvPr>
            <p:ph type="sldNum" idx="13"/>
          </p:nvPr>
        </p:nvSpPr>
        <p:spPr>
          <a:ln/>
        </p:spPr>
        <p:txBody>
          <a:bodyPr/>
          <a:lstStyle>
            <a:lvl1pPr>
              <a:defRPr/>
            </a:lvl1pPr>
          </a:lstStyle>
          <a:p>
            <a:pPr>
              <a:defRPr/>
            </a:pPr>
            <a:fld id="{B619C90B-FB04-4FD1-99F3-D075B6126E29}" type="slidenum">
              <a:rPr lang="en-US" altLang="ja-JP"/>
              <a:pPr>
                <a:defRPr/>
              </a:pPr>
              <a:t>‹#›</a:t>
            </a:fld>
            <a:endParaRPr lang="en-US" altLang="ja-JP"/>
          </a:p>
        </p:txBody>
      </p:sp>
    </p:spTree>
    <p:extLst>
      <p:ext uri="{BB962C8B-B14F-4D97-AF65-F5344CB8AC3E}">
        <p14:creationId xmlns:p14="http://schemas.microsoft.com/office/powerpoint/2010/main" val="10984514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E2826518-C65D-4FF6-83E8-537B37C4D7B7}"/>
              </a:ext>
            </a:extLst>
          </p:cNvPr>
          <p:cNvSpPr txBox="1">
            <a:spLocks noGrp="1"/>
          </p:cNvSpPr>
          <p:nvPr>
            <p:ph type="dt" idx="11"/>
          </p:nvPr>
        </p:nvSpPr>
        <p:spPr>
          <a:ln/>
        </p:spPr>
        <p:txBody>
          <a:bodyPr/>
          <a:lstStyle>
            <a:lvl1pPr>
              <a:defRPr/>
            </a:lvl1pPr>
          </a:lstStyle>
          <a:p>
            <a:pPr>
              <a:defRPr/>
            </a:pPr>
            <a:fld id="{D80661D4-0193-49D9-B6D0-1C18842D421C}" type="datetime1">
              <a:rPr lang="ja-JP" altLang="en-US" smtClean="0"/>
              <a:t>2023/8/17</a:t>
            </a:fld>
            <a:endParaRPr lang="ja-JP" altLang="ja-JP"/>
          </a:p>
        </p:txBody>
      </p:sp>
      <p:sp>
        <p:nvSpPr>
          <p:cNvPr id="5" name="Shape 12">
            <a:extLst>
              <a:ext uri="{FF2B5EF4-FFF2-40B4-BE49-F238E27FC236}">
                <a16:creationId xmlns:a16="http://schemas.microsoft.com/office/drawing/2014/main" id="{1934B962-3BF9-4F58-9994-B0940764D0A9}"/>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E162146E-7D22-4250-8770-D9A9B634D259}"/>
              </a:ext>
            </a:extLst>
          </p:cNvPr>
          <p:cNvSpPr txBox="1">
            <a:spLocks noGrp="1"/>
          </p:cNvSpPr>
          <p:nvPr>
            <p:ph type="sldNum" idx="13"/>
          </p:nvPr>
        </p:nvSpPr>
        <p:spPr>
          <a:ln/>
        </p:spPr>
        <p:txBody>
          <a:bodyPr/>
          <a:lstStyle>
            <a:lvl1pPr>
              <a:defRPr/>
            </a:lvl1pPr>
          </a:lstStyle>
          <a:p>
            <a:pPr>
              <a:defRPr/>
            </a:pPr>
            <a:fld id="{204EDDC7-DD30-489C-835D-A52D85D56472}" type="slidenum">
              <a:rPr lang="en-US" altLang="ja-JP"/>
              <a:pPr>
                <a:defRPr/>
              </a:pPr>
              <a:t>‹#›</a:t>
            </a:fld>
            <a:endParaRPr lang="en-US" altLang="ja-JP"/>
          </a:p>
        </p:txBody>
      </p:sp>
    </p:spTree>
    <p:extLst>
      <p:ext uri="{BB962C8B-B14F-4D97-AF65-F5344CB8AC3E}">
        <p14:creationId xmlns:p14="http://schemas.microsoft.com/office/powerpoint/2010/main" val="41749058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C5247DD5-F606-4BFB-9E48-3EA7975CC288}"/>
              </a:ext>
            </a:extLst>
          </p:cNvPr>
          <p:cNvSpPr txBox="1">
            <a:spLocks noGrp="1"/>
          </p:cNvSpPr>
          <p:nvPr>
            <p:ph type="dt" idx="11"/>
          </p:nvPr>
        </p:nvSpPr>
        <p:spPr>
          <a:ln/>
        </p:spPr>
        <p:txBody>
          <a:bodyPr/>
          <a:lstStyle>
            <a:lvl1pPr>
              <a:defRPr/>
            </a:lvl1pPr>
          </a:lstStyle>
          <a:p>
            <a:pPr>
              <a:defRPr/>
            </a:pPr>
            <a:fld id="{854DB309-84D2-4F63-B92C-70612BAA6423}" type="datetime1">
              <a:rPr lang="ja-JP" altLang="en-US" smtClean="0"/>
              <a:t>2023/8/17</a:t>
            </a:fld>
            <a:endParaRPr lang="ja-JP" altLang="ja-JP"/>
          </a:p>
        </p:txBody>
      </p:sp>
      <p:sp>
        <p:nvSpPr>
          <p:cNvPr id="5" name="Shape 12">
            <a:extLst>
              <a:ext uri="{FF2B5EF4-FFF2-40B4-BE49-F238E27FC236}">
                <a16:creationId xmlns:a16="http://schemas.microsoft.com/office/drawing/2014/main" id="{FE2F9B37-3F22-4859-A768-BBE21533571D}"/>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D9828ABF-CE9B-4CE2-86A8-A35A3576FD39}"/>
              </a:ext>
            </a:extLst>
          </p:cNvPr>
          <p:cNvSpPr txBox="1">
            <a:spLocks noGrp="1"/>
          </p:cNvSpPr>
          <p:nvPr>
            <p:ph type="sldNum" idx="13"/>
          </p:nvPr>
        </p:nvSpPr>
        <p:spPr>
          <a:ln/>
        </p:spPr>
        <p:txBody>
          <a:bodyPr/>
          <a:lstStyle>
            <a:lvl1pPr>
              <a:defRPr/>
            </a:lvl1pPr>
          </a:lstStyle>
          <a:p>
            <a:pPr>
              <a:defRPr/>
            </a:pPr>
            <a:fld id="{AD219951-B1C1-43DD-ACCD-7298DFBB0CAC}" type="slidenum">
              <a:rPr lang="en-US" altLang="ja-JP"/>
              <a:pPr>
                <a:defRPr/>
              </a:pPr>
              <a:t>‹#›</a:t>
            </a:fld>
            <a:endParaRPr lang="en-US" altLang="ja-JP"/>
          </a:p>
        </p:txBody>
      </p:sp>
    </p:spTree>
    <p:extLst>
      <p:ext uri="{BB962C8B-B14F-4D97-AF65-F5344CB8AC3E}">
        <p14:creationId xmlns:p14="http://schemas.microsoft.com/office/powerpoint/2010/main" val="38957925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EB2EED2-C857-476E-90CC-AADC5EFA2744}"/>
              </a:ext>
            </a:extLst>
          </p:cNvPr>
          <p:cNvSpPr>
            <a:spLocks noGrp="1" noChangeArrowheads="1"/>
          </p:cNvSpPr>
          <p:nvPr>
            <p:ph type="dt" sz="half" idx="10"/>
          </p:nvPr>
        </p:nvSpPr>
        <p:spPr/>
        <p:txBody>
          <a:bodyPr/>
          <a:lstStyle>
            <a:lvl1pPr>
              <a:defRPr/>
            </a:lvl1pPr>
          </a:lstStyle>
          <a:p>
            <a:pPr>
              <a:defRPr/>
            </a:pPr>
            <a:fld id="{8649CF57-612F-422C-B448-7FF68CF79AF8}" type="datetime1">
              <a:rPr lang="ja-JP" altLang="en-US" smtClean="0"/>
              <a:t>2023/8/17</a:t>
            </a:fld>
            <a:endParaRPr lang="en-US" altLang="ja-JP"/>
          </a:p>
        </p:txBody>
      </p:sp>
      <p:sp>
        <p:nvSpPr>
          <p:cNvPr id="3" name="Rectangle 5">
            <a:extLst>
              <a:ext uri="{FF2B5EF4-FFF2-40B4-BE49-F238E27FC236}">
                <a16:creationId xmlns:a16="http://schemas.microsoft.com/office/drawing/2014/main" id="{E7824C83-A59D-4838-9F64-A2935262078F}"/>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Rectangle 6">
            <a:extLst>
              <a:ext uri="{FF2B5EF4-FFF2-40B4-BE49-F238E27FC236}">
                <a16:creationId xmlns:a16="http://schemas.microsoft.com/office/drawing/2014/main" id="{CFDA20C5-F073-45CB-B907-F83FE87C9881}"/>
              </a:ext>
            </a:extLst>
          </p:cNvPr>
          <p:cNvSpPr>
            <a:spLocks noGrp="1" noChangeArrowheads="1"/>
          </p:cNvSpPr>
          <p:nvPr>
            <p:ph type="sldNum" sz="quarter" idx="12"/>
          </p:nvPr>
        </p:nvSpPr>
        <p:spPr/>
        <p:txBody>
          <a:bodyPr/>
          <a:lstStyle>
            <a:lvl1pPr algn="l">
              <a:buSzTx/>
              <a:defRPr sz="2000">
                <a:solidFill>
                  <a:schemeClr val="bg1"/>
                </a:solidFill>
                <a:latin typeface="Arial" panose="020B0604020202020204" pitchFamily="34" charset="0"/>
                <a:cs typeface="+mn-cs"/>
              </a:defRPr>
            </a:lvl1pPr>
          </a:lstStyle>
          <a:p>
            <a:pPr>
              <a:defRPr/>
            </a:pPr>
            <a:fld id="{733E18C6-C4C6-4DFE-B971-485B0F61972D}" type="slidenum">
              <a:rPr lang="en-US" altLang="ja-JP"/>
              <a:pPr>
                <a:defRPr/>
              </a:pPr>
              <a:t>‹#›</a:t>
            </a:fld>
            <a:endParaRPr lang="en-US" altLang="ja-JP" dirty="0"/>
          </a:p>
        </p:txBody>
      </p:sp>
    </p:spTree>
    <p:extLst>
      <p:ext uri="{BB962C8B-B14F-4D97-AF65-F5344CB8AC3E}">
        <p14:creationId xmlns:p14="http://schemas.microsoft.com/office/powerpoint/2010/main" val="3902628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4BEC00E-9D02-46C5-8B05-CA002F8171FD}"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561577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0C80ED-1B17-4929-B1B3-29967FC07251}"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7613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59F06BE-8893-443C-8014-A231A1EDEFE4}"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7968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69298A-2B23-4A14-B44D-0823A198D6D7}"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33016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53E5044-4ACB-41C2-A37A-8AE6441C0A2C}"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1517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7320CF8-9264-41B1-BA09-727A689BC727}" type="datetime1">
              <a:rPr lang="ja-JP" altLang="en-US" smtClean="0"/>
              <a:t>2023/8/17</a:t>
            </a:fld>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DEE2F477-E2D2-4F0C-95CA-79AD49EB0D38}" type="slidenum">
              <a:rPr lang="en-US" altLang="ja-JP"/>
              <a:pPr/>
              <a:t>‹#›</a:t>
            </a:fld>
            <a:endParaRPr lang="en-US" altLang="ja-JP"/>
          </a:p>
        </p:txBody>
      </p:sp>
    </p:spTree>
    <p:extLst>
      <p:ext uri="{BB962C8B-B14F-4D97-AF65-F5344CB8AC3E}">
        <p14:creationId xmlns:p14="http://schemas.microsoft.com/office/powerpoint/2010/main" val="1727737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C6D4D64-F219-44EB-9013-336913B01568}"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34077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D6BF5-9993-425F-95AF-23E53CEE2337}"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38595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547799-3E9E-41A5-BEA3-3ACB15B92FCF}" type="datetime1">
              <a:rPr kumimoji="1" lang="ja-JP" altLang="en-US" kern="1200" smtClean="0">
                <a:solidFill>
                  <a:prstClr val="black">
                    <a:tint val="75000"/>
                  </a:prstClr>
                </a:solidFill>
                <a:latin typeface="游ゴシック" panose="020F0502020204030204"/>
                <a:cs typeface="+mn-cs"/>
              </a:rPr>
              <a:t>2023/8/17</a:t>
            </a:fld>
            <a:endParaRPr kumimoji="1" lang="ja-JP" altLang="en-US" kern="1200">
              <a:solidFill>
                <a:prstClr val="black">
                  <a:tint val="75000"/>
                </a:prstClr>
              </a:solidFill>
              <a:latin typeface="游ゴシック" panose="020F0502020204030204"/>
              <a:cs typeface="+mn-cs"/>
            </a:endParaRPr>
          </a:p>
        </p:txBody>
      </p:sp>
      <p:sp>
        <p:nvSpPr>
          <p:cNvPr id="6" name="Footer Placeholder 5"/>
          <p:cNvSpPr>
            <a:spLocks noGrp="1"/>
          </p:cNvSpPr>
          <p:nvPr>
            <p:ph type="ftr" sz="quarter" idx="11"/>
          </p:nvPr>
        </p:nvSpPr>
        <p:spPr/>
        <p:txBody>
          <a:bodyPr/>
          <a:lstStyle/>
          <a:p>
            <a:r>
              <a:rPr kumimoji="1" lang="en-US" altLang="ja-JP" kern="1200">
                <a:solidFill>
                  <a:prstClr val="black">
                    <a:tint val="75000"/>
                  </a:prstClr>
                </a:solidFill>
                <a:latin typeface="游ゴシック" panose="020F0502020204030204"/>
                <a:cs typeface="+mn-cs"/>
              </a:rPr>
              <a:t>Copyright©️ 2023 HRD, Inc. All Rights Reserved. Strictly Confidential.</a:t>
            </a:r>
            <a:endParaRPr kumimoji="1" lang="ja-JP" altLang="en-US" kern="1200">
              <a:solidFill>
                <a:prstClr val="black">
                  <a:tint val="75000"/>
                </a:prstClr>
              </a:solidFill>
              <a:latin typeface="游ゴシック" panose="020F0502020204030204"/>
              <a:cs typeface="+mn-cs"/>
            </a:endParaRPr>
          </a:p>
        </p:txBody>
      </p:sp>
      <p:sp>
        <p:nvSpPr>
          <p:cNvPr id="7" name="Slide Number Placeholder 6"/>
          <p:cNvSpPr>
            <a:spLocks noGrp="1"/>
          </p:cNvSpPr>
          <p:nvPr>
            <p:ph type="sldNum" sz="quarter" idx="12"/>
          </p:nvPr>
        </p:nvSpPr>
        <p:spPr/>
        <p:txBody>
          <a:bodyPr/>
          <a:lstStyle/>
          <a:p>
            <a:fld id="{15F619D4-136D-4DF0-82B7-1FD77FE7A197}" type="slidenum">
              <a:rPr kumimoji="1" lang="ja-JP" altLang="en-US" kern="1200" smtClean="0">
                <a:solidFill>
                  <a:prstClr val="black">
                    <a:tint val="75000"/>
                  </a:prstClr>
                </a:solidFill>
                <a:latin typeface="游ゴシック" panose="020F0502020204030204"/>
                <a:cs typeface="+mn-cs"/>
              </a:rPr>
              <a:pPr/>
              <a:t>‹#›</a:t>
            </a:fld>
            <a:endParaRPr kumimoji="1" lang="ja-JP" altLang="en-US" kern="1200">
              <a:solidFill>
                <a:prstClr val="black">
                  <a:tint val="75000"/>
                </a:prstClr>
              </a:solidFill>
              <a:latin typeface="游ゴシック" panose="020F0502020204030204"/>
              <a:cs typeface="+mn-cs"/>
            </a:endParaRPr>
          </a:p>
        </p:txBody>
      </p:sp>
    </p:spTree>
    <p:extLst>
      <p:ext uri="{BB962C8B-B14F-4D97-AF65-F5344CB8AC3E}">
        <p14:creationId xmlns:p14="http://schemas.microsoft.com/office/powerpoint/2010/main" val="6648308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B238FD-D381-424C-B456-3D06AC80E81D}"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33292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62966C-7C55-4132-B93E-2AA6947B4390}" type="datetime1">
              <a:rPr kumimoji="1" lang="ja-JP" altLang="en-US" kern="1200" smtClean="0">
                <a:solidFill>
                  <a:prstClr val="black">
                    <a:tint val="75000"/>
                  </a:prstClr>
                </a:solidFill>
                <a:latin typeface="游ゴシック" panose="020F0502020204030204"/>
                <a:cs typeface="+mn-cs"/>
              </a:rPr>
              <a:t>2023/8/17</a:t>
            </a:fld>
            <a:endParaRPr kumimoji="1" lang="ja-JP" altLang="en-US" kern="1200">
              <a:solidFill>
                <a:prstClr val="black">
                  <a:tint val="75000"/>
                </a:prstClr>
              </a:solidFill>
              <a:latin typeface="游ゴシック" panose="020F0502020204030204"/>
              <a:cs typeface="+mn-cs"/>
            </a:endParaRPr>
          </a:p>
        </p:txBody>
      </p:sp>
      <p:sp>
        <p:nvSpPr>
          <p:cNvPr id="5" name="Footer Placeholder 4"/>
          <p:cNvSpPr>
            <a:spLocks noGrp="1"/>
          </p:cNvSpPr>
          <p:nvPr>
            <p:ph type="ftr" sz="quarter" idx="11"/>
          </p:nvPr>
        </p:nvSpPr>
        <p:spPr/>
        <p:txBody>
          <a:bodyPr/>
          <a:lstStyle/>
          <a:p>
            <a:r>
              <a:rPr kumimoji="1" lang="en-US" altLang="ja-JP" kern="1200">
                <a:solidFill>
                  <a:prstClr val="black">
                    <a:tint val="75000"/>
                  </a:prstClr>
                </a:solidFill>
                <a:latin typeface="游ゴシック" panose="020F0502020204030204"/>
                <a:cs typeface="+mn-cs"/>
              </a:rPr>
              <a:t>Copyright©️ 2023 HRD, Inc. All Rights Reserved. Strictly Confidential.</a:t>
            </a:r>
            <a:endParaRPr kumimoji="1" lang="ja-JP" altLang="en-US" kern="1200">
              <a:solidFill>
                <a:prstClr val="black">
                  <a:tint val="75000"/>
                </a:prstClr>
              </a:solidFill>
              <a:latin typeface="游ゴシック" panose="020F0502020204030204"/>
              <a:cs typeface="+mn-cs"/>
            </a:endParaRPr>
          </a:p>
        </p:txBody>
      </p:sp>
      <p:sp>
        <p:nvSpPr>
          <p:cNvPr id="6" name="Slide Number Placeholder 5"/>
          <p:cNvSpPr>
            <a:spLocks noGrp="1"/>
          </p:cNvSpPr>
          <p:nvPr>
            <p:ph type="sldNum" sz="quarter" idx="12"/>
          </p:nvPr>
        </p:nvSpPr>
        <p:spPr/>
        <p:txBody>
          <a:bodyPr/>
          <a:lstStyle/>
          <a:p>
            <a:fld id="{15F619D4-136D-4DF0-82B7-1FD77FE7A197}" type="slidenum">
              <a:rPr kumimoji="1" lang="ja-JP" altLang="en-US" kern="1200" smtClean="0">
                <a:solidFill>
                  <a:prstClr val="black">
                    <a:tint val="75000"/>
                  </a:prstClr>
                </a:solidFill>
                <a:latin typeface="游ゴシック" panose="020F0502020204030204"/>
                <a:cs typeface="+mn-cs"/>
              </a:rPr>
              <a:pPr/>
              <a:t>‹#›</a:t>
            </a:fld>
            <a:endParaRPr kumimoji="1" lang="ja-JP" altLang="en-US" kern="1200">
              <a:solidFill>
                <a:prstClr val="black">
                  <a:tint val="75000"/>
                </a:prstClr>
              </a:solidFill>
              <a:latin typeface="游ゴシック" panose="020F0502020204030204"/>
              <a:cs typeface="+mn-cs"/>
            </a:endParaRPr>
          </a:p>
        </p:txBody>
      </p:sp>
    </p:spTree>
    <p:extLst>
      <p:ext uri="{BB962C8B-B14F-4D97-AF65-F5344CB8AC3E}">
        <p14:creationId xmlns:p14="http://schemas.microsoft.com/office/powerpoint/2010/main" val="31993185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3FE591-0194-41B4-8CCF-7EBF06D35211}" type="datetime1">
              <a:rPr lang="ja-JP" altLang="en-US" smtClean="0">
                <a:solidFill>
                  <a:prstClr val="black">
                    <a:tint val="75000"/>
                  </a:prstClr>
                </a:solidFill>
              </a:rPr>
              <a:t>2023/8/17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62325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623B902-42F4-4D2D-983A-1925E3E49114}"/>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278DE2D2-7684-4EF9-8EB8-443307181595}" type="datetime1">
              <a:rPr lang="ja-JP" altLang="en-US" smtClean="0"/>
              <a:t>2023/8/17</a:t>
            </a:fld>
            <a:endParaRPr lang="en-US" altLang="ja-JP"/>
          </a:p>
        </p:txBody>
      </p:sp>
      <p:sp>
        <p:nvSpPr>
          <p:cNvPr id="5" name="Footer Placeholder 4">
            <a:extLst>
              <a:ext uri="{FF2B5EF4-FFF2-40B4-BE49-F238E27FC236}">
                <a16:creationId xmlns:a16="http://schemas.microsoft.com/office/drawing/2014/main" id="{9DB89455-5B1A-4784-9362-0972BCC1E692}"/>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D76731D8-6E63-427C-8862-77A795B5A2E9}"/>
              </a:ext>
            </a:extLst>
          </p:cNvPr>
          <p:cNvSpPr>
            <a:spLocks noGrp="1"/>
          </p:cNvSpPr>
          <p:nvPr>
            <p:ph type="sldNum" sz="quarter" idx="12"/>
          </p:nvPr>
        </p:nvSpPr>
        <p:spPr/>
        <p:txBody>
          <a:bodyPr/>
          <a:lstStyle>
            <a:lvl1pPr>
              <a:defRPr b="1"/>
            </a:lvl1pPr>
          </a:lstStyle>
          <a:p>
            <a:pPr>
              <a:defRPr/>
            </a:pPr>
            <a:fld id="{09E7FBDB-C4BC-4047-9DB0-F4B518B4240E}" type="slidenum">
              <a:rPr lang="en-US" altLang="ja-JP"/>
              <a:pPr>
                <a:defRPr/>
              </a:pPr>
              <a:t>‹#›</a:t>
            </a:fld>
            <a:endParaRPr lang="en-US" altLang="ja-JP"/>
          </a:p>
        </p:txBody>
      </p:sp>
    </p:spTree>
    <p:extLst>
      <p:ext uri="{BB962C8B-B14F-4D97-AF65-F5344CB8AC3E}">
        <p14:creationId xmlns:p14="http://schemas.microsoft.com/office/powerpoint/2010/main" val="8735398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84C5E-6D53-451A-9FF0-65504BF6C9F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1642D77B-EB1A-4AFD-B5D3-51A8F94E6F7C}" type="datetime1">
              <a:rPr lang="ja-JP" altLang="en-US" smtClean="0"/>
              <a:t>2023/8/17</a:t>
            </a:fld>
            <a:endParaRPr lang="en-US" altLang="ja-JP"/>
          </a:p>
        </p:txBody>
      </p:sp>
      <p:sp>
        <p:nvSpPr>
          <p:cNvPr id="5" name="Footer Placeholder 4">
            <a:extLst>
              <a:ext uri="{FF2B5EF4-FFF2-40B4-BE49-F238E27FC236}">
                <a16:creationId xmlns:a16="http://schemas.microsoft.com/office/drawing/2014/main" id="{127110C7-A0AB-47A0-BA6C-5193AF85B64F}"/>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EF181D14-ED00-4752-A896-F6B76F23073B}"/>
              </a:ext>
            </a:extLst>
          </p:cNvPr>
          <p:cNvSpPr>
            <a:spLocks noGrp="1"/>
          </p:cNvSpPr>
          <p:nvPr>
            <p:ph type="sldNum" sz="quarter" idx="12"/>
          </p:nvPr>
        </p:nvSpPr>
        <p:spPr/>
        <p:txBody>
          <a:bodyPr/>
          <a:lstStyle>
            <a:lvl1pPr>
              <a:defRPr b="1"/>
            </a:lvl1pPr>
          </a:lstStyle>
          <a:p>
            <a:pPr>
              <a:defRPr/>
            </a:pPr>
            <a:fld id="{3AE75A32-BD4C-4B82-9BBE-738AD7C8E28A}" type="slidenum">
              <a:rPr lang="en-US" altLang="ja-JP"/>
              <a:pPr>
                <a:defRPr/>
              </a:pPr>
              <a:t>‹#›</a:t>
            </a:fld>
            <a:endParaRPr lang="en-US" altLang="ja-JP"/>
          </a:p>
        </p:txBody>
      </p:sp>
    </p:spTree>
    <p:extLst>
      <p:ext uri="{BB962C8B-B14F-4D97-AF65-F5344CB8AC3E}">
        <p14:creationId xmlns:p14="http://schemas.microsoft.com/office/powerpoint/2010/main" val="18814893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A05F30-B1F4-4C50-8659-3AC41507441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44D9099C-D098-4793-8931-37B0274EB235}" type="datetime1">
              <a:rPr lang="ja-JP" altLang="en-US" smtClean="0"/>
              <a:t>2023/8/17</a:t>
            </a:fld>
            <a:endParaRPr lang="en-US" altLang="ja-JP"/>
          </a:p>
        </p:txBody>
      </p:sp>
      <p:sp>
        <p:nvSpPr>
          <p:cNvPr id="5" name="Footer Placeholder 4">
            <a:extLst>
              <a:ext uri="{FF2B5EF4-FFF2-40B4-BE49-F238E27FC236}">
                <a16:creationId xmlns:a16="http://schemas.microsoft.com/office/drawing/2014/main" id="{5EF951B7-A36F-4A6D-8E3E-08412BE67D89}"/>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836D32F0-409D-49ED-A1D7-BCAC1D52EA60}"/>
              </a:ext>
            </a:extLst>
          </p:cNvPr>
          <p:cNvSpPr>
            <a:spLocks noGrp="1"/>
          </p:cNvSpPr>
          <p:nvPr>
            <p:ph type="sldNum" sz="quarter" idx="12"/>
          </p:nvPr>
        </p:nvSpPr>
        <p:spPr/>
        <p:txBody>
          <a:bodyPr/>
          <a:lstStyle>
            <a:lvl1pPr>
              <a:defRPr b="1"/>
            </a:lvl1pPr>
          </a:lstStyle>
          <a:p>
            <a:pPr>
              <a:defRPr/>
            </a:pPr>
            <a:fld id="{BCFDD997-6E21-416E-BA2F-30976EF907B9}" type="slidenum">
              <a:rPr lang="en-US" altLang="ja-JP"/>
              <a:pPr>
                <a:defRPr/>
              </a:pPr>
              <a:t>‹#›</a:t>
            </a:fld>
            <a:endParaRPr lang="en-US" altLang="ja-JP"/>
          </a:p>
        </p:txBody>
      </p:sp>
    </p:spTree>
    <p:extLst>
      <p:ext uri="{BB962C8B-B14F-4D97-AF65-F5344CB8AC3E}">
        <p14:creationId xmlns:p14="http://schemas.microsoft.com/office/powerpoint/2010/main" val="33803810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D260A4-0480-4EE7-B1D7-814555CF0A54}"/>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6420A739-8659-452F-9E54-62A939339229}" type="datetime1">
              <a:rPr lang="ja-JP" altLang="en-US" smtClean="0"/>
              <a:t>2023/8/17</a:t>
            </a:fld>
            <a:endParaRPr lang="en-US" altLang="ja-JP"/>
          </a:p>
        </p:txBody>
      </p:sp>
      <p:sp>
        <p:nvSpPr>
          <p:cNvPr id="6" name="Footer Placeholder 5">
            <a:extLst>
              <a:ext uri="{FF2B5EF4-FFF2-40B4-BE49-F238E27FC236}">
                <a16:creationId xmlns:a16="http://schemas.microsoft.com/office/drawing/2014/main" id="{06884718-1C8A-4D04-AD03-FB4514DF865D}"/>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6D5856BE-FA25-4E02-B485-90ED8E770A17}"/>
              </a:ext>
            </a:extLst>
          </p:cNvPr>
          <p:cNvSpPr>
            <a:spLocks noGrp="1"/>
          </p:cNvSpPr>
          <p:nvPr>
            <p:ph type="sldNum" sz="quarter" idx="12"/>
          </p:nvPr>
        </p:nvSpPr>
        <p:spPr/>
        <p:txBody>
          <a:bodyPr/>
          <a:lstStyle>
            <a:lvl1pPr>
              <a:defRPr b="1"/>
            </a:lvl1pPr>
          </a:lstStyle>
          <a:p>
            <a:pPr>
              <a:defRPr/>
            </a:pPr>
            <a:fld id="{90937C2F-63FB-4C73-8C50-42C44B02586B}" type="slidenum">
              <a:rPr lang="en-US" altLang="ja-JP"/>
              <a:pPr>
                <a:defRPr/>
              </a:pPr>
              <a:t>‹#›</a:t>
            </a:fld>
            <a:endParaRPr lang="en-US" altLang="ja-JP"/>
          </a:p>
        </p:txBody>
      </p:sp>
    </p:spTree>
    <p:extLst>
      <p:ext uri="{BB962C8B-B14F-4D97-AF65-F5344CB8AC3E}">
        <p14:creationId xmlns:p14="http://schemas.microsoft.com/office/powerpoint/2010/main" val="2746624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651692E-65BE-4985-A62D-C2F7B18FC0FA}" type="datetime1">
              <a:rPr lang="ja-JP" altLang="en-US" smtClean="0"/>
              <a:t>2023/8/17</a:t>
            </a:fld>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CBF643C7-2454-4A70-9F2A-3D237B46FBE7}" type="slidenum">
              <a:rPr lang="en-US" altLang="ja-JP"/>
              <a:pPr/>
              <a:t>‹#›</a:t>
            </a:fld>
            <a:endParaRPr lang="en-US" altLang="ja-JP"/>
          </a:p>
        </p:txBody>
      </p:sp>
    </p:spTree>
    <p:extLst>
      <p:ext uri="{BB962C8B-B14F-4D97-AF65-F5344CB8AC3E}">
        <p14:creationId xmlns:p14="http://schemas.microsoft.com/office/powerpoint/2010/main" val="41694221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DCACAB-EAAA-4EF1-A3EA-88F751A4A89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1F93BF71-CFF4-447E-83E7-8CF25C8AA2D0}" type="datetime1">
              <a:rPr lang="ja-JP" altLang="en-US" smtClean="0"/>
              <a:t>2023/8/17</a:t>
            </a:fld>
            <a:endParaRPr lang="en-US" altLang="ja-JP"/>
          </a:p>
        </p:txBody>
      </p:sp>
      <p:sp>
        <p:nvSpPr>
          <p:cNvPr id="8" name="Footer Placeholder 7">
            <a:extLst>
              <a:ext uri="{FF2B5EF4-FFF2-40B4-BE49-F238E27FC236}">
                <a16:creationId xmlns:a16="http://schemas.microsoft.com/office/drawing/2014/main" id="{ACC5960B-CF06-45F2-926D-2AA7EAA56762}"/>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43784C4F-214C-404E-9C15-D9ED10AEF0A9}"/>
              </a:ext>
            </a:extLst>
          </p:cNvPr>
          <p:cNvSpPr>
            <a:spLocks noGrp="1"/>
          </p:cNvSpPr>
          <p:nvPr>
            <p:ph type="sldNum" sz="quarter" idx="12"/>
          </p:nvPr>
        </p:nvSpPr>
        <p:spPr/>
        <p:txBody>
          <a:bodyPr/>
          <a:lstStyle>
            <a:lvl1pPr>
              <a:defRPr b="1"/>
            </a:lvl1pPr>
          </a:lstStyle>
          <a:p>
            <a:pPr>
              <a:defRPr/>
            </a:pPr>
            <a:fld id="{EF6ECF3B-D2B8-45E0-AF7F-C0ABA234C6DB}" type="slidenum">
              <a:rPr lang="en-US" altLang="ja-JP"/>
              <a:pPr>
                <a:defRPr/>
              </a:pPr>
              <a:t>‹#›</a:t>
            </a:fld>
            <a:endParaRPr lang="en-US" altLang="ja-JP"/>
          </a:p>
        </p:txBody>
      </p:sp>
    </p:spTree>
    <p:extLst>
      <p:ext uri="{BB962C8B-B14F-4D97-AF65-F5344CB8AC3E}">
        <p14:creationId xmlns:p14="http://schemas.microsoft.com/office/powerpoint/2010/main" val="32915319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3AD7F2-F4CA-47C6-A78C-CBA56F9B7AB0}"/>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B2778EAD-57D0-4199-A964-4BE6D66A7050}" type="datetime1">
              <a:rPr lang="ja-JP" altLang="en-US" smtClean="0"/>
              <a:t>2023/8/17</a:t>
            </a:fld>
            <a:endParaRPr lang="en-US" altLang="ja-JP"/>
          </a:p>
        </p:txBody>
      </p:sp>
      <p:sp>
        <p:nvSpPr>
          <p:cNvPr id="4" name="Footer Placeholder 3">
            <a:extLst>
              <a:ext uri="{FF2B5EF4-FFF2-40B4-BE49-F238E27FC236}">
                <a16:creationId xmlns:a16="http://schemas.microsoft.com/office/drawing/2014/main" id="{3AA64D4A-2431-4A1A-AA33-A91BB1D302B6}"/>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68FDAD6A-33E8-4CC6-AD8B-1A646CD83D5C}"/>
              </a:ext>
            </a:extLst>
          </p:cNvPr>
          <p:cNvSpPr>
            <a:spLocks noGrp="1"/>
          </p:cNvSpPr>
          <p:nvPr>
            <p:ph type="sldNum" sz="quarter" idx="12"/>
          </p:nvPr>
        </p:nvSpPr>
        <p:spPr/>
        <p:txBody>
          <a:bodyPr/>
          <a:lstStyle>
            <a:lvl1pPr>
              <a:defRPr b="1"/>
            </a:lvl1pPr>
          </a:lstStyle>
          <a:p>
            <a:pPr>
              <a:defRPr/>
            </a:pPr>
            <a:fld id="{C392E549-D33F-437F-A1A8-0BEA078F53F0}" type="slidenum">
              <a:rPr lang="en-US" altLang="ja-JP"/>
              <a:pPr>
                <a:defRPr/>
              </a:pPr>
              <a:t>‹#›</a:t>
            </a:fld>
            <a:endParaRPr lang="en-US" altLang="ja-JP"/>
          </a:p>
        </p:txBody>
      </p:sp>
    </p:spTree>
    <p:extLst>
      <p:ext uri="{BB962C8B-B14F-4D97-AF65-F5344CB8AC3E}">
        <p14:creationId xmlns:p14="http://schemas.microsoft.com/office/powerpoint/2010/main" val="6939557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C02827-53DA-4C78-9E91-6BA0971E02C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AD96EBE9-7739-483D-AD42-74E904D9228B}" type="datetime1">
              <a:rPr lang="ja-JP" altLang="en-US" smtClean="0"/>
              <a:t>2023/8/17</a:t>
            </a:fld>
            <a:endParaRPr lang="en-US" altLang="ja-JP"/>
          </a:p>
        </p:txBody>
      </p:sp>
      <p:sp>
        <p:nvSpPr>
          <p:cNvPr id="3" name="Footer Placeholder 2">
            <a:extLst>
              <a:ext uri="{FF2B5EF4-FFF2-40B4-BE49-F238E27FC236}">
                <a16:creationId xmlns:a16="http://schemas.microsoft.com/office/drawing/2014/main" id="{64B85FB1-7DBD-412D-8BC8-6406ECCD6D75}"/>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6C8E2409-44C8-431C-8D6A-F6E851B0EEA8}"/>
              </a:ext>
            </a:extLst>
          </p:cNvPr>
          <p:cNvSpPr>
            <a:spLocks noGrp="1"/>
          </p:cNvSpPr>
          <p:nvPr>
            <p:ph type="sldNum" sz="quarter" idx="12"/>
          </p:nvPr>
        </p:nvSpPr>
        <p:spPr/>
        <p:txBody>
          <a:bodyPr/>
          <a:lstStyle>
            <a:lvl1pPr>
              <a:defRPr b="1"/>
            </a:lvl1pPr>
          </a:lstStyle>
          <a:p>
            <a:pPr>
              <a:defRPr/>
            </a:pPr>
            <a:fld id="{5B5B10DA-8276-4399-968C-568F508C0DE9}" type="slidenum">
              <a:rPr lang="en-US" altLang="ja-JP"/>
              <a:pPr>
                <a:defRPr/>
              </a:pPr>
              <a:t>‹#›</a:t>
            </a:fld>
            <a:endParaRPr lang="en-US" altLang="ja-JP"/>
          </a:p>
        </p:txBody>
      </p:sp>
    </p:spTree>
    <p:extLst>
      <p:ext uri="{BB962C8B-B14F-4D97-AF65-F5344CB8AC3E}">
        <p14:creationId xmlns:p14="http://schemas.microsoft.com/office/powerpoint/2010/main" val="35298190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B99F491-F6B9-4A51-A90B-7D91C6B5202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C2F9B7DF-54ED-4F53-B59D-1DDFB0F03289}" type="datetime1">
              <a:rPr lang="ja-JP" altLang="en-US" smtClean="0"/>
              <a:t>2023/8/17</a:t>
            </a:fld>
            <a:endParaRPr lang="en-US" altLang="ja-JP"/>
          </a:p>
        </p:txBody>
      </p:sp>
      <p:sp>
        <p:nvSpPr>
          <p:cNvPr id="6" name="Footer Placeholder 5">
            <a:extLst>
              <a:ext uri="{FF2B5EF4-FFF2-40B4-BE49-F238E27FC236}">
                <a16:creationId xmlns:a16="http://schemas.microsoft.com/office/drawing/2014/main" id="{CE310861-B180-4EC8-B544-16D3942DF3FE}"/>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598D6771-952D-4FB0-BBC1-5CC8BB0D6632}"/>
              </a:ext>
            </a:extLst>
          </p:cNvPr>
          <p:cNvSpPr>
            <a:spLocks noGrp="1"/>
          </p:cNvSpPr>
          <p:nvPr>
            <p:ph type="sldNum" sz="quarter" idx="12"/>
          </p:nvPr>
        </p:nvSpPr>
        <p:spPr/>
        <p:txBody>
          <a:bodyPr/>
          <a:lstStyle>
            <a:lvl1pPr>
              <a:defRPr b="1"/>
            </a:lvl1pPr>
          </a:lstStyle>
          <a:p>
            <a:pPr>
              <a:defRPr/>
            </a:pPr>
            <a:fld id="{8531926F-F32A-4B95-9FD6-4FFDD9DCCB2E}" type="slidenum">
              <a:rPr lang="en-US" altLang="ja-JP"/>
              <a:pPr>
                <a:defRPr/>
              </a:pPr>
              <a:t>‹#›</a:t>
            </a:fld>
            <a:endParaRPr lang="en-US" altLang="ja-JP"/>
          </a:p>
        </p:txBody>
      </p:sp>
    </p:spTree>
    <p:extLst>
      <p:ext uri="{BB962C8B-B14F-4D97-AF65-F5344CB8AC3E}">
        <p14:creationId xmlns:p14="http://schemas.microsoft.com/office/powerpoint/2010/main" val="13842650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9B59D0D-3A43-4D11-A6E8-835A4CCFC0C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ABA5AB8B-8578-4364-BBDC-49E7B78D9306}" type="datetime1">
              <a:rPr lang="ja-JP" altLang="en-US" smtClean="0"/>
              <a:t>2023/8/17</a:t>
            </a:fld>
            <a:endParaRPr lang="en-US" altLang="ja-JP"/>
          </a:p>
        </p:txBody>
      </p:sp>
      <p:sp>
        <p:nvSpPr>
          <p:cNvPr id="6" name="Footer Placeholder 5">
            <a:extLst>
              <a:ext uri="{FF2B5EF4-FFF2-40B4-BE49-F238E27FC236}">
                <a16:creationId xmlns:a16="http://schemas.microsoft.com/office/drawing/2014/main" id="{13091432-E45F-45B1-A2CE-55DCD4B83BC3}"/>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D23BD36F-68F8-4220-BDEF-37D59B75F2F5}"/>
              </a:ext>
            </a:extLst>
          </p:cNvPr>
          <p:cNvSpPr>
            <a:spLocks noGrp="1"/>
          </p:cNvSpPr>
          <p:nvPr>
            <p:ph type="sldNum" sz="quarter" idx="12"/>
          </p:nvPr>
        </p:nvSpPr>
        <p:spPr/>
        <p:txBody>
          <a:bodyPr/>
          <a:lstStyle>
            <a:lvl1pPr>
              <a:defRPr b="1"/>
            </a:lvl1pPr>
          </a:lstStyle>
          <a:p>
            <a:pPr>
              <a:defRPr/>
            </a:pPr>
            <a:fld id="{0144B7E7-997C-4D0F-A83F-59FF13B09DC8}" type="slidenum">
              <a:rPr lang="en-US" altLang="ja-JP"/>
              <a:pPr>
                <a:defRPr/>
              </a:pPr>
              <a:t>‹#›</a:t>
            </a:fld>
            <a:endParaRPr lang="en-US" altLang="ja-JP"/>
          </a:p>
        </p:txBody>
      </p:sp>
    </p:spTree>
    <p:extLst>
      <p:ext uri="{BB962C8B-B14F-4D97-AF65-F5344CB8AC3E}">
        <p14:creationId xmlns:p14="http://schemas.microsoft.com/office/powerpoint/2010/main" val="36400459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16383-A480-439F-8AD5-B544EE1B790D}"/>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D98D950C-4BDE-4C5F-A2E7-B37677F3678A}" type="datetime1">
              <a:rPr lang="ja-JP" altLang="en-US" smtClean="0"/>
              <a:t>2023/8/17</a:t>
            </a:fld>
            <a:endParaRPr lang="en-US" altLang="ja-JP"/>
          </a:p>
        </p:txBody>
      </p:sp>
      <p:sp>
        <p:nvSpPr>
          <p:cNvPr id="5" name="Footer Placeholder 4">
            <a:extLst>
              <a:ext uri="{FF2B5EF4-FFF2-40B4-BE49-F238E27FC236}">
                <a16:creationId xmlns:a16="http://schemas.microsoft.com/office/drawing/2014/main" id="{064D8F86-1382-43F2-93B6-B48C6F939BC3}"/>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775A7720-FC97-4AAF-89AC-C9F40CD9F991}"/>
              </a:ext>
            </a:extLst>
          </p:cNvPr>
          <p:cNvSpPr>
            <a:spLocks noGrp="1"/>
          </p:cNvSpPr>
          <p:nvPr>
            <p:ph type="sldNum" sz="quarter" idx="12"/>
          </p:nvPr>
        </p:nvSpPr>
        <p:spPr/>
        <p:txBody>
          <a:bodyPr/>
          <a:lstStyle>
            <a:lvl1pPr>
              <a:defRPr b="1"/>
            </a:lvl1pPr>
          </a:lstStyle>
          <a:p>
            <a:pPr>
              <a:defRPr/>
            </a:pPr>
            <a:fld id="{37589B34-0E1E-4E86-8002-1A114CDBD7C1}" type="slidenum">
              <a:rPr lang="en-US" altLang="ja-JP"/>
              <a:pPr>
                <a:defRPr/>
              </a:pPr>
              <a:t>‹#›</a:t>
            </a:fld>
            <a:endParaRPr lang="en-US" altLang="ja-JP"/>
          </a:p>
        </p:txBody>
      </p:sp>
    </p:spTree>
    <p:extLst>
      <p:ext uri="{BB962C8B-B14F-4D97-AF65-F5344CB8AC3E}">
        <p14:creationId xmlns:p14="http://schemas.microsoft.com/office/powerpoint/2010/main" val="18764828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0D3C1-F060-4667-8BDE-63F55B6DDCE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BA04FFAD-8795-4DBF-81F3-12834B4EAB84}" type="datetime1">
              <a:rPr lang="ja-JP" altLang="en-US" smtClean="0"/>
              <a:t>2023/8/17</a:t>
            </a:fld>
            <a:endParaRPr lang="en-US" altLang="ja-JP"/>
          </a:p>
        </p:txBody>
      </p:sp>
      <p:sp>
        <p:nvSpPr>
          <p:cNvPr id="5" name="Footer Placeholder 4">
            <a:extLst>
              <a:ext uri="{FF2B5EF4-FFF2-40B4-BE49-F238E27FC236}">
                <a16:creationId xmlns:a16="http://schemas.microsoft.com/office/drawing/2014/main" id="{0BE4E7A9-2A0D-4B08-9F90-670BD07D6B66}"/>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E1658BE-96CE-418C-94EC-750CDDFDE47E}"/>
              </a:ext>
            </a:extLst>
          </p:cNvPr>
          <p:cNvSpPr>
            <a:spLocks noGrp="1"/>
          </p:cNvSpPr>
          <p:nvPr>
            <p:ph type="sldNum" sz="quarter" idx="12"/>
          </p:nvPr>
        </p:nvSpPr>
        <p:spPr/>
        <p:txBody>
          <a:bodyPr/>
          <a:lstStyle>
            <a:lvl1pPr>
              <a:defRPr b="1"/>
            </a:lvl1pPr>
          </a:lstStyle>
          <a:p>
            <a:pPr>
              <a:defRPr/>
            </a:pPr>
            <a:fld id="{B593685E-06DF-40E0-8D94-940F5DE1F654}" type="slidenum">
              <a:rPr lang="en-US" altLang="ja-JP"/>
              <a:pPr>
                <a:defRPr/>
              </a:pPr>
              <a:t>‹#›</a:t>
            </a:fld>
            <a:endParaRPr lang="en-US" altLang="ja-JP"/>
          </a:p>
        </p:txBody>
      </p:sp>
    </p:spTree>
    <p:extLst>
      <p:ext uri="{BB962C8B-B14F-4D97-AF65-F5344CB8AC3E}">
        <p14:creationId xmlns:p14="http://schemas.microsoft.com/office/powerpoint/2010/main" val="172069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0.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10" Type="http://schemas.openxmlformats.org/officeDocument/2006/relationships/theme" Target="../theme/theme8.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9.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fld id="{3698201F-525C-4243-9EAC-8182CF32037E}" type="datetime1">
              <a:rPr lang="ja-JP" altLang="en-US" kern="1200" smtClean="0">
                <a:cs typeface="+mn-cs"/>
              </a:rPr>
              <a:t>2023/8/17</a:t>
            </a:fld>
            <a:endParaRPr lang="en-US" kern="1200">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fontAlgn="base">
              <a:spcBef>
                <a:spcPct val="0"/>
              </a:spcBef>
              <a:spcAft>
                <a:spcPct val="0"/>
              </a:spcAft>
              <a:defRPr/>
            </a:pPr>
            <a:r>
              <a:rPr lang="en-US" altLang="ja-JP" kern="1200">
                <a:ea typeface="ＭＳ Ｐゴシック" pitchFamily="50" charset="-128"/>
                <a:cs typeface="+mn-cs"/>
              </a:rPr>
              <a:t>Copyright©️ 2023 HRD, Inc. All Rights Reserved. Strictly Confidential.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fontAlgn="base">
              <a:spcBef>
                <a:spcPct val="0"/>
              </a:spcBef>
              <a:spcAft>
                <a:spcPct val="0"/>
              </a:spcAft>
            </a:pPr>
            <a:fld id="{21A95857-5D13-4F02-B05D-8A2EFFC0FCF2}" type="slidenum">
              <a:rPr lang="en-US" altLang="ja-JP" kern="1200">
                <a:ea typeface="ＭＳ Ｐゴシック" pitchFamily="50" charset="-128"/>
                <a:cs typeface="+mn-cs"/>
              </a:rPr>
              <a:pPr fontAlgn="base">
                <a:spcBef>
                  <a:spcPct val="0"/>
                </a:spcBef>
                <a:spcAft>
                  <a:spcPct val="0"/>
                </a:spcAft>
              </a:pPr>
              <a:t>‹#›</a:t>
            </a:fld>
            <a:endParaRPr lang="en-US" altLang="ja-JP" kern="1200">
              <a:ea typeface="ＭＳ Ｐゴシック" pitchFamily="50" charset="-128"/>
              <a:cs typeface="+mn-cs"/>
            </a:endParaRPr>
          </a:p>
        </p:txBody>
      </p:sp>
    </p:spTree>
    <p:extLst>
      <p:ext uri="{BB962C8B-B14F-4D97-AF65-F5344CB8AC3E}">
        <p14:creationId xmlns:p14="http://schemas.microsoft.com/office/powerpoint/2010/main" val="78667516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956CFF-3879-4BE8-A025-2A995EDBA7E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7" name="Text Placeholder 2">
            <a:extLst>
              <a:ext uri="{FF2B5EF4-FFF2-40B4-BE49-F238E27FC236}">
                <a16:creationId xmlns:a16="http://schemas.microsoft.com/office/drawing/2014/main" id="{8AAF7804-CAED-48F8-ABC8-5BF02D8B3D1F}"/>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065BC1E5-1FA5-451B-B538-87BAF14A56AA}"/>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b="0">
                <a:solidFill>
                  <a:prstClr val="black"/>
                </a:solidFill>
                <a:latin typeface="+mn-lt"/>
                <a:ea typeface="+mn-ea"/>
                <a:cs typeface="Arial"/>
                <a:sym typeface="Arial"/>
                <a:rtl val="0"/>
              </a:defRPr>
            </a:lvl1pPr>
          </a:lstStyle>
          <a:p>
            <a:pPr>
              <a:defRPr/>
            </a:pPr>
            <a:fld id="{77D86ED2-B40E-4D1F-83A8-236A2F2B3D5A}" type="datetime1">
              <a:rPr lang="ja-JP" altLang="en-US" smtClean="0"/>
              <a:t>2023/8/17</a:t>
            </a:fld>
            <a:endParaRPr lang="en-US"/>
          </a:p>
        </p:txBody>
      </p:sp>
      <p:sp>
        <p:nvSpPr>
          <p:cNvPr id="5" name="Footer Placeholder 4">
            <a:extLst>
              <a:ext uri="{FF2B5EF4-FFF2-40B4-BE49-F238E27FC236}">
                <a16:creationId xmlns:a16="http://schemas.microsoft.com/office/drawing/2014/main" id="{6FEE30B2-D9F7-4FB9-B685-CD37EB3B2DFC}"/>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b="0">
                <a:solidFill>
                  <a:srgbClr val="898989"/>
                </a:solidFill>
                <a:latin typeface="Calibri" pitchFamily="34" charset="0"/>
                <a:cs typeface="Arial"/>
                <a:sym typeface="Arial"/>
                <a:rtl val="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13CA84E7-2BA7-4A5C-A3F9-EF07ADA443C8}"/>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cs typeface="Arial" panose="020B0604020202020204" pitchFamily="34" charset="0"/>
                <a:sym typeface="Arial" panose="020B0604020202020204" pitchFamily="34" charset="0"/>
              </a:defRPr>
            </a:lvl1pPr>
          </a:lstStyle>
          <a:p>
            <a:pPr>
              <a:defRPr/>
            </a:pPr>
            <a:fld id="{A3229315-F23D-43F1-BF75-0A587A9E125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510013" r:id="rId1"/>
    <p:sldLayoutId id="2147510014" r:id="rId2"/>
    <p:sldLayoutId id="2147510015" r:id="rId3"/>
    <p:sldLayoutId id="2147510016" r:id="rId4"/>
    <p:sldLayoutId id="2147510017" r:id="rId5"/>
    <p:sldLayoutId id="2147510018" r:id="rId6"/>
    <p:sldLayoutId id="2147510019" r:id="rId7"/>
    <p:sldLayoutId id="2147510020" r:id="rId8"/>
    <p:sldLayoutId id="2147510021" r:id="rId9"/>
    <p:sldLayoutId id="2147510022" r:id="rId10"/>
    <p:sldLayoutId id="2147510023"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66004-2394-409E-A3F3-AD3617C04F28}" type="datetime1">
              <a:rPr lang="ja-JP" altLang="en-US" smtClean="0"/>
              <a:t>2023/8/17</a:t>
            </a:fld>
            <a:endParaRPr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a:t>Copyright©️ 2023 HRD, Inc. All Rights Reserved. Strictly Confidential.</a:t>
            </a:r>
            <a:endParaRPr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3899053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404E42FA-E7C4-4DE6-8832-74D8BB12731A}" type="datetime1">
              <a:rPr lang="ja-JP" altLang="en-US" smtClean="0"/>
              <a:t>2023/8/17</a:t>
            </a:fld>
            <a:endParaRPr/>
          </a:p>
        </p:txBody>
      </p:sp>
      <p:sp>
        <p:nvSpPr>
          <p:cNvPr id="12" name="Shape 12"/>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3" name="Shape 13"/>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43608012"/>
      </p:ext>
    </p:extLst>
  </p:cSld>
  <p:clrMap bg1="lt1" tx1="dk1" bg2="dk2" tx2="lt2" accent1="accent1" accent2="accent2" accent3="accent3" accent4="accent4" accent5="accent5" accent6="accent6" hlink="hlink" folHlink="folHlink"/>
  <p:sldLayoutIdLst>
    <p:sldLayoutId id="2147483656" r:id="rId1"/>
    <p:sldLayoutId id="2147484020" r:id="rId2"/>
    <p:sldLayoutId id="2147484022" r:id="rId3"/>
    <p:sldLayoutId id="2147484023" r:id="rId4"/>
    <p:sldLayoutId id="2147483692" r:id="rId5"/>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fld id="{CD95CC43-A5AD-4F38-BA19-47E19F8A38CE}" type="datetime1">
              <a:rPr lang="ja-JP" altLang="en-US" kern="1200" smtClean="0">
                <a:cs typeface="+mn-cs"/>
              </a:rPr>
              <a:t>2023/8/17</a:t>
            </a:fld>
            <a:endParaRPr lang="en-US" kern="1200">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fontAlgn="base">
              <a:spcBef>
                <a:spcPct val="0"/>
              </a:spcBef>
              <a:spcAft>
                <a:spcPct val="0"/>
              </a:spcAft>
              <a:defRPr/>
            </a:pPr>
            <a:r>
              <a:rPr lang="en-US" altLang="ja-JP" kern="1200">
                <a:ea typeface="ＭＳ Ｐゴシック" pitchFamily="50" charset="-128"/>
                <a:cs typeface="+mn-cs"/>
              </a:rPr>
              <a:t>Copyright©️ 2023 HRD, Inc. All Rights Reserved. Strictly Confidential.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fontAlgn="base">
              <a:spcBef>
                <a:spcPct val="0"/>
              </a:spcBef>
              <a:spcAft>
                <a:spcPct val="0"/>
              </a:spcAft>
            </a:pPr>
            <a:fld id="{21A95857-5D13-4F02-B05D-8A2EFFC0FCF2}" type="slidenum">
              <a:rPr lang="en-US" altLang="ja-JP" kern="1200">
                <a:ea typeface="ＭＳ Ｐゴシック" pitchFamily="50" charset="-128"/>
                <a:cs typeface="+mn-cs"/>
              </a:rPr>
              <a:pPr fontAlgn="base">
                <a:spcBef>
                  <a:spcPct val="0"/>
                </a:spcBef>
                <a:spcAft>
                  <a:spcPct val="0"/>
                </a:spcAft>
              </a:pPr>
              <a:t>‹#›</a:t>
            </a:fld>
            <a:endParaRPr lang="en-US" altLang="ja-JP" kern="1200">
              <a:ea typeface="ＭＳ Ｐゴシック" pitchFamily="50" charset="-128"/>
              <a:cs typeface="+mn-cs"/>
            </a:endParaRPr>
          </a:p>
        </p:txBody>
      </p:sp>
    </p:spTree>
    <p:extLst>
      <p:ext uri="{BB962C8B-B14F-4D97-AF65-F5344CB8AC3E}">
        <p14:creationId xmlns:p14="http://schemas.microsoft.com/office/powerpoint/2010/main" val="1272433861"/>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Shape 9"/>
          <p:cNvSpPr txBox="1">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23555" name="Shape 10"/>
          <p:cNvSpPr txBox="1">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3316" name="Shape 11">
            <a:extLst>
              <a:ext uri="{FF2B5EF4-FFF2-40B4-BE49-F238E27FC236}">
                <a16:creationId xmlns:a16="http://schemas.microsoft.com/office/drawing/2014/main" id="{16A7F688-551B-4040-99F2-9B66FF72D5EF}"/>
              </a:ext>
            </a:extLst>
          </p:cNvPr>
          <p:cNvSpPr txBox="1">
            <a:spLocks noGrp="1"/>
          </p:cNvSpPr>
          <p:nvPr>
            <p:ph type="dt" idx="10"/>
          </p:nvPr>
        </p:nvSpPr>
        <p:spPr bwMode="auto">
          <a:xfrm>
            <a:off x="609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kumimoji="0" sz="1200">
                <a:solidFill>
                  <a:srgbClr val="888888"/>
                </a:solidFill>
                <a:latin typeface="Calibri" panose="020F0502020204030204" pitchFamily="34" charset="0"/>
                <a:ea typeface="ＭＳ Ｐゴシック" pitchFamily="50" charset="-128"/>
                <a:cs typeface="Arial"/>
                <a:sym typeface="Calibri" panose="020F0502020204030204" pitchFamily="34" charset="0"/>
                <a:rtl val="0"/>
              </a:defRPr>
            </a:lvl1pPr>
          </a:lstStyle>
          <a:p>
            <a:pPr fontAlgn="base">
              <a:spcBef>
                <a:spcPct val="0"/>
              </a:spcBef>
              <a:spcAft>
                <a:spcPct val="0"/>
              </a:spcAft>
              <a:defRPr/>
            </a:pPr>
            <a:fld id="{1A8462B6-B019-4C7F-8058-27ED913BCFD8}" type="datetime1">
              <a:rPr lang="ja-JP" altLang="en-US" kern="1200" smtClean="0"/>
              <a:t>2023/8/17</a:t>
            </a:fld>
            <a:endParaRPr lang="ja-JP" altLang="ja-JP" kern="1200"/>
          </a:p>
        </p:txBody>
      </p:sp>
      <p:sp>
        <p:nvSpPr>
          <p:cNvPr id="13317" name="Shape 12">
            <a:extLst>
              <a:ext uri="{FF2B5EF4-FFF2-40B4-BE49-F238E27FC236}">
                <a16:creationId xmlns:a16="http://schemas.microsoft.com/office/drawing/2014/main" id="{D232FE23-6619-4D4B-B110-BBE759032D73}"/>
              </a:ext>
            </a:extLst>
          </p:cNvPr>
          <p:cNvSpPr txBox="1">
            <a:spLocks noGrp="1"/>
          </p:cNvSpPr>
          <p:nvPr>
            <p:ph type="ftr" idx="11"/>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kumimoji="0" sz="1200">
                <a:solidFill>
                  <a:srgbClr val="888888"/>
                </a:solidFill>
                <a:latin typeface="Calibri" panose="020F0502020204030204" pitchFamily="34" charset="0"/>
                <a:ea typeface="ＭＳ Ｐゴシック" pitchFamily="50" charset="-128"/>
                <a:cs typeface="Arial"/>
                <a:sym typeface="Calibri" panose="020F0502020204030204" pitchFamily="34" charset="0"/>
                <a:rtl val="0"/>
              </a:defRPr>
            </a:lvl1pPr>
          </a:lstStyle>
          <a:p>
            <a:pPr fontAlgn="base">
              <a:spcBef>
                <a:spcPct val="0"/>
              </a:spcBef>
              <a:spcAft>
                <a:spcPct val="0"/>
              </a:spcAft>
              <a:defRPr/>
            </a:pPr>
            <a:r>
              <a:rPr lang="en-US" altLang="ja-JP" kern="1200"/>
              <a:t>Copyright©️ 2023 HRD, Inc. All Rights Reserved. Strictly Confidential.</a:t>
            </a:r>
            <a:endParaRPr lang="ja-JP" altLang="ja-JP" kern="1200"/>
          </a:p>
        </p:txBody>
      </p:sp>
      <p:sp>
        <p:nvSpPr>
          <p:cNvPr id="13318" name="Shape 13">
            <a:extLst>
              <a:ext uri="{FF2B5EF4-FFF2-40B4-BE49-F238E27FC236}">
                <a16:creationId xmlns:a16="http://schemas.microsoft.com/office/drawing/2014/main" id="{5C9DDEDD-51DD-4F01-A844-54D77CE4ADFA}"/>
              </a:ext>
            </a:extLst>
          </p:cNvPr>
          <p:cNvSpPr txBox="1">
            <a:spLocks noGrp="1"/>
          </p:cNvSpPr>
          <p:nvPr>
            <p:ph type="sldNum" idx="12"/>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kumimoji="0" sz="1200">
                <a:solidFill>
                  <a:srgbClr val="888888"/>
                </a:solidFill>
                <a:latin typeface="Calibri" pitchFamily="34" charset="0"/>
                <a:ea typeface="ＭＳ Ｐゴシック" pitchFamily="50" charset="-128"/>
                <a:cs typeface="Arial"/>
                <a:sym typeface="Calibri" pitchFamily="34" charset="0"/>
                <a:rtl val="0"/>
              </a:defRPr>
            </a:lvl1pPr>
          </a:lstStyle>
          <a:p>
            <a:pPr fontAlgn="base">
              <a:spcBef>
                <a:spcPct val="0"/>
              </a:spcBef>
              <a:spcAft>
                <a:spcPct val="0"/>
              </a:spcAft>
              <a:defRPr/>
            </a:pPr>
            <a:fld id="{7ECB2738-1995-49EF-904B-847D00E9814E}" type="slidenum">
              <a:rPr lang="en-US" altLang="ja-JP" kern="1200"/>
              <a:pPr fontAlgn="base">
                <a:spcBef>
                  <a:spcPct val="0"/>
                </a:spcBef>
                <a:spcAft>
                  <a:spcPct val="0"/>
                </a:spcAft>
                <a:defRPr/>
              </a:pPr>
              <a:t>‹#›</a:t>
            </a:fld>
            <a:endParaRPr lang="en-US" altLang="ja-JP" kern="1200"/>
          </a:p>
        </p:txBody>
      </p:sp>
    </p:spTree>
    <p:extLst>
      <p:ext uri="{BB962C8B-B14F-4D97-AF65-F5344CB8AC3E}">
        <p14:creationId xmlns:p14="http://schemas.microsoft.com/office/powerpoint/2010/main" val="3215597788"/>
      </p:ext>
    </p:extLst>
  </p:cSld>
  <p:clrMap bg1="lt1" tx1="dk1" bg2="dk2" tx2="lt2" accent1="accent1" accent2="accent2" accent3="accent3" accent4="accent4" accent5="accent5" accent6="accent6" hlink="hlink" folHlink="folHlink"/>
  <p:sldLayoutIdLst>
    <p:sldLayoutId id="2147484298" r:id="rId1"/>
    <p:sldLayoutId id="2147484301" r:id="rId2"/>
    <p:sldLayoutId id="2147484302" r:id="rId3"/>
    <p:sldLayoutId id="2147484303" r:id="rId4"/>
    <p:sldLayoutId id="2147484304" r:id="rId5"/>
    <p:sldLayoutId id="2147484305" r:id="rId6"/>
    <p:sldLayoutId id="2147484339" r:id="rId7"/>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9">
            <a:extLst>
              <a:ext uri="{FF2B5EF4-FFF2-40B4-BE49-F238E27FC236}">
                <a16:creationId xmlns:a16="http://schemas.microsoft.com/office/drawing/2014/main" id="{3B4670DC-9D50-44D7-AB91-E2AAE241BCB3}"/>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13315" name="Shape 10">
            <a:extLst>
              <a:ext uri="{FF2B5EF4-FFF2-40B4-BE49-F238E27FC236}">
                <a16:creationId xmlns:a16="http://schemas.microsoft.com/office/drawing/2014/main" id="{2F0D928C-734F-4A2F-9661-792AB604741A}"/>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6EB01C5E-FFA1-482D-9B90-D1F807FC8D34}"/>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b="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AFE07F8D-93FE-4658-9C63-A1E02DE9D55B}" type="datetime1">
              <a:rPr lang="ja-JP" altLang="en-US" smtClean="0"/>
              <a:t>2023/8/17</a:t>
            </a:fld>
            <a:endParaRPr lang="ja-JP" altLang="ja-JP"/>
          </a:p>
        </p:txBody>
      </p:sp>
      <p:sp>
        <p:nvSpPr>
          <p:cNvPr id="12" name="Shape 12">
            <a:extLst>
              <a:ext uri="{FF2B5EF4-FFF2-40B4-BE49-F238E27FC236}">
                <a16:creationId xmlns:a16="http://schemas.microsoft.com/office/drawing/2014/main" id="{68550F5D-29F3-45F1-A903-794F13612944}"/>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b="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A295D909-D72D-4A3E-A886-9EE07D136940}"/>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b="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EB7AE9C7-1FF2-4273-ACE0-6A4F98735EBA}" type="slidenum">
              <a:rPr lang="en-US" altLang="ja-JP"/>
              <a:pPr>
                <a:defRPr/>
              </a:pPr>
              <a:t>‹#›</a:t>
            </a:fld>
            <a:endParaRPr lang="en-US" altLang="ja-JP"/>
          </a:p>
        </p:txBody>
      </p:sp>
    </p:spTree>
  </p:cSld>
  <p:clrMap bg1="lt1" tx1="dk1" bg2="dk2" tx2="lt2" accent1="accent1" accent2="accent2" accent3="accent3" accent4="accent4" accent5="accent5" accent6="accent6" hlink="hlink" folHlink="folHlink"/>
  <p:sldLayoutIdLst>
    <p:sldLayoutId id="2147509092" r:id="rId1"/>
    <p:sldLayoutId id="2147509093" r:id="rId2"/>
    <p:sldLayoutId id="2147509094" r:id="rId3"/>
    <p:sldLayoutId id="2147509095" r:id="rId4"/>
    <p:sldLayoutId id="2147509096" r:id="rId5"/>
    <p:sldLayoutId id="2147509229" r:id="rId6"/>
    <p:sldLayoutId id="2147509230" r:id="rId7"/>
    <p:sldLayoutId id="2147509231" r:id="rId8"/>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Title Placeholder 1">
            <a:extLst>
              <a:ext uri="{FF2B5EF4-FFF2-40B4-BE49-F238E27FC236}">
                <a16:creationId xmlns:a16="http://schemas.microsoft.com/office/drawing/2014/main" id="{D5734D9E-6A71-440D-BB9D-5FC4FF65E51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25603" name="Text Placeholder 2">
            <a:extLst>
              <a:ext uri="{FF2B5EF4-FFF2-40B4-BE49-F238E27FC236}">
                <a16:creationId xmlns:a16="http://schemas.microsoft.com/office/drawing/2014/main" id="{FD930642-847C-4B16-88EB-AEA7D7F86729}"/>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896E2C86-7984-4E6B-BEDF-0F02284F287F}"/>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b="0">
                <a:solidFill>
                  <a:srgbClr val="898989"/>
                </a:solidFill>
                <a:latin typeface="Calibri" pitchFamily="34" charset="0"/>
              </a:defRPr>
            </a:lvl1pPr>
          </a:lstStyle>
          <a:p>
            <a:pPr>
              <a:defRPr/>
            </a:pPr>
            <a:fld id="{E646F01E-5DAC-46F9-AF9C-D615DBC693E2}" type="datetime1">
              <a:rPr lang="ja-JP" altLang="en-US" smtClean="0"/>
              <a:t>2023/8/17</a:t>
            </a:fld>
            <a:endParaRPr lang="en-US" altLang="ja-JP"/>
          </a:p>
        </p:txBody>
      </p:sp>
      <p:sp>
        <p:nvSpPr>
          <p:cNvPr id="5" name="Footer Placeholder 4">
            <a:extLst>
              <a:ext uri="{FF2B5EF4-FFF2-40B4-BE49-F238E27FC236}">
                <a16:creationId xmlns:a16="http://schemas.microsoft.com/office/drawing/2014/main" id="{BA54345C-9D0B-4914-885A-5A889B31E384}"/>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b="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4EAF5251-0B84-4FAB-A93B-D8BF6C0B09D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pPr>
              <a:defRPr/>
            </a:pPr>
            <a:fld id="{F179300B-DC3B-44EC-A6C3-CE8A295B6CFE}" type="slidenum">
              <a:rPr lang="en-US" altLang="ja-JP"/>
              <a:pPr>
                <a:defRPr/>
              </a:pPr>
              <a:t>‹#›</a:t>
            </a:fld>
            <a:endParaRPr lang="en-US" altLang="ja-JP"/>
          </a:p>
        </p:txBody>
      </p:sp>
    </p:spTree>
    <p:extLst>
      <p:ext uri="{BB962C8B-B14F-4D97-AF65-F5344CB8AC3E}">
        <p14:creationId xmlns:p14="http://schemas.microsoft.com/office/powerpoint/2010/main" val="630545757"/>
      </p:ext>
    </p:extLst>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 id="2147484499"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Shape 9">
            <a:extLst>
              <a:ext uri="{FF2B5EF4-FFF2-40B4-BE49-F238E27FC236}">
                <a16:creationId xmlns:a16="http://schemas.microsoft.com/office/drawing/2014/main" id="{892A8261-5636-4AF4-B37C-A6AF8BFB809B}"/>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17411" name="Shape 10">
            <a:extLst>
              <a:ext uri="{FF2B5EF4-FFF2-40B4-BE49-F238E27FC236}">
                <a16:creationId xmlns:a16="http://schemas.microsoft.com/office/drawing/2014/main" id="{B12458F0-F303-4611-9789-EC7845D08EFA}"/>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9C285965-4C68-4C50-B2DC-10B8F5640D77}"/>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b="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C40EF7D0-7B8B-46F8-8AAA-D0D1D09614FF}" type="datetime1">
              <a:rPr lang="ja-JP" altLang="en-US" smtClean="0"/>
              <a:t>2023/8/17</a:t>
            </a:fld>
            <a:endParaRPr lang="ja-JP" altLang="ja-JP"/>
          </a:p>
        </p:txBody>
      </p:sp>
      <p:sp>
        <p:nvSpPr>
          <p:cNvPr id="12" name="Shape 12">
            <a:extLst>
              <a:ext uri="{FF2B5EF4-FFF2-40B4-BE49-F238E27FC236}">
                <a16:creationId xmlns:a16="http://schemas.microsoft.com/office/drawing/2014/main" id="{4DB4C46C-6A88-44AB-899A-5ED84A425D60}"/>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b="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297DED1E-184A-4B1D-806E-74A0B0300384}"/>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A66430A8-EDFC-4A72-B756-D0457FBA1A78}" type="slidenum">
              <a:rPr lang="en-US" altLang="ja-JP"/>
              <a:pPr>
                <a:defRPr/>
              </a:pPr>
              <a:t>‹#›</a:t>
            </a:fld>
            <a:endParaRPr lang="en-US" altLang="ja-JP"/>
          </a:p>
        </p:txBody>
      </p:sp>
    </p:spTree>
  </p:cSld>
  <p:clrMap bg1="lt1" tx1="dk1" bg2="dk2" tx2="lt2" accent1="accent1" accent2="accent2" accent3="accent3" accent4="accent4" accent5="accent5" accent6="accent6" hlink="hlink" folHlink="folHlink"/>
  <p:sldLayoutIdLst>
    <p:sldLayoutId id="2147488970" r:id="rId1"/>
    <p:sldLayoutId id="2147488971" r:id="rId2"/>
    <p:sldLayoutId id="2147488972" r:id="rId3"/>
    <p:sldLayoutId id="2147488973" r:id="rId4"/>
    <p:sldLayoutId id="2147488974" r:id="rId5"/>
    <p:sldLayoutId id="2147488975" r:id="rId6"/>
    <p:sldLayoutId id="2147488976" r:id="rId7"/>
    <p:sldLayoutId id="2147488977" r:id="rId8"/>
    <p:sldLayoutId id="2147489042" r:id="rId9"/>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0DB973-F0E9-4C53-8A85-BEF61F0095C8}" type="datetime1">
              <a:rPr lang="ja-JP" altLang="en-US" smtClean="0"/>
              <a:t>2023/8/17</a:t>
            </a:fld>
            <a:endParaRPr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ltLang="ja-JP"/>
              <a:t>Copyright©️ 2023 HRD, Inc. All Rights Reserved. Strictly Confidential.</a:t>
            </a:r>
            <a:endParaRPr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28038250"/>
      </p:ext>
    </p:extLst>
  </p:cSld>
  <p:clrMap bg1="lt1" tx1="dk1" bg2="lt2" tx2="dk2" accent1="accent1" accent2="accent2" accent3="accent3" accent4="accent4" accent5="accent5" accent6="accent6" hlink="hlink" folHlink="folHlink"/>
  <p:sldLayoutIdLst>
    <p:sldLayoutId id="2147486404" r:id="rId1"/>
    <p:sldLayoutId id="2147486405" r:id="rId2"/>
    <p:sldLayoutId id="2147486406" r:id="rId3"/>
    <p:sldLayoutId id="2147486407" r:id="rId4"/>
    <p:sldLayoutId id="2147486408" r:id="rId5"/>
    <p:sldLayoutId id="2147486409" r:id="rId6"/>
    <p:sldLayoutId id="2147486410" r:id="rId7"/>
    <p:sldLayoutId id="2147486411" r:id="rId8"/>
    <p:sldLayoutId id="2147486412" r:id="rId9"/>
    <p:sldLayoutId id="2147486413" r:id="rId10"/>
    <p:sldLayoutId id="2147486414"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45.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2.xml"/><Relationship Id="rId5" Type="http://schemas.openxmlformats.org/officeDocument/2006/relationships/image" Target="../media/image10.png"/><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4F50A52-0E83-4836-8E35-D70CD1650F56}"/>
              </a:ext>
            </a:extLst>
          </p:cNvPr>
          <p:cNvPicPr/>
          <p:nvPr/>
        </p:nvPicPr>
        <p:blipFill>
          <a:blip r:embed="rId2"/>
          <a:stretch>
            <a:fillRect/>
          </a:stretch>
        </p:blipFill>
        <p:spPr>
          <a:xfrm>
            <a:off x="0" y="1"/>
            <a:ext cx="12192000" cy="6858000"/>
          </a:xfrm>
          <a:prstGeom prst="rect">
            <a:avLst/>
          </a:prstGeom>
        </p:spPr>
      </p:pic>
      <p:sp>
        <p:nvSpPr>
          <p:cNvPr id="7" name="正方形/長方形 6">
            <a:extLst>
              <a:ext uri="{FF2B5EF4-FFF2-40B4-BE49-F238E27FC236}">
                <a16:creationId xmlns:a16="http://schemas.microsoft.com/office/drawing/2014/main" id="{4002D397-79EA-47D7-9E4F-1603216489F1}"/>
              </a:ext>
            </a:extLst>
          </p:cNvPr>
          <p:cNvSpPr/>
          <p:nvPr/>
        </p:nvSpPr>
        <p:spPr>
          <a:xfrm>
            <a:off x="191340" y="228506"/>
            <a:ext cx="11809312" cy="6400987"/>
          </a:xfrm>
          <a:prstGeom prst="rect">
            <a:avLst/>
          </a:prstGeom>
          <a:solidFill>
            <a:srgbClr val="FFFFFF">
              <a:alpha val="95000"/>
            </a:srgbClr>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sym typeface="Arial"/>
              <a:rtl val="0"/>
            </a:endParaRPr>
          </a:p>
        </p:txBody>
      </p:sp>
      <p:sp>
        <p:nvSpPr>
          <p:cNvPr id="4" name="スライド番号プレースホルダー 3">
            <a:extLst>
              <a:ext uri="{FF2B5EF4-FFF2-40B4-BE49-F238E27FC236}">
                <a16:creationId xmlns:a16="http://schemas.microsoft.com/office/drawing/2014/main" id="{FD7CFE99-C4A5-46DE-88C8-81CF69993B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24DD66-6AD9-4E3C-BEBA-AB28FC9ADBB1}" type="slidenum">
              <a:rPr kumimoji="0" lang="ja-JP" altLang="en-US" sz="1200" b="0" i="0" u="none" strike="noStrike" kern="0" cap="none" spc="0" normalizeH="0" baseline="0" noProof="0" smtClean="0">
                <a:ln>
                  <a:noFill/>
                </a:ln>
                <a:solidFill>
                  <a:prstClr val="black">
                    <a:tint val="75000"/>
                  </a:prstClr>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ja-JP" altLang="en-US" sz="1200" b="0" i="0" u="none" strike="noStrike" kern="0" cap="none" spc="0" normalizeH="0" baseline="0" noProof="0" dirty="0">
              <a:ln>
                <a:noFill/>
              </a:ln>
              <a:solidFill>
                <a:prstClr val="black">
                  <a:tint val="75000"/>
                </a:prstClr>
              </a:solidFill>
              <a:effectLst/>
              <a:uLnTx/>
              <a:uFillTx/>
              <a:latin typeface="Arial"/>
              <a:cs typeface="Arial"/>
              <a:sym typeface="Arial"/>
              <a:rtl val="0"/>
            </a:endParaRPr>
          </a:p>
        </p:txBody>
      </p:sp>
      <p:sp>
        <p:nvSpPr>
          <p:cNvPr id="2" name="正方形/長方形 1">
            <a:extLst>
              <a:ext uri="{FF2B5EF4-FFF2-40B4-BE49-F238E27FC236}">
                <a16:creationId xmlns:a16="http://schemas.microsoft.com/office/drawing/2014/main" id="{A4B3C4FC-3E9C-463A-9B5E-0B0FEBE1DE7F}"/>
              </a:ext>
            </a:extLst>
          </p:cNvPr>
          <p:cNvSpPr/>
          <p:nvPr/>
        </p:nvSpPr>
        <p:spPr>
          <a:xfrm>
            <a:off x="633090" y="1966611"/>
            <a:ext cx="11012200" cy="1200329"/>
          </a:xfrm>
          <a:prstGeom prst="rect">
            <a:avLst/>
          </a:prstGeom>
        </p:spPr>
        <p:txBody>
          <a:bodyPr wrap="square" lIns="91440" tIns="45720" rIns="91440" bIns="45720" anchor="t">
            <a:spAutoFit/>
          </a:bodyPr>
          <a:lstStyle/>
          <a:p>
            <a:pPr lvl="0">
              <a:defRPr/>
            </a:pPr>
            <a:r>
              <a:rPr lang="ja-JP" altLang="en-US" sz="2400" b="1" dirty="0">
                <a:latin typeface="游明朝" panose="02020400000000000000" pitchFamily="18" charset="-128"/>
                <a:ea typeface="ＭＳ Ｐゴシック" panose="020B0600070205080204" pitchFamily="50" charset="-128"/>
                <a:cs typeface="ＭＳ Ｐゴシック" panose="020B0600070205080204" pitchFamily="50" charset="-128"/>
              </a:rPr>
              <a:t>■実施目的</a:t>
            </a:r>
          </a:p>
          <a:p>
            <a:pPr lvl="0">
              <a:defRPr/>
            </a:pPr>
            <a:r>
              <a:rPr lang="en-US" altLang="ja-JP" sz="2400" b="1" dirty="0">
                <a:latin typeface="游明朝"/>
                <a:ea typeface="ＭＳ Ｐゴシック"/>
                <a:cs typeface="ＭＳ Ｐゴシック" panose="020B0600070205080204" pitchFamily="50" charset="-128"/>
              </a:rPr>
              <a:t>CP360</a:t>
            </a:r>
            <a:r>
              <a:rPr lang="ja-JP" altLang="en-US" sz="2400" b="1">
                <a:latin typeface="游明朝"/>
                <a:ea typeface="ＭＳ Ｐゴシック"/>
                <a:cs typeface="ＭＳ Ｐゴシック" panose="020B0600070205080204" pitchFamily="50" charset="-128"/>
              </a:rPr>
              <a:t>の最新活用事例の学習を通じ、</a:t>
            </a:r>
            <a:r>
              <a:rPr lang="en-US" altLang="ja-JP" sz="2400" b="1" dirty="0">
                <a:latin typeface="游明朝"/>
                <a:ea typeface="ＭＳ Ｐゴシック"/>
                <a:cs typeface="ＭＳ Ｐゴシック" panose="020B0600070205080204" pitchFamily="50" charset="-128"/>
              </a:rPr>
              <a:t>CP360</a:t>
            </a:r>
            <a:r>
              <a:rPr lang="ja-JP" altLang="en-US" sz="2400" b="1">
                <a:latin typeface="游明朝"/>
                <a:ea typeface="ＭＳ Ｐゴシック"/>
                <a:cs typeface="ＭＳ Ｐゴシック" panose="020B0600070205080204" pitchFamily="50" charset="-128"/>
              </a:rPr>
              <a:t>を最大限に生かした効果的な学習コンテンツのノウハウや、コンサルティング手法を学ぶ</a:t>
            </a:r>
            <a:endParaRPr lang="en-US" altLang="ja-JP" sz="2400" b="1">
              <a:latin typeface="游明朝"/>
              <a:ea typeface="ＭＳ Ｐゴシック"/>
              <a:cs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B45E92B6-29B0-4697-9C8F-FC373DE02BE6}"/>
              </a:ext>
            </a:extLst>
          </p:cNvPr>
          <p:cNvSpPr txBox="1"/>
          <p:nvPr/>
        </p:nvSpPr>
        <p:spPr>
          <a:xfrm>
            <a:off x="1508764" y="374358"/>
            <a:ext cx="9174461" cy="629615"/>
          </a:xfrm>
          <a:prstGeom prst="rect">
            <a:avLst/>
          </a:prstGeom>
          <a:noFill/>
        </p:spPr>
        <p:txBody>
          <a:bodyPr wrap="square" rtlCol="0">
            <a:noAutofit/>
          </a:bodyPr>
          <a:lstStyle/>
          <a:p>
            <a:pPr marL="0" marR="0" lvl="0" indent="0" algn="ctr" defTabSz="685800" rtl="0" eaLnBrk="1" fontAlgn="auto" latinLnBrk="0" hangingPunct="1">
              <a:lnSpc>
                <a:spcPct val="100000"/>
              </a:lnSpc>
              <a:spcBef>
                <a:spcPts val="45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sym typeface="Arial"/>
                <a:rtl val="0"/>
              </a:rPr>
              <a:t>戦略人事と</a:t>
            </a:r>
            <a:r>
              <a:rPr kumimoji="1" lang="en-US" altLang="ja-JP" sz="3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sym typeface="Arial"/>
                <a:rtl val="0"/>
              </a:rPr>
              <a:t>CP360</a:t>
            </a:r>
          </a:p>
          <a:p>
            <a:pPr marL="0" marR="0" lvl="0" indent="0" algn="ctr" defTabSz="685800" rtl="0" eaLnBrk="1" fontAlgn="auto" latinLnBrk="0" hangingPunct="1">
              <a:lnSpc>
                <a:spcPct val="100000"/>
              </a:lnSpc>
              <a:spcBef>
                <a:spcPts val="45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sym typeface="Arial"/>
                <a:rtl val="0"/>
              </a:rPr>
              <a:t>~</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sym typeface="Arial"/>
                <a:rtl val="0"/>
              </a:rPr>
              <a:t>フィードバックの質が組織と個人の未来を変える</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sym typeface="Arial"/>
                <a:rtl val="0"/>
              </a:rPr>
              <a:t>~</a:t>
            </a:r>
            <a:endParaRPr kumimoji="1" lang="en-US" altLang="ja-JP" sz="3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sym typeface="Arial"/>
              <a:rtl val="0"/>
            </a:endParaRPr>
          </a:p>
        </p:txBody>
      </p:sp>
      <p:sp>
        <p:nvSpPr>
          <p:cNvPr id="9" name="正方形/長方形 8">
            <a:extLst>
              <a:ext uri="{FF2B5EF4-FFF2-40B4-BE49-F238E27FC236}">
                <a16:creationId xmlns:a16="http://schemas.microsoft.com/office/drawing/2014/main" id="{33A9FA5A-1DB6-4DF3-9E74-766325AB01C5}"/>
              </a:ext>
            </a:extLst>
          </p:cNvPr>
          <p:cNvSpPr/>
          <p:nvPr/>
        </p:nvSpPr>
        <p:spPr>
          <a:xfrm>
            <a:off x="593331" y="3102294"/>
            <a:ext cx="11005329"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ja-JP" sz="1600" b="0" i="0" u="none" strike="noStrike" kern="100" cap="none" spc="0" normalizeH="0" baseline="0" noProof="0" dirty="0">
              <a:ln>
                <a:noFill/>
              </a:ln>
              <a:solidFill>
                <a:srgbClr val="000000"/>
              </a:solidFill>
              <a:effectLst/>
              <a:uLnTx/>
              <a:uFillTx/>
              <a:latin typeface="游明朝" panose="02020400000000000000" pitchFamily="18" charset="-128"/>
              <a:ea typeface="游明朝" panose="02020400000000000000" pitchFamily="18" charset="-128"/>
              <a:cs typeface="Times New Roman" panose="02020603050405020304" pitchFamily="18" charset="0"/>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srgbClr val="000000"/>
                </a:solidFill>
                <a:effectLst/>
                <a:uLnTx/>
                <a:uFillTx/>
                <a:latin typeface="ＭＳ Ｐゴシック" panose="020B0600070205080204" pitchFamily="50" charset="-128"/>
                <a:ea typeface="游明朝" panose="02020400000000000000" pitchFamily="18" charset="-128"/>
                <a:cs typeface="ＭＳ Ｐゴシック" panose="020B0600070205080204" pitchFamily="50" charset="-128"/>
                <a:sym typeface="Arial"/>
                <a:rtl val="0"/>
              </a:rPr>
              <a:t>■</a:t>
            </a:r>
            <a:r>
              <a:rPr kumimoji="0" lang="ja-JP" altLang="ja-JP" sz="2000" b="1" i="0" u="none" strike="noStrike" kern="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ＭＳ Ｐゴシック" panose="020B0600070205080204" pitchFamily="50" charset="-128"/>
                <a:sym typeface="Arial"/>
                <a:rtl val="0"/>
              </a:rPr>
              <a:t>内容</a:t>
            </a:r>
            <a:endParaRPr kumimoji="0" lang="ja-JP" altLang="ja-JP" sz="1600" b="0" i="0" u="none" strike="noStrike" kern="100" cap="none" spc="0" normalizeH="0" baseline="0" noProof="0" dirty="0">
              <a:ln>
                <a:noFill/>
              </a:ln>
              <a:solidFill>
                <a:srgbClr val="000000"/>
              </a:solidFill>
              <a:effectLst/>
              <a:uLnTx/>
              <a:uFillTx/>
              <a:latin typeface="游明朝" panose="02020400000000000000" pitchFamily="18" charset="-128"/>
              <a:ea typeface="游明朝" panose="02020400000000000000" pitchFamily="18" charset="-128"/>
              <a:cs typeface="Times New Roman" panose="02020603050405020304" pitchFamily="18" charset="0"/>
              <a:sym typeface="Arial"/>
              <a:rtl val="0"/>
            </a:endParaRPr>
          </a:p>
          <a:p>
            <a:pPr lvl="0">
              <a:defRPr/>
            </a:pPr>
            <a:r>
              <a:rPr lang="ja-JP" altLang="en-US" sz="2000" b="1" dirty="0">
                <a:latin typeface="ＭＳ Ｐゴシック" panose="020B0600070205080204" pitchFamily="50" charset="-128"/>
                <a:ea typeface="ＭＳ Ｐゴシック" panose="020B0600070205080204" pitchFamily="50" charset="-128"/>
                <a:cs typeface="ＭＳ Ｐゴシック" panose="020B0600070205080204" pitchFamily="50" charset="-128"/>
              </a:rPr>
              <a:t>＜管理職（</a:t>
            </a:r>
            <a:r>
              <a:rPr lang="en-US" altLang="ja-JP" sz="2000" b="1"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280</a:t>
            </a:r>
            <a:r>
              <a:rPr lang="ja-JP" altLang="en-US" sz="2000" b="1"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名）に対する導入事例＞</a:t>
            </a:r>
          </a:p>
          <a:p>
            <a:pPr lvl="0">
              <a:defRPr/>
            </a:pPr>
            <a:r>
              <a:rPr lang="ja-JP" altLang="en-US" sz="2000" b="1" dirty="0">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cs typeface="ＭＳ Ｐゴシック" panose="020B0600070205080204" pitchFamily="50" charset="-128"/>
              </a:rPr>
              <a:t>CP360</a:t>
            </a:r>
            <a:r>
              <a:rPr lang="ja-JP" altLang="en-US" sz="2000" b="1" dirty="0">
                <a:latin typeface="ＭＳ Ｐゴシック" panose="020B0600070205080204" pitchFamily="50" charset="-128"/>
                <a:ea typeface="ＭＳ Ｐゴシック" panose="020B0600070205080204" pitchFamily="50" charset="-128"/>
                <a:cs typeface="ＭＳ Ｐゴシック" panose="020B0600070205080204" pitchFamily="50" charset="-128"/>
              </a:rPr>
              <a:t>を組織データとして応用し、フィードバックをするには？</a:t>
            </a:r>
          </a:p>
          <a:p>
            <a:pPr lvl="0">
              <a:defRPr/>
            </a:pPr>
            <a:r>
              <a:rPr lang="ja-JP" altLang="en-US" sz="2000" b="1" dirty="0">
                <a:latin typeface="ＭＳ Ｐゴシック" panose="020B0600070205080204" pitchFamily="50" charset="-128"/>
                <a:ea typeface="ＭＳ Ｐゴシック" panose="020B0600070205080204" pitchFamily="50" charset="-128"/>
                <a:cs typeface="ＭＳ Ｐゴシック" panose="020B0600070205080204" pitchFamily="50" charset="-128"/>
              </a:rPr>
              <a:t>　・個人能力開発だけでなく、経営方針への示唆を提供したレポート内容のご紹介</a:t>
            </a:r>
          </a:p>
          <a:p>
            <a:pPr lvl="0">
              <a:defRPr/>
            </a:pPr>
            <a:endParaRPr lang="ja-JP" altLang="en-US" sz="2000" b="1"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0">
              <a:defRPr/>
            </a:pPr>
            <a:r>
              <a:rPr lang="ja-JP" altLang="en-US" sz="2000" b="1"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＜完全オンラインによる育成事例＞</a:t>
            </a:r>
          </a:p>
          <a:p>
            <a:pPr lvl="0">
              <a:defRPr/>
            </a:pPr>
            <a:r>
              <a:rPr lang="ja-JP" altLang="en-US" sz="2000" b="1" dirty="0">
                <a:latin typeface="ＭＳ Ｐゴシック" panose="020B0600070205080204" pitchFamily="50" charset="-128"/>
                <a:ea typeface="ＭＳ Ｐゴシック" panose="020B0600070205080204" pitchFamily="50" charset="-128"/>
                <a:cs typeface="ＭＳ Ｐゴシック" panose="020B0600070205080204" pitchFamily="50" charset="-128"/>
              </a:rPr>
              <a:t>　・多拠点、オンライン環境下で、上司部下による対話セッションを実現する</a:t>
            </a:r>
            <a:r>
              <a:rPr lang="en-US" altLang="ja-JP" sz="2000" b="1" dirty="0">
                <a:latin typeface="ＭＳ Ｐゴシック" panose="020B0600070205080204" pitchFamily="50" charset="-128"/>
                <a:ea typeface="ＭＳ Ｐゴシック" panose="020B0600070205080204" pitchFamily="50" charset="-128"/>
                <a:cs typeface="ＭＳ Ｐゴシック" panose="020B0600070205080204" pitchFamily="50" charset="-128"/>
              </a:rPr>
              <a:t>CP360</a:t>
            </a:r>
            <a:r>
              <a:rPr lang="ja-JP" altLang="en-US" sz="2000" b="1" dirty="0">
                <a:latin typeface="ＭＳ Ｐゴシック" panose="020B0600070205080204" pitchFamily="50" charset="-128"/>
                <a:ea typeface="ＭＳ Ｐゴシック" panose="020B0600070205080204" pitchFamily="50" charset="-128"/>
                <a:cs typeface="ＭＳ Ｐゴシック" panose="020B0600070205080204" pitchFamily="50" charset="-128"/>
              </a:rPr>
              <a:t>ならでは活用事例</a:t>
            </a:r>
            <a:endParaRPr lang="en-US" altLang="ja-JP" sz="2000" b="1"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0">
              <a:defRPr/>
            </a:pPr>
            <a:endParaRPr kumimoji="0" lang="en-US" altLang="ja-JP" sz="20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sym typeface="Arial"/>
              <a:rtl val="0"/>
            </a:endParaRPr>
          </a:p>
          <a:p>
            <a:pPr lvl="0">
              <a:defRPr/>
            </a:pPr>
            <a:r>
              <a:rPr lang="ja-JP" altLang="en-US" sz="2000" b="1" dirty="0">
                <a:latin typeface="ＭＳ Ｐゴシック" panose="020B0600070205080204" pitchFamily="50" charset="-128"/>
                <a:ea typeface="ＭＳ Ｐゴシック" panose="020B0600070205080204" pitchFamily="50" charset="-128"/>
              </a:rPr>
              <a:t>＜オンライン研修コンテンツの提供＞</a:t>
            </a:r>
            <a:endParaRPr lang="en-US" altLang="ja-JP" sz="2000" b="1" dirty="0">
              <a:latin typeface="ＭＳ Ｐゴシック" panose="020B0600070205080204" pitchFamily="50" charset="-128"/>
              <a:ea typeface="ＭＳ Ｐゴシック" panose="020B0600070205080204" pitchFamily="50" charset="-128"/>
            </a:endParaRPr>
          </a:p>
          <a:p>
            <a:pPr lvl="0">
              <a:defRPr/>
            </a:pPr>
            <a:r>
              <a:rPr lang="ja-JP" altLang="en-US" sz="2000" b="1" dirty="0">
                <a:latin typeface="ＭＳ Ｐゴシック" panose="020B0600070205080204" pitchFamily="50" charset="-128"/>
                <a:ea typeface="ＭＳ Ｐゴシック" panose="020B0600070205080204" pitchFamily="50" charset="-128"/>
              </a:rPr>
              <a:t>　・</a:t>
            </a:r>
            <a:r>
              <a:rPr kumimoji="0" lang="ja-JP" altLang="en-US" sz="20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sym typeface="Arial"/>
                <a:rtl val="0"/>
              </a:rPr>
              <a:t>具体的な</a:t>
            </a:r>
            <a:r>
              <a:rPr kumimoji="0" lang="en-US" altLang="ja-JP" sz="20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sym typeface="Arial"/>
                <a:rtl val="0"/>
              </a:rPr>
              <a:t>CP360</a:t>
            </a:r>
            <a:r>
              <a:rPr kumimoji="0" lang="ja-JP" altLang="en-US" sz="20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sym typeface="Arial"/>
                <a:rtl val="0"/>
              </a:rPr>
              <a:t>を用いた研修コンテンツ詳細を共有</a:t>
            </a:r>
            <a:endParaRPr kumimoji="0" lang="en-US" altLang="ja-JP" sz="2000" b="1" i="0" u="none" strike="noStrike" kern="0" cap="none" spc="0" normalizeH="0" baseline="0" noProof="0" dirty="0">
              <a:ln>
                <a:noFill/>
              </a:ln>
              <a:solidFill>
                <a:srgbClr val="000000"/>
              </a:solidFill>
              <a:effectLst/>
              <a:uLnTx/>
              <a:uFillTx/>
              <a:ea typeface="ＭＳ Ｐゴシック" panose="020B0600070205080204" pitchFamily="50" charset="-128"/>
              <a:sym typeface="Arial"/>
              <a:rtl val="0"/>
            </a:endParaRPr>
          </a:p>
        </p:txBody>
      </p:sp>
      <p:sp>
        <p:nvSpPr>
          <p:cNvPr id="3" name="フッター プレースホルダー 2">
            <a:extLst>
              <a:ext uri="{FF2B5EF4-FFF2-40B4-BE49-F238E27FC236}">
                <a16:creationId xmlns:a16="http://schemas.microsoft.com/office/drawing/2014/main" id="{A74A8D87-EDA6-0CE4-7706-4079422022BD}"/>
              </a:ext>
            </a:extLst>
          </p:cNvPr>
          <p:cNvSpPr>
            <a:spLocks noGrp="1"/>
          </p:cNvSpPr>
          <p:nvPr>
            <p:ph type="ftr" sz="quarter" idx="11"/>
          </p:nvPr>
        </p:nvSpPr>
        <p:spPr>
          <a:xfrm>
            <a:off x="6600056" y="6332631"/>
            <a:ext cx="4526280" cy="365125"/>
          </a:xfrm>
        </p:spPr>
        <p:txBody>
          <a:bodyPr/>
          <a:lstStyle/>
          <a:p>
            <a:r>
              <a:rPr lang="en-US" altLang="ja-JP" dirty="0">
                <a:solidFill>
                  <a:prstClr val="black">
                    <a:tint val="75000"/>
                  </a:prstClr>
                </a:solidFill>
              </a:rPr>
              <a:t>Copyright©️ 2023 HRD, Inc. All Rights Reserved. Strictly Confidential.</a:t>
            </a:r>
            <a:endParaRPr lang="ja-JP" altLang="en-US" dirty="0">
              <a:solidFill>
                <a:prstClr val="black">
                  <a:tint val="75000"/>
                </a:prstClr>
              </a:solidFill>
            </a:endParaRPr>
          </a:p>
        </p:txBody>
      </p:sp>
    </p:spTree>
    <p:extLst>
      <p:ext uri="{BB962C8B-B14F-4D97-AF65-F5344CB8AC3E}">
        <p14:creationId xmlns:p14="http://schemas.microsoft.com/office/powerpoint/2010/main" val="282447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屋内, テーブル, 座る, 女性 が含まれている画像&#10;&#10;自動的に生成された説明">
            <a:extLst>
              <a:ext uri="{FF2B5EF4-FFF2-40B4-BE49-F238E27FC236}">
                <a16:creationId xmlns:a16="http://schemas.microsoft.com/office/drawing/2014/main" id="{B9BA0B0B-7964-4167-A6E9-26057E788540}"/>
              </a:ext>
            </a:extLst>
          </p:cNvPr>
          <p:cNvPicPr>
            <a:picLocks noChangeAspect="1"/>
          </p:cNvPicPr>
          <p:nvPr/>
        </p:nvPicPr>
        <p:blipFill>
          <a:blip r:embed="rId3"/>
          <a:stretch>
            <a:fillRect/>
          </a:stretch>
        </p:blipFill>
        <p:spPr>
          <a:xfrm>
            <a:off x="5447928" y="1244277"/>
            <a:ext cx="6651838" cy="4390212"/>
          </a:xfrm>
          <a:prstGeom prst="rect">
            <a:avLst/>
          </a:prstGeom>
        </p:spPr>
      </p:pic>
      <p:sp>
        <p:nvSpPr>
          <p:cNvPr id="5" name="正方形/長方形 4">
            <a:extLst>
              <a:ext uri="{FF2B5EF4-FFF2-40B4-BE49-F238E27FC236}">
                <a16:creationId xmlns:a16="http://schemas.microsoft.com/office/drawing/2014/main" id="{D118969A-AF79-4406-AA83-4E6EB9D87C63}"/>
              </a:ext>
            </a:extLst>
          </p:cNvPr>
          <p:cNvSpPr/>
          <p:nvPr/>
        </p:nvSpPr>
        <p:spPr>
          <a:xfrm>
            <a:off x="0" y="3429000"/>
            <a:ext cx="4799856" cy="2003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sym typeface="Arial"/>
              <a:rtl val="0"/>
            </a:endParaRPr>
          </a:p>
        </p:txBody>
      </p:sp>
      <p:sp>
        <p:nvSpPr>
          <p:cNvPr id="6" name="Title 1"/>
          <p:cNvSpPr txBox="1">
            <a:spLocks/>
          </p:cNvSpPr>
          <p:nvPr/>
        </p:nvSpPr>
        <p:spPr>
          <a:xfrm>
            <a:off x="263352" y="1244277"/>
            <a:ext cx="7110496" cy="781237"/>
          </a:xfrm>
          <a:prstGeom prst="rect">
            <a:avLst/>
          </a:prstGeom>
        </p:spPr>
        <p:txBody>
          <a:bodyPr vert="horz" lIns="91440" tIns="45720" rIns="91440" bIns="45720" rtlCol="0" anchor="b" anchorCtr="0">
            <a:norm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a:lnSpc>
                <a:spcPct val="90000"/>
              </a:lnSpc>
              <a:spcBef>
                <a:spcPct val="0"/>
              </a:spcBef>
              <a:spcAft>
                <a:spcPts val="600"/>
              </a:spcAft>
              <a:buClr>
                <a:prstClr val="black"/>
              </a:buClr>
              <a:defRPr/>
            </a:pPr>
            <a:r>
              <a:rPr lang="ja-JP" altLang="en-US" sz="4000" b="1" kern="1200" dirty="0">
                <a:solidFill>
                  <a:prstClr val="black"/>
                </a:solidFill>
                <a:latin typeface="Calibri Light" panose="020F0302020204030204"/>
                <a:ea typeface="ＭＳ Ｐゴシック" panose="020B0600070205080204" pitchFamily="50" charset="-128"/>
              </a:rPr>
              <a:t>事例紹介２</a:t>
            </a:r>
          </a:p>
        </p:txBody>
      </p:sp>
      <p:sp>
        <p:nvSpPr>
          <p:cNvPr id="9" name="コンテンツ プレースホルダー 2"/>
          <p:cNvSpPr txBox="1">
            <a:spLocks/>
          </p:cNvSpPr>
          <p:nvPr/>
        </p:nvSpPr>
        <p:spPr bwMode="auto">
          <a:xfrm>
            <a:off x="263352" y="3438433"/>
            <a:ext cx="4476880" cy="16129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Autofit/>
          </a:bodyPr>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itchFamily="34" charset="0"/>
              <a:buNone/>
              <a:tabLst/>
              <a:defRPr/>
            </a:pPr>
            <a:endParaRPr kumimoji="1" lang="en-US" altLang="ja-JP" sz="2400" b="1"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50" charset="-128"/>
              <a:cs typeface="+mn-cs"/>
              <a:sym typeface="Arial"/>
              <a:rtl val="0"/>
            </a:endParaRPr>
          </a:p>
          <a:p>
            <a:pPr marL="0" lvl="0" indent="0" eaLnBrk="1" fontAlgn="auto" hangingPunct="1">
              <a:spcBef>
                <a:spcPts val="0"/>
              </a:spcBef>
              <a:spcAft>
                <a:spcPts val="0"/>
              </a:spcAft>
              <a:buClrTx/>
              <a:buSzPct val="25000"/>
              <a:buNone/>
              <a:defRPr/>
            </a:pPr>
            <a:r>
              <a:rPr lang="ja-JP" altLang="en-US" sz="2400" kern="0" dirty="0">
                <a:solidFill>
                  <a:schemeClr val="bg1"/>
                </a:solidFill>
                <a:latin typeface="Calibri" pitchFamily="34" charset="0"/>
                <a:cs typeface="Arial" pitchFamily="34" charset="0"/>
                <a:sym typeface="Arial" pitchFamily="34" charset="0"/>
              </a:rPr>
              <a:t>業界：化学品メーカー</a:t>
            </a:r>
            <a:endParaRPr lang="en-US" altLang="ja-JP" sz="2400" kern="0" dirty="0">
              <a:solidFill>
                <a:schemeClr val="bg1"/>
              </a:solidFill>
              <a:latin typeface="Calibri" pitchFamily="34" charset="0"/>
              <a:cs typeface="Arial" pitchFamily="34" charset="0"/>
              <a:sym typeface="Arial" pitchFamily="34" charset="0"/>
            </a:endParaRPr>
          </a:p>
          <a:p>
            <a:pPr marL="0" lvl="0" indent="0" eaLnBrk="1" fontAlgn="auto" hangingPunct="1">
              <a:spcBef>
                <a:spcPts val="0"/>
              </a:spcBef>
              <a:spcAft>
                <a:spcPts val="0"/>
              </a:spcAft>
              <a:buClrTx/>
              <a:buSzPct val="25000"/>
              <a:buNone/>
              <a:defRPr/>
            </a:pPr>
            <a:r>
              <a:rPr lang="ja-JP" altLang="en-US" sz="2400" kern="0" dirty="0">
                <a:solidFill>
                  <a:schemeClr val="bg1"/>
                </a:solidFill>
                <a:latin typeface="Calibri" pitchFamily="34" charset="0"/>
                <a:cs typeface="Arial" pitchFamily="34" charset="0"/>
                <a:sym typeface="Arial" pitchFamily="34" charset="0"/>
              </a:rPr>
              <a:t>目的：次世代幹部の育成</a:t>
            </a:r>
            <a:endParaRPr lang="en-US" altLang="ja-JP" sz="2400" kern="0" dirty="0">
              <a:solidFill>
                <a:schemeClr val="bg1"/>
              </a:solidFill>
              <a:latin typeface="Calibri" pitchFamily="34" charset="0"/>
              <a:cs typeface="Arial" pitchFamily="34" charset="0"/>
              <a:sym typeface="Arial" pitchFamily="34" charset="0"/>
            </a:endParaRPr>
          </a:p>
          <a:p>
            <a:pPr marL="0" lvl="0" indent="0" eaLnBrk="1" fontAlgn="auto" hangingPunct="1">
              <a:spcBef>
                <a:spcPts val="0"/>
              </a:spcBef>
              <a:spcAft>
                <a:spcPts val="0"/>
              </a:spcAft>
              <a:buClrTx/>
              <a:buSzPct val="25000"/>
              <a:buNone/>
              <a:defRPr/>
            </a:pPr>
            <a:r>
              <a:rPr lang="ja-JP" altLang="en-US" sz="2400" kern="0" dirty="0">
                <a:solidFill>
                  <a:schemeClr val="bg1"/>
                </a:solidFill>
                <a:latin typeface="Calibri" pitchFamily="34" charset="0"/>
                <a:cs typeface="Arial" pitchFamily="34" charset="0"/>
                <a:sym typeface="Arial" pitchFamily="34" charset="0"/>
              </a:rPr>
              <a:t>規模：プロジェクト規模　</a:t>
            </a:r>
            <a:r>
              <a:rPr lang="en-US" altLang="ja-JP" sz="2400" kern="0" dirty="0">
                <a:solidFill>
                  <a:schemeClr val="bg1"/>
                </a:solidFill>
                <a:latin typeface="Calibri" pitchFamily="34" charset="0"/>
                <a:cs typeface="Arial" pitchFamily="34" charset="0"/>
                <a:sym typeface="Arial" pitchFamily="34" charset="0"/>
              </a:rPr>
              <a:t>20</a:t>
            </a:r>
            <a:r>
              <a:rPr lang="ja-JP" altLang="en-US" sz="2400" kern="0" dirty="0">
                <a:solidFill>
                  <a:schemeClr val="bg1"/>
                </a:solidFill>
                <a:latin typeface="Calibri" pitchFamily="34" charset="0"/>
                <a:cs typeface="Arial" pitchFamily="34" charset="0"/>
                <a:sym typeface="Arial" pitchFamily="34" charset="0"/>
              </a:rPr>
              <a:t>名</a:t>
            </a:r>
            <a:endParaRPr kumimoji="1" lang="en-US" altLang="ja-JP" sz="2400" b="1"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50" charset="-128"/>
              <a:sym typeface="Arial"/>
              <a:rtl val="0"/>
            </a:endParaRPr>
          </a:p>
        </p:txBody>
      </p:sp>
      <p:sp>
        <p:nvSpPr>
          <p:cNvPr id="7" name="Shape 343">
            <a:extLst>
              <a:ext uri="{FF2B5EF4-FFF2-40B4-BE49-F238E27FC236}">
                <a16:creationId xmlns:a16="http://schemas.microsoft.com/office/drawing/2014/main" id="{1D14BEF8-910F-4F21-87F1-4D130C58D217}"/>
              </a:ext>
            </a:extLst>
          </p:cNvPr>
          <p:cNvSpPr txBox="1">
            <a:spLocks noChangeArrowheads="1"/>
          </p:cNvSpPr>
          <p:nvPr/>
        </p:nvSpPr>
        <p:spPr bwMode="auto">
          <a:xfrm>
            <a:off x="8484519" y="393310"/>
            <a:ext cx="3789901" cy="39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altLang="ja-JP" sz="2000" b="0" i="0" u="none" strike="noStrike" kern="0" cap="none" spc="0" normalizeH="0" baseline="0" noProof="0" dirty="0">
              <a:ln>
                <a:noFill/>
              </a:ln>
              <a:solidFill>
                <a:srgbClr val="7F7F7F"/>
              </a:solidFill>
              <a:effectLst/>
              <a:uLnTx/>
              <a:uFillTx/>
              <a:latin typeface="Calibri" pitchFamily="34" charset="0"/>
              <a:ea typeface="ＭＳ Ｐゴシック" pitchFamily="50" charset="-128"/>
              <a:cs typeface="Arial" pitchFamily="34" charset="0"/>
              <a:sym typeface="Arial" pitchFamily="34" charset="0"/>
              <a:rtl val="0"/>
            </a:endParaRPr>
          </a:p>
        </p:txBody>
      </p:sp>
      <p:sp>
        <p:nvSpPr>
          <p:cNvPr id="2" name="フッター プレースホルダー 1">
            <a:extLst>
              <a:ext uri="{FF2B5EF4-FFF2-40B4-BE49-F238E27FC236}">
                <a16:creationId xmlns:a16="http://schemas.microsoft.com/office/drawing/2014/main" id="{978EB11E-2742-47CE-3CBB-1E775FD01340}"/>
              </a:ext>
            </a:extLst>
          </p:cNvPr>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4A2A6E49-F95C-4F98-90B6-F18302BD54B4}"/>
              </a:ext>
            </a:extLst>
          </p:cNvPr>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10</a:t>
            </a:fld>
            <a:endParaRPr lang="ja-JP" altLang="en-US">
              <a:solidFill>
                <a:prstClr val="black">
                  <a:tint val="75000"/>
                </a:prstClr>
              </a:solidFill>
            </a:endParaRPr>
          </a:p>
        </p:txBody>
      </p:sp>
    </p:spTree>
    <p:extLst>
      <p:ext uri="{BB962C8B-B14F-4D97-AF65-F5344CB8AC3E}">
        <p14:creationId xmlns:p14="http://schemas.microsoft.com/office/powerpoint/2010/main" val="1450902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26" name="テキスト ボックス 326"/>
          <p:cNvSpPr txBox="1">
            <a:spLocks noChangeArrowheads="1"/>
          </p:cNvSpPr>
          <p:nvPr/>
        </p:nvSpPr>
        <p:spPr bwMode="auto">
          <a:xfrm>
            <a:off x="177282" y="3298709"/>
            <a:ext cx="24704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panose="020B0604020202020204" pitchFamily="34" charset="0"/>
                <a:rtl val="0"/>
              </a:rPr>
              <a:t>上司を巻き込んだ</a:t>
            </a:r>
            <a:endPar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panose="020B0604020202020204" pitchFamily="34" charset="0"/>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panose="020B0604020202020204" pitchFamily="34" charset="0"/>
                <a:rtl val="0"/>
              </a:rPr>
              <a:t>研修をオンラインで</a:t>
            </a:r>
            <a:endPar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panose="020B0604020202020204" pitchFamily="34" charset="0"/>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panose="020B0604020202020204" pitchFamily="34" charset="0"/>
                <a:rtl val="0"/>
              </a:rPr>
              <a:t>提供できないか？</a:t>
            </a:r>
            <a:endPar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panose="020B0604020202020204" pitchFamily="34" charset="0"/>
              <a:rtl val="0"/>
            </a:endParaRPr>
          </a:p>
        </p:txBody>
      </p:sp>
      <p:sp>
        <p:nvSpPr>
          <p:cNvPr id="333" name="ストライプ矢印 332">
            <a:extLst>
              <a:ext uri="{FF2B5EF4-FFF2-40B4-BE49-F238E27FC236}">
                <a16:creationId xmlns:a16="http://schemas.microsoft.com/office/drawing/2014/main" id="{47F11899-568F-40AC-9B88-0807192B1A8B}"/>
              </a:ext>
            </a:extLst>
          </p:cNvPr>
          <p:cNvSpPr/>
          <p:nvPr/>
        </p:nvSpPr>
        <p:spPr>
          <a:xfrm flipH="1">
            <a:off x="7051901" y="2782783"/>
            <a:ext cx="803262" cy="56252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346130" name="スライド番号プレースホルダー 2"/>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auto" latinLnBrk="0" hangingPunct="0">
              <a:lnSpc>
                <a:spcPct val="100000"/>
              </a:lnSpc>
              <a:spcBef>
                <a:spcPts val="0"/>
              </a:spcBef>
              <a:spcAft>
                <a:spcPts val="0"/>
              </a:spcAft>
              <a:buClrTx/>
              <a:buSzPct val="25000"/>
              <a:buFontTx/>
              <a:buNone/>
              <a:tabLst/>
              <a:defRPr/>
            </a:pPr>
            <a:fld id="{237A9A25-88E8-47AD-ACFD-5970849E578F}" type="slidenum">
              <a:rPr kumimoji="1" lang="en-US" altLang="ja-JP" sz="1200" b="0" i="0" u="none" strike="noStrike" kern="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mn-cs"/>
                <a:sym typeface="Calibri" pitchFamily="34" charset="0"/>
                <a:rtl val="0"/>
              </a:rPr>
              <a:pPr marL="0" marR="0" lvl="0" indent="0" algn="r" defTabSz="914400" rtl="0" eaLnBrk="0" fontAlgn="auto" latinLnBrk="0" hangingPunct="0">
                <a:lnSpc>
                  <a:spcPct val="100000"/>
                </a:lnSpc>
                <a:spcBef>
                  <a:spcPts val="0"/>
                </a:spcBef>
                <a:spcAft>
                  <a:spcPts val="0"/>
                </a:spcAft>
                <a:buClrTx/>
                <a:buSzPct val="25000"/>
                <a:buFontTx/>
                <a:buNone/>
                <a:tabLst/>
                <a:defRPr/>
              </a:pPr>
              <a:t>11</a:t>
            </a:fld>
            <a:endParaRPr kumimoji="1" lang="en-US" altLang="ja-JP" sz="1200" b="0" i="0" u="none" strike="noStrike" kern="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mn-cs"/>
              <a:sym typeface="Calibri" pitchFamily="34" charset="0"/>
              <a:rtl val="0"/>
            </a:endParaRPr>
          </a:p>
        </p:txBody>
      </p:sp>
      <p:sp>
        <p:nvSpPr>
          <p:cNvPr id="328" name="Shape 219">
            <a:extLst>
              <a:ext uri="{FF2B5EF4-FFF2-40B4-BE49-F238E27FC236}">
                <a16:creationId xmlns:a16="http://schemas.microsoft.com/office/drawing/2014/main" id="{9AD2B454-59FE-4B35-8D4F-50B31FF75769}"/>
              </a:ext>
            </a:extLst>
          </p:cNvPr>
          <p:cNvSpPr txBox="1"/>
          <p:nvPr/>
        </p:nvSpPr>
        <p:spPr>
          <a:xfrm>
            <a:off x="468192" y="168371"/>
            <a:ext cx="5968701" cy="399779"/>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a:t>
            </a:r>
            <a:r>
              <a:rPr lang="ja-JP" altLang="en-US" sz="2000" b="1" dirty="0">
                <a:solidFill>
                  <a:srgbClr val="3BA3AB"/>
                </a:solidFill>
                <a:latin typeface="Calibri"/>
                <a:ea typeface="Calibri"/>
                <a:cs typeface="Calibri"/>
                <a:sym typeface="Calibri"/>
              </a:rPr>
              <a:t>課題背景</a:t>
            </a: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　　</a:t>
            </a:r>
            <a:r>
              <a:rPr kumimoji="0" lang="ja-JP" altLang="en-US" sz="2000" b="0" i="0" u="none" strike="noStrike" kern="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dirty="0">
              <a:ln>
                <a:noFill/>
              </a:ln>
              <a:solidFill>
                <a:srgbClr val="595959"/>
              </a:solidFill>
              <a:effectLst/>
              <a:uLnTx/>
              <a:uFillTx/>
              <a:latin typeface="Calibri"/>
              <a:ea typeface="Calibri"/>
              <a:cs typeface="Calibri"/>
              <a:sym typeface="Calibri"/>
              <a:rtl val="0"/>
            </a:endParaRPr>
          </a:p>
        </p:txBody>
      </p:sp>
      <p:sp>
        <p:nvSpPr>
          <p:cNvPr id="329" name="テキスト ボックス 328">
            <a:extLst>
              <a:ext uri="{FF2B5EF4-FFF2-40B4-BE49-F238E27FC236}">
                <a16:creationId xmlns:a16="http://schemas.microsoft.com/office/drawing/2014/main" id="{A93BEE4C-CD5B-4582-B025-00DA94604973}"/>
              </a:ext>
            </a:extLst>
          </p:cNvPr>
          <p:cNvSpPr txBox="1"/>
          <p:nvPr/>
        </p:nvSpPr>
        <p:spPr>
          <a:xfrm>
            <a:off x="307446" y="663020"/>
            <a:ext cx="8879279" cy="759459"/>
          </a:xfrm>
          <a:prstGeom prst="rect">
            <a:avLst/>
          </a:prstGeom>
          <a:noFill/>
        </p:spPr>
        <p:txBody>
          <a:bodyPr wrap="square" rtlCol="0">
            <a:noAutofit/>
          </a:bodyPr>
          <a:lstStyle/>
          <a:p>
            <a:pPr marL="0" marR="0" lvl="0" indent="0" algn="l" defTabSz="685817" rtl="0" eaLnBrk="1" fontAlgn="auto" latinLnBrk="0" hangingPunct="1">
              <a:lnSpc>
                <a:spcPct val="100000"/>
              </a:lnSpc>
              <a:spcBef>
                <a:spcPts val="900"/>
              </a:spcBef>
              <a:spcAft>
                <a:spcPts val="0"/>
              </a:spcAft>
              <a:buClrTx/>
              <a:buSzTx/>
              <a:buFontTx/>
              <a:buNone/>
              <a:tabLst/>
              <a:defRPr/>
            </a:pPr>
            <a:r>
              <a:rPr kumimoji="1" lang="ja-JP" altLang="en-US" sz="2400" b="1" u="sng" kern="1200" dirty="0">
                <a:solidFill>
                  <a:prstClr val="black"/>
                </a:solidFill>
                <a:latin typeface="Meiryo UI" panose="020B0604030504040204" pitchFamily="50" charset="-128"/>
                <a:ea typeface="Meiryo UI" panose="020B0604030504040204" pitchFamily="50" charset="-128"/>
              </a:rPr>
              <a:t>将来の</a:t>
            </a: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役員候補にあたる若手リーダーたちに、</a:t>
            </a:r>
            <a:r>
              <a:rPr kumimoji="1" lang="ja-JP" altLang="en-US" sz="2215" b="1" u="sng" kern="1200" dirty="0">
                <a:solidFill>
                  <a:prstClr val="black"/>
                </a:solidFill>
                <a:latin typeface="Meiryo UI" panose="020B0604030504040204" pitchFamily="50" charset="-128"/>
                <a:ea typeface="Meiryo UI" panose="020B0604030504040204" pitchFamily="50" charset="-128"/>
              </a:rPr>
              <a:t>経営層の期待や</a:t>
            </a:r>
            <a:endParaRPr kumimoji="1" lang="en-US" altLang="ja-JP" sz="2215" b="1" u="sng" kern="1200" dirty="0">
              <a:solidFill>
                <a:prstClr val="black"/>
              </a:solidFill>
              <a:latin typeface="Meiryo UI" panose="020B0604030504040204" pitchFamily="50" charset="-128"/>
              <a:ea typeface="Meiryo UI" panose="020B0604030504040204" pitchFamily="50" charset="-128"/>
            </a:endParaRPr>
          </a:p>
          <a:p>
            <a:pPr marL="0" marR="0" lvl="0" indent="0" algn="l" defTabSz="685817" rtl="0" eaLnBrk="1" fontAlgn="auto" latinLnBrk="0" hangingPunct="1">
              <a:lnSpc>
                <a:spcPct val="100000"/>
              </a:lnSpc>
              <a:spcBef>
                <a:spcPts val="900"/>
              </a:spcBef>
              <a:spcAft>
                <a:spcPts val="0"/>
              </a:spcAft>
              <a:buClrTx/>
              <a:buSzTx/>
              <a:buFontTx/>
              <a:buNone/>
              <a:tabLst/>
              <a:defRPr/>
            </a:pPr>
            <a:r>
              <a:rPr kumimoji="1" lang="ja-JP" altLang="en-US" sz="2215" b="1" u="sng" kern="1200" dirty="0">
                <a:solidFill>
                  <a:prstClr val="black"/>
                </a:solidFill>
                <a:latin typeface="Meiryo UI" panose="020B0604030504040204" pitchFamily="50" charset="-128"/>
                <a:ea typeface="Meiryo UI" panose="020B0604030504040204" pitchFamily="50" charset="-128"/>
              </a:rPr>
              <a:t>組織の</a:t>
            </a:r>
            <a:r>
              <a:rPr kumimoji="1" lang="en-US" altLang="ja-JP" sz="2215" b="1" u="sng" kern="1200" dirty="0">
                <a:solidFill>
                  <a:prstClr val="black"/>
                </a:solidFill>
                <a:latin typeface="Meiryo UI" panose="020B0604030504040204" pitchFamily="50" charset="-128"/>
                <a:ea typeface="Meiryo UI" panose="020B0604030504040204" pitchFamily="50" charset="-128"/>
              </a:rPr>
              <a:t>DNA</a:t>
            </a:r>
            <a:r>
              <a:rPr kumimoji="1" lang="ja-JP" altLang="en-US" sz="2215" b="1" u="sng" kern="1200" dirty="0">
                <a:solidFill>
                  <a:prstClr val="black"/>
                </a:solidFill>
                <a:latin typeface="Meiryo UI" panose="020B0604030504040204" pitchFamily="50" charset="-128"/>
                <a:ea typeface="Meiryo UI" panose="020B0604030504040204" pitchFamily="50" charset="-128"/>
              </a:rPr>
              <a:t>を伝播させるような育成機会を提供したい</a:t>
            </a:r>
            <a:endParaRPr kumimoji="1" lang="en-US" altLang="ja-JP" sz="221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330" name="テキスト ボックス 329">
            <a:extLst>
              <a:ext uri="{FF2B5EF4-FFF2-40B4-BE49-F238E27FC236}">
                <a16:creationId xmlns:a16="http://schemas.microsoft.com/office/drawing/2014/main" id="{A6DEAF62-1A43-4824-BE56-661BB751C89B}"/>
              </a:ext>
            </a:extLst>
          </p:cNvPr>
          <p:cNvSpPr txBox="1"/>
          <p:nvPr/>
        </p:nvSpPr>
        <p:spPr>
          <a:xfrm>
            <a:off x="7752184" y="3793741"/>
            <a:ext cx="4293713" cy="491958"/>
          </a:xfrm>
          <a:prstGeom prst="rect">
            <a:avLst/>
          </a:prstGeom>
          <a:noFill/>
        </p:spPr>
        <p:txBody>
          <a:bodyPr wrap="square" numCol="1" spcCol="216000" rtlCol="0">
            <a:noAutofit/>
          </a:bodyPr>
          <a:lstStyle/>
          <a:p>
            <a:pPr marL="285750" marR="0" lvl="0" indent="-285750" algn="l" defTabSz="844083" rtl="0" eaLnBrk="1" fontAlgn="auto" latinLnBrk="0" hangingPunct="1">
              <a:lnSpc>
                <a:spcPct val="100000"/>
              </a:lnSpc>
              <a:spcBef>
                <a:spcPts val="554"/>
              </a:spcBef>
              <a:spcAft>
                <a:spcPts val="0"/>
              </a:spcAft>
              <a:buClrTx/>
              <a:buSzTx/>
              <a:buFont typeface="Wingdings" panose="05000000000000000000" pitchFamily="2" charset="2"/>
              <a:buChar char="Ø"/>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経営層の期待が若手リーダー層に伝わっていない現状を変えていきたい</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844083" rtl="0" eaLnBrk="1" fontAlgn="auto" latinLnBrk="0" hangingPunct="1">
              <a:lnSpc>
                <a:spcPct val="100000"/>
              </a:lnSpc>
              <a:spcBef>
                <a:spcPts val="554"/>
              </a:spcBef>
              <a:spcAft>
                <a:spcPts val="0"/>
              </a:spcAft>
              <a:buClrTx/>
              <a:buSzTx/>
              <a:buFont typeface="Wingdings" panose="05000000000000000000" pitchFamily="2" charset="2"/>
              <a:buChar char="Ø"/>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重要なテーマのため、遅延なく研修を実施したいが、オンラインでもしっかりと効果を出したい</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63776" marR="0" lvl="0" indent="-263776" algn="l" defTabSz="844083" rtl="0" eaLnBrk="1" fontAlgn="auto" latinLnBrk="0" hangingPunct="1">
              <a:lnSpc>
                <a:spcPct val="100000"/>
              </a:lnSpc>
              <a:spcBef>
                <a:spcPts val="554"/>
              </a:spcBef>
              <a:spcAft>
                <a:spcPts val="0"/>
              </a:spcAft>
              <a:buClrTx/>
              <a:buSzTx/>
              <a:buFontTx/>
              <a:buChar char="-"/>
              <a:tabLst/>
              <a:defRPr/>
            </a:pP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331" name="テキスト ボックス 325">
            <a:extLst>
              <a:ext uri="{FF2B5EF4-FFF2-40B4-BE49-F238E27FC236}">
                <a16:creationId xmlns:a16="http://schemas.microsoft.com/office/drawing/2014/main" id="{0E8974E0-1FA2-4322-B000-DAE059FF983C}"/>
              </a:ext>
            </a:extLst>
          </p:cNvPr>
          <p:cNvSpPr txBox="1">
            <a:spLocks noChangeArrowheads="1"/>
          </p:cNvSpPr>
          <p:nvPr/>
        </p:nvSpPr>
        <p:spPr bwMode="auto">
          <a:xfrm>
            <a:off x="8544272" y="1747560"/>
            <a:ext cx="2794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tl val="0"/>
              </a:rPr>
              <a:t>＜</a:t>
            </a:r>
            <a:r>
              <a:rPr lang="ja-JP" altLang="en-US" sz="1800" kern="1200" dirty="0">
                <a:solidFill>
                  <a:srgbClr val="000000"/>
                </a:solidFill>
                <a:cs typeface="Arial" panose="020B0604020202020204" pitchFamily="34" charset="0"/>
                <a:sym typeface="Arial" panose="020B0604020202020204" pitchFamily="34" charset="0"/>
              </a:rPr>
              <a:t>人事</a:t>
            </a: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tl val="0"/>
              </a:rPr>
              <a:t>部門の課題＞</a:t>
            </a:r>
          </a:p>
        </p:txBody>
      </p:sp>
      <p:sp>
        <p:nvSpPr>
          <p:cNvPr id="332" name="二等辺三角形 331">
            <a:extLst>
              <a:ext uri="{FF2B5EF4-FFF2-40B4-BE49-F238E27FC236}">
                <a16:creationId xmlns:a16="http://schemas.microsoft.com/office/drawing/2014/main" id="{E95B6230-BE25-4ABD-A524-78F0EF954035}"/>
              </a:ext>
            </a:extLst>
          </p:cNvPr>
          <p:cNvSpPr/>
          <p:nvPr/>
        </p:nvSpPr>
        <p:spPr>
          <a:xfrm rot="10800000">
            <a:off x="4223792" y="5157192"/>
            <a:ext cx="3442634" cy="35306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334" name="テキスト ボックス 333">
            <a:extLst>
              <a:ext uri="{FF2B5EF4-FFF2-40B4-BE49-F238E27FC236}">
                <a16:creationId xmlns:a16="http://schemas.microsoft.com/office/drawing/2014/main" id="{8F10914C-520A-4EBE-8815-A3AEAD50769C}"/>
              </a:ext>
            </a:extLst>
          </p:cNvPr>
          <p:cNvSpPr txBox="1"/>
          <p:nvPr/>
        </p:nvSpPr>
        <p:spPr>
          <a:xfrm>
            <a:off x="2401176" y="5775602"/>
            <a:ext cx="9301450" cy="683271"/>
          </a:xfrm>
          <a:prstGeom prst="rect">
            <a:avLst/>
          </a:prstGeom>
          <a:noFill/>
        </p:spPr>
        <p:txBody>
          <a:bodyPr wrap="square" rtlCol="0">
            <a:noAutofit/>
          </a:bodyPr>
          <a:lstStyle/>
          <a:p>
            <a:pPr marL="0" marR="0" lvl="0" indent="0" algn="l" defTabSz="685817" rtl="0" eaLnBrk="1" fontAlgn="auto" latinLnBrk="0" hangingPunct="1">
              <a:lnSpc>
                <a:spcPct val="100000"/>
              </a:lnSpc>
              <a:spcBef>
                <a:spcPts val="900"/>
              </a:spcBef>
              <a:spcAft>
                <a:spcPts val="0"/>
              </a:spcAft>
              <a:buClrTx/>
              <a:buSzTx/>
              <a:buFontTx/>
              <a:buNone/>
              <a:tabLst/>
              <a:defRPr/>
            </a:pPr>
            <a:r>
              <a:rPr kumimoji="1" lang="ja-JP" altLang="en-US" sz="22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　　①　若手リーダーの</a:t>
            </a:r>
            <a:r>
              <a:rPr kumimoji="1" lang="en-US" altLang="ja-JP" sz="22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CP360</a:t>
            </a:r>
            <a:r>
              <a:rPr kumimoji="1" lang="ja-JP" altLang="en-US" sz="22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レポートをベースに上司と本人の対話の場を提供</a:t>
            </a:r>
            <a:endParaRPr kumimoji="1" lang="en-US" altLang="ja-JP" sz="22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l" defTabSz="685817" rtl="0" eaLnBrk="1" fontAlgn="auto" latinLnBrk="0" hangingPunct="1">
              <a:lnSpc>
                <a:spcPct val="100000"/>
              </a:lnSpc>
              <a:spcBef>
                <a:spcPts val="900"/>
              </a:spcBef>
              <a:spcAft>
                <a:spcPts val="0"/>
              </a:spcAft>
              <a:buClrTx/>
              <a:buSzTx/>
              <a:buFontTx/>
              <a:buNone/>
              <a:tabLst/>
              <a:defRPr/>
            </a:pPr>
            <a:r>
              <a:rPr kumimoji="1" lang="ja-JP" altLang="en-US" sz="22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　　②　</a:t>
            </a:r>
            <a:r>
              <a:rPr kumimoji="1" lang="en-US" altLang="ja-JP" sz="2215" b="1" kern="1200" noProof="0" dirty="0">
                <a:solidFill>
                  <a:prstClr val="black"/>
                </a:solidFill>
                <a:latin typeface="Meiryo UI" panose="020B0604030504040204" pitchFamily="50" charset="-128"/>
                <a:ea typeface="Meiryo UI" panose="020B0604030504040204" pitchFamily="50" charset="-128"/>
                <a:rtl val="0"/>
              </a:rPr>
              <a:t>CP360</a:t>
            </a:r>
            <a:r>
              <a:rPr kumimoji="1" lang="ja-JP" altLang="en-US" sz="2215" b="1" kern="1200" noProof="0" dirty="0">
                <a:solidFill>
                  <a:prstClr val="black"/>
                </a:solidFill>
                <a:latin typeface="Meiryo UI" panose="020B0604030504040204" pitchFamily="50" charset="-128"/>
                <a:ea typeface="Meiryo UI" panose="020B0604030504040204" pitchFamily="50" charset="-128"/>
                <a:rtl val="0"/>
              </a:rPr>
              <a:t>をベースに上司・本人が合意した行動計画を立案する</a:t>
            </a:r>
            <a:endParaRPr kumimoji="1" lang="en-US" altLang="ja-JP" sz="22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335" name="円/楕円 50">
            <a:extLst>
              <a:ext uri="{FF2B5EF4-FFF2-40B4-BE49-F238E27FC236}">
                <a16:creationId xmlns:a16="http://schemas.microsoft.com/office/drawing/2014/main" id="{283012B7-8EFF-4A30-9939-F9E70BA543B7}"/>
              </a:ext>
            </a:extLst>
          </p:cNvPr>
          <p:cNvSpPr/>
          <p:nvPr/>
        </p:nvSpPr>
        <p:spPr>
          <a:xfrm>
            <a:off x="233686" y="5859390"/>
            <a:ext cx="2159005" cy="86208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2060"/>
          </a:solidFill>
          <a:ln cap="flat">
            <a:noFill/>
            <a:prstDash val="solid"/>
          </a:ln>
          <a:effectLst>
            <a:outerShdw dist="38096" dir="2700000" algn="tl">
              <a:srgbClr val="000000">
                <a:alpha val="40000"/>
              </a:srgbClr>
            </a:outerShdw>
          </a:effectLst>
        </p:spPr>
        <p:txBody>
          <a:bodyPr vert="horz" wrap="squar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altLang="ja-JP" sz="2400" b="1" i="0" u="none" strike="noStrike" kern="0" cap="none" spc="0" normalizeH="0" baseline="0" noProof="0" dirty="0">
                <a:ln>
                  <a:noFill/>
                </a:ln>
                <a:solidFill>
                  <a:srgbClr val="FFFFFF"/>
                </a:solidFill>
                <a:effectLst/>
                <a:uLnTx/>
                <a:uFillTx/>
                <a:latin typeface="Calibri"/>
                <a:ea typeface="ＭＳ Ｐゴシック" pitchFamily="50"/>
                <a:cs typeface="Arial"/>
                <a:sym typeface="Arial"/>
                <a:rtl val="0"/>
              </a:rPr>
              <a:t>CP360</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400" b="1" i="0" u="none" strike="noStrike" kern="0" cap="none" spc="0" normalizeH="0" baseline="0" noProof="0" dirty="0">
                <a:ln>
                  <a:noFill/>
                </a:ln>
                <a:solidFill>
                  <a:srgbClr val="FFFFFF"/>
                </a:solidFill>
                <a:effectLst/>
                <a:uLnTx/>
                <a:uFillTx/>
                <a:latin typeface="Calibri"/>
                <a:ea typeface="ＭＳ Ｐゴシック" pitchFamily="50"/>
                <a:cs typeface="Arial"/>
                <a:sym typeface="Arial"/>
                <a:rtl val="0"/>
              </a:rPr>
              <a:t>研修概要</a:t>
            </a:r>
            <a:endParaRPr kumimoji="0" lang="en-US" sz="2400" b="1" i="0" u="none" strike="noStrike" kern="0" cap="none" spc="0" normalizeH="0" baseline="0" noProof="0" dirty="0">
              <a:ln>
                <a:noFill/>
              </a:ln>
              <a:solidFill>
                <a:srgbClr val="FFFFFF"/>
              </a:solidFill>
              <a:effectLst/>
              <a:uLnTx/>
              <a:uFillTx/>
              <a:latin typeface="Calibri"/>
              <a:ea typeface="ＭＳ Ｐゴシック" pitchFamily="50"/>
              <a:cs typeface="Arial"/>
              <a:sym typeface="Arial"/>
              <a:rtl val="0"/>
            </a:endParaRPr>
          </a:p>
        </p:txBody>
      </p:sp>
      <p:sp>
        <p:nvSpPr>
          <p:cNvPr id="326" name="Shape 343">
            <a:extLst>
              <a:ext uri="{FF2B5EF4-FFF2-40B4-BE49-F238E27FC236}">
                <a16:creationId xmlns:a16="http://schemas.microsoft.com/office/drawing/2014/main" id="{5A155AB4-06CC-4EDD-A867-71012D107E55}"/>
              </a:ext>
            </a:extLst>
          </p:cNvPr>
          <p:cNvSpPr txBox="1">
            <a:spLocks noChangeArrowheads="1"/>
          </p:cNvSpPr>
          <p:nvPr/>
        </p:nvSpPr>
        <p:spPr bwMode="auto">
          <a:xfrm>
            <a:off x="8544272" y="215295"/>
            <a:ext cx="3789901" cy="39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0" i="0" u="none" strike="noStrike" kern="0" cap="none" spc="0" normalizeH="0" baseline="0" noProof="0" dirty="0">
                <a:ln>
                  <a:noFill/>
                </a:ln>
                <a:solidFill>
                  <a:srgbClr val="7F7F7F"/>
                </a:solidFill>
                <a:effectLst/>
                <a:uLnTx/>
                <a:uFillTx/>
                <a:latin typeface="Calibri" pitchFamily="34" charset="0"/>
                <a:ea typeface="ＭＳ Ｐゴシック" pitchFamily="50" charset="-128"/>
                <a:cs typeface="Arial" pitchFamily="34" charset="0"/>
                <a:sym typeface="Arial" pitchFamily="34" charset="0"/>
                <a:rtl val="0"/>
              </a:rPr>
              <a:t>業界：化学品メーカー</a:t>
            </a:r>
            <a:endParaRPr kumimoji="0" lang="en-US" altLang="ja-JP" sz="2000" b="0" i="0" u="none" strike="noStrike" kern="0" cap="none" spc="0" normalizeH="0" baseline="0" noProof="0" dirty="0">
              <a:ln>
                <a:noFill/>
              </a:ln>
              <a:solidFill>
                <a:srgbClr val="7F7F7F"/>
              </a:solidFill>
              <a:effectLst/>
              <a:uLnTx/>
              <a:uFillTx/>
              <a:latin typeface="Calibri" pitchFamily="34" charset="0"/>
              <a:ea typeface="ＭＳ Ｐゴシック" pitchFamily="50" charset="-128"/>
              <a:cs typeface="Arial" pitchFamily="34" charset="0"/>
              <a:sym typeface="Arial" pitchFamily="34" charset="0"/>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0" i="0" u="none" strike="noStrike" kern="0" cap="none" spc="0" normalizeH="0" baseline="0" noProof="0" dirty="0">
                <a:ln>
                  <a:noFill/>
                </a:ln>
                <a:solidFill>
                  <a:srgbClr val="7F7F7F"/>
                </a:solidFill>
                <a:effectLst/>
                <a:uLnTx/>
                <a:uFillTx/>
                <a:latin typeface="Calibri" pitchFamily="34" charset="0"/>
                <a:ea typeface="ＭＳ Ｐゴシック" pitchFamily="50" charset="-128"/>
                <a:cs typeface="Arial" pitchFamily="34" charset="0"/>
                <a:sym typeface="Arial" pitchFamily="34" charset="0"/>
                <a:rtl val="0"/>
              </a:rPr>
              <a:t>目的：次世代リーダー育成</a:t>
            </a:r>
            <a:endParaRPr kumimoji="0" lang="en-US" altLang="ja-JP" sz="2000" b="0" i="0" u="none" strike="noStrike" kern="0" cap="none" spc="0" normalizeH="0" baseline="0" noProof="0" dirty="0">
              <a:ln>
                <a:noFill/>
              </a:ln>
              <a:solidFill>
                <a:srgbClr val="7F7F7F"/>
              </a:solidFill>
              <a:effectLst/>
              <a:uLnTx/>
              <a:uFillTx/>
              <a:latin typeface="Calibri" pitchFamily="34" charset="0"/>
              <a:ea typeface="ＭＳ Ｐゴシック" pitchFamily="50" charset="-128"/>
              <a:cs typeface="Arial" pitchFamily="34" charset="0"/>
              <a:sym typeface="Arial" pitchFamily="34" charset="0"/>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0" i="0" u="none" strike="noStrike" kern="0" cap="none" spc="0" normalizeH="0" baseline="0" noProof="0" dirty="0">
                <a:ln>
                  <a:noFill/>
                </a:ln>
                <a:solidFill>
                  <a:srgbClr val="7F7F7F"/>
                </a:solidFill>
                <a:effectLst/>
                <a:uLnTx/>
                <a:uFillTx/>
                <a:latin typeface="Calibri" pitchFamily="34" charset="0"/>
                <a:ea typeface="ＭＳ Ｐゴシック" pitchFamily="50" charset="-128"/>
                <a:cs typeface="Arial" pitchFamily="34" charset="0"/>
                <a:sym typeface="Arial" pitchFamily="34" charset="0"/>
                <a:rtl val="0"/>
              </a:rPr>
              <a:t>規模：プロジェクト規模　約</a:t>
            </a:r>
            <a:r>
              <a:rPr kumimoji="0" lang="en-US" altLang="ja-JP" sz="2000" b="0" i="0" u="none" strike="noStrike" kern="0" cap="none" spc="0" normalizeH="0" baseline="0" noProof="0" dirty="0">
                <a:ln>
                  <a:noFill/>
                </a:ln>
                <a:solidFill>
                  <a:srgbClr val="7F7F7F"/>
                </a:solidFill>
                <a:effectLst/>
                <a:uLnTx/>
                <a:uFillTx/>
                <a:latin typeface="Calibri" pitchFamily="34" charset="0"/>
                <a:ea typeface="ＭＳ Ｐゴシック" pitchFamily="50" charset="-128"/>
                <a:cs typeface="Arial" pitchFamily="34" charset="0"/>
                <a:sym typeface="Arial" pitchFamily="34" charset="0"/>
                <a:rtl val="0"/>
              </a:rPr>
              <a:t>20</a:t>
            </a:r>
            <a:r>
              <a:rPr kumimoji="0" lang="ja-JP" altLang="en-US" sz="2000" b="0" i="0" u="none" strike="noStrike" kern="0" cap="none" spc="0" normalizeH="0" baseline="0" noProof="0" dirty="0">
                <a:ln>
                  <a:noFill/>
                </a:ln>
                <a:solidFill>
                  <a:srgbClr val="7F7F7F"/>
                </a:solidFill>
                <a:effectLst/>
                <a:uLnTx/>
                <a:uFillTx/>
                <a:latin typeface="Calibri" pitchFamily="34" charset="0"/>
                <a:ea typeface="ＭＳ Ｐゴシック" pitchFamily="50" charset="-128"/>
                <a:cs typeface="Arial" pitchFamily="34" charset="0"/>
                <a:sym typeface="Arial" pitchFamily="34" charset="0"/>
                <a:rtl val="0"/>
              </a:rPr>
              <a:t>名</a:t>
            </a:r>
            <a:endParaRPr kumimoji="0" lang="en-US" altLang="ja-JP" sz="2000" b="0" i="0" u="none" strike="noStrike" kern="0" cap="none" spc="0" normalizeH="0" baseline="0" noProof="0" dirty="0">
              <a:ln>
                <a:noFill/>
              </a:ln>
              <a:solidFill>
                <a:srgbClr val="7F7F7F"/>
              </a:solidFill>
              <a:effectLst/>
              <a:uLnTx/>
              <a:uFillTx/>
              <a:latin typeface="Calibri" pitchFamily="34" charset="0"/>
              <a:ea typeface="ＭＳ Ｐゴシック" pitchFamily="50" charset="-128"/>
              <a:cs typeface="Arial" pitchFamily="34" charset="0"/>
              <a:sym typeface="Arial" pitchFamily="34" charset="0"/>
              <a:rtl val="0"/>
            </a:endParaRPr>
          </a:p>
        </p:txBody>
      </p:sp>
      <p:pic>
        <p:nvPicPr>
          <p:cNvPr id="6" name="図 5">
            <a:extLst>
              <a:ext uri="{FF2B5EF4-FFF2-40B4-BE49-F238E27FC236}">
                <a16:creationId xmlns:a16="http://schemas.microsoft.com/office/drawing/2014/main" id="{71B321E7-700E-4ABF-BD93-7B7B4D4994B8}"/>
              </a:ext>
            </a:extLst>
          </p:cNvPr>
          <p:cNvPicPr>
            <a:picLocks noChangeAspect="1"/>
          </p:cNvPicPr>
          <p:nvPr/>
        </p:nvPicPr>
        <p:blipFill>
          <a:blip r:embed="rId3"/>
          <a:stretch>
            <a:fillRect/>
          </a:stretch>
        </p:blipFill>
        <p:spPr>
          <a:xfrm>
            <a:off x="9053711" y="2130436"/>
            <a:ext cx="2212578" cy="1429396"/>
          </a:xfrm>
          <a:prstGeom prst="rect">
            <a:avLst/>
          </a:prstGeom>
        </p:spPr>
      </p:pic>
      <p:pic>
        <p:nvPicPr>
          <p:cNvPr id="2" name="図 1">
            <a:extLst>
              <a:ext uri="{FF2B5EF4-FFF2-40B4-BE49-F238E27FC236}">
                <a16:creationId xmlns:a16="http://schemas.microsoft.com/office/drawing/2014/main" id="{09406D1A-8B43-4064-80CC-FD6A2A598AE9}"/>
              </a:ext>
            </a:extLst>
          </p:cNvPr>
          <p:cNvPicPr>
            <a:picLocks noChangeAspect="1"/>
          </p:cNvPicPr>
          <p:nvPr/>
        </p:nvPicPr>
        <p:blipFill>
          <a:blip r:embed="rId4"/>
          <a:stretch>
            <a:fillRect/>
          </a:stretch>
        </p:blipFill>
        <p:spPr>
          <a:xfrm>
            <a:off x="2855640" y="2404512"/>
            <a:ext cx="4092440" cy="2176616"/>
          </a:xfrm>
          <a:prstGeom prst="rect">
            <a:avLst/>
          </a:prstGeom>
        </p:spPr>
      </p:pic>
      <p:sp>
        <p:nvSpPr>
          <p:cNvPr id="3" name="フッター プレースホルダー 2">
            <a:extLst>
              <a:ext uri="{FF2B5EF4-FFF2-40B4-BE49-F238E27FC236}">
                <a16:creationId xmlns:a16="http://schemas.microsoft.com/office/drawing/2014/main" id="{597DEAF1-5EA8-246D-E08E-E34C815051E1}"/>
              </a:ext>
            </a:extLst>
          </p:cNvPr>
          <p:cNvSpPr>
            <a:spLocks noGrp="1"/>
          </p:cNvSpPr>
          <p:nvPr>
            <p:ph type="ftr" idx="11"/>
          </p:nvPr>
        </p:nvSpPr>
        <p:spPr>
          <a:xfrm>
            <a:off x="4165600" y="6520259"/>
            <a:ext cx="4579200" cy="365125"/>
          </a:xfrm>
        </p:spPr>
        <p:txBody>
          <a:bodyPr/>
          <a:lstStyle/>
          <a:p>
            <a:pPr>
              <a:defRPr/>
            </a:pPr>
            <a:r>
              <a:rPr lang="en-US" altLang="ja-JP" dirty="0"/>
              <a:t>Copyright©️ 2023 HRD, Inc. All Rights Reserved. Strictly Confidential.</a:t>
            </a:r>
            <a:endParaRPr lang="ja-JP" altLang="ja-JP" dirty="0"/>
          </a:p>
        </p:txBody>
      </p:sp>
    </p:spTree>
    <p:extLst>
      <p:ext uri="{BB962C8B-B14F-4D97-AF65-F5344CB8AC3E}">
        <p14:creationId xmlns:p14="http://schemas.microsoft.com/office/powerpoint/2010/main" val="16402253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5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fade">
                                      <p:cBhvr>
                                        <p:cTn id="12" dur="500"/>
                                        <p:tgtEl>
                                          <p:spTgt spid="3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6126"/>
                                        </p:tgtEl>
                                        <p:attrNameLst>
                                          <p:attrName>style.visibility</p:attrName>
                                        </p:attrNameLst>
                                      </p:cBhvr>
                                      <p:to>
                                        <p:strVal val="visible"/>
                                      </p:to>
                                    </p:set>
                                    <p:animEffect transition="in" filter="fade">
                                      <p:cBhvr>
                                        <p:cTn id="15" dur="500"/>
                                        <p:tgtEl>
                                          <p:spTgt spid="3461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2"/>
                                        </p:tgtEl>
                                        <p:attrNameLst>
                                          <p:attrName>style.visibility</p:attrName>
                                        </p:attrNameLst>
                                      </p:cBhvr>
                                      <p:to>
                                        <p:strVal val="visible"/>
                                      </p:to>
                                    </p:set>
                                    <p:animEffect transition="in" filter="fade">
                                      <p:cBhvr>
                                        <p:cTn id="20" dur="500"/>
                                        <p:tgtEl>
                                          <p:spTgt spid="33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35"/>
                                        </p:tgtEl>
                                        <p:attrNameLst>
                                          <p:attrName>style.visibility</p:attrName>
                                        </p:attrNameLst>
                                      </p:cBhvr>
                                      <p:to>
                                        <p:strVal val="visible"/>
                                      </p:to>
                                    </p:set>
                                    <p:animEffect transition="in" filter="fade">
                                      <p:cBhvr>
                                        <p:cTn id="24" dur="500"/>
                                        <p:tgtEl>
                                          <p:spTgt spid="33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34"/>
                                        </p:tgtEl>
                                        <p:attrNameLst>
                                          <p:attrName>style.visibility</p:attrName>
                                        </p:attrNameLst>
                                      </p:cBhvr>
                                      <p:to>
                                        <p:strVal val="visible"/>
                                      </p:to>
                                    </p:set>
                                    <p:animEffect transition="in" filter="fade">
                                      <p:cBhvr>
                                        <p:cTn id="28"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6" grpId="0"/>
      <p:bldP spid="333" grpId="0" animBg="1"/>
      <p:bldP spid="330" grpId="0"/>
      <p:bldP spid="332" grpId="0" animBg="1"/>
      <p:bldP spid="334" grpId="0"/>
      <p:bldP spid="3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151333" y="6274768"/>
            <a:ext cx="2844800" cy="365125"/>
          </a:xfrm>
        </p:spPr>
        <p:txBody>
          <a:bodyPr/>
          <a:lstStyle/>
          <a:p>
            <a:pPr>
              <a:buSzTx/>
              <a:defRPr/>
            </a:pPr>
            <a:fld id="{33B4ADC0-C8A2-4AAD-8B07-894B93379CB9}" type="slidenum">
              <a:rPr lang="en-US" altLang="ja-JP" sz="1400">
                <a:solidFill>
                  <a:srgbClr val="000000"/>
                </a:solidFill>
                <a:latin typeface="Arial"/>
                <a:sym typeface="Arial"/>
              </a:rPr>
              <a:pPr>
                <a:buSzTx/>
                <a:defRPr/>
              </a:pPr>
              <a:t>12</a:t>
            </a:fld>
            <a:endParaRPr lang="en-US" altLang="ja-JP" sz="1400" dirty="0">
              <a:solidFill>
                <a:srgbClr val="000000"/>
              </a:solidFill>
              <a:latin typeface="Arial"/>
              <a:sym typeface="Arial"/>
            </a:endParaRPr>
          </a:p>
        </p:txBody>
      </p:sp>
      <p:sp>
        <p:nvSpPr>
          <p:cNvPr id="23558" name="Rectangle 10"/>
          <p:cNvSpPr>
            <a:spLocks noChangeArrowheads="1"/>
          </p:cNvSpPr>
          <p:nvPr/>
        </p:nvSpPr>
        <p:spPr bwMode="auto">
          <a:xfrm>
            <a:off x="263352" y="1536802"/>
            <a:ext cx="184731" cy="307777"/>
          </a:xfrm>
          <a:prstGeom prst="rect">
            <a:avLst/>
          </a:prstGeom>
          <a:noFill/>
          <a:ln w="9525">
            <a:noFill/>
            <a:miter lim="800000"/>
            <a:headEnd/>
            <a:tailEnd/>
          </a:ln>
        </p:spPr>
        <p:txBody>
          <a:bodyPr wrap="none" anchor="ctr">
            <a:spAutoFit/>
          </a:bodyPr>
          <a:lstStyle/>
          <a:p>
            <a:pPr>
              <a:defRPr/>
            </a:pPr>
            <a:endParaRPr lang="ja-JP" altLang="en-US"/>
          </a:p>
        </p:txBody>
      </p:sp>
      <p:sp>
        <p:nvSpPr>
          <p:cNvPr id="23559" name="Rectangle 12"/>
          <p:cNvSpPr>
            <a:spLocks noChangeArrowheads="1"/>
          </p:cNvSpPr>
          <p:nvPr/>
        </p:nvSpPr>
        <p:spPr bwMode="auto">
          <a:xfrm>
            <a:off x="263352" y="1574902"/>
            <a:ext cx="184731" cy="307777"/>
          </a:xfrm>
          <a:prstGeom prst="rect">
            <a:avLst/>
          </a:prstGeom>
          <a:noFill/>
          <a:ln w="9525">
            <a:noFill/>
            <a:miter lim="800000"/>
            <a:headEnd/>
            <a:tailEnd/>
          </a:ln>
        </p:spPr>
        <p:txBody>
          <a:bodyPr wrap="none" anchor="ctr">
            <a:spAutoFit/>
          </a:bodyPr>
          <a:lstStyle/>
          <a:p>
            <a:pPr>
              <a:defRPr/>
            </a:pPr>
            <a:endParaRPr lang="ja-JP" altLang="en-US"/>
          </a:p>
        </p:txBody>
      </p:sp>
      <p:sp>
        <p:nvSpPr>
          <p:cNvPr id="23560" name="Rectangle 14"/>
          <p:cNvSpPr>
            <a:spLocks noChangeArrowheads="1"/>
          </p:cNvSpPr>
          <p:nvPr/>
        </p:nvSpPr>
        <p:spPr bwMode="auto">
          <a:xfrm>
            <a:off x="263352" y="1574902"/>
            <a:ext cx="184731" cy="307777"/>
          </a:xfrm>
          <a:prstGeom prst="rect">
            <a:avLst/>
          </a:prstGeom>
          <a:noFill/>
          <a:ln w="9525">
            <a:noFill/>
            <a:miter lim="800000"/>
            <a:headEnd/>
            <a:tailEnd/>
          </a:ln>
        </p:spPr>
        <p:txBody>
          <a:bodyPr wrap="none" anchor="ctr">
            <a:spAutoFit/>
          </a:bodyPr>
          <a:lstStyle/>
          <a:p>
            <a:pPr>
              <a:defRPr/>
            </a:pPr>
            <a:endParaRPr lang="ja-JP" altLang="en-US"/>
          </a:p>
        </p:txBody>
      </p:sp>
      <p:sp>
        <p:nvSpPr>
          <p:cNvPr id="23561" name="Rectangle 16"/>
          <p:cNvSpPr>
            <a:spLocks noChangeArrowheads="1"/>
          </p:cNvSpPr>
          <p:nvPr/>
        </p:nvSpPr>
        <p:spPr bwMode="auto">
          <a:xfrm>
            <a:off x="263352" y="1574902"/>
            <a:ext cx="184731" cy="307777"/>
          </a:xfrm>
          <a:prstGeom prst="rect">
            <a:avLst/>
          </a:prstGeom>
          <a:noFill/>
          <a:ln w="9525">
            <a:noFill/>
            <a:miter lim="800000"/>
            <a:headEnd/>
            <a:tailEnd/>
          </a:ln>
        </p:spPr>
        <p:txBody>
          <a:bodyPr wrap="none" anchor="ctr">
            <a:spAutoFit/>
          </a:bodyPr>
          <a:lstStyle/>
          <a:p>
            <a:pPr>
              <a:defRPr/>
            </a:pPr>
            <a:endParaRPr lang="ja-JP" altLang="en-US"/>
          </a:p>
        </p:txBody>
      </p:sp>
      <p:sp>
        <p:nvSpPr>
          <p:cNvPr id="23562" name="Picture 12"/>
          <p:cNvSpPr>
            <a:spLocks noChangeAspect="1" noChangeArrowheads="1"/>
          </p:cNvSpPr>
          <p:nvPr/>
        </p:nvSpPr>
        <p:spPr bwMode="auto">
          <a:xfrm>
            <a:off x="1406350" y="1676400"/>
            <a:ext cx="6705600" cy="3983038"/>
          </a:xfrm>
          <a:prstGeom prst="rect">
            <a:avLst/>
          </a:prstGeom>
          <a:noFill/>
          <a:ln w="9525">
            <a:noFill/>
            <a:miter lim="800000"/>
            <a:headEnd/>
            <a:tailEnd/>
          </a:ln>
        </p:spPr>
        <p:txBody>
          <a:bodyPr/>
          <a:lstStyle/>
          <a:p>
            <a:pPr>
              <a:defRPr/>
            </a:pPr>
            <a:endParaRPr lang="ja-JP" altLang="en-US"/>
          </a:p>
        </p:txBody>
      </p:sp>
      <p:sp>
        <p:nvSpPr>
          <p:cNvPr id="14" name="タイトル 1">
            <a:extLst>
              <a:ext uri="{FF2B5EF4-FFF2-40B4-BE49-F238E27FC236}">
                <a16:creationId xmlns:a16="http://schemas.microsoft.com/office/drawing/2014/main" id="{AA113984-40AB-4D4A-A088-4ABB22521AAF}"/>
              </a:ext>
            </a:extLst>
          </p:cNvPr>
          <p:cNvSpPr txBox="1">
            <a:spLocks/>
          </p:cNvSpPr>
          <p:nvPr/>
        </p:nvSpPr>
        <p:spPr bwMode="auto">
          <a:xfrm>
            <a:off x="0" y="183480"/>
            <a:ext cx="12192000" cy="72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r" rtl="0" eaLnBrk="0" fontAlgn="base" hangingPunct="0">
              <a:spcBef>
                <a:spcPct val="0"/>
              </a:spcBef>
              <a:spcAft>
                <a:spcPct val="0"/>
              </a:spcAft>
              <a:defRPr sz="3200" b="1" kern="1200">
                <a:solidFill>
                  <a:srgbClr val="C00000"/>
                </a:solidFill>
                <a:latin typeface="Trajan Pro" pitchFamily="18" charset="0"/>
                <a:ea typeface="+mj-ea"/>
                <a:cs typeface="+mj-cs"/>
              </a:defRPr>
            </a:lvl1pPr>
            <a:lvl2pPr algn="r" rtl="0" eaLnBrk="0" fontAlgn="base" hangingPunct="0">
              <a:spcBef>
                <a:spcPct val="0"/>
              </a:spcBef>
              <a:spcAft>
                <a:spcPct val="0"/>
              </a:spcAft>
              <a:defRPr sz="2800" b="1">
                <a:solidFill>
                  <a:srgbClr val="C00000"/>
                </a:solidFill>
                <a:latin typeface="Calibri" pitchFamily="34" charset="0"/>
              </a:defRPr>
            </a:lvl2pPr>
            <a:lvl3pPr algn="r" rtl="0" eaLnBrk="0" fontAlgn="base" hangingPunct="0">
              <a:spcBef>
                <a:spcPct val="0"/>
              </a:spcBef>
              <a:spcAft>
                <a:spcPct val="0"/>
              </a:spcAft>
              <a:defRPr sz="2800" b="1">
                <a:solidFill>
                  <a:srgbClr val="C00000"/>
                </a:solidFill>
                <a:latin typeface="Calibri" pitchFamily="34" charset="0"/>
              </a:defRPr>
            </a:lvl3pPr>
            <a:lvl4pPr algn="r" rtl="0" eaLnBrk="0" fontAlgn="base" hangingPunct="0">
              <a:spcBef>
                <a:spcPct val="0"/>
              </a:spcBef>
              <a:spcAft>
                <a:spcPct val="0"/>
              </a:spcAft>
              <a:defRPr sz="2800" b="1">
                <a:solidFill>
                  <a:srgbClr val="C00000"/>
                </a:solidFill>
                <a:latin typeface="Calibri" pitchFamily="34" charset="0"/>
              </a:defRPr>
            </a:lvl4pPr>
            <a:lvl5pPr algn="r" rtl="0" eaLnBrk="0" fontAlgn="base" hangingPunct="0">
              <a:spcBef>
                <a:spcPct val="0"/>
              </a:spcBef>
              <a:spcAft>
                <a:spcPct val="0"/>
              </a:spcAft>
              <a:defRPr sz="2800" b="1">
                <a:solidFill>
                  <a:srgbClr val="C00000"/>
                </a:solidFill>
                <a:latin typeface="Calibri" pitchFamily="34" charset="0"/>
              </a:defRPr>
            </a:lvl5pPr>
            <a:lvl6pPr marL="457200" algn="r" rtl="0" fontAlgn="base">
              <a:spcBef>
                <a:spcPct val="0"/>
              </a:spcBef>
              <a:spcAft>
                <a:spcPct val="0"/>
              </a:spcAft>
              <a:defRPr sz="2800" b="1">
                <a:solidFill>
                  <a:srgbClr val="C00000"/>
                </a:solidFill>
                <a:latin typeface="Calibri" pitchFamily="34" charset="0"/>
              </a:defRPr>
            </a:lvl6pPr>
            <a:lvl7pPr marL="914400" algn="r" rtl="0" fontAlgn="base">
              <a:spcBef>
                <a:spcPct val="0"/>
              </a:spcBef>
              <a:spcAft>
                <a:spcPct val="0"/>
              </a:spcAft>
              <a:defRPr sz="2800" b="1">
                <a:solidFill>
                  <a:srgbClr val="C00000"/>
                </a:solidFill>
                <a:latin typeface="Calibri" pitchFamily="34" charset="0"/>
              </a:defRPr>
            </a:lvl7pPr>
            <a:lvl8pPr marL="1371600" algn="r" rtl="0" fontAlgn="base">
              <a:spcBef>
                <a:spcPct val="0"/>
              </a:spcBef>
              <a:spcAft>
                <a:spcPct val="0"/>
              </a:spcAft>
              <a:defRPr sz="2800" b="1">
                <a:solidFill>
                  <a:srgbClr val="C00000"/>
                </a:solidFill>
                <a:latin typeface="Calibri" pitchFamily="34" charset="0"/>
              </a:defRPr>
            </a:lvl8pPr>
            <a:lvl9pPr marL="1828800" algn="r" rtl="0" fontAlgn="base">
              <a:spcBef>
                <a:spcPct val="0"/>
              </a:spcBef>
              <a:spcAft>
                <a:spcPct val="0"/>
              </a:spcAft>
              <a:defRPr sz="2800" b="1">
                <a:solidFill>
                  <a:srgbClr val="C00000"/>
                </a:solidFill>
                <a:latin typeface="Calibri" pitchFamily="34" charset="0"/>
              </a:defRPr>
            </a:lvl9pPr>
          </a:lstStyle>
          <a:p>
            <a:pPr algn="ctr"/>
            <a:r>
              <a:rPr kumimoji="1" lang="ja-JP" altLang="en-US" dirty="0">
                <a:solidFill>
                  <a:schemeClr val="tx1"/>
                </a:solidFill>
              </a:rPr>
              <a:t>オンラインセッション当日の様子</a:t>
            </a:r>
          </a:p>
        </p:txBody>
      </p:sp>
      <p:pic>
        <p:nvPicPr>
          <p:cNvPr id="11" name="図 10">
            <a:extLst>
              <a:ext uri="{FF2B5EF4-FFF2-40B4-BE49-F238E27FC236}">
                <a16:creationId xmlns:a16="http://schemas.microsoft.com/office/drawing/2014/main" id="{385FAE16-2091-4A5A-A19A-4E3E0D3F9BD0}"/>
              </a:ext>
            </a:extLst>
          </p:cNvPr>
          <p:cNvPicPr>
            <a:picLocks noChangeAspect="1"/>
          </p:cNvPicPr>
          <p:nvPr/>
        </p:nvPicPr>
        <p:blipFill>
          <a:blip r:embed="rId3" cstate="print">
            <a:clrChange>
              <a:clrFrom>
                <a:srgbClr val="000000">
                  <a:alpha val="0"/>
                </a:srgbClr>
              </a:clrFrom>
              <a:clrTo>
                <a:srgbClr val="000000">
                  <a:alpha val="0"/>
                </a:srgbClr>
              </a:clrTo>
            </a:clrChange>
            <a:duotone>
              <a:prstClr val="black"/>
              <a:srgbClr val="333333">
                <a:tint val="45000"/>
                <a:satMod val="400000"/>
              </a:srgbClr>
            </a:duotone>
          </a:blip>
          <a:stretch>
            <a:fillRect/>
          </a:stretch>
        </p:blipFill>
        <p:spPr>
          <a:xfrm>
            <a:off x="8551204" y="4112082"/>
            <a:ext cx="1212562" cy="1212562"/>
          </a:xfrm>
          <a:prstGeom prst="rect">
            <a:avLst/>
          </a:prstGeom>
          <a:noFill/>
          <a:ln>
            <a:noFill/>
          </a:ln>
        </p:spPr>
      </p:pic>
      <p:pic>
        <p:nvPicPr>
          <p:cNvPr id="12" name="図 11">
            <a:extLst>
              <a:ext uri="{FF2B5EF4-FFF2-40B4-BE49-F238E27FC236}">
                <a16:creationId xmlns:a16="http://schemas.microsoft.com/office/drawing/2014/main" id="{83B22FD9-03C9-457D-AF7B-8F116DE5ADF9}"/>
              </a:ext>
            </a:extLst>
          </p:cNvPr>
          <p:cNvPicPr>
            <a:picLocks noChangeAspect="1"/>
          </p:cNvPicPr>
          <p:nvPr/>
        </p:nvPicPr>
        <p:blipFill>
          <a:blip r:embed="rId4" cstate="print">
            <a:duotone>
              <a:prstClr val="black"/>
              <a:srgbClr val="333333">
                <a:tint val="45000"/>
                <a:satMod val="400000"/>
              </a:srgbClr>
            </a:duotone>
          </a:blip>
          <a:stretch>
            <a:fillRect/>
          </a:stretch>
        </p:blipFill>
        <p:spPr>
          <a:xfrm>
            <a:off x="2222210" y="2634043"/>
            <a:ext cx="1151142" cy="1151142"/>
          </a:xfrm>
          <a:prstGeom prst="rect">
            <a:avLst/>
          </a:prstGeom>
        </p:spPr>
      </p:pic>
      <p:pic>
        <p:nvPicPr>
          <p:cNvPr id="13" name="図 12">
            <a:extLst>
              <a:ext uri="{FF2B5EF4-FFF2-40B4-BE49-F238E27FC236}">
                <a16:creationId xmlns:a16="http://schemas.microsoft.com/office/drawing/2014/main" id="{8D32A03F-F8CB-42F2-8804-4872156CAAF7}"/>
              </a:ext>
            </a:extLst>
          </p:cNvPr>
          <p:cNvPicPr>
            <a:picLocks noChangeAspect="1"/>
          </p:cNvPicPr>
          <p:nvPr/>
        </p:nvPicPr>
        <p:blipFill>
          <a:blip r:embed="rId5" cstate="print">
            <a:duotone>
              <a:prstClr val="black"/>
              <a:srgbClr val="333333">
                <a:tint val="45000"/>
                <a:satMod val="400000"/>
              </a:srgbClr>
            </a:duotone>
          </a:blip>
          <a:stretch>
            <a:fillRect/>
          </a:stretch>
        </p:blipFill>
        <p:spPr>
          <a:xfrm>
            <a:off x="6761529" y="1369683"/>
            <a:ext cx="1297544" cy="1297544"/>
          </a:xfrm>
          <a:prstGeom prst="rect">
            <a:avLst/>
          </a:prstGeom>
        </p:spPr>
      </p:pic>
      <p:pic>
        <p:nvPicPr>
          <p:cNvPr id="15" name="図 14">
            <a:extLst>
              <a:ext uri="{FF2B5EF4-FFF2-40B4-BE49-F238E27FC236}">
                <a16:creationId xmlns:a16="http://schemas.microsoft.com/office/drawing/2014/main" id="{A306C3C7-40A6-4C9F-AF36-70D6154588DD}"/>
              </a:ext>
            </a:extLst>
          </p:cNvPr>
          <p:cNvPicPr>
            <a:picLocks noChangeAspect="1"/>
          </p:cNvPicPr>
          <p:nvPr/>
        </p:nvPicPr>
        <p:blipFill>
          <a:blip r:embed="rId6" cstate="print"/>
          <a:stretch>
            <a:fillRect/>
          </a:stretch>
        </p:blipFill>
        <p:spPr>
          <a:xfrm>
            <a:off x="8410035" y="1471649"/>
            <a:ext cx="1068609" cy="1068609"/>
          </a:xfrm>
          <a:prstGeom prst="rect">
            <a:avLst/>
          </a:prstGeom>
        </p:spPr>
      </p:pic>
      <p:pic>
        <p:nvPicPr>
          <p:cNvPr id="16" name="図 15">
            <a:extLst>
              <a:ext uri="{FF2B5EF4-FFF2-40B4-BE49-F238E27FC236}">
                <a16:creationId xmlns:a16="http://schemas.microsoft.com/office/drawing/2014/main" id="{899D0D54-4C6E-4A68-B74B-16A6DC52B1F9}"/>
              </a:ext>
            </a:extLst>
          </p:cNvPr>
          <p:cNvPicPr>
            <a:picLocks noChangeAspect="1"/>
          </p:cNvPicPr>
          <p:nvPr/>
        </p:nvPicPr>
        <p:blipFill>
          <a:blip r:embed="rId3" cstate="print">
            <a:clrChange>
              <a:clrFrom>
                <a:srgbClr val="000000">
                  <a:alpha val="0"/>
                </a:srgbClr>
              </a:clrFrom>
              <a:clrTo>
                <a:srgbClr val="000000">
                  <a:alpha val="0"/>
                </a:srgbClr>
              </a:clrTo>
            </a:clrChange>
            <a:duotone>
              <a:prstClr val="black"/>
              <a:srgbClr val="333333">
                <a:tint val="45000"/>
                <a:satMod val="400000"/>
              </a:srgbClr>
            </a:duotone>
          </a:blip>
          <a:stretch>
            <a:fillRect/>
          </a:stretch>
        </p:blipFill>
        <p:spPr>
          <a:xfrm>
            <a:off x="6324351" y="3339933"/>
            <a:ext cx="1212562" cy="1212562"/>
          </a:xfrm>
          <a:prstGeom prst="rect">
            <a:avLst/>
          </a:prstGeom>
          <a:noFill/>
          <a:ln>
            <a:noFill/>
          </a:ln>
        </p:spPr>
      </p:pic>
      <p:pic>
        <p:nvPicPr>
          <p:cNvPr id="17" name="図 16">
            <a:extLst>
              <a:ext uri="{FF2B5EF4-FFF2-40B4-BE49-F238E27FC236}">
                <a16:creationId xmlns:a16="http://schemas.microsoft.com/office/drawing/2014/main" id="{F901DD95-E763-4971-974A-10133AB94772}"/>
              </a:ext>
            </a:extLst>
          </p:cNvPr>
          <p:cNvPicPr>
            <a:picLocks noChangeAspect="1"/>
          </p:cNvPicPr>
          <p:nvPr/>
        </p:nvPicPr>
        <p:blipFill>
          <a:blip r:embed="rId3" cstate="print">
            <a:clrChange>
              <a:clrFrom>
                <a:srgbClr val="000000">
                  <a:alpha val="0"/>
                </a:srgbClr>
              </a:clrFrom>
              <a:clrTo>
                <a:srgbClr val="000000">
                  <a:alpha val="0"/>
                </a:srgbClr>
              </a:clrTo>
            </a:clrChange>
            <a:duotone>
              <a:prstClr val="black"/>
              <a:srgbClr val="333333">
                <a:tint val="45000"/>
                <a:satMod val="400000"/>
              </a:srgbClr>
            </a:duotone>
          </a:blip>
          <a:stretch>
            <a:fillRect/>
          </a:stretch>
        </p:blipFill>
        <p:spPr>
          <a:xfrm>
            <a:off x="7383463" y="5032419"/>
            <a:ext cx="1212562" cy="1212562"/>
          </a:xfrm>
          <a:prstGeom prst="rect">
            <a:avLst/>
          </a:prstGeom>
          <a:noFill/>
          <a:ln>
            <a:noFill/>
          </a:ln>
        </p:spPr>
      </p:pic>
      <p:sp>
        <p:nvSpPr>
          <p:cNvPr id="3" name="正方形/長方形 2">
            <a:extLst>
              <a:ext uri="{FF2B5EF4-FFF2-40B4-BE49-F238E27FC236}">
                <a16:creationId xmlns:a16="http://schemas.microsoft.com/office/drawing/2014/main" id="{936CF2AF-76F4-4E34-A6FB-B6B67A71B4B4}"/>
              </a:ext>
            </a:extLst>
          </p:cNvPr>
          <p:cNvSpPr/>
          <p:nvPr/>
        </p:nvSpPr>
        <p:spPr>
          <a:xfrm>
            <a:off x="6131494" y="1196752"/>
            <a:ext cx="3767442" cy="1833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C8EDAC33-9A7D-4A13-9AF0-E37EF09040D7}"/>
              </a:ext>
            </a:extLst>
          </p:cNvPr>
          <p:cNvSpPr/>
          <p:nvPr/>
        </p:nvSpPr>
        <p:spPr>
          <a:xfrm>
            <a:off x="8899350" y="876069"/>
            <a:ext cx="13317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静岡スタッフ</a:t>
            </a:r>
          </a:p>
        </p:txBody>
      </p:sp>
      <p:sp>
        <p:nvSpPr>
          <p:cNvPr id="20" name="テキスト ボックス 19">
            <a:extLst>
              <a:ext uri="{FF2B5EF4-FFF2-40B4-BE49-F238E27FC236}">
                <a16:creationId xmlns:a16="http://schemas.microsoft.com/office/drawing/2014/main" id="{7824E4F2-50B7-458D-96D5-C6601B76C3ED}"/>
              </a:ext>
            </a:extLst>
          </p:cNvPr>
          <p:cNvSpPr txBox="1"/>
          <p:nvPr/>
        </p:nvSpPr>
        <p:spPr>
          <a:xfrm>
            <a:off x="1952885" y="3788916"/>
            <a:ext cx="1909192" cy="646331"/>
          </a:xfrm>
          <a:prstGeom prst="rect">
            <a:avLst/>
          </a:prstGeom>
          <a:noFill/>
        </p:spPr>
        <p:txBody>
          <a:bodyPr wrap="square">
            <a:spAutoFit/>
          </a:bodyPr>
          <a:lstStyle/>
          <a:p>
            <a:r>
              <a:rPr lang="ja-JP" altLang="en-US" sz="1800" b="1" dirty="0"/>
              <a:t>講師（在宅）</a:t>
            </a:r>
            <a:endParaRPr lang="en-US" altLang="ja-JP" sz="1800" b="1" dirty="0"/>
          </a:p>
          <a:p>
            <a:endParaRPr lang="ja-JP" altLang="en-US" sz="1800" b="1" dirty="0"/>
          </a:p>
        </p:txBody>
      </p:sp>
      <p:sp>
        <p:nvSpPr>
          <p:cNvPr id="21" name="テキスト ボックス 20">
            <a:extLst>
              <a:ext uri="{FF2B5EF4-FFF2-40B4-BE49-F238E27FC236}">
                <a16:creationId xmlns:a16="http://schemas.microsoft.com/office/drawing/2014/main" id="{E9F028BD-2A3C-495C-9E9C-6551389DD372}"/>
              </a:ext>
            </a:extLst>
          </p:cNvPr>
          <p:cNvSpPr txBox="1"/>
          <p:nvPr/>
        </p:nvSpPr>
        <p:spPr>
          <a:xfrm>
            <a:off x="7669369" y="6041737"/>
            <a:ext cx="1909192" cy="369332"/>
          </a:xfrm>
          <a:prstGeom prst="rect">
            <a:avLst/>
          </a:prstGeom>
          <a:noFill/>
        </p:spPr>
        <p:txBody>
          <a:bodyPr wrap="square">
            <a:spAutoFit/>
          </a:bodyPr>
          <a:lstStyle/>
          <a:p>
            <a:r>
              <a:rPr lang="ja-JP" altLang="en-US" sz="1800" b="1" dirty="0"/>
              <a:t>在宅</a:t>
            </a:r>
          </a:p>
        </p:txBody>
      </p:sp>
      <p:sp>
        <p:nvSpPr>
          <p:cNvPr id="22" name="テキスト ボックス 21">
            <a:extLst>
              <a:ext uri="{FF2B5EF4-FFF2-40B4-BE49-F238E27FC236}">
                <a16:creationId xmlns:a16="http://schemas.microsoft.com/office/drawing/2014/main" id="{FC0C37D4-9710-4818-BD61-102756FF3280}"/>
              </a:ext>
            </a:extLst>
          </p:cNvPr>
          <p:cNvSpPr txBox="1"/>
          <p:nvPr/>
        </p:nvSpPr>
        <p:spPr>
          <a:xfrm>
            <a:off x="8899350" y="5198507"/>
            <a:ext cx="1909192" cy="369332"/>
          </a:xfrm>
          <a:prstGeom prst="rect">
            <a:avLst/>
          </a:prstGeom>
          <a:noFill/>
        </p:spPr>
        <p:txBody>
          <a:bodyPr wrap="square">
            <a:spAutoFit/>
          </a:bodyPr>
          <a:lstStyle/>
          <a:p>
            <a:r>
              <a:rPr lang="ja-JP" altLang="en-US" sz="1800" b="1" dirty="0"/>
              <a:t>在宅</a:t>
            </a:r>
          </a:p>
        </p:txBody>
      </p:sp>
      <p:sp>
        <p:nvSpPr>
          <p:cNvPr id="23" name="テキスト ボックス 22">
            <a:extLst>
              <a:ext uri="{FF2B5EF4-FFF2-40B4-BE49-F238E27FC236}">
                <a16:creationId xmlns:a16="http://schemas.microsoft.com/office/drawing/2014/main" id="{26432605-316E-4C9B-BCF3-7F94E963D4B5}"/>
              </a:ext>
            </a:extLst>
          </p:cNvPr>
          <p:cNvSpPr txBox="1"/>
          <p:nvPr/>
        </p:nvSpPr>
        <p:spPr>
          <a:xfrm>
            <a:off x="7989744" y="2583361"/>
            <a:ext cx="1909192" cy="369332"/>
          </a:xfrm>
          <a:prstGeom prst="rect">
            <a:avLst/>
          </a:prstGeom>
          <a:noFill/>
        </p:spPr>
        <p:txBody>
          <a:bodyPr wrap="square">
            <a:spAutoFit/>
          </a:bodyPr>
          <a:lstStyle/>
          <a:p>
            <a:r>
              <a:rPr lang="ja-JP" altLang="en-US" sz="1800" b="1" dirty="0"/>
              <a:t>オフィス集合</a:t>
            </a:r>
          </a:p>
        </p:txBody>
      </p:sp>
      <p:sp>
        <p:nvSpPr>
          <p:cNvPr id="24" name="テキスト ボックス 23">
            <a:extLst>
              <a:ext uri="{FF2B5EF4-FFF2-40B4-BE49-F238E27FC236}">
                <a16:creationId xmlns:a16="http://schemas.microsoft.com/office/drawing/2014/main" id="{47CF9B0A-3EBC-42FD-9A1B-41B9AAB5E030}"/>
              </a:ext>
            </a:extLst>
          </p:cNvPr>
          <p:cNvSpPr txBox="1"/>
          <p:nvPr/>
        </p:nvSpPr>
        <p:spPr>
          <a:xfrm>
            <a:off x="6809748" y="4496947"/>
            <a:ext cx="1909192" cy="369332"/>
          </a:xfrm>
          <a:prstGeom prst="rect">
            <a:avLst/>
          </a:prstGeom>
          <a:noFill/>
        </p:spPr>
        <p:txBody>
          <a:bodyPr wrap="square">
            <a:spAutoFit/>
          </a:bodyPr>
          <a:lstStyle/>
          <a:p>
            <a:r>
              <a:rPr lang="ja-JP" altLang="en-US" sz="1800" b="1" dirty="0"/>
              <a:t>在宅</a:t>
            </a:r>
          </a:p>
        </p:txBody>
      </p:sp>
      <p:cxnSp>
        <p:nvCxnSpPr>
          <p:cNvPr id="7" name="直線矢印コネクタ 6">
            <a:extLst>
              <a:ext uri="{FF2B5EF4-FFF2-40B4-BE49-F238E27FC236}">
                <a16:creationId xmlns:a16="http://schemas.microsoft.com/office/drawing/2014/main" id="{BD0B3F5E-D734-4F14-9545-AC3A08C81B91}"/>
              </a:ext>
            </a:extLst>
          </p:cNvPr>
          <p:cNvCxnSpPr>
            <a:cxnSpLocks/>
          </p:cNvCxnSpPr>
          <p:nvPr/>
        </p:nvCxnSpPr>
        <p:spPr>
          <a:xfrm flipV="1">
            <a:off x="3373352" y="2348880"/>
            <a:ext cx="2254086" cy="799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CF2E8EEF-59C5-46E1-922C-F2C635F3A8E2}"/>
              </a:ext>
            </a:extLst>
          </p:cNvPr>
          <p:cNvCxnSpPr>
            <a:cxnSpLocks/>
          </p:cNvCxnSpPr>
          <p:nvPr/>
        </p:nvCxnSpPr>
        <p:spPr>
          <a:xfrm>
            <a:off x="3386614" y="3911482"/>
            <a:ext cx="2081938" cy="11209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9FC7D841-33C7-4C07-A77D-3DCF7526BEFA}"/>
              </a:ext>
            </a:extLst>
          </p:cNvPr>
          <p:cNvSpPr txBox="1"/>
          <p:nvPr/>
        </p:nvSpPr>
        <p:spPr>
          <a:xfrm>
            <a:off x="1325242" y="4716056"/>
            <a:ext cx="4039955" cy="1477328"/>
          </a:xfrm>
          <a:prstGeom prst="rect">
            <a:avLst/>
          </a:prstGeom>
          <a:noFill/>
        </p:spPr>
        <p:txBody>
          <a:bodyPr wrap="square">
            <a:spAutoFit/>
          </a:bodyPr>
          <a:lstStyle/>
          <a:p>
            <a:pPr marL="285750" indent="-285750">
              <a:buFont typeface="Arial" panose="020B0604020202020204" pitchFamily="34" charset="0"/>
              <a:buChar char="•"/>
            </a:pPr>
            <a:r>
              <a:rPr lang="en-US" altLang="ja-JP" sz="1800" b="1" dirty="0"/>
              <a:t>Microsoft Teams</a:t>
            </a:r>
            <a:r>
              <a:rPr lang="ja-JP" altLang="en-US" sz="1800" b="1" dirty="0"/>
              <a:t>利用</a:t>
            </a:r>
            <a:endParaRPr lang="en-US" altLang="ja-JP" sz="1800" b="1" dirty="0"/>
          </a:p>
          <a:p>
            <a:pPr marL="285750" indent="-285750">
              <a:buFont typeface="Arial" panose="020B0604020202020204" pitchFamily="34" charset="0"/>
              <a:buChar char="•"/>
            </a:pPr>
            <a:r>
              <a:rPr lang="ja-JP" altLang="en-US" sz="1800" b="1" dirty="0"/>
              <a:t>多拠点展開</a:t>
            </a:r>
            <a:endParaRPr lang="en-US" altLang="ja-JP" sz="1800" b="1" dirty="0"/>
          </a:p>
          <a:p>
            <a:pPr marL="285750" indent="-285750">
              <a:buFont typeface="Arial" panose="020B0604020202020204" pitchFamily="34" charset="0"/>
              <a:buChar char="•"/>
            </a:pPr>
            <a:r>
              <a:rPr lang="ja-JP" altLang="en-US" sz="1800" b="1" dirty="0"/>
              <a:t>ブレークアウトが使えない</a:t>
            </a:r>
            <a:endParaRPr lang="en-US" altLang="ja-JP" sz="1800" b="1" dirty="0"/>
          </a:p>
          <a:p>
            <a:pPr marL="285750" indent="-285750">
              <a:buFont typeface="Arial" panose="020B0604020202020204" pitchFamily="34" charset="0"/>
              <a:buChar char="•"/>
            </a:pPr>
            <a:r>
              <a:rPr lang="ja-JP" altLang="en-US" sz="1800" b="1" dirty="0"/>
              <a:t>上司ー本人対話が重要な位置づけ</a:t>
            </a:r>
            <a:endParaRPr lang="en-US" altLang="ja-JP" sz="1800" b="1" dirty="0"/>
          </a:p>
          <a:p>
            <a:pPr marL="285750" indent="-285750">
              <a:buFont typeface="Arial" panose="020B0604020202020204" pitchFamily="34" charset="0"/>
              <a:buChar char="•"/>
            </a:pPr>
            <a:r>
              <a:rPr lang="ja-JP" altLang="en-US" sz="1800" b="1" dirty="0"/>
              <a:t>上司は二段上の役員が中心</a:t>
            </a:r>
            <a:endParaRPr lang="en-US" altLang="ja-JP" sz="1800" b="1" dirty="0"/>
          </a:p>
        </p:txBody>
      </p:sp>
      <p:sp>
        <p:nvSpPr>
          <p:cNvPr id="34" name="正方形/長方形 33">
            <a:extLst>
              <a:ext uri="{FF2B5EF4-FFF2-40B4-BE49-F238E27FC236}">
                <a16:creationId xmlns:a16="http://schemas.microsoft.com/office/drawing/2014/main" id="{C4C63C96-145B-48E8-9013-395A0BA30748}"/>
              </a:ext>
            </a:extLst>
          </p:cNvPr>
          <p:cNvSpPr/>
          <p:nvPr/>
        </p:nvSpPr>
        <p:spPr>
          <a:xfrm>
            <a:off x="6161882" y="3379315"/>
            <a:ext cx="3737054" cy="29770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441E8A20-4A15-44D7-B39A-E29C622F16F5}"/>
              </a:ext>
            </a:extLst>
          </p:cNvPr>
          <p:cNvSpPr/>
          <p:nvPr/>
        </p:nvSpPr>
        <p:spPr>
          <a:xfrm>
            <a:off x="8899350" y="3271325"/>
            <a:ext cx="13317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東京スタッフ</a:t>
            </a:r>
          </a:p>
        </p:txBody>
      </p:sp>
      <p:cxnSp>
        <p:nvCxnSpPr>
          <p:cNvPr id="27" name="直線矢印コネクタ 26">
            <a:extLst>
              <a:ext uri="{FF2B5EF4-FFF2-40B4-BE49-F238E27FC236}">
                <a16:creationId xmlns:a16="http://schemas.microsoft.com/office/drawing/2014/main" id="{9D6B9CB1-A753-4418-B4E3-1BEB02D80554}"/>
              </a:ext>
            </a:extLst>
          </p:cNvPr>
          <p:cNvCxnSpPr>
            <a:cxnSpLocks/>
          </p:cNvCxnSpPr>
          <p:nvPr/>
        </p:nvCxnSpPr>
        <p:spPr>
          <a:xfrm>
            <a:off x="7223403" y="4801238"/>
            <a:ext cx="345265" cy="603039"/>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6998AF32-8E84-4F3A-A34E-AFA28755295A}"/>
              </a:ext>
            </a:extLst>
          </p:cNvPr>
          <p:cNvCxnSpPr>
            <a:cxnSpLocks/>
          </p:cNvCxnSpPr>
          <p:nvPr/>
        </p:nvCxnSpPr>
        <p:spPr>
          <a:xfrm>
            <a:off x="7764344" y="2759118"/>
            <a:ext cx="907575" cy="1712808"/>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F1AC6168-34B4-4236-8478-F6202FED6164}"/>
              </a:ext>
            </a:extLst>
          </p:cNvPr>
          <p:cNvSpPr/>
          <p:nvPr/>
        </p:nvSpPr>
        <p:spPr>
          <a:xfrm>
            <a:off x="9392710" y="5434081"/>
            <a:ext cx="2038090" cy="97698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600" b="1" dirty="0"/>
              <a:t>上司部下が</a:t>
            </a:r>
            <a:endParaRPr kumimoji="1" lang="en-US" altLang="ja-JP" sz="1600" b="1" dirty="0"/>
          </a:p>
          <a:p>
            <a:pPr algn="ctr"/>
            <a:r>
              <a:rPr kumimoji="1" lang="ja-JP" altLang="en-US" sz="1600" b="1" dirty="0"/>
              <a:t>遠隔の場合も</a:t>
            </a:r>
          </a:p>
        </p:txBody>
      </p:sp>
      <p:sp>
        <p:nvSpPr>
          <p:cNvPr id="5" name="フッター プレースホルダー 4">
            <a:extLst>
              <a:ext uri="{FF2B5EF4-FFF2-40B4-BE49-F238E27FC236}">
                <a16:creationId xmlns:a16="http://schemas.microsoft.com/office/drawing/2014/main" id="{FC0FA7EA-2A7B-DE91-25D8-C2EC7E840445}"/>
              </a:ext>
            </a:extLst>
          </p:cNvPr>
          <p:cNvSpPr>
            <a:spLocks noGrp="1"/>
          </p:cNvSpPr>
          <p:nvPr>
            <p:ph type="ftr" sz="quarter" idx="11"/>
          </p:nvPr>
        </p:nvSpPr>
        <p:spPr>
          <a:xfrm>
            <a:off x="4165600" y="6448251"/>
            <a:ext cx="3860800" cy="365125"/>
          </a:xfrm>
        </p:spPr>
        <p:txBody>
          <a:bodyPr/>
          <a:lstStyle/>
          <a:p>
            <a:r>
              <a:rPr lang="en-US" altLang="ja-JP" dirty="0"/>
              <a:t>Copyright©️ 2023 HRD, Inc. All Rights Reserved. Strictly Confidential.</a:t>
            </a:r>
            <a:endParaRPr lang="ja-JP" altLang="ja-JP" dirty="0"/>
          </a:p>
        </p:txBody>
      </p:sp>
    </p:spTree>
    <p:extLst>
      <p:ext uri="{BB962C8B-B14F-4D97-AF65-F5344CB8AC3E}">
        <p14:creationId xmlns:p14="http://schemas.microsoft.com/office/powerpoint/2010/main" val="74133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buSzTx/>
              <a:defRPr/>
            </a:pPr>
            <a:fld id="{33B4ADC0-C8A2-4AAD-8B07-894B93379CB9}" type="slidenum">
              <a:rPr lang="en-US" altLang="ja-JP" sz="1400">
                <a:solidFill>
                  <a:srgbClr val="000000"/>
                </a:solidFill>
                <a:latin typeface="Arial"/>
                <a:sym typeface="Arial"/>
              </a:rPr>
              <a:pPr>
                <a:buSzTx/>
                <a:defRPr/>
              </a:pPr>
              <a:t>13</a:t>
            </a:fld>
            <a:endParaRPr lang="en-US" altLang="ja-JP" sz="1400" dirty="0">
              <a:solidFill>
                <a:srgbClr val="000000"/>
              </a:solidFill>
              <a:latin typeface="Arial"/>
              <a:sym typeface="Arial"/>
            </a:endParaRPr>
          </a:p>
        </p:txBody>
      </p:sp>
      <p:sp>
        <p:nvSpPr>
          <p:cNvPr id="23558" name="Rectangle 10"/>
          <p:cNvSpPr>
            <a:spLocks noChangeArrowheads="1"/>
          </p:cNvSpPr>
          <p:nvPr/>
        </p:nvSpPr>
        <p:spPr bwMode="auto">
          <a:xfrm>
            <a:off x="1524002" y="1536802"/>
            <a:ext cx="184731" cy="307777"/>
          </a:xfrm>
          <a:prstGeom prst="rect">
            <a:avLst/>
          </a:prstGeom>
          <a:noFill/>
          <a:ln w="9525">
            <a:noFill/>
            <a:miter lim="800000"/>
            <a:headEnd/>
            <a:tailEnd/>
          </a:ln>
        </p:spPr>
        <p:txBody>
          <a:bodyPr wrap="none" anchor="ctr">
            <a:spAutoFit/>
          </a:bodyPr>
          <a:lstStyle/>
          <a:p>
            <a:pPr>
              <a:defRPr/>
            </a:pPr>
            <a:endParaRPr lang="ja-JP" altLang="en-US"/>
          </a:p>
        </p:txBody>
      </p:sp>
      <p:sp>
        <p:nvSpPr>
          <p:cNvPr id="23559" name="Rectangle 12"/>
          <p:cNvSpPr>
            <a:spLocks noChangeArrowheads="1"/>
          </p:cNvSpPr>
          <p:nvPr/>
        </p:nvSpPr>
        <p:spPr bwMode="auto">
          <a:xfrm>
            <a:off x="1524002" y="1574902"/>
            <a:ext cx="184731" cy="307777"/>
          </a:xfrm>
          <a:prstGeom prst="rect">
            <a:avLst/>
          </a:prstGeom>
          <a:noFill/>
          <a:ln w="9525">
            <a:noFill/>
            <a:miter lim="800000"/>
            <a:headEnd/>
            <a:tailEnd/>
          </a:ln>
        </p:spPr>
        <p:txBody>
          <a:bodyPr wrap="none" anchor="ctr">
            <a:spAutoFit/>
          </a:bodyPr>
          <a:lstStyle/>
          <a:p>
            <a:pPr>
              <a:defRPr/>
            </a:pPr>
            <a:endParaRPr lang="ja-JP" altLang="en-US"/>
          </a:p>
        </p:txBody>
      </p:sp>
      <p:sp>
        <p:nvSpPr>
          <p:cNvPr id="23560" name="Rectangle 14"/>
          <p:cNvSpPr>
            <a:spLocks noChangeArrowheads="1"/>
          </p:cNvSpPr>
          <p:nvPr/>
        </p:nvSpPr>
        <p:spPr bwMode="auto">
          <a:xfrm>
            <a:off x="1524002" y="1574902"/>
            <a:ext cx="184731" cy="307777"/>
          </a:xfrm>
          <a:prstGeom prst="rect">
            <a:avLst/>
          </a:prstGeom>
          <a:noFill/>
          <a:ln w="9525">
            <a:noFill/>
            <a:miter lim="800000"/>
            <a:headEnd/>
            <a:tailEnd/>
          </a:ln>
        </p:spPr>
        <p:txBody>
          <a:bodyPr wrap="none" anchor="ctr">
            <a:spAutoFit/>
          </a:bodyPr>
          <a:lstStyle/>
          <a:p>
            <a:pPr>
              <a:defRPr/>
            </a:pPr>
            <a:endParaRPr lang="ja-JP" altLang="en-US"/>
          </a:p>
        </p:txBody>
      </p:sp>
      <p:sp>
        <p:nvSpPr>
          <p:cNvPr id="23561" name="Rectangle 16"/>
          <p:cNvSpPr>
            <a:spLocks noChangeArrowheads="1"/>
          </p:cNvSpPr>
          <p:nvPr/>
        </p:nvSpPr>
        <p:spPr bwMode="auto">
          <a:xfrm>
            <a:off x="1524002" y="1574902"/>
            <a:ext cx="184731" cy="307777"/>
          </a:xfrm>
          <a:prstGeom prst="rect">
            <a:avLst/>
          </a:prstGeom>
          <a:noFill/>
          <a:ln w="9525">
            <a:noFill/>
            <a:miter lim="800000"/>
            <a:headEnd/>
            <a:tailEnd/>
          </a:ln>
        </p:spPr>
        <p:txBody>
          <a:bodyPr wrap="none" anchor="ctr">
            <a:spAutoFit/>
          </a:bodyPr>
          <a:lstStyle/>
          <a:p>
            <a:pPr>
              <a:defRPr/>
            </a:pPr>
            <a:endParaRPr lang="ja-JP" altLang="en-US"/>
          </a:p>
        </p:txBody>
      </p:sp>
      <p:sp>
        <p:nvSpPr>
          <p:cNvPr id="23562" name="Picture 12"/>
          <p:cNvSpPr>
            <a:spLocks noChangeAspect="1" noChangeArrowheads="1"/>
          </p:cNvSpPr>
          <p:nvPr/>
        </p:nvSpPr>
        <p:spPr bwMode="auto">
          <a:xfrm>
            <a:off x="2667000" y="1676400"/>
            <a:ext cx="6705600" cy="3983038"/>
          </a:xfrm>
          <a:prstGeom prst="rect">
            <a:avLst/>
          </a:prstGeom>
          <a:noFill/>
          <a:ln w="9525">
            <a:noFill/>
            <a:miter lim="800000"/>
            <a:headEnd/>
            <a:tailEnd/>
          </a:ln>
        </p:spPr>
        <p:txBody>
          <a:bodyPr/>
          <a:lstStyle/>
          <a:p>
            <a:pPr>
              <a:defRPr/>
            </a:pPr>
            <a:endParaRPr lang="ja-JP" altLang="en-US"/>
          </a:p>
        </p:txBody>
      </p:sp>
      <p:sp>
        <p:nvSpPr>
          <p:cNvPr id="14" name="タイトル 1">
            <a:extLst>
              <a:ext uri="{FF2B5EF4-FFF2-40B4-BE49-F238E27FC236}">
                <a16:creationId xmlns:a16="http://schemas.microsoft.com/office/drawing/2014/main" id="{AA113984-40AB-4D4A-A088-4ABB22521AAF}"/>
              </a:ext>
            </a:extLst>
          </p:cNvPr>
          <p:cNvSpPr txBox="1">
            <a:spLocks/>
          </p:cNvSpPr>
          <p:nvPr/>
        </p:nvSpPr>
        <p:spPr bwMode="auto">
          <a:xfrm>
            <a:off x="2485256" y="287945"/>
            <a:ext cx="7221488" cy="72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r" rtl="0" eaLnBrk="0" fontAlgn="base" hangingPunct="0">
              <a:spcBef>
                <a:spcPct val="0"/>
              </a:spcBef>
              <a:spcAft>
                <a:spcPct val="0"/>
              </a:spcAft>
              <a:defRPr sz="3200" b="1" kern="1200">
                <a:solidFill>
                  <a:srgbClr val="C00000"/>
                </a:solidFill>
                <a:latin typeface="Trajan Pro" pitchFamily="18" charset="0"/>
                <a:ea typeface="+mj-ea"/>
                <a:cs typeface="+mj-cs"/>
              </a:defRPr>
            </a:lvl1pPr>
            <a:lvl2pPr algn="r" rtl="0" eaLnBrk="0" fontAlgn="base" hangingPunct="0">
              <a:spcBef>
                <a:spcPct val="0"/>
              </a:spcBef>
              <a:spcAft>
                <a:spcPct val="0"/>
              </a:spcAft>
              <a:defRPr sz="2800" b="1">
                <a:solidFill>
                  <a:srgbClr val="C00000"/>
                </a:solidFill>
                <a:latin typeface="Calibri" pitchFamily="34" charset="0"/>
              </a:defRPr>
            </a:lvl2pPr>
            <a:lvl3pPr algn="r" rtl="0" eaLnBrk="0" fontAlgn="base" hangingPunct="0">
              <a:spcBef>
                <a:spcPct val="0"/>
              </a:spcBef>
              <a:spcAft>
                <a:spcPct val="0"/>
              </a:spcAft>
              <a:defRPr sz="2800" b="1">
                <a:solidFill>
                  <a:srgbClr val="C00000"/>
                </a:solidFill>
                <a:latin typeface="Calibri" pitchFamily="34" charset="0"/>
              </a:defRPr>
            </a:lvl3pPr>
            <a:lvl4pPr algn="r" rtl="0" eaLnBrk="0" fontAlgn="base" hangingPunct="0">
              <a:spcBef>
                <a:spcPct val="0"/>
              </a:spcBef>
              <a:spcAft>
                <a:spcPct val="0"/>
              </a:spcAft>
              <a:defRPr sz="2800" b="1">
                <a:solidFill>
                  <a:srgbClr val="C00000"/>
                </a:solidFill>
                <a:latin typeface="Calibri" pitchFamily="34" charset="0"/>
              </a:defRPr>
            </a:lvl4pPr>
            <a:lvl5pPr algn="r" rtl="0" eaLnBrk="0" fontAlgn="base" hangingPunct="0">
              <a:spcBef>
                <a:spcPct val="0"/>
              </a:spcBef>
              <a:spcAft>
                <a:spcPct val="0"/>
              </a:spcAft>
              <a:defRPr sz="2800" b="1">
                <a:solidFill>
                  <a:srgbClr val="C00000"/>
                </a:solidFill>
                <a:latin typeface="Calibri" pitchFamily="34" charset="0"/>
              </a:defRPr>
            </a:lvl5pPr>
            <a:lvl6pPr marL="457200" algn="r" rtl="0" fontAlgn="base">
              <a:spcBef>
                <a:spcPct val="0"/>
              </a:spcBef>
              <a:spcAft>
                <a:spcPct val="0"/>
              </a:spcAft>
              <a:defRPr sz="2800" b="1">
                <a:solidFill>
                  <a:srgbClr val="C00000"/>
                </a:solidFill>
                <a:latin typeface="Calibri" pitchFamily="34" charset="0"/>
              </a:defRPr>
            </a:lvl6pPr>
            <a:lvl7pPr marL="914400" algn="r" rtl="0" fontAlgn="base">
              <a:spcBef>
                <a:spcPct val="0"/>
              </a:spcBef>
              <a:spcAft>
                <a:spcPct val="0"/>
              </a:spcAft>
              <a:defRPr sz="2800" b="1">
                <a:solidFill>
                  <a:srgbClr val="C00000"/>
                </a:solidFill>
                <a:latin typeface="Calibri" pitchFamily="34" charset="0"/>
              </a:defRPr>
            </a:lvl7pPr>
            <a:lvl8pPr marL="1371600" algn="r" rtl="0" fontAlgn="base">
              <a:spcBef>
                <a:spcPct val="0"/>
              </a:spcBef>
              <a:spcAft>
                <a:spcPct val="0"/>
              </a:spcAft>
              <a:defRPr sz="2800" b="1">
                <a:solidFill>
                  <a:srgbClr val="C00000"/>
                </a:solidFill>
                <a:latin typeface="Calibri" pitchFamily="34" charset="0"/>
              </a:defRPr>
            </a:lvl8pPr>
            <a:lvl9pPr marL="1828800" algn="r" rtl="0" fontAlgn="base">
              <a:spcBef>
                <a:spcPct val="0"/>
              </a:spcBef>
              <a:spcAft>
                <a:spcPct val="0"/>
              </a:spcAft>
              <a:defRPr sz="2800" b="1">
                <a:solidFill>
                  <a:srgbClr val="C00000"/>
                </a:solidFill>
                <a:latin typeface="Calibri" pitchFamily="34" charset="0"/>
              </a:defRPr>
            </a:lvl9pPr>
          </a:lstStyle>
          <a:p>
            <a:pPr algn="ctr"/>
            <a:r>
              <a:rPr kumimoji="1" lang="ja-JP" altLang="en-US" sz="4000" dirty="0">
                <a:solidFill>
                  <a:schemeClr val="tx1"/>
                </a:solidFill>
              </a:rPr>
              <a:t>本日のカリキュラム</a:t>
            </a:r>
          </a:p>
        </p:txBody>
      </p:sp>
      <p:sp>
        <p:nvSpPr>
          <p:cNvPr id="10" name="Content Placeholder 2">
            <a:extLst>
              <a:ext uri="{FF2B5EF4-FFF2-40B4-BE49-F238E27FC236}">
                <a16:creationId xmlns:a16="http://schemas.microsoft.com/office/drawing/2014/main" id="{27718030-48F3-4FAF-BAC1-85530ACA9BCD}"/>
              </a:ext>
            </a:extLst>
          </p:cNvPr>
          <p:cNvSpPr txBox="1">
            <a:spLocks/>
          </p:cNvSpPr>
          <p:nvPr/>
        </p:nvSpPr>
        <p:spPr bwMode="auto">
          <a:xfrm>
            <a:off x="1620584" y="1714066"/>
            <a:ext cx="7772400" cy="426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rmAutofit lnSpcReduction="10000"/>
          </a:bodyPr>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2813">
              <a:buClrTx/>
              <a:buNone/>
              <a:defRPr/>
            </a:pPr>
            <a:endParaRPr lang="en-US" altLang="ja-JP" b="1" dirty="0">
              <a:solidFill>
                <a:sysClr val="windowText" lastClr="000000"/>
              </a:solidFill>
              <a:latin typeface="Meiryo UI"/>
              <a:ea typeface="Meiryo UI"/>
            </a:endParaRPr>
          </a:p>
          <a:p>
            <a:pPr marL="457200" indent="-457200" defTabSz="912813">
              <a:buClrTx/>
              <a:buFont typeface="+mj-ea"/>
              <a:buAutoNum type="circleNumDbPlain"/>
              <a:defRPr/>
            </a:pPr>
            <a:r>
              <a:rPr lang="en-US" altLang="ja-JP" sz="2800" u="sng" dirty="0">
                <a:solidFill>
                  <a:sysClr val="windowText" lastClr="000000"/>
                </a:solidFill>
                <a:latin typeface="Meiryo UI"/>
                <a:ea typeface="Meiryo UI"/>
              </a:rPr>
              <a:t>CheckPoint360</a:t>
            </a:r>
            <a:r>
              <a:rPr lang="ja-JP" altLang="en-US" sz="2800" u="sng" dirty="0">
                <a:solidFill>
                  <a:sysClr val="windowText" lastClr="000000"/>
                </a:solidFill>
                <a:latin typeface="Meiryo UI"/>
                <a:ea typeface="Meiryo UI"/>
              </a:rPr>
              <a:t>™レポート読み込み</a:t>
            </a:r>
            <a:endParaRPr lang="en-US" altLang="ja-JP" sz="2800" u="sng" dirty="0">
              <a:solidFill>
                <a:sysClr val="windowText" lastClr="000000"/>
              </a:solidFill>
              <a:latin typeface="Meiryo UI"/>
              <a:ea typeface="Meiryo UI"/>
            </a:endParaRPr>
          </a:p>
          <a:p>
            <a:pPr lvl="1">
              <a:buClrTx/>
              <a:defRPr/>
            </a:pPr>
            <a:r>
              <a:rPr lang="ja-JP" altLang="en-US" sz="2200" dirty="0">
                <a:solidFill>
                  <a:sysClr val="windowText" lastClr="000000"/>
                </a:solidFill>
                <a:latin typeface="Meiryo UI"/>
                <a:ea typeface="Meiryo UI"/>
              </a:rPr>
              <a:t>自身もしくは部下のレポートを個人ワークで読み込み内省する</a:t>
            </a:r>
            <a:endParaRPr lang="en-US" altLang="ja-JP" sz="2200" dirty="0">
              <a:solidFill>
                <a:sysClr val="windowText" lastClr="000000"/>
              </a:solidFill>
              <a:latin typeface="Meiryo UI"/>
              <a:ea typeface="Meiryo UI"/>
            </a:endParaRPr>
          </a:p>
          <a:p>
            <a:pPr marL="0" indent="0" defTabSz="912813">
              <a:buClrTx/>
              <a:buNone/>
              <a:defRPr/>
            </a:pPr>
            <a:endParaRPr lang="en-US" altLang="ja-JP" sz="2200" dirty="0">
              <a:solidFill>
                <a:sysClr val="windowText" lastClr="000000"/>
              </a:solidFill>
              <a:latin typeface="Meiryo UI"/>
              <a:ea typeface="Meiryo UI"/>
            </a:endParaRPr>
          </a:p>
          <a:p>
            <a:pPr marL="0" indent="0" defTabSz="912813">
              <a:buClrTx/>
              <a:buNone/>
              <a:defRPr/>
            </a:pPr>
            <a:r>
              <a:rPr lang="ja-JP" altLang="en-US" sz="2800" dirty="0">
                <a:solidFill>
                  <a:sysClr val="windowText" lastClr="000000"/>
                </a:solidFill>
                <a:latin typeface="Meiryo UI"/>
                <a:ea typeface="Meiryo UI"/>
              </a:rPr>
              <a:t>②　</a:t>
            </a:r>
            <a:r>
              <a:rPr lang="ja-JP" altLang="en-US" sz="2800" u="sng" dirty="0">
                <a:solidFill>
                  <a:sysClr val="windowText" lastClr="000000"/>
                </a:solidFill>
                <a:latin typeface="Meiryo UI"/>
                <a:ea typeface="Meiryo UI"/>
              </a:rPr>
              <a:t>上司ー本人の対話セッション</a:t>
            </a:r>
            <a:endParaRPr lang="en-US" altLang="ja-JP" sz="2800" u="sng" dirty="0">
              <a:solidFill>
                <a:sysClr val="windowText" lastClr="000000"/>
              </a:solidFill>
              <a:latin typeface="Meiryo UI"/>
              <a:ea typeface="Meiryo UI"/>
            </a:endParaRPr>
          </a:p>
          <a:p>
            <a:pPr lvl="1">
              <a:buClrTx/>
              <a:defRPr/>
            </a:pPr>
            <a:r>
              <a:rPr lang="ja-JP" altLang="en-US" sz="2200" dirty="0">
                <a:solidFill>
                  <a:sysClr val="windowText" lastClr="000000"/>
                </a:solidFill>
                <a:latin typeface="Meiryo UI"/>
                <a:ea typeface="Meiryo UI"/>
              </a:rPr>
              <a:t>重要なスキルセットについてのすり合わせ</a:t>
            </a:r>
            <a:endParaRPr lang="en-US" altLang="ja-JP" sz="2200" dirty="0">
              <a:solidFill>
                <a:sysClr val="windowText" lastClr="000000"/>
              </a:solidFill>
              <a:latin typeface="Meiryo UI"/>
              <a:ea typeface="Meiryo UI"/>
            </a:endParaRPr>
          </a:p>
          <a:p>
            <a:pPr lvl="1">
              <a:buClrTx/>
              <a:defRPr/>
            </a:pPr>
            <a:r>
              <a:rPr lang="ja-JP" altLang="en-US" sz="2200" dirty="0">
                <a:solidFill>
                  <a:sysClr val="windowText" lastClr="000000"/>
                </a:solidFill>
                <a:latin typeface="Meiryo UI"/>
                <a:ea typeface="Meiryo UI"/>
              </a:rPr>
              <a:t>発揮行動から確認する強みと開発可能領域</a:t>
            </a:r>
            <a:endParaRPr lang="en-US" altLang="ja-JP" sz="2200" dirty="0">
              <a:solidFill>
                <a:sysClr val="windowText" lastClr="000000"/>
              </a:solidFill>
              <a:latin typeface="Meiryo UI"/>
              <a:ea typeface="Meiryo UI"/>
            </a:endParaRPr>
          </a:p>
          <a:p>
            <a:pPr marL="457200" lvl="1" indent="0">
              <a:buClrTx/>
              <a:buNone/>
              <a:defRPr/>
            </a:pPr>
            <a:endParaRPr lang="en-US" altLang="ja-JP" sz="2200" dirty="0">
              <a:solidFill>
                <a:sysClr val="windowText" lastClr="000000"/>
              </a:solidFill>
              <a:latin typeface="Meiryo UI"/>
              <a:ea typeface="Meiryo UI"/>
            </a:endParaRPr>
          </a:p>
          <a:p>
            <a:pPr marL="0" indent="0" defTabSz="912813">
              <a:buClrTx/>
              <a:buNone/>
              <a:defRPr/>
            </a:pPr>
            <a:r>
              <a:rPr lang="ja-JP" altLang="en-US" sz="2800" dirty="0">
                <a:solidFill>
                  <a:sysClr val="windowText" lastClr="000000"/>
                </a:solidFill>
                <a:latin typeface="Meiryo UI"/>
                <a:ea typeface="Meiryo UI"/>
              </a:rPr>
              <a:t>③　</a:t>
            </a:r>
            <a:r>
              <a:rPr lang="ja-JP" altLang="en-US" sz="2800" u="sng" dirty="0">
                <a:solidFill>
                  <a:sysClr val="windowText" lastClr="000000"/>
                </a:solidFill>
                <a:latin typeface="Meiryo UI"/>
                <a:ea typeface="Meiryo UI"/>
              </a:rPr>
              <a:t>行動計画</a:t>
            </a:r>
            <a:endParaRPr lang="en-US" altLang="ja-JP" sz="2800" u="sng" dirty="0">
              <a:solidFill>
                <a:sysClr val="windowText" lastClr="000000"/>
              </a:solidFill>
              <a:latin typeface="Meiryo UI"/>
              <a:ea typeface="Meiryo UI"/>
            </a:endParaRPr>
          </a:p>
          <a:p>
            <a:pPr lvl="1">
              <a:buClrTx/>
              <a:defRPr/>
            </a:pPr>
            <a:r>
              <a:rPr lang="ja-JP" altLang="en-US" sz="2200" dirty="0">
                <a:solidFill>
                  <a:sysClr val="windowText" lastClr="000000"/>
                </a:solidFill>
                <a:latin typeface="Meiryo UI"/>
                <a:ea typeface="Meiryo UI"/>
              </a:rPr>
              <a:t>行動計画の立案</a:t>
            </a:r>
            <a:endParaRPr lang="en-US" altLang="ja-JP" sz="2200" dirty="0">
              <a:solidFill>
                <a:sysClr val="windowText" lastClr="000000"/>
              </a:solidFill>
              <a:latin typeface="Meiryo UI"/>
              <a:ea typeface="Meiryo UI"/>
            </a:endParaRPr>
          </a:p>
        </p:txBody>
      </p:sp>
      <p:sp>
        <p:nvSpPr>
          <p:cNvPr id="3" name="四角形: 角を丸くする 2">
            <a:extLst>
              <a:ext uri="{FF2B5EF4-FFF2-40B4-BE49-F238E27FC236}">
                <a16:creationId xmlns:a16="http://schemas.microsoft.com/office/drawing/2014/main" id="{A6D47456-AF13-4663-A481-F0505BAC28FE}"/>
              </a:ext>
            </a:extLst>
          </p:cNvPr>
          <p:cNvSpPr/>
          <p:nvPr/>
        </p:nvSpPr>
        <p:spPr>
          <a:xfrm>
            <a:off x="10272464" y="1988840"/>
            <a:ext cx="1224136" cy="8640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800" dirty="0"/>
              <a:t>1</a:t>
            </a:r>
            <a:r>
              <a:rPr kumimoji="1" lang="ja-JP" altLang="en-US" sz="2800" dirty="0"/>
              <a:t>時間</a:t>
            </a:r>
          </a:p>
        </p:txBody>
      </p:sp>
      <p:sp>
        <p:nvSpPr>
          <p:cNvPr id="11" name="四角形: 角を丸くする 10">
            <a:extLst>
              <a:ext uri="{FF2B5EF4-FFF2-40B4-BE49-F238E27FC236}">
                <a16:creationId xmlns:a16="http://schemas.microsoft.com/office/drawing/2014/main" id="{E55EC535-DBE0-4AD8-B5EA-4B64B79BC33D}"/>
              </a:ext>
            </a:extLst>
          </p:cNvPr>
          <p:cNvSpPr/>
          <p:nvPr/>
        </p:nvSpPr>
        <p:spPr>
          <a:xfrm>
            <a:off x="10272464" y="3456335"/>
            <a:ext cx="1224136" cy="8640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800" dirty="0"/>
              <a:t>1</a:t>
            </a:r>
            <a:r>
              <a:rPr kumimoji="1" lang="ja-JP" altLang="en-US" sz="2800" dirty="0"/>
              <a:t>時間</a:t>
            </a:r>
          </a:p>
        </p:txBody>
      </p:sp>
      <p:sp>
        <p:nvSpPr>
          <p:cNvPr id="12" name="四角形: 角を丸くする 11">
            <a:extLst>
              <a:ext uri="{FF2B5EF4-FFF2-40B4-BE49-F238E27FC236}">
                <a16:creationId xmlns:a16="http://schemas.microsoft.com/office/drawing/2014/main" id="{1189FF58-D0A3-43F6-9D11-8CB538A4A1D1}"/>
              </a:ext>
            </a:extLst>
          </p:cNvPr>
          <p:cNvSpPr/>
          <p:nvPr/>
        </p:nvSpPr>
        <p:spPr>
          <a:xfrm>
            <a:off x="10272464" y="4888856"/>
            <a:ext cx="1224136" cy="8640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800" dirty="0"/>
              <a:t>1</a:t>
            </a:r>
            <a:r>
              <a:rPr kumimoji="1" lang="ja-JP" altLang="en-US" sz="2800" dirty="0"/>
              <a:t>時間</a:t>
            </a:r>
          </a:p>
        </p:txBody>
      </p:sp>
      <p:sp>
        <p:nvSpPr>
          <p:cNvPr id="4" name="フッター プレースホルダー 3">
            <a:extLst>
              <a:ext uri="{FF2B5EF4-FFF2-40B4-BE49-F238E27FC236}">
                <a16:creationId xmlns:a16="http://schemas.microsoft.com/office/drawing/2014/main" id="{3EA67598-C3F0-3A51-6D98-A08EE23A1F14}"/>
              </a:ext>
            </a:extLst>
          </p:cNvPr>
          <p:cNvSpPr>
            <a:spLocks noGrp="1"/>
          </p:cNvSpPr>
          <p:nvPr>
            <p:ph type="ftr" sz="quarter" idx="11"/>
          </p:nvPr>
        </p:nvSpPr>
        <p:spPr/>
        <p:txBody>
          <a:bodyPr/>
          <a:lstStyle/>
          <a:p>
            <a:r>
              <a:rPr lang="en-US" altLang="ja-JP"/>
              <a:t>Copyright©️ 2023 HRD, Inc. All Rights Reserved. Strictly Confidential.</a:t>
            </a:r>
            <a:endParaRPr lang="ja-JP" altLang="ja-JP"/>
          </a:p>
        </p:txBody>
      </p:sp>
    </p:spTree>
    <p:extLst>
      <p:ext uri="{BB962C8B-B14F-4D97-AF65-F5344CB8AC3E}">
        <p14:creationId xmlns:p14="http://schemas.microsoft.com/office/powerpoint/2010/main" val="238160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8" end="8"/>
                                            </p:txEl>
                                          </p:spTgt>
                                        </p:tgtEl>
                                        <p:attrNameLst>
                                          <p:attrName>style.visibility</p:attrName>
                                        </p:attrNameLst>
                                      </p:cBhvr>
                                      <p:to>
                                        <p:strVal val="visible"/>
                                      </p:to>
                                    </p:set>
                                    <p:animEffect transition="in" filter="fade">
                                      <p:cBhvr>
                                        <p:cTn id="38" dur="500"/>
                                        <p:tgtEl>
                                          <p:spTgt spid="10">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animEffect transition="in" filter="fade">
                                      <p:cBhvr>
                                        <p:cTn id="43" dur="500"/>
                                        <p:tgtEl>
                                          <p:spTgt spid="10">
                                            <p:txEl>
                                              <p:pRg st="9" end="9"/>
                                            </p:txEl>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5597557-CAB3-42D6-ABF4-495698450F74}"/>
              </a:ext>
            </a:extLst>
          </p:cNvPr>
          <p:cNvSpPr>
            <a:spLocks noGrp="1"/>
          </p:cNvSpPr>
          <p:nvPr>
            <p:ph type="sldNum" sz="quarter" idx="12"/>
          </p:nvPr>
        </p:nvSpPr>
        <p:spPr/>
        <p:txBody>
          <a:bodyPr/>
          <a:lstStyle/>
          <a:p>
            <a:fld id="{9D9CD93F-B58A-4BE7-BA1B-97519AF3C6D9}" type="slidenum">
              <a:rPr lang="es-AR" altLang="ja-JP" smtClean="0"/>
              <a:pPr/>
              <a:t>14</a:t>
            </a:fld>
            <a:endParaRPr lang="es-AR" altLang="ja-JP"/>
          </a:p>
        </p:txBody>
      </p:sp>
      <p:pic>
        <p:nvPicPr>
          <p:cNvPr id="5" name="図 4">
            <a:extLst>
              <a:ext uri="{FF2B5EF4-FFF2-40B4-BE49-F238E27FC236}">
                <a16:creationId xmlns:a16="http://schemas.microsoft.com/office/drawing/2014/main" id="{27660D71-48B3-445E-8AFE-4FAD52666134}"/>
              </a:ext>
            </a:extLst>
          </p:cNvPr>
          <p:cNvPicPr>
            <a:picLocks noChangeAspect="1"/>
          </p:cNvPicPr>
          <p:nvPr/>
        </p:nvPicPr>
        <p:blipFill>
          <a:blip r:embed="rId2"/>
          <a:stretch>
            <a:fillRect/>
          </a:stretch>
        </p:blipFill>
        <p:spPr>
          <a:xfrm>
            <a:off x="158172" y="1357493"/>
            <a:ext cx="4683003" cy="3312368"/>
          </a:xfrm>
          <a:prstGeom prst="rect">
            <a:avLst/>
          </a:prstGeom>
        </p:spPr>
      </p:pic>
      <p:pic>
        <p:nvPicPr>
          <p:cNvPr id="6" name="図 5">
            <a:extLst>
              <a:ext uri="{FF2B5EF4-FFF2-40B4-BE49-F238E27FC236}">
                <a16:creationId xmlns:a16="http://schemas.microsoft.com/office/drawing/2014/main" id="{EA04E77C-B25B-44FB-A07B-426993D8FF5D}"/>
              </a:ext>
            </a:extLst>
          </p:cNvPr>
          <p:cNvPicPr>
            <a:picLocks noChangeAspect="1"/>
          </p:cNvPicPr>
          <p:nvPr/>
        </p:nvPicPr>
        <p:blipFill>
          <a:blip r:embed="rId3"/>
          <a:stretch>
            <a:fillRect/>
          </a:stretch>
        </p:blipFill>
        <p:spPr>
          <a:xfrm>
            <a:off x="1127448" y="2348880"/>
            <a:ext cx="5109964" cy="3526519"/>
          </a:xfrm>
          <a:prstGeom prst="rect">
            <a:avLst/>
          </a:prstGeom>
        </p:spPr>
      </p:pic>
      <p:pic>
        <p:nvPicPr>
          <p:cNvPr id="7" name="図 6">
            <a:extLst>
              <a:ext uri="{FF2B5EF4-FFF2-40B4-BE49-F238E27FC236}">
                <a16:creationId xmlns:a16="http://schemas.microsoft.com/office/drawing/2014/main" id="{83FD5C98-B414-480B-9BC7-3EEE28ED08C7}"/>
              </a:ext>
            </a:extLst>
          </p:cNvPr>
          <p:cNvPicPr>
            <a:picLocks noChangeAspect="1"/>
          </p:cNvPicPr>
          <p:nvPr/>
        </p:nvPicPr>
        <p:blipFill>
          <a:blip r:embed="rId4"/>
          <a:stretch>
            <a:fillRect/>
          </a:stretch>
        </p:blipFill>
        <p:spPr>
          <a:xfrm>
            <a:off x="3197792" y="3341245"/>
            <a:ext cx="4683004" cy="3197668"/>
          </a:xfrm>
          <a:prstGeom prst="rect">
            <a:avLst/>
          </a:prstGeom>
        </p:spPr>
      </p:pic>
      <p:sp>
        <p:nvSpPr>
          <p:cNvPr id="10" name="テキスト ボックス 9">
            <a:extLst>
              <a:ext uri="{FF2B5EF4-FFF2-40B4-BE49-F238E27FC236}">
                <a16:creationId xmlns:a16="http://schemas.microsoft.com/office/drawing/2014/main" id="{01A48CC4-C233-4286-AE56-D0670CFFB19F}"/>
              </a:ext>
            </a:extLst>
          </p:cNvPr>
          <p:cNvSpPr txBox="1"/>
          <p:nvPr/>
        </p:nvSpPr>
        <p:spPr>
          <a:xfrm>
            <a:off x="2639616" y="252297"/>
            <a:ext cx="7400404" cy="861774"/>
          </a:xfrm>
          <a:prstGeom prst="rect">
            <a:avLst/>
          </a:prstGeom>
          <a:noFill/>
        </p:spPr>
        <p:txBody>
          <a:bodyPr wrap="square">
            <a:spAutoFit/>
          </a:bodyPr>
          <a:lstStyle/>
          <a:p>
            <a:pPr marL="457200" indent="-457200" defTabSz="912813">
              <a:buClrTx/>
              <a:buFont typeface="+mj-ea"/>
              <a:buAutoNum type="circleNumDbPlain"/>
              <a:defRPr/>
            </a:pPr>
            <a:r>
              <a:rPr lang="en-US" altLang="ja-JP" sz="2800" b="1" u="sng" dirty="0">
                <a:solidFill>
                  <a:sysClr val="windowText" lastClr="000000"/>
                </a:solidFill>
                <a:latin typeface="Meiryo UI"/>
                <a:ea typeface="Meiryo UI"/>
              </a:rPr>
              <a:t>CheckPoint360</a:t>
            </a:r>
            <a:r>
              <a:rPr lang="ja-JP" altLang="en-US" sz="2800" b="1" u="sng" dirty="0">
                <a:solidFill>
                  <a:sysClr val="windowText" lastClr="000000"/>
                </a:solidFill>
                <a:latin typeface="Meiryo UI"/>
                <a:ea typeface="Meiryo UI"/>
              </a:rPr>
              <a:t>™レポート読み込み</a:t>
            </a:r>
            <a:endParaRPr lang="en-US" altLang="ja-JP" sz="2800" b="1" u="sng" dirty="0">
              <a:solidFill>
                <a:sysClr val="windowText" lastClr="000000"/>
              </a:solidFill>
              <a:latin typeface="Meiryo UI"/>
              <a:ea typeface="Meiryo UI"/>
            </a:endParaRPr>
          </a:p>
          <a:p>
            <a:pPr lvl="1">
              <a:buClrTx/>
              <a:defRPr/>
            </a:pPr>
            <a:r>
              <a:rPr lang="ja-JP" altLang="en-US" sz="2200" b="1" dirty="0">
                <a:solidFill>
                  <a:sysClr val="windowText" lastClr="000000"/>
                </a:solidFill>
                <a:latin typeface="Meiryo UI"/>
                <a:ea typeface="Meiryo UI"/>
              </a:rPr>
              <a:t>自身もしくは部下のレポートを個人ワークで読み込み内省する</a:t>
            </a:r>
            <a:endParaRPr lang="en-US" altLang="ja-JP" sz="2200" b="1" dirty="0">
              <a:solidFill>
                <a:sysClr val="windowText" lastClr="000000"/>
              </a:solidFill>
              <a:latin typeface="Meiryo UI"/>
              <a:ea typeface="Meiryo UI"/>
            </a:endParaRPr>
          </a:p>
        </p:txBody>
      </p:sp>
      <p:sp>
        <p:nvSpPr>
          <p:cNvPr id="12" name="テキスト ボックス 11">
            <a:extLst>
              <a:ext uri="{FF2B5EF4-FFF2-40B4-BE49-F238E27FC236}">
                <a16:creationId xmlns:a16="http://schemas.microsoft.com/office/drawing/2014/main" id="{F6D57B63-723B-46BC-8CC8-B1FD4AFBB89F}"/>
              </a:ext>
            </a:extLst>
          </p:cNvPr>
          <p:cNvSpPr txBox="1"/>
          <p:nvPr/>
        </p:nvSpPr>
        <p:spPr>
          <a:xfrm>
            <a:off x="8107772" y="2564904"/>
            <a:ext cx="4104456" cy="1446550"/>
          </a:xfrm>
          <a:prstGeom prst="rect">
            <a:avLst/>
          </a:prstGeom>
          <a:noFill/>
        </p:spPr>
        <p:txBody>
          <a:bodyPr wrap="square">
            <a:spAutoFit/>
          </a:bodyPr>
          <a:lstStyle/>
          <a:p>
            <a:pPr lvl="1">
              <a:buClrTx/>
              <a:defRPr/>
            </a:pPr>
            <a:r>
              <a:rPr lang="ja-JP" altLang="en-US" sz="2200" dirty="0">
                <a:solidFill>
                  <a:sysClr val="windowText" lastClr="000000"/>
                </a:solidFill>
                <a:latin typeface="Meiryo UI"/>
                <a:ea typeface="Meiryo UI"/>
              </a:rPr>
              <a:t>本人のレポートを、本人・上司が手に取り、講師がページごとに解説し、本人・上司はレポート情報の意味することを読み込んで内省する。</a:t>
            </a:r>
            <a:endParaRPr lang="en-US" altLang="ja-JP" sz="2200" dirty="0">
              <a:solidFill>
                <a:sysClr val="windowText" lastClr="000000"/>
              </a:solidFill>
              <a:latin typeface="Meiryo UI"/>
              <a:ea typeface="Meiryo UI"/>
            </a:endParaRPr>
          </a:p>
        </p:txBody>
      </p:sp>
      <p:sp>
        <p:nvSpPr>
          <p:cNvPr id="2" name="フッター プレースホルダー 1">
            <a:extLst>
              <a:ext uri="{FF2B5EF4-FFF2-40B4-BE49-F238E27FC236}">
                <a16:creationId xmlns:a16="http://schemas.microsoft.com/office/drawing/2014/main" id="{FA65D6B0-2B6F-437A-7E77-3204565F3FD7}"/>
              </a:ext>
            </a:extLst>
          </p:cNvPr>
          <p:cNvSpPr>
            <a:spLocks noGrp="1"/>
          </p:cNvSpPr>
          <p:nvPr>
            <p:ph type="ftr" sz="quarter" idx="11"/>
          </p:nvPr>
        </p:nvSpPr>
        <p:spPr/>
        <p:txBody>
          <a:bodyPr/>
          <a:lstStyle/>
          <a:p>
            <a:r>
              <a:rPr lang="en-US" altLang="ja-JP"/>
              <a:t>Copyright©️ 2023 HRD, Inc. All Rights Reserved. Strictly Confidential.</a:t>
            </a:r>
            <a:endParaRPr lang="ja-JP" altLang="ja-JP"/>
          </a:p>
        </p:txBody>
      </p:sp>
    </p:spTree>
    <p:extLst>
      <p:ext uri="{BB962C8B-B14F-4D97-AF65-F5344CB8AC3E}">
        <p14:creationId xmlns:p14="http://schemas.microsoft.com/office/powerpoint/2010/main" val="65249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buSzTx/>
              <a:defRPr/>
            </a:pPr>
            <a:fld id="{33B4ADC0-C8A2-4AAD-8B07-894B93379CB9}" type="slidenum">
              <a:rPr lang="en-US" altLang="ja-JP" sz="1400">
                <a:solidFill>
                  <a:srgbClr val="000000"/>
                </a:solidFill>
                <a:latin typeface="Arial"/>
                <a:sym typeface="Arial"/>
              </a:rPr>
              <a:pPr>
                <a:buSzTx/>
                <a:defRPr/>
              </a:pPr>
              <a:t>15</a:t>
            </a:fld>
            <a:endParaRPr lang="en-US" altLang="ja-JP" sz="1400" dirty="0">
              <a:solidFill>
                <a:srgbClr val="000000"/>
              </a:solidFill>
              <a:latin typeface="Arial"/>
              <a:sym typeface="Arial"/>
            </a:endParaRPr>
          </a:p>
        </p:txBody>
      </p:sp>
      <p:sp>
        <p:nvSpPr>
          <p:cNvPr id="23558" name="Rectangle 10"/>
          <p:cNvSpPr>
            <a:spLocks noChangeArrowheads="1"/>
          </p:cNvSpPr>
          <p:nvPr/>
        </p:nvSpPr>
        <p:spPr bwMode="auto">
          <a:xfrm>
            <a:off x="1524002" y="1536802"/>
            <a:ext cx="184731" cy="307777"/>
          </a:xfrm>
          <a:prstGeom prst="rect">
            <a:avLst/>
          </a:prstGeom>
          <a:noFill/>
          <a:ln w="9525">
            <a:noFill/>
            <a:miter lim="800000"/>
            <a:headEnd/>
            <a:tailEnd/>
          </a:ln>
        </p:spPr>
        <p:txBody>
          <a:bodyPr wrap="none" anchor="ctr">
            <a:spAutoFit/>
          </a:bodyPr>
          <a:lstStyle/>
          <a:p>
            <a:pPr>
              <a:defRPr/>
            </a:pPr>
            <a:endParaRPr lang="ja-JP" altLang="en-US"/>
          </a:p>
        </p:txBody>
      </p:sp>
      <p:sp>
        <p:nvSpPr>
          <p:cNvPr id="23559" name="Rectangle 12"/>
          <p:cNvSpPr>
            <a:spLocks noChangeArrowheads="1"/>
          </p:cNvSpPr>
          <p:nvPr/>
        </p:nvSpPr>
        <p:spPr bwMode="auto">
          <a:xfrm>
            <a:off x="1524002" y="1574902"/>
            <a:ext cx="184731" cy="307777"/>
          </a:xfrm>
          <a:prstGeom prst="rect">
            <a:avLst/>
          </a:prstGeom>
          <a:noFill/>
          <a:ln w="9525">
            <a:noFill/>
            <a:miter lim="800000"/>
            <a:headEnd/>
            <a:tailEnd/>
          </a:ln>
        </p:spPr>
        <p:txBody>
          <a:bodyPr wrap="none" anchor="ctr">
            <a:spAutoFit/>
          </a:bodyPr>
          <a:lstStyle/>
          <a:p>
            <a:pPr>
              <a:defRPr/>
            </a:pPr>
            <a:endParaRPr lang="ja-JP" altLang="en-US"/>
          </a:p>
        </p:txBody>
      </p:sp>
      <p:sp>
        <p:nvSpPr>
          <p:cNvPr id="23560" name="Rectangle 14"/>
          <p:cNvSpPr>
            <a:spLocks noChangeArrowheads="1"/>
          </p:cNvSpPr>
          <p:nvPr/>
        </p:nvSpPr>
        <p:spPr bwMode="auto">
          <a:xfrm>
            <a:off x="1524002" y="1574902"/>
            <a:ext cx="184731" cy="307777"/>
          </a:xfrm>
          <a:prstGeom prst="rect">
            <a:avLst/>
          </a:prstGeom>
          <a:noFill/>
          <a:ln w="9525">
            <a:noFill/>
            <a:miter lim="800000"/>
            <a:headEnd/>
            <a:tailEnd/>
          </a:ln>
        </p:spPr>
        <p:txBody>
          <a:bodyPr wrap="none" anchor="ctr">
            <a:spAutoFit/>
          </a:bodyPr>
          <a:lstStyle/>
          <a:p>
            <a:pPr>
              <a:defRPr/>
            </a:pPr>
            <a:endParaRPr lang="ja-JP" altLang="en-US"/>
          </a:p>
        </p:txBody>
      </p:sp>
      <p:sp>
        <p:nvSpPr>
          <p:cNvPr id="23561" name="Rectangle 16"/>
          <p:cNvSpPr>
            <a:spLocks noChangeArrowheads="1"/>
          </p:cNvSpPr>
          <p:nvPr/>
        </p:nvSpPr>
        <p:spPr bwMode="auto">
          <a:xfrm>
            <a:off x="1524002" y="1574902"/>
            <a:ext cx="184731" cy="307777"/>
          </a:xfrm>
          <a:prstGeom prst="rect">
            <a:avLst/>
          </a:prstGeom>
          <a:noFill/>
          <a:ln w="9525">
            <a:noFill/>
            <a:miter lim="800000"/>
            <a:headEnd/>
            <a:tailEnd/>
          </a:ln>
        </p:spPr>
        <p:txBody>
          <a:bodyPr wrap="none" anchor="ctr">
            <a:spAutoFit/>
          </a:bodyPr>
          <a:lstStyle/>
          <a:p>
            <a:pPr>
              <a:defRPr/>
            </a:pPr>
            <a:endParaRPr lang="ja-JP" altLang="en-US"/>
          </a:p>
        </p:txBody>
      </p:sp>
      <p:sp>
        <p:nvSpPr>
          <p:cNvPr id="23562" name="Picture 12"/>
          <p:cNvSpPr>
            <a:spLocks noChangeAspect="1" noChangeArrowheads="1"/>
          </p:cNvSpPr>
          <p:nvPr/>
        </p:nvSpPr>
        <p:spPr bwMode="auto">
          <a:xfrm>
            <a:off x="2667000" y="1676400"/>
            <a:ext cx="6705600" cy="3983038"/>
          </a:xfrm>
          <a:prstGeom prst="rect">
            <a:avLst/>
          </a:prstGeom>
          <a:noFill/>
          <a:ln w="9525">
            <a:noFill/>
            <a:miter lim="800000"/>
            <a:headEnd/>
            <a:tailEnd/>
          </a:ln>
        </p:spPr>
        <p:txBody>
          <a:bodyPr/>
          <a:lstStyle/>
          <a:p>
            <a:pPr>
              <a:defRPr/>
            </a:pPr>
            <a:endParaRPr lang="ja-JP" altLang="en-US"/>
          </a:p>
        </p:txBody>
      </p:sp>
      <p:sp>
        <p:nvSpPr>
          <p:cNvPr id="10" name="Content Placeholder 2">
            <a:extLst>
              <a:ext uri="{FF2B5EF4-FFF2-40B4-BE49-F238E27FC236}">
                <a16:creationId xmlns:a16="http://schemas.microsoft.com/office/drawing/2014/main" id="{27718030-48F3-4FAF-BAC1-85530ACA9BCD}"/>
              </a:ext>
            </a:extLst>
          </p:cNvPr>
          <p:cNvSpPr txBox="1">
            <a:spLocks/>
          </p:cNvSpPr>
          <p:nvPr/>
        </p:nvSpPr>
        <p:spPr bwMode="auto">
          <a:xfrm>
            <a:off x="1752600" y="-144461"/>
            <a:ext cx="7772400" cy="18523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2813">
              <a:buClrTx/>
              <a:buNone/>
              <a:defRPr/>
            </a:pPr>
            <a:endParaRPr lang="en-US" altLang="ja-JP" sz="2200" b="1" dirty="0">
              <a:solidFill>
                <a:sysClr val="windowText" lastClr="000000"/>
              </a:solidFill>
              <a:latin typeface="Meiryo UI"/>
              <a:ea typeface="Meiryo UI"/>
            </a:endParaRPr>
          </a:p>
          <a:p>
            <a:pPr marL="0" indent="0" algn="ctr" defTabSz="912813">
              <a:buClrTx/>
              <a:buNone/>
              <a:defRPr/>
            </a:pPr>
            <a:r>
              <a:rPr lang="ja-JP" altLang="en-US" sz="2800" b="1" dirty="0">
                <a:solidFill>
                  <a:sysClr val="windowText" lastClr="000000"/>
                </a:solidFill>
                <a:latin typeface="Meiryo UI"/>
                <a:ea typeface="Meiryo UI"/>
              </a:rPr>
              <a:t>②　</a:t>
            </a:r>
            <a:r>
              <a:rPr lang="ja-JP" altLang="en-US" sz="2800" b="1" u="sng" dirty="0">
                <a:solidFill>
                  <a:sysClr val="windowText" lastClr="000000"/>
                </a:solidFill>
                <a:latin typeface="Meiryo UI"/>
                <a:ea typeface="Meiryo UI"/>
              </a:rPr>
              <a:t>上司ー本人の対話セッション</a:t>
            </a:r>
            <a:endParaRPr lang="en-US" altLang="ja-JP" sz="2800" b="1" u="sng" dirty="0">
              <a:solidFill>
                <a:sysClr val="windowText" lastClr="000000"/>
              </a:solidFill>
              <a:latin typeface="Meiryo UI"/>
              <a:ea typeface="Meiryo UI"/>
            </a:endParaRPr>
          </a:p>
          <a:p>
            <a:pPr lvl="1" algn="ctr">
              <a:buClrTx/>
              <a:defRPr/>
            </a:pPr>
            <a:r>
              <a:rPr lang="ja-JP" altLang="en-US" sz="2200" b="1" dirty="0">
                <a:solidFill>
                  <a:sysClr val="windowText" lastClr="000000"/>
                </a:solidFill>
                <a:latin typeface="Meiryo UI"/>
                <a:ea typeface="Meiryo UI"/>
              </a:rPr>
              <a:t>重要なスキルセットについてのすり合わせ</a:t>
            </a:r>
            <a:endParaRPr lang="en-US" altLang="ja-JP" sz="2200" b="1" dirty="0">
              <a:solidFill>
                <a:sysClr val="windowText" lastClr="000000"/>
              </a:solidFill>
              <a:latin typeface="Meiryo UI"/>
              <a:ea typeface="Meiryo UI"/>
            </a:endParaRPr>
          </a:p>
          <a:p>
            <a:pPr lvl="1" algn="ctr">
              <a:buClrTx/>
              <a:defRPr/>
            </a:pPr>
            <a:r>
              <a:rPr lang="ja-JP" altLang="en-US" sz="2200" b="1" dirty="0">
                <a:solidFill>
                  <a:sysClr val="windowText" lastClr="000000"/>
                </a:solidFill>
                <a:latin typeface="Meiryo UI"/>
                <a:ea typeface="Meiryo UI"/>
              </a:rPr>
              <a:t>発揮行動から確認する強みと開発可能領域</a:t>
            </a:r>
            <a:endParaRPr lang="en-US" altLang="ja-JP" sz="2200" b="1" dirty="0">
              <a:solidFill>
                <a:sysClr val="windowText" lastClr="000000"/>
              </a:solidFill>
              <a:latin typeface="Meiryo UI"/>
              <a:ea typeface="Meiryo UI"/>
            </a:endParaRPr>
          </a:p>
          <a:p>
            <a:pPr marL="457200" lvl="1" indent="0" algn="ctr">
              <a:buClrTx/>
              <a:buNone/>
              <a:defRPr/>
            </a:pPr>
            <a:endParaRPr lang="en-US" altLang="ja-JP" sz="2200" b="1" dirty="0">
              <a:solidFill>
                <a:sysClr val="windowText" lastClr="000000"/>
              </a:solidFill>
              <a:latin typeface="Meiryo UI"/>
              <a:ea typeface="Meiryo UI"/>
            </a:endParaRPr>
          </a:p>
        </p:txBody>
      </p:sp>
      <p:pic>
        <p:nvPicPr>
          <p:cNvPr id="3" name="図 2">
            <a:extLst>
              <a:ext uri="{FF2B5EF4-FFF2-40B4-BE49-F238E27FC236}">
                <a16:creationId xmlns:a16="http://schemas.microsoft.com/office/drawing/2014/main" id="{41F6C17B-7B26-4513-84B3-BC4F20454809}"/>
              </a:ext>
            </a:extLst>
          </p:cNvPr>
          <p:cNvPicPr>
            <a:picLocks noChangeAspect="1"/>
          </p:cNvPicPr>
          <p:nvPr/>
        </p:nvPicPr>
        <p:blipFill>
          <a:blip r:embed="rId3"/>
          <a:stretch>
            <a:fillRect/>
          </a:stretch>
        </p:blipFill>
        <p:spPr>
          <a:xfrm>
            <a:off x="6807696" y="2225626"/>
            <a:ext cx="4774704" cy="2606179"/>
          </a:xfrm>
          <a:prstGeom prst="rect">
            <a:avLst/>
          </a:prstGeom>
        </p:spPr>
      </p:pic>
      <p:grpSp>
        <p:nvGrpSpPr>
          <p:cNvPr id="4" name="グループ化 3">
            <a:extLst>
              <a:ext uri="{FF2B5EF4-FFF2-40B4-BE49-F238E27FC236}">
                <a16:creationId xmlns:a16="http://schemas.microsoft.com/office/drawing/2014/main" id="{E420D5DD-F94B-42A2-B74E-58BC9FFD30F7}"/>
              </a:ext>
            </a:extLst>
          </p:cNvPr>
          <p:cNvGrpSpPr/>
          <p:nvPr/>
        </p:nvGrpSpPr>
        <p:grpSpPr>
          <a:xfrm>
            <a:off x="1924810" y="4454426"/>
            <a:ext cx="3430623" cy="1454348"/>
            <a:chOff x="1470516" y="3861048"/>
            <a:chExt cx="3430623" cy="1454348"/>
          </a:xfrm>
        </p:grpSpPr>
        <p:pic>
          <p:nvPicPr>
            <p:cNvPr id="11" name="図 10">
              <a:extLst>
                <a:ext uri="{FF2B5EF4-FFF2-40B4-BE49-F238E27FC236}">
                  <a16:creationId xmlns:a16="http://schemas.microsoft.com/office/drawing/2014/main" id="{B5518A82-15AB-40FE-9AC9-5243B60F1427}"/>
                </a:ext>
              </a:extLst>
            </p:cNvPr>
            <p:cNvPicPr>
              <a:picLocks noChangeAspect="1"/>
            </p:cNvPicPr>
            <p:nvPr/>
          </p:nvPicPr>
          <p:blipFill>
            <a:blip r:embed="rId4"/>
            <a:stretch>
              <a:fillRect/>
            </a:stretch>
          </p:blipFill>
          <p:spPr>
            <a:xfrm>
              <a:off x="1470516" y="3861048"/>
              <a:ext cx="809255" cy="1018546"/>
            </a:xfrm>
            <a:prstGeom prst="rect">
              <a:avLst/>
            </a:prstGeom>
          </p:spPr>
        </p:pic>
        <p:pic>
          <p:nvPicPr>
            <p:cNvPr id="12" name="図 11">
              <a:extLst>
                <a:ext uri="{FF2B5EF4-FFF2-40B4-BE49-F238E27FC236}">
                  <a16:creationId xmlns:a16="http://schemas.microsoft.com/office/drawing/2014/main" id="{D2790F46-D987-491F-AF87-0D5DC47712A4}"/>
                </a:ext>
              </a:extLst>
            </p:cNvPr>
            <p:cNvPicPr>
              <a:picLocks noChangeAspect="1"/>
            </p:cNvPicPr>
            <p:nvPr/>
          </p:nvPicPr>
          <p:blipFill>
            <a:blip r:embed="rId5"/>
            <a:stretch>
              <a:fillRect/>
            </a:stretch>
          </p:blipFill>
          <p:spPr>
            <a:xfrm>
              <a:off x="3512911" y="3924088"/>
              <a:ext cx="877506" cy="955506"/>
            </a:xfrm>
            <a:prstGeom prst="rect">
              <a:avLst/>
            </a:prstGeom>
          </p:spPr>
        </p:pic>
        <p:pic>
          <p:nvPicPr>
            <p:cNvPr id="13" name="Picture 3">
              <a:extLst>
                <a:ext uri="{FF2B5EF4-FFF2-40B4-BE49-F238E27FC236}">
                  <a16:creationId xmlns:a16="http://schemas.microsoft.com/office/drawing/2014/main" id="{7B25C9F5-1ABA-4D73-AAAB-A8A5EABE56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4133" y="4293096"/>
              <a:ext cx="723131" cy="1022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3">
              <a:extLst>
                <a:ext uri="{FF2B5EF4-FFF2-40B4-BE49-F238E27FC236}">
                  <a16:creationId xmlns:a16="http://schemas.microsoft.com/office/drawing/2014/main" id="{086ACAF7-7218-4C12-84BD-5DC092AA69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008" y="4277692"/>
              <a:ext cx="723131" cy="1022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6" name="テキスト ボックス 15">
            <a:extLst>
              <a:ext uri="{FF2B5EF4-FFF2-40B4-BE49-F238E27FC236}">
                <a16:creationId xmlns:a16="http://schemas.microsoft.com/office/drawing/2014/main" id="{A1BA443D-BCEB-4252-BE5E-42D52218D4C4}"/>
              </a:ext>
            </a:extLst>
          </p:cNvPr>
          <p:cNvSpPr txBox="1"/>
          <p:nvPr/>
        </p:nvSpPr>
        <p:spPr>
          <a:xfrm>
            <a:off x="949896" y="2458755"/>
            <a:ext cx="5400600" cy="491958"/>
          </a:xfrm>
          <a:prstGeom prst="rect">
            <a:avLst/>
          </a:prstGeom>
          <a:noFill/>
        </p:spPr>
        <p:txBody>
          <a:bodyPr wrap="square" numCol="1" spcCol="216000" rtlCol="0">
            <a:noAutofit/>
          </a:bodyPr>
          <a:lstStyle/>
          <a:p>
            <a:pPr marR="0" lvl="0" algn="l" defTabSz="844083" rtl="0" eaLnBrk="1" fontAlgn="auto" latinLnBrk="0" hangingPunct="1">
              <a:lnSpc>
                <a:spcPct val="100000"/>
              </a:lnSpc>
              <a:spcBef>
                <a:spcPts val="554"/>
              </a:spcBef>
              <a:spcAft>
                <a:spcPts val="0"/>
              </a:spcAft>
              <a:buClrTx/>
              <a:buSzTx/>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a:rtl val="0"/>
              </a:rPr>
              <a:t>１：上司</a:t>
            </a:r>
            <a:r>
              <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a:rtl val="0"/>
              </a:rPr>
              <a:t>-</a:t>
            </a: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a:rtl val="0"/>
              </a:rPr>
              <a:t>本人のワーク内容を説明</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a:rtl val="0"/>
            </a:endParaRPr>
          </a:p>
          <a:p>
            <a:pPr marR="0" lvl="0" algn="l" defTabSz="844083" rtl="0" eaLnBrk="1" fontAlgn="auto" latinLnBrk="0" hangingPunct="1">
              <a:lnSpc>
                <a:spcPct val="100000"/>
              </a:lnSpc>
              <a:spcBef>
                <a:spcPts val="554"/>
              </a:spcBef>
              <a:spcAft>
                <a:spcPts val="0"/>
              </a:spcAft>
              <a:buClrTx/>
              <a:buSzTx/>
              <a:tabLst/>
              <a:defRPr/>
            </a:pPr>
            <a:r>
              <a:rPr kumimoji="1" lang="ja-JP" altLang="en-US" sz="2000" b="1" kern="1200" dirty="0">
                <a:latin typeface="Meiryo UI" panose="020B0604030504040204" pitchFamily="50" charset="-128"/>
                <a:ea typeface="Meiryo UI" panose="020B0604030504040204" pitchFamily="50" charset="-128"/>
              </a:rPr>
              <a:t>２：</a:t>
            </a:r>
            <a:r>
              <a:rPr kumimoji="1" lang="en-US" altLang="ja-JP" sz="2000" b="1" kern="1200" dirty="0">
                <a:latin typeface="Meiryo UI" panose="020B0604030504040204" pitchFamily="50" charset="-128"/>
                <a:ea typeface="Meiryo UI" panose="020B0604030504040204" pitchFamily="50" charset="-128"/>
              </a:rPr>
              <a:t>2</a:t>
            </a:r>
            <a:r>
              <a:rPr kumimoji="1" lang="ja-JP" altLang="en-US" sz="2000" b="1" kern="1200" dirty="0">
                <a:latin typeface="Meiryo UI" panose="020B0604030504040204" pitchFamily="50" charset="-128"/>
                <a:ea typeface="Meiryo UI" panose="020B0604030504040204" pitchFamily="50" charset="-128"/>
              </a:rPr>
              <a:t>人での対話（遠隔のペアは携帯電話で）</a:t>
            </a:r>
            <a:endParaRPr kumimoji="1" lang="en-US" altLang="ja-JP" sz="2000" b="1" kern="1200" dirty="0">
              <a:latin typeface="Meiryo UI" panose="020B0604030504040204" pitchFamily="50" charset="-128"/>
              <a:ea typeface="Meiryo UI" panose="020B0604030504040204" pitchFamily="50" charset="-128"/>
            </a:endParaRPr>
          </a:p>
          <a:p>
            <a:pPr marR="0" lvl="0" algn="l" defTabSz="844083" rtl="0" eaLnBrk="1" fontAlgn="auto" latinLnBrk="0" hangingPunct="1">
              <a:lnSpc>
                <a:spcPct val="100000"/>
              </a:lnSpc>
              <a:spcBef>
                <a:spcPts val="554"/>
              </a:spcBef>
              <a:spcAft>
                <a:spcPts val="0"/>
              </a:spcAft>
              <a:buClrTx/>
              <a:buSzTx/>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a:rtl val="0"/>
              </a:rPr>
              <a:t>３：</a:t>
            </a:r>
            <a:r>
              <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a:rtl val="0"/>
              </a:rPr>
              <a:t>Teams</a:t>
            </a: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a:rtl val="0"/>
              </a:rPr>
              <a:t>上にワーク時間をタイマー表示</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a:rtl val="0"/>
            </a:endParaRPr>
          </a:p>
          <a:p>
            <a:pPr marR="0" lvl="0" algn="l" defTabSz="844083" rtl="0" eaLnBrk="1" fontAlgn="auto" latinLnBrk="0" hangingPunct="1">
              <a:lnSpc>
                <a:spcPct val="100000"/>
              </a:lnSpc>
              <a:spcBef>
                <a:spcPts val="554"/>
              </a:spcBef>
              <a:spcAft>
                <a:spcPts val="0"/>
              </a:spcAft>
              <a:buClrTx/>
              <a:buSzTx/>
              <a:tabLst/>
              <a:defRPr/>
            </a:pPr>
            <a:r>
              <a:rPr kumimoji="1" lang="ja-JP" altLang="en-US" sz="2000" b="1" kern="1200" dirty="0">
                <a:latin typeface="Meiryo UI" panose="020B0604030504040204" pitchFamily="50" charset="-128"/>
                <a:ea typeface="Meiryo UI" panose="020B0604030504040204" pitchFamily="50" charset="-128"/>
              </a:rPr>
              <a:t>４：対話した記録をシートに書き込む</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a:rtl val="0"/>
            </a:endParaRPr>
          </a:p>
          <a:p>
            <a:pPr marL="263776" marR="0" lvl="0" indent="-263776" algn="l" defTabSz="844083" rtl="0" eaLnBrk="1" fontAlgn="auto" latinLnBrk="0" hangingPunct="1">
              <a:lnSpc>
                <a:spcPct val="100000"/>
              </a:lnSpc>
              <a:spcBef>
                <a:spcPts val="554"/>
              </a:spcBef>
              <a:spcAft>
                <a:spcPts val="0"/>
              </a:spcAft>
              <a:buClrTx/>
              <a:buSzTx/>
              <a:buFontTx/>
              <a:buChar char="-"/>
              <a:tabLst/>
              <a:defRPr/>
            </a:pP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a:rtl val="0"/>
            </a:endParaRPr>
          </a:p>
        </p:txBody>
      </p:sp>
      <p:sp>
        <p:nvSpPr>
          <p:cNvPr id="18" name="テキスト ボックス 17">
            <a:extLst>
              <a:ext uri="{FF2B5EF4-FFF2-40B4-BE49-F238E27FC236}">
                <a16:creationId xmlns:a16="http://schemas.microsoft.com/office/drawing/2014/main" id="{517E23E3-CFA2-4011-858F-B503D14F3FAA}"/>
              </a:ext>
            </a:extLst>
          </p:cNvPr>
          <p:cNvSpPr txBox="1"/>
          <p:nvPr/>
        </p:nvSpPr>
        <p:spPr>
          <a:xfrm>
            <a:off x="6019800" y="5082764"/>
            <a:ext cx="6096000" cy="707886"/>
          </a:xfrm>
          <a:prstGeom prst="rect">
            <a:avLst/>
          </a:prstGeom>
          <a:noFill/>
        </p:spPr>
        <p:txBody>
          <a:bodyPr wrap="square">
            <a:spAutoFit/>
          </a:bodyPr>
          <a:lstStyle/>
          <a:p>
            <a:pPr lvl="1" algn="ctr">
              <a:buClrTx/>
              <a:defRPr/>
            </a:pPr>
            <a:r>
              <a:rPr lang="en-US" altLang="ja-JP" sz="2000" b="1" dirty="0">
                <a:solidFill>
                  <a:sysClr val="windowText" lastClr="000000"/>
                </a:solidFill>
                <a:latin typeface="Meiryo UI"/>
                <a:ea typeface="Meiryo UI"/>
              </a:rPr>
              <a:t>Microsoft</a:t>
            </a:r>
            <a:r>
              <a:rPr lang="ja-JP" altLang="en-US" sz="2000" b="1" dirty="0">
                <a:solidFill>
                  <a:sysClr val="windowText" lastClr="000000"/>
                </a:solidFill>
                <a:latin typeface="Meiryo UI"/>
                <a:ea typeface="Meiryo UI"/>
              </a:rPr>
              <a:t>アプリ</a:t>
            </a:r>
            <a:endParaRPr lang="en-US" altLang="ja-JP" sz="2000" b="1" dirty="0">
              <a:solidFill>
                <a:sysClr val="windowText" lastClr="000000"/>
              </a:solidFill>
              <a:latin typeface="Meiryo UI"/>
              <a:ea typeface="Meiryo UI"/>
            </a:endParaRPr>
          </a:p>
          <a:p>
            <a:pPr lvl="1" algn="ctr">
              <a:buClrTx/>
              <a:defRPr/>
            </a:pPr>
            <a:r>
              <a:rPr lang="ja-JP" altLang="en-US" sz="2000" b="1" dirty="0">
                <a:solidFill>
                  <a:sysClr val="windowText" lastClr="000000"/>
                </a:solidFill>
                <a:latin typeface="Meiryo UI"/>
                <a:ea typeface="Meiryo UI"/>
              </a:rPr>
              <a:t>「講義カウントダウン」を使用　</a:t>
            </a:r>
            <a:endParaRPr lang="en-US" altLang="ja-JP" sz="2000" b="1" dirty="0">
              <a:solidFill>
                <a:sysClr val="windowText" lastClr="000000"/>
              </a:solidFill>
              <a:latin typeface="Meiryo UI"/>
              <a:ea typeface="Meiryo UI"/>
            </a:endParaRPr>
          </a:p>
        </p:txBody>
      </p:sp>
      <p:sp>
        <p:nvSpPr>
          <p:cNvPr id="6" name="四角形: 角を丸くする 5">
            <a:extLst>
              <a:ext uri="{FF2B5EF4-FFF2-40B4-BE49-F238E27FC236}">
                <a16:creationId xmlns:a16="http://schemas.microsoft.com/office/drawing/2014/main" id="{14787880-28C8-4F3E-8FD5-A7C12BA83A14}"/>
              </a:ext>
            </a:extLst>
          </p:cNvPr>
          <p:cNvSpPr/>
          <p:nvPr/>
        </p:nvSpPr>
        <p:spPr>
          <a:xfrm>
            <a:off x="180288" y="5654824"/>
            <a:ext cx="2486711" cy="103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重要度と発揮度の</a:t>
            </a:r>
            <a:endParaRPr kumimoji="1" lang="en-US" altLang="ja-JP" sz="2000" dirty="0"/>
          </a:p>
          <a:p>
            <a:pPr algn="ctr"/>
            <a:r>
              <a:rPr kumimoji="1" lang="en-US" altLang="ja-JP" sz="2000" dirty="0"/>
              <a:t>2</a:t>
            </a:r>
            <a:r>
              <a:rPr kumimoji="1" lang="ja-JP" altLang="en-US" sz="2000" dirty="0"/>
              <a:t>つの切り口で対話</a:t>
            </a:r>
          </a:p>
        </p:txBody>
      </p:sp>
      <p:sp>
        <p:nvSpPr>
          <p:cNvPr id="5" name="フッター プレースホルダー 4">
            <a:extLst>
              <a:ext uri="{FF2B5EF4-FFF2-40B4-BE49-F238E27FC236}">
                <a16:creationId xmlns:a16="http://schemas.microsoft.com/office/drawing/2014/main" id="{991527A5-00EB-011D-1FBE-C7313B9803E3}"/>
              </a:ext>
            </a:extLst>
          </p:cNvPr>
          <p:cNvSpPr>
            <a:spLocks noGrp="1"/>
          </p:cNvSpPr>
          <p:nvPr>
            <p:ph type="ftr" sz="quarter" idx="11"/>
          </p:nvPr>
        </p:nvSpPr>
        <p:spPr/>
        <p:txBody>
          <a:bodyPr/>
          <a:lstStyle/>
          <a:p>
            <a:r>
              <a:rPr lang="en-US" altLang="ja-JP"/>
              <a:t>Copyright©️ 2023 HRD, Inc. All Rights Reserved. Strictly Confidential.</a:t>
            </a:r>
            <a:endParaRPr lang="ja-JP" altLang="ja-JP"/>
          </a:p>
        </p:txBody>
      </p:sp>
    </p:spTree>
    <p:extLst>
      <p:ext uri="{BB962C8B-B14F-4D97-AF65-F5344CB8AC3E}">
        <p14:creationId xmlns:p14="http://schemas.microsoft.com/office/powerpoint/2010/main" val="310816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E2EC84B-730A-451A-AEA6-DD6993B57C2B}"/>
              </a:ext>
            </a:extLst>
          </p:cNvPr>
          <p:cNvSpPr>
            <a:spLocks noGrp="1"/>
          </p:cNvSpPr>
          <p:nvPr>
            <p:ph type="sldNum" sz="quarter" idx="12"/>
          </p:nvPr>
        </p:nvSpPr>
        <p:spPr/>
        <p:txBody>
          <a:bodyPr/>
          <a:lstStyle/>
          <a:p>
            <a:fld id="{D4949D86-C382-B343-A7F1-86BCE7120A3C}" type="slidenum">
              <a:rPr lang="en-US" smtClean="0"/>
              <a:t>16</a:t>
            </a:fld>
            <a:endParaRPr lang="en-US"/>
          </a:p>
        </p:txBody>
      </p:sp>
      <p:sp>
        <p:nvSpPr>
          <p:cNvPr id="7" name="Title 3">
            <a:extLst>
              <a:ext uri="{FF2B5EF4-FFF2-40B4-BE49-F238E27FC236}">
                <a16:creationId xmlns:a16="http://schemas.microsoft.com/office/drawing/2014/main" id="{93064781-54E0-4FA2-AB2F-9CD490814FB2}"/>
              </a:ext>
            </a:extLst>
          </p:cNvPr>
          <p:cNvSpPr txBox="1">
            <a:spLocks/>
          </p:cNvSpPr>
          <p:nvPr/>
        </p:nvSpPr>
        <p:spPr>
          <a:xfrm>
            <a:off x="2711624" y="148753"/>
            <a:ext cx="7221488" cy="729208"/>
          </a:xfrm>
          <a:prstGeom prst="rect">
            <a:avLst/>
          </a:prstGeom>
        </p:spPr>
        <p:txBody>
          <a:bodyPr/>
          <a:lstStyle>
            <a:lvl1pPr algn="r" rtl="0" eaLnBrk="0" fontAlgn="base" hangingPunct="0">
              <a:spcBef>
                <a:spcPct val="0"/>
              </a:spcBef>
              <a:spcAft>
                <a:spcPct val="0"/>
              </a:spcAft>
              <a:defRPr sz="2800" b="1" kern="1200">
                <a:solidFill>
                  <a:srgbClr val="C00000"/>
                </a:solidFill>
                <a:latin typeface="+mj-lt"/>
                <a:ea typeface="+mj-ea"/>
                <a:cs typeface="+mj-cs"/>
              </a:defRPr>
            </a:lvl1pPr>
            <a:lvl2pPr algn="r" rtl="0" eaLnBrk="0" fontAlgn="base" hangingPunct="0">
              <a:spcBef>
                <a:spcPct val="0"/>
              </a:spcBef>
              <a:spcAft>
                <a:spcPct val="0"/>
              </a:spcAft>
              <a:defRPr sz="2800" b="1">
                <a:solidFill>
                  <a:srgbClr val="C00000"/>
                </a:solidFill>
                <a:latin typeface="Calibri" pitchFamily="34" charset="0"/>
              </a:defRPr>
            </a:lvl2pPr>
            <a:lvl3pPr algn="r" rtl="0" eaLnBrk="0" fontAlgn="base" hangingPunct="0">
              <a:spcBef>
                <a:spcPct val="0"/>
              </a:spcBef>
              <a:spcAft>
                <a:spcPct val="0"/>
              </a:spcAft>
              <a:defRPr sz="2800" b="1">
                <a:solidFill>
                  <a:srgbClr val="C00000"/>
                </a:solidFill>
                <a:latin typeface="Calibri" pitchFamily="34" charset="0"/>
              </a:defRPr>
            </a:lvl3pPr>
            <a:lvl4pPr algn="r" rtl="0" eaLnBrk="0" fontAlgn="base" hangingPunct="0">
              <a:spcBef>
                <a:spcPct val="0"/>
              </a:spcBef>
              <a:spcAft>
                <a:spcPct val="0"/>
              </a:spcAft>
              <a:defRPr sz="2800" b="1">
                <a:solidFill>
                  <a:srgbClr val="C00000"/>
                </a:solidFill>
                <a:latin typeface="Calibri" pitchFamily="34" charset="0"/>
              </a:defRPr>
            </a:lvl4pPr>
            <a:lvl5pPr algn="r" rtl="0" eaLnBrk="0" fontAlgn="base" hangingPunct="0">
              <a:spcBef>
                <a:spcPct val="0"/>
              </a:spcBef>
              <a:spcAft>
                <a:spcPct val="0"/>
              </a:spcAft>
              <a:defRPr sz="2800" b="1">
                <a:solidFill>
                  <a:srgbClr val="C00000"/>
                </a:solidFill>
                <a:latin typeface="Calibri" pitchFamily="34" charset="0"/>
              </a:defRPr>
            </a:lvl5pPr>
            <a:lvl6pPr marL="457200" algn="r" rtl="0" fontAlgn="base">
              <a:spcBef>
                <a:spcPct val="0"/>
              </a:spcBef>
              <a:spcAft>
                <a:spcPct val="0"/>
              </a:spcAft>
              <a:defRPr sz="2800" b="1">
                <a:solidFill>
                  <a:srgbClr val="C00000"/>
                </a:solidFill>
                <a:latin typeface="Calibri" pitchFamily="34" charset="0"/>
              </a:defRPr>
            </a:lvl6pPr>
            <a:lvl7pPr marL="914400" algn="r" rtl="0" fontAlgn="base">
              <a:spcBef>
                <a:spcPct val="0"/>
              </a:spcBef>
              <a:spcAft>
                <a:spcPct val="0"/>
              </a:spcAft>
              <a:defRPr sz="2800" b="1">
                <a:solidFill>
                  <a:srgbClr val="C00000"/>
                </a:solidFill>
                <a:latin typeface="Calibri" pitchFamily="34" charset="0"/>
              </a:defRPr>
            </a:lvl7pPr>
            <a:lvl8pPr marL="1371600" algn="r" rtl="0" fontAlgn="base">
              <a:spcBef>
                <a:spcPct val="0"/>
              </a:spcBef>
              <a:spcAft>
                <a:spcPct val="0"/>
              </a:spcAft>
              <a:defRPr sz="2800" b="1">
                <a:solidFill>
                  <a:srgbClr val="C00000"/>
                </a:solidFill>
                <a:latin typeface="Calibri" pitchFamily="34" charset="0"/>
              </a:defRPr>
            </a:lvl8pPr>
            <a:lvl9pPr marL="1828800" algn="r" rtl="0" fontAlgn="base">
              <a:spcBef>
                <a:spcPct val="0"/>
              </a:spcBef>
              <a:spcAft>
                <a:spcPct val="0"/>
              </a:spcAft>
              <a:defRPr sz="2800" b="1">
                <a:solidFill>
                  <a:srgbClr val="C00000"/>
                </a:solidFill>
                <a:latin typeface="Calibri" pitchFamily="34" charset="0"/>
              </a:defRPr>
            </a:lvl9pPr>
          </a:lstStyle>
          <a:p>
            <a:pPr algn="ctr"/>
            <a:r>
              <a:rPr lang="ja-JP" altLang="en-US" dirty="0">
                <a:solidFill>
                  <a:schemeClr val="tx1"/>
                </a:solidFill>
              </a:rPr>
              <a:t>対話記録シート</a:t>
            </a:r>
            <a:endParaRPr lang="en-US" dirty="0">
              <a:solidFill>
                <a:schemeClr val="tx1"/>
              </a:solidFill>
            </a:endParaRPr>
          </a:p>
        </p:txBody>
      </p:sp>
      <p:pic>
        <p:nvPicPr>
          <p:cNvPr id="10" name="図 9">
            <a:extLst>
              <a:ext uri="{FF2B5EF4-FFF2-40B4-BE49-F238E27FC236}">
                <a16:creationId xmlns:a16="http://schemas.microsoft.com/office/drawing/2014/main" id="{BF0AEB94-2371-4E57-A4E2-616ABB3EE1B5}"/>
              </a:ext>
            </a:extLst>
          </p:cNvPr>
          <p:cNvPicPr>
            <a:picLocks noChangeAspect="1"/>
          </p:cNvPicPr>
          <p:nvPr/>
        </p:nvPicPr>
        <p:blipFill>
          <a:blip r:embed="rId2"/>
          <a:stretch>
            <a:fillRect/>
          </a:stretch>
        </p:blipFill>
        <p:spPr>
          <a:xfrm>
            <a:off x="1991544" y="858911"/>
            <a:ext cx="8444521" cy="5497440"/>
          </a:xfrm>
          <a:prstGeom prst="rect">
            <a:avLst/>
          </a:prstGeom>
        </p:spPr>
      </p:pic>
      <p:sp>
        <p:nvSpPr>
          <p:cNvPr id="2" name="フッター プレースホルダー 1">
            <a:extLst>
              <a:ext uri="{FF2B5EF4-FFF2-40B4-BE49-F238E27FC236}">
                <a16:creationId xmlns:a16="http://schemas.microsoft.com/office/drawing/2014/main" id="{177F8BD9-C75B-BE3C-A675-1A924B1F930C}"/>
              </a:ext>
            </a:extLst>
          </p:cNvPr>
          <p:cNvSpPr>
            <a:spLocks noGrp="1"/>
          </p:cNvSpPr>
          <p:nvPr>
            <p:ph type="ftr" sz="quarter" idx="11"/>
          </p:nvPr>
        </p:nvSpPr>
        <p:spPr/>
        <p:txBody>
          <a:bodyPr/>
          <a:lstStyle/>
          <a:p>
            <a:pPr>
              <a:defRPr/>
            </a:pPr>
            <a:r>
              <a:rPr lang="en-US" altLang="ja-JP"/>
              <a:t>Copyright©️ 2023 HRD, Inc. All Rights Reserved. Strictly Confidential.</a:t>
            </a:r>
          </a:p>
        </p:txBody>
      </p:sp>
    </p:spTree>
    <p:extLst>
      <p:ext uri="{BB962C8B-B14F-4D97-AF65-F5344CB8AC3E}">
        <p14:creationId xmlns:p14="http://schemas.microsoft.com/office/powerpoint/2010/main" val="90958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矢印: 五方向 15">
            <a:extLst>
              <a:ext uri="{FF2B5EF4-FFF2-40B4-BE49-F238E27FC236}">
                <a16:creationId xmlns:a16="http://schemas.microsoft.com/office/drawing/2014/main" id="{5E685B0D-144A-4102-BCDD-874DC09DDB0B}"/>
              </a:ext>
            </a:extLst>
          </p:cNvPr>
          <p:cNvSpPr/>
          <p:nvPr/>
        </p:nvSpPr>
        <p:spPr>
          <a:xfrm>
            <a:off x="1271464" y="2057400"/>
            <a:ext cx="10225136" cy="2895600"/>
          </a:xfrm>
          <a:prstGeom prst="homePlate">
            <a:avLst>
              <a:gd name="adj" fmla="val 40789"/>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kumimoji="1" lang="ja-JP" altLang="en-US" sz="1800" kern="1200">
              <a:solidFill>
                <a:srgbClr val="FFFFFF"/>
              </a:solidFill>
              <a:latin typeface="Arial"/>
              <a:ea typeface="ＭＳ Ｐゴシック" panose="020B0600070205080204" pitchFamily="50" charset="-128"/>
            </a:endParaRPr>
          </a:p>
        </p:txBody>
      </p:sp>
      <p:pic>
        <p:nvPicPr>
          <p:cNvPr id="4" name="図 3">
            <a:extLst>
              <a:ext uri="{FF2B5EF4-FFF2-40B4-BE49-F238E27FC236}">
                <a16:creationId xmlns:a16="http://schemas.microsoft.com/office/drawing/2014/main" id="{FF74FE8D-F70D-44FD-BE67-5816045F461B}"/>
              </a:ext>
            </a:extLst>
          </p:cNvPr>
          <p:cNvPicPr>
            <a:picLocks noChangeAspect="1"/>
          </p:cNvPicPr>
          <p:nvPr/>
        </p:nvPicPr>
        <p:blipFill>
          <a:blip r:embed="rId2"/>
          <a:stretch>
            <a:fillRect/>
          </a:stretch>
        </p:blipFill>
        <p:spPr>
          <a:xfrm>
            <a:off x="2743200" y="3228482"/>
            <a:ext cx="533400" cy="671349"/>
          </a:xfrm>
          <a:prstGeom prst="rect">
            <a:avLst/>
          </a:prstGeom>
        </p:spPr>
      </p:pic>
      <p:pic>
        <p:nvPicPr>
          <p:cNvPr id="5" name="図 4">
            <a:extLst>
              <a:ext uri="{FF2B5EF4-FFF2-40B4-BE49-F238E27FC236}">
                <a16:creationId xmlns:a16="http://schemas.microsoft.com/office/drawing/2014/main" id="{EE9231CA-A1FE-4662-90DE-480D77A184E1}"/>
              </a:ext>
            </a:extLst>
          </p:cNvPr>
          <p:cNvPicPr>
            <a:picLocks noChangeAspect="1"/>
          </p:cNvPicPr>
          <p:nvPr/>
        </p:nvPicPr>
        <p:blipFill>
          <a:blip r:embed="rId3"/>
          <a:stretch>
            <a:fillRect/>
          </a:stretch>
        </p:blipFill>
        <p:spPr>
          <a:xfrm>
            <a:off x="2698214" y="4093781"/>
            <a:ext cx="578386" cy="629798"/>
          </a:xfrm>
          <a:prstGeom prst="rect">
            <a:avLst/>
          </a:prstGeom>
        </p:spPr>
      </p:pic>
      <p:sp>
        <p:nvSpPr>
          <p:cNvPr id="6" name="正方形/長方形 5">
            <a:extLst>
              <a:ext uri="{FF2B5EF4-FFF2-40B4-BE49-F238E27FC236}">
                <a16:creationId xmlns:a16="http://schemas.microsoft.com/office/drawing/2014/main" id="{47E272E1-9645-4788-AA0F-4857777629DB}"/>
              </a:ext>
            </a:extLst>
          </p:cNvPr>
          <p:cNvSpPr/>
          <p:nvPr/>
        </p:nvSpPr>
        <p:spPr>
          <a:xfrm>
            <a:off x="2072320" y="2215321"/>
            <a:ext cx="2172390" cy="1015663"/>
          </a:xfrm>
          <a:prstGeom prst="rect">
            <a:avLst/>
          </a:prstGeom>
        </p:spPr>
        <p:txBody>
          <a:bodyPr wrap="none">
            <a:spAutoFit/>
          </a:bodyPr>
          <a:lstStyle/>
          <a:p>
            <a:pPr algn="ctr" defTabSz="912813" fontAlgn="base">
              <a:spcBef>
                <a:spcPct val="0"/>
              </a:spcBef>
              <a:spcAft>
                <a:spcPct val="0"/>
              </a:spcAft>
            </a:pPr>
            <a:r>
              <a:rPr lang="en-US" altLang="ja-JP" sz="2000" b="1" kern="1200" dirty="0">
                <a:latin typeface="Arial" charset="0"/>
                <a:ea typeface="ＭＳ Ｐゴシック" panose="020B0600070205080204" pitchFamily="50" charset="-128"/>
                <a:cs typeface="Arial" charset="0"/>
              </a:rPr>
              <a:t>Step1</a:t>
            </a:r>
            <a:r>
              <a:rPr lang="ja-JP" altLang="en-US" sz="2000" b="1" kern="1200" dirty="0">
                <a:latin typeface="Arial" charset="0"/>
                <a:ea typeface="ＭＳ Ｐゴシック" panose="020B0600070205080204" pitchFamily="50" charset="-128"/>
                <a:cs typeface="Arial" charset="0"/>
              </a:rPr>
              <a:t>：</a:t>
            </a:r>
            <a:endParaRPr lang="en-US" altLang="ja-JP" sz="2000" b="1" kern="1200" dirty="0">
              <a:latin typeface="Arial" charset="0"/>
              <a:ea typeface="ＭＳ Ｐゴシック" panose="020B0600070205080204" pitchFamily="50" charset="-128"/>
              <a:cs typeface="Arial" charset="0"/>
            </a:endParaRPr>
          </a:p>
          <a:p>
            <a:pPr algn="ctr" defTabSz="912813" fontAlgn="base">
              <a:spcBef>
                <a:spcPct val="0"/>
              </a:spcBef>
              <a:spcAft>
                <a:spcPct val="0"/>
              </a:spcAft>
            </a:pPr>
            <a:r>
              <a:rPr lang="ja-JP" altLang="en-US" sz="2000" b="1" kern="1200" dirty="0">
                <a:latin typeface="Arial" charset="0"/>
                <a:ea typeface="ＭＳ Ｐゴシック" panose="020B0600070205080204" pitchFamily="50" charset="-128"/>
                <a:cs typeface="Arial" charset="0"/>
              </a:rPr>
              <a:t>個人ワークで</a:t>
            </a:r>
            <a:br>
              <a:rPr lang="en-US" altLang="ja-JP" sz="2000" b="1" kern="1200" dirty="0">
                <a:latin typeface="Arial" charset="0"/>
                <a:ea typeface="ＭＳ Ｐゴシック" panose="020B0600070205080204" pitchFamily="50" charset="-128"/>
                <a:cs typeface="Arial" charset="0"/>
              </a:rPr>
            </a:br>
            <a:r>
              <a:rPr lang="ja-JP" altLang="en-US" sz="2000" b="1" kern="1200" dirty="0">
                <a:solidFill>
                  <a:srgbClr val="C00000"/>
                </a:solidFill>
                <a:latin typeface="Arial" charset="0"/>
                <a:ea typeface="ＭＳ Ｐゴシック" panose="020B0600070205080204" pitchFamily="50" charset="-128"/>
                <a:cs typeface="Arial" charset="0"/>
              </a:rPr>
              <a:t>開発領域を決める</a:t>
            </a:r>
          </a:p>
        </p:txBody>
      </p:sp>
      <p:pic>
        <p:nvPicPr>
          <p:cNvPr id="7" name="図 6">
            <a:extLst>
              <a:ext uri="{FF2B5EF4-FFF2-40B4-BE49-F238E27FC236}">
                <a16:creationId xmlns:a16="http://schemas.microsoft.com/office/drawing/2014/main" id="{DFE2F117-0673-411F-8623-DDDEA495C194}"/>
              </a:ext>
            </a:extLst>
          </p:cNvPr>
          <p:cNvPicPr>
            <a:picLocks noChangeAspect="1"/>
          </p:cNvPicPr>
          <p:nvPr/>
        </p:nvPicPr>
        <p:blipFill>
          <a:blip r:embed="rId2"/>
          <a:stretch>
            <a:fillRect/>
          </a:stretch>
        </p:blipFill>
        <p:spPr>
          <a:xfrm>
            <a:off x="5087888" y="3705263"/>
            <a:ext cx="533400" cy="671349"/>
          </a:xfrm>
          <a:prstGeom prst="rect">
            <a:avLst/>
          </a:prstGeom>
        </p:spPr>
      </p:pic>
      <p:pic>
        <p:nvPicPr>
          <p:cNvPr id="8" name="図 7">
            <a:extLst>
              <a:ext uri="{FF2B5EF4-FFF2-40B4-BE49-F238E27FC236}">
                <a16:creationId xmlns:a16="http://schemas.microsoft.com/office/drawing/2014/main" id="{655C71CC-6B7F-40B2-8133-7D932598362F}"/>
              </a:ext>
            </a:extLst>
          </p:cNvPr>
          <p:cNvPicPr>
            <a:picLocks noChangeAspect="1"/>
          </p:cNvPicPr>
          <p:nvPr/>
        </p:nvPicPr>
        <p:blipFill>
          <a:blip r:embed="rId3"/>
          <a:stretch>
            <a:fillRect/>
          </a:stretch>
        </p:blipFill>
        <p:spPr>
          <a:xfrm>
            <a:off x="6156483" y="3713602"/>
            <a:ext cx="578386" cy="629798"/>
          </a:xfrm>
          <a:prstGeom prst="rect">
            <a:avLst/>
          </a:prstGeom>
        </p:spPr>
      </p:pic>
      <p:sp>
        <p:nvSpPr>
          <p:cNvPr id="9" name="正方形/長方形 8">
            <a:extLst>
              <a:ext uri="{FF2B5EF4-FFF2-40B4-BE49-F238E27FC236}">
                <a16:creationId xmlns:a16="http://schemas.microsoft.com/office/drawing/2014/main" id="{ACC8AF4B-102A-4CAD-8D87-5C5A0CC4F749}"/>
              </a:ext>
            </a:extLst>
          </p:cNvPr>
          <p:cNvSpPr/>
          <p:nvPr/>
        </p:nvSpPr>
        <p:spPr>
          <a:xfrm>
            <a:off x="4891870" y="2224745"/>
            <a:ext cx="2103461" cy="1015663"/>
          </a:xfrm>
          <a:prstGeom prst="rect">
            <a:avLst/>
          </a:prstGeom>
        </p:spPr>
        <p:txBody>
          <a:bodyPr wrap="none">
            <a:spAutoFit/>
          </a:bodyPr>
          <a:lstStyle/>
          <a:p>
            <a:pPr algn="ctr" defTabSz="912813" fontAlgn="base">
              <a:spcBef>
                <a:spcPct val="0"/>
              </a:spcBef>
              <a:spcAft>
                <a:spcPct val="0"/>
              </a:spcAft>
            </a:pPr>
            <a:r>
              <a:rPr lang="en-US" altLang="ja-JP" sz="2000" b="1" kern="1200" dirty="0">
                <a:latin typeface="Arial" charset="0"/>
                <a:ea typeface="ＭＳ Ｐゴシック" panose="020B0600070205080204" pitchFamily="50" charset="-128"/>
                <a:cs typeface="Arial" charset="0"/>
              </a:rPr>
              <a:t>Step2</a:t>
            </a:r>
            <a:r>
              <a:rPr lang="ja-JP" altLang="en-US" sz="2000" b="1" kern="1200" dirty="0">
                <a:latin typeface="Arial" charset="0"/>
                <a:ea typeface="ＭＳ Ｐゴシック" panose="020B0600070205080204" pitchFamily="50" charset="-128"/>
                <a:cs typeface="Arial" charset="0"/>
              </a:rPr>
              <a:t>：</a:t>
            </a:r>
            <a:endParaRPr lang="en-US" altLang="ja-JP" sz="2000" b="1" kern="1200" dirty="0">
              <a:latin typeface="Arial" charset="0"/>
              <a:ea typeface="ＭＳ Ｐゴシック" panose="020B0600070205080204" pitchFamily="50" charset="-128"/>
              <a:cs typeface="Arial" charset="0"/>
            </a:endParaRPr>
          </a:p>
          <a:p>
            <a:pPr algn="ctr" defTabSz="912813" fontAlgn="base">
              <a:spcBef>
                <a:spcPct val="0"/>
              </a:spcBef>
              <a:spcAft>
                <a:spcPct val="0"/>
              </a:spcAft>
            </a:pPr>
            <a:r>
              <a:rPr lang="ja-JP" altLang="en-US" sz="2000" b="1" kern="1200" dirty="0">
                <a:latin typeface="Arial" charset="0"/>
                <a:ea typeface="ＭＳ Ｐゴシック" panose="020B0600070205080204" pitchFamily="50" charset="-128"/>
                <a:cs typeface="Arial" charset="0"/>
              </a:rPr>
              <a:t>ペアワークで</a:t>
            </a:r>
            <a:r>
              <a:rPr lang="ja-JP" altLang="en-US" sz="2000" b="1" kern="1200" dirty="0">
                <a:solidFill>
                  <a:srgbClr val="C00000"/>
                </a:solidFill>
                <a:latin typeface="Arial" charset="0"/>
                <a:ea typeface="ＭＳ Ｐゴシック" panose="020B0600070205080204" pitchFamily="50" charset="-128"/>
                <a:cs typeface="Arial" charset="0"/>
              </a:rPr>
              <a:t>開発</a:t>
            </a:r>
            <a:br>
              <a:rPr lang="en-US" altLang="ja-JP" sz="2000" b="1" kern="1200" dirty="0">
                <a:solidFill>
                  <a:srgbClr val="C00000"/>
                </a:solidFill>
                <a:latin typeface="Arial" charset="0"/>
                <a:ea typeface="ＭＳ Ｐゴシック" panose="020B0600070205080204" pitchFamily="50" charset="-128"/>
                <a:cs typeface="Arial" charset="0"/>
              </a:rPr>
            </a:br>
            <a:r>
              <a:rPr lang="ja-JP" altLang="en-US" sz="2000" b="1" kern="1200" dirty="0">
                <a:solidFill>
                  <a:srgbClr val="C00000"/>
                </a:solidFill>
                <a:latin typeface="Arial" charset="0"/>
                <a:ea typeface="ＭＳ Ｐゴシック" panose="020B0600070205080204" pitchFamily="50" charset="-128"/>
                <a:cs typeface="Arial" charset="0"/>
              </a:rPr>
              <a:t>領域を合意</a:t>
            </a:r>
            <a:r>
              <a:rPr lang="ja-JP" altLang="en-US" sz="2000" b="1" kern="1200" dirty="0">
                <a:latin typeface="Arial" charset="0"/>
                <a:ea typeface="ＭＳ Ｐゴシック" panose="020B0600070205080204" pitchFamily="50" charset="-128"/>
                <a:cs typeface="Arial" charset="0"/>
              </a:rPr>
              <a:t>する</a:t>
            </a:r>
          </a:p>
        </p:txBody>
      </p:sp>
      <p:sp>
        <p:nvSpPr>
          <p:cNvPr id="10" name="正方形/長方形 9">
            <a:extLst>
              <a:ext uri="{FF2B5EF4-FFF2-40B4-BE49-F238E27FC236}">
                <a16:creationId xmlns:a16="http://schemas.microsoft.com/office/drawing/2014/main" id="{B9FF5D85-0BC2-40EC-8658-C7279B4EB2D3}"/>
              </a:ext>
            </a:extLst>
          </p:cNvPr>
          <p:cNvSpPr/>
          <p:nvPr/>
        </p:nvSpPr>
        <p:spPr>
          <a:xfrm>
            <a:off x="4953001" y="3552230"/>
            <a:ext cx="1936749" cy="109597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2813" fontAlgn="base">
              <a:spcBef>
                <a:spcPct val="0"/>
              </a:spcBef>
              <a:spcAft>
                <a:spcPct val="0"/>
              </a:spcAft>
            </a:pPr>
            <a:endParaRPr kumimoji="1" lang="ja-JP" altLang="en-US" sz="1800" kern="1200">
              <a:solidFill>
                <a:srgbClr val="000000"/>
              </a:solidFill>
              <a:latin typeface="Arial"/>
              <a:ea typeface="ＭＳ Ｐゴシック" panose="020B0600070205080204" pitchFamily="50" charset="-128"/>
            </a:endParaRPr>
          </a:p>
        </p:txBody>
      </p:sp>
      <p:pic>
        <p:nvPicPr>
          <p:cNvPr id="11" name="図 10">
            <a:extLst>
              <a:ext uri="{FF2B5EF4-FFF2-40B4-BE49-F238E27FC236}">
                <a16:creationId xmlns:a16="http://schemas.microsoft.com/office/drawing/2014/main" id="{0436710C-8EFD-4645-B426-E3CF0D264A65}"/>
              </a:ext>
            </a:extLst>
          </p:cNvPr>
          <p:cNvPicPr>
            <a:picLocks noChangeAspect="1"/>
          </p:cNvPicPr>
          <p:nvPr/>
        </p:nvPicPr>
        <p:blipFill>
          <a:blip r:embed="rId2"/>
          <a:stretch>
            <a:fillRect/>
          </a:stretch>
        </p:blipFill>
        <p:spPr>
          <a:xfrm>
            <a:off x="8438152" y="3307341"/>
            <a:ext cx="533400" cy="671349"/>
          </a:xfrm>
          <a:prstGeom prst="rect">
            <a:avLst/>
          </a:prstGeom>
        </p:spPr>
      </p:pic>
      <p:pic>
        <p:nvPicPr>
          <p:cNvPr id="12" name="図 11">
            <a:extLst>
              <a:ext uri="{FF2B5EF4-FFF2-40B4-BE49-F238E27FC236}">
                <a16:creationId xmlns:a16="http://schemas.microsoft.com/office/drawing/2014/main" id="{89EE4037-4064-4C8A-BCF8-CF0E518DFBAD}"/>
              </a:ext>
            </a:extLst>
          </p:cNvPr>
          <p:cNvPicPr>
            <a:picLocks noChangeAspect="1"/>
          </p:cNvPicPr>
          <p:nvPr/>
        </p:nvPicPr>
        <p:blipFill>
          <a:blip r:embed="rId3"/>
          <a:stretch>
            <a:fillRect/>
          </a:stretch>
        </p:blipFill>
        <p:spPr>
          <a:xfrm>
            <a:off x="8415659" y="4093781"/>
            <a:ext cx="578386" cy="629798"/>
          </a:xfrm>
          <a:prstGeom prst="rect">
            <a:avLst/>
          </a:prstGeom>
        </p:spPr>
      </p:pic>
      <p:sp>
        <p:nvSpPr>
          <p:cNvPr id="13" name="正方形/長方形 12">
            <a:extLst>
              <a:ext uri="{FF2B5EF4-FFF2-40B4-BE49-F238E27FC236}">
                <a16:creationId xmlns:a16="http://schemas.microsoft.com/office/drawing/2014/main" id="{12AAEA18-9568-487A-9EFF-D5FCE553B0AB}"/>
              </a:ext>
            </a:extLst>
          </p:cNvPr>
          <p:cNvSpPr/>
          <p:nvPr/>
        </p:nvSpPr>
        <p:spPr>
          <a:xfrm>
            <a:off x="7505664" y="2224745"/>
            <a:ext cx="2635658" cy="1015663"/>
          </a:xfrm>
          <a:prstGeom prst="rect">
            <a:avLst/>
          </a:prstGeom>
        </p:spPr>
        <p:txBody>
          <a:bodyPr wrap="none">
            <a:spAutoFit/>
          </a:bodyPr>
          <a:lstStyle/>
          <a:p>
            <a:pPr algn="ctr" defTabSz="912813" fontAlgn="base">
              <a:spcBef>
                <a:spcPct val="0"/>
              </a:spcBef>
              <a:spcAft>
                <a:spcPct val="0"/>
              </a:spcAft>
            </a:pPr>
            <a:r>
              <a:rPr lang="en-US" altLang="ja-JP" sz="2000" b="1" kern="1200" dirty="0">
                <a:latin typeface="Arial" charset="0"/>
                <a:ea typeface="ＭＳ Ｐゴシック" panose="020B0600070205080204" pitchFamily="50" charset="-128"/>
                <a:cs typeface="Arial" charset="0"/>
              </a:rPr>
              <a:t>Step3</a:t>
            </a:r>
            <a:r>
              <a:rPr lang="ja-JP" altLang="en-US" sz="2000" b="1" kern="1200" dirty="0">
                <a:latin typeface="Arial" charset="0"/>
                <a:ea typeface="ＭＳ Ｐゴシック" panose="020B0600070205080204" pitchFamily="50" charset="-128"/>
                <a:cs typeface="Arial" charset="0"/>
              </a:rPr>
              <a:t>：</a:t>
            </a:r>
            <a:endParaRPr lang="en-US" altLang="ja-JP" sz="2000" b="1" kern="1200" dirty="0">
              <a:latin typeface="Arial" charset="0"/>
              <a:ea typeface="ＭＳ Ｐゴシック" panose="020B0600070205080204" pitchFamily="50" charset="-128"/>
              <a:cs typeface="Arial" charset="0"/>
            </a:endParaRPr>
          </a:p>
          <a:p>
            <a:pPr algn="ctr" defTabSz="912813" fontAlgn="base">
              <a:spcBef>
                <a:spcPct val="0"/>
              </a:spcBef>
              <a:spcAft>
                <a:spcPct val="0"/>
              </a:spcAft>
            </a:pPr>
            <a:r>
              <a:rPr lang="ja-JP" altLang="en-US" sz="2000" b="1" kern="1200" dirty="0">
                <a:latin typeface="Arial" charset="0"/>
                <a:ea typeface="ＭＳ Ｐゴシック" panose="020B0600070205080204" pitchFamily="50" charset="-128"/>
                <a:cs typeface="Arial" charset="0"/>
              </a:rPr>
              <a:t>個人ワークで具体的な</a:t>
            </a:r>
            <a:endParaRPr lang="en-US" altLang="ja-JP" sz="2000" b="1" kern="1200" dirty="0">
              <a:latin typeface="Arial" charset="0"/>
              <a:ea typeface="ＭＳ Ｐゴシック" panose="020B0600070205080204" pitchFamily="50" charset="-128"/>
              <a:cs typeface="Arial" charset="0"/>
            </a:endParaRPr>
          </a:p>
          <a:p>
            <a:pPr algn="ctr" defTabSz="912813" fontAlgn="base">
              <a:spcBef>
                <a:spcPct val="0"/>
              </a:spcBef>
              <a:spcAft>
                <a:spcPct val="0"/>
              </a:spcAft>
            </a:pPr>
            <a:r>
              <a:rPr lang="ja-JP" altLang="en-US" sz="2000" b="1" u="sng" kern="1200" dirty="0">
                <a:solidFill>
                  <a:srgbClr val="C00000"/>
                </a:solidFill>
                <a:latin typeface="Arial" charset="0"/>
                <a:ea typeface="ＭＳ Ｐゴシック" panose="020B0600070205080204" pitchFamily="50" charset="-128"/>
                <a:cs typeface="Arial" charset="0"/>
              </a:rPr>
              <a:t>行動計画を記入</a:t>
            </a:r>
            <a:r>
              <a:rPr lang="ja-JP" altLang="en-US" sz="2000" b="1" kern="1200" dirty="0">
                <a:latin typeface="Arial" charset="0"/>
                <a:ea typeface="ＭＳ Ｐゴシック" panose="020B0600070205080204" pitchFamily="50" charset="-128"/>
                <a:cs typeface="Arial" charset="0"/>
              </a:rPr>
              <a:t>する</a:t>
            </a:r>
          </a:p>
        </p:txBody>
      </p:sp>
      <p:sp>
        <p:nvSpPr>
          <p:cNvPr id="14" name="正方形/長方形 13">
            <a:extLst>
              <a:ext uri="{FF2B5EF4-FFF2-40B4-BE49-F238E27FC236}">
                <a16:creationId xmlns:a16="http://schemas.microsoft.com/office/drawing/2014/main" id="{29581B15-D746-4A0C-9D9B-E9B6945C63C2}"/>
              </a:ext>
            </a:extLst>
          </p:cNvPr>
          <p:cNvSpPr/>
          <p:nvPr/>
        </p:nvSpPr>
        <p:spPr>
          <a:xfrm>
            <a:off x="2539344" y="4020736"/>
            <a:ext cx="889657" cy="77986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2813" fontAlgn="base">
              <a:spcBef>
                <a:spcPct val="0"/>
              </a:spcBef>
              <a:spcAft>
                <a:spcPct val="0"/>
              </a:spcAft>
            </a:pPr>
            <a:endParaRPr kumimoji="1" lang="ja-JP" altLang="en-US" sz="1800" kern="1200">
              <a:solidFill>
                <a:srgbClr val="000000"/>
              </a:solidFill>
              <a:latin typeface="Arial"/>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42A6B7A5-A287-475E-9C8E-10CD865D61F8}"/>
              </a:ext>
            </a:extLst>
          </p:cNvPr>
          <p:cNvSpPr/>
          <p:nvPr/>
        </p:nvSpPr>
        <p:spPr>
          <a:xfrm>
            <a:off x="8229601" y="4010390"/>
            <a:ext cx="889657" cy="77986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2813" fontAlgn="base">
              <a:spcBef>
                <a:spcPct val="0"/>
              </a:spcBef>
              <a:spcAft>
                <a:spcPct val="0"/>
              </a:spcAft>
            </a:pPr>
            <a:endParaRPr kumimoji="1" lang="ja-JP" altLang="en-US" sz="1800" kern="1200">
              <a:solidFill>
                <a:srgbClr val="000000"/>
              </a:solidFill>
              <a:latin typeface="Arial"/>
              <a:ea typeface="ＭＳ Ｐゴシック" panose="020B0600070205080204" pitchFamily="50" charset="-128"/>
            </a:endParaRPr>
          </a:p>
        </p:txBody>
      </p:sp>
      <p:sp>
        <p:nvSpPr>
          <p:cNvPr id="17" name="吹き出し: 角を丸めた四角形 16">
            <a:extLst>
              <a:ext uri="{FF2B5EF4-FFF2-40B4-BE49-F238E27FC236}">
                <a16:creationId xmlns:a16="http://schemas.microsoft.com/office/drawing/2014/main" id="{F894B382-23AA-4E46-BF38-ADA876E1D4B5}"/>
              </a:ext>
            </a:extLst>
          </p:cNvPr>
          <p:cNvSpPr/>
          <p:nvPr/>
        </p:nvSpPr>
        <p:spPr>
          <a:xfrm>
            <a:off x="1905000" y="5219700"/>
            <a:ext cx="2057400" cy="838200"/>
          </a:xfrm>
          <a:prstGeom prst="wedgeRoundRectCallout">
            <a:avLst>
              <a:gd name="adj1" fmla="val -3333"/>
              <a:gd name="adj2" fmla="val -82955"/>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kumimoji="1" lang="ja-JP" altLang="en-US" sz="1800" kern="1200" dirty="0">
                <a:solidFill>
                  <a:srgbClr val="FFFFFF"/>
                </a:solidFill>
                <a:latin typeface="Arial"/>
                <a:ea typeface="ＭＳ Ｐゴシック" panose="020B0600070205080204" pitchFamily="50" charset="-128"/>
              </a:rPr>
              <a:t>このスキルセット、このリーダー行動にしよう</a:t>
            </a:r>
          </a:p>
        </p:txBody>
      </p:sp>
      <p:sp>
        <p:nvSpPr>
          <p:cNvPr id="18" name="吹き出し: 角を丸めた四角形 17">
            <a:extLst>
              <a:ext uri="{FF2B5EF4-FFF2-40B4-BE49-F238E27FC236}">
                <a16:creationId xmlns:a16="http://schemas.microsoft.com/office/drawing/2014/main" id="{3675E043-DDE3-4128-B100-AD661B2B80F5}"/>
              </a:ext>
            </a:extLst>
          </p:cNvPr>
          <p:cNvSpPr/>
          <p:nvPr/>
        </p:nvSpPr>
        <p:spPr>
          <a:xfrm>
            <a:off x="6057901" y="5042830"/>
            <a:ext cx="1631949" cy="838200"/>
          </a:xfrm>
          <a:prstGeom prst="wedgeRoundRectCallout">
            <a:avLst>
              <a:gd name="adj1" fmla="val 6006"/>
              <a:gd name="adj2" fmla="val -80682"/>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kumimoji="1" lang="ja-JP" altLang="en-US" sz="1800" kern="1200" dirty="0">
                <a:solidFill>
                  <a:srgbClr val="FFFFFF"/>
                </a:solidFill>
                <a:latin typeface="Arial"/>
                <a:ea typeface="ＭＳ Ｐゴシック" panose="020B0600070205080204" pitchFamily="50" charset="-128"/>
              </a:rPr>
              <a:t>これで行きたいのですが</a:t>
            </a:r>
          </a:p>
        </p:txBody>
      </p:sp>
      <p:sp>
        <p:nvSpPr>
          <p:cNvPr id="19" name="吹き出し: 角を丸めた四角形 18">
            <a:extLst>
              <a:ext uri="{FF2B5EF4-FFF2-40B4-BE49-F238E27FC236}">
                <a16:creationId xmlns:a16="http://schemas.microsoft.com/office/drawing/2014/main" id="{200A86D0-7037-4A30-A444-52B7A3A98737}"/>
              </a:ext>
            </a:extLst>
          </p:cNvPr>
          <p:cNvSpPr/>
          <p:nvPr/>
        </p:nvSpPr>
        <p:spPr>
          <a:xfrm>
            <a:off x="4260851" y="5052355"/>
            <a:ext cx="1631949" cy="838200"/>
          </a:xfrm>
          <a:prstGeom prst="wedgeRoundRectCallout">
            <a:avLst>
              <a:gd name="adj1" fmla="val -3333"/>
              <a:gd name="adj2" fmla="val -82955"/>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kumimoji="1" lang="ja-JP" altLang="en-US" sz="1800" kern="1200" dirty="0">
                <a:solidFill>
                  <a:srgbClr val="FFFFFF"/>
                </a:solidFill>
                <a:latin typeface="Arial"/>
                <a:ea typeface="ＭＳ Ｐゴシック" panose="020B0600070205080204" pitchFamily="50" charset="-128"/>
              </a:rPr>
              <a:t>いいね、あとこれも足してみたら？</a:t>
            </a:r>
          </a:p>
        </p:txBody>
      </p:sp>
      <p:sp>
        <p:nvSpPr>
          <p:cNvPr id="20" name="吹き出し: 角を丸めた四角形 19">
            <a:extLst>
              <a:ext uri="{FF2B5EF4-FFF2-40B4-BE49-F238E27FC236}">
                <a16:creationId xmlns:a16="http://schemas.microsoft.com/office/drawing/2014/main" id="{F16FA2C8-4BBC-40CA-B2B9-07EFE3CEED1B}"/>
              </a:ext>
            </a:extLst>
          </p:cNvPr>
          <p:cNvSpPr/>
          <p:nvPr/>
        </p:nvSpPr>
        <p:spPr>
          <a:xfrm>
            <a:off x="8457202" y="5233468"/>
            <a:ext cx="1925048" cy="838200"/>
          </a:xfrm>
          <a:prstGeom prst="wedgeRoundRectCallout">
            <a:avLst>
              <a:gd name="adj1" fmla="val -32093"/>
              <a:gd name="adj2" fmla="val -104546"/>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kumimoji="1" lang="ja-JP" altLang="en-US" sz="1800" kern="1200" dirty="0">
                <a:solidFill>
                  <a:srgbClr val="FFFFFF"/>
                </a:solidFill>
                <a:latin typeface="Arial"/>
                <a:ea typeface="ＭＳ Ｐゴシック" panose="020B0600070205080204" pitchFamily="50" charset="-128"/>
              </a:rPr>
              <a:t>具体的には、これとこれをやろう</a:t>
            </a:r>
          </a:p>
        </p:txBody>
      </p:sp>
      <p:sp>
        <p:nvSpPr>
          <p:cNvPr id="21" name="テキスト ボックス 20">
            <a:extLst>
              <a:ext uri="{FF2B5EF4-FFF2-40B4-BE49-F238E27FC236}">
                <a16:creationId xmlns:a16="http://schemas.microsoft.com/office/drawing/2014/main" id="{1A2D9088-6302-44E7-B6E6-6FCFA167B956}"/>
              </a:ext>
            </a:extLst>
          </p:cNvPr>
          <p:cNvSpPr txBox="1"/>
          <p:nvPr/>
        </p:nvSpPr>
        <p:spPr>
          <a:xfrm>
            <a:off x="2843848" y="255253"/>
            <a:ext cx="6097904" cy="954107"/>
          </a:xfrm>
          <a:prstGeom prst="rect">
            <a:avLst/>
          </a:prstGeom>
          <a:noFill/>
        </p:spPr>
        <p:txBody>
          <a:bodyPr wrap="square">
            <a:spAutoFit/>
          </a:bodyPr>
          <a:lstStyle/>
          <a:p>
            <a:pPr marL="0" indent="0" algn="ctr" defTabSz="912813">
              <a:buClrTx/>
              <a:buNone/>
              <a:defRPr/>
            </a:pPr>
            <a:r>
              <a:rPr lang="ja-JP" altLang="en-US" sz="3200" b="1" dirty="0">
                <a:solidFill>
                  <a:sysClr val="windowText" lastClr="000000"/>
                </a:solidFill>
                <a:latin typeface="Meiryo UI"/>
                <a:ea typeface="Meiryo UI"/>
              </a:rPr>
              <a:t>③　</a:t>
            </a:r>
            <a:r>
              <a:rPr lang="ja-JP" altLang="en-US" sz="3200" b="1" u="sng" dirty="0">
                <a:solidFill>
                  <a:sysClr val="windowText" lastClr="000000"/>
                </a:solidFill>
                <a:latin typeface="Meiryo UI"/>
                <a:ea typeface="Meiryo UI"/>
              </a:rPr>
              <a:t>行動計画</a:t>
            </a:r>
            <a:endParaRPr lang="en-US" altLang="ja-JP" sz="3200" b="1" u="sng" dirty="0">
              <a:solidFill>
                <a:sysClr val="windowText" lastClr="000000"/>
              </a:solidFill>
              <a:latin typeface="Meiryo UI"/>
              <a:ea typeface="Meiryo UI"/>
            </a:endParaRPr>
          </a:p>
          <a:p>
            <a:pPr lvl="1" algn="ctr">
              <a:buClrTx/>
              <a:defRPr/>
            </a:pPr>
            <a:r>
              <a:rPr lang="ja-JP" altLang="en-US" sz="2400" b="1" dirty="0">
                <a:solidFill>
                  <a:sysClr val="windowText" lastClr="000000"/>
                </a:solidFill>
                <a:latin typeface="Meiryo UI"/>
                <a:ea typeface="Meiryo UI"/>
              </a:rPr>
              <a:t>行動計画の立案</a:t>
            </a:r>
            <a:endParaRPr lang="en-US" altLang="ja-JP" sz="2400" b="1" dirty="0">
              <a:solidFill>
                <a:sysClr val="windowText" lastClr="000000"/>
              </a:solidFill>
              <a:latin typeface="Meiryo UI"/>
              <a:ea typeface="Meiryo UI"/>
            </a:endParaRPr>
          </a:p>
        </p:txBody>
      </p:sp>
      <p:sp>
        <p:nvSpPr>
          <p:cNvPr id="2" name="フッター プレースホルダー 1">
            <a:extLst>
              <a:ext uri="{FF2B5EF4-FFF2-40B4-BE49-F238E27FC236}">
                <a16:creationId xmlns:a16="http://schemas.microsoft.com/office/drawing/2014/main" id="{2B84BD3B-77A1-5193-B77A-A24281AD79CA}"/>
              </a:ext>
            </a:extLst>
          </p:cNvPr>
          <p:cNvSpPr>
            <a:spLocks noGrp="1"/>
          </p:cNvSpPr>
          <p:nvPr>
            <p:ph type="ftr" sz="quarter" idx="11"/>
          </p:nvPr>
        </p:nvSpPr>
        <p:spPr/>
        <p:txBody>
          <a:bodyPr/>
          <a:lstStyle/>
          <a:p>
            <a:pPr>
              <a:defRPr/>
            </a:pPr>
            <a:r>
              <a:rPr lang="en-US" altLang="ja-JP"/>
              <a:t>Copyright©️ 2023 HRD, Inc. All Rights Reserved. Strictly Confidential.</a:t>
            </a:r>
          </a:p>
        </p:txBody>
      </p:sp>
      <p:sp>
        <p:nvSpPr>
          <p:cNvPr id="3" name="スライド番号プレースホルダー 2">
            <a:extLst>
              <a:ext uri="{FF2B5EF4-FFF2-40B4-BE49-F238E27FC236}">
                <a16:creationId xmlns:a16="http://schemas.microsoft.com/office/drawing/2014/main" id="{107C8F4C-0203-F589-3D22-F0C8DBA4016F}"/>
              </a:ext>
            </a:extLst>
          </p:cNvPr>
          <p:cNvSpPr>
            <a:spLocks noGrp="1"/>
          </p:cNvSpPr>
          <p:nvPr>
            <p:ph type="sldNum" sz="quarter" idx="12"/>
          </p:nvPr>
        </p:nvSpPr>
        <p:spPr/>
        <p:txBody>
          <a:bodyPr/>
          <a:lstStyle/>
          <a:p>
            <a:fld id="{310D6B07-D559-43D7-916B-DC613E757400}" type="slidenum">
              <a:rPr lang="en-US" altLang="ja-JP" smtClean="0"/>
              <a:pPr/>
              <a:t>17</a:t>
            </a:fld>
            <a:endParaRPr lang="en-US" altLang="ja-JP"/>
          </a:p>
        </p:txBody>
      </p:sp>
    </p:spTree>
    <p:extLst>
      <p:ext uri="{BB962C8B-B14F-4D97-AF65-F5344CB8AC3E}">
        <p14:creationId xmlns:p14="http://schemas.microsoft.com/office/powerpoint/2010/main" val="173263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3" grpId="0"/>
      <p:bldP spid="14" grpId="0" animBg="1"/>
      <p:bldP spid="15"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3">
            <a:extLst>
              <a:ext uri="{FF2B5EF4-FFF2-40B4-BE49-F238E27FC236}">
                <a16:creationId xmlns:a16="http://schemas.microsoft.com/office/drawing/2014/main" id="{7F42F0E6-B498-4AE9-A2BD-69FA72B582E2}"/>
              </a:ext>
            </a:extLst>
          </p:cNvPr>
          <p:cNvSpPr>
            <a:spLocks noGrp="1"/>
          </p:cNvSpPr>
          <p:nvPr>
            <p:ph type="title"/>
          </p:nvPr>
        </p:nvSpPr>
        <p:spPr>
          <a:xfrm>
            <a:off x="2279650" y="363538"/>
            <a:ext cx="7221538" cy="730250"/>
          </a:xfrm>
        </p:spPr>
        <p:txBody>
          <a:bodyPr/>
          <a:lstStyle/>
          <a:p>
            <a:pPr algn="ctr"/>
            <a:r>
              <a:rPr lang="ja-JP" altLang="en-US" dirty="0"/>
              <a:t>行動計画立案</a:t>
            </a:r>
            <a:endParaRPr lang="ja-JP" altLang="en-US" sz="2000" dirty="0"/>
          </a:p>
        </p:txBody>
      </p:sp>
      <p:sp>
        <p:nvSpPr>
          <p:cNvPr id="7" name="コンテンツ プレースホルダー 2">
            <a:extLst>
              <a:ext uri="{FF2B5EF4-FFF2-40B4-BE49-F238E27FC236}">
                <a16:creationId xmlns:a16="http://schemas.microsoft.com/office/drawing/2014/main" id="{33BDA2CB-697C-444B-AED3-2988865DBEC4}"/>
              </a:ext>
            </a:extLst>
          </p:cNvPr>
          <p:cNvSpPr txBox="1">
            <a:spLocks/>
          </p:cNvSpPr>
          <p:nvPr/>
        </p:nvSpPr>
        <p:spPr bwMode="auto">
          <a:xfrm>
            <a:off x="1257300" y="1376168"/>
            <a:ext cx="8243888" cy="977900"/>
          </a:xfrm>
          <a:prstGeom prst="rect">
            <a:avLst/>
          </a:prstGeom>
          <a:noFill/>
          <a:ln>
            <a:noFill/>
          </a:ln>
        </p:spPr>
        <p:txBody>
          <a:bodyPr/>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kumimoji="1" lang="ja-JP" altLang="en-US" sz="2400" dirty="0">
                <a:solidFill>
                  <a:schemeClr val="tx2">
                    <a:lumMod val="10000"/>
                  </a:schemeClr>
                </a:solidFill>
              </a:rPr>
              <a:t>別紙の</a:t>
            </a:r>
            <a:r>
              <a:rPr kumimoji="1" lang="ja-JP" altLang="en-US" sz="2400" dirty="0">
                <a:solidFill>
                  <a:schemeClr val="accent6">
                    <a:lumMod val="75000"/>
                  </a:schemeClr>
                </a:solidFill>
              </a:rPr>
              <a:t>行動計画シート</a:t>
            </a:r>
            <a:r>
              <a:rPr kumimoji="1" lang="ja-JP" altLang="en-US" sz="2400" dirty="0">
                <a:solidFill>
                  <a:schemeClr val="tx2">
                    <a:lumMod val="10000"/>
                  </a:schemeClr>
                </a:solidFill>
              </a:rPr>
              <a:t>に</a:t>
            </a:r>
            <a:r>
              <a:rPr kumimoji="1" lang="ja-JP" altLang="en-US" sz="2400" dirty="0"/>
              <a:t>、開発するスキルセット、</a:t>
            </a:r>
            <a:endParaRPr kumimoji="1" lang="en-US" altLang="ja-JP" sz="2400" dirty="0"/>
          </a:p>
          <a:p>
            <a:pPr marL="0" indent="0">
              <a:buFont typeface="Arial" pitchFamily="34" charset="0"/>
              <a:buNone/>
              <a:defRPr/>
            </a:pPr>
            <a:r>
              <a:rPr kumimoji="1" lang="ja-JP" altLang="en-US" sz="2400" dirty="0"/>
              <a:t>リーダーシップ行動を記入ください。</a:t>
            </a:r>
            <a:endParaRPr kumimoji="1" lang="en-US" altLang="ja-JP" sz="2400" dirty="0"/>
          </a:p>
        </p:txBody>
      </p:sp>
      <p:pic>
        <p:nvPicPr>
          <p:cNvPr id="221188" name="図 7">
            <a:extLst>
              <a:ext uri="{FF2B5EF4-FFF2-40B4-BE49-F238E27FC236}">
                <a16:creationId xmlns:a16="http://schemas.microsoft.com/office/drawing/2014/main" id="{963060C1-57F0-4D8B-9CA9-390A02BE3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2636449"/>
            <a:ext cx="8352143" cy="376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EAC7F784-7E25-4EE2-91C8-89B47A207D93}"/>
              </a:ext>
            </a:extLst>
          </p:cNvPr>
          <p:cNvSpPr/>
          <p:nvPr/>
        </p:nvSpPr>
        <p:spPr>
          <a:xfrm>
            <a:off x="1036513" y="5361336"/>
            <a:ext cx="2209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dirty="0"/>
              <a:t>行動計画シート</a:t>
            </a:r>
          </a:p>
        </p:txBody>
      </p:sp>
      <p:sp>
        <p:nvSpPr>
          <p:cNvPr id="8" name="楕円 7">
            <a:extLst>
              <a:ext uri="{FF2B5EF4-FFF2-40B4-BE49-F238E27FC236}">
                <a16:creationId xmlns:a16="http://schemas.microsoft.com/office/drawing/2014/main" id="{9B96A54F-2EB4-4C5C-B0AD-32FE1DEAD084}"/>
              </a:ext>
            </a:extLst>
          </p:cNvPr>
          <p:cNvSpPr/>
          <p:nvPr/>
        </p:nvSpPr>
        <p:spPr>
          <a:xfrm>
            <a:off x="7823783" y="5105416"/>
            <a:ext cx="4356694" cy="13681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シンプルなワークシートがプラン立案を助けます</a:t>
            </a:r>
            <a:endParaRPr kumimoji="1" lang="en-US" altLang="ja-JP" sz="2000" dirty="0"/>
          </a:p>
        </p:txBody>
      </p:sp>
      <p:sp>
        <p:nvSpPr>
          <p:cNvPr id="2" name="フッター プレースホルダー 1">
            <a:extLst>
              <a:ext uri="{FF2B5EF4-FFF2-40B4-BE49-F238E27FC236}">
                <a16:creationId xmlns:a16="http://schemas.microsoft.com/office/drawing/2014/main" id="{81234BA7-E8DE-47AC-D78F-CD5029F5255D}"/>
              </a:ext>
            </a:extLst>
          </p:cNvPr>
          <p:cNvSpPr>
            <a:spLocks noGrp="1"/>
          </p:cNvSpPr>
          <p:nvPr>
            <p:ph type="ftr" sz="quarter" idx="11"/>
          </p:nvPr>
        </p:nvSpPr>
        <p:spPr/>
        <p:txBody>
          <a:bodyPr/>
          <a:lstStyle/>
          <a:p>
            <a:pPr>
              <a:defRPr/>
            </a:pPr>
            <a:r>
              <a:rPr lang="en-US" altLang="ja-JP"/>
              <a:t>Copyright©️ 2023 HRD, Inc. All Rights Reserved. Strictly Confidential.</a:t>
            </a:r>
          </a:p>
        </p:txBody>
      </p:sp>
      <p:sp>
        <p:nvSpPr>
          <p:cNvPr id="3" name="スライド番号プレースホルダー 2">
            <a:extLst>
              <a:ext uri="{FF2B5EF4-FFF2-40B4-BE49-F238E27FC236}">
                <a16:creationId xmlns:a16="http://schemas.microsoft.com/office/drawing/2014/main" id="{A197AA76-18BD-9861-AA3A-26F8AB57D43F}"/>
              </a:ext>
            </a:extLst>
          </p:cNvPr>
          <p:cNvSpPr>
            <a:spLocks noGrp="1"/>
          </p:cNvSpPr>
          <p:nvPr>
            <p:ph type="sldNum" sz="quarter" idx="12"/>
          </p:nvPr>
        </p:nvSpPr>
        <p:spPr/>
        <p:txBody>
          <a:bodyPr/>
          <a:lstStyle/>
          <a:p>
            <a:pPr>
              <a:defRPr/>
            </a:pPr>
            <a:fld id="{3AE75A32-BD4C-4B82-9BBE-738AD7C8E28A}" type="slidenum">
              <a:rPr lang="en-US" altLang="ja-JP" smtClean="0"/>
              <a:pPr>
                <a:defRPr/>
              </a:pPr>
              <a:t>18</a:t>
            </a:fld>
            <a:endParaRPr lang="en-US" altLang="ja-JP"/>
          </a:p>
        </p:txBody>
      </p:sp>
    </p:spTree>
    <p:extLst>
      <p:ext uri="{BB962C8B-B14F-4D97-AF65-F5344CB8AC3E}">
        <p14:creationId xmlns:p14="http://schemas.microsoft.com/office/powerpoint/2010/main" val="150147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0B6742E0-1721-4703-B4D8-B989AEA94797}"/>
              </a:ext>
            </a:extLst>
          </p:cNvPr>
          <p:cNvGrpSpPr/>
          <p:nvPr/>
        </p:nvGrpSpPr>
        <p:grpSpPr>
          <a:xfrm>
            <a:off x="1676401" y="2743201"/>
            <a:ext cx="7967663" cy="2173777"/>
            <a:chOff x="-333376" y="2977562"/>
            <a:chExt cx="7967663" cy="2173777"/>
          </a:xfrm>
        </p:grpSpPr>
        <p:pic>
          <p:nvPicPr>
            <p:cNvPr id="8" name="図 7">
              <a:extLst>
                <a:ext uri="{FF2B5EF4-FFF2-40B4-BE49-F238E27FC236}">
                  <a16:creationId xmlns:a16="http://schemas.microsoft.com/office/drawing/2014/main" id="{A6ECAE08-7686-4CDE-BE39-358F30CAA9F1}"/>
                </a:ext>
              </a:extLst>
            </p:cNvPr>
            <p:cNvPicPr>
              <a:picLocks noChangeAspect="1"/>
            </p:cNvPicPr>
            <p:nvPr/>
          </p:nvPicPr>
          <p:blipFill>
            <a:blip r:embed="rId2"/>
            <a:stretch>
              <a:fillRect/>
            </a:stretch>
          </p:blipFill>
          <p:spPr>
            <a:xfrm>
              <a:off x="-195263" y="3112989"/>
              <a:ext cx="7829550" cy="2038350"/>
            </a:xfrm>
            <a:prstGeom prst="rect">
              <a:avLst/>
            </a:prstGeom>
            <a:ln>
              <a:solidFill>
                <a:schemeClr val="bg2">
                  <a:lumMod val="60000"/>
                  <a:lumOff val="40000"/>
                </a:schemeClr>
              </a:solidFill>
            </a:ln>
          </p:spPr>
        </p:pic>
        <p:sp>
          <p:nvSpPr>
            <p:cNvPr id="12" name="楕円 11">
              <a:extLst>
                <a:ext uri="{FF2B5EF4-FFF2-40B4-BE49-F238E27FC236}">
                  <a16:creationId xmlns:a16="http://schemas.microsoft.com/office/drawing/2014/main" id="{5DD162F2-A027-4F81-899B-43BD4FD53825}"/>
                </a:ext>
              </a:extLst>
            </p:cNvPr>
            <p:cNvSpPr/>
            <p:nvPr/>
          </p:nvSpPr>
          <p:spPr>
            <a:xfrm>
              <a:off x="-333376" y="2977562"/>
              <a:ext cx="1524000" cy="615851"/>
            </a:xfrm>
            <a:prstGeom prst="ellipse">
              <a:avLst/>
            </a:prstGeom>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kumimoji="1" lang="en-US" altLang="ja-JP" sz="1800" kern="1200" dirty="0">
                  <a:solidFill>
                    <a:prstClr val="white"/>
                  </a:solidFill>
                  <a:latin typeface="Meiryo UI"/>
                  <a:ea typeface="Meiryo UI"/>
                </a:rPr>
                <a:t>P16</a:t>
              </a:r>
              <a:endParaRPr kumimoji="1" lang="ja-JP" altLang="en-US" sz="1800" kern="1200" dirty="0">
                <a:solidFill>
                  <a:prstClr val="white"/>
                </a:solidFill>
                <a:latin typeface="Meiryo UI"/>
                <a:ea typeface="Meiryo UI"/>
              </a:endParaRPr>
            </a:p>
          </p:txBody>
        </p:sp>
      </p:grpSp>
      <p:pic>
        <p:nvPicPr>
          <p:cNvPr id="9" name="図 8">
            <a:extLst>
              <a:ext uri="{FF2B5EF4-FFF2-40B4-BE49-F238E27FC236}">
                <a16:creationId xmlns:a16="http://schemas.microsoft.com/office/drawing/2014/main" id="{24FDDB8D-186E-4ADE-B38D-5174B271700A}"/>
              </a:ext>
            </a:extLst>
          </p:cNvPr>
          <p:cNvPicPr>
            <a:picLocks noChangeAspect="1"/>
          </p:cNvPicPr>
          <p:nvPr/>
        </p:nvPicPr>
        <p:blipFill>
          <a:blip r:embed="rId3"/>
          <a:stretch>
            <a:fillRect/>
          </a:stretch>
        </p:blipFill>
        <p:spPr>
          <a:xfrm>
            <a:off x="5663952" y="1284104"/>
            <a:ext cx="5886591" cy="5227398"/>
          </a:xfrm>
          <a:prstGeom prst="rect">
            <a:avLst/>
          </a:prstGeom>
          <a:ln>
            <a:solidFill>
              <a:schemeClr val="bg2">
                <a:lumMod val="60000"/>
                <a:lumOff val="40000"/>
              </a:schemeClr>
            </a:solidFill>
          </a:ln>
        </p:spPr>
      </p:pic>
      <p:sp>
        <p:nvSpPr>
          <p:cNvPr id="14" name="Title 3">
            <a:extLst>
              <a:ext uri="{FF2B5EF4-FFF2-40B4-BE49-F238E27FC236}">
                <a16:creationId xmlns:a16="http://schemas.microsoft.com/office/drawing/2014/main" id="{850A33D0-CA50-45BD-B4D2-F75E779A7A7F}"/>
              </a:ext>
            </a:extLst>
          </p:cNvPr>
          <p:cNvSpPr>
            <a:spLocks noGrp="1"/>
          </p:cNvSpPr>
          <p:nvPr>
            <p:ph type="title" idx="4294967295"/>
          </p:nvPr>
        </p:nvSpPr>
        <p:spPr>
          <a:xfrm>
            <a:off x="2118520" y="315519"/>
            <a:ext cx="7221538" cy="728663"/>
          </a:xfrm>
        </p:spPr>
        <p:txBody>
          <a:bodyPr/>
          <a:lstStyle/>
          <a:p>
            <a:pPr algn="ctr"/>
            <a:r>
              <a:rPr lang="ja-JP" altLang="en-US" sz="3600" b="1" dirty="0"/>
              <a:t>個人能力開発ガイドを活用</a:t>
            </a:r>
            <a:endParaRPr lang="en-US" sz="1600" b="1" dirty="0"/>
          </a:p>
        </p:txBody>
      </p:sp>
      <p:sp>
        <p:nvSpPr>
          <p:cNvPr id="2" name="フッター プレースホルダー 1">
            <a:extLst>
              <a:ext uri="{FF2B5EF4-FFF2-40B4-BE49-F238E27FC236}">
                <a16:creationId xmlns:a16="http://schemas.microsoft.com/office/drawing/2014/main" id="{15393BFB-2F37-E50C-140D-8503275A4BA0}"/>
              </a:ext>
            </a:extLst>
          </p:cNvPr>
          <p:cNvSpPr>
            <a:spLocks noGrp="1"/>
          </p:cNvSpPr>
          <p:nvPr>
            <p:ph type="ftr" sz="quarter" idx="11"/>
          </p:nvPr>
        </p:nvSpPr>
        <p:spPr/>
        <p:txBody>
          <a:bodyPr/>
          <a:lstStyle/>
          <a:p>
            <a:pPr>
              <a:defRPr/>
            </a:pPr>
            <a:r>
              <a:rPr lang="en-US" altLang="ja-JP"/>
              <a:t>Copyright©️ 2023 HRD, Inc. All Rights Reserved. Strictly Confidential.</a:t>
            </a:r>
          </a:p>
        </p:txBody>
      </p:sp>
      <p:sp>
        <p:nvSpPr>
          <p:cNvPr id="3" name="スライド番号プレースホルダー 2">
            <a:extLst>
              <a:ext uri="{FF2B5EF4-FFF2-40B4-BE49-F238E27FC236}">
                <a16:creationId xmlns:a16="http://schemas.microsoft.com/office/drawing/2014/main" id="{288FBDBC-233D-966B-41F9-A19353797676}"/>
              </a:ext>
            </a:extLst>
          </p:cNvPr>
          <p:cNvSpPr>
            <a:spLocks noGrp="1"/>
          </p:cNvSpPr>
          <p:nvPr>
            <p:ph type="sldNum" sz="quarter" idx="12"/>
          </p:nvPr>
        </p:nvSpPr>
        <p:spPr/>
        <p:txBody>
          <a:bodyPr/>
          <a:lstStyle/>
          <a:p>
            <a:fld id="{310D6B07-D559-43D7-916B-DC613E757400}" type="slidenum">
              <a:rPr lang="en-US" altLang="ja-JP" smtClean="0"/>
              <a:pPr/>
              <a:t>19</a:t>
            </a:fld>
            <a:endParaRPr lang="en-US" altLang="ja-JP"/>
          </a:p>
        </p:txBody>
      </p:sp>
    </p:spTree>
    <p:extLst>
      <p:ext uri="{BB962C8B-B14F-4D97-AF65-F5344CB8AC3E}">
        <p14:creationId xmlns:p14="http://schemas.microsoft.com/office/powerpoint/2010/main" val="160831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30" name="スライド番号プレースホルダー 2"/>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auto" latinLnBrk="0" hangingPunct="0">
              <a:lnSpc>
                <a:spcPct val="100000"/>
              </a:lnSpc>
              <a:spcBef>
                <a:spcPts val="0"/>
              </a:spcBef>
              <a:spcAft>
                <a:spcPts val="0"/>
              </a:spcAft>
              <a:buClrTx/>
              <a:buSzPct val="25000"/>
              <a:buFontTx/>
              <a:buNone/>
              <a:tabLst/>
              <a:defRPr/>
            </a:pPr>
            <a:fld id="{237A9A25-88E8-47AD-ACFD-5970849E578F}" type="slidenum">
              <a:rPr kumimoji="1" lang="en-US" altLang="ja-JP" sz="1200" b="0" i="0" u="none" strike="noStrike" kern="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mn-cs"/>
                <a:sym typeface="Calibri" pitchFamily="34" charset="0"/>
                <a:rtl val="0"/>
              </a:rPr>
              <a:pPr marL="0" marR="0" lvl="0" indent="0" algn="r" defTabSz="914400" rtl="0" eaLnBrk="0" fontAlgn="auto" latinLnBrk="0" hangingPunct="0">
                <a:lnSpc>
                  <a:spcPct val="100000"/>
                </a:lnSpc>
                <a:spcBef>
                  <a:spcPts val="0"/>
                </a:spcBef>
                <a:spcAft>
                  <a:spcPts val="0"/>
                </a:spcAft>
                <a:buClrTx/>
                <a:buSzPct val="25000"/>
                <a:buFontTx/>
                <a:buNone/>
                <a:tabLst/>
                <a:defRPr/>
              </a:pPr>
              <a:t>2</a:t>
            </a:fld>
            <a:endParaRPr kumimoji="1" lang="en-US" altLang="ja-JP" sz="1200" b="0" i="0" u="none" strike="noStrike" kern="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mn-cs"/>
              <a:sym typeface="Calibri" pitchFamily="34" charset="0"/>
              <a:rtl val="0"/>
            </a:endParaRPr>
          </a:p>
        </p:txBody>
      </p:sp>
      <p:sp>
        <p:nvSpPr>
          <p:cNvPr id="328" name="Shape 219">
            <a:extLst>
              <a:ext uri="{FF2B5EF4-FFF2-40B4-BE49-F238E27FC236}">
                <a16:creationId xmlns:a16="http://schemas.microsoft.com/office/drawing/2014/main" id="{9AD2B454-59FE-4B35-8D4F-50B31FF75769}"/>
              </a:ext>
            </a:extLst>
          </p:cNvPr>
          <p:cNvSpPr txBox="1"/>
          <p:nvPr/>
        </p:nvSpPr>
        <p:spPr>
          <a:xfrm>
            <a:off x="273763" y="190128"/>
            <a:ext cx="5968701" cy="399779"/>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＜環境・</a:t>
            </a:r>
            <a:r>
              <a:rPr lang="ja-JP" altLang="en-US" sz="2000" b="1" dirty="0">
                <a:solidFill>
                  <a:srgbClr val="3BA3AB"/>
                </a:solidFill>
                <a:latin typeface="Calibri"/>
                <a:ea typeface="Calibri"/>
                <a:cs typeface="Calibri"/>
                <a:sym typeface="Calibri"/>
              </a:rPr>
              <a:t>背景</a:t>
            </a: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　　</a:t>
            </a:r>
            <a:r>
              <a:rPr kumimoji="0" lang="ja-JP" altLang="en-US" sz="2000" b="0" i="0" u="none" strike="noStrike" kern="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dirty="0">
              <a:ln>
                <a:noFill/>
              </a:ln>
              <a:solidFill>
                <a:srgbClr val="595959"/>
              </a:solidFill>
              <a:effectLst/>
              <a:uLnTx/>
              <a:uFillTx/>
              <a:latin typeface="Calibri"/>
              <a:ea typeface="Calibri"/>
              <a:cs typeface="Calibri"/>
              <a:sym typeface="Calibri"/>
              <a:rtl val="0"/>
            </a:endParaRPr>
          </a:p>
        </p:txBody>
      </p:sp>
      <p:sp>
        <p:nvSpPr>
          <p:cNvPr id="329" name="テキスト ボックス 328">
            <a:extLst>
              <a:ext uri="{FF2B5EF4-FFF2-40B4-BE49-F238E27FC236}">
                <a16:creationId xmlns:a16="http://schemas.microsoft.com/office/drawing/2014/main" id="{A93BEE4C-CD5B-4582-B025-00DA94604973}"/>
              </a:ext>
            </a:extLst>
          </p:cNvPr>
          <p:cNvSpPr txBox="1"/>
          <p:nvPr/>
        </p:nvSpPr>
        <p:spPr>
          <a:xfrm>
            <a:off x="1" y="817890"/>
            <a:ext cx="12191999" cy="759459"/>
          </a:xfrm>
          <a:prstGeom prst="rect">
            <a:avLst/>
          </a:prstGeom>
          <a:noFill/>
        </p:spPr>
        <p:txBody>
          <a:bodyPr wrap="square" rtlCol="0">
            <a:noAutofit/>
          </a:bodyPr>
          <a:lstStyle/>
          <a:p>
            <a:pPr marL="0" marR="0" lvl="0" indent="0" algn="ctr" defTabSz="685817" rtl="0" eaLnBrk="1" fontAlgn="auto" latinLnBrk="0" hangingPunct="1">
              <a:lnSpc>
                <a:spcPct val="100000"/>
              </a:lnSpc>
              <a:spcBef>
                <a:spcPts val="900"/>
              </a:spcBef>
              <a:spcAft>
                <a:spcPts val="0"/>
              </a:spcAft>
              <a:buClrTx/>
              <a:buSzTx/>
              <a:buFontTx/>
              <a:buNone/>
              <a:tabLst/>
              <a:defRPr/>
            </a:pPr>
            <a:r>
              <a:rPr kumimoji="1" lang="ja-JP" altLang="en-US" sz="3200" u="sng" kern="1200" dirty="0">
                <a:solidFill>
                  <a:prstClr val="black"/>
                </a:solidFill>
                <a:latin typeface="Meiryo UI" panose="020B0604030504040204" pitchFamily="50" charset="-128"/>
                <a:ea typeface="Meiryo UI" panose="020B0604030504040204" pitchFamily="50" charset="-128"/>
              </a:rPr>
              <a:t>テレ</a:t>
            </a:r>
            <a:r>
              <a:rPr kumimoji="1" lang="ja-JP" altLang="en-US" sz="320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ワーク環境における働き方が新しい日常になりつつあります</a:t>
            </a:r>
            <a:endParaRPr kumimoji="1" lang="en-US" altLang="ja-JP" sz="280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nvGrpSpPr>
          <p:cNvPr id="2" name="グループ化 1">
            <a:extLst>
              <a:ext uri="{FF2B5EF4-FFF2-40B4-BE49-F238E27FC236}">
                <a16:creationId xmlns:a16="http://schemas.microsoft.com/office/drawing/2014/main" id="{66431445-F718-4E59-90B5-9E454D4F3E17}"/>
              </a:ext>
            </a:extLst>
          </p:cNvPr>
          <p:cNvGrpSpPr/>
          <p:nvPr/>
        </p:nvGrpSpPr>
        <p:grpSpPr>
          <a:xfrm>
            <a:off x="495761" y="4941167"/>
            <a:ext cx="11489188" cy="836573"/>
            <a:chOff x="475529" y="5087884"/>
            <a:chExt cx="11489188" cy="1042052"/>
          </a:xfrm>
        </p:grpSpPr>
        <p:sp>
          <p:nvSpPr>
            <p:cNvPr id="332" name="二等辺三角形 331">
              <a:extLst>
                <a:ext uri="{FF2B5EF4-FFF2-40B4-BE49-F238E27FC236}">
                  <a16:creationId xmlns:a16="http://schemas.microsoft.com/office/drawing/2014/main" id="{E95B6230-BE25-4ABD-A524-78F0EF954035}"/>
                </a:ext>
              </a:extLst>
            </p:cNvPr>
            <p:cNvSpPr/>
            <p:nvPr/>
          </p:nvSpPr>
          <p:spPr>
            <a:xfrm rot="10800000">
              <a:off x="4547826" y="5087884"/>
              <a:ext cx="3096344" cy="29471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334" name="テキスト ボックス 333">
              <a:extLst>
                <a:ext uri="{FF2B5EF4-FFF2-40B4-BE49-F238E27FC236}">
                  <a16:creationId xmlns:a16="http://schemas.microsoft.com/office/drawing/2014/main" id="{8F10914C-520A-4EBE-8815-A3AEAD50769C}"/>
                </a:ext>
              </a:extLst>
            </p:cNvPr>
            <p:cNvSpPr txBox="1"/>
            <p:nvPr/>
          </p:nvSpPr>
          <p:spPr>
            <a:xfrm>
              <a:off x="475529" y="5446666"/>
              <a:ext cx="11489188" cy="683270"/>
            </a:xfrm>
            <a:prstGeom prst="rect">
              <a:avLst/>
            </a:prstGeom>
            <a:noFill/>
          </p:spPr>
          <p:txBody>
            <a:bodyPr wrap="square" rtlCol="0">
              <a:noAutofit/>
            </a:bodyPr>
            <a:lstStyle/>
            <a:p>
              <a:pPr marL="0" marR="0" lvl="0" indent="0" algn="ctr" defTabSz="685817" rtl="0" eaLnBrk="1" fontAlgn="auto" latinLnBrk="0" hangingPunct="1">
                <a:lnSpc>
                  <a:spcPct val="100000"/>
                </a:lnSpc>
                <a:spcBef>
                  <a:spcPts val="90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mn-ea"/>
                  <a:ea typeface="+mn-ea"/>
                  <a:cs typeface="Arial"/>
                  <a:sym typeface="Arial"/>
                  <a:rtl val="0"/>
                </a:rPr>
                <a:t>企業は、人材マネジメントにおける</a:t>
              </a:r>
              <a:endParaRPr kumimoji="1" lang="en-US" altLang="ja-JP" sz="3200" b="1" i="0" u="none" strike="noStrike" kern="1200" cap="none" spc="0" normalizeH="0" baseline="0" noProof="0" dirty="0">
                <a:ln>
                  <a:noFill/>
                </a:ln>
                <a:solidFill>
                  <a:prstClr val="black"/>
                </a:solidFill>
                <a:effectLst/>
                <a:uLnTx/>
                <a:uFillTx/>
                <a:latin typeface="+mn-ea"/>
                <a:ea typeface="+mn-ea"/>
                <a:cs typeface="Arial"/>
                <a:sym typeface="Arial"/>
                <a:rtl val="0"/>
              </a:endParaRPr>
            </a:p>
            <a:p>
              <a:pPr marL="0" marR="0" lvl="0" indent="0" algn="ctr" defTabSz="685817" rtl="0" eaLnBrk="1" fontAlgn="auto" latinLnBrk="0" hangingPunct="1">
                <a:lnSpc>
                  <a:spcPct val="100000"/>
                </a:lnSpc>
                <a:spcBef>
                  <a:spcPts val="90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mn-ea"/>
                  <a:ea typeface="+mn-ea"/>
                  <a:cs typeface="Arial"/>
                  <a:sym typeface="Arial"/>
                  <a:rtl val="0"/>
                </a:rPr>
                <a:t>新たな考え方や方法を手に入れる必要があります</a:t>
              </a:r>
              <a:endParaRPr kumimoji="1" lang="en-US" altLang="ja-JP" sz="2400" b="1" i="0" u="none" strike="noStrike" kern="1200" cap="none" spc="0" normalizeH="0" baseline="0" noProof="0" dirty="0">
                <a:ln>
                  <a:noFill/>
                </a:ln>
                <a:solidFill>
                  <a:prstClr val="black"/>
                </a:solidFill>
                <a:effectLst/>
                <a:uLnTx/>
                <a:uFillTx/>
                <a:latin typeface="+mn-ea"/>
                <a:ea typeface="+mn-ea"/>
                <a:cs typeface="Arial"/>
                <a:sym typeface="Arial"/>
                <a:rtl val="0"/>
              </a:endParaRPr>
            </a:p>
          </p:txBody>
        </p:sp>
      </p:grpSp>
      <p:sp>
        <p:nvSpPr>
          <p:cNvPr id="14" name="角丸四角形 6">
            <a:extLst>
              <a:ext uri="{FF2B5EF4-FFF2-40B4-BE49-F238E27FC236}">
                <a16:creationId xmlns:a16="http://schemas.microsoft.com/office/drawing/2014/main" id="{8B3322DF-5254-4B69-B187-55D1653E486B}"/>
              </a:ext>
            </a:extLst>
          </p:cNvPr>
          <p:cNvSpPr>
            <a:spLocks noChangeArrowheads="1"/>
          </p:cNvSpPr>
          <p:nvPr/>
        </p:nvSpPr>
        <p:spPr bwMode="auto">
          <a:xfrm>
            <a:off x="406021" y="3637812"/>
            <a:ext cx="4934547" cy="1090094"/>
          </a:xfrm>
          <a:prstGeom prst="roundRect">
            <a:avLst>
              <a:gd name="adj" fmla="val 16667"/>
            </a:avLst>
          </a:prstGeom>
          <a:noFill/>
          <a:ln w="63500" algn="ctr">
            <a:solidFill>
              <a:schemeClr val="accent6">
                <a:lumMod val="50000"/>
              </a:schemeClr>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kern="1200" dirty="0">
                <a:solidFill>
                  <a:srgbClr val="002060"/>
                </a:solidFill>
                <a:latin typeface="HGPｺﾞｼｯｸE" panose="020B0900000000000000" pitchFamily="50" charset="-128"/>
                <a:ea typeface="HGPｺﾞｼｯｸE" panose="020B0900000000000000" pitchFamily="50" charset="-128"/>
              </a:rPr>
              <a:t>約</a:t>
            </a:r>
            <a:r>
              <a:rPr kumimoji="1" lang="en-US" altLang="ja-JP" sz="2800" kern="1200" dirty="0">
                <a:solidFill>
                  <a:srgbClr val="002060"/>
                </a:solidFill>
                <a:latin typeface="HGPｺﾞｼｯｸE" panose="020B0900000000000000" pitchFamily="50" charset="-128"/>
                <a:ea typeface="HGPｺﾞｼｯｸE" panose="020B0900000000000000" pitchFamily="50" charset="-128"/>
              </a:rPr>
              <a:t>7</a:t>
            </a:r>
            <a:r>
              <a:rPr kumimoji="1" lang="ja-JP" altLang="en-US" sz="2800" kern="1200" dirty="0">
                <a:solidFill>
                  <a:srgbClr val="002060"/>
                </a:solidFill>
                <a:latin typeface="HGPｺﾞｼｯｸE" panose="020B0900000000000000" pitchFamily="50" charset="-128"/>
                <a:ea typeface="HGPｺﾞｼｯｸE" panose="020B0900000000000000" pitchFamily="50" charset="-128"/>
              </a:rPr>
              <a:t>割がテレワークを続けたい</a:t>
            </a:r>
            <a:endParaRPr kumimoji="1" lang="en-US" altLang="ja-JP" sz="2800" kern="1200" dirty="0">
              <a:solidFill>
                <a:srgbClr val="002060"/>
              </a:solidFill>
              <a:latin typeface="HGPｺﾞｼｯｸE" panose="020B0900000000000000" pitchFamily="50" charset="-128"/>
              <a:ea typeface="HGPｺﾞｼｯｸE" panose="020B0900000000000000" pitchFamily="50" charset="-128"/>
            </a:endParaRPr>
          </a:p>
        </p:txBody>
      </p:sp>
      <p:sp>
        <p:nvSpPr>
          <p:cNvPr id="15" name="角丸四角形 6">
            <a:extLst>
              <a:ext uri="{FF2B5EF4-FFF2-40B4-BE49-F238E27FC236}">
                <a16:creationId xmlns:a16="http://schemas.microsoft.com/office/drawing/2014/main" id="{607981CA-514D-40D9-B420-CAAF61DE0905}"/>
              </a:ext>
            </a:extLst>
          </p:cNvPr>
          <p:cNvSpPr>
            <a:spLocks noChangeArrowheads="1"/>
          </p:cNvSpPr>
          <p:nvPr/>
        </p:nvSpPr>
        <p:spPr bwMode="auto">
          <a:xfrm>
            <a:off x="7176120" y="1843372"/>
            <a:ext cx="4572573" cy="870488"/>
          </a:xfrm>
          <a:prstGeom prst="roundRect">
            <a:avLst>
              <a:gd name="adj" fmla="val 16667"/>
            </a:avLst>
          </a:prstGeom>
          <a:noFill/>
          <a:ln w="63500" algn="ctr">
            <a:solidFill>
              <a:schemeClr val="accent6">
                <a:lumMod val="50000"/>
              </a:schemeClr>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kern="1200" dirty="0">
                <a:solidFill>
                  <a:srgbClr val="002060"/>
                </a:solidFill>
                <a:latin typeface="HGPｺﾞｼｯｸE" panose="020B0900000000000000" pitchFamily="50" charset="-128"/>
                <a:ea typeface="HGPｺﾞｼｯｸE" panose="020B0900000000000000" pitchFamily="50" charset="-128"/>
              </a:rPr>
              <a:t>大手企業が在宅継続</a:t>
            </a:r>
            <a:endParaRPr kumimoji="1" lang="en-US" altLang="ja-JP" sz="2800" kern="1200" dirty="0">
              <a:solidFill>
                <a:srgbClr val="002060"/>
              </a:solidFill>
              <a:latin typeface="HGPｺﾞｼｯｸE" panose="020B0900000000000000" pitchFamily="50" charset="-128"/>
              <a:ea typeface="HGPｺﾞｼｯｸE" panose="020B0900000000000000" pitchFamily="50" charset="-128"/>
            </a:endParaRPr>
          </a:p>
        </p:txBody>
      </p:sp>
      <p:pic>
        <p:nvPicPr>
          <p:cNvPr id="4" name="図 3">
            <a:extLst>
              <a:ext uri="{FF2B5EF4-FFF2-40B4-BE49-F238E27FC236}">
                <a16:creationId xmlns:a16="http://schemas.microsoft.com/office/drawing/2014/main" id="{19082F9E-BF56-4D89-8550-CDAD01D388D0}"/>
              </a:ext>
            </a:extLst>
          </p:cNvPr>
          <p:cNvPicPr>
            <a:picLocks noChangeAspect="1"/>
          </p:cNvPicPr>
          <p:nvPr/>
        </p:nvPicPr>
        <p:blipFill>
          <a:blip r:embed="rId3"/>
          <a:stretch>
            <a:fillRect/>
          </a:stretch>
        </p:blipFill>
        <p:spPr>
          <a:xfrm>
            <a:off x="334374" y="2417027"/>
            <a:ext cx="5077843" cy="870488"/>
          </a:xfrm>
          <a:prstGeom prst="rect">
            <a:avLst/>
          </a:prstGeom>
        </p:spPr>
      </p:pic>
      <p:sp>
        <p:nvSpPr>
          <p:cNvPr id="13" name="楕円 12">
            <a:extLst>
              <a:ext uri="{FF2B5EF4-FFF2-40B4-BE49-F238E27FC236}">
                <a16:creationId xmlns:a16="http://schemas.microsoft.com/office/drawing/2014/main" id="{00C474A5-685F-4324-A48D-0CE63623875B}"/>
              </a:ext>
            </a:extLst>
          </p:cNvPr>
          <p:cNvSpPr/>
          <p:nvPr/>
        </p:nvSpPr>
        <p:spPr>
          <a:xfrm>
            <a:off x="2279576" y="1823630"/>
            <a:ext cx="3485801" cy="548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働き方の変化とテレワークに関する意識調査</a:t>
            </a:r>
            <a:endParaRPr kumimoji="1" lang="ja-JP" altLang="en-US" dirty="0"/>
          </a:p>
        </p:txBody>
      </p:sp>
      <p:pic>
        <p:nvPicPr>
          <p:cNvPr id="6" name="図 5">
            <a:extLst>
              <a:ext uri="{FF2B5EF4-FFF2-40B4-BE49-F238E27FC236}">
                <a16:creationId xmlns:a16="http://schemas.microsoft.com/office/drawing/2014/main" id="{85583D65-0FA1-4920-992D-CBA7AE4E8CA1}"/>
              </a:ext>
            </a:extLst>
          </p:cNvPr>
          <p:cNvPicPr>
            <a:picLocks noChangeAspect="1"/>
          </p:cNvPicPr>
          <p:nvPr/>
        </p:nvPicPr>
        <p:blipFill>
          <a:blip r:embed="rId4"/>
          <a:stretch>
            <a:fillRect/>
          </a:stretch>
        </p:blipFill>
        <p:spPr>
          <a:xfrm>
            <a:off x="5556170" y="3115371"/>
            <a:ext cx="4176000" cy="531000"/>
          </a:xfrm>
          <a:prstGeom prst="rect">
            <a:avLst/>
          </a:prstGeom>
        </p:spPr>
      </p:pic>
      <p:pic>
        <p:nvPicPr>
          <p:cNvPr id="9" name="図 8">
            <a:extLst>
              <a:ext uri="{FF2B5EF4-FFF2-40B4-BE49-F238E27FC236}">
                <a16:creationId xmlns:a16="http://schemas.microsoft.com/office/drawing/2014/main" id="{2F238E71-1A10-40D8-9015-7B57E5F5BE42}"/>
              </a:ext>
            </a:extLst>
          </p:cNvPr>
          <p:cNvPicPr>
            <a:picLocks noChangeAspect="1"/>
          </p:cNvPicPr>
          <p:nvPr/>
        </p:nvPicPr>
        <p:blipFill>
          <a:blip r:embed="rId5"/>
          <a:stretch>
            <a:fillRect/>
          </a:stretch>
        </p:blipFill>
        <p:spPr>
          <a:xfrm>
            <a:off x="7445883" y="3700639"/>
            <a:ext cx="4572573" cy="887003"/>
          </a:xfrm>
          <a:prstGeom prst="rect">
            <a:avLst/>
          </a:prstGeom>
        </p:spPr>
      </p:pic>
      <p:sp>
        <p:nvSpPr>
          <p:cNvPr id="3" name="フッター プレースホルダー 2">
            <a:extLst>
              <a:ext uri="{FF2B5EF4-FFF2-40B4-BE49-F238E27FC236}">
                <a16:creationId xmlns:a16="http://schemas.microsoft.com/office/drawing/2014/main" id="{247499C9-8708-F7E4-E193-4A076AA46232}"/>
              </a:ext>
            </a:extLst>
          </p:cNvPr>
          <p:cNvSpPr>
            <a:spLocks noGrp="1"/>
          </p:cNvSpPr>
          <p:nvPr>
            <p:ph type="ftr" sz="quarter" idx="11"/>
          </p:nvPr>
        </p:nvSpPr>
        <p:spPr>
          <a:xfrm>
            <a:off x="4165600" y="6448251"/>
            <a:ext cx="4579200" cy="365125"/>
          </a:xfrm>
        </p:spPr>
        <p:txBody>
          <a:bodyPr/>
          <a:lstStyle/>
          <a:p>
            <a:pPr>
              <a:defRPr/>
            </a:pPr>
            <a:r>
              <a:rPr lang="en-US" altLang="ja-JP" dirty="0"/>
              <a:t>Copyright©️ 2023 HRD, Inc. All Rights Reserved. Strictly Confidential.</a:t>
            </a:r>
          </a:p>
        </p:txBody>
      </p:sp>
    </p:spTree>
    <p:extLst>
      <p:ext uri="{BB962C8B-B14F-4D97-AF65-F5344CB8AC3E}">
        <p14:creationId xmlns:p14="http://schemas.microsoft.com/office/powerpoint/2010/main" val="361085956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04CD862-7E75-4C92-A993-1D2E05E4DB8A}"/>
              </a:ext>
            </a:extLst>
          </p:cNvPr>
          <p:cNvSpPr/>
          <p:nvPr/>
        </p:nvSpPr>
        <p:spPr>
          <a:xfrm>
            <a:off x="0" y="2106726"/>
            <a:ext cx="12192000" cy="21981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Shape 89">
            <a:extLst>
              <a:ext uri="{FF2B5EF4-FFF2-40B4-BE49-F238E27FC236}">
                <a16:creationId xmlns:a16="http://schemas.microsoft.com/office/drawing/2014/main" id="{E7206846-D675-41A8-BDA2-7469A6F3F794}"/>
              </a:ext>
            </a:extLst>
          </p:cNvPr>
          <p:cNvSpPr txBox="1">
            <a:spLocks/>
          </p:cNvSpPr>
          <p:nvPr/>
        </p:nvSpPr>
        <p:spPr>
          <a:xfrm>
            <a:off x="2663578" y="1870773"/>
            <a:ext cx="7307849" cy="77021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ctr" rtl="0">
              <a:lnSpc>
                <a:spcPct val="100000"/>
              </a:lnSpc>
              <a:spcBef>
                <a:spcPts val="640"/>
              </a:spcBef>
              <a:spcAft>
                <a:spcPts val="0"/>
              </a:spcAft>
              <a:buClr>
                <a:srgbClr val="888888"/>
              </a:buClr>
              <a:buFont typeface="Arial"/>
              <a:buNone/>
              <a:defRPr sz="3200" b="0" i="0" u="none" strike="noStrike" cap="none" baseline="0">
                <a:solidFill>
                  <a:srgbClr val="888888"/>
                </a:solidFill>
                <a:latin typeface="Calibri"/>
                <a:ea typeface="Calibri"/>
                <a:cs typeface="Calibri"/>
                <a:sym typeface="Calibri"/>
                <a:rtl val="0"/>
              </a:defRPr>
            </a:lvl1pPr>
            <a:lvl2pPr marL="457200" marR="0" indent="0" algn="ctr" rtl="0">
              <a:lnSpc>
                <a:spcPct val="100000"/>
              </a:lnSpc>
              <a:spcBef>
                <a:spcPts val="560"/>
              </a:spcBef>
              <a:spcAft>
                <a:spcPts val="0"/>
              </a:spcAft>
              <a:buClr>
                <a:srgbClr val="888888"/>
              </a:buClr>
              <a:buFont typeface="Arial"/>
              <a:buNone/>
              <a:defRPr sz="2800" b="0" i="0" u="none" strike="noStrike" cap="none" baseline="0">
                <a:solidFill>
                  <a:srgbClr val="888888"/>
                </a:solidFill>
                <a:latin typeface="Calibri"/>
                <a:ea typeface="Calibri"/>
                <a:cs typeface="Calibri"/>
                <a:sym typeface="Calibri"/>
                <a:rtl val="0"/>
              </a:defRPr>
            </a:lvl2pPr>
            <a:lvl3pPr marL="914400" marR="0" indent="0" algn="ctr" rtl="0">
              <a:lnSpc>
                <a:spcPct val="100000"/>
              </a:lnSpc>
              <a:spcBef>
                <a:spcPts val="480"/>
              </a:spcBef>
              <a:spcAft>
                <a:spcPts val="0"/>
              </a:spcAft>
              <a:buClr>
                <a:srgbClr val="888888"/>
              </a:buClr>
              <a:buFont typeface="Arial"/>
              <a:buNone/>
              <a:defRPr sz="2400" b="0" i="0" u="none" strike="noStrike" cap="none" baseline="0">
                <a:solidFill>
                  <a:srgbClr val="888888"/>
                </a:solidFill>
                <a:latin typeface="Calibri"/>
                <a:ea typeface="Calibri"/>
                <a:cs typeface="Calibri"/>
                <a:sym typeface="Calibri"/>
                <a:rtl val="0"/>
              </a:defRPr>
            </a:lvl3pPr>
            <a:lvl4pPr marL="1371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4pPr>
            <a:lvl5pPr marL="18288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5pPr>
            <a:lvl6pPr marL="22860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6pPr>
            <a:lvl7pPr marL="2743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7pPr>
            <a:lvl8pPr marL="32004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8pPr>
            <a:lvl9pPr marL="3657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9pPr>
          </a:lstStyle>
          <a:p>
            <a:pPr marL="0" marR="0" lvl="0" indent="0" algn="ctr" defTabSz="914400" rtl="0" eaLnBrk="1" fontAlgn="auto" latinLnBrk="0" hangingPunct="1">
              <a:lnSpc>
                <a:spcPct val="90000"/>
              </a:lnSpc>
              <a:spcBef>
                <a:spcPts val="0"/>
              </a:spcBef>
              <a:spcAft>
                <a:spcPts val="0"/>
              </a:spcAft>
              <a:buClr>
                <a:srgbClr val="888888"/>
              </a:buClr>
              <a:buSzPct val="25000"/>
              <a:buFont typeface="Arial"/>
              <a:buNone/>
              <a:tabLst/>
              <a:defRPr/>
            </a:pPr>
            <a:endParaRPr kumimoji="0" lang="en-US" altLang="ja-JP" sz="4000" b="1" i="0" u="none" strike="noStrike" kern="0" cap="none" spc="0" normalizeH="0" baseline="0" noProof="0" dirty="0">
              <a:ln>
                <a:noFill/>
              </a:ln>
              <a:solidFill>
                <a:schemeClr val="tx1">
                  <a:lumMod val="50000"/>
                  <a:lumOff val="50000"/>
                </a:schemeClr>
              </a:solidFill>
              <a:effectLst/>
              <a:uLnTx/>
              <a:uFillTx/>
              <a:latin typeface="Calibri"/>
              <a:cs typeface="Calibri"/>
              <a:sym typeface="Calibri"/>
              <a:rtl val="0"/>
            </a:endParaRPr>
          </a:p>
          <a:p>
            <a:pPr marL="0" marR="0" lvl="0" indent="0" algn="ctr" defTabSz="914400" rtl="0" eaLnBrk="1" fontAlgn="auto" latinLnBrk="0" hangingPunct="1">
              <a:lnSpc>
                <a:spcPct val="90000"/>
              </a:lnSpc>
              <a:spcBef>
                <a:spcPts val="0"/>
              </a:spcBef>
              <a:spcAft>
                <a:spcPts val="0"/>
              </a:spcAft>
              <a:buClr>
                <a:srgbClr val="888888"/>
              </a:buClr>
              <a:buSzPct val="25000"/>
              <a:buFont typeface="Arial"/>
              <a:buNone/>
              <a:tabLst/>
              <a:defRPr/>
            </a:pPr>
            <a:r>
              <a:rPr kumimoji="0" lang="en-US" altLang="ja-JP" sz="4000" b="1" i="0" u="none" strike="noStrike" kern="0" cap="none" spc="0" normalizeH="0" baseline="0" noProof="0" dirty="0">
                <a:ln>
                  <a:noFill/>
                </a:ln>
                <a:solidFill>
                  <a:schemeClr val="tx1">
                    <a:lumMod val="50000"/>
                    <a:lumOff val="50000"/>
                  </a:schemeClr>
                </a:solidFill>
                <a:effectLst/>
                <a:uLnTx/>
                <a:uFillTx/>
                <a:latin typeface="Calibri"/>
                <a:cs typeface="Calibri"/>
                <a:sym typeface="Calibri"/>
                <a:rtl val="0"/>
              </a:rPr>
              <a:t>CheckPoint360</a:t>
            </a:r>
            <a:r>
              <a:rPr kumimoji="0" lang="en-US" altLang="ja-JP" sz="4000" b="1" i="0" u="none" strike="noStrike" kern="0" cap="none" spc="0" normalizeH="0" baseline="0" noProof="0" dirty="0">
                <a:ln>
                  <a:noFill/>
                </a:ln>
                <a:solidFill>
                  <a:schemeClr val="tx1">
                    <a:lumMod val="50000"/>
                    <a:lumOff val="50000"/>
                  </a:schemeClr>
                </a:solidFill>
                <a:effectLst/>
                <a:uLnTx/>
                <a:uFillTx/>
                <a:sym typeface="Calibri"/>
                <a:rtl val="0"/>
              </a:rPr>
              <a:t>™</a:t>
            </a:r>
            <a:endParaRPr lang="en-US" altLang="ja-JP" sz="4000" b="1" kern="0" noProof="0" dirty="0">
              <a:solidFill>
                <a:schemeClr val="tx1">
                  <a:lumMod val="50000"/>
                  <a:lumOff val="50000"/>
                </a:schemeClr>
              </a:solidFill>
              <a:rtl val="0"/>
            </a:endParaRPr>
          </a:p>
          <a:p>
            <a:pPr marL="0" marR="0" lvl="0" indent="0" algn="ctr" defTabSz="914400" rtl="0" eaLnBrk="1" fontAlgn="auto" latinLnBrk="0" hangingPunct="1">
              <a:lnSpc>
                <a:spcPct val="90000"/>
              </a:lnSpc>
              <a:spcBef>
                <a:spcPts val="0"/>
              </a:spcBef>
              <a:spcAft>
                <a:spcPts val="0"/>
              </a:spcAft>
              <a:buClr>
                <a:srgbClr val="888888"/>
              </a:buClr>
              <a:buSzPct val="25000"/>
              <a:buFont typeface="Arial"/>
              <a:buNone/>
              <a:tabLst/>
              <a:defRPr/>
            </a:pPr>
            <a:r>
              <a:rPr kumimoji="0" lang="ja-JP" altLang="en-US" sz="4000" b="1" i="0" u="none" strike="noStrike" kern="0" cap="none" spc="0" normalizeH="0" baseline="0" noProof="0" dirty="0">
                <a:ln>
                  <a:noFill/>
                </a:ln>
                <a:solidFill>
                  <a:schemeClr val="tx1">
                    <a:lumMod val="50000"/>
                    <a:lumOff val="50000"/>
                  </a:schemeClr>
                </a:solidFill>
                <a:effectLst/>
                <a:uLnTx/>
                <a:uFillTx/>
                <a:latin typeface="Calibri"/>
                <a:cs typeface="Calibri"/>
                <a:sym typeface="Calibri"/>
                <a:rtl val="0"/>
              </a:rPr>
              <a:t>行動計画立案ワークショップ</a:t>
            </a:r>
            <a:endParaRPr kumimoji="0" lang="en-US" altLang="ja-JP" sz="4000" b="1" i="0" u="none" strike="noStrike" kern="0" cap="none" spc="0" normalizeH="0" baseline="0" noProof="0" dirty="0">
              <a:ln>
                <a:noFill/>
              </a:ln>
              <a:solidFill>
                <a:schemeClr val="tx1">
                  <a:lumMod val="50000"/>
                  <a:lumOff val="50000"/>
                </a:schemeClr>
              </a:solidFill>
              <a:effectLst/>
              <a:uLnTx/>
              <a:uFillTx/>
              <a:latin typeface="Calibri"/>
              <a:cs typeface="Calibri"/>
              <a:sym typeface="Calibri"/>
              <a:rtl val="0"/>
            </a:endParaRPr>
          </a:p>
          <a:p>
            <a:pPr>
              <a:lnSpc>
                <a:spcPct val="90000"/>
              </a:lnSpc>
              <a:spcBef>
                <a:spcPts val="0"/>
              </a:spcBef>
              <a:buSzPct val="25000"/>
              <a:defRPr/>
            </a:pPr>
            <a:r>
              <a:rPr kumimoji="0" lang="ja-JP" altLang="en-US" sz="4000" b="1" kern="0" dirty="0">
                <a:solidFill>
                  <a:schemeClr val="tx1">
                    <a:lumMod val="50000"/>
                    <a:lumOff val="50000"/>
                  </a:schemeClr>
                </a:solidFill>
              </a:rPr>
              <a:t>アンケート報告</a:t>
            </a:r>
            <a:endParaRPr kumimoji="0" lang="en-US" altLang="ja-JP" sz="4000" b="1" kern="0" dirty="0">
              <a:solidFill>
                <a:schemeClr val="tx1">
                  <a:lumMod val="50000"/>
                  <a:lumOff val="50000"/>
                </a:schemeClr>
              </a:solidFill>
            </a:endParaRPr>
          </a:p>
          <a:p>
            <a:pPr marL="0" marR="0" lvl="0" indent="0" algn="ctr" defTabSz="914400" rtl="0" eaLnBrk="1" fontAlgn="auto" latinLnBrk="0" hangingPunct="1">
              <a:lnSpc>
                <a:spcPct val="90000"/>
              </a:lnSpc>
              <a:spcBef>
                <a:spcPts val="0"/>
              </a:spcBef>
              <a:spcAft>
                <a:spcPts val="0"/>
              </a:spcAft>
              <a:buClr>
                <a:srgbClr val="888888"/>
              </a:buClr>
              <a:buSzPct val="25000"/>
              <a:buFont typeface="Arial"/>
              <a:buNone/>
              <a:tabLst/>
              <a:defRPr/>
            </a:pPr>
            <a:endParaRPr kumimoji="0" lang="en-US" altLang="ja-JP" sz="4000" b="1" i="0" u="none" strike="noStrike" kern="0" cap="none" spc="0" normalizeH="0" baseline="0" noProof="0" dirty="0">
              <a:ln>
                <a:noFill/>
              </a:ln>
              <a:solidFill>
                <a:schemeClr val="tx1">
                  <a:lumMod val="50000"/>
                  <a:lumOff val="50000"/>
                </a:schemeClr>
              </a:solidFill>
              <a:effectLst/>
              <a:uLnTx/>
              <a:uFillTx/>
              <a:latin typeface="Calibri"/>
              <a:cs typeface="Calibri"/>
              <a:sym typeface="Calibri"/>
              <a:rtl val="0"/>
            </a:endParaRPr>
          </a:p>
          <a:p>
            <a:pPr marL="0" marR="0" lvl="0" indent="0" algn="ctr" defTabSz="914400" rtl="0" eaLnBrk="1" fontAlgn="auto" latinLnBrk="0" hangingPunct="1">
              <a:lnSpc>
                <a:spcPct val="90000"/>
              </a:lnSpc>
              <a:spcBef>
                <a:spcPts val="0"/>
              </a:spcBef>
              <a:spcAft>
                <a:spcPts val="0"/>
              </a:spcAft>
              <a:buClr>
                <a:srgbClr val="888888"/>
              </a:buClr>
              <a:buSzPct val="25000"/>
              <a:buFont typeface="Arial"/>
              <a:buNone/>
              <a:tabLst/>
              <a:defRPr/>
            </a:pPr>
            <a:endParaRPr lang="en-US" altLang="ja-JP" b="1" kern="0" dirty="0">
              <a:solidFill>
                <a:schemeClr val="tx1">
                  <a:lumMod val="50000"/>
                  <a:lumOff val="50000"/>
                </a:schemeClr>
              </a:solidFill>
            </a:endParaRPr>
          </a:p>
        </p:txBody>
      </p:sp>
      <p:sp>
        <p:nvSpPr>
          <p:cNvPr id="2" name="フッター プレースホルダー 1">
            <a:extLst>
              <a:ext uri="{FF2B5EF4-FFF2-40B4-BE49-F238E27FC236}">
                <a16:creationId xmlns:a16="http://schemas.microsoft.com/office/drawing/2014/main" id="{C3248FD1-540F-922B-0CE1-CA2DB61DD255}"/>
              </a:ext>
            </a:extLst>
          </p:cNvPr>
          <p:cNvSpPr>
            <a:spLocks noGrp="1"/>
          </p:cNvSpPr>
          <p:nvPr>
            <p:ph type="ftr" sz="quarter" idx="11"/>
          </p:nvPr>
        </p:nvSpPr>
        <p:spPr/>
        <p:txBody>
          <a:bodyPr/>
          <a:lstStyle/>
          <a:p>
            <a:r>
              <a:rPr lang="en-US" altLang="ja-JP"/>
              <a:t>Copyright©️ 2023 HRD, Inc. All Rights Reserved. Strictly Confidential.</a:t>
            </a:r>
            <a:endParaRPr lang="ja-JP" altLang="ja-JP"/>
          </a:p>
        </p:txBody>
      </p:sp>
      <p:sp>
        <p:nvSpPr>
          <p:cNvPr id="3" name="スライド番号プレースホルダー 2">
            <a:extLst>
              <a:ext uri="{FF2B5EF4-FFF2-40B4-BE49-F238E27FC236}">
                <a16:creationId xmlns:a16="http://schemas.microsoft.com/office/drawing/2014/main" id="{2D9CBA7D-4F2F-8FE4-5F30-E98452238272}"/>
              </a:ext>
            </a:extLst>
          </p:cNvPr>
          <p:cNvSpPr>
            <a:spLocks noGrp="1"/>
          </p:cNvSpPr>
          <p:nvPr>
            <p:ph type="sldNum" sz="quarter" idx="12"/>
          </p:nvPr>
        </p:nvSpPr>
        <p:spPr/>
        <p:txBody>
          <a:bodyPr/>
          <a:lstStyle/>
          <a:p>
            <a:fld id="{9D9CD93F-B58A-4BE7-BA1B-97519AF3C6D9}" type="slidenum">
              <a:rPr lang="es-AR" altLang="ja-JP" smtClean="0"/>
              <a:pPr/>
              <a:t>20</a:t>
            </a:fld>
            <a:endParaRPr lang="es-AR" altLang="ja-JP"/>
          </a:p>
        </p:txBody>
      </p:sp>
    </p:spTree>
    <p:extLst>
      <p:ext uri="{BB962C8B-B14F-4D97-AF65-F5344CB8AC3E}">
        <p14:creationId xmlns:p14="http://schemas.microsoft.com/office/powerpoint/2010/main" val="379110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42F2BC-BFBA-40A2-985E-7CC8B43E5B63}"/>
              </a:ext>
            </a:extLst>
          </p:cNvPr>
          <p:cNvSpPr>
            <a:spLocks noGrp="1"/>
          </p:cNvSpPr>
          <p:nvPr>
            <p:ph type="title"/>
          </p:nvPr>
        </p:nvSpPr>
        <p:spPr/>
        <p:txBody>
          <a:bodyPr>
            <a:normAutofit/>
          </a:bodyPr>
          <a:lstStyle/>
          <a:p>
            <a:pPr algn="ctr"/>
            <a:r>
              <a:rPr kumimoji="1" lang="ja-JP" altLang="en-US" sz="2800" b="1" dirty="0">
                <a:latin typeface="Meiryo UI" panose="020B0604030504040204" pitchFamily="50" charset="-128"/>
                <a:ea typeface="Meiryo UI" panose="020B0604030504040204" pitchFamily="50" charset="-128"/>
              </a:rPr>
              <a:t>今回のセッションはあなたにとって有益でしたか？</a:t>
            </a:r>
          </a:p>
        </p:txBody>
      </p:sp>
      <p:graphicFrame>
        <p:nvGraphicFramePr>
          <p:cNvPr id="4" name="グラフ 3">
            <a:extLst>
              <a:ext uri="{FF2B5EF4-FFF2-40B4-BE49-F238E27FC236}">
                <a16:creationId xmlns:a16="http://schemas.microsoft.com/office/drawing/2014/main" id="{4ED22A9D-5E8D-4A93-86C7-39073FD354E6}"/>
              </a:ext>
            </a:extLst>
          </p:cNvPr>
          <p:cNvGraphicFramePr>
            <a:graphicFrameLocks/>
          </p:cNvGraphicFramePr>
          <p:nvPr/>
        </p:nvGraphicFramePr>
        <p:xfrm>
          <a:off x="838200" y="1690688"/>
          <a:ext cx="6782658" cy="4733818"/>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a:extLst>
              <a:ext uri="{FF2B5EF4-FFF2-40B4-BE49-F238E27FC236}">
                <a16:creationId xmlns:a16="http://schemas.microsoft.com/office/drawing/2014/main" id="{C7CD8820-1E3F-4E7B-848D-B761C2ECECB6}"/>
              </a:ext>
            </a:extLst>
          </p:cNvPr>
          <p:cNvSpPr/>
          <p:nvPr/>
        </p:nvSpPr>
        <p:spPr>
          <a:xfrm>
            <a:off x="6914241" y="3016251"/>
            <a:ext cx="4859022" cy="830997"/>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rPr>
              <a:t>５：非常に有益</a:t>
            </a:r>
            <a:r>
              <a:rPr lang="en-US" altLang="ja-JP" sz="2400" b="1" dirty="0">
                <a:latin typeface="Meiryo UI" panose="020B0604030504040204" pitchFamily="50" charset="-128"/>
                <a:ea typeface="Meiryo UI" panose="020B0604030504040204" pitchFamily="50" charset="-128"/>
              </a:rPr>
              <a:t>…58.3%</a:t>
            </a:r>
          </a:p>
          <a:p>
            <a:r>
              <a:rPr lang="ja-JP" altLang="en-US" sz="2400" b="1" dirty="0">
                <a:latin typeface="Meiryo UI" panose="020B0604030504040204" pitchFamily="50" charset="-128"/>
                <a:ea typeface="Meiryo UI" panose="020B0604030504040204" pitchFamily="50" charset="-128"/>
              </a:rPr>
              <a:t>４：どちらかと言えば有益</a:t>
            </a:r>
            <a:r>
              <a:rPr lang="en-US" altLang="ja-JP" sz="2400" b="1" dirty="0">
                <a:latin typeface="Meiryo UI" panose="020B0604030504040204" pitchFamily="50" charset="-128"/>
                <a:ea typeface="Meiryo UI" panose="020B0604030504040204" pitchFamily="50" charset="-128"/>
              </a:rPr>
              <a:t>…41.6%</a:t>
            </a:r>
            <a:endParaRPr lang="ja-JP" altLang="en-US" sz="2400" dirty="0">
              <a:latin typeface="Meiryo UI" panose="020B0604030504040204" pitchFamily="50" charset="-128"/>
              <a:ea typeface="Meiryo UI" panose="020B0604030504040204" pitchFamily="50" charset="-128"/>
            </a:endParaRPr>
          </a:p>
        </p:txBody>
      </p:sp>
      <p:sp>
        <p:nvSpPr>
          <p:cNvPr id="3" name="フッター プレースホルダー 2">
            <a:extLst>
              <a:ext uri="{FF2B5EF4-FFF2-40B4-BE49-F238E27FC236}">
                <a16:creationId xmlns:a16="http://schemas.microsoft.com/office/drawing/2014/main" id="{847693ED-D9D2-B07C-F1A6-2C54340348EB}"/>
              </a:ext>
            </a:extLst>
          </p:cNvPr>
          <p:cNvSpPr>
            <a:spLocks noGrp="1"/>
          </p:cNvSpPr>
          <p:nvPr>
            <p:ph type="ftr" idx="11"/>
          </p:nvPr>
        </p:nvSpPr>
        <p:spPr/>
        <p:txBody>
          <a:bodyPr/>
          <a:lstStyle/>
          <a:p>
            <a:pPr>
              <a:defRPr/>
            </a:pPr>
            <a:r>
              <a:rPr lang="en-US" altLang="ja-JP"/>
              <a:t>Copyright©️ 2023 HRD, Inc. All Rights Reserved. Strictly Confidential.</a:t>
            </a:r>
            <a:endParaRPr lang="ja-JP" altLang="ja-JP"/>
          </a:p>
        </p:txBody>
      </p:sp>
      <p:sp>
        <p:nvSpPr>
          <p:cNvPr id="6" name="スライド番号プレースホルダー 5">
            <a:extLst>
              <a:ext uri="{FF2B5EF4-FFF2-40B4-BE49-F238E27FC236}">
                <a16:creationId xmlns:a16="http://schemas.microsoft.com/office/drawing/2014/main" id="{CDAD671B-07C9-062A-612C-30225200B401}"/>
              </a:ext>
            </a:extLst>
          </p:cNvPr>
          <p:cNvSpPr>
            <a:spLocks noGrp="1"/>
          </p:cNvSpPr>
          <p:nvPr>
            <p:ph type="sldNum" idx="12"/>
          </p:nvPr>
        </p:nvSpPr>
        <p:spPr/>
        <p:txBody>
          <a:bodyPr/>
          <a:lstStyle/>
          <a:p>
            <a:pPr>
              <a:defRPr/>
            </a:pPr>
            <a:fld id="{BB37ABDB-06FE-465B-B330-F05A449E5095}" type="slidenum">
              <a:rPr lang="en-US" altLang="ja-JP" smtClean="0"/>
              <a:pPr>
                <a:defRPr/>
              </a:pPr>
              <a:t>21</a:t>
            </a:fld>
            <a:endParaRPr lang="en-US" altLang="ja-JP"/>
          </a:p>
        </p:txBody>
      </p:sp>
    </p:spTree>
    <p:extLst>
      <p:ext uri="{BB962C8B-B14F-4D97-AF65-F5344CB8AC3E}">
        <p14:creationId xmlns:p14="http://schemas.microsoft.com/office/powerpoint/2010/main" val="457584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D7D02A8-861E-49CC-BC37-13DB512E4B21}"/>
              </a:ext>
            </a:extLst>
          </p:cNvPr>
          <p:cNvPicPr>
            <a:picLocks noChangeAspect="1"/>
          </p:cNvPicPr>
          <p:nvPr/>
        </p:nvPicPr>
        <p:blipFill>
          <a:blip r:embed="rId3"/>
          <a:stretch>
            <a:fillRect/>
          </a:stretch>
        </p:blipFill>
        <p:spPr>
          <a:xfrm>
            <a:off x="0" y="-1858"/>
            <a:ext cx="12192000" cy="6889449"/>
          </a:xfrm>
          <a:prstGeom prst="rect">
            <a:avLst/>
          </a:prstGeom>
        </p:spPr>
      </p:pic>
      <p:sp>
        <p:nvSpPr>
          <p:cNvPr id="353283" name="タイトル 1"/>
          <p:cNvSpPr>
            <a:spLocks noGrp="1"/>
          </p:cNvSpPr>
          <p:nvPr>
            <p:ph type="title"/>
          </p:nvPr>
        </p:nvSpPr>
        <p:spPr>
          <a:xfrm>
            <a:off x="0" y="-1858"/>
            <a:ext cx="12192000" cy="1143000"/>
          </a:xfrm>
        </p:spPr>
        <p:txBody>
          <a:bodyPr/>
          <a:lstStyle/>
          <a:p>
            <a:r>
              <a:rPr kumimoji="1" lang="ja-JP" altLang="en-US" sz="3200" b="1" dirty="0">
                <a:solidFill>
                  <a:schemeClr val="bg1"/>
                </a:solidFill>
                <a:latin typeface="Meiryo UI" panose="020B0604030504040204" pitchFamily="50" charset="-128"/>
                <a:ea typeface="Meiryo UI" panose="020B0604030504040204" pitchFamily="50" charset="-128"/>
              </a:rPr>
              <a:t>本事例</a:t>
            </a:r>
            <a:r>
              <a:rPr kumimoji="1" lang="ja-JP" altLang="en-US" sz="3200" b="1">
                <a:solidFill>
                  <a:schemeClr val="bg1"/>
                </a:solidFill>
                <a:latin typeface="Meiryo UI" panose="020B0604030504040204" pitchFamily="50" charset="-128"/>
                <a:ea typeface="Meiryo UI" panose="020B0604030504040204" pitchFamily="50" charset="-128"/>
              </a:rPr>
              <a:t>から得られた学び</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3E155F9B-BE17-45E3-A64C-5C2A61184342}"/>
              </a:ext>
            </a:extLst>
          </p:cNvPr>
          <p:cNvSpPr/>
          <p:nvPr/>
        </p:nvSpPr>
        <p:spPr>
          <a:xfrm>
            <a:off x="839416" y="1196752"/>
            <a:ext cx="10441160" cy="5242560"/>
          </a:xfrm>
          <a:prstGeom prst="rect">
            <a:avLst/>
          </a:prstGeom>
          <a:solidFill>
            <a:schemeClr val="bg1">
              <a:alpha val="98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 tIns="42203" rIns="3323" bIns="42203" numCol="1" spcCol="0" rtlCol="0" fromWordArt="0" anchor="ctr" anchorCtr="0" forceAA="0" compatLnSpc="1">
            <a:prstTxWarp prst="textNoShape">
              <a:avLst/>
            </a:prstTxWarp>
            <a:noAutofit/>
          </a:bodyPr>
          <a:lstStyle/>
          <a:p>
            <a:pPr algn="ctr" defTabSz="844083"/>
            <a:endParaRPr kumimoji="1" lang="ja-JP" altLang="en-US" sz="2800" b="1" kern="1200"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正方形/長方形 31">
            <a:extLst>
              <a:ext uri="{FF2B5EF4-FFF2-40B4-BE49-F238E27FC236}">
                <a16:creationId xmlns:a16="http://schemas.microsoft.com/office/drawing/2014/main" id="{5E72CD2F-2414-47D4-835B-BB2E2A95CD54}"/>
              </a:ext>
            </a:extLst>
          </p:cNvPr>
          <p:cNvSpPr/>
          <p:nvPr/>
        </p:nvSpPr>
        <p:spPr>
          <a:xfrm>
            <a:off x="1341857" y="1548707"/>
            <a:ext cx="9436277" cy="1261884"/>
          </a:xfrm>
          <a:prstGeom prst="rect">
            <a:avLst/>
          </a:prstGeom>
          <a:ln>
            <a:noFill/>
          </a:ln>
        </p:spPr>
        <p:txBody>
          <a:bodyPr wrap="square">
            <a:spAutoFit/>
          </a:bodyPr>
          <a:lstStyle/>
          <a:p>
            <a:pPr defTabSz="844083"/>
            <a:r>
              <a:rPr kumimoji="1" lang="ja-JP" altLang="en-US" sz="2800" b="1" kern="1200" dirty="0">
                <a:solidFill>
                  <a:srgbClr val="00B050"/>
                </a:solidFill>
                <a:latin typeface="ＭＳ Ｐゴシック" panose="020B0600070205080204" pitchFamily="50" charset="-128"/>
                <a:ea typeface="ＭＳ Ｐゴシック" panose="020B0600070205080204" pitchFamily="50" charset="-128"/>
              </a:rPr>
              <a:t>１：オンラインとの相性が抜群</a:t>
            </a:r>
            <a:endParaRPr kumimoji="1" lang="en-US" altLang="ja-JP" sz="2800" b="1" kern="1200" dirty="0">
              <a:solidFill>
                <a:srgbClr val="00B050"/>
              </a:solidFill>
              <a:latin typeface="ＭＳ Ｐゴシック" panose="020B0600070205080204" pitchFamily="50" charset="-128"/>
              <a:ea typeface="ＭＳ Ｐゴシック" panose="020B0600070205080204" pitchFamily="50" charset="-128"/>
            </a:endParaRPr>
          </a:p>
          <a:p>
            <a:pPr defTabSz="844083"/>
            <a:r>
              <a:rPr kumimoji="1" lang="ja-JP" altLang="en-US" sz="2400" kern="1200">
                <a:solidFill>
                  <a:schemeClr val="tx1"/>
                </a:solidFill>
                <a:latin typeface="ＭＳ Ｐゴシック" panose="020B0600070205080204" pitchFamily="50" charset="-128"/>
                <a:ea typeface="ＭＳ Ｐゴシック" panose="020B0600070205080204" pitchFamily="50" charset="-128"/>
              </a:rPr>
              <a:t>熟練した講師経験</a:t>
            </a:r>
            <a:r>
              <a:rPr kumimoji="1" lang="ja-JP" altLang="en-US" sz="2400" kern="1200" dirty="0">
                <a:solidFill>
                  <a:schemeClr val="tx1"/>
                </a:solidFill>
                <a:latin typeface="ＭＳ Ｐゴシック" panose="020B0600070205080204" pitchFamily="50" charset="-128"/>
                <a:ea typeface="ＭＳ Ｐゴシック" panose="020B0600070205080204" pitchFamily="50" charset="-128"/>
              </a:rPr>
              <a:t>がなくとも、一定のプロセスを辿ることで、結果の内省→対話→行動計画立案まで参加者が自らたどり着くことが出来る。</a:t>
            </a:r>
            <a:endParaRPr kumimoji="1" lang="en-US" altLang="ja-JP" sz="2400" kern="1200" dirty="0">
              <a:solidFill>
                <a:schemeClr val="tx1"/>
              </a:solidFill>
              <a:latin typeface="ＭＳ Ｐゴシック" panose="020B0600070205080204" pitchFamily="50" charset="-128"/>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2C8EA7B5-78FE-460C-90D9-EB13E08F80C9}"/>
              </a:ext>
            </a:extLst>
          </p:cNvPr>
          <p:cNvSpPr/>
          <p:nvPr/>
        </p:nvSpPr>
        <p:spPr>
          <a:xfrm>
            <a:off x="1341855" y="3145489"/>
            <a:ext cx="9722697" cy="1261884"/>
          </a:xfrm>
          <a:prstGeom prst="rect">
            <a:avLst/>
          </a:prstGeom>
          <a:ln>
            <a:noFill/>
          </a:ln>
        </p:spPr>
        <p:txBody>
          <a:bodyPr wrap="square">
            <a:spAutoFit/>
          </a:bodyPr>
          <a:lstStyle/>
          <a:p>
            <a:pPr defTabSz="844083"/>
            <a:r>
              <a:rPr kumimoji="1" lang="ja-JP" altLang="en-US" sz="2800" b="1" kern="1200" dirty="0">
                <a:solidFill>
                  <a:srgbClr val="00B050"/>
                </a:solidFill>
                <a:latin typeface="ＭＳ Ｐゴシック" panose="020B0600070205080204" pitchFamily="50" charset="-128"/>
                <a:ea typeface="ＭＳ Ｐゴシック" panose="020B0600070205080204" pitchFamily="50" charset="-128"/>
              </a:rPr>
              <a:t>２：生産性の高いリーダー育成コンテンツ</a:t>
            </a:r>
            <a:endParaRPr kumimoji="1" lang="en-US" altLang="ja-JP" sz="2800" b="1" kern="1200" dirty="0">
              <a:solidFill>
                <a:srgbClr val="00B050"/>
              </a:solidFill>
              <a:latin typeface="ＭＳ Ｐゴシック" panose="020B0600070205080204" pitchFamily="50" charset="-128"/>
              <a:ea typeface="ＭＳ Ｐゴシック" panose="020B0600070205080204" pitchFamily="50" charset="-128"/>
            </a:endParaRPr>
          </a:p>
          <a:p>
            <a:pPr defTabSz="844083"/>
            <a:r>
              <a:rPr kumimoji="1" lang="ja-JP" altLang="en-US" sz="2400" kern="1200" dirty="0">
                <a:solidFill>
                  <a:schemeClr val="tx1"/>
                </a:solidFill>
                <a:latin typeface="ＭＳ Ｐゴシック" panose="020B0600070205080204" pitchFamily="50" charset="-128"/>
                <a:ea typeface="ＭＳ Ｐゴシック" panose="020B0600070205080204" pitchFamily="50" charset="-128"/>
              </a:rPr>
              <a:t>わずか三時間で、上司の期待を理解し、自らの強みを知り、行動計画まで立案できる。上司のかかわりによりその後の自己開発がスムーズに進む。</a:t>
            </a:r>
            <a:endParaRPr kumimoji="1" lang="en-US" altLang="ja-JP" sz="2400" kern="1200" dirty="0">
              <a:solidFill>
                <a:schemeClr val="tx1"/>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CD2C3C68-301D-4313-814E-CC52BD3711B6}"/>
              </a:ext>
            </a:extLst>
          </p:cNvPr>
          <p:cNvSpPr/>
          <p:nvPr/>
        </p:nvSpPr>
        <p:spPr>
          <a:xfrm>
            <a:off x="1341856" y="4742272"/>
            <a:ext cx="9436277" cy="1261884"/>
          </a:xfrm>
          <a:prstGeom prst="rect">
            <a:avLst/>
          </a:prstGeom>
          <a:ln>
            <a:noFill/>
          </a:ln>
        </p:spPr>
        <p:txBody>
          <a:bodyPr wrap="square">
            <a:spAutoFit/>
          </a:bodyPr>
          <a:lstStyle/>
          <a:p>
            <a:pPr defTabSz="844083"/>
            <a:r>
              <a:rPr kumimoji="1" lang="ja-JP" altLang="en-US" sz="2800" b="1" kern="1200" dirty="0">
                <a:solidFill>
                  <a:srgbClr val="00B050"/>
                </a:solidFill>
                <a:latin typeface="ＭＳ Ｐゴシック" panose="020B0600070205080204" pitchFamily="50" charset="-128"/>
                <a:ea typeface="ＭＳ Ｐゴシック" panose="020B0600070205080204" pitchFamily="50" charset="-128"/>
              </a:rPr>
              <a:t>３：次のビジネスへのセールス機会</a:t>
            </a:r>
            <a:endParaRPr kumimoji="1" lang="en-US" altLang="ja-JP" sz="2800" b="1" kern="1200" dirty="0">
              <a:solidFill>
                <a:srgbClr val="00B050"/>
              </a:solidFill>
              <a:latin typeface="ＭＳ Ｐゴシック" panose="020B0600070205080204" pitchFamily="50" charset="-128"/>
              <a:ea typeface="ＭＳ Ｐゴシック" panose="020B0600070205080204" pitchFamily="50" charset="-128"/>
            </a:endParaRPr>
          </a:p>
          <a:p>
            <a:pPr defTabSz="844083"/>
            <a:r>
              <a:rPr kumimoji="1" lang="ja-JP" altLang="en-US" sz="2400" kern="1200" dirty="0">
                <a:solidFill>
                  <a:schemeClr val="tx1"/>
                </a:solidFill>
                <a:latin typeface="ＭＳ Ｐゴシック" panose="020B0600070205080204" pitchFamily="50" charset="-128"/>
                <a:ea typeface="ＭＳ Ｐゴシック" panose="020B0600070205080204" pitchFamily="50" charset="-128"/>
              </a:rPr>
              <a:t>上層部を研修の当事者として「体験」させることで</a:t>
            </a:r>
            <a:r>
              <a:rPr kumimoji="1" lang="en-US" altLang="ja-JP" sz="2400" kern="1200" dirty="0">
                <a:solidFill>
                  <a:schemeClr val="tx1"/>
                </a:solidFill>
                <a:latin typeface="ＭＳ Ｐゴシック" panose="020B0600070205080204" pitchFamily="50" charset="-128"/>
                <a:ea typeface="ＭＳ Ｐゴシック" panose="020B0600070205080204" pitchFamily="50" charset="-128"/>
              </a:rPr>
              <a:t>CP360</a:t>
            </a:r>
            <a:r>
              <a:rPr kumimoji="1" lang="ja-JP" altLang="en-US" sz="2400" kern="1200" dirty="0">
                <a:solidFill>
                  <a:schemeClr val="tx1"/>
                </a:solidFill>
                <a:latin typeface="ＭＳ Ｐゴシック" panose="020B0600070205080204" pitchFamily="50" charset="-128"/>
                <a:ea typeface="ＭＳ Ｐゴシック" panose="020B0600070205080204" pitchFamily="50" charset="-128"/>
              </a:rPr>
              <a:t>のファン化を図り、継続実施や対象拡大という次のビジネスにスムーズにつながる。</a:t>
            </a:r>
            <a:endParaRPr kumimoji="1" lang="en-US" altLang="ja-JP" sz="2400" kern="1200" dirty="0">
              <a:solidFill>
                <a:schemeClr val="tx1"/>
              </a:solidFill>
              <a:latin typeface="ＭＳ Ｐゴシック" panose="020B0600070205080204" pitchFamily="50" charset="-128"/>
              <a:ea typeface="ＭＳ Ｐゴシック" panose="020B0600070205080204" pitchFamily="50" charset="-128"/>
            </a:endParaRPr>
          </a:p>
        </p:txBody>
      </p:sp>
      <p:sp>
        <p:nvSpPr>
          <p:cNvPr id="3" name="フッター プレースホルダー 2">
            <a:extLst>
              <a:ext uri="{FF2B5EF4-FFF2-40B4-BE49-F238E27FC236}">
                <a16:creationId xmlns:a16="http://schemas.microsoft.com/office/drawing/2014/main" id="{BED67E8E-19DA-3974-9962-FF4B3DB43143}"/>
              </a:ext>
            </a:extLst>
          </p:cNvPr>
          <p:cNvSpPr>
            <a:spLocks noGrp="1"/>
          </p:cNvSpPr>
          <p:nvPr>
            <p:ph type="ftr" idx="11"/>
          </p:nvPr>
        </p:nvSpPr>
        <p:spPr>
          <a:xfrm>
            <a:off x="4165600" y="6093296"/>
            <a:ext cx="4579200" cy="365125"/>
          </a:xfrm>
        </p:spPr>
        <p:txBody>
          <a:bodyPr/>
          <a:lstStyle/>
          <a:p>
            <a:pPr>
              <a:defRPr/>
            </a:pPr>
            <a:r>
              <a:rPr lang="en-US" altLang="ja-JP" dirty="0"/>
              <a:t>Copyright©️ 2023 HRD, Inc. All Rights Reserved. Strictly Confidential.</a:t>
            </a:r>
            <a:endParaRPr lang="ja-JP" altLang="ja-JP" dirty="0"/>
          </a:p>
        </p:txBody>
      </p:sp>
      <p:sp>
        <p:nvSpPr>
          <p:cNvPr id="4" name="スライド番号プレースホルダー 3">
            <a:extLst>
              <a:ext uri="{FF2B5EF4-FFF2-40B4-BE49-F238E27FC236}">
                <a16:creationId xmlns:a16="http://schemas.microsoft.com/office/drawing/2014/main" id="{5F0F9CC6-86B6-3D97-35AC-900535F1343B}"/>
              </a:ext>
            </a:extLst>
          </p:cNvPr>
          <p:cNvSpPr>
            <a:spLocks noGrp="1"/>
          </p:cNvSpPr>
          <p:nvPr>
            <p:ph type="sldNum" idx="12"/>
          </p:nvPr>
        </p:nvSpPr>
        <p:spPr/>
        <p:txBody>
          <a:bodyPr/>
          <a:lstStyle/>
          <a:p>
            <a:pPr>
              <a:defRPr/>
            </a:pPr>
            <a:fld id="{BB37ABDB-06FE-465B-B330-F05A449E5095}" type="slidenum">
              <a:rPr lang="en-US" altLang="ja-JP" smtClean="0"/>
              <a:pPr>
                <a:defRPr/>
              </a:pPr>
              <a:t>22</a:t>
            </a:fld>
            <a:endParaRPr lang="en-US" altLang="ja-JP"/>
          </a:p>
        </p:txBody>
      </p:sp>
    </p:spTree>
    <p:extLst>
      <p:ext uri="{BB962C8B-B14F-4D97-AF65-F5344CB8AC3E}">
        <p14:creationId xmlns:p14="http://schemas.microsoft.com/office/powerpoint/2010/main" val="205272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207568" y="6237312"/>
            <a:ext cx="8460432" cy="150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637771" y="1738563"/>
            <a:ext cx="11017224" cy="3172668"/>
            <a:chOff x="13855" y="2631741"/>
            <a:chExt cx="9144000" cy="3168521"/>
          </a:xfrm>
        </p:grpSpPr>
        <p:sp>
          <p:nvSpPr>
            <p:cNvPr id="81" name="Retângulo 80"/>
            <p:cNvSpPr/>
            <p:nvPr/>
          </p:nvSpPr>
          <p:spPr>
            <a:xfrm>
              <a:off x="13855" y="2980863"/>
              <a:ext cx="9144000" cy="28193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pt-BR">
                <a:solidFill>
                  <a:srgbClr val="FFFFFF"/>
                </a:solidFill>
                <a:latin typeface="Arial"/>
              </a:endParaRPr>
            </a:p>
          </p:txBody>
        </p:sp>
        <p:sp>
          <p:nvSpPr>
            <p:cNvPr id="59" name="Retângulo 58"/>
            <p:cNvSpPr/>
            <p:nvPr/>
          </p:nvSpPr>
          <p:spPr>
            <a:xfrm>
              <a:off x="1518948" y="5418162"/>
              <a:ext cx="360000" cy="36000"/>
            </a:xfrm>
            <a:prstGeom prst="rect">
              <a:avLst/>
            </a:prstGeom>
            <a:solidFill>
              <a:srgbClr val="4CB8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pt-BR">
                <a:solidFill>
                  <a:srgbClr val="FFFFFF"/>
                </a:solidFill>
                <a:latin typeface="Arial"/>
              </a:endParaRPr>
            </a:p>
          </p:txBody>
        </p:sp>
        <p:sp>
          <p:nvSpPr>
            <p:cNvPr id="66" name="Retângulo 65"/>
            <p:cNvSpPr/>
            <p:nvPr/>
          </p:nvSpPr>
          <p:spPr>
            <a:xfrm>
              <a:off x="4487898" y="5418162"/>
              <a:ext cx="360000" cy="36000"/>
            </a:xfrm>
            <a:prstGeom prst="rect">
              <a:avLst/>
            </a:prstGeom>
            <a:solidFill>
              <a:srgbClr val="4CB8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pt-BR">
                <a:solidFill>
                  <a:srgbClr val="FFFFFF"/>
                </a:solidFill>
                <a:latin typeface="Arial"/>
              </a:endParaRPr>
            </a:p>
          </p:txBody>
        </p:sp>
        <p:sp>
          <p:nvSpPr>
            <p:cNvPr id="80" name="Retângulo 79"/>
            <p:cNvSpPr/>
            <p:nvPr/>
          </p:nvSpPr>
          <p:spPr>
            <a:xfrm>
              <a:off x="7487262" y="5485234"/>
              <a:ext cx="360000" cy="36000"/>
            </a:xfrm>
            <a:prstGeom prst="rect">
              <a:avLst/>
            </a:prstGeom>
            <a:solidFill>
              <a:srgbClr val="4CB8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pt-BR">
                <a:solidFill>
                  <a:srgbClr val="FFFFFF"/>
                </a:solidFill>
                <a:latin typeface="Arial"/>
              </a:endParaRPr>
            </a:p>
          </p:txBody>
        </p:sp>
        <p:grpSp>
          <p:nvGrpSpPr>
            <p:cNvPr id="26" name="Grupo 32"/>
            <p:cNvGrpSpPr/>
            <p:nvPr/>
          </p:nvGrpSpPr>
          <p:grpSpPr>
            <a:xfrm>
              <a:off x="263073" y="2649615"/>
              <a:ext cx="2648271" cy="800649"/>
              <a:chOff x="4759321" y="1521266"/>
              <a:chExt cx="3532415" cy="1345766"/>
            </a:xfrm>
          </p:grpSpPr>
          <p:sp>
            <p:nvSpPr>
              <p:cNvPr id="27" name="Retângulo 28"/>
              <p:cNvSpPr/>
              <p:nvPr/>
            </p:nvSpPr>
            <p:spPr>
              <a:xfrm>
                <a:off x="4759321" y="1521266"/>
                <a:ext cx="3532415" cy="13457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pt-BR">
                  <a:solidFill>
                    <a:srgbClr val="FFFFFF"/>
                  </a:solidFill>
                  <a:latin typeface="Arial"/>
                </a:endParaRPr>
              </a:p>
            </p:txBody>
          </p:sp>
          <p:sp>
            <p:nvSpPr>
              <p:cNvPr id="28" name="TextBox 7"/>
              <p:cNvSpPr txBox="1"/>
              <p:nvPr/>
            </p:nvSpPr>
            <p:spPr>
              <a:xfrm>
                <a:off x="4974312" y="1929123"/>
                <a:ext cx="3102430" cy="530049"/>
              </a:xfrm>
              <a:prstGeom prst="rect">
                <a:avLst/>
              </a:prstGeom>
              <a:noFill/>
            </p:spPr>
            <p:txBody>
              <a:bodyPr wrap="square" rtlCol="0">
                <a:spAutoFit/>
              </a:bodyPr>
              <a:lstStyle/>
              <a:p>
                <a:pPr algn="ctr">
                  <a:defRPr/>
                </a:pPr>
                <a:r>
                  <a:rPr lang="en-US" sz="1600" b="1" dirty="0">
                    <a:solidFill>
                      <a:srgbClr val="FFFFFF"/>
                    </a:solidFill>
                  </a:rPr>
                  <a:t>Talent Management</a:t>
                </a:r>
              </a:p>
            </p:txBody>
          </p:sp>
        </p:grpSp>
        <p:grpSp>
          <p:nvGrpSpPr>
            <p:cNvPr id="30" name="Grupo 32"/>
            <p:cNvGrpSpPr/>
            <p:nvPr/>
          </p:nvGrpSpPr>
          <p:grpSpPr>
            <a:xfrm>
              <a:off x="3362042" y="2649615"/>
              <a:ext cx="2648271" cy="800649"/>
              <a:chOff x="4912463" y="1521268"/>
              <a:chExt cx="3532415" cy="1345766"/>
            </a:xfrm>
            <a:solidFill>
              <a:srgbClr val="3BA3AB"/>
            </a:solidFill>
          </p:grpSpPr>
          <p:sp>
            <p:nvSpPr>
              <p:cNvPr id="31" name="Retângulo 28"/>
              <p:cNvSpPr/>
              <p:nvPr/>
            </p:nvSpPr>
            <p:spPr>
              <a:xfrm>
                <a:off x="4912463" y="1521268"/>
                <a:ext cx="3532415" cy="13457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pt-BR">
                  <a:solidFill>
                    <a:srgbClr val="FFFFFF"/>
                  </a:solidFill>
                  <a:latin typeface="Arial"/>
                </a:endParaRPr>
              </a:p>
            </p:txBody>
          </p:sp>
          <p:sp>
            <p:nvSpPr>
              <p:cNvPr id="32" name="TextBox 7"/>
              <p:cNvSpPr txBox="1"/>
              <p:nvPr/>
            </p:nvSpPr>
            <p:spPr>
              <a:xfrm>
                <a:off x="5123357" y="1860892"/>
                <a:ext cx="3102430" cy="915538"/>
              </a:xfrm>
              <a:prstGeom prst="rect">
                <a:avLst/>
              </a:prstGeom>
              <a:grpFill/>
            </p:spPr>
            <p:txBody>
              <a:bodyPr wrap="square" rtlCol="0">
                <a:spAutoFit/>
              </a:bodyPr>
              <a:lstStyle/>
              <a:p>
                <a:pPr algn="ctr">
                  <a:defRPr/>
                </a:pPr>
                <a:r>
                  <a:rPr lang="en-US" sz="1600" b="1" dirty="0">
                    <a:solidFill>
                      <a:srgbClr val="FFFFFF"/>
                    </a:solidFill>
                  </a:rPr>
                  <a:t>People Management</a:t>
                </a:r>
              </a:p>
              <a:p>
                <a:pPr algn="ctr">
                  <a:defRPr/>
                </a:pPr>
                <a:endParaRPr lang="en-US" sz="1600" b="1" dirty="0">
                  <a:solidFill>
                    <a:srgbClr val="FFFFFF"/>
                  </a:solidFill>
                </a:endParaRPr>
              </a:p>
            </p:txBody>
          </p:sp>
        </p:grpSp>
        <p:grpSp>
          <p:nvGrpSpPr>
            <p:cNvPr id="33" name="Grupo 32"/>
            <p:cNvGrpSpPr/>
            <p:nvPr/>
          </p:nvGrpSpPr>
          <p:grpSpPr>
            <a:xfrm>
              <a:off x="6343127" y="2631741"/>
              <a:ext cx="2648271" cy="800797"/>
              <a:chOff x="4908366" y="1521021"/>
              <a:chExt cx="3532415" cy="1346015"/>
            </a:xfrm>
            <a:solidFill>
              <a:srgbClr val="4CB8C1"/>
            </a:solidFill>
          </p:grpSpPr>
          <p:sp>
            <p:nvSpPr>
              <p:cNvPr id="34" name="Retângulo 28"/>
              <p:cNvSpPr/>
              <p:nvPr/>
            </p:nvSpPr>
            <p:spPr>
              <a:xfrm>
                <a:off x="4908366" y="1521021"/>
                <a:ext cx="3532415" cy="13460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pt-BR">
                  <a:solidFill>
                    <a:srgbClr val="FFFFFF"/>
                  </a:solidFill>
                  <a:latin typeface="Arial"/>
                </a:endParaRPr>
              </a:p>
            </p:txBody>
          </p:sp>
          <p:sp>
            <p:nvSpPr>
              <p:cNvPr id="35" name="TextBox 7"/>
              <p:cNvSpPr txBox="1"/>
              <p:nvPr/>
            </p:nvSpPr>
            <p:spPr>
              <a:xfrm>
                <a:off x="5123356" y="1734032"/>
                <a:ext cx="3102430" cy="915538"/>
              </a:xfrm>
              <a:prstGeom prst="rect">
                <a:avLst/>
              </a:prstGeom>
              <a:grpFill/>
            </p:spPr>
            <p:txBody>
              <a:bodyPr wrap="square" rtlCol="0">
                <a:spAutoFit/>
              </a:bodyPr>
              <a:lstStyle/>
              <a:p>
                <a:pPr algn="ctr">
                  <a:defRPr/>
                </a:pPr>
                <a:r>
                  <a:rPr lang="en-US" sz="1600" b="1" dirty="0">
                    <a:solidFill>
                      <a:srgbClr val="FFFFFF"/>
                    </a:solidFill>
                  </a:rPr>
                  <a:t>Team and Work      Management</a:t>
                </a:r>
              </a:p>
            </p:txBody>
          </p:sp>
        </p:grpSp>
      </p:grpSp>
      <p:sp>
        <p:nvSpPr>
          <p:cNvPr id="56" name="TextBox 7"/>
          <p:cNvSpPr txBox="1"/>
          <p:nvPr/>
        </p:nvSpPr>
        <p:spPr>
          <a:xfrm>
            <a:off x="1017050" y="2786666"/>
            <a:ext cx="3032775" cy="707886"/>
          </a:xfrm>
          <a:prstGeom prst="rect">
            <a:avLst/>
          </a:prstGeom>
          <a:noFill/>
        </p:spPr>
        <p:txBody>
          <a:bodyPr wrap="square" rtlCol="0">
            <a:spAutoFit/>
          </a:bodyPr>
          <a:lstStyle/>
          <a:p>
            <a:pPr>
              <a:defRPr/>
            </a:pPr>
            <a:r>
              <a:rPr lang="ja-JP" altLang="en-US" sz="20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ピラミッド型</a:t>
            </a:r>
            <a:endParaRPr lang="en-US" altLang="ja-JP" sz="20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0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各レイヤーが存在</a:t>
            </a:r>
            <a:endParaRPr lang="en-US" altLang="ja-JP" sz="20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TextBox 7"/>
          <p:cNvSpPr txBox="1"/>
          <p:nvPr/>
        </p:nvSpPr>
        <p:spPr>
          <a:xfrm>
            <a:off x="8295431" y="2738893"/>
            <a:ext cx="3226291" cy="1015663"/>
          </a:xfrm>
          <a:prstGeom prst="rect">
            <a:avLst/>
          </a:prstGeom>
          <a:noFill/>
        </p:spPr>
        <p:txBody>
          <a:bodyPr wrap="square" rtlCol="0">
            <a:spAutoFit/>
          </a:bodyPr>
          <a:lstStyle/>
          <a:p>
            <a:pPr>
              <a:defRPr/>
            </a:pPr>
            <a:r>
              <a:rPr lang="ja-JP" altLang="en-US" sz="20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－チームネットワーク</a:t>
            </a:r>
            <a:endParaRPr lang="en-US" altLang="ja-JP" sz="20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0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－権限委譲・自立した個</a:t>
            </a:r>
            <a:endParaRPr lang="en-US" altLang="ja-JP" sz="16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0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－「チームの生産性」に焦点</a:t>
            </a:r>
            <a:endParaRPr lang="en-US" altLang="ja-JP" sz="18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a:spLocks noChangeArrowheads="1"/>
          </p:cNvSpPr>
          <p:nvPr/>
        </p:nvSpPr>
        <p:spPr bwMode="auto">
          <a:xfrm>
            <a:off x="1898255" y="3986646"/>
            <a:ext cx="1539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8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これまで</a:t>
            </a:r>
            <a:endParaRPr lang="en-US" altLang="ja-JP" sz="28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a:spLocks noChangeArrowheads="1"/>
          </p:cNvSpPr>
          <p:nvPr/>
        </p:nvSpPr>
        <p:spPr bwMode="auto">
          <a:xfrm>
            <a:off x="8602671" y="4000845"/>
            <a:ext cx="2512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36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これから</a:t>
            </a:r>
            <a:endParaRPr lang="en-US" altLang="ja-JP" sz="36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Title 1"/>
          <p:cNvSpPr txBox="1">
            <a:spLocks/>
          </p:cNvSpPr>
          <p:nvPr/>
        </p:nvSpPr>
        <p:spPr>
          <a:xfrm>
            <a:off x="565762" y="721168"/>
            <a:ext cx="11161240" cy="404768"/>
          </a:xfrm>
          <a:prstGeom prst="rect">
            <a:avLst/>
          </a:prstGeom>
        </p:spPr>
        <p:txBody>
          <a:bodyPr>
            <a:noAutofit/>
          </a:bodyPr>
          <a:lst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ja-JP" altLang="en-US" sz="4000" dirty="0">
                <a:latin typeface="Meiryo UI" panose="020B0604030504040204" pitchFamily="50" charset="-128"/>
                <a:ea typeface="Meiryo UI" panose="020B0604030504040204" pitchFamily="50" charset="-128"/>
                <a:cs typeface="Meiryo UI" panose="020B0604030504040204" pitchFamily="50" charset="-128"/>
              </a:rPr>
              <a:t>ヒエラルキー型からネットワーク型へ</a:t>
            </a:r>
            <a:endParaRPr 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矢印: 右 3">
            <a:extLst>
              <a:ext uri="{FF2B5EF4-FFF2-40B4-BE49-F238E27FC236}">
                <a16:creationId xmlns:a16="http://schemas.microsoft.com/office/drawing/2014/main" id="{90C5CF4B-5832-4EFC-A4CA-709953C264E5}"/>
              </a:ext>
            </a:extLst>
          </p:cNvPr>
          <p:cNvSpPr/>
          <p:nvPr/>
        </p:nvSpPr>
        <p:spPr>
          <a:xfrm>
            <a:off x="4653781" y="2930026"/>
            <a:ext cx="3190791" cy="817181"/>
          </a:xfrm>
          <a:prstGeom prst="rightArrow">
            <a:avLst/>
          </a:prstGeom>
          <a:solidFill>
            <a:schemeClr val="accent1">
              <a:lumMod val="40000"/>
              <a:lumOff val="60000"/>
              <a:alpha val="22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TextBox 4"/>
          <p:cNvSpPr txBox="1"/>
          <p:nvPr/>
        </p:nvSpPr>
        <p:spPr>
          <a:xfrm>
            <a:off x="584740" y="5010411"/>
            <a:ext cx="5941050" cy="338554"/>
          </a:xfrm>
          <a:prstGeom prst="rect">
            <a:avLst/>
          </a:prstGeom>
          <a:noFill/>
        </p:spPr>
        <p:txBody>
          <a:bodyPr wrap="none" rtlCol="0">
            <a:spAutoFit/>
          </a:bodyPr>
          <a:lstStyle/>
          <a:p>
            <a:pPr>
              <a:defRPr/>
            </a:pPr>
            <a:r>
              <a:rPr lang="en-US" altLang="ja-JP" sz="1600" kern="1200" dirty="0">
                <a:solidFill>
                  <a:srgbClr val="032977"/>
                </a:solidFill>
                <a:latin typeface="Arial" panose="020B0604020202020204" pitchFamily="34" charset="0"/>
                <a:ea typeface="ＭＳ Ｐゴシック" panose="020B0600070205080204" pitchFamily="50" charset="-128"/>
                <a:cs typeface="Arial" panose="020B0604020202020204" pitchFamily="34" charset="0"/>
              </a:rPr>
              <a:t>HRD</a:t>
            </a:r>
            <a:r>
              <a:rPr lang="ja-JP" altLang="en-US" sz="1600" kern="1200" dirty="0">
                <a:solidFill>
                  <a:srgbClr val="032977"/>
                </a:solidFill>
                <a:latin typeface="Arial" panose="020B0604020202020204" pitchFamily="34" charset="0"/>
                <a:ea typeface="ＭＳ Ｐゴシック" panose="020B0600070205080204" pitchFamily="50" charset="-128"/>
                <a:cs typeface="Arial" panose="020B0604020202020204" pitchFamily="34" charset="0"/>
              </a:rPr>
              <a:t>グループ主催　“</a:t>
            </a:r>
            <a:r>
              <a:rPr lang="en-US" altLang="ja-JP" sz="1600" kern="1200" dirty="0">
                <a:solidFill>
                  <a:srgbClr val="032977"/>
                </a:solidFill>
                <a:latin typeface="Arial" panose="020B0604020202020204" pitchFamily="34" charset="0"/>
                <a:ea typeface="ＭＳ Ｐゴシック" panose="020B0600070205080204" pitchFamily="50" charset="-128"/>
                <a:cs typeface="Arial" panose="020B0604020202020204" pitchFamily="34" charset="0"/>
              </a:rPr>
              <a:t>Assessment</a:t>
            </a:r>
            <a:r>
              <a:rPr lang="ja-JP" altLang="en-US" sz="1600" kern="1200" dirty="0">
                <a:solidFill>
                  <a:srgbClr val="032977"/>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600" kern="1200" dirty="0">
                <a:solidFill>
                  <a:srgbClr val="032977"/>
                </a:solidFill>
                <a:latin typeface="Arial" panose="020B0604020202020204" pitchFamily="34" charset="0"/>
                <a:ea typeface="ＭＳ Ｐゴシック" panose="020B0600070205080204" pitchFamily="50" charset="-128"/>
                <a:cs typeface="Arial" panose="020B0604020202020204" pitchFamily="34" charset="0"/>
              </a:rPr>
              <a:t>Forum</a:t>
            </a:r>
            <a:r>
              <a:rPr lang="ja-JP" altLang="en-US" sz="1600" kern="1200" dirty="0">
                <a:solidFill>
                  <a:srgbClr val="032977"/>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600" kern="1200" dirty="0">
                <a:solidFill>
                  <a:srgbClr val="032977"/>
                </a:solidFill>
                <a:latin typeface="Arial" panose="020B0604020202020204" pitchFamily="34" charset="0"/>
                <a:ea typeface="ＭＳ Ｐゴシック" panose="020B0600070205080204" pitchFamily="50" charset="-128"/>
                <a:cs typeface="Arial" panose="020B0604020202020204" pitchFamily="34" charset="0"/>
              </a:rPr>
              <a:t>2018</a:t>
            </a:r>
            <a:r>
              <a:rPr lang="ja-JP" altLang="en-US" sz="1600" kern="1200" dirty="0">
                <a:solidFill>
                  <a:srgbClr val="032977"/>
                </a:solidFill>
                <a:latin typeface="Arial" panose="020B0604020202020204" pitchFamily="34" charset="0"/>
                <a:ea typeface="ＭＳ Ｐゴシック" panose="020B0600070205080204" pitchFamily="50" charset="-128"/>
                <a:cs typeface="Arial" panose="020B0604020202020204" pitchFamily="34" charset="0"/>
              </a:rPr>
              <a:t>”　発表資料抜粋</a:t>
            </a:r>
            <a:r>
              <a:rPr lang="en-US" altLang="ja-JP" sz="1600" kern="1200" dirty="0">
                <a:solidFill>
                  <a:srgbClr val="032977"/>
                </a:solidFill>
                <a:latin typeface="Arial" panose="020B0604020202020204" pitchFamily="34" charset="0"/>
                <a:ea typeface="ＭＳ Ｐゴシック" panose="020B0600070205080204" pitchFamily="50" charset="-128"/>
                <a:cs typeface="Arial" panose="020B0604020202020204" pitchFamily="34" charset="0"/>
              </a:rPr>
              <a:t> </a:t>
            </a:r>
            <a:endParaRPr lang="en-US" sz="1600" kern="1200" dirty="0">
              <a:solidFill>
                <a:srgbClr val="032977"/>
              </a:solidFill>
              <a:latin typeface="Arial" panose="020B0604020202020204" pitchFamily="34" charset="0"/>
              <a:ea typeface="+mn-ea"/>
              <a:cs typeface="Arial" panose="020B0604020202020204" pitchFamily="34" charset="0"/>
            </a:endParaRPr>
          </a:p>
        </p:txBody>
      </p:sp>
      <p:sp>
        <p:nvSpPr>
          <p:cNvPr id="37" name="Shape 219">
            <a:extLst>
              <a:ext uri="{FF2B5EF4-FFF2-40B4-BE49-F238E27FC236}">
                <a16:creationId xmlns:a16="http://schemas.microsoft.com/office/drawing/2014/main" id="{9EFA57FE-CA42-4281-8E02-A6E556D88BFF}"/>
              </a:ext>
            </a:extLst>
          </p:cNvPr>
          <p:cNvSpPr txBox="1"/>
          <p:nvPr/>
        </p:nvSpPr>
        <p:spPr>
          <a:xfrm>
            <a:off x="584740" y="264971"/>
            <a:ext cx="5968701" cy="399779"/>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＜働き方のトレンド＞　　</a:t>
            </a:r>
            <a:r>
              <a:rPr kumimoji="0" lang="ja-JP" altLang="en-US" sz="2000" b="0" i="0" u="none" strike="noStrike" kern="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dirty="0">
              <a:ln>
                <a:noFill/>
              </a:ln>
              <a:solidFill>
                <a:srgbClr val="595959"/>
              </a:solidFill>
              <a:effectLst/>
              <a:uLnTx/>
              <a:uFillTx/>
              <a:latin typeface="Calibri"/>
              <a:ea typeface="Calibri"/>
              <a:cs typeface="Calibri"/>
              <a:sym typeface="Calibri"/>
              <a:rtl val="0"/>
            </a:endParaRPr>
          </a:p>
        </p:txBody>
      </p:sp>
      <p:sp>
        <p:nvSpPr>
          <p:cNvPr id="39" name="テキスト ボックス 38">
            <a:extLst>
              <a:ext uri="{FF2B5EF4-FFF2-40B4-BE49-F238E27FC236}">
                <a16:creationId xmlns:a16="http://schemas.microsoft.com/office/drawing/2014/main" id="{0A08C8DF-C71C-4E51-ABFB-B179985F8C97}"/>
              </a:ext>
            </a:extLst>
          </p:cNvPr>
          <p:cNvSpPr txBox="1">
            <a:spLocks noChangeArrowheads="1"/>
          </p:cNvSpPr>
          <p:nvPr/>
        </p:nvSpPr>
        <p:spPr bwMode="auto">
          <a:xfrm>
            <a:off x="5493741" y="3986646"/>
            <a:ext cx="1539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8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28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12C4E37D-5629-495E-B349-75796806805B}"/>
              </a:ext>
            </a:extLst>
          </p:cNvPr>
          <p:cNvGrpSpPr/>
          <p:nvPr/>
        </p:nvGrpSpPr>
        <p:grpSpPr>
          <a:xfrm>
            <a:off x="209377" y="5517232"/>
            <a:ext cx="11400799" cy="685800"/>
            <a:chOff x="209377" y="5517232"/>
            <a:chExt cx="11400799" cy="685800"/>
          </a:xfrm>
        </p:grpSpPr>
        <p:grpSp>
          <p:nvGrpSpPr>
            <p:cNvPr id="71" name="グループ化 70"/>
            <p:cNvGrpSpPr/>
            <p:nvPr/>
          </p:nvGrpSpPr>
          <p:grpSpPr>
            <a:xfrm>
              <a:off x="592952" y="5517232"/>
              <a:ext cx="11017224" cy="685800"/>
              <a:chOff x="829025" y="5455067"/>
              <a:chExt cx="8153400" cy="685800"/>
            </a:xfrm>
          </p:grpSpPr>
          <p:sp>
            <p:nvSpPr>
              <p:cNvPr id="72" name="二等辺三角形 71"/>
              <p:cNvSpPr/>
              <p:nvPr/>
            </p:nvSpPr>
            <p:spPr>
              <a:xfrm rot="10800000">
                <a:off x="2371056" y="5455067"/>
                <a:ext cx="5135677" cy="319442"/>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srgbClr val="FFFFFF"/>
                  </a:solidFill>
                  <a:latin typeface="ＭＳ Ｐゴシック" panose="020B0600070205080204" pitchFamily="50" charset="-128"/>
                  <a:ea typeface="ＭＳ Ｐゴシック" panose="020B0600070205080204" pitchFamily="50" charset="-128"/>
                </a:endParaRPr>
              </a:p>
            </p:txBody>
          </p:sp>
          <p:sp>
            <p:nvSpPr>
              <p:cNvPr id="73" name="Shape 189"/>
              <p:cNvSpPr txBox="1">
                <a:spLocks noChangeArrowheads="1"/>
              </p:cNvSpPr>
              <p:nvPr/>
            </p:nvSpPr>
            <p:spPr bwMode="auto">
              <a:xfrm>
                <a:off x="829025" y="5455067"/>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buClr>
                    <a:srgbClr val="FFFFFF"/>
                  </a:buClr>
                  <a:buSzPct val="25000"/>
                  <a:defRPr/>
                </a:pPr>
                <a:endParaRPr kumimoji="0" lang="en-US" altLang="ja-JP" sz="1600" dirty="0">
                  <a:solidFill>
                    <a:srgbClr val="002060"/>
                  </a:solidFill>
                  <a:latin typeface="Calibri" panose="020F0502020204030204" pitchFamily="34" charset="0"/>
                  <a:cs typeface="Arial" panose="020B0604020202020204" pitchFamily="34" charset="0"/>
                  <a:sym typeface="Calibri" panose="020F0502020204030204" pitchFamily="34" charset="0"/>
                </a:endParaRPr>
              </a:p>
              <a:p>
                <a:pPr algn="ctr">
                  <a:buClr>
                    <a:srgbClr val="FFFFFF"/>
                  </a:buClr>
                  <a:buSzPct val="25000"/>
                  <a:defRPr/>
                </a:pPr>
                <a:endParaRPr kumimoji="0" lang="en-US" altLang="ja-JP" sz="700" dirty="0">
                  <a:solidFill>
                    <a:srgbClr val="002060"/>
                  </a:solidFill>
                  <a:latin typeface="Calibri" panose="020F0502020204030204" pitchFamily="34" charset="0"/>
                  <a:cs typeface="Arial" panose="020B0604020202020204" pitchFamily="34" charset="0"/>
                  <a:sym typeface="Calibri" panose="020F0502020204030204" pitchFamily="34" charset="0"/>
                </a:endParaRPr>
              </a:p>
              <a:p>
                <a:pPr algn="ctr">
                  <a:buClr>
                    <a:srgbClr val="FFFFFF"/>
                  </a:buClr>
                  <a:buSzPct val="25000"/>
                  <a:defRPr/>
                </a:pPr>
                <a:endParaRPr kumimoji="0" lang="en-US" altLang="ja-JP" sz="700" dirty="0">
                  <a:solidFill>
                    <a:srgbClr val="002060"/>
                  </a:solidFill>
                  <a:latin typeface="Calibri" panose="020F0502020204030204" pitchFamily="34" charset="0"/>
                  <a:cs typeface="Arial" panose="020B0604020202020204" pitchFamily="34" charset="0"/>
                  <a:sym typeface="Calibri" panose="020F0502020204030204" pitchFamily="34" charset="0"/>
                </a:endParaRPr>
              </a:p>
              <a:p>
                <a:pPr algn="ctr">
                  <a:buClr>
                    <a:srgbClr val="FFFFFF"/>
                  </a:buClr>
                  <a:buSzPct val="25000"/>
                  <a:defRPr/>
                </a:pPr>
                <a:r>
                  <a:rPr kumimoji="0" lang="ja-JP" altLang="en-US" sz="3600" b="1" dirty="0">
                    <a:solidFill>
                      <a:srgbClr val="002060"/>
                    </a:solidFill>
                    <a:latin typeface="Calibri" panose="020F0502020204030204" pitchFamily="34" charset="0"/>
                    <a:cs typeface="Arial" panose="020B0604020202020204" pitchFamily="34" charset="0"/>
                    <a:sym typeface="Calibri" panose="020F0502020204030204" pitchFamily="34" charset="0"/>
                  </a:rPr>
                  <a:t>この流れが強制的且つ急速に進むことが想定されます</a:t>
                </a:r>
                <a:endParaRPr kumimoji="0" lang="ja-JP" altLang="en-US" sz="3600" b="1" dirty="0">
                  <a:solidFill>
                    <a:srgbClr val="002060"/>
                  </a:solidFill>
                  <a:latin typeface="Calibri" panose="020F0502020204030204" pitchFamily="34" charset="0"/>
                  <a:sym typeface="Calibri" panose="020F0502020204030204" pitchFamily="34" charset="0"/>
                </a:endParaRPr>
              </a:p>
            </p:txBody>
          </p:sp>
        </p:grpSp>
        <p:sp>
          <p:nvSpPr>
            <p:cNvPr id="40" name="正方形/長方形 14">
              <a:extLst>
                <a:ext uri="{FF2B5EF4-FFF2-40B4-BE49-F238E27FC236}">
                  <a16:creationId xmlns:a16="http://schemas.microsoft.com/office/drawing/2014/main" id="{C0BAF0B2-4C75-4578-9947-AB03DC25D6D2}"/>
                </a:ext>
              </a:extLst>
            </p:cNvPr>
            <p:cNvSpPr>
              <a:spLocks noChangeArrowheads="1"/>
            </p:cNvSpPr>
            <p:nvPr/>
          </p:nvSpPr>
          <p:spPr bwMode="auto">
            <a:xfrm>
              <a:off x="209377" y="5614423"/>
              <a:ext cx="1927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r>
                <a:rPr lang="ja-JP" altLang="en-US" sz="1800" dirty="0">
                  <a:solidFill>
                    <a:schemeClr val="tx1"/>
                  </a:solidFill>
                  <a:cs typeface="Arial" panose="020B0604020202020204" pitchFamily="34" charset="0"/>
                </a:rPr>
                <a:t>コロナ渦の影響で</a:t>
              </a:r>
              <a:endParaRPr lang="ja-JP" altLang="en-US" sz="1800" dirty="0"/>
            </a:p>
          </p:txBody>
        </p:sp>
      </p:grpSp>
      <p:sp>
        <p:nvSpPr>
          <p:cNvPr id="4" name="フッター プレースホルダー 3">
            <a:extLst>
              <a:ext uri="{FF2B5EF4-FFF2-40B4-BE49-F238E27FC236}">
                <a16:creationId xmlns:a16="http://schemas.microsoft.com/office/drawing/2014/main" id="{F93EE335-54E2-AE07-E489-51AD898479CD}"/>
              </a:ext>
            </a:extLst>
          </p:cNvPr>
          <p:cNvSpPr>
            <a:spLocks noGrp="1"/>
          </p:cNvSpPr>
          <p:nvPr>
            <p:ph type="ftr" sz="quarter" idx="11"/>
          </p:nvPr>
        </p:nvSpPr>
        <p:spPr>
          <a:xfrm>
            <a:off x="4165600" y="6448251"/>
            <a:ext cx="4579200" cy="365125"/>
          </a:xfrm>
        </p:spPr>
        <p:txBody>
          <a:bodyPr/>
          <a:lstStyle/>
          <a:p>
            <a:pPr>
              <a:defRPr/>
            </a:pPr>
            <a:r>
              <a:rPr lang="en-US" altLang="ja-JP" dirty="0"/>
              <a:t>Copyright©️ 2023 HRD, Inc. All Rights Reserved. Strictly Confidential.</a:t>
            </a:r>
          </a:p>
        </p:txBody>
      </p:sp>
      <p:sp>
        <p:nvSpPr>
          <p:cNvPr id="5" name="スライド番号プレースホルダー 4">
            <a:extLst>
              <a:ext uri="{FF2B5EF4-FFF2-40B4-BE49-F238E27FC236}">
                <a16:creationId xmlns:a16="http://schemas.microsoft.com/office/drawing/2014/main" id="{FA930471-E637-A920-DB52-BB85ECE26165}"/>
              </a:ext>
            </a:extLst>
          </p:cNvPr>
          <p:cNvSpPr>
            <a:spLocks noGrp="1"/>
          </p:cNvSpPr>
          <p:nvPr>
            <p:ph type="sldNum" sz="quarter" idx="12"/>
          </p:nvPr>
        </p:nvSpPr>
        <p:spPr/>
        <p:txBody>
          <a:bodyPr/>
          <a:lstStyle/>
          <a:p>
            <a:pPr>
              <a:defRPr/>
            </a:pPr>
            <a:fld id="{33B4ADC0-C8A2-4AAD-8B07-894B93379CB9}" type="slidenum">
              <a:rPr lang="en-US" altLang="ja-JP" smtClean="0"/>
              <a:pPr>
                <a:defRPr/>
              </a:pPr>
              <a:t>3</a:t>
            </a:fld>
            <a:endParaRPr lang="en-US" altLang="ja-JP"/>
          </a:p>
        </p:txBody>
      </p:sp>
    </p:spTree>
    <p:extLst>
      <p:ext uri="{BB962C8B-B14F-4D97-AF65-F5344CB8AC3E}">
        <p14:creationId xmlns:p14="http://schemas.microsoft.com/office/powerpoint/2010/main" val="385139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タイトル 1">
            <a:extLst>
              <a:ext uri="{FF2B5EF4-FFF2-40B4-BE49-F238E27FC236}">
                <a16:creationId xmlns:a16="http://schemas.microsoft.com/office/drawing/2014/main" id="{292AF476-494A-464E-9A34-EEBDE30BD6D0}"/>
              </a:ext>
            </a:extLst>
          </p:cNvPr>
          <p:cNvSpPr txBox="1">
            <a:spLocks noGrp="1" noChangeArrowheads="1"/>
          </p:cNvSpPr>
          <p:nvPr>
            <p:ph type="title"/>
          </p:nvPr>
        </p:nvSpPr>
        <p:spPr>
          <a:xfrm>
            <a:off x="479376" y="5733256"/>
            <a:ext cx="11072495" cy="728662"/>
          </a:xfrm>
        </p:spPr>
        <p:txBody>
          <a:bodyPr/>
          <a:lstStyle/>
          <a:p>
            <a:pPr algn="ctr"/>
            <a:r>
              <a:rPr kumimoji="1" lang="ja-JP" altLang="en-US" dirty="0">
                <a:latin typeface="Arial" panose="020B0604020202020204" pitchFamily="34" charset="0"/>
                <a:ea typeface="ＭＳ Ｐゴシック" panose="020B0600070205080204" pitchFamily="50" charset="-128"/>
                <a:cs typeface="Arial" panose="020B0604020202020204" pitchFamily="34" charset="0"/>
              </a:rPr>
              <a:t>現場の管理職や社員に武器を渡す</a:t>
            </a:r>
            <a:br>
              <a:rPr kumimoji="1" lang="en-US" altLang="ja-JP"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2400" dirty="0">
                <a:latin typeface="Arial" panose="020B0604020202020204" pitchFamily="34" charset="0"/>
                <a:ea typeface="ＭＳ Ｐゴシック" panose="020B0600070205080204" pitchFamily="50" charset="-128"/>
                <a:cs typeface="Arial" panose="020B0604020202020204" pitchFamily="34" charset="0"/>
              </a:rPr>
              <a:t>（のは今がチャンス！とも捉えることができます）</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6483" name="スライド番号プレースホルダー 3">
            <a:extLst>
              <a:ext uri="{FF2B5EF4-FFF2-40B4-BE49-F238E27FC236}">
                <a16:creationId xmlns:a16="http://schemas.microsoft.com/office/drawing/2014/main" id="{1BF4E13B-07BF-4B67-8E57-2019601D02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fld id="{6531B0EC-A31E-4CA5-A19C-59C30B26C2DC}" type="slidenum">
              <a:rPr lang="es-AR" altLang="ja-JP" sz="1200" b="0" smtClean="0">
                <a:solidFill>
                  <a:srgbClr val="888888"/>
                </a:solidFill>
                <a:latin typeface="Calibri" panose="020F0502020204030204" pitchFamily="34" charset="0"/>
              </a:rPr>
              <a:pPr/>
              <a:t>4</a:t>
            </a:fld>
            <a:endParaRPr lang="es-AR" altLang="ja-JP" sz="1200" b="0">
              <a:solidFill>
                <a:srgbClr val="888888"/>
              </a:solidFill>
              <a:latin typeface="Calibri" panose="020F0502020204030204" pitchFamily="34" charset="0"/>
            </a:endParaRPr>
          </a:p>
        </p:txBody>
      </p:sp>
      <p:pic>
        <p:nvPicPr>
          <p:cNvPr id="276484" name="図 4">
            <a:extLst>
              <a:ext uri="{FF2B5EF4-FFF2-40B4-BE49-F238E27FC236}">
                <a16:creationId xmlns:a16="http://schemas.microsoft.com/office/drawing/2014/main" id="{5AE1174E-5AFC-442D-B0A4-89E0175E6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973" y="2551505"/>
            <a:ext cx="100647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85" name="図 5">
            <a:extLst>
              <a:ext uri="{FF2B5EF4-FFF2-40B4-BE49-F238E27FC236}">
                <a16:creationId xmlns:a16="http://schemas.microsoft.com/office/drawing/2014/main" id="{E0E7EB91-41AE-4E2F-A294-A723604DC5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396" y="2786530"/>
            <a:ext cx="1006476" cy="109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86" name="図 6">
            <a:extLst>
              <a:ext uri="{FF2B5EF4-FFF2-40B4-BE49-F238E27FC236}">
                <a16:creationId xmlns:a16="http://schemas.microsoft.com/office/drawing/2014/main" id="{EFCA6425-2AD7-45EF-B279-E0FD78486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282" y="2061842"/>
            <a:ext cx="10080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矢印: 下カーブ 1">
            <a:extLst>
              <a:ext uri="{FF2B5EF4-FFF2-40B4-BE49-F238E27FC236}">
                <a16:creationId xmlns:a16="http://schemas.microsoft.com/office/drawing/2014/main" id="{C3886971-81AE-4CE5-8A16-F082910EC291}"/>
              </a:ext>
            </a:extLst>
          </p:cNvPr>
          <p:cNvSpPr/>
          <p:nvPr/>
        </p:nvSpPr>
        <p:spPr>
          <a:xfrm>
            <a:off x="8141448" y="2291155"/>
            <a:ext cx="936625" cy="6667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sp>
        <p:nvSpPr>
          <p:cNvPr id="10" name="矢印: 下カーブ 9">
            <a:extLst>
              <a:ext uri="{FF2B5EF4-FFF2-40B4-BE49-F238E27FC236}">
                <a16:creationId xmlns:a16="http://schemas.microsoft.com/office/drawing/2014/main" id="{8BF23060-4D4A-4C3B-BE08-1BF5ABDA2553}"/>
              </a:ext>
            </a:extLst>
          </p:cNvPr>
          <p:cNvSpPr/>
          <p:nvPr/>
        </p:nvSpPr>
        <p:spPr>
          <a:xfrm flipH="1">
            <a:off x="9401923" y="2335605"/>
            <a:ext cx="1092200" cy="6667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sp>
        <p:nvSpPr>
          <p:cNvPr id="3" name="四角形: 角を丸くする 2">
            <a:extLst>
              <a:ext uri="{FF2B5EF4-FFF2-40B4-BE49-F238E27FC236}">
                <a16:creationId xmlns:a16="http://schemas.microsoft.com/office/drawing/2014/main" id="{8F745930-E61E-490A-969D-397CEDB8FC99}"/>
              </a:ext>
            </a:extLst>
          </p:cNvPr>
          <p:cNvSpPr/>
          <p:nvPr/>
        </p:nvSpPr>
        <p:spPr>
          <a:xfrm>
            <a:off x="8552610" y="3329380"/>
            <a:ext cx="1511300" cy="806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dirty="0"/>
              <a:t>データを基にした対話</a:t>
            </a:r>
          </a:p>
        </p:txBody>
      </p:sp>
      <p:sp>
        <p:nvSpPr>
          <p:cNvPr id="9" name="矢印: 右 8">
            <a:extLst>
              <a:ext uri="{FF2B5EF4-FFF2-40B4-BE49-F238E27FC236}">
                <a16:creationId xmlns:a16="http://schemas.microsoft.com/office/drawing/2014/main" id="{9DB7D982-C2F4-4B29-AACC-ACE12B63366C}"/>
              </a:ext>
            </a:extLst>
          </p:cNvPr>
          <p:cNvSpPr/>
          <p:nvPr/>
        </p:nvSpPr>
        <p:spPr>
          <a:xfrm rot="1938099">
            <a:off x="2015794" y="3042917"/>
            <a:ext cx="1384300" cy="306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3180" name="正方形/長方形 10">
            <a:extLst>
              <a:ext uri="{FF2B5EF4-FFF2-40B4-BE49-F238E27FC236}">
                <a16:creationId xmlns:a16="http://schemas.microsoft.com/office/drawing/2014/main" id="{BEAC4A31-CD36-4D67-9290-6CF4B8B76AA4}"/>
              </a:ext>
            </a:extLst>
          </p:cNvPr>
          <p:cNvSpPr>
            <a:spLocks noChangeArrowheads="1"/>
          </p:cNvSpPr>
          <p:nvPr/>
        </p:nvSpPr>
        <p:spPr bwMode="auto">
          <a:xfrm>
            <a:off x="2426957" y="2292030"/>
            <a:ext cx="1577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r>
              <a:rPr lang="ja-JP" altLang="en-US" sz="2400">
                <a:solidFill>
                  <a:schemeClr val="tx1"/>
                </a:solidFill>
                <a:cs typeface="Arial" panose="020B0604020202020204" pitchFamily="34" charset="0"/>
              </a:rPr>
              <a:t>指示・指導</a:t>
            </a:r>
            <a:endParaRPr lang="ja-JP" altLang="en-US" sz="2400"/>
          </a:p>
        </p:txBody>
      </p:sp>
      <p:sp>
        <p:nvSpPr>
          <p:cNvPr id="263181" name="正方形/長方形 14">
            <a:extLst>
              <a:ext uri="{FF2B5EF4-FFF2-40B4-BE49-F238E27FC236}">
                <a16:creationId xmlns:a16="http://schemas.microsoft.com/office/drawing/2014/main" id="{40789BC8-867F-4756-9B1E-3962F80A1C19}"/>
              </a:ext>
            </a:extLst>
          </p:cNvPr>
          <p:cNvSpPr>
            <a:spLocks noChangeArrowheads="1"/>
          </p:cNvSpPr>
          <p:nvPr/>
        </p:nvSpPr>
        <p:spPr bwMode="auto">
          <a:xfrm>
            <a:off x="1018844" y="4308155"/>
            <a:ext cx="2197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r>
              <a:rPr lang="ja-JP" altLang="en-US" sz="2400" dirty="0">
                <a:solidFill>
                  <a:schemeClr val="tx1"/>
                </a:solidFill>
                <a:cs typeface="Arial" panose="020B0604020202020204" pitchFamily="34" charset="0"/>
              </a:rPr>
              <a:t>主観的・一方向</a:t>
            </a:r>
            <a:endParaRPr lang="ja-JP" altLang="en-US" sz="2400" dirty="0"/>
          </a:p>
        </p:txBody>
      </p:sp>
      <p:sp>
        <p:nvSpPr>
          <p:cNvPr id="263182" name="正方形/長方形 15">
            <a:extLst>
              <a:ext uri="{FF2B5EF4-FFF2-40B4-BE49-F238E27FC236}">
                <a16:creationId xmlns:a16="http://schemas.microsoft.com/office/drawing/2014/main" id="{9B1B4E56-8B2B-4E3E-927C-C3F318B45D3B}"/>
              </a:ext>
            </a:extLst>
          </p:cNvPr>
          <p:cNvSpPr>
            <a:spLocks noChangeArrowheads="1"/>
          </p:cNvSpPr>
          <p:nvPr/>
        </p:nvSpPr>
        <p:spPr bwMode="auto">
          <a:xfrm>
            <a:off x="8304167" y="4631236"/>
            <a:ext cx="21955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r>
              <a:rPr lang="ja-JP" altLang="en-US" sz="2400" dirty="0">
                <a:solidFill>
                  <a:schemeClr val="tx1"/>
                </a:solidFill>
                <a:cs typeface="Arial" panose="020B0604020202020204" pitchFamily="34" charset="0"/>
              </a:rPr>
              <a:t>客観的・双方向</a:t>
            </a:r>
            <a:endParaRPr lang="ja-JP" altLang="en-US" sz="2400" dirty="0"/>
          </a:p>
        </p:txBody>
      </p:sp>
      <p:sp>
        <p:nvSpPr>
          <p:cNvPr id="276495" name="正方形/長方形 11">
            <a:extLst>
              <a:ext uri="{FF2B5EF4-FFF2-40B4-BE49-F238E27FC236}">
                <a16:creationId xmlns:a16="http://schemas.microsoft.com/office/drawing/2014/main" id="{45146341-CE04-47BC-8694-460C1107CD6C}"/>
              </a:ext>
            </a:extLst>
          </p:cNvPr>
          <p:cNvSpPr>
            <a:spLocks noChangeArrowheads="1"/>
          </p:cNvSpPr>
          <p:nvPr/>
        </p:nvSpPr>
        <p:spPr bwMode="auto">
          <a:xfrm>
            <a:off x="990269" y="3417567"/>
            <a:ext cx="700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r>
              <a:rPr lang="ja-JP" altLang="en-US">
                <a:solidFill>
                  <a:schemeClr val="tx1"/>
                </a:solidFill>
                <a:cs typeface="Arial" panose="020B0604020202020204" pitchFamily="34" charset="0"/>
              </a:rPr>
              <a:t>上司</a:t>
            </a:r>
            <a:endParaRPr lang="ja-JP" altLang="en-US"/>
          </a:p>
        </p:txBody>
      </p:sp>
      <p:sp>
        <p:nvSpPr>
          <p:cNvPr id="276496" name="正方形/長方形 17">
            <a:extLst>
              <a:ext uri="{FF2B5EF4-FFF2-40B4-BE49-F238E27FC236}">
                <a16:creationId xmlns:a16="http://schemas.microsoft.com/office/drawing/2014/main" id="{FF558649-473E-4EF6-B2DF-A637080F0453}"/>
              </a:ext>
            </a:extLst>
          </p:cNvPr>
          <p:cNvSpPr>
            <a:spLocks noChangeArrowheads="1"/>
          </p:cNvSpPr>
          <p:nvPr/>
        </p:nvSpPr>
        <p:spPr bwMode="auto">
          <a:xfrm>
            <a:off x="7287373" y="3935805"/>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r>
              <a:rPr lang="ja-JP" altLang="en-US">
                <a:solidFill>
                  <a:schemeClr val="tx1"/>
                </a:solidFill>
                <a:cs typeface="Arial" panose="020B0604020202020204" pitchFamily="34" charset="0"/>
              </a:rPr>
              <a:t>上司</a:t>
            </a:r>
            <a:endParaRPr lang="ja-JP" altLang="en-US"/>
          </a:p>
        </p:txBody>
      </p:sp>
      <p:sp>
        <p:nvSpPr>
          <p:cNvPr id="276497" name="正方形/長方形 18">
            <a:extLst>
              <a:ext uri="{FF2B5EF4-FFF2-40B4-BE49-F238E27FC236}">
                <a16:creationId xmlns:a16="http://schemas.microsoft.com/office/drawing/2014/main" id="{FF3AE74B-9959-4028-97C1-5337E76F3BC6}"/>
              </a:ext>
            </a:extLst>
          </p:cNvPr>
          <p:cNvSpPr>
            <a:spLocks noChangeArrowheads="1"/>
          </p:cNvSpPr>
          <p:nvPr/>
        </p:nvSpPr>
        <p:spPr bwMode="auto">
          <a:xfrm>
            <a:off x="3654094" y="4370067"/>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r>
              <a:rPr lang="ja-JP" altLang="en-US">
                <a:solidFill>
                  <a:schemeClr val="tx1"/>
                </a:solidFill>
                <a:cs typeface="Arial" panose="020B0604020202020204" pitchFamily="34" charset="0"/>
              </a:rPr>
              <a:t>本人</a:t>
            </a:r>
            <a:endParaRPr lang="ja-JP" altLang="en-US"/>
          </a:p>
        </p:txBody>
      </p:sp>
      <p:sp>
        <p:nvSpPr>
          <p:cNvPr id="276498" name="正方形/長方形 19">
            <a:extLst>
              <a:ext uri="{FF2B5EF4-FFF2-40B4-BE49-F238E27FC236}">
                <a16:creationId xmlns:a16="http://schemas.microsoft.com/office/drawing/2014/main" id="{13644A7D-A62D-4A4B-A543-A093AFBF7A78}"/>
              </a:ext>
            </a:extLst>
          </p:cNvPr>
          <p:cNvSpPr>
            <a:spLocks noChangeArrowheads="1"/>
          </p:cNvSpPr>
          <p:nvPr/>
        </p:nvSpPr>
        <p:spPr bwMode="auto">
          <a:xfrm>
            <a:off x="10692560" y="4015180"/>
            <a:ext cx="700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r>
              <a:rPr lang="ja-JP" altLang="en-US">
                <a:solidFill>
                  <a:schemeClr val="tx1"/>
                </a:solidFill>
                <a:cs typeface="Arial" panose="020B0604020202020204" pitchFamily="34" charset="0"/>
              </a:rPr>
              <a:t>本人</a:t>
            </a:r>
            <a:endParaRPr lang="ja-JP" altLang="en-US"/>
          </a:p>
        </p:txBody>
      </p:sp>
      <p:sp>
        <p:nvSpPr>
          <p:cNvPr id="22" name="Shape 219">
            <a:extLst>
              <a:ext uri="{FF2B5EF4-FFF2-40B4-BE49-F238E27FC236}">
                <a16:creationId xmlns:a16="http://schemas.microsoft.com/office/drawing/2014/main" id="{D2BE2BB0-2B44-467B-B995-3C8D802785A5}"/>
              </a:ext>
            </a:extLst>
          </p:cNvPr>
          <p:cNvSpPr txBox="1"/>
          <p:nvPr/>
        </p:nvSpPr>
        <p:spPr>
          <a:xfrm>
            <a:off x="324272" y="224840"/>
            <a:ext cx="5968701" cy="399779"/>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＜新たな人材マネジメントの力点＞　　</a:t>
            </a:r>
            <a:r>
              <a:rPr kumimoji="0" lang="ja-JP" altLang="en-US" sz="2000" b="0" i="0" u="none" strike="noStrike" kern="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dirty="0">
              <a:ln>
                <a:noFill/>
              </a:ln>
              <a:solidFill>
                <a:srgbClr val="595959"/>
              </a:solidFill>
              <a:effectLst/>
              <a:uLnTx/>
              <a:uFillTx/>
              <a:latin typeface="Calibri"/>
              <a:ea typeface="Calibri"/>
              <a:cs typeface="Calibri"/>
              <a:sym typeface="Calibri"/>
              <a:rtl val="0"/>
            </a:endParaRPr>
          </a:p>
        </p:txBody>
      </p:sp>
      <p:pic>
        <p:nvPicPr>
          <p:cNvPr id="23" name="Picture 80" descr="j0433944">
            <a:extLst>
              <a:ext uri="{FF2B5EF4-FFF2-40B4-BE49-F238E27FC236}">
                <a16:creationId xmlns:a16="http://schemas.microsoft.com/office/drawing/2014/main" id="{4CD69769-052A-4B6E-8E14-63998C8071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6990" y="3324416"/>
            <a:ext cx="1091200" cy="10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二等辺三角形 24">
            <a:extLst>
              <a:ext uri="{FF2B5EF4-FFF2-40B4-BE49-F238E27FC236}">
                <a16:creationId xmlns:a16="http://schemas.microsoft.com/office/drawing/2014/main" id="{9DC6616B-A59A-49A6-A313-D0E850C22FEF}"/>
              </a:ext>
            </a:extLst>
          </p:cNvPr>
          <p:cNvSpPr/>
          <p:nvPr/>
        </p:nvSpPr>
        <p:spPr>
          <a:xfrm rot="10800000">
            <a:off x="4381373" y="5265528"/>
            <a:ext cx="3096344" cy="2366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26" name="テキスト ボックス 25">
            <a:extLst>
              <a:ext uri="{FF2B5EF4-FFF2-40B4-BE49-F238E27FC236}">
                <a16:creationId xmlns:a16="http://schemas.microsoft.com/office/drawing/2014/main" id="{BAE6AE2F-375C-43DF-9B7D-4CD66F33945F}"/>
              </a:ext>
            </a:extLst>
          </p:cNvPr>
          <p:cNvSpPr txBox="1"/>
          <p:nvPr/>
        </p:nvSpPr>
        <p:spPr>
          <a:xfrm>
            <a:off x="191344" y="528744"/>
            <a:ext cx="12000656" cy="1224136"/>
          </a:xfrm>
          <a:prstGeom prst="rect">
            <a:avLst/>
          </a:prstGeom>
          <a:noFill/>
        </p:spPr>
        <p:txBody>
          <a:bodyPr wrap="square" rtlCol="0">
            <a:noAutofit/>
          </a:bodyPr>
          <a:lstStyle/>
          <a:p>
            <a:pPr marL="0" marR="0" lvl="0" indent="0" algn="l" defTabSz="685800" rtl="0" eaLnBrk="1" fontAlgn="auto" latinLnBrk="0" hangingPunct="1">
              <a:lnSpc>
                <a:spcPct val="100000"/>
              </a:lnSpc>
              <a:spcBef>
                <a:spcPts val="900"/>
              </a:spcBef>
              <a:spcAft>
                <a:spcPts val="0"/>
              </a:spcAft>
              <a:buClrTx/>
              <a:buSzTx/>
              <a:buFontTx/>
              <a:buNone/>
              <a:tabLst/>
              <a:defRPr/>
            </a:pPr>
            <a:endParaRPr kumimoji="0" lang="en-US" altLang="ja-JP" sz="5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a:p>
            <a:pPr marL="485775" marR="0" lvl="1" indent="-257175" algn="l" defTabSz="685800" rtl="0" eaLnBrk="1" fontAlgn="auto" latinLnBrk="0" hangingPunct="1">
              <a:lnSpc>
                <a:spcPct val="100000"/>
              </a:lnSpc>
              <a:spcBef>
                <a:spcPts val="900"/>
              </a:spcBef>
              <a:spcAft>
                <a:spcPts val="0"/>
              </a:spcAft>
              <a:buClrTx/>
              <a:buSzTx/>
              <a:buFont typeface="Wingdings" panose="05000000000000000000" pitchFamily="2" charset="2"/>
              <a:buChar char="l"/>
              <a:tabLst/>
              <a:defRPr/>
            </a:pPr>
            <a:r>
              <a:rPr kumimoji="0"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sym typeface="Arial"/>
                <a:rtl val="0"/>
              </a:rPr>
              <a:t> </a:t>
            </a:r>
            <a:r>
              <a:rPr lang="ja-JP" altLang="en-US" sz="2400" dirty="0">
                <a:solidFill>
                  <a:prstClr val="black"/>
                </a:solidFill>
                <a:latin typeface="ＭＳ Ｐゴシック" panose="020B0600070205080204" pitchFamily="50" charset="-128"/>
                <a:ea typeface="ＭＳ Ｐゴシック" panose="020B0600070205080204" pitchFamily="50" charset="-128"/>
              </a:rPr>
              <a:t>働く環境の変化に合わせて、コミュニケーションの質を変化させる必要があります</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marL="485775" marR="0" lvl="1" indent="-257175" algn="l" defTabSz="685800" rtl="0" eaLnBrk="1" fontAlgn="auto" latinLnBrk="0" hangingPunct="1">
              <a:lnSpc>
                <a:spcPct val="100000"/>
              </a:lnSpc>
              <a:spcBef>
                <a:spcPts val="900"/>
              </a:spcBef>
              <a:spcAft>
                <a:spcPts val="0"/>
              </a:spcAft>
              <a:buClrTx/>
              <a:buSzTx/>
              <a:buFont typeface="Wingdings" panose="05000000000000000000" pitchFamily="2" charset="2"/>
              <a:buChar char="l"/>
              <a:tabLst/>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 企業はビジネス現場に対する支援策（≒武器）を提供するタイミングを迎えています</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marL="228600" marR="0" lvl="1" algn="l" defTabSz="685800" rtl="0" eaLnBrk="1" fontAlgn="auto" latinLnBrk="0" hangingPunct="1">
              <a:lnSpc>
                <a:spcPct val="100000"/>
              </a:lnSpc>
              <a:spcBef>
                <a:spcPts val="900"/>
              </a:spcBef>
              <a:spcAft>
                <a:spcPts val="0"/>
              </a:spcAft>
              <a:buClrTx/>
              <a:buSzTx/>
              <a:tabLst/>
              <a:defRPr/>
            </a:pPr>
            <a:endParaRPr kumimoji="0"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4" name="フッター プレースホルダー 3">
            <a:extLst>
              <a:ext uri="{FF2B5EF4-FFF2-40B4-BE49-F238E27FC236}">
                <a16:creationId xmlns:a16="http://schemas.microsoft.com/office/drawing/2014/main" id="{91BE05EC-9DE5-37B3-1705-4A283C73D5AC}"/>
              </a:ext>
            </a:extLst>
          </p:cNvPr>
          <p:cNvSpPr>
            <a:spLocks noGrp="1"/>
          </p:cNvSpPr>
          <p:nvPr>
            <p:ph type="ftr" sz="quarter" idx="11"/>
          </p:nvPr>
        </p:nvSpPr>
        <p:spPr>
          <a:xfrm>
            <a:off x="4165600" y="6448251"/>
            <a:ext cx="4579200" cy="365125"/>
          </a:xfrm>
        </p:spPr>
        <p:txBody>
          <a:bodyPr/>
          <a:lstStyle/>
          <a:p>
            <a:pPr>
              <a:defRPr/>
            </a:pPr>
            <a:r>
              <a:rPr lang="en-US" altLang="ja-JP" dirty="0"/>
              <a:t>Copyright©️ 2023 HRD, Inc. All Rights Reserved. Strictly Confidential.</a:t>
            </a:r>
            <a:endParaRPr lang="ja-JP" altLang="ja-JP" dirty="0"/>
          </a:p>
        </p:txBody>
      </p:sp>
    </p:spTree>
    <p:extLst>
      <p:ext uri="{BB962C8B-B14F-4D97-AF65-F5344CB8AC3E}">
        <p14:creationId xmlns:p14="http://schemas.microsoft.com/office/powerpoint/2010/main" val="124208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3180"/>
                                        </p:tgtEl>
                                        <p:attrNameLst>
                                          <p:attrName>style.visibility</p:attrName>
                                        </p:attrNameLst>
                                      </p:cBhvr>
                                      <p:to>
                                        <p:strVal val="visible"/>
                                      </p:to>
                                    </p:set>
                                    <p:animEffect transition="in" filter="fade">
                                      <p:cBhvr>
                                        <p:cTn id="7" dur="500"/>
                                        <p:tgtEl>
                                          <p:spTgt spid="2631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3181"/>
                                        </p:tgtEl>
                                        <p:attrNameLst>
                                          <p:attrName>style.visibility</p:attrName>
                                        </p:attrNameLst>
                                      </p:cBhvr>
                                      <p:to>
                                        <p:strVal val="visible"/>
                                      </p:to>
                                    </p:set>
                                    <p:animEffect transition="in" filter="fade">
                                      <p:cBhvr>
                                        <p:cTn id="15" dur="500"/>
                                        <p:tgtEl>
                                          <p:spTgt spid="2631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3182"/>
                                        </p:tgtEl>
                                        <p:attrNameLst>
                                          <p:attrName>style.visibility</p:attrName>
                                        </p:attrNameLst>
                                      </p:cBhvr>
                                      <p:to>
                                        <p:strVal val="visible"/>
                                      </p:to>
                                    </p:set>
                                    <p:animEffect transition="in" filter="fade">
                                      <p:cBhvr>
                                        <p:cTn id="31" dur="500"/>
                                        <p:tgtEl>
                                          <p:spTgt spid="26318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6482"/>
                                        </p:tgtEl>
                                        <p:attrNameLst>
                                          <p:attrName>style.visibility</p:attrName>
                                        </p:attrNameLst>
                                      </p:cBhvr>
                                      <p:to>
                                        <p:strVal val="visible"/>
                                      </p:to>
                                    </p:set>
                                    <p:animEffect transition="in" filter="fade">
                                      <p:cBhvr>
                                        <p:cTn id="39" dur="500"/>
                                        <p:tgtEl>
                                          <p:spTgt spid="276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p:bldP spid="2" grpId="0" animBg="1"/>
      <p:bldP spid="10" grpId="0" animBg="1"/>
      <p:bldP spid="3" grpId="0" animBg="1"/>
      <p:bldP spid="9" grpId="0" animBg="1"/>
      <p:bldP spid="263180" grpId="0"/>
      <p:bldP spid="263181" grpId="0"/>
      <p:bldP spid="263182"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タイトル 1">
            <a:extLst>
              <a:ext uri="{FF2B5EF4-FFF2-40B4-BE49-F238E27FC236}">
                <a16:creationId xmlns:a16="http://schemas.microsoft.com/office/drawing/2014/main" id="{292AF476-494A-464E-9A34-EEBDE30BD6D0}"/>
              </a:ext>
            </a:extLst>
          </p:cNvPr>
          <p:cNvSpPr txBox="1">
            <a:spLocks noGrp="1" noChangeArrowheads="1"/>
          </p:cNvSpPr>
          <p:nvPr>
            <p:ph type="title"/>
          </p:nvPr>
        </p:nvSpPr>
        <p:spPr>
          <a:xfrm>
            <a:off x="0" y="5805264"/>
            <a:ext cx="12192000" cy="728662"/>
          </a:xfrm>
        </p:spPr>
        <p:txBody>
          <a:bodyPr/>
          <a:lstStyle/>
          <a:p>
            <a:pPr algn="ctr"/>
            <a:r>
              <a:rPr kumimoji="1" lang="ja-JP" altLang="en-US" dirty="0">
                <a:latin typeface="Arial" panose="020B0604020202020204" pitchFamily="34" charset="0"/>
                <a:ea typeface="ＭＳ Ｐゴシック" panose="020B0600070205080204" pitchFamily="50" charset="-128"/>
                <a:cs typeface="Arial" panose="020B0604020202020204" pitchFamily="34" charset="0"/>
              </a:rPr>
              <a:t>フィードバックの質は組織と個人の未来を変える</a:t>
            </a:r>
          </a:p>
        </p:txBody>
      </p:sp>
      <p:sp>
        <p:nvSpPr>
          <p:cNvPr id="22" name="Shape 219">
            <a:extLst>
              <a:ext uri="{FF2B5EF4-FFF2-40B4-BE49-F238E27FC236}">
                <a16:creationId xmlns:a16="http://schemas.microsoft.com/office/drawing/2014/main" id="{D2BE2BB0-2B44-467B-B995-3C8D802785A5}"/>
              </a:ext>
            </a:extLst>
          </p:cNvPr>
          <p:cNvSpPr txBox="1"/>
          <p:nvPr/>
        </p:nvSpPr>
        <p:spPr>
          <a:xfrm>
            <a:off x="420136" y="183243"/>
            <a:ext cx="5968701" cy="399779"/>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＜支援策の方向性・</a:t>
            </a:r>
            <a:r>
              <a:rPr kumimoji="0" lang="en-US" altLang="ja-JP" sz="2000" b="1" i="0" u="none" strike="noStrike" kern="0" cap="none" spc="0" normalizeH="0" baseline="0" noProof="0" dirty="0">
                <a:ln>
                  <a:noFill/>
                </a:ln>
                <a:solidFill>
                  <a:srgbClr val="3BA3AB"/>
                </a:solidFill>
                <a:effectLst/>
                <a:uLnTx/>
                <a:uFillTx/>
                <a:latin typeface="Calibri"/>
                <a:ea typeface="Calibri"/>
                <a:cs typeface="Calibri"/>
                <a:sym typeface="Calibri"/>
                <a:rtl val="0"/>
              </a:rPr>
              <a:t>CP360</a:t>
            </a: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によるフィードバック＞　　</a:t>
            </a:r>
            <a:r>
              <a:rPr kumimoji="0" lang="ja-JP" altLang="en-US" sz="2000" b="0" i="0" u="none" strike="noStrike" kern="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dirty="0">
              <a:ln>
                <a:noFill/>
              </a:ln>
              <a:solidFill>
                <a:srgbClr val="595959"/>
              </a:solidFill>
              <a:effectLst/>
              <a:uLnTx/>
              <a:uFillTx/>
              <a:latin typeface="Calibri"/>
              <a:ea typeface="Calibri"/>
              <a:cs typeface="Calibri"/>
              <a:sym typeface="Calibri"/>
              <a:rtl val="0"/>
            </a:endParaRPr>
          </a:p>
        </p:txBody>
      </p:sp>
      <p:sp>
        <p:nvSpPr>
          <p:cNvPr id="25" name="二等辺三角形 24">
            <a:extLst>
              <a:ext uri="{FF2B5EF4-FFF2-40B4-BE49-F238E27FC236}">
                <a16:creationId xmlns:a16="http://schemas.microsoft.com/office/drawing/2014/main" id="{9DC6616B-A59A-49A6-A313-D0E850C22FEF}"/>
              </a:ext>
            </a:extLst>
          </p:cNvPr>
          <p:cNvSpPr/>
          <p:nvPr/>
        </p:nvSpPr>
        <p:spPr>
          <a:xfrm rot="10800000">
            <a:off x="4452026" y="5589240"/>
            <a:ext cx="3096344" cy="2366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26" name="テキスト ボックス 25">
            <a:extLst>
              <a:ext uri="{FF2B5EF4-FFF2-40B4-BE49-F238E27FC236}">
                <a16:creationId xmlns:a16="http://schemas.microsoft.com/office/drawing/2014/main" id="{BAE6AE2F-375C-43DF-9B7D-4CD66F33945F}"/>
              </a:ext>
            </a:extLst>
          </p:cNvPr>
          <p:cNvSpPr txBox="1"/>
          <p:nvPr/>
        </p:nvSpPr>
        <p:spPr>
          <a:xfrm>
            <a:off x="191344" y="508363"/>
            <a:ext cx="12000656" cy="1224136"/>
          </a:xfrm>
          <a:prstGeom prst="rect">
            <a:avLst/>
          </a:prstGeom>
          <a:noFill/>
        </p:spPr>
        <p:txBody>
          <a:bodyPr wrap="square" rtlCol="0">
            <a:noAutofit/>
          </a:bodyPr>
          <a:lstStyle/>
          <a:p>
            <a:pPr marL="0" marR="0" lvl="0" indent="0" algn="l" defTabSz="685800" rtl="0" eaLnBrk="1" fontAlgn="auto" latinLnBrk="0" hangingPunct="1">
              <a:lnSpc>
                <a:spcPct val="100000"/>
              </a:lnSpc>
              <a:spcBef>
                <a:spcPts val="900"/>
              </a:spcBef>
              <a:spcAft>
                <a:spcPts val="0"/>
              </a:spcAft>
              <a:buClrTx/>
              <a:buSzTx/>
              <a:buFontTx/>
              <a:buNone/>
              <a:tabLst/>
              <a:defRPr/>
            </a:pPr>
            <a:endParaRPr kumimoji="0" lang="en-US" altLang="ja-JP" sz="5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a:p>
            <a:pPr marL="485775" marR="0" lvl="1" indent="-257175" algn="l" defTabSz="685800" rtl="0" eaLnBrk="1" fontAlgn="auto" latinLnBrk="0" hangingPunct="1">
              <a:lnSpc>
                <a:spcPct val="100000"/>
              </a:lnSpc>
              <a:spcBef>
                <a:spcPts val="900"/>
              </a:spcBef>
              <a:spcAft>
                <a:spcPts val="0"/>
              </a:spcAft>
              <a:buClrTx/>
              <a:buSzTx/>
              <a:buFont typeface="Wingdings" panose="05000000000000000000" pitchFamily="2" charset="2"/>
              <a:buChar char="l"/>
              <a:tabLst/>
              <a:defRPr/>
            </a:pPr>
            <a:r>
              <a:rPr lang="ja-JP" altLang="en-US" sz="2400" dirty="0">
                <a:solidFill>
                  <a:prstClr val="black"/>
                </a:solidFill>
                <a:latin typeface="Meiryo UI" panose="020B0604030504040204" pitchFamily="50" charset="-128"/>
                <a:ea typeface="Meiryo UI" panose="020B0604030504040204" pitchFamily="50" charset="-128"/>
              </a:rPr>
              <a:t>　</a:t>
            </a:r>
            <a:r>
              <a:rPr lang="en-US" altLang="ja-JP" sz="2400" dirty="0">
                <a:solidFill>
                  <a:prstClr val="black"/>
                </a:solidFill>
                <a:latin typeface="ＭＳ Ｐゴシック" panose="020B0600070205080204" pitchFamily="50" charset="-128"/>
                <a:ea typeface="ＭＳ Ｐゴシック" panose="020B0600070205080204" pitchFamily="50" charset="-128"/>
              </a:rPr>
              <a:t>CP360</a:t>
            </a:r>
            <a:r>
              <a:rPr lang="ja-JP" altLang="en-US" sz="2400" dirty="0">
                <a:solidFill>
                  <a:prstClr val="black"/>
                </a:solidFill>
                <a:latin typeface="ＭＳ Ｐゴシック" panose="020B0600070205080204" pitchFamily="50" charset="-128"/>
                <a:ea typeface="ＭＳ Ｐゴシック" panose="020B0600070205080204" pitchFamily="50" charset="-128"/>
              </a:rPr>
              <a:t>・レポートはコミュニケーションの質を高める設計になっています</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marL="485775" marR="0" lvl="1" indent="-257175" algn="l" defTabSz="685800" rtl="0" eaLnBrk="1" fontAlgn="auto" latinLnBrk="0" hangingPunct="1">
              <a:lnSpc>
                <a:spcPct val="100000"/>
              </a:lnSpc>
              <a:spcBef>
                <a:spcPts val="900"/>
              </a:spcBef>
              <a:spcAft>
                <a:spcPts val="0"/>
              </a:spcAft>
              <a:buClrTx/>
              <a:buSzTx/>
              <a:buFont typeface="Wingdings" panose="05000000000000000000" pitchFamily="2" charset="2"/>
              <a:buChar char="l"/>
              <a:tabLst/>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　納得感の伴うフィードバックは個人と組織の行動変容を支援します</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grpSp>
        <p:nvGrpSpPr>
          <p:cNvPr id="4" name="グループ化 3">
            <a:extLst>
              <a:ext uri="{FF2B5EF4-FFF2-40B4-BE49-F238E27FC236}">
                <a16:creationId xmlns:a16="http://schemas.microsoft.com/office/drawing/2014/main" id="{2BAF7FC6-9AC6-43F1-A0AF-78F78152AE61}"/>
              </a:ext>
            </a:extLst>
          </p:cNvPr>
          <p:cNvGrpSpPr/>
          <p:nvPr/>
        </p:nvGrpSpPr>
        <p:grpSpPr>
          <a:xfrm>
            <a:off x="308343" y="1984151"/>
            <a:ext cx="3464593" cy="3232087"/>
            <a:chOff x="308343" y="1984151"/>
            <a:chExt cx="3464593" cy="3232087"/>
          </a:xfrm>
        </p:grpSpPr>
        <p:sp>
          <p:nvSpPr>
            <p:cNvPr id="35" name="正方形/長方形 34">
              <a:extLst>
                <a:ext uri="{FF2B5EF4-FFF2-40B4-BE49-F238E27FC236}">
                  <a16:creationId xmlns:a16="http://schemas.microsoft.com/office/drawing/2014/main" id="{3576EE68-DAE0-43AB-B770-4CD5BA94FDDA}"/>
                </a:ext>
              </a:extLst>
            </p:cNvPr>
            <p:cNvSpPr/>
            <p:nvPr/>
          </p:nvSpPr>
          <p:spPr>
            <a:xfrm>
              <a:off x="420136" y="2407706"/>
              <a:ext cx="3352800" cy="508000"/>
            </a:xfrm>
            <a:prstGeom prst="rect">
              <a:avLst/>
            </a:prstGeom>
            <a:solidFill>
              <a:srgbClr val="1F497D">
                <a:lumMod val="40000"/>
                <a:lumOff val="60000"/>
              </a:srgbClr>
            </a:solidFill>
            <a:ln w="25400" cap="flat" cmpd="sng" algn="ctr">
              <a:solidFill>
                <a:srgbClr val="1F497D">
                  <a:lumMod val="40000"/>
                  <a:lumOff val="60000"/>
                </a:srgbClr>
              </a:solidFill>
              <a:prstDash val="solid"/>
            </a:ln>
            <a:effectLst/>
          </p:spPr>
          <p:txBody>
            <a:bodyPr lIns="3600" rIns="3600" anchor="ctr"/>
            <a:lstStyle/>
            <a:p>
              <a:pPr algn="ctr">
                <a:defRPr/>
              </a:pPr>
              <a:r>
                <a:rPr lang="ja-JP" altLang="en-US" sz="2000" b="1" dirty="0">
                  <a:solidFill>
                    <a:prstClr val="white"/>
                  </a:solidFill>
                  <a:latin typeface="ＭＳ Ｐゴシック" panose="020B0600070205080204" pitchFamily="50" charset="-128"/>
                  <a:ea typeface="ＭＳ Ｐゴシック" panose="020B0600070205080204" pitchFamily="50" charset="-128"/>
                  <a:cs typeface="+mn-cs"/>
                </a:rPr>
                <a:t>重要スキルセット一致</a:t>
              </a:r>
            </a:p>
          </p:txBody>
        </p:sp>
        <p:sp>
          <p:nvSpPr>
            <p:cNvPr id="38" name="TextBox 22">
              <a:extLst>
                <a:ext uri="{FF2B5EF4-FFF2-40B4-BE49-F238E27FC236}">
                  <a16:creationId xmlns:a16="http://schemas.microsoft.com/office/drawing/2014/main" id="{7164E335-EB53-4388-AC61-D1ABA48D9772}"/>
                </a:ext>
              </a:extLst>
            </p:cNvPr>
            <p:cNvSpPr txBox="1">
              <a:spLocks noChangeArrowheads="1"/>
            </p:cNvSpPr>
            <p:nvPr/>
          </p:nvSpPr>
          <p:spPr bwMode="auto">
            <a:xfrm>
              <a:off x="308343" y="3235416"/>
              <a:ext cx="3352800" cy="707886"/>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342900" indent="-342900">
                <a:spcBef>
                  <a:spcPct val="0"/>
                </a:spcBef>
                <a:buFont typeface="Wingdings" panose="05000000000000000000" pitchFamily="2" charset="2"/>
                <a:buChar char="ü"/>
                <a:defRPr/>
              </a:pPr>
              <a:r>
                <a:rPr lang="ja-JP" altLang="en-US" sz="2000" dirty="0">
                  <a:solidFill>
                    <a:srgbClr val="000000"/>
                  </a:solidFill>
                  <a:latin typeface="ＭＳ Ｐゴシック" panose="020B0600070205080204" pitchFamily="50" charset="-128"/>
                  <a:ea typeface="ＭＳ Ｐゴシック" panose="020B0600070205080204" pitchFamily="50" charset="-128"/>
                </a:rPr>
                <a:t>上司・部下のプライオリティーの確認・方向性の一致</a:t>
              </a:r>
              <a:endParaRPr lang="en-US" altLang="ja-JP" sz="2000" dirty="0">
                <a:solidFill>
                  <a:srgbClr val="000000"/>
                </a:solidFill>
                <a:latin typeface="ＭＳ Ｐゴシック" panose="020B0600070205080204" pitchFamily="50" charset="-128"/>
                <a:ea typeface="ＭＳ Ｐゴシック" panose="020B0600070205080204" pitchFamily="50" charset="-128"/>
              </a:endParaRPr>
            </a:p>
          </p:txBody>
        </p:sp>
        <p:sp>
          <p:nvSpPr>
            <p:cNvPr id="41" name="テキスト ボックス 35">
              <a:extLst>
                <a:ext uri="{FF2B5EF4-FFF2-40B4-BE49-F238E27FC236}">
                  <a16:creationId xmlns:a16="http://schemas.microsoft.com/office/drawing/2014/main" id="{D10DFCF9-69E7-49B7-84F9-B58966C0A8D5}"/>
                </a:ext>
              </a:extLst>
            </p:cNvPr>
            <p:cNvSpPr txBox="1">
              <a:spLocks noChangeArrowheads="1"/>
            </p:cNvSpPr>
            <p:nvPr/>
          </p:nvSpPr>
          <p:spPr bwMode="auto">
            <a:xfrm>
              <a:off x="383542" y="1984151"/>
              <a:ext cx="3352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9pPr>
            </a:lstStyle>
            <a:p>
              <a:pPr algn="ctr" fontAlgn="base">
                <a:lnSpc>
                  <a:spcPct val="100000"/>
                </a:lnSpc>
                <a:spcBef>
                  <a:spcPts val="900"/>
                </a:spcBef>
                <a:spcAft>
                  <a:spcPct val="0"/>
                </a:spcAft>
                <a:buFontTx/>
                <a:buNone/>
              </a:pPr>
              <a:r>
                <a:rPr lang="ja-JP" altLang="en-US" sz="1600" u="sng" kern="1200"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対話の促進</a:t>
              </a:r>
              <a:endParaRPr lang="en-US" altLang="ja-JP" sz="1600" u="sng" kern="1200"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grpSp>
          <p:nvGrpSpPr>
            <p:cNvPr id="44" name="グループ化 43">
              <a:extLst>
                <a:ext uri="{FF2B5EF4-FFF2-40B4-BE49-F238E27FC236}">
                  <a16:creationId xmlns:a16="http://schemas.microsoft.com/office/drawing/2014/main" id="{16C650B2-F0AA-4733-B384-D274A073E1D3}"/>
                </a:ext>
              </a:extLst>
            </p:cNvPr>
            <p:cNvGrpSpPr>
              <a:grpSpLocks/>
            </p:cNvGrpSpPr>
            <p:nvPr/>
          </p:nvGrpSpPr>
          <p:grpSpPr bwMode="auto">
            <a:xfrm>
              <a:off x="354442" y="4200575"/>
              <a:ext cx="3410999" cy="1015663"/>
              <a:chOff x="363096" y="1749112"/>
              <a:chExt cx="4811840" cy="1224171"/>
            </a:xfrm>
          </p:grpSpPr>
          <p:pic>
            <p:nvPicPr>
              <p:cNvPr id="45" name="図 44">
                <a:extLst>
                  <a:ext uri="{FF2B5EF4-FFF2-40B4-BE49-F238E27FC236}">
                    <a16:creationId xmlns:a16="http://schemas.microsoft.com/office/drawing/2014/main" id="{C358F2ED-9226-4C28-928D-A03309F3AC96}"/>
                  </a:ext>
                </a:extLst>
              </p:cNvPr>
              <p:cNvPicPr>
                <a:picLocks noChangeAspect="1"/>
              </p:cNvPicPr>
              <p:nvPr/>
            </p:nvPicPr>
            <p:blipFill>
              <a:blip r:embed="rId3"/>
              <a:stretch>
                <a:fillRect/>
              </a:stretch>
            </p:blipFill>
            <p:spPr>
              <a:xfrm>
                <a:off x="363096" y="1749112"/>
                <a:ext cx="4811840" cy="1224171"/>
              </a:xfrm>
              <a:prstGeom prst="rect">
                <a:avLst/>
              </a:prstGeom>
              <a:solidFill>
                <a:schemeClr val="accent2"/>
              </a:solidFill>
              <a:ln w="19050">
                <a:solidFill>
                  <a:schemeClr val="accent6">
                    <a:lumMod val="75000"/>
                  </a:schemeClr>
                </a:solidFill>
              </a:ln>
            </p:spPr>
          </p:pic>
          <p:sp>
            <p:nvSpPr>
              <p:cNvPr id="46" name="正方形/長方形 7">
                <a:extLst>
                  <a:ext uri="{FF2B5EF4-FFF2-40B4-BE49-F238E27FC236}">
                    <a16:creationId xmlns:a16="http://schemas.microsoft.com/office/drawing/2014/main" id="{6701760F-9B54-40B7-AB97-4270BADE9284}"/>
                  </a:ext>
                </a:extLst>
              </p:cNvPr>
              <p:cNvSpPr>
                <a:spLocks noChangeArrowheads="1"/>
              </p:cNvSpPr>
              <p:nvPr/>
            </p:nvSpPr>
            <p:spPr bwMode="auto">
              <a:xfrm>
                <a:off x="427185" y="2134456"/>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ja-JP" altLang="en-US" sz="1800" dirty="0">
                    <a:solidFill>
                      <a:srgbClr val="000000"/>
                    </a:solidFill>
                    <a:latin typeface="Arial" panose="020B0604020202020204" pitchFamily="34" charset="0"/>
                    <a:ea typeface="Meiryo UI" panose="020B0604030504040204" pitchFamily="50" charset="-128"/>
                    <a:cs typeface="Arial" panose="020B0604020202020204" pitchFamily="34" charset="0"/>
                  </a:rPr>
                  <a:t>上司</a:t>
                </a:r>
                <a:r>
                  <a:rPr lang="en-US" altLang="ja-JP" sz="1800" dirty="0">
                    <a:solidFill>
                      <a:srgbClr val="000000"/>
                    </a:solidFill>
                    <a:latin typeface="Arial" panose="020B0604020202020204" pitchFamily="34" charset="0"/>
                    <a:ea typeface="Meiryo UI" panose="020B0604030504040204" pitchFamily="50" charset="-128"/>
                    <a:cs typeface="Arial" panose="020B0604020202020204" pitchFamily="34" charset="0"/>
                  </a:rPr>
                  <a:t>1</a:t>
                </a:r>
                <a:endParaRPr lang="ja-JP" altLang="en-US" sz="1800"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47" name="正方形/長方形 11">
                <a:extLst>
                  <a:ext uri="{FF2B5EF4-FFF2-40B4-BE49-F238E27FC236}">
                    <a16:creationId xmlns:a16="http://schemas.microsoft.com/office/drawing/2014/main" id="{EA42AC6A-C731-434C-88FC-0C2E874D901C}"/>
                  </a:ext>
                </a:extLst>
              </p:cNvPr>
              <p:cNvSpPr>
                <a:spLocks noChangeArrowheads="1"/>
              </p:cNvSpPr>
              <p:nvPr/>
            </p:nvSpPr>
            <p:spPr bwMode="auto">
              <a:xfrm>
                <a:off x="363677" y="2568408"/>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ja-JP" altLang="en-US" sz="1800" dirty="0">
                    <a:solidFill>
                      <a:srgbClr val="000000"/>
                    </a:solidFill>
                    <a:latin typeface="Arial" panose="020B0604020202020204" pitchFamily="34" charset="0"/>
                    <a:ea typeface="Meiryo UI" panose="020B0604030504040204" pitchFamily="50" charset="-128"/>
                    <a:cs typeface="Arial" panose="020B0604020202020204" pitchFamily="34" charset="0"/>
                  </a:rPr>
                  <a:t>上司</a:t>
                </a:r>
                <a:r>
                  <a:rPr lang="en-US" altLang="ja-JP" sz="1800" dirty="0">
                    <a:solidFill>
                      <a:srgbClr val="000000"/>
                    </a:solidFill>
                    <a:latin typeface="Arial" panose="020B0604020202020204" pitchFamily="34" charset="0"/>
                    <a:ea typeface="Meiryo UI" panose="020B0604030504040204" pitchFamily="50" charset="-128"/>
                    <a:cs typeface="Arial" panose="020B0604020202020204" pitchFamily="34" charset="0"/>
                  </a:rPr>
                  <a:t>2</a:t>
                </a:r>
                <a:endParaRPr lang="ja-JP" altLang="en-US" sz="1800"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grpSp>
      </p:grpSp>
      <p:grpSp>
        <p:nvGrpSpPr>
          <p:cNvPr id="6" name="グループ化 5">
            <a:extLst>
              <a:ext uri="{FF2B5EF4-FFF2-40B4-BE49-F238E27FC236}">
                <a16:creationId xmlns:a16="http://schemas.microsoft.com/office/drawing/2014/main" id="{5485D875-2D92-42FD-B98C-ED4D6D403A92}"/>
              </a:ext>
            </a:extLst>
          </p:cNvPr>
          <p:cNvGrpSpPr/>
          <p:nvPr/>
        </p:nvGrpSpPr>
        <p:grpSpPr>
          <a:xfrm>
            <a:off x="8208595" y="1976550"/>
            <a:ext cx="3675062" cy="3409960"/>
            <a:chOff x="8208595" y="1976550"/>
            <a:chExt cx="3675062" cy="3409960"/>
          </a:xfrm>
        </p:grpSpPr>
        <p:sp>
          <p:nvSpPr>
            <p:cNvPr id="37" name="正方形/長方形 36">
              <a:extLst>
                <a:ext uri="{FF2B5EF4-FFF2-40B4-BE49-F238E27FC236}">
                  <a16:creationId xmlns:a16="http://schemas.microsoft.com/office/drawing/2014/main" id="{E289A99E-A448-415E-9682-7D2634D2AFF2}"/>
                </a:ext>
              </a:extLst>
            </p:cNvPr>
            <p:cNvSpPr/>
            <p:nvPr/>
          </p:nvSpPr>
          <p:spPr>
            <a:xfrm>
              <a:off x="8333134" y="2385873"/>
              <a:ext cx="3352800" cy="508000"/>
            </a:xfrm>
            <a:prstGeom prst="rect">
              <a:avLst/>
            </a:prstGeom>
            <a:solidFill>
              <a:srgbClr val="1F497D">
                <a:lumMod val="40000"/>
                <a:lumOff val="60000"/>
              </a:srgbClr>
            </a:solidFill>
            <a:ln w="25400" cap="flat" cmpd="sng" algn="ctr">
              <a:solidFill>
                <a:srgbClr val="1F497D">
                  <a:lumMod val="40000"/>
                  <a:lumOff val="60000"/>
                </a:srgbClr>
              </a:solidFill>
              <a:prstDash val="solid"/>
            </a:ln>
            <a:effectLst/>
          </p:spPr>
          <p:txBody>
            <a:bodyPr lIns="3600" rIns="3600" anchor="ctr"/>
            <a:lstStyle/>
            <a:p>
              <a:pPr algn="ctr">
                <a:defRPr/>
              </a:pPr>
              <a:r>
                <a:rPr lang="ja-JP" altLang="en-US" sz="2000" b="1" dirty="0">
                  <a:solidFill>
                    <a:prstClr val="white"/>
                  </a:solidFill>
                  <a:latin typeface="ＭＳ Ｐゴシック" panose="020B0600070205080204" pitchFamily="50" charset="-128"/>
                  <a:ea typeface="ＭＳ Ｐゴシック" panose="020B0600070205080204" pitchFamily="50" charset="-128"/>
                  <a:cs typeface="+mn-cs"/>
                </a:rPr>
                <a:t>フィードバック用マテリアル</a:t>
              </a:r>
            </a:p>
          </p:txBody>
        </p:sp>
        <p:sp>
          <p:nvSpPr>
            <p:cNvPr id="40" name="TextBox 22">
              <a:extLst>
                <a:ext uri="{FF2B5EF4-FFF2-40B4-BE49-F238E27FC236}">
                  <a16:creationId xmlns:a16="http://schemas.microsoft.com/office/drawing/2014/main" id="{E1B55FE4-7972-4910-B340-566390EAAA23}"/>
                </a:ext>
              </a:extLst>
            </p:cNvPr>
            <p:cNvSpPr txBox="1">
              <a:spLocks noChangeArrowheads="1"/>
            </p:cNvSpPr>
            <p:nvPr/>
          </p:nvSpPr>
          <p:spPr bwMode="auto">
            <a:xfrm>
              <a:off x="8208595" y="3239056"/>
              <a:ext cx="3675062" cy="1015663"/>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342900" indent="-342900">
                <a:spcBef>
                  <a:spcPct val="0"/>
                </a:spcBef>
                <a:buFont typeface="Wingdings" panose="05000000000000000000" pitchFamily="2" charset="2"/>
                <a:buChar char="ü"/>
                <a:defRPr/>
              </a:pPr>
              <a:r>
                <a:rPr lang="ja-JP" altLang="en-US" sz="2000" dirty="0">
                  <a:solidFill>
                    <a:srgbClr val="000000"/>
                  </a:solidFill>
                  <a:latin typeface="ＭＳ Ｐゴシック" panose="020B0600070205080204" pitchFamily="50" charset="-128"/>
                  <a:ea typeface="ＭＳ Ｐゴシック" panose="020B0600070205080204" pitchFamily="50" charset="-128"/>
                </a:rPr>
                <a:t>完全オンラインによるフィードバックセッション提供の実績</a:t>
              </a:r>
              <a:endParaRPr lang="en-US" altLang="ja-JP" sz="2000" dirty="0">
                <a:solidFill>
                  <a:srgbClr val="000000"/>
                </a:solidFill>
                <a:latin typeface="ＭＳ Ｐゴシック" panose="020B0600070205080204" pitchFamily="50" charset="-128"/>
                <a:ea typeface="ＭＳ Ｐゴシック" panose="020B0600070205080204" pitchFamily="50" charset="-128"/>
              </a:endParaRPr>
            </a:p>
            <a:p>
              <a:pPr>
                <a:spcBef>
                  <a:spcPct val="0"/>
                </a:spcBef>
                <a:buNone/>
                <a:defRPr/>
              </a:pPr>
              <a:r>
                <a:rPr lang="ja-JP" altLang="en-US" sz="2000" dirty="0">
                  <a:solidFill>
                    <a:srgbClr val="000000"/>
                  </a:solidFill>
                  <a:latin typeface="ＭＳ Ｐゴシック" panose="020B0600070205080204" pitchFamily="50" charset="-128"/>
                  <a:ea typeface="ＭＳ Ｐゴシック" panose="020B0600070205080204" pitchFamily="50" charset="-128"/>
                </a:rPr>
                <a:t>　　</a:t>
              </a:r>
              <a:r>
                <a:rPr lang="ja-JP" altLang="en-US" sz="1600" dirty="0">
                  <a:solidFill>
                    <a:srgbClr val="000000"/>
                  </a:solidFill>
                  <a:latin typeface="ＭＳ Ｐゴシック" panose="020B0600070205080204" pitchFamily="50" charset="-128"/>
                  <a:ea typeface="ＭＳ Ｐゴシック" panose="020B0600070205080204" pitchFamily="50" charset="-128"/>
                </a:rPr>
                <a:t>（</a:t>
              </a:r>
              <a:r>
                <a:rPr lang="en-US" altLang="ja-JP" sz="1600" dirty="0">
                  <a:solidFill>
                    <a:srgbClr val="000000"/>
                  </a:solidFill>
                  <a:latin typeface="ＭＳ Ｐゴシック" panose="020B0600070205080204" pitchFamily="50" charset="-128"/>
                  <a:ea typeface="ＭＳ Ｐゴシック" panose="020B0600070205080204" pitchFamily="50" charset="-128"/>
                </a:rPr>
                <a:t>e-</a:t>
              </a:r>
              <a:r>
                <a:rPr lang="ja-JP" altLang="en-US" sz="1600" dirty="0">
                  <a:solidFill>
                    <a:srgbClr val="000000"/>
                  </a:solidFill>
                  <a:latin typeface="ＭＳ Ｐゴシック" panose="020B0600070205080204" pitchFamily="50" charset="-128"/>
                  <a:ea typeface="ＭＳ Ｐゴシック" panose="020B0600070205080204" pitchFamily="50" charset="-128"/>
                </a:rPr>
                <a:t>ラーニング・カリキュラム完備）</a:t>
              </a:r>
              <a:endParaRPr lang="en-US" altLang="ja-JP" sz="2000" dirty="0">
                <a:solidFill>
                  <a:srgbClr val="000000"/>
                </a:solidFill>
                <a:latin typeface="ＭＳ Ｐゴシック" panose="020B0600070205080204" pitchFamily="50" charset="-128"/>
                <a:ea typeface="ＭＳ Ｐゴシック" panose="020B0600070205080204" pitchFamily="50" charset="-128"/>
              </a:endParaRPr>
            </a:p>
          </p:txBody>
        </p:sp>
        <p:sp>
          <p:nvSpPr>
            <p:cNvPr id="43" name="テキスト ボックス 35">
              <a:extLst>
                <a:ext uri="{FF2B5EF4-FFF2-40B4-BE49-F238E27FC236}">
                  <a16:creationId xmlns:a16="http://schemas.microsoft.com/office/drawing/2014/main" id="{4B8BCC27-7B8F-4246-8AEF-8C3D5BA5DAA5}"/>
                </a:ext>
              </a:extLst>
            </p:cNvPr>
            <p:cNvSpPr txBox="1">
              <a:spLocks noChangeArrowheads="1"/>
            </p:cNvSpPr>
            <p:nvPr/>
          </p:nvSpPr>
          <p:spPr bwMode="auto">
            <a:xfrm>
              <a:off x="8333134" y="1976550"/>
              <a:ext cx="3352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9pPr>
            </a:lstStyle>
            <a:p>
              <a:pPr algn="ctr" fontAlgn="base">
                <a:lnSpc>
                  <a:spcPct val="100000"/>
                </a:lnSpc>
                <a:spcBef>
                  <a:spcPts val="900"/>
                </a:spcBef>
                <a:spcAft>
                  <a:spcPct val="0"/>
                </a:spcAft>
                <a:buFontTx/>
                <a:buNone/>
              </a:pPr>
              <a:r>
                <a:rPr lang="ja-JP" altLang="en-US" sz="1600" u="sng" kern="1200"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オンライン・カリキュラム</a:t>
              </a:r>
              <a:endParaRPr lang="en-US" altLang="ja-JP" sz="1600" u="sng" kern="1200"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pic>
          <p:nvPicPr>
            <p:cNvPr id="49" name="図 48">
              <a:extLst>
                <a:ext uri="{FF2B5EF4-FFF2-40B4-BE49-F238E27FC236}">
                  <a16:creationId xmlns:a16="http://schemas.microsoft.com/office/drawing/2014/main" id="{B138110E-6CB9-4941-B627-EA98CA09C089}"/>
                </a:ext>
              </a:extLst>
            </p:cNvPr>
            <p:cNvPicPr>
              <a:picLocks noChangeAspect="1"/>
            </p:cNvPicPr>
            <p:nvPr/>
          </p:nvPicPr>
          <p:blipFill>
            <a:blip r:embed="rId4" cstate="print">
              <a:clrChange>
                <a:clrFrom>
                  <a:srgbClr val="000000">
                    <a:alpha val="0"/>
                  </a:srgbClr>
                </a:clrFrom>
                <a:clrTo>
                  <a:srgbClr val="000000">
                    <a:alpha val="0"/>
                  </a:srgbClr>
                </a:clrTo>
              </a:clrChange>
              <a:duotone>
                <a:prstClr val="black"/>
                <a:srgbClr val="333333">
                  <a:tint val="45000"/>
                  <a:satMod val="400000"/>
                </a:srgbClr>
              </a:duotone>
            </a:blip>
            <a:stretch>
              <a:fillRect/>
            </a:stretch>
          </p:blipFill>
          <p:spPr>
            <a:xfrm>
              <a:off x="9192344" y="4173948"/>
              <a:ext cx="1212562" cy="1212562"/>
            </a:xfrm>
            <a:prstGeom prst="rect">
              <a:avLst/>
            </a:prstGeom>
            <a:noFill/>
            <a:ln>
              <a:noFill/>
            </a:ln>
          </p:spPr>
        </p:pic>
      </p:grpSp>
      <p:grpSp>
        <p:nvGrpSpPr>
          <p:cNvPr id="5" name="グループ化 4">
            <a:extLst>
              <a:ext uri="{FF2B5EF4-FFF2-40B4-BE49-F238E27FC236}">
                <a16:creationId xmlns:a16="http://schemas.microsoft.com/office/drawing/2014/main" id="{02065142-DC21-4BDE-9D7A-A67B38AA78E6}"/>
              </a:ext>
            </a:extLst>
          </p:cNvPr>
          <p:cNvGrpSpPr/>
          <p:nvPr/>
        </p:nvGrpSpPr>
        <p:grpSpPr>
          <a:xfrm>
            <a:off x="4163459" y="1977032"/>
            <a:ext cx="3673475" cy="3540200"/>
            <a:chOff x="4163459" y="1981126"/>
            <a:chExt cx="3673475" cy="3540200"/>
          </a:xfrm>
        </p:grpSpPr>
        <p:sp>
          <p:nvSpPr>
            <p:cNvPr id="36" name="正方形/長方形 35">
              <a:extLst>
                <a:ext uri="{FF2B5EF4-FFF2-40B4-BE49-F238E27FC236}">
                  <a16:creationId xmlns:a16="http://schemas.microsoft.com/office/drawing/2014/main" id="{94B331C4-8FB5-42B6-A6A7-B20B85121C3A}"/>
                </a:ext>
              </a:extLst>
            </p:cNvPr>
            <p:cNvSpPr/>
            <p:nvPr/>
          </p:nvSpPr>
          <p:spPr>
            <a:xfrm>
              <a:off x="4247598" y="2388453"/>
              <a:ext cx="3505200" cy="508000"/>
            </a:xfrm>
            <a:prstGeom prst="rect">
              <a:avLst/>
            </a:prstGeom>
            <a:solidFill>
              <a:srgbClr val="1F497D">
                <a:lumMod val="40000"/>
                <a:lumOff val="60000"/>
              </a:srgbClr>
            </a:solidFill>
            <a:ln w="25400" cap="flat" cmpd="sng" algn="ctr">
              <a:solidFill>
                <a:srgbClr val="1F497D">
                  <a:lumMod val="40000"/>
                  <a:lumOff val="60000"/>
                </a:srgbClr>
              </a:solidFill>
              <a:prstDash val="solid"/>
            </a:ln>
            <a:effectLst/>
          </p:spPr>
          <p:txBody>
            <a:bodyPr lIns="3600" rIns="3600" anchor="ctr"/>
            <a:lstStyle/>
            <a:p>
              <a:pPr algn="ctr">
                <a:defRPr/>
              </a:pPr>
              <a:r>
                <a:rPr lang="ja-JP" altLang="en-US" sz="2000" b="1" dirty="0">
                  <a:solidFill>
                    <a:prstClr val="white"/>
                  </a:solidFill>
                  <a:latin typeface="ＭＳ Ｐゴシック" panose="020B0600070205080204" pitchFamily="50" charset="-128"/>
                  <a:ea typeface="ＭＳ Ｐゴシック" panose="020B0600070205080204" pitchFamily="50" charset="-128"/>
                  <a:cs typeface="+mn-cs"/>
                </a:rPr>
                <a:t>個人能力開発ガイド</a:t>
              </a:r>
            </a:p>
          </p:txBody>
        </p:sp>
        <p:sp>
          <p:nvSpPr>
            <p:cNvPr id="39" name="TextBox 22">
              <a:extLst>
                <a:ext uri="{FF2B5EF4-FFF2-40B4-BE49-F238E27FC236}">
                  <a16:creationId xmlns:a16="http://schemas.microsoft.com/office/drawing/2014/main" id="{7504C31A-D08D-44A5-930C-5CBCDE8758E8}"/>
                </a:ext>
              </a:extLst>
            </p:cNvPr>
            <p:cNvSpPr txBox="1">
              <a:spLocks noChangeArrowheads="1"/>
            </p:cNvSpPr>
            <p:nvPr/>
          </p:nvSpPr>
          <p:spPr bwMode="auto">
            <a:xfrm>
              <a:off x="4163459" y="3223884"/>
              <a:ext cx="3673475" cy="707886"/>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342900" indent="-342900">
                <a:spcBef>
                  <a:spcPct val="0"/>
                </a:spcBef>
                <a:buFont typeface="Wingdings" panose="05000000000000000000" pitchFamily="2" charset="2"/>
                <a:buChar char="ü"/>
                <a:defRPr/>
              </a:pPr>
              <a:r>
                <a:rPr lang="ja-JP" altLang="en-US" sz="2000" dirty="0">
                  <a:solidFill>
                    <a:srgbClr val="000000"/>
                  </a:solidFill>
                  <a:latin typeface="ＭＳ Ｐゴシック" panose="020B0600070205080204" pitchFamily="50" charset="-128"/>
                  <a:ea typeface="ＭＳ Ｐゴシック" panose="020B0600070205080204" pitchFamily="50" charset="-128"/>
                </a:rPr>
                <a:t>明日から実行できる行動計画の提示</a:t>
              </a:r>
              <a:endParaRPr lang="en-US" altLang="ja-JP" sz="2000" dirty="0">
                <a:solidFill>
                  <a:srgbClr val="000000"/>
                </a:solidFill>
                <a:latin typeface="ＭＳ Ｐゴシック" panose="020B0600070205080204" pitchFamily="50" charset="-128"/>
                <a:ea typeface="ＭＳ Ｐゴシック" panose="020B0600070205080204" pitchFamily="50" charset="-128"/>
              </a:endParaRPr>
            </a:p>
          </p:txBody>
        </p:sp>
        <p:sp>
          <p:nvSpPr>
            <p:cNvPr id="42" name="テキスト ボックス 35">
              <a:extLst>
                <a:ext uri="{FF2B5EF4-FFF2-40B4-BE49-F238E27FC236}">
                  <a16:creationId xmlns:a16="http://schemas.microsoft.com/office/drawing/2014/main" id="{32F953E3-16CC-46E7-BA58-A7070ACE0E40}"/>
                </a:ext>
              </a:extLst>
            </p:cNvPr>
            <p:cNvSpPr txBox="1">
              <a:spLocks noChangeArrowheads="1"/>
            </p:cNvSpPr>
            <p:nvPr/>
          </p:nvSpPr>
          <p:spPr bwMode="auto">
            <a:xfrm>
              <a:off x="4257214" y="1981126"/>
              <a:ext cx="3505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9pPr>
            </a:lstStyle>
            <a:p>
              <a:pPr algn="ctr" fontAlgn="base">
                <a:lnSpc>
                  <a:spcPct val="100000"/>
                </a:lnSpc>
                <a:spcBef>
                  <a:spcPts val="900"/>
                </a:spcBef>
                <a:spcAft>
                  <a:spcPct val="0"/>
                </a:spcAft>
                <a:buFontTx/>
                <a:buNone/>
              </a:pPr>
              <a:r>
                <a:rPr lang="ja-JP" altLang="en-US" sz="1600" u="sng" kern="1200"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個別化された結果レポート</a:t>
              </a:r>
              <a:endParaRPr lang="en-US" altLang="ja-JP" sz="1600" u="sng" kern="1200"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pic>
          <p:nvPicPr>
            <p:cNvPr id="50" name="Picture 2">
              <a:extLst>
                <a:ext uri="{FF2B5EF4-FFF2-40B4-BE49-F238E27FC236}">
                  <a16:creationId xmlns:a16="http://schemas.microsoft.com/office/drawing/2014/main" id="{EA702966-24AB-4E13-8E88-695ECA3E7D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0832" y="3760933"/>
              <a:ext cx="1212562" cy="176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フッター プレースホルダー 1">
            <a:extLst>
              <a:ext uri="{FF2B5EF4-FFF2-40B4-BE49-F238E27FC236}">
                <a16:creationId xmlns:a16="http://schemas.microsoft.com/office/drawing/2014/main" id="{27AFEA4F-A395-B148-08BC-2089E510AD17}"/>
              </a:ext>
            </a:extLst>
          </p:cNvPr>
          <p:cNvSpPr>
            <a:spLocks noGrp="1"/>
          </p:cNvSpPr>
          <p:nvPr>
            <p:ph type="ftr" sz="quarter" idx="11"/>
          </p:nvPr>
        </p:nvSpPr>
        <p:spPr>
          <a:xfrm>
            <a:off x="4165600" y="6448251"/>
            <a:ext cx="4579200" cy="365125"/>
          </a:xfrm>
        </p:spPr>
        <p:txBody>
          <a:bodyPr/>
          <a:lstStyle/>
          <a:p>
            <a:pPr>
              <a:defRPr/>
            </a:pPr>
            <a:r>
              <a:rPr lang="en-US" altLang="ja-JP" dirty="0"/>
              <a:t>Copyright©️ 2023 HRD, Inc. All Rights Reserved. Strictly Confidential.</a:t>
            </a:r>
            <a:endParaRPr lang="ja-JP" altLang="ja-JP" dirty="0"/>
          </a:p>
        </p:txBody>
      </p:sp>
      <p:sp>
        <p:nvSpPr>
          <p:cNvPr id="3" name="スライド番号プレースホルダー 2">
            <a:extLst>
              <a:ext uri="{FF2B5EF4-FFF2-40B4-BE49-F238E27FC236}">
                <a16:creationId xmlns:a16="http://schemas.microsoft.com/office/drawing/2014/main" id="{39ACAD24-8A27-9804-AA6B-E5C0B1B2AECB}"/>
              </a:ext>
            </a:extLst>
          </p:cNvPr>
          <p:cNvSpPr>
            <a:spLocks noGrp="1"/>
          </p:cNvSpPr>
          <p:nvPr>
            <p:ph type="sldNum" sz="quarter" idx="12"/>
          </p:nvPr>
        </p:nvSpPr>
        <p:spPr/>
        <p:txBody>
          <a:bodyPr/>
          <a:lstStyle/>
          <a:p>
            <a:pPr>
              <a:defRPr/>
            </a:pPr>
            <a:fld id="{3B7AF131-3886-454B-8D8A-CB0391A9EAD6}" type="slidenum">
              <a:rPr lang="es-AR" altLang="ja-JP" smtClean="0"/>
              <a:pPr>
                <a:defRPr/>
              </a:pPr>
              <a:t>5</a:t>
            </a:fld>
            <a:endParaRPr lang="es-AR" altLang="ja-JP"/>
          </a:p>
        </p:txBody>
      </p:sp>
    </p:spTree>
    <p:extLst>
      <p:ext uri="{BB962C8B-B14F-4D97-AF65-F5344CB8AC3E}">
        <p14:creationId xmlns:p14="http://schemas.microsoft.com/office/powerpoint/2010/main" val="63617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6482"/>
                                        </p:tgtEl>
                                        <p:attrNameLst>
                                          <p:attrName>style.visibility</p:attrName>
                                        </p:attrNameLst>
                                      </p:cBhvr>
                                      <p:to>
                                        <p:strVal val="visible"/>
                                      </p:to>
                                    </p:set>
                                    <p:animEffect transition="in" filter="fade">
                                      <p:cBhvr>
                                        <p:cTn id="30" dur="500"/>
                                        <p:tgtEl>
                                          <p:spTgt spid="276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p:bldP spid="25"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118969A-AF79-4406-AA83-4E6EB9D87C63}"/>
              </a:ext>
            </a:extLst>
          </p:cNvPr>
          <p:cNvSpPr/>
          <p:nvPr/>
        </p:nvSpPr>
        <p:spPr>
          <a:xfrm>
            <a:off x="0" y="3429000"/>
            <a:ext cx="4799856" cy="2003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sym typeface="Arial"/>
              <a:rtl val="0"/>
            </a:endParaRPr>
          </a:p>
        </p:txBody>
      </p:sp>
      <p:sp>
        <p:nvSpPr>
          <p:cNvPr id="6" name="Title 1"/>
          <p:cNvSpPr txBox="1">
            <a:spLocks/>
          </p:cNvSpPr>
          <p:nvPr/>
        </p:nvSpPr>
        <p:spPr>
          <a:xfrm>
            <a:off x="479376" y="1255437"/>
            <a:ext cx="7110496" cy="781237"/>
          </a:xfrm>
          <a:prstGeom prst="rect">
            <a:avLst/>
          </a:prstGeom>
        </p:spPr>
        <p:txBody>
          <a:bodyPr vert="horz" lIns="91440" tIns="45720" rIns="91440" bIns="45720" rtlCol="0" anchor="b" anchorCtr="0">
            <a:norm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lgn="l">
              <a:lnSpc>
                <a:spcPct val="90000"/>
              </a:lnSpc>
              <a:spcBef>
                <a:spcPct val="0"/>
              </a:spcBef>
              <a:spcAft>
                <a:spcPts val="600"/>
              </a:spcAft>
              <a:buClr>
                <a:prstClr val="black"/>
              </a:buClr>
              <a:defRPr/>
            </a:pPr>
            <a:r>
              <a:rPr lang="ja-JP" altLang="en-US" sz="4000" b="1" kern="1200" dirty="0">
                <a:solidFill>
                  <a:prstClr val="black"/>
                </a:solidFill>
                <a:latin typeface="Calibri Light" panose="020F0302020204030204"/>
                <a:ea typeface="ＭＳ Ｐゴシック" panose="020B0600070205080204" pitchFamily="50" charset="-128"/>
              </a:rPr>
              <a:t>事例紹介１</a:t>
            </a:r>
            <a:endParaRPr lang="zh-TW" altLang="en-US" sz="4000" b="1" kern="1200" dirty="0">
              <a:solidFill>
                <a:prstClr val="black"/>
              </a:solidFill>
              <a:latin typeface="Calibri Light" panose="020F0302020204030204"/>
              <a:ea typeface="ＭＳ Ｐゴシック" panose="020B0600070205080204" pitchFamily="50" charset="-128"/>
            </a:endParaRPr>
          </a:p>
        </p:txBody>
      </p:sp>
      <p:sp>
        <p:nvSpPr>
          <p:cNvPr id="9" name="コンテンツ プレースホルダー 2"/>
          <p:cNvSpPr txBox="1">
            <a:spLocks/>
          </p:cNvSpPr>
          <p:nvPr/>
        </p:nvSpPr>
        <p:spPr bwMode="auto">
          <a:xfrm>
            <a:off x="263352" y="3438433"/>
            <a:ext cx="4476880" cy="16129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Autofit/>
          </a:bodyPr>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itchFamily="34" charset="0"/>
              <a:buNone/>
              <a:tabLst/>
              <a:defRPr/>
            </a:pPr>
            <a:endParaRPr kumimoji="1" lang="en-US" altLang="ja-JP" sz="2400" b="1"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50" charset="-128"/>
              <a:cs typeface="+mn-cs"/>
              <a:sym typeface="Arial"/>
              <a:rtl val="0"/>
            </a:endParaRPr>
          </a:p>
          <a:p>
            <a:pPr marL="0" lvl="0" indent="0" eaLnBrk="1" fontAlgn="auto" hangingPunct="1">
              <a:spcBef>
                <a:spcPts val="0"/>
              </a:spcBef>
              <a:spcAft>
                <a:spcPts val="0"/>
              </a:spcAft>
              <a:buClrTx/>
              <a:buSzPct val="25000"/>
              <a:buNone/>
              <a:defRPr/>
            </a:pPr>
            <a:r>
              <a:rPr lang="ja-JP" altLang="en-US" sz="2400" kern="0" dirty="0">
                <a:solidFill>
                  <a:schemeClr val="bg1"/>
                </a:solidFill>
                <a:latin typeface="Calibri" pitchFamily="34" charset="0"/>
                <a:cs typeface="Arial" pitchFamily="34" charset="0"/>
                <a:sym typeface="Arial" pitchFamily="34" charset="0"/>
              </a:rPr>
              <a:t>業界：金融機関</a:t>
            </a:r>
            <a:endParaRPr lang="en-US" altLang="ja-JP" sz="2400" kern="0" dirty="0">
              <a:solidFill>
                <a:schemeClr val="bg1"/>
              </a:solidFill>
              <a:latin typeface="Calibri" pitchFamily="34" charset="0"/>
              <a:cs typeface="Arial" pitchFamily="34" charset="0"/>
              <a:sym typeface="Arial" pitchFamily="34" charset="0"/>
            </a:endParaRPr>
          </a:p>
          <a:p>
            <a:pPr marL="0" lvl="0" indent="0" eaLnBrk="1" fontAlgn="auto" hangingPunct="1">
              <a:spcBef>
                <a:spcPts val="0"/>
              </a:spcBef>
              <a:spcAft>
                <a:spcPts val="0"/>
              </a:spcAft>
              <a:buClrTx/>
              <a:buSzPct val="25000"/>
              <a:buNone/>
              <a:defRPr/>
            </a:pPr>
            <a:r>
              <a:rPr lang="ja-JP" altLang="en-US" sz="2400" kern="0" dirty="0">
                <a:solidFill>
                  <a:schemeClr val="bg1"/>
                </a:solidFill>
                <a:latin typeface="Calibri" pitchFamily="34" charset="0"/>
                <a:cs typeface="Arial" pitchFamily="34" charset="0"/>
                <a:sym typeface="Arial" pitchFamily="34" charset="0"/>
              </a:rPr>
              <a:t>目的： 経営統合における</a:t>
            </a:r>
            <a:endParaRPr lang="en-US" altLang="ja-JP" sz="2400" kern="0" dirty="0">
              <a:solidFill>
                <a:schemeClr val="bg1"/>
              </a:solidFill>
              <a:latin typeface="Calibri" pitchFamily="34" charset="0"/>
              <a:cs typeface="Arial" pitchFamily="34" charset="0"/>
              <a:sym typeface="Arial" pitchFamily="34" charset="0"/>
            </a:endParaRPr>
          </a:p>
          <a:p>
            <a:pPr marL="0" lvl="0" indent="0" eaLnBrk="1" fontAlgn="auto" hangingPunct="1">
              <a:spcBef>
                <a:spcPts val="0"/>
              </a:spcBef>
              <a:spcAft>
                <a:spcPts val="0"/>
              </a:spcAft>
              <a:buClrTx/>
              <a:buSzPct val="25000"/>
              <a:buNone/>
              <a:defRPr/>
            </a:pPr>
            <a:r>
              <a:rPr lang="ja-JP" altLang="en-US" sz="2400" kern="0" dirty="0">
                <a:solidFill>
                  <a:schemeClr val="bg1"/>
                </a:solidFill>
                <a:latin typeface="Calibri" pitchFamily="34" charset="0"/>
                <a:cs typeface="Arial" pitchFamily="34" charset="0"/>
                <a:sym typeface="Arial" pitchFamily="34" charset="0"/>
              </a:rPr>
              <a:t>　　　　組織と人材の見える化</a:t>
            </a:r>
            <a:endParaRPr lang="en-US" altLang="ja-JP" sz="2400" kern="0" dirty="0">
              <a:solidFill>
                <a:schemeClr val="bg1"/>
              </a:solidFill>
              <a:latin typeface="Calibri" pitchFamily="34" charset="0"/>
              <a:cs typeface="Arial" pitchFamily="34" charset="0"/>
              <a:sym typeface="Arial" pitchFamily="34" charset="0"/>
            </a:endParaRPr>
          </a:p>
          <a:p>
            <a:pPr marL="0" lvl="0" indent="0" eaLnBrk="1" fontAlgn="auto" hangingPunct="1">
              <a:spcBef>
                <a:spcPts val="0"/>
              </a:spcBef>
              <a:spcAft>
                <a:spcPts val="0"/>
              </a:spcAft>
              <a:buClrTx/>
              <a:buSzPct val="25000"/>
              <a:buNone/>
              <a:defRPr/>
            </a:pPr>
            <a:r>
              <a:rPr lang="ja-JP" altLang="en-US" sz="2400" kern="0" dirty="0">
                <a:solidFill>
                  <a:schemeClr val="bg1"/>
                </a:solidFill>
                <a:latin typeface="Calibri" pitchFamily="34" charset="0"/>
                <a:cs typeface="Arial" pitchFamily="34" charset="0"/>
                <a:sym typeface="Arial" pitchFamily="34" charset="0"/>
              </a:rPr>
              <a:t>規模：プロジェクト規模　約</a:t>
            </a:r>
            <a:r>
              <a:rPr lang="en-US" altLang="ja-JP" sz="2400" kern="0" dirty="0">
                <a:solidFill>
                  <a:schemeClr val="bg1"/>
                </a:solidFill>
                <a:latin typeface="Calibri" pitchFamily="34" charset="0"/>
                <a:cs typeface="Arial" pitchFamily="34" charset="0"/>
                <a:sym typeface="Arial" pitchFamily="34" charset="0"/>
              </a:rPr>
              <a:t>280</a:t>
            </a:r>
            <a:r>
              <a:rPr lang="ja-JP" altLang="en-US" sz="2400" kern="0" dirty="0">
                <a:solidFill>
                  <a:schemeClr val="bg1"/>
                </a:solidFill>
                <a:latin typeface="Calibri" pitchFamily="34" charset="0"/>
                <a:cs typeface="Arial" pitchFamily="34" charset="0"/>
                <a:sym typeface="Arial" pitchFamily="34" charset="0"/>
              </a:rPr>
              <a:t>名</a:t>
            </a:r>
            <a:endParaRPr kumimoji="1" lang="en-US" altLang="ja-JP" sz="2400" b="1"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50" charset="-128"/>
              <a:sym typeface="Arial"/>
              <a:rtl val="0"/>
            </a:endParaRPr>
          </a:p>
        </p:txBody>
      </p:sp>
      <p:pic>
        <p:nvPicPr>
          <p:cNvPr id="3" name="図 2" descr="屋内, テーブル, 座る, 女性 が含まれている画像&#10;&#10;自動的に生成された説明">
            <a:extLst>
              <a:ext uri="{FF2B5EF4-FFF2-40B4-BE49-F238E27FC236}">
                <a16:creationId xmlns:a16="http://schemas.microsoft.com/office/drawing/2014/main" id="{B9BA0B0B-7964-4167-A6E9-26057E788540}"/>
              </a:ext>
            </a:extLst>
          </p:cNvPr>
          <p:cNvPicPr>
            <a:picLocks noChangeAspect="1"/>
          </p:cNvPicPr>
          <p:nvPr/>
        </p:nvPicPr>
        <p:blipFill>
          <a:blip r:embed="rId3"/>
          <a:stretch>
            <a:fillRect/>
          </a:stretch>
        </p:blipFill>
        <p:spPr>
          <a:xfrm>
            <a:off x="5447928" y="1244277"/>
            <a:ext cx="6651838" cy="4390212"/>
          </a:xfrm>
          <a:prstGeom prst="rect">
            <a:avLst/>
          </a:prstGeom>
        </p:spPr>
      </p:pic>
      <p:sp>
        <p:nvSpPr>
          <p:cNvPr id="7" name="Shape 343">
            <a:extLst>
              <a:ext uri="{FF2B5EF4-FFF2-40B4-BE49-F238E27FC236}">
                <a16:creationId xmlns:a16="http://schemas.microsoft.com/office/drawing/2014/main" id="{1D14BEF8-910F-4F21-87F1-4D130C58D217}"/>
              </a:ext>
            </a:extLst>
          </p:cNvPr>
          <p:cNvSpPr txBox="1">
            <a:spLocks noChangeArrowheads="1"/>
          </p:cNvSpPr>
          <p:nvPr/>
        </p:nvSpPr>
        <p:spPr bwMode="auto">
          <a:xfrm>
            <a:off x="8484519" y="393310"/>
            <a:ext cx="3789901" cy="39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altLang="ja-JP" sz="2000" b="0" i="0" u="none" strike="noStrike" kern="0" cap="none" spc="0" normalizeH="0" baseline="0" noProof="0" dirty="0">
              <a:ln>
                <a:noFill/>
              </a:ln>
              <a:solidFill>
                <a:srgbClr val="7F7F7F"/>
              </a:solidFill>
              <a:effectLst/>
              <a:uLnTx/>
              <a:uFillTx/>
              <a:latin typeface="Calibri" pitchFamily="34" charset="0"/>
              <a:ea typeface="ＭＳ Ｐゴシック" pitchFamily="50" charset="-128"/>
              <a:cs typeface="Arial" pitchFamily="34" charset="0"/>
              <a:sym typeface="Arial" pitchFamily="34" charset="0"/>
              <a:rtl val="0"/>
            </a:endParaRPr>
          </a:p>
        </p:txBody>
      </p:sp>
      <p:sp>
        <p:nvSpPr>
          <p:cNvPr id="2" name="フッター プレースホルダー 1">
            <a:extLst>
              <a:ext uri="{FF2B5EF4-FFF2-40B4-BE49-F238E27FC236}">
                <a16:creationId xmlns:a16="http://schemas.microsoft.com/office/drawing/2014/main" id="{FEFE11C2-7CE9-E5F0-40D9-E7EBEA071ADC}"/>
              </a:ext>
            </a:extLst>
          </p:cNvPr>
          <p:cNvSpPr>
            <a:spLocks noGrp="1"/>
          </p:cNvSpPr>
          <p:nvPr>
            <p:ph type="ftr" sz="quarter" idx="11"/>
          </p:nvPr>
        </p:nvSpPr>
        <p:spPr/>
        <p:txBody>
          <a:bodyPr/>
          <a:lstStyle/>
          <a:p>
            <a:r>
              <a:rPr lang="en-US" altLang="ja-JP">
                <a:solidFill>
                  <a:prstClr val="black">
                    <a:tint val="75000"/>
                  </a:prstClr>
                </a:solidFill>
              </a:rPr>
              <a:t>Copyright©️ 2023 HRD, Inc. All Rights Reserved. Strictly Confidential.</a:t>
            </a:r>
            <a:endParaRPr lang="ja-JP" altLang="en-US">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4F4B4E7E-3786-79D7-D5AF-BCEBFDADB852}"/>
              </a:ext>
            </a:extLst>
          </p:cNvPr>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6</a:t>
            </a:fld>
            <a:endParaRPr lang="ja-JP" altLang="en-US">
              <a:solidFill>
                <a:prstClr val="black">
                  <a:tint val="75000"/>
                </a:prstClr>
              </a:solidFill>
            </a:endParaRPr>
          </a:p>
        </p:txBody>
      </p:sp>
    </p:spTree>
    <p:extLst>
      <p:ext uri="{BB962C8B-B14F-4D97-AF65-F5344CB8AC3E}">
        <p14:creationId xmlns:p14="http://schemas.microsoft.com/office/powerpoint/2010/main" val="362674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hape 315">
            <a:extLst>
              <a:ext uri="{FF2B5EF4-FFF2-40B4-BE49-F238E27FC236}">
                <a16:creationId xmlns:a16="http://schemas.microsoft.com/office/drawing/2014/main" id="{91319AAE-1FCC-4269-A26A-61E550C258C4}"/>
              </a:ext>
            </a:extLst>
          </p:cNvPr>
          <p:cNvSpPr>
            <a:spLocks noChangeArrowheads="1"/>
          </p:cNvSpPr>
          <p:nvPr/>
        </p:nvSpPr>
        <p:spPr bwMode="auto">
          <a:xfrm>
            <a:off x="0" y="1266746"/>
            <a:ext cx="12192000" cy="367442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kumimoji="0" lang="ja-JP" altLang="ja-JP"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74" name="正方形/長方形 73">
            <a:extLst>
              <a:ext uri="{FF2B5EF4-FFF2-40B4-BE49-F238E27FC236}">
                <a16:creationId xmlns:a16="http://schemas.microsoft.com/office/drawing/2014/main" id="{1AC7EBD9-E9EB-4FF0-AF92-41B85C2255B1}"/>
              </a:ext>
            </a:extLst>
          </p:cNvPr>
          <p:cNvSpPr/>
          <p:nvPr/>
        </p:nvSpPr>
        <p:spPr bwMode="auto">
          <a:xfrm>
            <a:off x="112100" y="2711034"/>
            <a:ext cx="797015" cy="708617"/>
          </a:xfrm>
          <a:prstGeom prst="rect">
            <a:avLst/>
          </a:prstGeom>
          <a:solidFill>
            <a:schemeClr val="accent1">
              <a:lumMod val="40000"/>
              <a:lumOff val="60000"/>
            </a:schemeClr>
          </a:solidFill>
          <a:ln w="9525" cap="flat" cmpd="sng" algn="ctr">
            <a:solidFill>
              <a:schemeClr val="tx1">
                <a:lumMod val="50000"/>
                <a:lumOff val="50000"/>
              </a:schemeClr>
            </a:solidFill>
            <a:prstDash val="solid"/>
            <a:round/>
            <a:headEnd type="none" w="med" len="med"/>
            <a:tailEnd type="none" w="med" len="med"/>
          </a:ln>
          <a:effectLst/>
        </p:spPr>
        <p:txBody>
          <a:bodyPr wrap="none" anchor="ctr"/>
          <a:lstStyle/>
          <a:p>
            <a:pPr algn="ctr">
              <a:lnSpc>
                <a:spcPct val="80000"/>
              </a:lnSpc>
              <a:defRPr/>
            </a:pPr>
            <a:r>
              <a:rPr kumimoji="0" lang="en-US" altLang="ja-JP" sz="1600" dirty="0">
                <a:solidFill>
                  <a:prstClr val="black"/>
                </a:solidFill>
                <a:latin typeface="HGPｺﾞｼｯｸE"/>
                <a:ea typeface="HGPｺﾞｼｯｸE"/>
                <a:cs typeface="HGPｺﾞｼｯｸE"/>
                <a:sym typeface="Arial"/>
                <a:rtl val="0"/>
              </a:rPr>
              <a:t>A</a:t>
            </a:r>
            <a:r>
              <a:rPr kumimoji="0" lang="ja-JP" altLang="en-US" sz="1600" dirty="0">
                <a:solidFill>
                  <a:prstClr val="black"/>
                </a:solidFill>
                <a:latin typeface="HGPｺﾞｼｯｸE"/>
                <a:ea typeface="HGPｺﾞｼｯｸE"/>
                <a:cs typeface="HGPｺﾞｼｯｸE"/>
                <a:sym typeface="Arial"/>
                <a:rtl val="0"/>
              </a:rPr>
              <a:t>社</a:t>
            </a:r>
            <a:endParaRPr kumimoji="0" lang="en-US" altLang="ja-JP" sz="1600" dirty="0">
              <a:solidFill>
                <a:prstClr val="black"/>
              </a:solidFill>
              <a:latin typeface="HGPｺﾞｼｯｸE"/>
              <a:ea typeface="HGPｺﾞｼｯｸE"/>
              <a:cs typeface="HGPｺﾞｼｯｸE"/>
              <a:sym typeface="Arial"/>
              <a:rtl val="0"/>
            </a:endParaRPr>
          </a:p>
        </p:txBody>
      </p:sp>
      <p:sp>
        <p:nvSpPr>
          <p:cNvPr id="196671" name="テキスト ボックス 48">
            <a:extLst>
              <a:ext uri="{FF2B5EF4-FFF2-40B4-BE49-F238E27FC236}">
                <a16:creationId xmlns:a16="http://schemas.microsoft.com/office/drawing/2014/main" id="{F60F7232-0905-4860-8C84-85A835D5C53C}"/>
              </a:ext>
            </a:extLst>
          </p:cNvPr>
          <p:cNvSpPr>
            <a:spLocks noChangeArrowheads="1"/>
          </p:cNvSpPr>
          <p:nvPr/>
        </p:nvSpPr>
        <p:spPr bwMode="auto">
          <a:xfrm>
            <a:off x="5161488" y="1513690"/>
            <a:ext cx="1167645" cy="246183"/>
          </a:xfrm>
          <a:prstGeom prst="roundRect">
            <a:avLst>
              <a:gd name="adj" fmla="val 16801"/>
            </a:avLst>
          </a:prstGeom>
          <a:solidFill>
            <a:schemeClr val="bg1"/>
          </a:solidFill>
          <a:ln w="25400">
            <a:solidFill>
              <a:srgbClr val="002060"/>
            </a:solidFill>
            <a:round/>
            <a:headEnd/>
            <a:tailEnd/>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0" lang="ja-JP" altLang="en-US"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組織全体</a:t>
            </a:r>
            <a:endParaRPr kumimoji="0" lang="en-US" altLang="ja-JP"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endParaRPr>
          </a:p>
        </p:txBody>
      </p:sp>
      <p:sp>
        <p:nvSpPr>
          <p:cNvPr id="92" name="テキスト ボックス 91">
            <a:extLst>
              <a:ext uri="{FF2B5EF4-FFF2-40B4-BE49-F238E27FC236}">
                <a16:creationId xmlns:a16="http://schemas.microsoft.com/office/drawing/2014/main" id="{9E5F4779-7A7F-435F-B897-65142102D253}"/>
              </a:ext>
            </a:extLst>
          </p:cNvPr>
          <p:cNvSpPr txBox="1"/>
          <p:nvPr/>
        </p:nvSpPr>
        <p:spPr>
          <a:xfrm>
            <a:off x="26602" y="3546675"/>
            <a:ext cx="3810053" cy="477054"/>
          </a:xfrm>
          <a:prstGeom prst="rect">
            <a:avLst/>
          </a:prstGeom>
          <a:noFill/>
        </p:spPr>
        <p:txBody>
          <a:bodyPr wrap="square">
            <a:spAutoFit/>
          </a:bodyPr>
          <a:lstStyle/>
          <a:p>
            <a:pPr algn="ctr" eaLnBrk="1" fontAlgn="auto" hangingPunct="1">
              <a:spcBef>
                <a:spcPts val="0"/>
              </a:spcBef>
              <a:spcAft>
                <a:spcPts val="0"/>
              </a:spcAft>
              <a:defRPr/>
            </a:pPr>
            <a:r>
              <a:rPr lang="en-US" altLang="ja-JP" sz="1100" dirty="0">
                <a:latin typeface="HGPｺﾞｼｯｸE"/>
                <a:ea typeface="HGPｺﾞｼｯｸE"/>
                <a:cs typeface="HGPｺﾞｼｯｸE"/>
              </a:rPr>
              <a:t>PMI</a:t>
            </a:r>
          </a:p>
          <a:p>
            <a:pPr algn="ctr" eaLnBrk="1" fontAlgn="auto" hangingPunct="1">
              <a:spcBef>
                <a:spcPts val="0"/>
              </a:spcBef>
              <a:spcAft>
                <a:spcPts val="0"/>
              </a:spcAft>
              <a:defRPr/>
            </a:pPr>
            <a:r>
              <a:rPr lang="ja-JP" altLang="en-US" dirty="0">
                <a:latin typeface="HGPｺﾞｼｯｸE"/>
                <a:ea typeface="HGPｺﾞｼｯｸE"/>
                <a:cs typeface="HGPｺﾞｼｯｸE"/>
              </a:rPr>
              <a:t>親会社からは組織と人材が見えないという課題</a:t>
            </a:r>
            <a:endParaRPr lang="en-US" altLang="ja-JP" sz="1100" dirty="0">
              <a:latin typeface="HGPｺﾞｼｯｸE"/>
              <a:ea typeface="HGPｺﾞｼｯｸE"/>
              <a:cs typeface="HGPｺﾞｼｯｸE"/>
            </a:endParaRPr>
          </a:p>
        </p:txBody>
      </p:sp>
      <p:sp>
        <p:nvSpPr>
          <p:cNvPr id="112" name="右矢印 111">
            <a:extLst>
              <a:ext uri="{FF2B5EF4-FFF2-40B4-BE49-F238E27FC236}">
                <a16:creationId xmlns:a16="http://schemas.microsoft.com/office/drawing/2014/main" id="{3A7B57C3-FB89-495A-8518-000B1C618EE7}"/>
              </a:ext>
            </a:extLst>
          </p:cNvPr>
          <p:cNvSpPr/>
          <p:nvPr/>
        </p:nvSpPr>
        <p:spPr bwMode="auto">
          <a:xfrm>
            <a:off x="4042542" y="1762045"/>
            <a:ext cx="755650" cy="296863"/>
          </a:xfrm>
          <a:prstGeom prst="rightArrow">
            <a:avLst/>
          </a:prstGeom>
          <a:solidFill>
            <a:schemeClr val="accent1">
              <a:lumMod val="20000"/>
              <a:lumOff val="80000"/>
            </a:schemeClr>
          </a:solidFill>
          <a:ln w="25400" algn="ctr">
            <a:solidFill>
              <a:schemeClr val="bg2"/>
            </a:solidFill>
            <a:round/>
            <a:headEnd type="triangle" w="sm" len="sm"/>
            <a:tailEnd type="none" w="sm" len="sm"/>
          </a:ln>
        </p:spPr>
        <p:txBody>
          <a:bodyPr lIns="90000" tIns="46800" rIns="90000" bIns="46800" anchor="ctr"/>
          <a:lstStyle/>
          <a:p>
            <a:pPr algn="ctr" eaLnBrk="1" fontAlgn="auto" hangingPunct="1">
              <a:spcBef>
                <a:spcPts val="0"/>
              </a:spcBef>
              <a:spcAft>
                <a:spcPts val="0"/>
              </a:spcAft>
              <a:defRPr/>
            </a:pPr>
            <a:endParaRPr lang="ja-JP" altLang="en-US" sz="1200" kern="0" dirty="0">
              <a:solidFill>
                <a:srgbClr val="000000"/>
              </a:solidFill>
              <a:latin typeface="HGPｺﾞｼｯｸE" pitchFamily="50" charset="-128"/>
              <a:ea typeface="HGPｺﾞｼｯｸE" pitchFamily="50" charset="-128"/>
              <a:cs typeface="HGP創英角ｺﾞｼｯｸUB"/>
              <a:sym typeface="Arial"/>
              <a:rtl val="0"/>
            </a:endParaRPr>
          </a:p>
        </p:txBody>
      </p:sp>
      <p:pic>
        <p:nvPicPr>
          <p:cNvPr id="196616" name="図 3">
            <a:extLst>
              <a:ext uri="{FF2B5EF4-FFF2-40B4-BE49-F238E27FC236}">
                <a16:creationId xmlns:a16="http://schemas.microsoft.com/office/drawing/2014/main" id="{676C08B9-A716-4929-A0DE-3039AB221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153" y="2288048"/>
            <a:ext cx="936744"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9" name="正方形/長方形 117">
            <a:extLst>
              <a:ext uri="{FF2B5EF4-FFF2-40B4-BE49-F238E27FC236}">
                <a16:creationId xmlns:a16="http://schemas.microsoft.com/office/drawing/2014/main" id="{2E304F66-8AD9-43B5-9E8B-C69F82711C1D}"/>
              </a:ext>
            </a:extLst>
          </p:cNvPr>
          <p:cNvSpPr>
            <a:spLocks noChangeArrowheads="1"/>
          </p:cNvSpPr>
          <p:nvPr/>
        </p:nvSpPr>
        <p:spPr bwMode="auto">
          <a:xfrm>
            <a:off x="1687243" y="4188368"/>
            <a:ext cx="3086100" cy="657486"/>
          </a:xfrm>
          <a:prstGeom prst="rect">
            <a:avLst/>
          </a:prstGeom>
          <a:solidFill>
            <a:srgbClr val="FFFFFF"/>
          </a:solidFill>
          <a:ln w="9525" algn="ctr">
            <a:solidFill>
              <a:srgbClr val="80B606"/>
            </a:solidFill>
            <a:round/>
            <a:headEnd/>
            <a:tailEnd/>
          </a:ln>
        </p:spPr>
        <p:txBody>
          <a:bodyPr wrap="none" lIns="0" tIns="0" rIns="0" bIns="0" anchor="ctr"/>
          <a:lstStyle>
            <a:lvl1pPr marL="92075" indent="-92075">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lnSpc>
                <a:spcPct val="80000"/>
              </a:lnSpc>
              <a:spcBef>
                <a:spcPts val="600"/>
              </a:spcBef>
            </a:pPr>
            <a:r>
              <a:rPr kumimoji="0" lang="en-US" altLang="ja-JP" sz="1800" i="1" dirty="0">
                <a:solidFill>
                  <a:srgbClr val="608804"/>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CP360</a:t>
            </a:r>
            <a:r>
              <a:rPr kumimoji="0" lang="ja-JP" altLang="en-US" sz="1800" i="1" dirty="0">
                <a:solidFill>
                  <a:srgbClr val="608804"/>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を利用した</a:t>
            </a:r>
            <a:endParaRPr kumimoji="0" lang="en-US" altLang="ja-JP" sz="1800" i="1" dirty="0">
              <a:solidFill>
                <a:srgbClr val="608804"/>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endParaRPr>
          </a:p>
          <a:p>
            <a:pPr algn="ctr">
              <a:lnSpc>
                <a:spcPct val="80000"/>
              </a:lnSpc>
              <a:spcBef>
                <a:spcPts val="600"/>
              </a:spcBef>
            </a:pPr>
            <a:r>
              <a:rPr kumimoji="0" lang="ja-JP" altLang="en-US" sz="1800" i="1" dirty="0">
                <a:solidFill>
                  <a:srgbClr val="608804"/>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“個”と“組織”の見える化</a:t>
            </a:r>
            <a:endParaRPr kumimoji="0" lang="en-US" altLang="ja-JP" sz="1800" i="1" dirty="0">
              <a:solidFill>
                <a:srgbClr val="608804"/>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endParaRPr>
          </a:p>
        </p:txBody>
      </p:sp>
      <p:sp>
        <p:nvSpPr>
          <p:cNvPr id="196620" name="フリーフォーム 119">
            <a:extLst>
              <a:ext uri="{FF2B5EF4-FFF2-40B4-BE49-F238E27FC236}">
                <a16:creationId xmlns:a16="http://schemas.microsoft.com/office/drawing/2014/main" id="{45611502-8825-44F3-8595-2964AB7B8482}"/>
              </a:ext>
            </a:extLst>
          </p:cNvPr>
          <p:cNvSpPr>
            <a:spLocks/>
          </p:cNvSpPr>
          <p:nvPr/>
        </p:nvSpPr>
        <p:spPr bwMode="auto">
          <a:xfrm rot="7470950">
            <a:off x="4156665" y="3627426"/>
            <a:ext cx="674687" cy="446087"/>
          </a:xfrm>
          <a:custGeom>
            <a:avLst/>
            <a:gdLst>
              <a:gd name="T0" fmla="*/ 92509520 w 364814"/>
              <a:gd name="T1" fmla="*/ 0 h 391789"/>
              <a:gd name="T2" fmla="*/ 0 w 364814"/>
              <a:gd name="T3" fmla="*/ 1260279 h 391789"/>
              <a:gd name="T4" fmla="*/ 92509520 w 364814"/>
              <a:gd name="T5" fmla="*/ 391117 h 391789"/>
              <a:gd name="T6" fmla="*/ 0 60000 65536"/>
              <a:gd name="T7" fmla="*/ 0 60000 65536"/>
              <a:gd name="T8" fmla="*/ 0 60000 65536"/>
              <a:gd name="T9" fmla="*/ 0 w 364814"/>
              <a:gd name="T10" fmla="*/ 0 h 391789"/>
              <a:gd name="T11" fmla="*/ 364814 w 364814"/>
              <a:gd name="T12" fmla="*/ 391789 h 391789"/>
            </a:gdLst>
            <a:ahLst/>
            <a:cxnLst>
              <a:cxn ang="T6">
                <a:pos x="T0" y="T1"/>
              </a:cxn>
              <a:cxn ang="T7">
                <a:pos x="T2" y="T3"/>
              </a:cxn>
              <a:cxn ang="T8">
                <a:pos x="T4" y="T5"/>
              </a:cxn>
            </a:cxnLst>
            <a:rect l="T9" t="T10" r="T11" b="T12"/>
            <a:pathLst>
              <a:path w="364814" h="391789">
                <a:moveTo>
                  <a:pt x="364814" y="0"/>
                </a:moveTo>
                <a:lnTo>
                  <a:pt x="0" y="391789"/>
                </a:lnTo>
                <a:lnTo>
                  <a:pt x="364814" y="121589"/>
                </a:lnTo>
              </a:path>
            </a:pathLst>
          </a:custGeom>
          <a:solidFill>
            <a:srgbClr val="FFFFFF"/>
          </a:solidFill>
          <a:ln w="9525" algn="ctr">
            <a:solidFill>
              <a:srgbClr val="80B606"/>
            </a:solidFill>
            <a:round/>
            <a:headEnd/>
            <a:tailEnd/>
          </a:ln>
        </p:spPr>
        <p:txBody>
          <a:bodyPr wrap="none" lIns="0" tIns="0" rIns="0" bIns="0" anchor="ctr"/>
          <a:lstStyle>
            <a:lvl1pPr marL="92075" indent="-92075">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lnSpc>
                <a:spcPct val="80000"/>
              </a:lnSpc>
              <a:spcBef>
                <a:spcPts val="600"/>
              </a:spcBef>
            </a:pPr>
            <a:r>
              <a:rPr kumimoji="0" lang="ja-JP" altLang="en-US" i="1">
                <a:solidFill>
                  <a:srgbClr val="608804"/>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　</a:t>
            </a:r>
          </a:p>
        </p:txBody>
      </p:sp>
      <p:sp>
        <p:nvSpPr>
          <p:cNvPr id="75" name="ホームベース 74">
            <a:extLst>
              <a:ext uri="{FF2B5EF4-FFF2-40B4-BE49-F238E27FC236}">
                <a16:creationId xmlns:a16="http://schemas.microsoft.com/office/drawing/2014/main" id="{70E03D91-AF46-4C7A-B622-6BC766E692A7}"/>
              </a:ext>
            </a:extLst>
          </p:cNvPr>
          <p:cNvSpPr/>
          <p:nvPr/>
        </p:nvSpPr>
        <p:spPr>
          <a:xfrm>
            <a:off x="176846" y="371441"/>
            <a:ext cx="1874837" cy="5111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ja-JP" altLang="en-US" sz="1846" b="1" kern="0" dirty="0">
                <a:solidFill>
                  <a:srgbClr val="FFFFFF"/>
                </a:solidFill>
                <a:sym typeface="Arial"/>
                <a:rtl val="0"/>
              </a:rPr>
              <a:t>経営統合 </a:t>
            </a:r>
          </a:p>
        </p:txBody>
      </p:sp>
      <p:sp>
        <p:nvSpPr>
          <p:cNvPr id="76" name="Shape 219">
            <a:extLst>
              <a:ext uri="{FF2B5EF4-FFF2-40B4-BE49-F238E27FC236}">
                <a16:creationId xmlns:a16="http://schemas.microsoft.com/office/drawing/2014/main" id="{3188BE4A-6695-46C9-8CB3-117298B0A0DC}"/>
              </a:ext>
            </a:extLst>
          </p:cNvPr>
          <p:cNvSpPr txBox="1">
            <a:spLocks noChangeArrowheads="1"/>
          </p:cNvSpPr>
          <p:nvPr/>
        </p:nvSpPr>
        <p:spPr bwMode="auto">
          <a:xfrm>
            <a:off x="2301547" y="128403"/>
            <a:ext cx="6840759" cy="490537"/>
          </a:xfrm>
          <a:prstGeom prst="rect">
            <a:avLst/>
          </a:prstGeom>
          <a:noFill/>
          <a:ln>
            <a:noFill/>
          </a:ln>
        </p:spPr>
        <p:txBody>
          <a:bodyPr lIns="84392" tIns="42185" rIns="84392" bIns="42185"/>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auto" hangingPunct="1">
              <a:spcBef>
                <a:spcPts val="0"/>
              </a:spcBef>
              <a:spcAft>
                <a:spcPts val="0"/>
              </a:spcAft>
              <a:buSzPct val="25000"/>
              <a:defRPr/>
            </a:pPr>
            <a:r>
              <a:rPr kumimoji="0" lang="ja-JP" altLang="en-US" sz="1800" b="1" kern="0" dirty="0">
                <a:solidFill>
                  <a:srgbClr val="002060"/>
                </a:solidFill>
                <a:latin typeface="Meiryo UI" pitchFamily="50" charset="-128"/>
                <a:ea typeface="Meiryo UI" pitchFamily="50" charset="-128"/>
                <a:cs typeface="Meiryo UI" pitchFamily="50" charset="-128"/>
                <a:sym typeface="Calibri" pitchFamily="34" charset="0"/>
                <a:rtl val="0"/>
              </a:rPr>
              <a:t>「</a:t>
            </a:r>
            <a:r>
              <a:rPr kumimoji="0" lang="en-US" altLang="ja-JP" sz="1800" b="1" kern="0" dirty="0">
                <a:solidFill>
                  <a:srgbClr val="002060"/>
                </a:solidFill>
                <a:latin typeface="Meiryo UI" pitchFamily="50" charset="-128"/>
                <a:ea typeface="Meiryo UI" pitchFamily="50" charset="-128"/>
                <a:cs typeface="Meiryo UI" pitchFamily="50" charset="-128"/>
                <a:sym typeface="Calibri" pitchFamily="34" charset="0"/>
                <a:rtl val="0"/>
              </a:rPr>
              <a:t>360</a:t>
            </a:r>
            <a:r>
              <a:rPr kumimoji="0" lang="ja-JP" altLang="en-US" sz="1800" b="1" kern="0" dirty="0">
                <a:solidFill>
                  <a:srgbClr val="002060"/>
                </a:solidFill>
                <a:latin typeface="Meiryo UI" pitchFamily="50" charset="-128"/>
                <a:ea typeface="Meiryo UI" pitchFamily="50" charset="-128"/>
                <a:cs typeface="Meiryo UI" pitchFamily="50" charset="-128"/>
                <a:sym typeface="Calibri" pitchFamily="34" charset="0"/>
                <a:rtl val="0"/>
              </a:rPr>
              <a:t>度サーベイでここまで組織を見える化できるとは思わなかった」　　</a:t>
            </a:r>
            <a:endParaRPr kumimoji="0" lang="en-US" altLang="ja-JP" sz="1800" b="1" kern="0" dirty="0">
              <a:solidFill>
                <a:srgbClr val="002060"/>
              </a:solidFill>
              <a:latin typeface="Meiryo UI" pitchFamily="50" charset="-128"/>
              <a:ea typeface="Meiryo UI" pitchFamily="50" charset="-128"/>
              <a:cs typeface="Meiryo UI" pitchFamily="50" charset="-128"/>
              <a:sym typeface="Calibri" pitchFamily="34" charset="0"/>
              <a:rtl val="0"/>
            </a:endParaRPr>
          </a:p>
          <a:p>
            <a:pPr eaLnBrk="1" fontAlgn="auto" hangingPunct="1">
              <a:spcBef>
                <a:spcPts val="0"/>
              </a:spcBef>
              <a:spcAft>
                <a:spcPts val="0"/>
              </a:spcAft>
              <a:buSzPct val="25000"/>
              <a:defRPr/>
            </a:pPr>
            <a:r>
              <a:rPr kumimoji="0" lang="ja-JP" altLang="en-US" sz="2000" kern="0" dirty="0">
                <a:solidFill>
                  <a:srgbClr val="002060"/>
                </a:solidFill>
                <a:latin typeface="Meiryo UI" pitchFamily="50" charset="-128"/>
                <a:ea typeface="Meiryo UI" pitchFamily="50" charset="-128"/>
                <a:cs typeface="Meiryo UI" pitchFamily="50" charset="-128"/>
                <a:sym typeface="Calibri" pitchFamily="34" charset="0"/>
                <a:rtl val="0"/>
              </a:rPr>
              <a:t>幹部社員それぞれの“個”を育成しながら、</a:t>
            </a:r>
            <a:endParaRPr kumimoji="0" lang="en-US" altLang="ja-JP" sz="2000" kern="0" dirty="0">
              <a:solidFill>
                <a:srgbClr val="002060"/>
              </a:solidFill>
              <a:latin typeface="Meiryo UI" pitchFamily="50" charset="-128"/>
              <a:ea typeface="Meiryo UI" pitchFamily="50" charset="-128"/>
              <a:cs typeface="Meiryo UI" pitchFamily="50" charset="-128"/>
              <a:sym typeface="Calibri" pitchFamily="34" charset="0"/>
              <a:rtl val="0"/>
            </a:endParaRPr>
          </a:p>
          <a:p>
            <a:pPr eaLnBrk="1" fontAlgn="auto" hangingPunct="1">
              <a:spcBef>
                <a:spcPts val="0"/>
              </a:spcBef>
              <a:spcAft>
                <a:spcPts val="0"/>
              </a:spcAft>
              <a:buSzPct val="25000"/>
              <a:defRPr/>
            </a:pPr>
            <a:r>
              <a:rPr kumimoji="0" lang="ja-JP" altLang="en-US" sz="2000" kern="0" dirty="0">
                <a:solidFill>
                  <a:srgbClr val="002060"/>
                </a:solidFill>
                <a:latin typeface="Meiryo UI" pitchFamily="50" charset="-128"/>
                <a:ea typeface="Meiryo UI" pitchFamily="50" charset="-128"/>
                <a:cs typeface="Meiryo UI" pitchFamily="50" charset="-128"/>
                <a:sym typeface="Calibri" pitchFamily="34" charset="0"/>
                <a:rtl val="0"/>
              </a:rPr>
              <a:t>グループ統合における“組織”の力を最大化する</a:t>
            </a:r>
            <a:endParaRPr kumimoji="0" lang="en-US" altLang="ja-JP" sz="2400" kern="0" dirty="0">
              <a:solidFill>
                <a:srgbClr val="002060"/>
              </a:solidFill>
              <a:latin typeface="Meiryo UI" pitchFamily="50" charset="-128"/>
              <a:ea typeface="Meiryo UI" pitchFamily="50" charset="-128"/>
              <a:cs typeface="Meiryo UI" pitchFamily="50" charset="-128"/>
              <a:sym typeface="Calibri" pitchFamily="34" charset="0"/>
              <a:rtl val="0"/>
            </a:endParaRPr>
          </a:p>
        </p:txBody>
      </p:sp>
      <p:sp>
        <p:nvSpPr>
          <p:cNvPr id="77" name="Shape 343">
            <a:extLst>
              <a:ext uri="{FF2B5EF4-FFF2-40B4-BE49-F238E27FC236}">
                <a16:creationId xmlns:a16="http://schemas.microsoft.com/office/drawing/2014/main" id="{B0585C15-E242-4CBA-8084-558DE625740F}"/>
              </a:ext>
            </a:extLst>
          </p:cNvPr>
          <p:cNvSpPr txBox="1"/>
          <p:nvPr/>
        </p:nvSpPr>
        <p:spPr>
          <a:xfrm>
            <a:off x="9246394" y="427527"/>
            <a:ext cx="2782888" cy="285750"/>
          </a:xfrm>
          <a:prstGeom prst="rect">
            <a:avLst/>
          </a:prstGeom>
          <a:noFill/>
          <a:ln>
            <a:noFill/>
          </a:ln>
        </p:spPr>
        <p:txBody>
          <a:bodyPr lIns="84392" tIns="42185" rIns="84392" bIns="42185"/>
          <a:lstStyle/>
          <a:p>
            <a:pPr algn="ctr" eaLnBrk="1" fontAlgn="auto" hangingPunct="1">
              <a:spcBef>
                <a:spcPts val="0"/>
              </a:spcBef>
              <a:spcAft>
                <a:spcPts val="0"/>
              </a:spcAft>
              <a:buSzPct val="25000"/>
              <a:defRPr/>
            </a:pPr>
            <a:r>
              <a:rPr kumimoji="0" lang="ja-JP" altLang="en-US" sz="1477" b="1" kern="0" dirty="0">
                <a:solidFill>
                  <a:prstClr val="white">
                    <a:lumMod val="50000"/>
                  </a:prstClr>
                </a:solidFill>
                <a:latin typeface="Calibri"/>
                <a:cs typeface="Arial"/>
                <a:sym typeface="Arial"/>
                <a:rtl val="0"/>
              </a:rPr>
              <a:t>業種：　金融機関</a:t>
            </a:r>
            <a:endParaRPr kumimoji="0" lang="en-US" altLang="ja-JP" sz="1477" b="1" kern="0" dirty="0">
              <a:solidFill>
                <a:prstClr val="white">
                  <a:lumMod val="50000"/>
                </a:prstClr>
              </a:solidFill>
              <a:latin typeface="Calibri"/>
              <a:cs typeface="Arial"/>
              <a:sym typeface="Arial"/>
              <a:rtl val="0"/>
            </a:endParaRPr>
          </a:p>
          <a:p>
            <a:pPr algn="ctr" eaLnBrk="1" fontAlgn="auto" hangingPunct="1">
              <a:spcBef>
                <a:spcPts val="0"/>
              </a:spcBef>
              <a:spcAft>
                <a:spcPts val="0"/>
              </a:spcAft>
              <a:buSzPct val="25000"/>
              <a:defRPr/>
            </a:pPr>
            <a:r>
              <a:rPr kumimoji="0" lang="en-US" altLang="ja-JP" sz="1477" b="1" kern="0" dirty="0">
                <a:solidFill>
                  <a:prstClr val="white">
                    <a:lumMod val="50000"/>
                  </a:prstClr>
                </a:solidFill>
                <a:latin typeface="Calibri"/>
                <a:cs typeface="Arial"/>
                <a:sym typeface="Arial"/>
                <a:rtl val="0"/>
              </a:rPr>
              <a:t>CP</a:t>
            </a:r>
            <a:r>
              <a:rPr kumimoji="0" lang="ja-JP" altLang="en-US" sz="1477" b="1" kern="0" dirty="0">
                <a:solidFill>
                  <a:prstClr val="white">
                    <a:lumMod val="50000"/>
                  </a:prstClr>
                </a:solidFill>
                <a:latin typeface="Calibri"/>
                <a:cs typeface="Arial"/>
                <a:sym typeface="Arial"/>
                <a:rtl val="0"/>
              </a:rPr>
              <a:t>実施規模　：　</a:t>
            </a:r>
            <a:r>
              <a:rPr kumimoji="0" lang="en-US" altLang="ja-JP" sz="1477" b="1" kern="0" dirty="0">
                <a:solidFill>
                  <a:prstClr val="white">
                    <a:lumMod val="50000"/>
                  </a:prstClr>
                </a:solidFill>
                <a:latin typeface="Calibri"/>
                <a:cs typeface="Arial"/>
                <a:sym typeface="Arial"/>
                <a:rtl val="0"/>
              </a:rPr>
              <a:t>280</a:t>
            </a:r>
            <a:r>
              <a:rPr kumimoji="0" lang="ja-JP" altLang="en-US" sz="1477" b="1" kern="0" dirty="0">
                <a:solidFill>
                  <a:prstClr val="white">
                    <a:lumMod val="50000"/>
                  </a:prstClr>
                </a:solidFill>
                <a:latin typeface="Calibri"/>
                <a:cs typeface="Arial"/>
                <a:sym typeface="Arial"/>
                <a:rtl val="0"/>
              </a:rPr>
              <a:t>名以上</a:t>
            </a:r>
            <a:endParaRPr kumimoji="0" lang="en-US" altLang="ja-JP" sz="1477" b="1" kern="0" dirty="0">
              <a:solidFill>
                <a:prstClr val="white">
                  <a:lumMod val="50000"/>
                </a:prstClr>
              </a:solidFill>
              <a:latin typeface="Calibri"/>
              <a:cs typeface="Arial"/>
              <a:sym typeface="Arial"/>
              <a:rtl val="0"/>
            </a:endParaRPr>
          </a:p>
          <a:p>
            <a:pPr algn="ctr" eaLnBrk="1" fontAlgn="auto" hangingPunct="1">
              <a:spcBef>
                <a:spcPts val="0"/>
              </a:spcBef>
              <a:spcAft>
                <a:spcPts val="0"/>
              </a:spcAft>
              <a:buSzPct val="25000"/>
              <a:defRPr/>
            </a:pPr>
            <a:endParaRPr kumimoji="0" lang="en-US" altLang="ja-JP" sz="1477" b="1" kern="0" dirty="0">
              <a:solidFill>
                <a:prstClr val="white">
                  <a:lumMod val="50000"/>
                </a:prstClr>
              </a:solidFill>
              <a:latin typeface="Calibri"/>
              <a:cs typeface="Arial"/>
              <a:sym typeface="Arial"/>
              <a:rtl val="0"/>
            </a:endParaRPr>
          </a:p>
          <a:p>
            <a:pPr eaLnBrk="1" fontAlgn="auto" hangingPunct="1">
              <a:spcBef>
                <a:spcPts val="0"/>
              </a:spcBef>
              <a:spcAft>
                <a:spcPts val="0"/>
              </a:spcAft>
              <a:buSzPct val="25000"/>
              <a:defRPr/>
            </a:pPr>
            <a:endParaRPr kumimoji="0" lang="en-US" altLang="ja-JP" sz="1477" b="1" kern="0" dirty="0">
              <a:solidFill>
                <a:prstClr val="white">
                  <a:lumMod val="50000"/>
                </a:prstClr>
              </a:solidFill>
              <a:latin typeface="Calibri"/>
              <a:cs typeface="Arial"/>
              <a:sym typeface="Arial"/>
              <a:rtl val="0"/>
            </a:endParaRPr>
          </a:p>
        </p:txBody>
      </p:sp>
      <p:sp>
        <p:nvSpPr>
          <p:cNvPr id="95" name="Shape 425">
            <a:extLst>
              <a:ext uri="{FF2B5EF4-FFF2-40B4-BE49-F238E27FC236}">
                <a16:creationId xmlns:a16="http://schemas.microsoft.com/office/drawing/2014/main" id="{BB8F1C53-75DB-46B4-A74C-D729B3DC247E}"/>
              </a:ext>
            </a:extLst>
          </p:cNvPr>
          <p:cNvSpPr txBox="1"/>
          <p:nvPr/>
        </p:nvSpPr>
        <p:spPr>
          <a:xfrm>
            <a:off x="1493838" y="5665788"/>
            <a:ext cx="9144000" cy="676275"/>
          </a:xfrm>
          <a:prstGeom prst="rect">
            <a:avLst/>
          </a:prstGeom>
          <a:noFill/>
          <a:ln>
            <a:noFill/>
          </a:ln>
        </p:spPr>
        <p:txBody>
          <a:bodyPr lIns="91425" tIns="45700" rIns="91425" bIns="45700"/>
          <a:lstStyle/>
          <a:p>
            <a:pPr algn="ctr" eaLnBrk="1" fontAlgn="auto" hangingPunct="1">
              <a:spcBef>
                <a:spcPts val="0"/>
              </a:spcBef>
              <a:spcAft>
                <a:spcPts val="0"/>
              </a:spcAft>
              <a:buSzPct val="25000"/>
              <a:defRPr/>
            </a:pPr>
            <a:r>
              <a:rPr kumimoji="0" lang="ja-JP" altLang="en-US" sz="2000" b="1" kern="0" dirty="0">
                <a:solidFill>
                  <a:srgbClr val="FFFFFF"/>
                </a:solidFill>
                <a:latin typeface="ＭＳ Ｐゴシック" panose="020B0600070205080204" pitchFamily="50" charset="-128"/>
                <a:cs typeface="Calibri"/>
                <a:sym typeface="Calibri"/>
                <a:rtl val="0"/>
              </a:rPr>
              <a:t>・　若手社員（外国人含む）の早期退職が多く、事業の成長の阻害要因となっている</a:t>
            </a:r>
            <a:endParaRPr kumimoji="0" lang="en-US" altLang="ja-JP" sz="2000" b="1" kern="0" dirty="0">
              <a:solidFill>
                <a:srgbClr val="FFFFFF"/>
              </a:solidFill>
              <a:latin typeface="ＭＳ Ｐゴシック" panose="020B0600070205080204" pitchFamily="50" charset="-128"/>
              <a:cs typeface="Calibri"/>
              <a:sym typeface="Calibri"/>
              <a:rtl val="0"/>
            </a:endParaRPr>
          </a:p>
          <a:p>
            <a:pPr algn="ctr" eaLnBrk="1" fontAlgn="auto" hangingPunct="1">
              <a:spcBef>
                <a:spcPts val="0"/>
              </a:spcBef>
              <a:spcAft>
                <a:spcPts val="0"/>
              </a:spcAft>
              <a:buSzPct val="25000"/>
              <a:defRPr/>
            </a:pPr>
            <a:r>
              <a:rPr kumimoji="0" lang="ja-JP" altLang="en-US" sz="2000" b="1" kern="0" dirty="0">
                <a:solidFill>
                  <a:srgbClr val="FFFFFF"/>
                </a:solidFill>
                <a:latin typeface="ＭＳ Ｐゴシック" panose="020B0600070205080204" pitchFamily="50" charset="-128"/>
                <a:cs typeface="Calibri"/>
                <a:sym typeface="Calibri"/>
                <a:rtl val="0"/>
              </a:rPr>
              <a:t>・　新人配属先の部下育成のマインド、スキルの不足が推測される</a:t>
            </a:r>
            <a:endParaRPr kumimoji="0" lang="en-US" sz="2000" b="1" kern="0" dirty="0">
              <a:solidFill>
                <a:srgbClr val="FFFFFF"/>
              </a:solidFill>
              <a:latin typeface="Arial"/>
              <a:cs typeface="Calibri"/>
              <a:sym typeface="Calibri"/>
              <a:rtl val="0"/>
            </a:endParaRPr>
          </a:p>
        </p:txBody>
      </p:sp>
      <p:grpSp>
        <p:nvGrpSpPr>
          <p:cNvPr id="9" name="グループ化 8">
            <a:extLst>
              <a:ext uri="{FF2B5EF4-FFF2-40B4-BE49-F238E27FC236}">
                <a16:creationId xmlns:a16="http://schemas.microsoft.com/office/drawing/2014/main" id="{C081BBB9-02FE-46ED-BF57-EC44CCF14380}"/>
              </a:ext>
            </a:extLst>
          </p:cNvPr>
          <p:cNvGrpSpPr/>
          <p:nvPr/>
        </p:nvGrpSpPr>
        <p:grpSpPr>
          <a:xfrm>
            <a:off x="76200" y="5050817"/>
            <a:ext cx="3612074" cy="1685139"/>
            <a:chOff x="76200" y="5050817"/>
            <a:chExt cx="3612074" cy="1685139"/>
          </a:xfrm>
        </p:grpSpPr>
        <p:grpSp>
          <p:nvGrpSpPr>
            <p:cNvPr id="196641" name="グループ化 2">
              <a:extLst>
                <a:ext uri="{FF2B5EF4-FFF2-40B4-BE49-F238E27FC236}">
                  <a16:creationId xmlns:a16="http://schemas.microsoft.com/office/drawing/2014/main" id="{8F940088-4BD6-4003-9115-BD6CD4821BE5}"/>
                </a:ext>
              </a:extLst>
            </p:cNvPr>
            <p:cNvGrpSpPr>
              <a:grpSpLocks/>
            </p:cNvGrpSpPr>
            <p:nvPr/>
          </p:nvGrpSpPr>
          <p:grpSpPr bwMode="auto">
            <a:xfrm>
              <a:off x="76200" y="5050817"/>
              <a:ext cx="3612074" cy="1685139"/>
              <a:chOff x="534843" y="4507765"/>
              <a:chExt cx="3509248" cy="2194216"/>
            </a:xfrm>
          </p:grpSpPr>
          <p:sp>
            <p:nvSpPr>
              <p:cNvPr id="196648" name="Shape 330">
                <a:extLst>
                  <a:ext uri="{FF2B5EF4-FFF2-40B4-BE49-F238E27FC236}">
                    <a16:creationId xmlns:a16="http://schemas.microsoft.com/office/drawing/2014/main" id="{BFFC637A-F0D4-4EC5-9149-ECD2F141FDFC}"/>
                  </a:ext>
                </a:extLst>
              </p:cNvPr>
              <p:cNvSpPr>
                <a:spLocks noChangeArrowheads="1"/>
              </p:cNvSpPr>
              <p:nvPr/>
            </p:nvSpPr>
            <p:spPr bwMode="auto">
              <a:xfrm>
                <a:off x="541769" y="4808343"/>
                <a:ext cx="3502321" cy="1893638"/>
              </a:xfrm>
              <a:prstGeom prst="rect">
                <a:avLst/>
              </a:prstGeom>
              <a:solidFill>
                <a:schemeClr val="bg1"/>
              </a:solidFill>
              <a:ln w="12700">
                <a:solidFill>
                  <a:srgbClr val="4CB8C1"/>
                </a:solidFill>
                <a:round/>
                <a:headEnd/>
                <a:tailEnd/>
              </a:ln>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96649" name="Shape 137">
                <a:extLst>
                  <a:ext uri="{FF2B5EF4-FFF2-40B4-BE49-F238E27FC236}">
                    <a16:creationId xmlns:a16="http://schemas.microsoft.com/office/drawing/2014/main" id="{AF76A64B-2A95-420D-8C91-D5CCB324C9DC}"/>
                  </a:ext>
                </a:extLst>
              </p:cNvPr>
              <p:cNvSpPr txBox="1">
                <a:spLocks noChangeArrowheads="1"/>
              </p:cNvSpPr>
              <p:nvPr/>
            </p:nvSpPr>
            <p:spPr bwMode="auto">
              <a:xfrm>
                <a:off x="534843" y="4507765"/>
                <a:ext cx="3509248" cy="300578"/>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buSzPct val="25000"/>
                </a:pPr>
                <a:r>
                  <a:rPr lang="ja-JP" altLang="en-US" sz="1200" b="1" dirty="0">
                    <a:solidFill>
                      <a:srgbClr val="FFFFFF"/>
                    </a:solidFill>
                    <a:latin typeface="Calibri" panose="020F0502020204030204" pitchFamily="34" charset="0"/>
                    <a:cs typeface="Arial" panose="020B0604020202020204" pitchFamily="34" charset="0"/>
                    <a:sym typeface="Calibri" panose="020F0502020204030204" pitchFamily="34" charset="0"/>
                  </a:rPr>
                  <a:t>背景</a:t>
                </a:r>
                <a:endParaRPr lang="en-US" altLang="ja-JP" sz="1200" b="1" dirty="0">
                  <a:solidFill>
                    <a:srgbClr val="FFFFFF"/>
                  </a:solidFill>
                  <a:latin typeface="Calibri" panose="020F0502020204030204" pitchFamily="34" charset="0"/>
                  <a:cs typeface="Arial" panose="020B0604020202020204" pitchFamily="34" charset="0"/>
                  <a:sym typeface="Calibri" panose="020F0502020204030204" pitchFamily="34" charset="0"/>
                </a:endParaRPr>
              </a:p>
            </p:txBody>
          </p:sp>
        </p:grpSp>
        <p:sp>
          <p:nvSpPr>
            <p:cNvPr id="54" name="正方形/長方形 135">
              <a:extLst>
                <a:ext uri="{FF2B5EF4-FFF2-40B4-BE49-F238E27FC236}">
                  <a16:creationId xmlns:a16="http://schemas.microsoft.com/office/drawing/2014/main" id="{639AF46E-3921-4865-9546-E8000CC24480}"/>
                </a:ext>
              </a:extLst>
            </p:cNvPr>
            <p:cNvSpPr/>
            <p:nvPr/>
          </p:nvSpPr>
          <p:spPr bwMode="auto">
            <a:xfrm>
              <a:off x="176846" y="5373420"/>
              <a:ext cx="3406775" cy="477133"/>
            </a:xfrm>
            <a:prstGeom prst="rect">
              <a:avLst/>
            </a:prstGeom>
            <a:noFill/>
            <a:ln cap="flat">
              <a:noFill/>
              <a:prstDash val="solid"/>
            </a:ln>
          </p:spPr>
          <p:txBody>
            <a:bodyPr lIns="0" tIns="0" rIns="0" bIns="0"/>
            <a:lstStyle/>
            <a:p>
              <a:pPr marL="171450" indent="-171450" eaLnBrk="1" fontAlgn="auto">
                <a:spcBef>
                  <a:spcPts val="400"/>
                </a:spcBef>
                <a:spcAft>
                  <a:spcPts val="0"/>
                </a:spcAft>
                <a:buSzPct val="100000"/>
                <a:buFont typeface="Arial"/>
                <a:buChar char="•"/>
                <a:defRPr sz="1800" b="0" i="0" u="none" strike="noStrike" kern="0" cap="none" spc="0" baseline="0">
                  <a:solidFill>
                    <a:srgbClr val="000000"/>
                  </a:solidFill>
                  <a:uFillTx/>
                </a:defRPr>
              </a:pPr>
              <a:r>
                <a:rPr lang="ja-JP" altLang="en-US" sz="1600" dirty="0">
                  <a:latin typeface="HGPｺﾞｼｯｸE" pitchFamily="50"/>
                  <a:ea typeface="HGPｺﾞｼｯｸE" pitchFamily="50"/>
                  <a:cs typeface="HGP創英角ｺﾞｼｯｸUB"/>
                </a:rPr>
                <a:t>統合プロセスにおいて、営業・組織人材などあらゆる面での強化を実施</a:t>
              </a:r>
              <a:endParaRPr lang="en-US" altLang="ja-JP" sz="1600" kern="0" dirty="0">
                <a:solidFill>
                  <a:srgbClr val="000000"/>
                </a:solidFill>
                <a:latin typeface="HGPｺﾞｼｯｸE" pitchFamily="50"/>
                <a:ea typeface="HGPｺﾞｼｯｸE" pitchFamily="50"/>
                <a:cs typeface="HGP創英角ｺﾞｼｯｸUB"/>
              </a:endParaRPr>
            </a:p>
            <a:p>
              <a:pPr marL="171450" indent="-171450" eaLnBrk="1" fontAlgn="auto">
                <a:spcBef>
                  <a:spcPts val="400"/>
                </a:spcBef>
                <a:spcAft>
                  <a:spcPts val="0"/>
                </a:spcAft>
                <a:buSzPct val="100000"/>
                <a:buFont typeface="Arial"/>
                <a:buChar char="•"/>
                <a:defRPr sz="1800" b="0" i="0" u="none" strike="noStrike" kern="0" cap="none" spc="0" baseline="0">
                  <a:solidFill>
                    <a:srgbClr val="000000"/>
                  </a:solidFill>
                  <a:uFillTx/>
                </a:defRPr>
              </a:pPr>
              <a:r>
                <a:rPr lang="ja-JP" altLang="en-US" sz="1600" kern="0" dirty="0">
                  <a:solidFill>
                    <a:srgbClr val="000000"/>
                  </a:solidFill>
                  <a:latin typeface="HGPｺﾞｼｯｸE" pitchFamily="50"/>
                  <a:ea typeface="HGPｺﾞｼｯｸE" pitchFamily="50"/>
                  <a:cs typeface="HGP創英角ｺﾞｼｯｸUB"/>
                </a:rPr>
                <a:t>幹部登用と育成に関しての公平性や客観性を担保していく必要性が認識され、</a:t>
              </a:r>
              <a:r>
                <a:rPr lang="en-US" altLang="ja-JP" sz="1600" kern="0" dirty="0">
                  <a:solidFill>
                    <a:srgbClr val="000000"/>
                  </a:solidFill>
                  <a:latin typeface="HGPｺﾞｼｯｸE" pitchFamily="50"/>
                  <a:ea typeface="HGPｺﾞｼｯｸE" pitchFamily="50"/>
                  <a:cs typeface="HGP創英角ｺﾞｼｯｸUB"/>
                </a:rPr>
                <a:t>CP360</a:t>
              </a:r>
              <a:r>
                <a:rPr lang="ja-JP" altLang="en-US" sz="1600" kern="0" dirty="0">
                  <a:solidFill>
                    <a:srgbClr val="000000"/>
                  </a:solidFill>
                  <a:latin typeface="HGPｺﾞｼｯｸE" pitchFamily="50"/>
                  <a:ea typeface="HGPｺﾞｼｯｸE" pitchFamily="50"/>
                  <a:cs typeface="HGP創英角ｺﾞｼｯｸUB"/>
                </a:rPr>
                <a:t>を上級管理職含め、導入</a:t>
              </a:r>
              <a:endParaRPr lang="en-US" altLang="ja-JP" sz="1600" kern="0" dirty="0">
                <a:solidFill>
                  <a:srgbClr val="000000"/>
                </a:solidFill>
                <a:latin typeface="HGPｺﾞｼｯｸE" pitchFamily="50"/>
                <a:ea typeface="HGPｺﾞｼｯｸE" pitchFamily="50"/>
                <a:cs typeface="HGP創英角ｺﾞｼｯｸUB"/>
              </a:endParaRPr>
            </a:p>
          </p:txBody>
        </p:sp>
      </p:grpSp>
      <p:grpSp>
        <p:nvGrpSpPr>
          <p:cNvPr id="10" name="グループ化 9">
            <a:extLst>
              <a:ext uri="{FF2B5EF4-FFF2-40B4-BE49-F238E27FC236}">
                <a16:creationId xmlns:a16="http://schemas.microsoft.com/office/drawing/2014/main" id="{D329BAA4-24E7-4B0C-87F7-758111207875}"/>
              </a:ext>
            </a:extLst>
          </p:cNvPr>
          <p:cNvGrpSpPr/>
          <p:nvPr/>
        </p:nvGrpSpPr>
        <p:grpSpPr>
          <a:xfrm>
            <a:off x="3746596" y="5055449"/>
            <a:ext cx="3996693" cy="1681902"/>
            <a:chOff x="3746596" y="5055449"/>
            <a:chExt cx="3996693" cy="1681902"/>
          </a:xfrm>
        </p:grpSpPr>
        <p:grpSp>
          <p:nvGrpSpPr>
            <p:cNvPr id="196643" name="グループ化 12">
              <a:extLst>
                <a:ext uri="{FF2B5EF4-FFF2-40B4-BE49-F238E27FC236}">
                  <a16:creationId xmlns:a16="http://schemas.microsoft.com/office/drawing/2014/main" id="{F1480441-D0EB-4852-8DB8-C149B791855A}"/>
                </a:ext>
              </a:extLst>
            </p:cNvPr>
            <p:cNvGrpSpPr>
              <a:grpSpLocks/>
            </p:cNvGrpSpPr>
            <p:nvPr/>
          </p:nvGrpSpPr>
          <p:grpSpPr bwMode="auto">
            <a:xfrm>
              <a:off x="3746596" y="5055449"/>
              <a:ext cx="3996693" cy="1681902"/>
              <a:chOff x="4434011" y="4506850"/>
              <a:chExt cx="3502322" cy="2177892"/>
            </a:xfrm>
          </p:grpSpPr>
          <p:sp>
            <p:nvSpPr>
              <p:cNvPr id="196644" name="Shape 337">
                <a:extLst>
                  <a:ext uri="{FF2B5EF4-FFF2-40B4-BE49-F238E27FC236}">
                    <a16:creationId xmlns:a16="http://schemas.microsoft.com/office/drawing/2014/main" id="{A98AAB60-B615-4FE5-8048-59C143EC5705}"/>
                  </a:ext>
                </a:extLst>
              </p:cNvPr>
              <p:cNvSpPr>
                <a:spLocks noChangeArrowheads="1"/>
              </p:cNvSpPr>
              <p:nvPr/>
            </p:nvSpPr>
            <p:spPr bwMode="auto">
              <a:xfrm>
                <a:off x="4434011" y="4805766"/>
                <a:ext cx="3502321" cy="1878976"/>
              </a:xfrm>
              <a:prstGeom prst="rect">
                <a:avLst/>
              </a:prstGeom>
              <a:solidFill>
                <a:schemeClr val="bg1"/>
              </a:solidFill>
              <a:ln w="12700">
                <a:solidFill>
                  <a:srgbClr val="4CB8C1"/>
                </a:solidFill>
                <a:round/>
                <a:headEnd/>
                <a:tailEnd/>
              </a:ln>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kumimoji="0" lang="ja-JP" altLang="ja-JP">
                  <a:solidFill>
                    <a:srgbClr val="000000"/>
                  </a:solidFill>
                  <a:latin typeface="Calibri" panose="020F0502020204030204" pitchFamily="34" charset="0"/>
                  <a:cs typeface="Arial" panose="020B0604020202020204" pitchFamily="34" charset="0"/>
                  <a:sym typeface="Calibri" panose="020F0502020204030204" pitchFamily="34" charset="0"/>
                </a:endParaRPr>
              </a:p>
            </p:txBody>
          </p:sp>
          <p:sp>
            <p:nvSpPr>
              <p:cNvPr id="196645" name="Shape 137">
                <a:extLst>
                  <a:ext uri="{FF2B5EF4-FFF2-40B4-BE49-F238E27FC236}">
                    <a16:creationId xmlns:a16="http://schemas.microsoft.com/office/drawing/2014/main" id="{6A34C8A6-BB67-46C3-8B8C-D81ACE4C4A86}"/>
                  </a:ext>
                </a:extLst>
              </p:cNvPr>
              <p:cNvSpPr txBox="1">
                <a:spLocks noChangeArrowheads="1"/>
              </p:cNvSpPr>
              <p:nvPr/>
            </p:nvSpPr>
            <p:spPr bwMode="auto">
              <a:xfrm>
                <a:off x="4434012" y="4506850"/>
                <a:ext cx="3502321" cy="298916"/>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buSzPct val="25000"/>
                </a:pPr>
                <a:r>
                  <a:rPr lang="ja-JP" altLang="en-US" sz="1200" b="1" dirty="0">
                    <a:solidFill>
                      <a:srgbClr val="FFFFFF"/>
                    </a:solidFill>
                    <a:latin typeface="Calibri" panose="020F0502020204030204" pitchFamily="34" charset="0"/>
                    <a:cs typeface="Arial" panose="020B0604020202020204" pitchFamily="34" charset="0"/>
                    <a:sym typeface="Calibri" panose="020F0502020204030204" pitchFamily="34" charset="0"/>
                  </a:rPr>
                  <a:t>提供ソリューション</a:t>
                </a:r>
                <a:endParaRPr lang="en-US" altLang="ja-JP" sz="1200" b="1" dirty="0">
                  <a:solidFill>
                    <a:srgbClr val="FFFFFF"/>
                  </a:solidFill>
                  <a:latin typeface="Calibri" panose="020F0502020204030204" pitchFamily="34" charset="0"/>
                  <a:cs typeface="Arial" panose="020B0604020202020204" pitchFamily="34" charset="0"/>
                  <a:sym typeface="Calibri" panose="020F0502020204030204" pitchFamily="34" charset="0"/>
                </a:endParaRPr>
              </a:p>
            </p:txBody>
          </p:sp>
        </p:grpSp>
        <p:sp>
          <p:nvSpPr>
            <p:cNvPr id="55" name="正方形/長方形 135">
              <a:extLst>
                <a:ext uri="{FF2B5EF4-FFF2-40B4-BE49-F238E27FC236}">
                  <a16:creationId xmlns:a16="http://schemas.microsoft.com/office/drawing/2014/main" id="{A0E022AC-0210-4ACF-8B28-B0DE765DEDC2}"/>
                </a:ext>
              </a:extLst>
            </p:cNvPr>
            <p:cNvSpPr/>
            <p:nvPr/>
          </p:nvSpPr>
          <p:spPr bwMode="auto">
            <a:xfrm>
              <a:off x="3844387" y="5445894"/>
              <a:ext cx="3762375" cy="477133"/>
            </a:xfrm>
            <a:prstGeom prst="rect">
              <a:avLst/>
            </a:prstGeom>
            <a:noFill/>
            <a:ln cap="flat">
              <a:noFill/>
              <a:prstDash val="solid"/>
            </a:ln>
          </p:spPr>
          <p:txBody>
            <a:bodyPr lIns="0" tIns="0" rIns="0" bIns="0"/>
            <a:lstStyle/>
            <a:p>
              <a:pPr marL="171450" indent="-171450" eaLnBrk="1" fontAlgn="auto">
                <a:spcBef>
                  <a:spcPts val="400"/>
                </a:spcBef>
                <a:spcAft>
                  <a:spcPts val="0"/>
                </a:spcAft>
                <a:buSzPct val="100000"/>
                <a:buFont typeface="Arial"/>
                <a:buChar char="•"/>
                <a:defRPr sz="1800" b="0" i="0" u="none" strike="noStrike" kern="0" cap="none" spc="0" baseline="0">
                  <a:solidFill>
                    <a:srgbClr val="000000"/>
                  </a:solidFill>
                  <a:uFillTx/>
                </a:defRPr>
              </a:pPr>
              <a:r>
                <a:rPr lang="ja-JP" altLang="en-US" sz="1600" dirty="0">
                  <a:latin typeface="HGPｺﾞｼｯｸE" pitchFamily="50"/>
                  <a:ea typeface="HGPｺﾞｼｯｸE" pitchFamily="50"/>
                  <a:cs typeface="HGP創英角ｺﾞｼｯｸUB"/>
                </a:rPr>
                <a:t>会社ごとの組織レポートを経営陣に報告</a:t>
              </a:r>
              <a:endParaRPr lang="en-US" altLang="ja-JP" sz="1600" kern="0" dirty="0">
                <a:solidFill>
                  <a:srgbClr val="000000"/>
                </a:solidFill>
                <a:latin typeface="HGPｺﾞｼｯｸE" pitchFamily="50"/>
                <a:ea typeface="HGPｺﾞｼｯｸE" pitchFamily="50"/>
                <a:cs typeface="HGP創英角ｺﾞｼｯｸUB"/>
              </a:endParaRPr>
            </a:p>
            <a:p>
              <a:pPr marL="171450" indent="-171450" eaLnBrk="1" fontAlgn="auto">
                <a:spcBef>
                  <a:spcPts val="400"/>
                </a:spcBef>
                <a:spcAft>
                  <a:spcPts val="0"/>
                </a:spcAft>
                <a:buSzPct val="100000"/>
                <a:buFont typeface="Arial"/>
                <a:buChar char="•"/>
                <a:defRPr sz="1800" b="0" i="0" u="none" strike="noStrike" kern="0" cap="none" spc="0" baseline="0">
                  <a:solidFill>
                    <a:srgbClr val="000000"/>
                  </a:solidFill>
                  <a:uFillTx/>
                </a:defRPr>
              </a:pPr>
              <a:r>
                <a:rPr lang="ja-JP" altLang="en-US" sz="1600" kern="0" dirty="0">
                  <a:solidFill>
                    <a:srgbClr val="000000"/>
                  </a:solidFill>
                  <a:latin typeface="HGPｺﾞｼｯｸE" pitchFamily="50"/>
                  <a:ea typeface="HGPｺﾞｼｯｸE" pitchFamily="50"/>
                  <a:cs typeface="HGP創英角ｺﾞｼｯｸUB"/>
                </a:rPr>
                <a:t>幹部社員に対する育成機会の提供</a:t>
              </a:r>
              <a:endParaRPr lang="en-US" altLang="ja-JP" sz="1600" kern="0" dirty="0">
                <a:solidFill>
                  <a:srgbClr val="000000"/>
                </a:solidFill>
                <a:latin typeface="HGPｺﾞｼｯｸE" pitchFamily="50"/>
                <a:ea typeface="HGPｺﾞｼｯｸE" pitchFamily="50"/>
                <a:cs typeface="HGP創英角ｺﾞｼｯｸUB"/>
              </a:endParaRPr>
            </a:p>
            <a:p>
              <a:pPr marL="285750" indent="-285750" eaLnBrk="1" fontAlgn="auto">
                <a:spcBef>
                  <a:spcPts val="400"/>
                </a:spcBef>
                <a:spcAft>
                  <a:spcPts val="0"/>
                </a:spcAft>
                <a:buSzPct val="100000"/>
                <a:buFontTx/>
                <a:buChar char="-"/>
                <a:defRPr sz="1800" b="0" i="0" u="none" strike="noStrike" kern="0" cap="none" spc="0" baseline="0">
                  <a:solidFill>
                    <a:srgbClr val="000000"/>
                  </a:solidFill>
                  <a:uFillTx/>
                </a:defRPr>
              </a:pPr>
              <a:r>
                <a:rPr lang="ja-JP" altLang="en-US" sz="1600" dirty="0">
                  <a:latin typeface="HGPｺﾞｼｯｸE" pitchFamily="50"/>
                  <a:ea typeface="HGPｺﾞｼｯｸE" pitchFamily="50"/>
                  <a:cs typeface="HGP創英角ｺﾞｼｯｸUB"/>
                </a:rPr>
                <a:t>対面・オンラインによるフィードバック</a:t>
              </a:r>
              <a:endParaRPr lang="en-US" altLang="ja-JP" sz="1600" dirty="0">
                <a:latin typeface="HGPｺﾞｼｯｸE" pitchFamily="50"/>
                <a:ea typeface="HGPｺﾞｼｯｸE" pitchFamily="50"/>
                <a:cs typeface="HGP創英角ｺﾞｼｯｸUB"/>
              </a:endParaRPr>
            </a:p>
            <a:p>
              <a:pPr marL="285750" indent="-285750" eaLnBrk="1" fontAlgn="auto">
                <a:spcBef>
                  <a:spcPts val="400"/>
                </a:spcBef>
                <a:spcAft>
                  <a:spcPts val="0"/>
                </a:spcAft>
                <a:buSzPct val="100000"/>
                <a:buFontTx/>
                <a:buChar char="-"/>
                <a:defRPr sz="1800" b="0" i="0" u="none" strike="noStrike" kern="0" cap="none" spc="0" baseline="0">
                  <a:solidFill>
                    <a:srgbClr val="000000"/>
                  </a:solidFill>
                  <a:uFillTx/>
                </a:defRPr>
              </a:pPr>
              <a:r>
                <a:rPr lang="ja-JP" altLang="en-US" sz="1600" kern="0" dirty="0">
                  <a:solidFill>
                    <a:srgbClr val="000000"/>
                  </a:solidFill>
                  <a:latin typeface="HGPｺﾞｼｯｸE" pitchFamily="50"/>
                  <a:ea typeface="HGPｺﾞｼｯｸE" pitchFamily="50"/>
                  <a:cs typeface="HGP創英角ｺﾞｼｯｸUB"/>
                </a:rPr>
                <a:t>延べ</a:t>
              </a:r>
              <a:r>
                <a:rPr lang="en-US" altLang="ja-JP" sz="1600" kern="0" dirty="0">
                  <a:solidFill>
                    <a:srgbClr val="000000"/>
                  </a:solidFill>
                  <a:latin typeface="HGPｺﾞｼｯｸE" pitchFamily="50"/>
                  <a:ea typeface="HGPｺﾞｼｯｸE" pitchFamily="50"/>
                  <a:cs typeface="HGP創英角ｺﾞｼｯｸUB"/>
                </a:rPr>
                <a:t>750</a:t>
              </a:r>
              <a:r>
                <a:rPr lang="ja-JP" altLang="en-US" sz="1600" kern="0" dirty="0">
                  <a:solidFill>
                    <a:srgbClr val="000000"/>
                  </a:solidFill>
                  <a:latin typeface="HGPｺﾞｼｯｸE" pitchFamily="50"/>
                  <a:ea typeface="HGPｺﾞｼｯｸE" pitchFamily="50"/>
                  <a:cs typeface="HGP創英角ｺﾞｼｯｸUB"/>
                </a:rPr>
                <a:t>時間以上学習時間の提供</a:t>
              </a:r>
              <a:endParaRPr lang="en-US" altLang="ja-JP" sz="1600" kern="0" dirty="0">
                <a:solidFill>
                  <a:srgbClr val="000000"/>
                </a:solidFill>
                <a:latin typeface="HGPｺﾞｼｯｸE" pitchFamily="50"/>
                <a:ea typeface="HGPｺﾞｼｯｸE" pitchFamily="50"/>
                <a:cs typeface="HGP創英角ｺﾞｼｯｸUB"/>
              </a:endParaRPr>
            </a:p>
            <a:p>
              <a:pPr marL="171450" indent="-171450" eaLnBrk="1" fontAlgn="auto">
                <a:spcBef>
                  <a:spcPts val="400"/>
                </a:spcBef>
                <a:spcAft>
                  <a:spcPts val="0"/>
                </a:spcAft>
                <a:buSzPct val="100000"/>
                <a:buFont typeface="Arial"/>
                <a:buChar char="•"/>
                <a:defRPr sz="1800" b="0" i="0" u="none" strike="noStrike" kern="0" cap="none" spc="0" baseline="0">
                  <a:solidFill>
                    <a:srgbClr val="000000"/>
                  </a:solidFill>
                  <a:uFillTx/>
                </a:defRPr>
              </a:pPr>
              <a:endParaRPr lang="en-US" altLang="ja-JP" sz="1600" kern="0" dirty="0">
                <a:solidFill>
                  <a:srgbClr val="000000"/>
                </a:solidFill>
                <a:latin typeface="HGPｺﾞｼｯｸE" pitchFamily="50"/>
                <a:ea typeface="HGPｺﾞｼｯｸE" pitchFamily="50"/>
                <a:cs typeface="HGP創英角ｺﾞｼｯｸUB"/>
              </a:endParaRPr>
            </a:p>
            <a:p>
              <a:pPr marL="171450" indent="-171450" eaLnBrk="1" fontAlgn="auto">
                <a:spcBef>
                  <a:spcPts val="400"/>
                </a:spcBef>
                <a:spcAft>
                  <a:spcPts val="0"/>
                </a:spcAft>
                <a:buSzPct val="100000"/>
                <a:buFont typeface="Arial"/>
                <a:buChar char="•"/>
                <a:defRPr sz="1800" b="0" i="0" u="none" strike="noStrike" kern="0" cap="none" spc="0" baseline="0">
                  <a:solidFill>
                    <a:srgbClr val="000000"/>
                  </a:solidFill>
                  <a:uFillTx/>
                </a:defRPr>
              </a:pPr>
              <a:endParaRPr lang="en-US" sz="1600" kern="0" dirty="0">
                <a:solidFill>
                  <a:srgbClr val="000000"/>
                </a:solidFill>
                <a:latin typeface="HGPｺﾞｼｯｸE" pitchFamily="50"/>
                <a:ea typeface="HGPｺﾞｼｯｸE" pitchFamily="50"/>
                <a:cs typeface="HGP創英角ｺﾞｼｯｸUB"/>
              </a:endParaRPr>
            </a:p>
          </p:txBody>
        </p:sp>
      </p:grpSp>
      <p:grpSp>
        <p:nvGrpSpPr>
          <p:cNvPr id="11" name="グループ化 10">
            <a:extLst>
              <a:ext uri="{FF2B5EF4-FFF2-40B4-BE49-F238E27FC236}">
                <a16:creationId xmlns:a16="http://schemas.microsoft.com/office/drawing/2014/main" id="{82A4EBBD-9752-4E3E-A893-85CCFBA2B4E3}"/>
              </a:ext>
            </a:extLst>
          </p:cNvPr>
          <p:cNvGrpSpPr/>
          <p:nvPr/>
        </p:nvGrpSpPr>
        <p:grpSpPr>
          <a:xfrm>
            <a:off x="7802024" y="5060301"/>
            <a:ext cx="4113751" cy="1665892"/>
            <a:chOff x="7802024" y="5060301"/>
            <a:chExt cx="4113751" cy="1665892"/>
          </a:xfrm>
        </p:grpSpPr>
        <p:grpSp>
          <p:nvGrpSpPr>
            <p:cNvPr id="196642" name="グループ化 3">
              <a:extLst>
                <a:ext uri="{FF2B5EF4-FFF2-40B4-BE49-F238E27FC236}">
                  <a16:creationId xmlns:a16="http://schemas.microsoft.com/office/drawing/2014/main" id="{A528C6F6-BDF5-4699-8FF0-887B6764C8F4}"/>
                </a:ext>
              </a:extLst>
            </p:cNvPr>
            <p:cNvGrpSpPr>
              <a:grpSpLocks/>
            </p:cNvGrpSpPr>
            <p:nvPr/>
          </p:nvGrpSpPr>
          <p:grpSpPr bwMode="auto">
            <a:xfrm>
              <a:off x="7802024" y="5060301"/>
              <a:ext cx="4113751" cy="1665892"/>
              <a:chOff x="4434011" y="4527582"/>
              <a:chExt cx="3502321" cy="2157161"/>
            </a:xfrm>
          </p:grpSpPr>
          <p:sp>
            <p:nvSpPr>
              <p:cNvPr id="196646" name="Shape 337">
                <a:extLst>
                  <a:ext uri="{FF2B5EF4-FFF2-40B4-BE49-F238E27FC236}">
                    <a16:creationId xmlns:a16="http://schemas.microsoft.com/office/drawing/2014/main" id="{4C262236-2978-414E-9F92-78D69EDE832F}"/>
                  </a:ext>
                </a:extLst>
              </p:cNvPr>
              <p:cNvSpPr>
                <a:spLocks noChangeArrowheads="1"/>
              </p:cNvSpPr>
              <p:nvPr/>
            </p:nvSpPr>
            <p:spPr bwMode="auto">
              <a:xfrm>
                <a:off x="4434011" y="4814217"/>
                <a:ext cx="3502321" cy="1870526"/>
              </a:xfrm>
              <a:prstGeom prst="rect">
                <a:avLst/>
              </a:prstGeom>
              <a:solidFill>
                <a:schemeClr val="bg1"/>
              </a:solidFill>
              <a:ln w="12700">
                <a:solidFill>
                  <a:srgbClr val="4CB8C1"/>
                </a:solidFill>
                <a:round/>
                <a:headEnd/>
                <a:tailEnd/>
              </a:ln>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ja-JP">
                  <a:solidFill>
                    <a:srgbClr val="000000"/>
                  </a:solidFill>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eaLnBrk="1" hangingPunct="1"/>
                <a:endParaRPr lang="en-US" altLang="ja-JP">
                  <a:solidFill>
                    <a:srgbClr val="000000"/>
                  </a:solidFill>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96647" name="Shape 137">
                <a:extLst>
                  <a:ext uri="{FF2B5EF4-FFF2-40B4-BE49-F238E27FC236}">
                    <a16:creationId xmlns:a16="http://schemas.microsoft.com/office/drawing/2014/main" id="{1A1A9395-F43E-4C99-A002-5C1B5466F646}"/>
                  </a:ext>
                </a:extLst>
              </p:cNvPr>
              <p:cNvSpPr txBox="1">
                <a:spLocks noChangeArrowheads="1"/>
              </p:cNvSpPr>
              <p:nvPr/>
            </p:nvSpPr>
            <p:spPr bwMode="auto">
              <a:xfrm>
                <a:off x="4434011" y="4527582"/>
                <a:ext cx="3502321" cy="286636"/>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buSzPct val="25000"/>
                </a:pPr>
                <a:r>
                  <a:rPr lang="ja-JP" altLang="en-US" sz="1200" b="1" dirty="0">
                    <a:solidFill>
                      <a:srgbClr val="FFFFFF"/>
                    </a:solidFill>
                    <a:latin typeface="Calibri" panose="020F0502020204030204" pitchFamily="34" charset="0"/>
                    <a:cs typeface="Arial" panose="020B0604020202020204" pitchFamily="34" charset="0"/>
                    <a:sym typeface="Calibri" panose="020F0502020204030204" pitchFamily="34" charset="0"/>
                  </a:rPr>
                  <a:t>結果</a:t>
                </a:r>
                <a:endParaRPr lang="en-US" altLang="ja-JP" sz="1200" b="1" dirty="0">
                  <a:solidFill>
                    <a:srgbClr val="FFFFFF"/>
                  </a:solidFill>
                  <a:latin typeface="Calibri" panose="020F0502020204030204" pitchFamily="34" charset="0"/>
                  <a:cs typeface="Arial" panose="020B0604020202020204" pitchFamily="34" charset="0"/>
                  <a:sym typeface="Calibri" panose="020F0502020204030204" pitchFamily="34" charset="0"/>
                </a:endParaRPr>
              </a:p>
            </p:txBody>
          </p:sp>
        </p:grpSp>
        <p:sp>
          <p:nvSpPr>
            <p:cNvPr id="56" name="正方形/長方形 135">
              <a:extLst>
                <a:ext uri="{FF2B5EF4-FFF2-40B4-BE49-F238E27FC236}">
                  <a16:creationId xmlns:a16="http://schemas.microsoft.com/office/drawing/2014/main" id="{D4FA7966-B18E-42A5-9790-602A42B6DC2C}"/>
                </a:ext>
              </a:extLst>
            </p:cNvPr>
            <p:cNvSpPr/>
            <p:nvPr/>
          </p:nvSpPr>
          <p:spPr bwMode="auto">
            <a:xfrm>
              <a:off x="7921355" y="5425313"/>
              <a:ext cx="3875087" cy="497714"/>
            </a:xfrm>
            <a:prstGeom prst="rect">
              <a:avLst/>
            </a:prstGeom>
            <a:noFill/>
            <a:ln cap="flat">
              <a:noFill/>
              <a:prstDash val="solid"/>
            </a:ln>
          </p:spPr>
          <p:txBody>
            <a:bodyPr lIns="0" tIns="0" rIns="0" bIns="0"/>
            <a:lstStyle/>
            <a:p>
              <a:pPr marL="171450" indent="-171450" eaLnBrk="1" fontAlgn="auto">
                <a:spcBef>
                  <a:spcPts val="400"/>
                </a:spcBef>
                <a:spcAft>
                  <a:spcPts val="0"/>
                </a:spcAft>
                <a:buSzPct val="100000"/>
                <a:buFont typeface="Arial"/>
                <a:buChar char="•"/>
                <a:defRPr sz="1800" b="0" i="0" u="none" strike="noStrike" kern="0" cap="none" spc="0" baseline="0">
                  <a:solidFill>
                    <a:srgbClr val="000000"/>
                  </a:solidFill>
                  <a:uFillTx/>
                </a:defRPr>
              </a:pPr>
              <a:r>
                <a:rPr lang="ja-JP" altLang="en-US" sz="1600" dirty="0">
                  <a:latin typeface="HGPｺﾞｼｯｸE" pitchFamily="50"/>
                  <a:ea typeface="HGPｺﾞｼｯｸE" pitchFamily="50"/>
                  <a:cs typeface="HGP創英角ｺﾞｼｯｸUB"/>
                </a:rPr>
                <a:t>会社</a:t>
              </a:r>
              <a:r>
                <a:rPr lang="ja-JP" altLang="en-US" sz="1600" kern="0" dirty="0">
                  <a:solidFill>
                    <a:srgbClr val="000000"/>
                  </a:solidFill>
                  <a:latin typeface="HGPｺﾞｼｯｸE" pitchFamily="50"/>
                  <a:ea typeface="HGPｺﾞｼｯｸE" pitchFamily="50"/>
                  <a:cs typeface="HGP創英角ｺﾞｼｯｸUB"/>
                </a:rPr>
                <a:t>ごとの強みと課題の明確化</a:t>
              </a:r>
              <a:endParaRPr lang="en-US" altLang="ja-JP" sz="1600" kern="0" dirty="0">
                <a:solidFill>
                  <a:srgbClr val="000000"/>
                </a:solidFill>
                <a:latin typeface="HGPｺﾞｼｯｸE" pitchFamily="50"/>
                <a:ea typeface="HGPｺﾞｼｯｸE" pitchFamily="50"/>
                <a:cs typeface="HGP創英角ｺﾞｼｯｸUB"/>
              </a:endParaRPr>
            </a:p>
            <a:p>
              <a:pPr marL="171450" indent="-171450" eaLnBrk="1" fontAlgn="auto">
                <a:spcBef>
                  <a:spcPts val="400"/>
                </a:spcBef>
                <a:spcAft>
                  <a:spcPts val="0"/>
                </a:spcAft>
                <a:buSzPct val="100000"/>
                <a:buFont typeface="Arial"/>
                <a:buChar char="•"/>
                <a:defRPr sz="1800" b="0" i="0" u="none" strike="noStrike" kern="0" cap="none" spc="0" baseline="0">
                  <a:solidFill>
                    <a:srgbClr val="000000"/>
                  </a:solidFill>
                  <a:uFillTx/>
                </a:defRPr>
              </a:pPr>
              <a:r>
                <a:rPr lang="ja-JP" altLang="en-US" sz="1600" dirty="0">
                  <a:latin typeface="HGPｺﾞｼｯｸE" pitchFamily="50"/>
                  <a:ea typeface="HGPｺﾞｼｯｸE" pitchFamily="50"/>
                  <a:cs typeface="HGP創英角ｺﾞｼｯｸUB"/>
                </a:rPr>
                <a:t>組織特性を活かした今後のマネジメント</a:t>
              </a:r>
              <a:endParaRPr lang="en-US" altLang="ja-JP" sz="1600" dirty="0">
                <a:latin typeface="HGPｺﾞｼｯｸE" pitchFamily="50"/>
                <a:ea typeface="HGPｺﾞｼｯｸE" pitchFamily="50"/>
                <a:cs typeface="HGP創英角ｺﾞｼｯｸUB"/>
              </a:endParaRPr>
            </a:p>
            <a:p>
              <a:pPr marL="171450" indent="-171450" eaLnBrk="1" fontAlgn="auto">
                <a:spcBef>
                  <a:spcPts val="400"/>
                </a:spcBef>
                <a:spcAft>
                  <a:spcPts val="0"/>
                </a:spcAft>
                <a:buSzPct val="100000"/>
                <a:buFont typeface="Arial"/>
                <a:buChar char="•"/>
                <a:defRPr sz="1800" b="0" i="0" u="none" strike="noStrike" kern="0" cap="none" spc="0" baseline="0">
                  <a:solidFill>
                    <a:srgbClr val="000000"/>
                  </a:solidFill>
                  <a:uFillTx/>
                </a:defRPr>
              </a:pPr>
              <a:r>
                <a:rPr lang="ja-JP" altLang="en-US" sz="1600" kern="0" dirty="0">
                  <a:solidFill>
                    <a:srgbClr val="000000"/>
                  </a:solidFill>
                  <a:latin typeface="HGPｺﾞｼｯｸE" pitchFamily="50"/>
                  <a:ea typeface="HGPｺﾞｼｯｸE" pitchFamily="50"/>
                  <a:cs typeface="HGP創英角ｺﾞｼｯｸUB"/>
                </a:rPr>
                <a:t>結果のフィードバックを通じた</a:t>
              </a:r>
              <a:r>
                <a:rPr lang="ja-JP" altLang="en-US" sz="1600" dirty="0">
                  <a:latin typeface="HGPｺﾞｼｯｸE" pitchFamily="50"/>
                  <a:ea typeface="HGPｺﾞｼｯｸE" pitchFamily="50"/>
                  <a:cs typeface="HGP創英角ｺﾞｼｯｸUB"/>
                </a:rPr>
                <a:t>自己理解の促進・上司と部下の関係性向上</a:t>
              </a:r>
              <a:endParaRPr lang="en-US" sz="1600" kern="0" dirty="0">
                <a:solidFill>
                  <a:srgbClr val="000000"/>
                </a:solidFill>
                <a:latin typeface="HGPｺﾞｼｯｸE" pitchFamily="50"/>
                <a:ea typeface="HGPｺﾞｼｯｸE" pitchFamily="50"/>
                <a:cs typeface="HGP創英角ｺﾞｼｯｸUB"/>
              </a:endParaRPr>
            </a:p>
          </p:txBody>
        </p:sp>
      </p:grpSp>
      <p:sp>
        <p:nvSpPr>
          <p:cNvPr id="72" name="正方形/長方形 71">
            <a:extLst>
              <a:ext uri="{FF2B5EF4-FFF2-40B4-BE49-F238E27FC236}">
                <a16:creationId xmlns:a16="http://schemas.microsoft.com/office/drawing/2014/main" id="{5495B343-C8EE-4097-B464-1E8FFE66895B}"/>
              </a:ext>
            </a:extLst>
          </p:cNvPr>
          <p:cNvSpPr/>
          <p:nvPr/>
        </p:nvSpPr>
        <p:spPr bwMode="auto">
          <a:xfrm>
            <a:off x="1156010" y="1402370"/>
            <a:ext cx="1500522" cy="708617"/>
          </a:xfrm>
          <a:prstGeom prst="rect">
            <a:avLst/>
          </a:prstGeom>
          <a:solidFill>
            <a:schemeClr val="accent1">
              <a:lumMod val="40000"/>
              <a:lumOff val="60000"/>
            </a:schemeClr>
          </a:solidFill>
          <a:ln w="9525" cap="flat" cmpd="sng" algn="ctr">
            <a:solidFill>
              <a:schemeClr val="tx1">
                <a:lumMod val="50000"/>
                <a:lumOff val="50000"/>
              </a:schemeClr>
            </a:solidFill>
            <a:prstDash val="solid"/>
            <a:round/>
            <a:headEnd type="none" w="med" len="med"/>
            <a:tailEnd type="none" w="med" len="med"/>
          </a:ln>
          <a:effectLst/>
        </p:spPr>
        <p:txBody>
          <a:bodyPr wrap="none" anchor="ctr"/>
          <a:lstStyle/>
          <a:p>
            <a:pPr algn="ctr">
              <a:lnSpc>
                <a:spcPct val="80000"/>
              </a:lnSpc>
              <a:defRPr/>
            </a:pPr>
            <a:r>
              <a:rPr kumimoji="0" lang="ja-JP" altLang="en-US" sz="1600" dirty="0">
                <a:solidFill>
                  <a:prstClr val="black"/>
                </a:solidFill>
                <a:latin typeface="HGPｺﾞｼｯｸE"/>
                <a:ea typeface="HGPｺﾞｼｯｸE"/>
                <a:cs typeface="HGPｺﾞｼｯｸE"/>
                <a:sym typeface="Arial"/>
                <a:rtl val="0"/>
              </a:rPr>
              <a:t>親会社</a:t>
            </a:r>
            <a:endParaRPr kumimoji="0" lang="en-US" altLang="ja-JP" sz="1600" dirty="0">
              <a:solidFill>
                <a:prstClr val="black"/>
              </a:solidFill>
              <a:latin typeface="HGPｺﾞｼｯｸE"/>
              <a:ea typeface="HGPｺﾞｼｯｸE"/>
              <a:cs typeface="HGPｺﾞｼｯｸE"/>
              <a:sym typeface="Arial"/>
              <a:rtl val="0"/>
            </a:endParaRPr>
          </a:p>
        </p:txBody>
      </p:sp>
      <p:sp>
        <p:nvSpPr>
          <p:cNvPr id="79" name="テキスト ボックス 48">
            <a:extLst>
              <a:ext uri="{FF2B5EF4-FFF2-40B4-BE49-F238E27FC236}">
                <a16:creationId xmlns:a16="http://schemas.microsoft.com/office/drawing/2014/main" id="{F0A2ABF3-15CA-4AE7-85A4-077D958ABD1D}"/>
              </a:ext>
            </a:extLst>
          </p:cNvPr>
          <p:cNvSpPr>
            <a:spLocks noChangeArrowheads="1"/>
          </p:cNvSpPr>
          <p:nvPr/>
        </p:nvSpPr>
        <p:spPr bwMode="auto">
          <a:xfrm>
            <a:off x="5129550" y="3194394"/>
            <a:ext cx="1167645" cy="246183"/>
          </a:xfrm>
          <a:prstGeom prst="roundRect">
            <a:avLst>
              <a:gd name="adj" fmla="val 16801"/>
            </a:avLst>
          </a:prstGeom>
          <a:solidFill>
            <a:schemeClr val="bg1"/>
          </a:solidFill>
          <a:ln w="25400">
            <a:solidFill>
              <a:srgbClr val="002060"/>
            </a:solidFill>
            <a:round/>
            <a:headEnd/>
            <a:tailEnd/>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0" lang="ja-JP" altLang="en-US"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管理職それぞれ</a:t>
            </a:r>
            <a:endParaRPr kumimoji="0" lang="en-US" altLang="ja-JP"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endParaRPr>
          </a:p>
        </p:txBody>
      </p:sp>
      <p:sp>
        <p:nvSpPr>
          <p:cNvPr id="80" name="正方形/長方形 79">
            <a:extLst>
              <a:ext uri="{FF2B5EF4-FFF2-40B4-BE49-F238E27FC236}">
                <a16:creationId xmlns:a16="http://schemas.microsoft.com/office/drawing/2014/main" id="{DF579A5D-A9E4-45EC-8908-1052414EB2BD}"/>
              </a:ext>
            </a:extLst>
          </p:cNvPr>
          <p:cNvSpPr/>
          <p:nvPr/>
        </p:nvSpPr>
        <p:spPr bwMode="auto">
          <a:xfrm>
            <a:off x="1020200" y="2701004"/>
            <a:ext cx="797015" cy="708617"/>
          </a:xfrm>
          <a:prstGeom prst="rect">
            <a:avLst/>
          </a:prstGeom>
          <a:solidFill>
            <a:schemeClr val="accent1">
              <a:lumMod val="40000"/>
              <a:lumOff val="60000"/>
            </a:schemeClr>
          </a:solidFill>
          <a:ln w="9525" cap="flat" cmpd="sng" algn="ctr">
            <a:solidFill>
              <a:schemeClr val="tx1">
                <a:lumMod val="50000"/>
                <a:lumOff val="50000"/>
              </a:schemeClr>
            </a:solidFill>
            <a:prstDash val="solid"/>
            <a:round/>
            <a:headEnd type="none" w="med" len="med"/>
            <a:tailEnd type="none" w="med" len="med"/>
          </a:ln>
          <a:effectLst/>
        </p:spPr>
        <p:txBody>
          <a:bodyPr wrap="none" anchor="ctr"/>
          <a:lstStyle/>
          <a:p>
            <a:pPr algn="ctr">
              <a:lnSpc>
                <a:spcPct val="80000"/>
              </a:lnSpc>
              <a:defRPr/>
            </a:pPr>
            <a:r>
              <a:rPr kumimoji="0" lang="en-US" altLang="ja-JP" sz="1600" dirty="0">
                <a:solidFill>
                  <a:prstClr val="black"/>
                </a:solidFill>
                <a:latin typeface="HGPｺﾞｼｯｸE"/>
                <a:ea typeface="HGPｺﾞｼｯｸE"/>
                <a:cs typeface="HGPｺﾞｼｯｸE"/>
                <a:sym typeface="Arial"/>
                <a:rtl val="0"/>
              </a:rPr>
              <a:t>B</a:t>
            </a:r>
            <a:r>
              <a:rPr kumimoji="0" lang="ja-JP" altLang="en-US" sz="1600" dirty="0">
                <a:solidFill>
                  <a:prstClr val="black"/>
                </a:solidFill>
                <a:latin typeface="HGPｺﾞｼｯｸE"/>
                <a:ea typeface="HGPｺﾞｼｯｸE"/>
                <a:cs typeface="HGPｺﾞｼｯｸE"/>
                <a:sym typeface="Arial"/>
                <a:rtl val="0"/>
              </a:rPr>
              <a:t>社</a:t>
            </a:r>
            <a:endParaRPr kumimoji="0" lang="en-US" altLang="ja-JP" sz="1600" dirty="0">
              <a:solidFill>
                <a:prstClr val="black"/>
              </a:solidFill>
              <a:latin typeface="HGPｺﾞｼｯｸE"/>
              <a:ea typeface="HGPｺﾞｼｯｸE"/>
              <a:cs typeface="HGPｺﾞｼｯｸE"/>
              <a:sym typeface="Arial"/>
              <a:rtl val="0"/>
            </a:endParaRPr>
          </a:p>
        </p:txBody>
      </p:sp>
      <p:sp>
        <p:nvSpPr>
          <p:cNvPr id="82" name="正方形/長方形 81">
            <a:extLst>
              <a:ext uri="{FF2B5EF4-FFF2-40B4-BE49-F238E27FC236}">
                <a16:creationId xmlns:a16="http://schemas.microsoft.com/office/drawing/2014/main" id="{682432F0-5088-4264-B35C-12188F5ECF7D}"/>
              </a:ext>
            </a:extLst>
          </p:cNvPr>
          <p:cNvSpPr/>
          <p:nvPr/>
        </p:nvSpPr>
        <p:spPr bwMode="auto">
          <a:xfrm>
            <a:off x="1928301" y="2714473"/>
            <a:ext cx="797015" cy="708617"/>
          </a:xfrm>
          <a:prstGeom prst="rect">
            <a:avLst/>
          </a:prstGeom>
          <a:solidFill>
            <a:schemeClr val="accent1">
              <a:lumMod val="40000"/>
              <a:lumOff val="60000"/>
            </a:schemeClr>
          </a:solidFill>
          <a:ln w="9525" cap="flat" cmpd="sng" algn="ctr">
            <a:solidFill>
              <a:schemeClr val="tx1">
                <a:lumMod val="50000"/>
                <a:lumOff val="50000"/>
              </a:schemeClr>
            </a:solidFill>
            <a:prstDash val="solid"/>
            <a:round/>
            <a:headEnd type="none" w="med" len="med"/>
            <a:tailEnd type="none" w="med" len="med"/>
          </a:ln>
          <a:effectLst/>
        </p:spPr>
        <p:txBody>
          <a:bodyPr wrap="none" anchor="ctr"/>
          <a:lstStyle/>
          <a:p>
            <a:pPr algn="ctr">
              <a:lnSpc>
                <a:spcPct val="80000"/>
              </a:lnSpc>
              <a:defRPr/>
            </a:pPr>
            <a:r>
              <a:rPr kumimoji="0" lang="en-US" altLang="ja-JP" sz="1600" dirty="0">
                <a:solidFill>
                  <a:prstClr val="black"/>
                </a:solidFill>
                <a:latin typeface="HGPｺﾞｼｯｸE"/>
                <a:ea typeface="HGPｺﾞｼｯｸE"/>
                <a:cs typeface="HGPｺﾞｼｯｸE"/>
                <a:sym typeface="Arial"/>
                <a:rtl val="0"/>
              </a:rPr>
              <a:t>C</a:t>
            </a:r>
            <a:r>
              <a:rPr kumimoji="0" lang="ja-JP" altLang="en-US" sz="1600" dirty="0">
                <a:solidFill>
                  <a:prstClr val="black"/>
                </a:solidFill>
                <a:latin typeface="HGPｺﾞｼｯｸE"/>
                <a:ea typeface="HGPｺﾞｼｯｸE"/>
                <a:cs typeface="HGPｺﾞｼｯｸE"/>
                <a:sym typeface="Arial"/>
                <a:rtl val="0"/>
              </a:rPr>
              <a:t>社</a:t>
            </a:r>
            <a:endParaRPr kumimoji="0" lang="en-US" altLang="ja-JP" sz="1600" dirty="0">
              <a:solidFill>
                <a:prstClr val="black"/>
              </a:solidFill>
              <a:latin typeface="HGPｺﾞｼｯｸE"/>
              <a:ea typeface="HGPｺﾞｼｯｸE"/>
              <a:cs typeface="HGPｺﾞｼｯｸE"/>
              <a:sym typeface="Arial"/>
              <a:rtl val="0"/>
            </a:endParaRPr>
          </a:p>
        </p:txBody>
      </p:sp>
      <p:sp>
        <p:nvSpPr>
          <p:cNvPr id="83" name="正方形/長方形 82">
            <a:extLst>
              <a:ext uri="{FF2B5EF4-FFF2-40B4-BE49-F238E27FC236}">
                <a16:creationId xmlns:a16="http://schemas.microsoft.com/office/drawing/2014/main" id="{3FC2E983-191C-4357-BF93-B1C9AC160EDB}"/>
              </a:ext>
            </a:extLst>
          </p:cNvPr>
          <p:cNvSpPr/>
          <p:nvPr/>
        </p:nvSpPr>
        <p:spPr bwMode="auto">
          <a:xfrm>
            <a:off x="2831786" y="2711034"/>
            <a:ext cx="797015" cy="708617"/>
          </a:xfrm>
          <a:prstGeom prst="rect">
            <a:avLst/>
          </a:prstGeom>
          <a:solidFill>
            <a:schemeClr val="accent1">
              <a:lumMod val="40000"/>
              <a:lumOff val="60000"/>
            </a:schemeClr>
          </a:solidFill>
          <a:ln w="9525" cap="flat" cmpd="sng" algn="ctr">
            <a:solidFill>
              <a:schemeClr val="tx1">
                <a:lumMod val="50000"/>
                <a:lumOff val="50000"/>
              </a:schemeClr>
            </a:solidFill>
            <a:prstDash val="solid"/>
            <a:round/>
            <a:headEnd type="none" w="med" len="med"/>
            <a:tailEnd type="none" w="med" len="med"/>
          </a:ln>
          <a:effectLst/>
        </p:spPr>
        <p:txBody>
          <a:bodyPr wrap="none" anchor="ctr"/>
          <a:lstStyle/>
          <a:p>
            <a:pPr algn="ctr">
              <a:lnSpc>
                <a:spcPct val="80000"/>
              </a:lnSpc>
              <a:defRPr/>
            </a:pPr>
            <a:r>
              <a:rPr kumimoji="0" lang="en-US" altLang="ja-JP" sz="1600" dirty="0">
                <a:solidFill>
                  <a:prstClr val="black"/>
                </a:solidFill>
                <a:latin typeface="HGPｺﾞｼｯｸE"/>
                <a:ea typeface="HGPｺﾞｼｯｸE"/>
                <a:cs typeface="HGPｺﾞｼｯｸE"/>
                <a:sym typeface="Arial"/>
                <a:rtl val="0"/>
              </a:rPr>
              <a:t>D</a:t>
            </a:r>
            <a:r>
              <a:rPr kumimoji="0" lang="ja-JP" altLang="en-US" sz="1600" dirty="0">
                <a:solidFill>
                  <a:prstClr val="black"/>
                </a:solidFill>
                <a:latin typeface="HGPｺﾞｼｯｸE"/>
                <a:ea typeface="HGPｺﾞｼｯｸE"/>
                <a:cs typeface="HGPｺﾞｼｯｸE"/>
                <a:sym typeface="Arial"/>
                <a:rtl val="0"/>
              </a:rPr>
              <a:t>社</a:t>
            </a:r>
            <a:endParaRPr kumimoji="0" lang="en-US" altLang="ja-JP" sz="1600" dirty="0">
              <a:solidFill>
                <a:prstClr val="black"/>
              </a:solidFill>
              <a:latin typeface="HGPｺﾞｼｯｸE"/>
              <a:ea typeface="HGPｺﾞｼｯｸE"/>
              <a:cs typeface="HGPｺﾞｼｯｸE"/>
              <a:sym typeface="Arial"/>
              <a:rtl val="0"/>
            </a:endParaRPr>
          </a:p>
        </p:txBody>
      </p:sp>
      <p:grpSp>
        <p:nvGrpSpPr>
          <p:cNvPr id="2" name="グループ化 1">
            <a:extLst>
              <a:ext uri="{FF2B5EF4-FFF2-40B4-BE49-F238E27FC236}">
                <a16:creationId xmlns:a16="http://schemas.microsoft.com/office/drawing/2014/main" id="{E96FEB59-1A3A-4CE6-88E7-D42D0CAC3725}"/>
              </a:ext>
            </a:extLst>
          </p:cNvPr>
          <p:cNvGrpSpPr/>
          <p:nvPr/>
        </p:nvGrpSpPr>
        <p:grpSpPr>
          <a:xfrm>
            <a:off x="8132315" y="1373568"/>
            <a:ext cx="3888920" cy="1828959"/>
            <a:chOff x="7852025" y="1207916"/>
            <a:chExt cx="3888920" cy="1828959"/>
          </a:xfrm>
        </p:grpSpPr>
        <p:pic>
          <p:nvPicPr>
            <p:cNvPr id="3" name="図 2">
              <a:extLst>
                <a:ext uri="{FF2B5EF4-FFF2-40B4-BE49-F238E27FC236}">
                  <a16:creationId xmlns:a16="http://schemas.microsoft.com/office/drawing/2014/main" id="{84B5E070-508A-4DDE-892A-2E9EF2B4DFA0}"/>
                </a:ext>
              </a:extLst>
            </p:cNvPr>
            <p:cNvPicPr>
              <a:picLocks noChangeAspect="1"/>
            </p:cNvPicPr>
            <p:nvPr/>
          </p:nvPicPr>
          <p:blipFill>
            <a:blip r:embed="rId4"/>
            <a:stretch>
              <a:fillRect/>
            </a:stretch>
          </p:blipFill>
          <p:spPr>
            <a:xfrm>
              <a:off x="8251208" y="1207916"/>
              <a:ext cx="3489737" cy="1828959"/>
            </a:xfrm>
            <a:prstGeom prst="rect">
              <a:avLst/>
            </a:prstGeom>
          </p:spPr>
        </p:pic>
        <p:sp>
          <p:nvSpPr>
            <p:cNvPr id="78" name="テキスト ボックス 48">
              <a:extLst>
                <a:ext uri="{FF2B5EF4-FFF2-40B4-BE49-F238E27FC236}">
                  <a16:creationId xmlns:a16="http://schemas.microsoft.com/office/drawing/2014/main" id="{D17CBC37-AD92-4E79-BDC2-5394BA6CAD08}"/>
                </a:ext>
              </a:extLst>
            </p:cNvPr>
            <p:cNvSpPr>
              <a:spLocks noChangeArrowheads="1"/>
            </p:cNvSpPr>
            <p:nvPr/>
          </p:nvSpPr>
          <p:spPr bwMode="auto">
            <a:xfrm>
              <a:off x="7852025" y="1484185"/>
              <a:ext cx="837238" cy="190312"/>
            </a:xfrm>
            <a:prstGeom prst="roundRect">
              <a:avLst>
                <a:gd name="adj" fmla="val 16801"/>
              </a:avLst>
            </a:prstGeom>
            <a:solidFill>
              <a:schemeClr val="bg1"/>
            </a:solidFill>
            <a:ln w="25400">
              <a:solidFill>
                <a:schemeClr val="accent6">
                  <a:lumMod val="20000"/>
                  <a:lumOff val="80000"/>
                </a:schemeClr>
              </a:solidFill>
              <a:round/>
              <a:headEnd/>
              <a:tailEnd/>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0" lang="en-US" altLang="ja-JP"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A</a:t>
              </a:r>
              <a:r>
                <a:rPr kumimoji="0" lang="ja-JP" altLang="en-US"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社</a:t>
              </a:r>
              <a:endParaRPr kumimoji="0" lang="en-US" altLang="ja-JP"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endParaRPr>
            </a:p>
          </p:txBody>
        </p:sp>
        <p:sp>
          <p:nvSpPr>
            <p:cNvPr id="87" name="テキスト ボックス 48">
              <a:extLst>
                <a:ext uri="{FF2B5EF4-FFF2-40B4-BE49-F238E27FC236}">
                  <a16:creationId xmlns:a16="http://schemas.microsoft.com/office/drawing/2014/main" id="{C567B779-5B68-4A33-9680-9ED0140E9181}"/>
                </a:ext>
              </a:extLst>
            </p:cNvPr>
            <p:cNvSpPr>
              <a:spLocks noChangeArrowheads="1"/>
            </p:cNvSpPr>
            <p:nvPr/>
          </p:nvSpPr>
          <p:spPr bwMode="auto">
            <a:xfrm>
              <a:off x="7852025" y="1853737"/>
              <a:ext cx="837238" cy="190312"/>
            </a:xfrm>
            <a:prstGeom prst="roundRect">
              <a:avLst>
                <a:gd name="adj" fmla="val 16801"/>
              </a:avLst>
            </a:prstGeom>
            <a:solidFill>
              <a:schemeClr val="bg1"/>
            </a:solidFill>
            <a:ln w="25400">
              <a:solidFill>
                <a:schemeClr val="accent6">
                  <a:lumMod val="20000"/>
                  <a:lumOff val="80000"/>
                </a:schemeClr>
              </a:solidFill>
              <a:round/>
              <a:headEnd/>
              <a:tailEnd/>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0" lang="en-US" altLang="ja-JP"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B</a:t>
              </a:r>
              <a:r>
                <a:rPr kumimoji="0" lang="ja-JP" altLang="en-US"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社</a:t>
              </a:r>
              <a:endParaRPr kumimoji="0" lang="en-US" altLang="ja-JP"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endParaRPr>
            </a:p>
          </p:txBody>
        </p:sp>
        <p:sp>
          <p:nvSpPr>
            <p:cNvPr id="88" name="テキスト ボックス 48">
              <a:extLst>
                <a:ext uri="{FF2B5EF4-FFF2-40B4-BE49-F238E27FC236}">
                  <a16:creationId xmlns:a16="http://schemas.microsoft.com/office/drawing/2014/main" id="{D548066E-B43F-4AEB-971A-8482574254AE}"/>
                </a:ext>
              </a:extLst>
            </p:cNvPr>
            <p:cNvSpPr>
              <a:spLocks noChangeArrowheads="1"/>
            </p:cNvSpPr>
            <p:nvPr/>
          </p:nvSpPr>
          <p:spPr bwMode="auto">
            <a:xfrm>
              <a:off x="7852025" y="2172851"/>
              <a:ext cx="837238" cy="190312"/>
            </a:xfrm>
            <a:prstGeom prst="roundRect">
              <a:avLst>
                <a:gd name="adj" fmla="val 16801"/>
              </a:avLst>
            </a:prstGeom>
            <a:solidFill>
              <a:schemeClr val="bg1"/>
            </a:solidFill>
            <a:ln w="25400">
              <a:solidFill>
                <a:schemeClr val="accent6">
                  <a:lumMod val="20000"/>
                  <a:lumOff val="80000"/>
                </a:schemeClr>
              </a:solidFill>
              <a:round/>
              <a:headEnd/>
              <a:tailEnd/>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0" lang="en-US" altLang="ja-JP"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C</a:t>
              </a:r>
              <a:r>
                <a:rPr kumimoji="0" lang="ja-JP" altLang="en-US"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社</a:t>
              </a:r>
              <a:endParaRPr kumimoji="0" lang="en-US" altLang="ja-JP"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endParaRPr>
            </a:p>
          </p:txBody>
        </p:sp>
        <p:sp>
          <p:nvSpPr>
            <p:cNvPr id="91" name="テキスト ボックス 48">
              <a:extLst>
                <a:ext uri="{FF2B5EF4-FFF2-40B4-BE49-F238E27FC236}">
                  <a16:creationId xmlns:a16="http://schemas.microsoft.com/office/drawing/2014/main" id="{D2909A96-7765-4F81-B3B3-19DEBD2B4E19}"/>
                </a:ext>
              </a:extLst>
            </p:cNvPr>
            <p:cNvSpPr>
              <a:spLocks noChangeArrowheads="1"/>
            </p:cNvSpPr>
            <p:nvPr/>
          </p:nvSpPr>
          <p:spPr bwMode="auto">
            <a:xfrm>
              <a:off x="7852025" y="2542403"/>
              <a:ext cx="837238" cy="190312"/>
            </a:xfrm>
            <a:prstGeom prst="roundRect">
              <a:avLst>
                <a:gd name="adj" fmla="val 16801"/>
              </a:avLst>
            </a:prstGeom>
            <a:solidFill>
              <a:schemeClr val="bg1"/>
            </a:solidFill>
            <a:ln w="25400">
              <a:solidFill>
                <a:schemeClr val="accent6">
                  <a:lumMod val="20000"/>
                  <a:lumOff val="80000"/>
                </a:schemeClr>
              </a:solidFill>
              <a:round/>
              <a:headEnd/>
              <a:tailEnd/>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0" lang="en-US" altLang="ja-JP"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D</a:t>
              </a:r>
              <a:r>
                <a:rPr kumimoji="0" lang="ja-JP" altLang="en-US"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社</a:t>
              </a:r>
              <a:endParaRPr kumimoji="0" lang="en-US" altLang="ja-JP" sz="1100" u="sng" dirty="0">
                <a:solidFill>
                  <a:srgbClr val="000000"/>
                </a:solidFill>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endParaRPr>
            </a:p>
          </p:txBody>
        </p:sp>
      </p:grpSp>
      <p:cxnSp>
        <p:nvCxnSpPr>
          <p:cNvPr id="5" name="直線コネクタ 4">
            <a:extLst>
              <a:ext uri="{FF2B5EF4-FFF2-40B4-BE49-F238E27FC236}">
                <a16:creationId xmlns:a16="http://schemas.microsoft.com/office/drawing/2014/main" id="{FF47E0C2-A4A5-4BDF-987D-FFE32B7E425C}"/>
              </a:ext>
            </a:extLst>
          </p:cNvPr>
          <p:cNvCxnSpPr/>
          <p:nvPr/>
        </p:nvCxnSpPr>
        <p:spPr>
          <a:xfrm>
            <a:off x="479376" y="2420888"/>
            <a:ext cx="25922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2A5A2C7C-31BD-437B-B9B4-8C2937395C68}"/>
              </a:ext>
            </a:extLst>
          </p:cNvPr>
          <p:cNvCxnSpPr>
            <a:cxnSpLocks/>
          </p:cNvCxnSpPr>
          <p:nvPr/>
        </p:nvCxnSpPr>
        <p:spPr>
          <a:xfrm flipV="1">
            <a:off x="1906271" y="2145428"/>
            <a:ext cx="0" cy="2852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772D2560-D95D-4922-A067-01EF588B3B2B}"/>
              </a:ext>
            </a:extLst>
          </p:cNvPr>
          <p:cNvCxnSpPr>
            <a:cxnSpLocks/>
          </p:cNvCxnSpPr>
          <p:nvPr/>
        </p:nvCxnSpPr>
        <p:spPr>
          <a:xfrm flipV="1">
            <a:off x="479376" y="2423680"/>
            <a:ext cx="0" cy="2852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A83BB4EE-74A2-41A8-9756-495E66CD2B6D}"/>
              </a:ext>
            </a:extLst>
          </p:cNvPr>
          <p:cNvCxnSpPr>
            <a:cxnSpLocks/>
          </p:cNvCxnSpPr>
          <p:nvPr/>
        </p:nvCxnSpPr>
        <p:spPr>
          <a:xfrm flipV="1">
            <a:off x="1415480" y="2420888"/>
            <a:ext cx="0" cy="2852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53B91361-30BD-4EAA-92B1-CAFEF1C142A8}"/>
              </a:ext>
            </a:extLst>
          </p:cNvPr>
          <p:cNvCxnSpPr>
            <a:cxnSpLocks/>
          </p:cNvCxnSpPr>
          <p:nvPr/>
        </p:nvCxnSpPr>
        <p:spPr>
          <a:xfrm flipV="1">
            <a:off x="2279576" y="2420888"/>
            <a:ext cx="0" cy="2852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E2BE214-2C5B-4124-95B1-E0DED4BDA506}"/>
              </a:ext>
            </a:extLst>
          </p:cNvPr>
          <p:cNvCxnSpPr>
            <a:cxnSpLocks/>
          </p:cNvCxnSpPr>
          <p:nvPr/>
        </p:nvCxnSpPr>
        <p:spPr>
          <a:xfrm flipV="1">
            <a:off x="3071664" y="2420888"/>
            <a:ext cx="0" cy="2852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1" name="角丸四角形 6">
            <a:extLst>
              <a:ext uri="{FF2B5EF4-FFF2-40B4-BE49-F238E27FC236}">
                <a16:creationId xmlns:a16="http://schemas.microsoft.com/office/drawing/2014/main" id="{A751245D-6107-4893-90CE-3B8C0BD3D76D}"/>
              </a:ext>
            </a:extLst>
          </p:cNvPr>
          <p:cNvSpPr>
            <a:spLocks noChangeArrowheads="1"/>
          </p:cNvSpPr>
          <p:nvPr/>
        </p:nvSpPr>
        <p:spPr bwMode="auto">
          <a:xfrm>
            <a:off x="5161056" y="1981969"/>
            <a:ext cx="2620182" cy="737145"/>
          </a:xfrm>
          <a:prstGeom prst="roundRect">
            <a:avLst>
              <a:gd name="adj" fmla="val 16667"/>
            </a:avLst>
          </a:prstGeom>
          <a:solidFill>
            <a:schemeClr val="bg1"/>
          </a:solidFill>
          <a:ln w="12700" algn="ctr">
            <a:solidFill>
              <a:schemeClr val="accent6">
                <a:lumMod val="50000"/>
              </a:schemeClr>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kern="1200" dirty="0">
                <a:solidFill>
                  <a:srgbClr val="002060"/>
                </a:solidFill>
                <a:latin typeface="HGPｺﾞｼｯｸE" panose="020B0900000000000000" pitchFamily="50" charset="-128"/>
                <a:ea typeface="HGPｺﾞｼｯｸE" panose="020B0900000000000000" pitchFamily="50" charset="-128"/>
              </a:rPr>
              <a:t>経営陣向け</a:t>
            </a:r>
            <a:endParaRPr kumimoji="1" lang="en-US" altLang="ja-JP" sz="1800" kern="1200" dirty="0">
              <a:solidFill>
                <a:srgbClr val="002060"/>
              </a:solidFill>
              <a:latin typeface="HGPｺﾞｼｯｸE" panose="020B0900000000000000" pitchFamily="50" charset="-128"/>
              <a:ea typeface="HGPｺﾞｼｯｸE" panose="020B09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kern="1200" dirty="0">
                <a:solidFill>
                  <a:srgbClr val="002060"/>
                </a:solidFill>
                <a:latin typeface="HGPｺﾞｼｯｸE" panose="020B0900000000000000" pitchFamily="50" charset="-128"/>
                <a:ea typeface="HGPｺﾞｼｯｸE" panose="020B0900000000000000" pitchFamily="50" charset="-128"/>
              </a:rPr>
              <a:t>フィードバックレポート</a:t>
            </a:r>
            <a:endParaRPr kumimoji="1" lang="en-US" altLang="ja-JP" sz="1800" kern="1200" dirty="0">
              <a:solidFill>
                <a:srgbClr val="002060"/>
              </a:solidFill>
              <a:latin typeface="HGPｺﾞｼｯｸE" panose="020B0900000000000000" pitchFamily="50" charset="-128"/>
              <a:ea typeface="HGPｺﾞｼｯｸE" panose="020B0900000000000000" pitchFamily="50" charset="-128"/>
            </a:endParaRPr>
          </a:p>
        </p:txBody>
      </p:sp>
      <p:sp>
        <p:nvSpPr>
          <p:cNvPr id="63" name="角丸四角形 6">
            <a:extLst>
              <a:ext uri="{FF2B5EF4-FFF2-40B4-BE49-F238E27FC236}">
                <a16:creationId xmlns:a16="http://schemas.microsoft.com/office/drawing/2014/main" id="{9B79194B-15F6-44CC-8966-1F27CE778FCD}"/>
              </a:ext>
            </a:extLst>
          </p:cNvPr>
          <p:cNvSpPr>
            <a:spLocks noChangeArrowheads="1"/>
          </p:cNvSpPr>
          <p:nvPr/>
        </p:nvSpPr>
        <p:spPr bwMode="auto">
          <a:xfrm>
            <a:off x="5123106" y="3627959"/>
            <a:ext cx="2620182" cy="737145"/>
          </a:xfrm>
          <a:prstGeom prst="roundRect">
            <a:avLst>
              <a:gd name="adj" fmla="val 16667"/>
            </a:avLst>
          </a:prstGeom>
          <a:solidFill>
            <a:schemeClr val="bg1"/>
          </a:solidFill>
          <a:ln w="12700" algn="ctr">
            <a:solidFill>
              <a:schemeClr val="accent6">
                <a:lumMod val="50000"/>
              </a:schemeClr>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kern="1200" dirty="0">
                <a:solidFill>
                  <a:srgbClr val="002060"/>
                </a:solidFill>
                <a:latin typeface="HGPｺﾞｼｯｸE" panose="020B0900000000000000" pitchFamily="50" charset="-128"/>
                <a:ea typeface="HGPｺﾞｼｯｸE" panose="020B0900000000000000" pitchFamily="50" charset="-128"/>
              </a:rPr>
              <a:t>対面とオンラインによる</a:t>
            </a:r>
            <a:endParaRPr kumimoji="1" lang="en-US" altLang="ja-JP" sz="1800" kern="1200" dirty="0">
              <a:solidFill>
                <a:srgbClr val="002060"/>
              </a:solidFill>
              <a:latin typeface="HGPｺﾞｼｯｸE" panose="020B0900000000000000" pitchFamily="50" charset="-128"/>
              <a:ea typeface="HGPｺﾞｼｯｸE" panose="020B09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kern="1200" dirty="0">
                <a:solidFill>
                  <a:srgbClr val="002060"/>
                </a:solidFill>
                <a:latin typeface="HGPｺﾞｼｯｸE" panose="020B0900000000000000" pitchFamily="50" charset="-128"/>
                <a:ea typeface="HGPｺﾞｼｯｸE" panose="020B0900000000000000" pitchFamily="50" charset="-128"/>
              </a:rPr>
              <a:t>個人フィードバック</a:t>
            </a:r>
            <a:endParaRPr kumimoji="1" lang="en-US" altLang="ja-JP" sz="1800" kern="1200" dirty="0">
              <a:solidFill>
                <a:srgbClr val="002060"/>
              </a:solidFill>
              <a:latin typeface="HGPｺﾞｼｯｸE" panose="020B0900000000000000" pitchFamily="50" charset="-128"/>
              <a:ea typeface="HGPｺﾞｼｯｸE" panose="020B0900000000000000" pitchFamily="50" charset="-128"/>
            </a:endParaRPr>
          </a:p>
        </p:txBody>
      </p:sp>
      <p:sp>
        <p:nvSpPr>
          <p:cNvPr id="65" name="角丸四角形 6">
            <a:extLst>
              <a:ext uri="{FF2B5EF4-FFF2-40B4-BE49-F238E27FC236}">
                <a16:creationId xmlns:a16="http://schemas.microsoft.com/office/drawing/2014/main" id="{C9D63014-D72C-4D9E-A31A-875FC884C565}"/>
              </a:ext>
            </a:extLst>
          </p:cNvPr>
          <p:cNvSpPr>
            <a:spLocks noChangeArrowheads="1"/>
          </p:cNvSpPr>
          <p:nvPr/>
        </p:nvSpPr>
        <p:spPr bwMode="auto">
          <a:xfrm>
            <a:off x="7921355" y="3795332"/>
            <a:ext cx="4099880" cy="505712"/>
          </a:xfrm>
          <a:prstGeom prst="roundRect">
            <a:avLst>
              <a:gd name="adj" fmla="val 16667"/>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000" dirty="0">
                <a:solidFill>
                  <a:srgbClr val="002060"/>
                </a:solidFill>
                <a:latin typeface="HGPｺﾞｼｯｸE" panose="020B0900000000000000" pitchFamily="50" charset="-128"/>
                <a:ea typeface="HGPｺﾞｼｯｸE" panose="020B0900000000000000" pitchFamily="50" charset="-128"/>
                <a:cs typeface="Arial" panose="020B0604020202020204" pitchFamily="34" charset="0"/>
                <a:sym typeface="Arial" panose="020B0604020202020204" pitchFamily="34" charset="0"/>
              </a:rPr>
              <a:t>役員</a:t>
            </a:r>
            <a:r>
              <a:rPr lang="ja-JP" altLang="en-US" sz="1800" dirty="0">
                <a:solidFill>
                  <a:srgbClr val="002060"/>
                </a:solidFill>
                <a:latin typeface="HGPｺﾞｼｯｸE" panose="020B0900000000000000" pitchFamily="50" charset="-128"/>
                <a:ea typeface="HGPｺﾞｼｯｸE" panose="020B0900000000000000" pitchFamily="50" charset="-128"/>
                <a:cs typeface="Arial" panose="020B0604020202020204" pitchFamily="34" charset="0"/>
                <a:sym typeface="Arial" panose="020B0604020202020204" pitchFamily="34" charset="0"/>
              </a:rPr>
              <a:t>　→　対面セッションでじっくり</a:t>
            </a:r>
            <a:endParaRPr lang="en-US" altLang="ja-JP" sz="1800" dirty="0">
              <a:solidFill>
                <a:srgbClr val="002060"/>
              </a:solidFill>
              <a:latin typeface="HGPｺﾞｼｯｸE" panose="020B0900000000000000" pitchFamily="50" charset="-128"/>
              <a:ea typeface="HGPｺﾞｼｯｸE" panose="020B0900000000000000" pitchFamily="50" charset="-128"/>
              <a:cs typeface="Arial" panose="020B0604020202020204" pitchFamily="34" charset="0"/>
              <a:sym typeface="Arial" panose="020B0604020202020204" pitchFamily="34" charset="0"/>
            </a:endParaRPr>
          </a:p>
        </p:txBody>
      </p:sp>
      <p:sp>
        <p:nvSpPr>
          <p:cNvPr id="66" name="角丸四角形 6">
            <a:extLst>
              <a:ext uri="{FF2B5EF4-FFF2-40B4-BE49-F238E27FC236}">
                <a16:creationId xmlns:a16="http://schemas.microsoft.com/office/drawing/2014/main" id="{E131EC56-EF50-4620-A410-E351081EBC86}"/>
              </a:ext>
            </a:extLst>
          </p:cNvPr>
          <p:cNvSpPr>
            <a:spLocks noChangeArrowheads="1"/>
          </p:cNvSpPr>
          <p:nvPr/>
        </p:nvSpPr>
        <p:spPr bwMode="auto">
          <a:xfrm>
            <a:off x="7921355" y="4365104"/>
            <a:ext cx="4099880" cy="505712"/>
          </a:xfrm>
          <a:prstGeom prst="roundRect">
            <a:avLst>
              <a:gd name="adj" fmla="val 16667"/>
            </a:avLst>
          </a:prstGeom>
          <a:noFill/>
          <a:ln w="9525">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000" dirty="0">
                <a:solidFill>
                  <a:srgbClr val="002060"/>
                </a:solidFill>
                <a:latin typeface="HGPｺﾞｼｯｸE" panose="020B0900000000000000" pitchFamily="50" charset="-128"/>
                <a:ea typeface="HGPｺﾞｼｯｸE" panose="020B0900000000000000" pitchFamily="50" charset="-128"/>
                <a:cs typeface="Arial" panose="020B0604020202020204" pitchFamily="34" charset="0"/>
                <a:sym typeface="Arial" panose="020B0604020202020204" pitchFamily="34" charset="0"/>
              </a:rPr>
              <a:t>管理職　→　</a:t>
            </a:r>
            <a:r>
              <a:rPr lang="en-US" altLang="ja-JP" sz="2000" dirty="0">
                <a:solidFill>
                  <a:srgbClr val="002060"/>
                </a:solidFill>
                <a:latin typeface="HGPｺﾞｼｯｸE" panose="020B0900000000000000" pitchFamily="50" charset="-128"/>
                <a:ea typeface="HGPｺﾞｼｯｸE" panose="020B0900000000000000" pitchFamily="50" charset="-128"/>
                <a:cs typeface="Arial" panose="020B0604020202020204" pitchFamily="34" charset="0"/>
                <a:sym typeface="Arial" panose="020B0604020202020204" pitchFamily="34" charset="0"/>
              </a:rPr>
              <a:t>e-</a:t>
            </a:r>
            <a:r>
              <a:rPr lang="ja-JP" altLang="en-US" sz="2000" dirty="0">
                <a:solidFill>
                  <a:srgbClr val="002060"/>
                </a:solidFill>
                <a:latin typeface="HGPｺﾞｼｯｸE" panose="020B0900000000000000" pitchFamily="50" charset="-128"/>
                <a:ea typeface="HGPｺﾞｼｯｸE" panose="020B0900000000000000" pitchFamily="50" charset="-128"/>
                <a:cs typeface="Arial" panose="020B0604020202020204" pitchFamily="34" charset="0"/>
                <a:sym typeface="Arial" panose="020B0604020202020204" pitchFamily="34" charset="0"/>
              </a:rPr>
              <a:t>ラーニング＋</a:t>
            </a:r>
            <a:r>
              <a:rPr lang="en-US" altLang="ja-JP" sz="2000" dirty="0">
                <a:solidFill>
                  <a:srgbClr val="002060"/>
                </a:solidFill>
                <a:latin typeface="HGPｺﾞｼｯｸE" panose="020B0900000000000000" pitchFamily="50" charset="-128"/>
                <a:ea typeface="HGPｺﾞｼｯｸE" panose="020B0900000000000000" pitchFamily="50" charset="-128"/>
                <a:cs typeface="Arial" panose="020B0604020202020204" pitchFamily="34" charset="0"/>
                <a:sym typeface="Arial" panose="020B0604020202020204" pitchFamily="34" charset="0"/>
              </a:rPr>
              <a:t>1on1</a:t>
            </a:r>
            <a:r>
              <a:rPr lang="ja-JP" altLang="en-US" sz="2000" dirty="0">
                <a:solidFill>
                  <a:srgbClr val="002060"/>
                </a:solidFill>
                <a:latin typeface="HGPｺﾞｼｯｸE" panose="020B0900000000000000" pitchFamily="50" charset="-128"/>
                <a:ea typeface="HGPｺﾞｼｯｸE" panose="020B0900000000000000" pitchFamily="50" charset="-128"/>
                <a:cs typeface="Arial" panose="020B0604020202020204" pitchFamily="34" charset="0"/>
                <a:sym typeface="Arial" panose="020B0604020202020204" pitchFamily="34" charset="0"/>
              </a:rPr>
              <a:t>　</a:t>
            </a:r>
            <a:endParaRPr lang="en-US" altLang="ja-JP" sz="2000" dirty="0">
              <a:solidFill>
                <a:srgbClr val="002060"/>
              </a:solidFill>
              <a:latin typeface="HGPｺﾞｼｯｸE" panose="020B0900000000000000" pitchFamily="50" charset="-128"/>
              <a:ea typeface="HGPｺﾞｼｯｸE" panose="020B0900000000000000" pitchFamily="50" charset="-128"/>
              <a:cs typeface="Arial" panose="020B0604020202020204" pitchFamily="34" charset="0"/>
              <a:sym typeface="Arial" panose="020B0604020202020204" pitchFamily="34" charset="0"/>
            </a:endParaRPr>
          </a:p>
        </p:txBody>
      </p:sp>
      <p:sp>
        <p:nvSpPr>
          <p:cNvPr id="67" name="テキスト ボックス 35">
            <a:extLst>
              <a:ext uri="{FF2B5EF4-FFF2-40B4-BE49-F238E27FC236}">
                <a16:creationId xmlns:a16="http://schemas.microsoft.com/office/drawing/2014/main" id="{DACDD54E-EC7C-4F7E-851A-6EF02F4D10DF}"/>
              </a:ext>
            </a:extLst>
          </p:cNvPr>
          <p:cNvSpPr txBox="1">
            <a:spLocks noChangeArrowheads="1"/>
          </p:cNvSpPr>
          <p:nvPr/>
        </p:nvSpPr>
        <p:spPr bwMode="auto">
          <a:xfrm>
            <a:off x="8365329" y="3415064"/>
            <a:ext cx="3352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9pPr>
          </a:lstStyle>
          <a:p>
            <a:pPr algn="ctr" fontAlgn="base">
              <a:lnSpc>
                <a:spcPct val="100000"/>
              </a:lnSpc>
              <a:spcBef>
                <a:spcPts val="900"/>
              </a:spcBef>
              <a:spcAft>
                <a:spcPct val="0"/>
              </a:spcAft>
              <a:buFontTx/>
              <a:buNone/>
            </a:pPr>
            <a:r>
              <a:rPr lang="en-US" altLang="ja-JP" sz="1600" u="sng" kern="1200"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CP360</a:t>
            </a:r>
            <a:r>
              <a:rPr lang="ja-JP" altLang="en-US" sz="1600" u="sng" kern="1200"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フィードバックの進め方</a:t>
            </a:r>
            <a:endParaRPr lang="en-US" altLang="ja-JP" sz="1600" u="sng" kern="1200"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4" name="フッター プレースホルダー 3">
            <a:extLst>
              <a:ext uri="{FF2B5EF4-FFF2-40B4-BE49-F238E27FC236}">
                <a16:creationId xmlns:a16="http://schemas.microsoft.com/office/drawing/2014/main" id="{B783BB6F-58C0-888F-E937-576D9D9F13AB}"/>
              </a:ext>
            </a:extLst>
          </p:cNvPr>
          <p:cNvSpPr>
            <a:spLocks noGrp="1"/>
          </p:cNvSpPr>
          <p:nvPr>
            <p:ph type="ftr" idx="12"/>
          </p:nvPr>
        </p:nvSpPr>
        <p:spPr>
          <a:xfrm>
            <a:off x="4165600" y="6453336"/>
            <a:ext cx="4579200" cy="365125"/>
          </a:xfrm>
        </p:spPr>
        <p:txBody>
          <a:bodyPr/>
          <a:lstStyle/>
          <a:p>
            <a:pPr>
              <a:defRPr/>
            </a:pPr>
            <a:r>
              <a:rPr lang="en-US" altLang="ja-JP" dirty="0"/>
              <a:t>Copyright©️ 2023 HRD, Inc. All Rights Reserved. Strictly Confidential.</a:t>
            </a:r>
            <a:endParaRPr lang="ja-JP" altLang="ja-JP" dirty="0"/>
          </a:p>
        </p:txBody>
      </p:sp>
      <p:sp>
        <p:nvSpPr>
          <p:cNvPr id="6" name="スライド番号プレースホルダー 5">
            <a:extLst>
              <a:ext uri="{FF2B5EF4-FFF2-40B4-BE49-F238E27FC236}">
                <a16:creationId xmlns:a16="http://schemas.microsoft.com/office/drawing/2014/main" id="{A7BA7471-ABD4-34BE-C07B-F3D17C34CD8E}"/>
              </a:ext>
            </a:extLst>
          </p:cNvPr>
          <p:cNvSpPr>
            <a:spLocks noGrp="1"/>
          </p:cNvSpPr>
          <p:nvPr>
            <p:ph type="sldNum" idx="13"/>
          </p:nvPr>
        </p:nvSpPr>
        <p:spPr/>
        <p:txBody>
          <a:bodyPr/>
          <a:lstStyle/>
          <a:p>
            <a:pPr>
              <a:defRPr/>
            </a:pPr>
            <a:fld id="{1EF8CE6B-7CFA-4590-B0A1-261CC5115BB0}" type="slidenum">
              <a:rPr lang="en-US" altLang="ja-JP" smtClean="0"/>
              <a:pPr>
                <a:defRPr/>
              </a:pPr>
              <a:t>7</a:t>
            </a:fld>
            <a:endParaRPr lang="en-US" altLang="ja-JP"/>
          </a:p>
        </p:txBody>
      </p:sp>
    </p:spTree>
    <p:extLst>
      <p:ext uri="{BB962C8B-B14F-4D97-AF65-F5344CB8AC3E}">
        <p14:creationId xmlns:p14="http://schemas.microsoft.com/office/powerpoint/2010/main" val="177359615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19">
            <a:extLst>
              <a:ext uri="{FF2B5EF4-FFF2-40B4-BE49-F238E27FC236}">
                <a16:creationId xmlns:a16="http://schemas.microsoft.com/office/drawing/2014/main" id="{72A5E40A-7D9D-4B47-937C-DD25F63E96CE}"/>
              </a:ext>
            </a:extLst>
          </p:cNvPr>
          <p:cNvSpPr txBox="1"/>
          <p:nvPr/>
        </p:nvSpPr>
        <p:spPr>
          <a:xfrm>
            <a:off x="422265" y="279789"/>
            <a:ext cx="5968701" cy="399779"/>
          </a:xfrm>
          <a:prstGeom prst="rect">
            <a:avLst/>
          </a:prstGeom>
          <a:noFill/>
          <a:ln>
            <a:noFill/>
          </a:ln>
        </p:spPr>
        <p:txBody>
          <a:bodyPr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a:t>
            </a:r>
            <a:r>
              <a:rPr lang="en-US" altLang="ja-JP" sz="2000" b="1" dirty="0">
                <a:solidFill>
                  <a:srgbClr val="3BA3AB"/>
                </a:solidFill>
                <a:latin typeface="Calibri"/>
                <a:ea typeface="Calibri"/>
                <a:cs typeface="Calibri"/>
                <a:sym typeface="Calibri"/>
              </a:rPr>
              <a:t>CP360/</a:t>
            </a:r>
            <a:r>
              <a:rPr lang="ja-JP" altLang="en-US" sz="2000" b="1" dirty="0">
                <a:solidFill>
                  <a:srgbClr val="3BA3AB"/>
                </a:solidFill>
                <a:latin typeface="Calibri"/>
                <a:ea typeface="Calibri"/>
                <a:cs typeface="Calibri"/>
                <a:sym typeface="Calibri"/>
              </a:rPr>
              <a:t>フィードバックセッション概要</a:t>
            </a:r>
            <a:r>
              <a:rPr kumimoji="0" lang="ja-JP" altLang="en-US" sz="2000" b="1" i="0" u="none" strike="noStrike" kern="0" cap="none" spc="0" normalizeH="0" baseline="0" noProof="0" dirty="0">
                <a:ln>
                  <a:noFill/>
                </a:ln>
                <a:solidFill>
                  <a:srgbClr val="3BA3AB"/>
                </a:solidFill>
                <a:effectLst/>
                <a:uLnTx/>
                <a:uFillTx/>
                <a:latin typeface="Calibri"/>
                <a:ea typeface="Calibri"/>
                <a:cs typeface="Calibri"/>
                <a:sym typeface="Calibri"/>
                <a:rtl val="0"/>
              </a:rPr>
              <a:t>＞　　</a:t>
            </a:r>
            <a:r>
              <a:rPr kumimoji="0" lang="ja-JP" altLang="en-US" sz="2000" b="0" i="0" u="none" strike="noStrike" kern="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rtl val="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0" cap="none" spc="0" normalizeH="0" baseline="0" noProof="0" dirty="0">
              <a:ln>
                <a:noFill/>
              </a:ln>
              <a:solidFill>
                <a:srgbClr val="595959"/>
              </a:solidFill>
              <a:effectLst/>
              <a:uLnTx/>
              <a:uFillTx/>
              <a:latin typeface="Calibri"/>
              <a:ea typeface="Calibri"/>
              <a:cs typeface="Calibri"/>
              <a:sym typeface="Calibri"/>
              <a:rtl val="0"/>
            </a:endParaRPr>
          </a:p>
        </p:txBody>
      </p:sp>
      <p:sp>
        <p:nvSpPr>
          <p:cNvPr id="6" name="ホームベース 6">
            <a:extLst>
              <a:ext uri="{FF2B5EF4-FFF2-40B4-BE49-F238E27FC236}">
                <a16:creationId xmlns:a16="http://schemas.microsoft.com/office/drawing/2014/main" id="{E17AEA1D-76F9-4946-B889-CEE19F4F0284}"/>
              </a:ext>
            </a:extLst>
          </p:cNvPr>
          <p:cNvSpPr/>
          <p:nvPr/>
        </p:nvSpPr>
        <p:spPr>
          <a:xfrm>
            <a:off x="3863752" y="1615045"/>
            <a:ext cx="7986887" cy="458807"/>
          </a:xfrm>
          <a:prstGeom prst="homePlate">
            <a:avLst>
              <a:gd name="adj" fmla="val 0"/>
            </a:avLst>
          </a:prstGeom>
          <a:solidFill>
            <a:srgbClr val="3BA3AB"/>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FFFFFF"/>
                </a:solidFill>
                <a:latin typeface="Meiryo UI" panose="020B0604030504040204" pitchFamily="50" charset="-128"/>
                <a:ea typeface="Meiryo UI" panose="020B0604030504040204" pitchFamily="50" charset="-128"/>
              </a:rPr>
              <a:t>フィードバックセッション実施アプローチ</a:t>
            </a:r>
            <a:endParaRPr kumimoji="0" lang="en-US" altLang="ja-JP"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7" name="ホームベース 17">
            <a:extLst>
              <a:ext uri="{FF2B5EF4-FFF2-40B4-BE49-F238E27FC236}">
                <a16:creationId xmlns:a16="http://schemas.microsoft.com/office/drawing/2014/main" id="{4869CE5D-9AA9-4422-B513-5C1A55F6AE8C}"/>
              </a:ext>
            </a:extLst>
          </p:cNvPr>
          <p:cNvSpPr/>
          <p:nvPr/>
        </p:nvSpPr>
        <p:spPr>
          <a:xfrm>
            <a:off x="1025212" y="2671651"/>
            <a:ext cx="2116303" cy="1488127"/>
          </a:xfrm>
          <a:prstGeom prst="homePlate">
            <a:avLst>
              <a:gd name="adj" fmla="val 0"/>
            </a:avLst>
          </a:prstGeom>
          <a:solidFill>
            <a:srgbClr val="66CCF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anose="020B0604030504040204" pitchFamily="50" charset="-128"/>
                <a:ea typeface="Meiryo UI" panose="020B0604030504040204" pitchFamily="50" charset="-128"/>
              </a:rPr>
              <a:t>役員層</a:t>
            </a:r>
            <a:endParaRPr kumimoji="0"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8" name="ホームベース 18">
            <a:extLst>
              <a:ext uri="{FF2B5EF4-FFF2-40B4-BE49-F238E27FC236}">
                <a16:creationId xmlns:a16="http://schemas.microsoft.com/office/drawing/2014/main" id="{06C92903-5797-43B9-AC39-7DA9CF4DB6CC}"/>
              </a:ext>
            </a:extLst>
          </p:cNvPr>
          <p:cNvSpPr/>
          <p:nvPr/>
        </p:nvSpPr>
        <p:spPr>
          <a:xfrm>
            <a:off x="1025211" y="5095290"/>
            <a:ext cx="2116303" cy="1488127"/>
          </a:xfrm>
          <a:prstGeom prst="homePlate">
            <a:avLst>
              <a:gd name="adj" fmla="val 0"/>
            </a:avLst>
          </a:prstGeom>
          <a:solidFill>
            <a:srgbClr val="66CCF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anose="020B0604030504040204" pitchFamily="50" charset="-128"/>
                <a:ea typeface="Meiryo UI" panose="020B0604030504040204" pitchFamily="50" charset="-128"/>
              </a:rPr>
              <a:t>管理職</a:t>
            </a:r>
            <a:endParaRPr kumimoji="0"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9" name="二等辺三角形 8">
            <a:extLst>
              <a:ext uri="{FF2B5EF4-FFF2-40B4-BE49-F238E27FC236}">
                <a16:creationId xmlns:a16="http://schemas.microsoft.com/office/drawing/2014/main" id="{74435FEA-D785-424E-B94A-4B7F6DDD825D}"/>
              </a:ext>
            </a:extLst>
          </p:cNvPr>
          <p:cNvSpPr/>
          <p:nvPr/>
        </p:nvSpPr>
        <p:spPr>
          <a:xfrm rot="5400000">
            <a:off x="3040454" y="3299968"/>
            <a:ext cx="1016043" cy="23149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二等辺三角形 9">
            <a:extLst>
              <a:ext uri="{FF2B5EF4-FFF2-40B4-BE49-F238E27FC236}">
                <a16:creationId xmlns:a16="http://schemas.microsoft.com/office/drawing/2014/main" id="{13DF53B3-51E6-460A-A288-2AB11461544A}"/>
              </a:ext>
            </a:extLst>
          </p:cNvPr>
          <p:cNvSpPr/>
          <p:nvPr/>
        </p:nvSpPr>
        <p:spPr>
          <a:xfrm rot="5400000">
            <a:off x="3014338" y="5723608"/>
            <a:ext cx="1016043" cy="23149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1" name="カギ線コネクタ 5">
            <a:extLst>
              <a:ext uri="{FF2B5EF4-FFF2-40B4-BE49-F238E27FC236}">
                <a16:creationId xmlns:a16="http://schemas.microsoft.com/office/drawing/2014/main" id="{AA77414D-51CF-4E47-8CF4-3E7CCAFC2CDE}"/>
              </a:ext>
            </a:extLst>
          </p:cNvPr>
          <p:cNvCxnSpPr>
            <a:cxnSpLocks/>
            <a:stCxn id="7" idx="1"/>
          </p:cNvCxnSpPr>
          <p:nvPr/>
        </p:nvCxnSpPr>
        <p:spPr>
          <a:xfrm rot="10800000">
            <a:off x="766794" y="1994215"/>
            <a:ext cx="258418" cy="1421500"/>
          </a:xfrm>
          <a:prstGeom prst="bentConnector2">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 name="カギ線コネクタ 23">
            <a:extLst>
              <a:ext uri="{FF2B5EF4-FFF2-40B4-BE49-F238E27FC236}">
                <a16:creationId xmlns:a16="http://schemas.microsoft.com/office/drawing/2014/main" id="{5545D669-C109-48D4-8A9F-F46A5C2E1700}"/>
              </a:ext>
            </a:extLst>
          </p:cNvPr>
          <p:cNvCxnSpPr>
            <a:cxnSpLocks/>
            <a:stCxn id="8" idx="1"/>
          </p:cNvCxnSpPr>
          <p:nvPr/>
        </p:nvCxnSpPr>
        <p:spPr>
          <a:xfrm rot="10800000">
            <a:off x="766793" y="3304688"/>
            <a:ext cx="258418" cy="2534666"/>
          </a:xfrm>
          <a:prstGeom prst="bentConnector2">
            <a:avLst/>
          </a:prstGeom>
          <a:ln>
            <a:headEnd type="oval"/>
          </a:ln>
        </p:spPr>
        <p:style>
          <a:lnRef idx="1">
            <a:schemeClr val="accent1"/>
          </a:lnRef>
          <a:fillRef idx="0">
            <a:schemeClr val="accent1"/>
          </a:fillRef>
          <a:effectRef idx="0">
            <a:schemeClr val="accent1"/>
          </a:effectRef>
          <a:fontRef idx="minor">
            <a:schemeClr val="tx1"/>
          </a:fontRef>
        </p:style>
      </p:cxnSp>
      <p:sp>
        <p:nvSpPr>
          <p:cNvPr id="13" name="ホームベース 3">
            <a:extLst>
              <a:ext uri="{FF2B5EF4-FFF2-40B4-BE49-F238E27FC236}">
                <a16:creationId xmlns:a16="http://schemas.microsoft.com/office/drawing/2014/main" id="{AD447B6C-D191-44D2-91E2-33F12B6EEBC8}"/>
              </a:ext>
            </a:extLst>
          </p:cNvPr>
          <p:cNvSpPr/>
          <p:nvPr/>
        </p:nvSpPr>
        <p:spPr>
          <a:xfrm>
            <a:off x="548134" y="1680922"/>
            <a:ext cx="2593381" cy="431109"/>
          </a:xfrm>
          <a:prstGeom prst="homePlate">
            <a:avLst>
              <a:gd name="adj" fmla="val 0"/>
            </a:avLst>
          </a:prstGeom>
          <a:solidFill>
            <a:srgbClr val="0070C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rPr>
              <a:t>実施対象</a:t>
            </a:r>
            <a:endParaRPr kumimoji="0" lang="en-US" altLang="ja-JP"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14" name="正方形/長方形 13">
            <a:extLst>
              <a:ext uri="{FF2B5EF4-FFF2-40B4-BE49-F238E27FC236}">
                <a16:creationId xmlns:a16="http://schemas.microsoft.com/office/drawing/2014/main" id="{7A2C139B-FD14-4A14-9AE3-88E5F097F7A7}"/>
              </a:ext>
            </a:extLst>
          </p:cNvPr>
          <p:cNvSpPr/>
          <p:nvPr/>
        </p:nvSpPr>
        <p:spPr>
          <a:xfrm>
            <a:off x="3897600" y="2762293"/>
            <a:ext cx="5721187" cy="1333413"/>
          </a:xfrm>
          <a:prstGeom prst="rect">
            <a:avLst/>
          </a:prstGeom>
          <a:solidFill>
            <a:schemeClr val="bg1"/>
          </a:solidFill>
          <a:ln>
            <a:solidFill>
              <a:schemeClr val="tx2">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rtlCol="0" anchor="t"/>
          <a:lstStyle/>
          <a:p>
            <a:pPr marL="180975" indent="-180975">
              <a:buFont typeface="Arial" panose="020B0604020202020204" pitchFamily="34" charset="0"/>
              <a:buChar char="•"/>
            </a:pPr>
            <a:r>
              <a:rPr lang="ja-JP" altLang="en-US" sz="2000" dirty="0">
                <a:solidFill>
                  <a:srgbClr val="4D4D4D"/>
                </a:solidFill>
                <a:latin typeface="メイリオ" panose="020B0604030504040204" pitchFamily="50" charset="-128"/>
                <a:ea typeface="メイリオ" panose="020B0604030504040204" pitchFamily="50" charset="-128"/>
              </a:rPr>
              <a:t>　</a:t>
            </a:r>
            <a:r>
              <a:rPr lang="en-US" altLang="ja-JP" sz="2400" dirty="0">
                <a:solidFill>
                  <a:srgbClr val="4D4D4D"/>
                </a:solidFill>
                <a:latin typeface="メイリオ" panose="020B0604030504040204" pitchFamily="50" charset="-128"/>
                <a:ea typeface="メイリオ" panose="020B0604030504040204" pitchFamily="50" charset="-128"/>
              </a:rPr>
              <a:t>3.5</a:t>
            </a:r>
            <a:r>
              <a:rPr lang="ja-JP" altLang="en-US" sz="2400" dirty="0">
                <a:solidFill>
                  <a:srgbClr val="4D4D4D"/>
                </a:solidFill>
                <a:latin typeface="メイリオ" panose="020B0604030504040204" pitchFamily="50" charset="-128"/>
                <a:ea typeface="メイリオ" panose="020B0604030504040204" pitchFamily="50" charset="-128"/>
              </a:rPr>
              <a:t>時間</a:t>
            </a:r>
            <a:r>
              <a:rPr lang="en-US" altLang="ja-JP" sz="2400" dirty="0">
                <a:solidFill>
                  <a:srgbClr val="4D4D4D"/>
                </a:solidFill>
                <a:latin typeface="メイリオ" panose="020B0604030504040204" pitchFamily="50" charset="-128"/>
                <a:ea typeface="メイリオ" panose="020B0604030504040204" pitchFamily="50" charset="-128"/>
              </a:rPr>
              <a:t>/</a:t>
            </a:r>
            <a:r>
              <a:rPr lang="ja-JP" altLang="en-US" sz="2400" dirty="0">
                <a:solidFill>
                  <a:srgbClr val="4D4D4D"/>
                </a:solidFill>
                <a:latin typeface="メイリオ" panose="020B0604030504040204" pitchFamily="50" charset="-128"/>
                <a:ea typeface="メイリオ" panose="020B0604030504040204" pitchFamily="50" charset="-128"/>
              </a:rPr>
              <a:t>集合ワークショップ形式</a:t>
            </a:r>
            <a:endParaRPr lang="en-US" altLang="ja-JP" sz="1400" dirty="0">
              <a:solidFill>
                <a:srgbClr val="4D4D4D"/>
              </a:solidFill>
              <a:latin typeface="メイリオ" panose="020B0604030504040204" pitchFamily="50" charset="-128"/>
              <a:ea typeface="メイリオ" panose="020B0604030504040204" pitchFamily="50" charset="-128"/>
            </a:endParaRPr>
          </a:p>
          <a:p>
            <a:r>
              <a:rPr lang="ja-JP" altLang="en-US" sz="2000" dirty="0">
                <a:solidFill>
                  <a:srgbClr val="4D4D4D"/>
                </a:solidFill>
                <a:latin typeface="メイリオ" panose="020B0604030504040204" pitchFamily="50" charset="-128"/>
                <a:ea typeface="メイリオ" panose="020B0604030504040204" pitchFamily="50" charset="-128"/>
              </a:rPr>
              <a:t>　</a:t>
            </a:r>
            <a:r>
              <a:rPr lang="en-US" altLang="ja-JP" sz="1600" dirty="0">
                <a:solidFill>
                  <a:srgbClr val="4D4D4D"/>
                </a:solidFill>
                <a:latin typeface="メイリオ" panose="020B0604030504040204" pitchFamily="50" charset="-128"/>
                <a:ea typeface="メイリオ" panose="020B0604030504040204" pitchFamily="50" charset="-128"/>
              </a:rPr>
              <a:t>-</a:t>
            </a:r>
            <a:r>
              <a:rPr lang="ja-JP" altLang="en-US" sz="1600" dirty="0">
                <a:solidFill>
                  <a:srgbClr val="4D4D4D"/>
                </a:solidFill>
                <a:latin typeface="メイリオ" panose="020B0604030504040204" pitchFamily="50" charset="-128"/>
                <a:ea typeface="メイリオ" panose="020B0604030504040204" pitchFamily="50" charset="-128"/>
              </a:rPr>
              <a:t>　サーベイレポートの構造理解</a:t>
            </a:r>
            <a:endParaRPr lang="en-US" altLang="ja-JP" sz="1600" dirty="0">
              <a:solidFill>
                <a:srgbClr val="4D4D4D"/>
              </a:solidFill>
              <a:latin typeface="メイリオ" panose="020B0604030504040204" pitchFamily="50" charset="-128"/>
              <a:ea typeface="メイリオ" panose="020B0604030504040204" pitchFamily="50" charset="-128"/>
            </a:endParaRPr>
          </a:p>
          <a:p>
            <a:pPr marL="250825" lvl="1"/>
            <a:r>
              <a:rPr lang="en-US" altLang="ja-JP" sz="1600" dirty="0">
                <a:solidFill>
                  <a:srgbClr val="4D4D4D"/>
                </a:solidFill>
                <a:latin typeface="メイリオ" panose="020B0604030504040204" pitchFamily="50" charset="-128"/>
                <a:ea typeface="メイリオ" panose="020B0604030504040204" pitchFamily="50" charset="-128"/>
              </a:rPr>
              <a:t>-</a:t>
            </a:r>
            <a:r>
              <a:rPr lang="ja-JP" altLang="en-US" sz="1600" dirty="0">
                <a:solidFill>
                  <a:srgbClr val="4D4D4D"/>
                </a:solidFill>
                <a:latin typeface="メイリオ" panose="020B0604030504040204" pitchFamily="50" charset="-128"/>
                <a:ea typeface="メイリオ" panose="020B0604030504040204" pitchFamily="50" charset="-128"/>
              </a:rPr>
              <a:t>　自分自身の行動振り返り・行動計画</a:t>
            </a:r>
            <a:endParaRPr lang="en-US" altLang="ja-JP" sz="1600" dirty="0">
              <a:solidFill>
                <a:srgbClr val="4D4D4D"/>
              </a:solidFill>
              <a:latin typeface="メイリオ" panose="020B0604030504040204" pitchFamily="50" charset="-128"/>
              <a:ea typeface="メイリオ" panose="020B0604030504040204" pitchFamily="50" charset="-128"/>
            </a:endParaRPr>
          </a:p>
          <a:p>
            <a:pPr marL="250825" lvl="1"/>
            <a:r>
              <a:rPr lang="en-US" altLang="ja-JP" sz="1600" dirty="0">
                <a:solidFill>
                  <a:srgbClr val="4D4D4D"/>
                </a:solidFill>
                <a:latin typeface="メイリオ" panose="020B0604030504040204" pitchFamily="50" charset="-128"/>
                <a:ea typeface="メイリオ" panose="020B0604030504040204" pitchFamily="50" charset="-128"/>
              </a:rPr>
              <a:t>-</a:t>
            </a:r>
            <a:r>
              <a:rPr lang="ja-JP" altLang="en-US" sz="1600" dirty="0">
                <a:solidFill>
                  <a:srgbClr val="4D4D4D"/>
                </a:solidFill>
                <a:latin typeface="メイリオ" panose="020B0604030504040204" pitchFamily="50" charset="-128"/>
                <a:ea typeface="メイリオ" panose="020B0604030504040204" pitchFamily="50" charset="-128"/>
              </a:rPr>
              <a:t>　部下に関する育成計画の立案・フィードバック演習</a:t>
            </a:r>
            <a:endParaRPr lang="en-US" altLang="ja-JP" sz="1800" dirty="0">
              <a:solidFill>
                <a:srgbClr val="4D4D4D"/>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676D03BA-C9C3-4801-92AC-53DFE8DAC62B}"/>
              </a:ext>
            </a:extLst>
          </p:cNvPr>
          <p:cNvSpPr/>
          <p:nvPr/>
        </p:nvSpPr>
        <p:spPr>
          <a:xfrm>
            <a:off x="3903205" y="5213311"/>
            <a:ext cx="5721187" cy="1252084"/>
          </a:xfrm>
          <a:prstGeom prst="rect">
            <a:avLst/>
          </a:prstGeom>
          <a:solidFill>
            <a:schemeClr val="bg1"/>
          </a:solidFill>
          <a:ln>
            <a:solidFill>
              <a:schemeClr val="tx2">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rtlCol="0" anchor="t"/>
          <a:lstStyle/>
          <a:p>
            <a:pPr marL="180975" indent="-180975">
              <a:buFont typeface="Arial" panose="020B0604020202020204" pitchFamily="34" charset="0"/>
              <a:buChar char="•"/>
            </a:pPr>
            <a:r>
              <a:rPr lang="ja-JP" altLang="en-US" dirty="0">
                <a:solidFill>
                  <a:srgbClr val="4D4D4D"/>
                </a:solidFill>
                <a:latin typeface="メイリオ" panose="020B0604030504040204" pitchFamily="50" charset="-128"/>
                <a:ea typeface="メイリオ" panose="020B0604030504040204" pitchFamily="50" charset="-128"/>
              </a:rPr>
              <a:t>　</a:t>
            </a:r>
            <a:r>
              <a:rPr lang="en-US" altLang="ja-JP" sz="2400" dirty="0">
                <a:solidFill>
                  <a:srgbClr val="4D4D4D"/>
                </a:solidFill>
                <a:latin typeface="メイリオ" panose="020B0604030504040204" pitchFamily="50" charset="-128"/>
                <a:ea typeface="メイリオ" panose="020B0604030504040204" pitchFamily="50" charset="-128"/>
              </a:rPr>
              <a:t>e-</a:t>
            </a:r>
            <a:r>
              <a:rPr lang="ja-JP" altLang="en-US" sz="2400" dirty="0">
                <a:solidFill>
                  <a:srgbClr val="4D4D4D"/>
                </a:solidFill>
                <a:latin typeface="メイリオ" panose="020B0604030504040204" pitchFamily="50" charset="-128"/>
                <a:ea typeface="メイリオ" panose="020B0604030504040204" pitchFamily="50" charset="-128"/>
              </a:rPr>
              <a:t>ラーニング＋上司・部下　</a:t>
            </a:r>
            <a:r>
              <a:rPr lang="en-US" altLang="ja-JP" sz="2400" dirty="0">
                <a:solidFill>
                  <a:srgbClr val="4D4D4D"/>
                </a:solidFill>
                <a:latin typeface="メイリオ" panose="020B0604030504040204" pitchFamily="50" charset="-128"/>
                <a:ea typeface="メイリオ" panose="020B0604030504040204" pitchFamily="50" charset="-128"/>
              </a:rPr>
              <a:t>1on1</a:t>
            </a:r>
            <a:endParaRPr lang="en-US" altLang="ja-JP" dirty="0">
              <a:solidFill>
                <a:srgbClr val="4D4D4D"/>
              </a:solidFill>
              <a:latin typeface="メイリオ" panose="020B0604030504040204" pitchFamily="50" charset="-128"/>
              <a:ea typeface="メイリオ" panose="020B0604030504040204" pitchFamily="50" charset="-128"/>
            </a:endParaRPr>
          </a:p>
          <a:p>
            <a:r>
              <a:rPr lang="ja-JP" altLang="en-US" dirty="0">
                <a:solidFill>
                  <a:srgbClr val="4D4D4D"/>
                </a:solidFill>
                <a:latin typeface="メイリオ" panose="020B0604030504040204" pitchFamily="50" charset="-128"/>
                <a:ea typeface="メイリオ" panose="020B0604030504040204" pitchFamily="50" charset="-128"/>
              </a:rPr>
              <a:t>　 </a:t>
            </a:r>
            <a:r>
              <a:rPr lang="en-US" altLang="ja-JP" sz="1600" dirty="0">
                <a:solidFill>
                  <a:srgbClr val="4D4D4D"/>
                </a:solidFill>
                <a:latin typeface="メイリオ" panose="020B0604030504040204" pitchFamily="50" charset="-128"/>
                <a:ea typeface="メイリオ" panose="020B0604030504040204" pitchFamily="50" charset="-128"/>
              </a:rPr>
              <a:t>-</a:t>
            </a:r>
            <a:r>
              <a:rPr lang="ja-JP" altLang="en-US" sz="1600" dirty="0">
                <a:solidFill>
                  <a:srgbClr val="4D4D4D"/>
                </a:solidFill>
                <a:latin typeface="メイリオ" panose="020B0604030504040204" pitchFamily="50" charset="-128"/>
                <a:ea typeface="メイリオ" panose="020B0604030504040204" pitchFamily="50" charset="-128"/>
              </a:rPr>
              <a:t>　</a:t>
            </a:r>
            <a:r>
              <a:rPr lang="en-US" altLang="ja-JP" sz="1600" dirty="0">
                <a:solidFill>
                  <a:srgbClr val="4D4D4D"/>
                </a:solidFill>
                <a:latin typeface="メイリオ" panose="020B0604030504040204" pitchFamily="50" charset="-128"/>
                <a:ea typeface="メイリオ" panose="020B0604030504040204" pitchFamily="50" charset="-128"/>
              </a:rPr>
              <a:t>e-</a:t>
            </a:r>
            <a:r>
              <a:rPr lang="ja-JP" altLang="en-US" sz="1600" dirty="0">
                <a:solidFill>
                  <a:srgbClr val="4D4D4D"/>
                </a:solidFill>
                <a:latin typeface="メイリオ" panose="020B0604030504040204" pitchFamily="50" charset="-128"/>
                <a:ea typeface="メイリオ" panose="020B0604030504040204" pitchFamily="50" charset="-128"/>
              </a:rPr>
              <a:t>ラーニングよる</a:t>
            </a:r>
            <a:r>
              <a:rPr lang="en-US" altLang="ja-JP" sz="1600" dirty="0">
                <a:solidFill>
                  <a:srgbClr val="4D4D4D"/>
                </a:solidFill>
                <a:latin typeface="メイリオ" panose="020B0604030504040204" pitchFamily="50" charset="-128"/>
                <a:ea typeface="メイリオ" panose="020B0604030504040204" pitchFamily="50" charset="-128"/>
              </a:rPr>
              <a:t>CP360</a:t>
            </a:r>
            <a:r>
              <a:rPr lang="ja-JP" altLang="en-US" sz="1600" dirty="0">
                <a:solidFill>
                  <a:srgbClr val="4D4D4D"/>
                </a:solidFill>
                <a:latin typeface="メイリオ" panose="020B0604030504040204" pitchFamily="50" charset="-128"/>
                <a:ea typeface="メイリオ" panose="020B0604030504040204" pitchFamily="50" charset="-128"/>
              </a:rPr>
              <a:t>レポート理解</a:t>
            </a:r>
            <a:endParaRPr lang="en-US" altLang="ja-JP" sz="1600" dirty="0">
              <a:solidFill>
                <a:srgbClr val="4D4D4D"/>
              </a:solidFill>
              <a:latin typeface="メイリオ" panose="020B0604030504040204" pitchFamily="50" charset="-128"/>
              <a:ea typeface="メイリオ" panose="020B0604030504040204" pitchFamily="50" charset="-128"/>
            </a:endParaRPr>
          </a:p>
          <a:p>
            <a:pPr marL="250825" lvl="1"/>
            <a:r>
              <a:rPr lang="en-US" altLang="ja-JP" sz="1600" dirty="0">
                <a:solidFill>
                  <a:srgbClr val="4D4D4D"/>
                </a:solidFill>
                <a:latin typeface="メイリオ" panose="020B0604030504040204" pitchFamily="50" charset="-128"/>
                <a:ea typeface="メイリオ" panose="020B0604030504040204" pitchFamily="50" charset="-128"/>
              </a:rPr>
              <a:t>-</a:t>
            </a:r>
            <a:r>
              <a:rPr lang="ja-JP" altLang="en-US" sz="1600" dirty="0">
                <a:solidFill>
                  <a:srgbClr val="4D4D4D"/>
                </a:solidFill>
                <a:latin typeface="メイリオ" panose="020B0604030504040204" pitchFamily="50" charset="-128"/>
                <a:ea typeface="メイリオ" panose="020B0604030504040204" pitchFamily="50" charset="-128"/>
              </a:rPr>
              <a:t>　上司・部下による対話</a:t>
            </a:r>
            <a:endParaRPr lang="en-US" altLang="ja-JP" sz="1400" dirty="0">
              <a:solidFill>
                <a:srgbClr val="4D4D4D"/>
              </a:solidFill>
              <a:latin typeface="メイリオ" panose="020B0604030504040204" pitchFamily="50" charset="-128"/>
              <a:ea typeface="メイリオ" panose="020B0604030504040204" pitchFamily="50" charset="-128"/>
            </a:endParaRPr>
          </a:p>
          <a:p>
            <a:pPr marL="536575" lvl="1" indent="-285750">
              <a:buFontTx/>
              <a:buChar char="-"/>
            </a:pPr>
            <a:r>
              <a:rPr lang="ja-JP" altLang="en-US" sz="1600" dirty="0">
                <a:solidFill>
                  <a:srgbClr val="4D4D4D"/>
                </a:solidFill>
                <a:latin typeface="メイリオ" panose="020B0604030504040204" pitchFamily="50" charset="-128"/>
                <a:ea typeface="メイリオ" panose="020B0604030504040204" pitchFamily="50" charset="-128"/>
              </a:rPr>
              <a:t>行動計画の職場における実行</a:t>
            </a:r>
            <a:endParaRPr lang="en-US" altLang="ja-JP" sz="1600" dirty="0">
              <a:solidFill>
                <a:srgbClr val="4D4D4D"/>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623D33FD-17AE-4B7E-BF3B-F17EECA0A32F}"/>
              </a:ext>
            </a:extLst>
          </p:cNvPr>
          <p:cNvSpPr txBox="1"/>
          <p:nvPr/>
        </p:nvSpPr>
        <p:spPr>
          <a:xfrm>
            <a:off x="155340" y="657925"/>
            <a:ext cx="11614395" cy="688389"/>
          </a:xfrm>
          <a:prstGeom prst="rect">
            <a:avLst/>
          </a:prstGeom>
          <a:noFill/>
        </p:spPr>
        <p:txBody>
          <a:bodyPr wrap="square" rtlCol="0">
            <a:noAutofit/>
          </a:bodyPr>
          <a:lstStyle/>
          <a:p>
            <a:pPr marL="0" marR="0" lvl="0" indent="0" algn="l" defTabSz="685800" rtl="0" eaLnBrk="1" fontAlgn="auto" latinLnBrk="0" hangingPunct="1">
              <a:lnSpc>
                <a:spcPct val="100000"/>
              </a:lnSpc>
              <a:spcBef>
                <a:spcPts val="900"/>
              </a:spcBef>
              <a:spcAft>
                <a:spcPts val="0"/>
              </a:spcAft>
              <a:buClrTx/>
              <a:buSzTx/>
              <a:buFontTx/>
              <a:buNone/>
              <a:tabLst/>
              <a:defRPr/>
            </a:pPr>
            <a:endParaRPr kumimoji="0" lang="en-US" altLang="ja-JP" sz="5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a:p>
            <a:pPr marL="485775" marR="0" lvl="1" indent="-257175" algn="l" defTabSz="685800" rtl="0" eaLnBrk="1" fontAlgn="auto" latinLnBrk="0" hangingPunct="1">
              <a:lnSpc>
                <a:spcPct val="100000"/>
              </a:lnSpc>
              <a:spcBef>
                <a:spcPts val="900"/>
              </a:spcBef>
              <a:spcAft>
                <a:spcPts val="0"/>
              </a:spcAft>
              <a:buClrTx/>
              <a:buSzTx/>
              <a:buFont typeface="Wingdings" panose="05000000000000000000" pitchFamily="2" charset="2"/>
              <a:buChar char="l"/>
              <a:tabLst/>
              <a:defRPr/>
            </a:pPr>
            <a:r>
              <a:rPr lang="ja-JP" altLang="en-US" sz="2400" dirty="0">
                <a:solidFill>
                  <a:prstClr val="black"/>
                </a:solidFill>
                <a:latin typeface="Meiryo UI" panose="020B0604030504040204" pitchFamily="50" charset="-128"/>
                <a:ea typeface="Meiryo UI" panose="020B0604030504040204" pitchFamily="50" charset="-128"/>
              </a:rPr>
              <a:t>　</a:t>
            </a:r>
            <a:r>
              <a:rPr lang="ja-JP" altLang="en-US" sz="2000" dirty="0">
                <a:solidFill>
                  <a:prstClr val="black"/>
                </a:solidFill>
                <a:latin typeface="ＭＳ Ｐゴシック" panose="020B0600070205080204" pitchFamily="50" charset="-128"/>
                <a:ea typeface="ＭＳ Ｐゴシック" panose="020B0600070205080204" pitchFamily="50" charset="-128"/>
              </a:rPr>
              <a:t>フィードバック対象者</a:t>
            </a:r>
            <a:r>
              <a:rPr lang="en-US" altLang="ja-JP" sz="2000" dirty="0">
                <a:solidFill>
                  <a:prstClr val="black"/>
                </a:solidFill>
                <a:latin typeface="ＭＳ Ｐゴシック" panose="020B0600070205080204" pitchFamily="50" charset="-128"/>
                <a:ea typeface="ＭＳ Ｐゴシック" panose="020B0600070205080204" pitchFamily="50" charset="-128"/>
              </a:rPr>
              <a:t>280</a:t>
            </a:r>
            <a:r>
              <a:rPr lang="ja-JP" altLang="en-US" sz="2000" dirty="0">
                <a:solidFill>
                  <a:prstClr val="black"/>
                </a:solidFill>
                <a:latin typeface="ＭＳ Ｐゴシック" panose="020B0600070205080204" pitchFamily="50" charset="-128"/>
                <a:ea typeface="ＭＳ Ｐゴシック" panose="020B0600070205080204" pitchFamily="50" charset="-128"/>
              </a:rPr>
              <a:t>名をに２つのアプローチでセッションを展開、効果の最大化を実現しました。</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pic>
        <p:nvPicPr>
          <p:cNvPr id="21" name="図 20">
            <a:extLst>
              <a:ext uri="{FF2B5EF4-FFF2-40B4-BE49-F238E27FC236}">
                <a16:creationId xmlns:a16="http://schemas.microsoft.com/office/drawing/2014/main" id="{42085FFD-1FC2-4182-9116-C875A5E0C2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7255" y="2906202"/>
            <a:ext cx="1363095" cy="1363095"/>
          </a:xfrm>
          <a:prstGeom prst="rect">
            <a:avLst/>
          </a:prstGeom>
        </p:spPr>
      </p:pic>
      <p:pic>
        <p:nvPicPr>
          <p:cNvPr id="22" name="図 21">
            <a:extLst>
              <a:ext uri="{FF2B5EF4-FFF2-40B4-BE49-F238E27FC236}">
                <a16:creationId xmlns:a16="http://schemas.microsoft.com/office/drawing/2014/main" id="{6D67F085-82D6-4AC7-9C51-3F6B475AE9D4}"/>
              </a:ext>
            </a:extLst>
          </p:cNvPr>
          <p:cNvPicPr>
            <a:picLocks noChangeAspect="1"/>
          </p:cNvPicPr>
          <p:nvPr/>
        </p:nvPicPr>
        <p:blipFill>
          <a:blip r:embed="rId3"/>
          <a:stretch>
            <a:fillRect/>
          </a:stretch>
        </p:blipFill>
        <p:spPr>
          <a:xfrm>
            <a:off x="9911822" y="5655889"/>
            <a:ext cx="1815571" cy="1192558"/>
          </a:xfrm>
          <a:prstGeom prst="rect">
            <a:avLst/>
          </a:prstGeom>
        </p:spPr>
      </p:pic>
      <p:sp>
        <p:nvSpPr>
          <p:cNvPr id="23" name="四角形: 角を丸くする 22">
            <a:extLst>
              <a:ext uri="{FF2B5EF4-FFF2-40B4-BE49-F238E27FC236}">
                <a16:creationId xmlns:a16="http://schemas.microsoft.com/office/drawing/2014/main" id="{E868307B-297A-452B-BC3C-4C8F2B314709}"/>
              </a:ext>
            </a:extLst>
          </p:cNvPr>
          <p:cNvSpPr/>
          <p:nvPr/>
        </p:nvSpPr>
        <p:spPr>
          <a:xfrm>
            <a:off x="10062111" y="2249311"/>
            <a:ext cx="1513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ワークショップ</a:t>
            </a:r>
          </a:p>
        </p:txBody>
      </p:sp>
      <p:sp>
        <p:nvSpPr>
          <p:cNvPr id="24" name="四角形: 角を丸くする 23">
            <a:extLst>
              <a:ext uri="{FF2B5EF4-FFF2-40B4-BE49-F238E27FC236}">
                <a16:creationId xmlns:a16="http://schemas.microsoft.com/office/drawing/2014/main" id="{589E40FB-AF13-4B54-9B5A-146ADD56DC65}"/>
              </a:ext>
            </a:extLst>
          </p:cNvPr>
          <p:cNvSpPr/>
          <p:nvPr/>
        </p:nvSpPr>
        <p:spPr>
          <a:xfrm>
            <a:off x="10062111" y="4572021"/>
            <a:ext cx="1513384" cy="894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e-</a:t>
            </a:r>
            <a:r>
              <a:rPr kumimoji="1" lang="ja-JP" altLang="en-US" sz="1600" b="1" dirty="0"/>
              <a:t>ラーニング</a:t>
            </a:r>
            <a:endParaRPr kumimoji="1" lang="en-US" altLang="ja-JP" sz="1600" b="1" dirty="0"/>
          </a:p>
          <a:p>
            <a:pPr algn="ctr"/>
            <a:r>
              <a:rPr kumimoji="1" lang="en-US" altLang="ja-JP" sz="1600" b="1" dirty="0"/>
              <a:t>+</a:t>
            </a:r>
          </a:p>
          <a:p>
            <a:pPr algn="ctr"/>
            <a:r>
              <a:rPr kumimoji="1" lang="en-US" altLang="ja-JP" sz="1600" b="1" dirty="0"/>
              <a:t>1on1</a:t>
            </a:r>
          </a:p>
        </p:txBody>
      </p:sp>
      <p:cxnSp>
        <p:nvCxnSpPr>
          <p:cNvPr id="25" name="直線矢印コネクタ 24">
            <a:extLst>
              <a:ext uri="{FF2B5EF4-FFF2-40B4-BE49-F238E27FC236}">
                <a16:creationId xmlns:a16="http://schemas.microsoft.com/office/drawing/2014/main" id="{E1DA4FA5-84FB-4E1B-95D2-34B5862772B6}"/>
              </a:ext>
            </a:extLst>
          </p:cNvPr>
          <p:cNvCxnSpPr>
            <a:cxnSpLocks/>
          </p:cNvCxnSpPr>
          <p:nvPr/>
        </p:nvCxnSpPr>
        <p:spPr>
          <a:xfrm>
            <a:off x="3903205" y="4653136"/>
            <a:ext cx="5542459" cy="0"/>
          </a:xfrm>
          <a:prstGeom prst="straightConnector1">
            <a:avLst/>
          </a:prstGeom>
          <a:ln w="19050">
            <a:prstDash val="sysDash"/>
            <a:tailEnd type="none"/>
          </a:ln>
        </p:spPr>
        <p:style>
          <a:lnRef idx="1">
            <a:schemeClr val="accent1"/>
          </a:lnRef>
          <a:fillRef idx="0">
            <a:schemeClr val="accent1"/>
          </a:fillRef>
          <a:effectRef idx="0">
            <a:schemeClr val="accent1"/>
          </a:effectRef>
          <a:fontRef idx="minor">
            <a:schemeClr val="tx1"/>
          </a:fontRef>
        </p:style>
      </p:cxnSp>
      <p:sp>
        <p:nvSpPr>
          <p:cNvPr id="2" name="フッター プレースホルダー 1">
            <a:extLst>
              <a:ext uri="{FF2B5EF4-FFF2-40B4-BE49-F238E27FC236}">
                <a16:creationId xmlns:a16="http://schemas.microsoft.com/office/drawing/2014/main" id="{E8BDCE6A-A92A-610C-FF6A-BD3579C27BC5}"/>
              </a:ext>
            </a:extLst>
          </p:cNvPr>
          <p:cNvSpPr>
            <a:spLocks noGrp="1"/>
          </p:cNvSpPr>
          <p:nvPr>
            <p:ph type="ftr" sz="quarter" idx="11"/>
          </p:nvPr>
        </p:nvSpPr>
        <p:spPr>
          <a:xfrm>
            <a:off x="4038600" y="6453336"/>
            <a:ext cx="4114800" cy="365125"/>
          </a:xfrm>
        </p:spPr>
        <p:txBody>
          <a:bodyPr/>
          <a:lstStyle/>
          <a:p>
            <a:r>
              <a:rPr lang="en-US" altLang="ja-JP" dirty="0">
                <a:solidFill>
                  <a:prstClr val="black">
                    <a:tint val="75000"/>
                  </a:prstClr>
                </a:solidFill>
              </a:rPr>
              <a:t>Copyright©️ 2023 HRD, Inc. All Rights Reserved. Strictly Confidential.</a:t>
            </a:r>
            <a:endParaRPr lang="ja-JP" altLang="en-US" dirty="0">
              <a:solidFill>
                <a:prstClr val="black">
                  <a:tint val="75000"/>
                </a:prstClr>
              </a:solidFill>
            </a:endParaRPr>
          </a:p>
        </p:txBody>
      </p:sp>
      <p:sp>
        <p:nvSpPr>
          <p:cNvPr id="3" name="スライド番号プレースホルダー 2">
            <a:extLst>
              <a:ext uri="{FF2B5EF4-FFF2-40B4-BE49-F238E27FC236}">
                <a16:creationId xmlns:a16="http://schemas.microsoft.com/office/drawing/2014/main" id="{1BD493CB-A454-4CD7-D8C7-3F554DA63F05}"/>
              </a:ext>
            </a:extLst>
          </p:cNvPr>
          <p:cNvSpPr>
            <a:spLocks noGrp="1"/>
          </p:cNvSpPr>
          <p:nvPr>
            <p:ph type="sldNum" sz="quarter" idx="12"/>
          </p:nvPr>
        </p:nvSpPr>
        <p:spPr/>
        <p:txBody>
          <a:bodyPr/>
          <a:lstStyle/>
          <a:p>
            <a:fld id="{15F619D4-136D-4DF0-82B7-1FD77FE7A197}" type="slidenum">
              <a:rPr lang="ja-JP" altLang="en-US" smtClean="0">
                <a:solidFill>
                  <a:prstClr val="black">
                    <a:tint val="75000"/>
                  </a:prstClr>
                </a:solidFill>
              </a:rPr>
              <a:pPr/>
              <a:t>8</a:t>
            </a:fld>
            <a:endParaRPr lang="ja-JP" altLang="en-US">
              <a:solidFill>
                <a:prstClr val="black">
                  <a:tint val="75000"/>
                </a:prstClr>
              </a:solidFill>
            </a:endParaRPr>
          </a:p>
        </p:txBody>
      </p:sp>
    </p:spTree>
    <p:extLst>
      <p:ext uri="{BB962C8B-B14F-4D97-AF65-F5344CB8AC3E}">
        <p14:creationId xmlns:p14="http://schemas.microsoft.com/office/powerpoint/2010/main" val="92351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D7D02A8-861E-49CC-BC37-13DB512E4B21}"/>
              </a:ext>
            </a:extLst>
          </p:cNvPr>
          <p:cNvPicPr>
            <a:picLocks noChangeAspect="1"/>
          </p:cNvPicPr>
          <p:nvPr/>
        </p:nvPicPr>
        <p:blipFill>
          <a:blip r:embed="rId3"/>
          <a:stretch>
            <a:fillRect/>
          </a:stretch>
        </p:blipFill>
        <p:spPr>
          <a:xfrm>
            <a:off x="0" y="-1858"/>
            <a:ext cx="12192000" cy="6889449"/>
          </a:xfrm>
          <a:prstGeom prst="rect">
            <a:avLst/>
          </a:prstGeom>
        </p:spPr>
      </p:pic>
      <p:sp>
        <p:nvSpPr>
          <p:cNvPr id="353283" name="タイトル 1"/>
          <p:cNvSpPr>
            <a:spLocks noGrp="1"/>
          </p:cNvSpPr>
          <p:nvPr>
            <p:ph type="title"/>
          </p:nvPr>
        </p:nvSpPr>
        <p:spPr>
          <a:xfrm>
            <a:off x="0" y="-1858"/>
            <a:ext cx="12192000" cy="1143000"/>
          </a:xfrm>
        </p:spPr>
        <p:txBody>
          <a:bodyPr/>
          <a:lstStyle/>
          <a:p>
            <a:r>
              <a:rPr kumimoji="1" lang="ja-JP" altLang="en-US" sz="3200" b="1" dirty="0">
                <a:solidFill>
                  <a:schemeClr val="bg1"/>
                </a:solidFill>
                <a:latin typeface="Meiryo UI" panose="020B0604030504040204" pitchFamily="50" charset="-128"/>
                <a:ea typeface="Meiryo UI" panose="020B0604030504040204" pitchFamily="50" charset="-128"/>
              </a:rPr>
              <a:t>本事例サマリー</a:t>
            </a:r>
          </a:p>
        </p:txBody>
      </p:sp>
      <p:sp>
        <p:nvSpPr>
          <p:cNvPr id="31" name="正方形/長方形 30">
            <a:extLst>
              <a:ext uri="{FF2B5EF4-FFF2-40B4-BE49-F238E27FC236}">
                <a16:creationId xmlns:a16="http://schemas.microsoft.com/office/drawing/2014/main" id="{3E155F9B-BE17-45E3-A64C-5C2A61184342}"/>
              </a:ext>
            </a:extLst>
          </p:cNvPr>
          <p:cNvSpPr/>
          <p:nvPr/>
        </p:nvSpPr>
        <p:spPr>
          <a:xfrm>
            <a:off x="551384" y="1141142"/>
            <a:ext cx="11161240" cy="5242560"/>
          </a:xfrm>
          <a:prstGeom prst="rect">
            <a:avLst/>
          </a:prstGeom>
          <a:solidFill>
            <a:schemeClr val="bg1">
              <a:alpha val="98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 tIns="42203" rIns="3323" bIns="42203" numCol="1" spcCol="0" rtlCol="0" fromWordArt="0" anchor="ctr" anchorCtr="0" forceAA="0" compatLnSpc="1">
            <a:prstTxWarp prst="textNoShape">
              <a:avLst/>
            </a:prstTxWarp>
            <a:noAutofit/>
          </a:bodyPr>
          <a:lstStyle/>
          <a:p>
            <a:pPr algn="ctr" defTabSz="844083"/>
            <a:endParaRPr kumimoji="1" lang="ja-JP" altLang="en-US" sz="2800" b="1" kern="1200">
              <a:solidFill>
                <a:schemeClr val="tx1"/>
              </a:solidFill>
              <a:latin typeface="ＭＳ Ｐゴシック" panose="020B0600070205080204" pitchFamily="50" charset="-128"/>
              <a:ea typeface="ＭＳ Ｐゴシック" panose="020B0600070205080204" pitchFamily="50" charset="-128"/>
            </a:endParaRPr>
          </a:p>
        </p:txBody>
      </p:sp>
      <p:sp>
        <p:nvSpPr>
          <p:cNvPr id="32" name="正方形/長方形 31">
            <a:extLst>
              <a:ext uri="{FF2B5EF4-FFF2-40B4-BE49-F238E27FC236}">
                <a16:creationId xmlns:a16="http://schemas.microsoft.com/office/drawing/2014/main" id="{5E72CD2F-2414-47D4-835B-BB2E2A95CD54}"/>
              </a:ext>
            </a:extLst>
          </p:cNvPr>
          <p:cNvSpPr/>
          <p:nvPr/>
        </p:nvSpPr>
        <p:spPr>
          <a:xfrm>
            <a:off x="911424" y="1535741"/>
            <a:ext cx="10441160" cy="2000548"/>
          </a:xfrm>
          <a:prstGeom prst="rect">
            <a:avLst/>
          </a:prstGeom>
          <a:ln>
            <a:noFill/>
          </a:ln>
        </p:spPr>
        <p:txBody>
          <a:bodyPr wrap="square">
            <a:spAutoFit/>
          </a:bodyPr>
          <a:lstStyle/>
          <a:p>
            <a:pPr defTabSz="844083"/>
            <a:r>
              <a:rPr kumimoji="1" lang="ja-JP" altLang="en-US" sz="2800" b="1" kern="1200" dirty="0">
                <a:solidFill>
                  <a:srgbClr val="00B050"/>
                </a:solidFill>
                <a:latin typeface="ＭＳ Ｐゴシック" panose="020B0600070205080204" pitchFamily="50" charset="-128"/>
                <a:ea typeface="ＭＳ Ｐゴシック" panose="020B0600070205080204" pitchFamily="50" charset="-128"/>
              </a:rPr>
              <a:t>１：　経営統合の推進に向けた示唆の提供</a:t>
            </a:r>
            <a:endParaRPr kumimoji="1" lang="en-US" altLang="ja-JP" sz="2800" b="1" kern="1200" dirty="0">
              <a:solidFill>
                <a:srgbClr val="00B050"/>
              </a:solidFill>
              <a:latin typeface="ＭＳ Ｐゴシック" panose="020B0600070205080204" pitchFamily="50" charset="-128"/>
              <a:ea typeface="ＭＳ Ｐゴシック" panose="020B0600070205080204" pitchFamily="50" charset="-128"/>
            </a:endParaRPr>
          </a:p>
          <a:p>
            <a:pPr defTabSz="844083"/>
            <a:r>
              <a:rPr kumimoji="1" lang="ja-JP" altLang="en-US" sz="2400" kern="1200" dirty="0">
                <a:solidFill>
                  <a:schemeClr val="tx1"/>
                </a:solidFill>
                <a:latin typeface="ＭＳ Ｐゴシック" panose="020B0600070205080204" pitchFamily="50" charset="-128"/>
                <a:ea typeface="ＭＳ Ｐゴシック" panose="020B0600070205080204" pitchFamily="50" charset="-128"/>
              </a:rPr>
              <a:t>経営戦略の実行支援策として</a:t>
            </a:r>
            <a:r>
              <a:rPr kumimoji="1" lang="en-US" altLang="ja-JP" sz="2400" kern="1200" dirty="0">
                <a:solidFill>
                  <a:schemeClr val="tx1"/>
                </a:solidFill>
                <a:latin typeface="ＭＳ Ｐゴシック" panose="020B0600070205080204" pitchFamily="50" charset="-128"/>
                <a:ea typeface="ＭＳ Ｐゴシック" panose="020B0600070205080204" pitchFamily="50" charset="-128"/>
              </a:rPr>
              <a:t>CP360</a:t>
            </a:r>
            <a:r>
              <a:rPr kumimoji="1" lang="ja-JP" altLang="en-US" sz="2400" kern="1200" dirty="0">
                <a:solidFill>
                  <a:schemeClr val="tx1"/>
                </a:solidFill>
                <a:latin typeface="ＭＳ Ｐゴシック" panose="020B0600070205080204" pitchFamily="50" charset="-128"/>
                <a:ea typeface="ＭＳ Ｐゴシック" panose="020B0600070205080204" pitchFamily="50" charset="-128"/>
              </a:rPr>
              <a:t>を提案。経営陣に組織レポートとして共有。「まさか、</a:t>
            </a:r>
            <a:r>
              <a:rPr kumimoji="1" lang="en-US" altLang="ja-JP" sz="2400" kern="1200" dirty="0">
                <a:solidFill>
                  <a:schemeClr val="tx1"/>
                </a:solidFill>
                <a:latin typeface="ＭＳ Ｐゴシック" panose="020B0600070205080204" pitchFamily="50" charset="-128"/>
                <a:ea typeface="ＭＳ Ｐゴシック" panose="020B0600070205080204" pitchFamily="50" charset="-128"/>
              </a:rPr>
              <a:t>360</a:t>
            </a:r>
            <a:r>
              <a:rPr kumimoji="1" lang="ja-JP" altLang="en-US" sz="2400" kern="1200" dirty="0">
                <a:solidFill>
                  <a:schemeClr val="tx1"/>
                </a:solidFill>
                <a:latin typeface="ＭＳ Ｐゴシック" panose="020B0600070205080204" pitchFamily="50" charset="-128"/>
                <a:ea typeface="ＭＳ Ｐゴシック" panose="020B0600070205080204" pitchFamily="50" charset="-128"/>
              </a:rPr>
              <a:t>度サーベイでここまでの情報が得られると思わなかった」というコメント。各子会社・各部門における経営メッセージの発信の仕方を変更するなど、先方の組織戦略立案に貢献できた事例と言えます。</a:t>
            </a:r>
            <a:endParaRPr kumimoji="1" lang="en-US" altLang="ja-JP" sz="2400" kern="1200" dirty="0">
              <a:solidFill>
                <a:schemeClr val="tx1"/>
              </a:solidFill>
              <a:latin typeface="ＭＳ Ｐゴシック" panose="020B0600070205080204" pitchFamily="50" charset="-128"/>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2C8EA7B5-78FE-460C-90D9-EB13E08F80C9}"/>
              </a:ext>
            </a:extLst>
          </p:cNvPr>
          <p:cNvSpPr/>
          <p:nvPr/>
        </p:nvSpPr>
        <p:spPr>
          <a:xfrm>
            <a:off x="911424" y="3809679"/>
            <a:ext cx="9937104" cy="2000548"/>
          </a:xfrm>
          <a:prstGeom prst="rect">
            <a:avLst/>
          </a:prstGeom>
          <a:ln>
            <a:noFill/>
          </a:ln>
        </p:spPr>
        <p:txBody>
          <a:bodyPr wrap="square">
            <a:spAutoFit/>
          </a:bodyPr>
          <a:lstStyle/>
          <a:p>
            <a:pPr defTabSz="844083"/>
            <a:r>
              <a:rPr kumimoji="1" lang="ja-JP" altLang="en-US" sz="2800" b="1" kern="1200" dirty="0">
                <a:solidFill>
                  <a:srgbClr val="00B050"/>
                </a:solidFill>
                <a:latin typeface="ＭＳ Ｐゴシック" panose="020B0600070205080204" pitchFamily="50" charset="-128"/>
                <a:ea typeface="ＭＳ Ｐゴシック" panose="020B0600070205080204" pitchFamily="50" charset="-128"/>
              </a:rPr>
              <a:t>２：　投資効果の高いフィードバックセッションデリバリー</a:t>
            </a:r>
            <a:endParaRPr kumimoji="1" lang="en-US" altLang="ja-JP" sz="2800" b="1" kern="1200" dirty="0">
              <a:solidFill>
                <a:srgbClr val="00B050"/>
              </a:solidFill>
              <a:latin typeface="ＭＳ Ｐゴシック" panose="020B0600070205080204" pitchFamily="50" charset="-128"/>
              <a:ea typeface="ＭＳ Ｐゴシック" panose="020B0600070205080204" pitchFamily="50" charset="-128"/>
            </a:endParaRPr>
          </a:p>
          <a:p>
            <a:pPr defTabSz="844083"/>
            <a:r>
              <a:rPr kumimoji="1" lang="ja-JP" altLang="en-US" sz="2400" kern="1200" dirty="0">
                <a:solidFill>
                  <a:schemeClr val="tx1"/>
                </a:solidFill>
                <a:latin typeface="ＭＳ Ｐゴシック" panose="020B0600070205080204" pitchFamily="50" charset="-128"/>
                <a:ea typeface="ＭＳ Ｐゴシック" panose="020B0600070205080204" pitchFamily="50" charset="-128"/>
              </a:rPr>
              <a:t>対象者に応じて、対面式とオンライン形式を整理して、セッションをデリバリー。コストと時間の観点において実施効果を最大化させています。また、</a:t>
            </a:r>
            <a:r>
              <a:rPr kumimoji="1" lang="en-US" altLang="ja-JP" sz="2400" kern="1200" dirty="0">
                <a:solidFill>
                  <a:schemeClr val="tx1"/>
                </a:solidFill>
                <a:latin typeface="ＭＳ Ｐゴシック" panose="020B0600070205080204" pitchFamily="50" charset="-128"/>
                <a:ea typeface="ＭＳ Ｐゴシック" panose="020B0600070205080204" pitchFamily="50" charset="-128"/>
              </a:rPr>
              <a:t>CP360</a:t>
            </a:r>
            <a:r>
              <a:rPr kumimoji="1" lang="ja-JP" altLang="en-US" sz="2400" kern="1200" dirty="0">
                <a:solidFill>
                  <a:schemeClr val="tx1"/>
                </a:solidFill>
                <a:latin typeface="ＭＳ Ｐゴシック" panose="020B0600070205080204" pitchFamily="50" charset="-128"/>
                <a:ea typeface="ＭＳ Ｐゴシック" panose="020B0600070205080204" pitchFamily="50" charset="-128"/>
              </a:rPr>
              <a:t>認定資格者を</a:t>
            </a:r>
            <a:r>
              <a:rPr kumimoji="1" lang="en-US" altLang="ja-JP" sz="2400" kern="12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2400" kern="1200" dirty="0">
                <a:solidFill>
                  <a:schemeClr val="tx1"/>
                </a:solidFill>
                <a:latin typeface="ＭＳ Ｐゴシック" panose="020B0600070205080204" pitchFamily="50" charset="-128"/>
                <a:ea typeface="ＭＳ Ｐゴシック" panose="020B0600070205080204" pitchFamily="50" charset="-128"/>
              </a:rPr>
              <a:t>名を養成しており、次回以降のセッションは先方・内製化で実施できる体制を構築しています。</a:t>
            </a:r>
            <a:endParaRPr kumimoji="1" lang="en-US" altLang="ja-JP" sz="2400" kern="1200" dirty="0">
              <a:solidFill>
                <a:schemeClr val="tx1"/>
              </a:solidFill>
              <a:latin typeface="ＭＳ Ｐゴシック" panose="020B0600070205080204" pitchFamily="50" charset="-128"/>
              <a:ea typeface="ＭＳ Ｐゴシック" panose="020B0600070205080204" pitchFamily="50" charset="-128"/>
            </a:endParaRPr>
          </a:p>
        </p:txBody>
      </p:sp>
      <p:sp>
        <p:nvSpPr>
          <p:cNvPr id="3" name="フッター プレースホルダー 2">
            <a:extLst>
              <a:ext uri="{FF2B5EF4-FFF2-40B4-BE49-F238E27FC236}">
                <a16:creationId xmlns:a16="http://schemas.microsoft.com/office/drawing/2014/main" id="{FAA17344-DC39-E87D-51C3-7CCD56986B0E}"/>
              </a:ext>
            </a:extLst>
          </p:cNvPr>
          <p:cNvSpPr>
            <a:spLocks noGrp="1"/>
          </p:cNvSpPr>
          <p:nvPr>
            <p:ph type="ftr" idx="11"/>
          </p:nvPr>
        </p:nvSpPr>
        <p:spPr>
          <a:xfrm>
            <a:off x="4165600" y="5949280"/>
            <a:ext cx="3860800" cy="365125"/>
          </a:xfrm>
        </p:spPr>
        <p:txBody>
          <a:bodyPr/>
          <a:lstStyle/>
          <a:p>
            <a:pPr>
              <a:defRPr/>
            </a:pPr>
            <a:r>
              <a:rPr lang="en-US" altLang="ja-JP" dirty="0"/>
              <a:t>Copyright©️ 2023 HRD, Inc. All Rights Reserved. Strictly Confidential.</a:t>
            </a:r>
            <a:endParaRPr lang="ja-JP" altLang="ja-JP" dirty="0"/>
          </a:p>
        </p:txBody>
      </p:sp>
      <p:sp>
        <p:nvSpPr>
          <p:cNvPr id="4" name="スライド番号プレースホルダー 3">
            <a:extLst>
              <a:ext uri="{FF2B5EF4-FFF2-40B4-BE49-F238E27FC236}">
                <a16:creationId xmlns:a16="http://schemas.microsoft.com/office/drawing/2014/main" id="{0637A922-DE2B-D183-AC1D-BF3028A90647}"/>
              </a:ext>
            </a:extLst>
          </p:cNvPr>
          <p:cNvSpPr>
            <a:spLocks noGrp="1"/>
          </p:cNvSpPr>
          <p:nvPr>
            <p:ph type="sldNum" idx="12"/>
          </p:nvPr>
        </p:nvSpPr>
        <p:spPr/>
        <p:txBody>
          <a:bodyPr/>
          <a:lstStyle/>
          <a:p>
            <a:pPr>
              <a:defRPr/>
            </a:pPr>
            <a:fld id="{BB37ABDB-06FE-465B-B330-F05A449E5095}" type="slidenum">
              <a:rPr lang="en-US" altLang="ja-JP" smtClean="0"/>
              <a:pPr>
                <a:defRPr/>
              </a:pPr>
              <a:t>9</a:t>
            </a:fld>
            <a:endParaRPr lang="en-US" altLang="ja-JP"/>
          </a:p>
        </p:txBody>
      </p:sp>
    </p:spTree>
    <p:extLst>
      <p:ext uri="{BB962C8B-B14F-4D97-AF65-F5344CB8AC3E}">
        <p14:creationId xmlns:p14="http://schemas.microsoft.com/office/powerpoint/2010/main" val="43962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8" ma:contentTypeDescription="新しいドキュメントを作成します。" ma:contentTypeScope="" ma:versionID="3297854d51de735aa12d003c0ee11ba3">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d65dece6cebea69de3a7ccbd6d4c1770"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x5951__x7d04__x66f8__x756a__x53f7_"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x5951__x7d04__x66f8__x756a__x53f7_" ma:index="21" nillable="true" ma:displayName="Vimeo URL" ma:description="PWなし　限定公開のURLです。" ma:format="Dropdown" ma:internalName="_x5951__x7d04__x66f8__x756a__x53f7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6d4e38b3-ff04-49ed-8246-121a149f1efc}" ma:internalName="TaxCatchAll" ma:showField="CatchAllData" ma:web="0cec52fe-58ff-46f5-99cb-620ef2362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d2a911-04af-4728-8a4a-48cdad16d67e">
      <Terms xmlns="http://schemas.microsoft.com/office/infopath/2007/PartnerControls"/>
    </lcf76f155ced4ddcb4097134ff3c332f>
    <_x5951__x7d04__x66f8__x756a__x53f7_ xmlns="ecd2a911-04af-4728-8a4a-48cdad16d67e" xsi:nil="true"/>
    <TaxCatchAll xmlns="0cec52fe-58ff-46f5-99cb-620ef23623c4" xsi:nil="true"/>
  </documentManagement>
</p:properties>
</file>

<file path=customXml/itemProps1.xml><?xml version="1.0" encoding="utf-8"?>
<ds:datastoreItem xmlns:ds="http://schemas.openxmlformats.org/officeDocument/2006/customXml" ds:itemID="{F4D0845B-EBB7-40C9-AE0E-D601E02D26F2}">
  <ds:schemaRefs>
    <ds:schemaRef ds:uri="http://schemas.microsoft.com/sharepoint/v3/contenttype/forms"/>
  </ds:schemaRefs>
</ds:datastoreItem>
</file>

<file path=customXml/itemProps2.xml><?xml version="1.0" encoding="utf-8"?>
<ds:datastoreItem xmlns:ds="http://schemas.openxmlformats.org/officeDocument/2006/customXml" ds:itemID="{14E275A7-4B00-4D4B-AEE6-C88EBA5F0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2a911-04af-4728-8a4a-48cdad16d67e"/>
    <ds:schemaRef ds:uri="0cec52fe-58ff-46f5-99cb-620ef23623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04DE5B-1F68-428F-A1A2-D19AC1AB5E38}">
  <ds:schemaRefs>
    <ds:schemaRef ds:uri="ecd2a911-04af-4728-8a4a-48cdad16d67e"/>
    <ds:schemaRef ds:uri="http://schemas.microsoft.com/office/2006/metadata/properties"/>
    <ds:schemaRef ds:uri="http://purl.org/dc/elements/1.1/"/>
    <ds:schemaRef ds:uri="http://purl.org/dc/terms/"/>
    <ds:schemaRef ds:uri="http://schemas.microsoft.com/office/infopath/2007/PartnerControls"/>
    <ds:schemaRef ds:uri="0cec52fe-58ff-46f5-99cb-620ef23623c4"/>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5273</TotalTime>
  <Words>2060</Words>
  <Application>Microsoft Office PowerPoint</Application>
  <PresentationFormat>Widescreen</PresentationFormat>
  <Paragraphs>304</Paragraphs>
  <Slides>22</Slides>
  <Notes>14</Notes>
  <HiddenSlides>0</HiddenSlides>
  <MMClips>0</MMClips>
  <ScaleCrop>false</ScaleCrop>
  <HeadingPairs>
    <vt:vector size="4" baseType="variant">
      <vt:variant>
        <vt:lpstr>Theme</vt:lpstr>
      </vt:variant>
      <vt:variant>
        <vt:i4>10</vt:i4>
      </vt:variant>
      <vt:variant>
        <vt:lpstr>Slide Titles</vt:lpstr>
      </vt:variant>
      <vt:variant>
        <vt:i4>22</vt:i4>
      </vt:variant>
    </vt:vector>
  </HeadingPairs>
  <TitlesOfParts>
    <vt:vector size="32" baseType="lpstr">
      <vt:lpstr>Custom Design</vt:lpstr>
      <vt:lpstr>Office テーマ</vt:lpstr>
      <vt:lpstr>5_Office Theme</vt:lpstr>
      <vt:lpstr>1_Custom Design</vt:lpstr>
      <vt:lpstr>12_Office Theme</vt:lpstr>
      <vt:lpstr>Office Theme</vt:lpstr>
      <vt:lpstr>8_Custom Design</vt:lpstr>
      <vt:lpstr>17_Office Theme</vt:lpstr>
      <vt:lpstr>4_Office テーマ</vt:lpstr>
      <vt:lpstr>Custom Design</vt:lpstr>
      <vt:lpstr>PowerPoint Presentation</vt:lpstr>
      <vt:lpstr>PowerPoint Presentation</vt:lpstr>
      <vt:lpstr>PowerPoint Presentation</vt:lpstr>
      <vt:lpstr>現場の管理職や社員に武器を渡す （のは今がチャンス！とも捉えることができます）</vt:lpstr>
      <vt:lpstr>フィードバックの質は組織と個人の未来を変える</vt:lpstr>
      <vt:lpstr>PowerPoint Presentation</vt:lpstr>
      <vt:lpstr>PowerPoint Presentation</vt:lpstr>
      <vt:lpstr>PowerPoint Presentation</vt:lpstr>
      <vt:lpstr>本事例サマリー</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行動計画立案</vt:lpstr>
      <vt:lpstr>個人能力開発ガイドを活用</vt:lpstr>
      <vt:lpstr>PowerPoint Presentation</vt:lpstr>
      <vt:lpstr>今回のセッションはあなたにとって有益でしたか？</vt:lpstr>
      <vt:lpstr>本事例から得られた学び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Fukushima Ryuji</dc:creator>
  <cp:lastModifiedBy>Ebato Sae</cp:lastModifiedBy>
  <cp:revision>84</cp:revision>
  <dcterms:created xsi:type="dcterms:W3CDTF">2020-04-09T02:25:26Z</dcterms:created>
  <dcterms:modified xsi:type="dcterms:W3CDTF">2023-08-17T16:55:22Z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0x010100BA42336783F56D41ADBFF25E04B830F8</vt:lpwstr>
  </property>
  <property fmtid="{D5CDD505-2E9C-101B-9397-08002B2CF9AE}" pid="3" name="Order">
    <vt:r8>9658000</vt:r8>
  </property>
  <property fmtid="{D5CDD505-2E9C-101B-9397-08002B2CF9AE}" pid="4" name="MediaServiceImageTags">
    <vt:lpwstr/>
  </property>
</Properties>
</file>