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3"/>
  </p:notesMasterIdLst>
  <p:sldIdLst>
    <p:sldId id="282" r:id="rId5"/>
    <p:sldId id="258" r:id="rId6"/>
    <p:sldId id="257" r:id="rId7"/>
    <p:sldId id="267" r:id="rId8"/>
    <p:sldId id="259" r:id="rId9"/>
    <p:sldId id="263" r:id="rId10"/>
    <p:sldId id="268" r:id="rId11"/>
    <p:sldId id="270" r:id="rId12"/>
    <p:sldId id="281" r:id="rId13"/>
    <p:sldId id="280" r:id="rId14"/>
    <p:sldId id="279" r:id="rId15"/>
    <p:sldId id="1547" r:id="rId16"/>
    <p:sldId id="262" r:id="rId17"/>
    <p:sldId id="276" r:id="rId18"/>
    <p:sldId id="266" r:id="rId19"/>
    <p:sldId id="1546" r:id="rId20"/>
    <p:sldId id="269" r:id="rId21"/>
    <p:sldId id="265" r:id="rId22"/>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FD122-D8BB-462F-A58F-50A6D6DC0997}" v="1" dt="2023-08-06T03:14:17.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ato Sae" userId="0934a294-dc0d-4d75-bef4-0f9bd6b42337" providerId="ADAL" clId="{312FD122-D8BB-462F-A58F-50A6D6DC0997}"/>
    <pc:docChg chg="custSel modSld">
      <pc:chgData name="Ebato Sae" userId="0934a294-dc0d-4d75-bef4-0f9bd6b42337" providerId="ADAL" clId="{312FD122-D8BB-462F-A58F-50A6D6DC0997}" dt="2023-08-06T03:13:48.628" v="0" actId="478"/>
      <pc:docMkLst>
        <pc:docMk/>
      </pc:docMkLst>
      <pc:sldChg chg="delSp mod">
        <pc:chgData name="Ebato Sae" userId="0934a294-dc0d-4d75-bef4-0f9bd6b42337" providerId="ADAL" clId="{312FD122-D8BB-462F-A58F-50A6D6DC0997}" dt="2023-08-06T03:13:48.628" v="0" actId="478"/>
        <pc:sldMkLst>
          <pc:docMk/>
          <pc:sldMk cId="1241996381" sldId="265"/>
        </pc:sldMkLst>
        <pc:picChg chg="del">
          <ac:chgData name="Ebato Sae" userId="0934a294-dc0d-4d75-bef4-0f9bd6b42337" providerId="ADAL" clId="{312FD122-D8BB-462F-A58F-50A6D6DC0997}" dt="2023-08-06T03:13:48.628" v="0" actId="478"/>
          <ac:picMkLst>
            <pc:docMk/>
            <pc:sldMk cId="1241996381" sldId="265"/>
            <ac:picMk id="5"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1C9D5-43D1-400B-9F55-DCA802BC3F94}"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kumimoji="1" lang="ja-JP" altLang="en-US"/>
        </a:p>
      </dgm:t>
    </dgm:pt>
    <dgm:pt modelId="{5C9B3D8B-421F-4B9D-B40F-BF758C1C40C4}">
      <dgm:prSet phldrT="[テキスト]" custT="1"/>
      <dgm:spPr/>
      <dgm:t>
        <a:bodyPr/>
        <a:lstStyle/>
        <a:p>
          <a:r>
            <a:rPr kumimoji="1" lang="ja-JP" altLang="en-US" sz="1600" b="1">
              <a:latin typeface="HG丸ｺﾞｼｯｸM-PRO" panose="020F0600000000000000" pitchFamily="50" charset="-128"/>
              <a:ea typeface="HG丸ｺﾞｼｯｸM-PRO" panose="020F0600000000000000" pitchFamily="50" charset="-128"/>
            </a:rPr>
            <a:t>リーダー</a:t>
          </a:r>
          <a:endParaRPr kumimoji="1" lang="en-US" altLang="ja-JP" sz="2400" b="1">
            <a:latin typeface="HG丸ｺﾞｼｯｸM-PRO" panose="020F0600000000000000" pitchFamily="50" charset="-128"/>
            <a:ea typeface="HG丸ｺﾞｼｯｸM-PRO" panose="020F0600000000000000" pitchFamily="50" charset="-128"/>
          </a:endParaRPr>
        </a:p>
        <a:p>
          <a:r>
            <a:rPr kumimoji="1" lang="en-US" altLang="ja-JP" sz="1400" b="1">
              <a:latin typeface="HG丸ｺﾞｼｯｸM-PRO" panose="020F0600000000000000" pitchFamily="50" charset="-128"/>
              <a:ea typeface="HG丸ｺﾞｼｯｸM-PRO" panose="020F0600000000000000" pitchFamily="50" charset="-128"/>
            </a:rPr>
            <a:t>(</a:t>
          </a:r>
          <a:r>
            <a:rPr kumimoji="1" lang="ja-JP" altLang="en-US" sz="1400" b="1">
              <a:latin typeface="HG丸ｺﾞｼｯｸM-PRO" panose="020F0600000000000000" pitchFamily="50" charset="-128"/>
              <a:ea typeface="HG丸ｺﾞｼｯｸM-PRO" panose="020F0600000000000000" pitchFamily="50" charset="-128"/>
            </a:rPr>
            <a:t>サーベイ対象者</a:t>
          </a:r>
          <a:r>
            <a:rPr kumimoji="1" lang="en-US" altLang="ja-JP" sz="1400" b="1">
              <a:latin typeface="HG丸ｺﾞｼｯｸM-PRO" panose="020F0600000000000000" pitchFamily="50" charset="-128"/>
              <a:ea typeface="HG丸ｺﾞｼｯｸM-PRO" panose="020F0600000000000000" pitchFamily="50" charset="-128"/>
            </a:rPr>
            <a:t>)</a:t>
          </a:r>
          <a:endParaRPr kumimoji="1" lang="ja-JP" altLang="en-US" sz="1400" b="1">
            <a:latin typeface="HG丸ｺﾞｼｯｸM-PRO" panose="020F0600000000000000" pitchFamily="50" charset="-128"/>
            <a:ea typeface="HG丸ｺﾞｼｯｸM-PRO" panose="020F0600000000000000" pitchFamily="50" charset="-128"/>
          </a:endParaRPr>
        </a:p>
      </dgm:t>
    </dgm:pt>
    <dgm:pt modelId="{C294FB41-010C-485D-965B-647F5C59AE10}" type="parTrans" cxnId="{A6A9D691-898B-4910-AD23-BCDB35177624}">
      <dgm:prSet/>
      <dgm:spPr/>
      <dgm:t>
        <a:bodyPr/>
        <a:lstStyle/>
        <a:p>
          <a:endParaRPr kumimoji="1" lang="ja-JP" altLang="en-US"/>
        </a:p>
      </dgm:t>
    </dgm:pt>
    <dgm:pt modelId="{10419F92-C129-4D60-B9DF-5308F1842552}" type="sibTrans" cxnId="{A6A9D691-898B-4910-AD23-BCDB35177624}">
      <dgm:prSet/>
      <dgm:spPr/>
      <dgm:t>
        <a:bodyPr/>
        <a:lstStyle/>
        <a:p>
          <a:endParaRPr kumimoji="1" lang="ja-JP" altLang="en-US"/>
        </a:p>
      </dgm:t>
    </dgm:pt>
    <dgm:pt modelId="{F2135760-52A2-4DD9-8D55-775EA7D0D672}">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上司</a:t>
          </a:r>
        </a:p>
      </dgm:t>
    </dgm:pt>
    <dgm:pt modelId="{634DB56E-BF3A-43FD-9EE7-5957A30DF8B7}" type="parTrans" cxnId="{7E8DACEF-5F7F-43AE-80DB-D5CCA0570F07}">
      <dgm:prSet/>
      <dgm:spPr/>
      <dgm:t>
        <a:bodyPr/>
        <a:lstStyle/>
        <a:p>
          <a:endParaRPr kumimoji="1" lang="ja-JP" altLang="en-US"/>
        </a:p>
      </dgm:t>
    </dgm:pt>
    <dgm:pt modelId="{8950F64C-BD0E-4094-A47A-BE0F9E3F69CA}" type="sibTrans" cxnId="{7E8DACEF-5F7F-43AE-80DB-D5CCA0570F07}">
      <dgm:prSet/>
      <dgm:spPr/>
      <dgm:t>
        <a:bodyPr/>
        <a:lstStyle/>
        <a:p>
          <a:endParaRPr kumimoji="1" lang="ja-JP" altLang="en-US"/>
        </a:p>
      </dgm:t>
    </dgm:pt>
    <dgm:pt modelId="{B2BD8835-251F-400A-987F-878D8F3DB5A2}">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その他</a:t>
          </a:r>
        </a:p>
      </dgm:t>
    </dgm:pt>
    <dgm:pt modelId="{CAF6A5A9-AA40-4D57-AF10-9E3357CF7C6A}" type="parTrans" cxnId="{90B3F17A-30A3-4491-A433-E01DFA19E197}">
      <dgm:prSet/>
      <dgm:spPr/>
      <dgm:t>
        <a:bodyPr/>
        <a:lstStyle/>
        <a:p>
          <a:endParaRPr kumimoji="1" lang="ja-JP" altLang="en-US"/>
        </a:p>
      </dgm:t>
    </dgm:pt>
    <dgm:pt modelId="{DE77B71F-BA94-4059-A4B9-14F472097779}" type="sibTrans" cxnId="{90B3F17A-30A3-4491-A433-E01DFA19E197}">
      <dgm:prSet/>
      <dgm:spPr/>
      <dgm:t>
        <a:bodyPr/>
        <a:lstStyle/>
        <a:p>
          <a:endParaRPr kumimoji="1" lang="ja-JP" altLang="en-US"/>
        </a:p>
      </dgm:t>
    </dgm:pt>
    <dgm:pt modelId="{70D2F31E-F888-480C-999F-B46C982AA32D}">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直属の部下</a:t>
          </a:r>
        </a:p>
      </dgm:t>
    </dgm:pt>
    <dgm:pt modelId="{4E63F5B2-1493-4188-AA8E-0388D26F6B16}" type="parTrans" cxnId="{92AB4948-20F2-4D46-8743-4474CDA63B57}">
      <dgm:prSet/>
      <dgm:spPr/>
      <dgm:t>
        <a:bodyPr/>
        <a:lstStyle/>
        <a:p>
          <a:endParaRPr kumimoji="1" lang="ja-JP" altLang="en-US"/>
        </a:p>
      </dgm:t>
    </dgm:pt>
    <dgm:pt modelId="{B62D3D8F-C415-4761-979B-F4F8809D10DC}" type="sibTrans" cxnId="{92AB4948-20F2-4D46-8743-4474CDA63B57}">
      <dgm:prSet/>
      <dgm:spPr/>
      <dgm:t>
        <a:bodyPr/>
        <a:lstStyle/>
        <a:p>
          <a:endParaRPr kumimoji="1" lang="ja-JP" altLang="en-US"/>
        </a:p>
      </dgm:t>
    </dgm:pt>
    <dgm:pt modelId="{652A50AE-856F-43FD-A444-273C6A014ABF}">
      <dgm:prSet phldrT="[テキスト]"/>
      <dgm:spPr/>
      <dgm:t>
        <a:bodyPr/>
        <a:lstStyle/>
        <a:p>
          <a:r>
            <a:rPr kumimoji="1" lang="ja-JP" altLang="en-US">
              <a:latin typeface="HG丸ｺﾞｼｯｸM-PRO" panose="020F0600000000000000" pitchFamily="50" charset="-128"/>
              <a:ea typeface="HG丸ｺﾞｼｯｸM-PRO" panose="020F0600000000000000" pitchFamily="50" charset="-128"/>
            </a:rPr>
            <a:t>同僚</a:t>
          </a:r>
        </a:p>
      </dgm:t>
    </dgm:pt>
    <dgm:pt modelId="{616B7D09-5A6B-4E58-9192-FE7CC4E30E5B}" type="parTrans" cxnId="{44E536F5-4457-435F-BAA2-8C689E89AA80}">
      <dgm:prSet/>
      <dgm:spPr/>
      <dgm:t>
        <a:bodyPr/>
        <a:lstStyle/>
        <a:p>
          <a:endParaRPr kumimoji="1" lang="ja-JP" altLang="en-US"/>
        </a:p>
      </dgm:t>
    </dgm:pt>
    <dgm:pt modelId="{8E89013E-C0B8-4F50-B963-72A2EC7AC3A2}" type="sibTrans" cxnId="{44E536F5-4457-435F-BAA2-8C689E89AA80}">
      <dgm:prSet/>
      <dgm:spPr/>
      <dgm:t>
        <a:bodyPr/>
        <a:lstStyle/>
        <a:p>
          <a:endParaRPr kumimoji="1" lang="ja-JP" altLang="en-US"/>
        </a:p>
      </dgm:t>
    </dgm:pt>
    <dgm:pt modelId="{A2DA313E-EFAB-424C-8A60-24829778FE2C}">
      <dgm:prSet/>
      <dgm:spPr/>
      <dgm:t>
        <a:bodyPr/>
        <a:lstStyle/>
        <a:p>
          <a:endParaRPr kumimoji="1" lang="ja-JP" altLang="en-US"/>
        </a:p>
      </dgm:t>
    </dgm:pt>
    <dgm:pt modelId="{6E0DE2B4-3398-4857-88D1-13A8E0C354E9}" type="parTrans" cxnId="{6C5D9461-2390-40FB-AA3F-3A74F5B5D058}">
      <dgm:prSet/>
      <dgm:spPr/>
      <dgm:t>
        <a:bodyPr/>
        <a:lstStyle/>
        <a:p>
          <a:endParaRPr kumimoji="1" lang="ja-JP" altLang="en-US"/>
        </a:p>
      </dgm:t>
    </dgm:pt>
    <dgm:pt modelId="{61C60BF3-C2BD-438F-BAB7-75DA8A9D4EEB}" type="sibTrans" cxnId="{6C5D9461-2390-40FB-AA3F-3A74F5B5D058}">
      <dgm:prSet/>
      <dgm:spPr/>
      <dgm:t>
        <a:bodyPr/>
        <a:lstStyle/>
        <a:p>
          <a:endParaRPr kumimoji="1" lang="ja-JP" altLang="en-US"/>
        </a:p>
      </dgm:t>
    </dgm:pt>
    <dgm:pt modelId="{EC24F525-1B4E-464A-A020-9F96F9F9FEC5}" type="pres">
      <dgm:prSet presAssocID="{9AD1C9D5-43D1-400B-9F55-DCA802BC3F94}" presName="cycle" presStyleCnt="0">
        <dgm:presLayoutVars>
          <dgm:chMax val="1"/>
          <dgm:dir/>
          <dgm:animLvl val="ctr"/>
          <dgm:resizeHandles val="exact"/>
        </dgm:presLayoutVars>
      </dgm:prSet>
      <dgm:spPr/>
    </dgm:pt>
    <dgm:pt modelId="{818C4408-AC27-4D91-8A0C-61B0ADE837D5}" type="pres">
      <dgm:prSet presAssocID="{5C9B3D8B-421F-4B9D-B40F-BF758C1C40C4}" presName="centerShape" presStyleLbl="node0" presStyleIdx="0" presStyleCnt="1" custScaleX="161664" custScaleY="99591"/>
      <dgm:spPr/>
    </dgm:pt>
    <dgm:pt modelId="{0926E8D6-81BF-453E-995C-D295F89C8C93}" type="pres">
      <dgm:prSet presAssocID="{634DB56E-BF3A-43FD-9EE7-5957A30DF8B7}" presName="Name9" presStyleLbl="parChTrans1D2" presStyleIdx="0" presStyleCnt="4"/>
      <dgm:spPr/>
    </dgm:pt>
    <dgm:pt modelId="{6AA2A2B8-0DBB-4433-BA5D-D0D127F65CC6}" type="pres">
      <dgm:prSet presAssocID="{634DB56E-BF3A-43FD-9EE7-5957A30DF8B7}" presName="connTx" presStyleLbl="parChTrans1D2" presStyleIdx="0" presStyleCnt="4"/>
      <dgm:spPr/>
    </dgm:pt>
    <dgm:pt modelId="{A3B7E2E3-0DE0-4678-BB10-6DC2BE700D81}" type="pres">
      <dgm:prSet presAssocID="{F2135760-52A2-4DD9-8D55-775EA7D0D672}" presName="node" presStyleLbl="node1" presStyleIdx="0" presStyleCnt="4">
        <dgm:presLayoutVars>
          <dgm:bulletEnabled val="1"/>
        </dgm:presLayoutVars>
      </dgm:prSet>
      <dgm:spPr/>
    </dgm:pt>
    <dgm:pt modelId="{D1EE8953-872B-44DE-AB5D-F0A52AA95A10}" type="pres">
      <dgm:prSet presAssocID="{CAF6A5A9-AA40-4D57-AF10-9E3357CF7C6A}" presName="Name9" presStyleLbl="parChTrans1D2" presStyleIdx="1" presStyleCnt="4"/>
      <dgm:spPr/>
    </dgm:pt>
    <dgm:pt modelId="{0DB4AA27-6CAD-404D-9889-FD50252E455D}" type="pres">
      <dgm:prSet presAssocID="{CAF6A5A9-AA40-4D57-AF10-9E3357CF7C6A}" presName="connTx" presStyleLbl="parChTrans1D2" presStyleIdx="1" presStyleCnt="4"/>
      <dgm:spPr/>
    </dgm:pt>
    <dgm:pt modelId="{9E012492-DD59-4014-BA58-EF09FE5A76EF}" type="pres">
      <dgm:prSet presAssocID="{B2BD8835-251F-400A-987F-878D8F3DB5A2}" presName="node" presStyleLbl="node1" presStyleIdx="1" presStyleCnt="4" custRadScaleRad="131880" custRadScaleInc="-1695">
        <dgm:presLayoutVars>
          <dgm:bulletEnabled val="1"/>
        </dgm:presLayoutVars>
      </dgm:prSet>
      <dgm:spPr/>
    </dgm:pt>
    <dgm:pt modelId="{7F793881-642D-4724-A60C-EAC54EAD59E6}" type="pres">
      <dgm:prSet presAssocID="{4E63F5B2-1493-4188-AA8E-0388D26F6B16}" presName="Name9" presStyleLbl="parChTrans1D2" presStyleIdx="2" presStyleCnt="4"/>
      <dgm:spPr/>
    </dgm:pt>
    <dgm:pt modelId="{E9B518F5-8C97-4896-AF20-71FE0F81F29F}" type="pres">
      <dgm:prSet presAssocID="{4E63F5B2-1493-4188-AA8E-0388D26F6B16}" presName="connTx" presStyleLbl="parChTrans1D2" presStyleIdx="2" presStyleCnt="4"/>
      <dgm:spPr/>
    </dgm:pt>
    <dgm:pt modelId="{44D0950B-407D-4536-94FB-6C515A222E3D}" type="pres">
      <dgm:prSet presAssocID="{70D2F31E-F888-480C-999F-B46C982AA32D}" presName="node" presStyleLbl="node1" presStyleIdx="2" presStyleCnt="4">
        <dgm:presLayoutVars>
          <dgm:bulletEnabled val="1"/>
        </dgm:presLayoutVars>
      </dgm:prSet>
      <dgm:spPr/>
    </dgm:pt>
    <dgm:pt modelId="{9D10B81C-DE1B-43F3-A968-660937227545}" type="pres">
      <dgm:prSet presAssocID="{616B7D09-5A6B-4E58-9192-FE7CC4E30E5B}" presName="Name9" presStyleLbl="parChTrans1D2" presStyleIdx="3" presStyleCnt="4"/>
      <dgm:spPr/>
    </dgm:pt>
    <dgm:pt modelId="{A2DD8C14-8B97-4EA1-B4EB-5EF15CD2D4CC}" type="pres">
      <dgm:prSet presAssocID="{616B7D09-5A6B-4E58-9192-FE7CC4E30E5B}" presName="connTx" presStyleLbl="parChTrans1D2" presStyleIdx="3" presStyleCnt="4"/>
      <dgm:spPr/>
    </dgm:pt>
    <dgm:pt modelId="{7CCFCA58-D4C7-4A3D-8420-69B342EC4393}" type="pres">
      <dgm:prSet presAssocID="{652A50AE-856F-43FD-A444-273C6A014ABF}" presName="node" presStyleLbl="node1" presStyleIdx="3" presStyleCnt="4" custRadScaleRad="142240" custRadScaleInc="1573">
        <dgm:presLayoutVars>
          <dgm:bulletEnabled val="1"/>
        </dgm:presLayoutVars>
      </dgm:prSet>
      <dgm:spPr/>
    </dgm:pt>
  </dgm:ptLst>
  <dgm:cxnLst>
    <dgm:cxn modelId="{5B70480C-4EDA-4DAC-9239-23F1AB23FE7E}" type="presOf" srcId="{634DB56E-BF3A-43FD-9EE7-5957A30DF8B7}" destId="{6AA2A2B8-0DBB-4433-BA5D-D0D127F65CC6}" srcOrd="1" destOrd="0" presId="urn:microsoft.com/office/officeart/2005/8/layout/radial1"/>
    <dgm:cxn modelId="{2811B914-E0F8-4946-A740-37369EF48247}" type="presOf" srcId="{616B7D09-5A6B-4E58-9192-FE7CC4E30E5B}" destId="{A2DD8C14-8B97-4EA1-B4EB-5EF15CD2D4CC}" srcOrd="1" destOrd="0" presId="urn:microsoft.com/office/officeart/2005/8/layout/radial1"/>
    <dgm:cxn modelId="{8A6A4F33-E425-40A4-864C-5FD79C76DBF2}" type="presOf" srcId="{4E63F5B2-1493-4188-AA8E-0388D26F6B16}" destId="{7F793881-642D-4724-A60C-EAC54EAD59E6}" srcOrd="0" destOrd="0" presId="urn:microsoft.com/office/officeart/2005/8/layout/radial1"/>
    <dgm:cxn modelId="{25D4C13B-F153-4F02-BC5C-7C8CEB07ECB7}" type="presOf" srcId="{9AD1C9D5-43D1-400B-9F55-DCA802BC3F94}" destId="{EC24F525-1B4E-464A-A020-9F96F9F9FEC5}" srcOrd="0" destOrd="0" presId="urn:microsoft.com/office/officeart/2005/8/layout/radial1"/>
    <dgm:cxn modelId="{8257483D-C67A-45B4-98B9-770FF575385B}" type="presOf" srcId="{F2135760-52A2-4DD9-8D55-775EA7D0D672}" destId="{A3B7E2E3-0DE0-4678-BB10-6DC2BE700D81}" srcOrd="0" destOrd="0" presId="urn:microsoft.com/office/officeart/2005/8/layout/radial1"/>
    <dgm:cxn modelId="{6C5D9461-2390-40FB-AA3F-3A74F5B5D058}" srcId="{9AD1C9D5-43D1-400B-9F55-DCA802BC3F94}" destId="{A2DA313E-EFAB-424C-8A60-24829778FE2C}" srcOrd="1" destOrd="0" parTransId="{6E0DE2B4-3398-4857-88D1-13A8E0C354E9}" sibTransId="{61C60BF3-C2BD-438F-BAB7-75DA8A9D4EEB}"/>
    <dgm:cxn modelId="{E555F043-ADD4-4477-B10E-09507E45748F}" type="presOf" srcId="{CAF6A5A9-AA40-4D57-AF10-9E3357CF7C6A}" destId="{D1EE8953-872B-44DE-AB5D-F0A52AA95A10}" srcOrd="0" destOrd="0" presId="urn:microsoft.com/office/officeart/2005/8/layout/radial1"/>
    <dgm:cxn modelId="{92AB4948-20F2-4D46-8743-4474CDA63B57}" srcId="{5C9B3D8B-421F-4B9D-B40F-BF758C1C40C4}" destId="{70D2F31E-F888-480C-999F-B46C982AA32D}" srcOrd="2" destOrd="0" parTransId="{4E63F5B2-1493-4188-AA8E-0388D26F6B16}" sibTransId="{B62D3D8F-C415-4761-979B-F4F8809D10DC}"/>
    <dgm:cxn modelId="{45BD2655-A715-48A9-ADA6-F7516A7CCABA}" type="presOf" srcId="{634DB56E-BF3A-43FD-9EE7-5957A30DF8B7}" destId="{0926E8D6-81BF-453E-995C-D295F89C8C93}" srcOrd="0" destOrd="0" presId="urn:microsoft.com/office/officeart/2005/8/layout/radial1"/>
    <dgm:cxn modelId="{4737327A-C209-4D2C-902E-480169B6EFD2}" type="presOf" srcId="{70D2F31E-F888-480C-999F-B46C982AA32D}" destId="{44D0950B-407D-4536-94FB-6C515A222E3D}" srcOrd="0" destOrd="0" presId="urn:microsoft.com/office/officeart/2005/8/layout/radial1"/>
    <dgm:cxn modelId="{90B3F17A-30A3-4491-A433-E01DFA19E197}" srcId="{5C9B3D8B-421F-4B9D-B40F-BF758C1C40C4}" destId="{B2BD8835-251F-400A-987F-878D8F3DB5A2}" srcOrd="1" destOrd="0" parTransId="{CAF6A5A9-AA40-4D57-AF10-9E3357CF7C6A}" sibTransId="{DE77B71F-BA94-4059-A4B9-14F472097779}"/>
    <dgm:cxn modelId="{BC0DEE8A-4B6B-4A78-BF56-1C2ACB8BF69A}" type="presOf" srcId="{B2BD8835-251F-400A-987F-878D8F3DB5A2}" destId="{9E012492-DD59-4014-BA58-EF09FE5A76EF}" srcOrd="0" destOrd="0" presId="urn:microsoft.com/office/officeart/2005/8/layout/radial1"/>
    <dgm:cxn modelId="{A6A9D691-898B-4910-AD23-BCDB35177624}" srcId="{9AD1C9D5-43D1-400B-9F55-DCA802BC3F94}" destId="{5C9B3D8B-421F-4B9D-B40F-BF758C1C40C4}" srcOrd="0" destOrd="0" parTransId="{C294FB41-010C-485D-965B-647F5C59AE10}" sibTransId="{10419F92-C129-4D60-B9DF-5308F1842552}"/>
    <dgm:cxn modelId="{C2E3DA96-6710-47C3-BD1A-CF1912217BF1}" type="presOf" srcId="{616B7D09-5A6B-4E58-9192-FE7CC4E30E5B}" destId="{9D10B81C-DE1B-43F3-A968-660937227545}" srcOrd="0" destOrd="0" presId="urn:microsoft.com/office/officeart/2005/8/layout/radial1"/>
    <dgm:cxn modelId="{AFCA62CA-EA62-44A0-B84D-D5CAB09AD215}" type="presOf" srcId="{4E63F5B2-1493-4188-AA8E-0388D26F6B16}" destId="{E9B518F5-8C97-4896-AF20-71FE0F81F29F}" srcOrd="1" destOrd="0" presId="urn:microsoft.com/office/officeart/2005/8/layout/radial1"/>
    <dgm:cxn modelId="{CD9573CE-7D6F-4895-BCB9-24A67E9DF70B}" type="presOf" srcId="{652A50AE-856F-43FD-A444-273C6A014ABF}" destId="{7CCFCA58-D4C7-4A3D-8420-69B342EC4393}" srcOrd="0" destOrd="0" presId="urn:microsoft.com/office/officeart/2005/8/layout/radial1"/>
    <dgm:cxn modelId="{755084D3-6B6E-4D67-9691-A23FD975A46B}" type="presOf" srcId="{5C9B3D8B-421F-4B9D-B40F-BF758C1C40C4}" destId="{818C4408-AC27-4D91-8A0C-61B0ADE837D5}" srcOrd="0" destOrd="0" presId="urn:microsoft.com/office/officeart/2005/8/layout/radial1"/>
    <dgm:cxn modelId="{B116D1DD-55B3-4139-86F0-4794D42FD77C}" type="presOf" srcId="{CAF6A5A9-AA40-4D57-AF10-9E3357CF7C6A}" destId="{0DB4AA27-6CAD-404D-9889-FD50252E455D}" srcOrd="1" destOrd="0" presId="urn:microsoft.com/office/officeart/2005/8/layout/radial1"/>
    <dgm:cxn modelId="{7E8DACEF-5F7F-43AE-80DB-D5CCA0570F07}" srcId="{5C9B3D8B-421F-4B9D-B40F-BF758C1C40C4}" destId="{F2135760-52A2-4DD9-8D55-775EA7D0D672}" srcOrd="0" destOrd="0" parTransId="{634DB56E-BF3A-43FD-9EE7-5957A30DF8B7}" sibTransId="{8950F64C-BD0E-4094-A47A-BE0F9E3F69CA}"/>
    <dgm:cxn modelId="{44E536F5-4457-435F-BAA2-8C689E89AA80}" srcId="{5C9B3D8B-421F-4B9D-B40F-BF758C1C40C4}" destId="{652A50AE-856F-43FD-A444-273C6A014ABF}" srcOrd="3" destOrd="0" parTransId="{616B7D09-5A6B-4E58-9192-FE7CC4E30E5B}" sibTransId="{8E89013E-C0B8-4F50-B963-72A2EC7AC3A2}"/>
    <dgm:cxn modelId="{61426DF9-A567-46E3-8C9B-B6F06D91B108}" type="presParOf" srcId="{EC24F525-1B4E-464A-A020-9F96F9F9FEC5}" destId="{818C4408-AC27-4D91-8A0C-61B0ADE837D5}" srcOrd="0" destOrd="0" presId="urn:microsoft.com/office/officeart/2005/8/layout/radial1"/>
    <dgm:cxn modelId="{B0F3EA3E-14F4-4440-9515-45C029DB44C9}" type="presParOf" srcId="{EC24F525-1B4E-464A-A020-9F96F9F9FEC5}" destId="{0926E8D6-81BF-453E-995C-D295F89C8C93}" srcOrd="1" destOrd="0" presId="urn:microsoft.com/office/officeart/2005/8/layout/radial1"/>
    <dgm:cxn modelId="{03E424C8-D7E8-4F73-86FE-48E4C513995E}" type="presParOf" srcId="{0926E8D6-81BF-453E-995C-D295F89C8C93}" destId="{6AA2A2B8-0DBB-4433-BA5D-D0D127F65CC6}" srcOrd="0" destOrd="0" presId="urn:microsoft.com/office/officeart/2005/8/layout/radial1"/>
    <dgm:cxn modelId="{41C195F5-AA81-4499-AFB9-7A0ED7C1ABA8}" type="presParOf" srcId="{EC24F525-1B4E-464A-A020-9F96F9F9FEC5}" destId="{A3B7E2E3-0DE0-4678-BB10-6DC2BE700D81}" srcOrd="2" destOrd="0" presId="urn:microsoft.com/office/officeart/2005/8/layout/radial1"/>
    <dgm:cxn modelId="{25E94C9C-D96E-41C1-82A2-7DA146F1BD05}" type="presParOf" srcId="{EC24F525-1B4E-464A-A020-9F96F9F9FEC5}" destId="{D1EE8953-872B-44DE-AB5D-F0A52AA95A10}" srcOrd="3" destOrd="0" presId="urn:microsoft.com/office/officeart/2005/8/layout/radial1"/>
    <dgm:cxn modelId="{C0110A66-32AB-45FD-BF1B-278EEA03C7AD}" type="presParOf" srcId="{D1EE8953-872B-44DE-AB5D-F0A52AA95A10}" destId="{0DB4AA27-6CAD-404D-9889-FD50252E455D}" srcOrd="0" destOrd="0" presId="urn:microsoft.com/office/officeart/2005/8/layout/radial1"/>
    <dgm:cxn modelId="{792E816A-8B19-444A-B47A-0E2C6E86DD80}" type="presParOf" srcId="{EC24F525-1B4E-464A-A020-9F96F9F9FEC5}" destId="{9E012492-DD59-4014-BA58-EF09FE5A76EF}" srcOrd="4" destOrd="0" presId="urn:microsoft.com/office/officeart/2005/8/layout/radial1"/>
    <dgm:cxn modelId="{55CD316F-86D9-4D3C-AD35-EB7C36E6330F}" type="presParOf" srcId="{EC24F525-1B4E-464A-A020-9F96F9F9FEC5}" destId="{7F793881-642D-4724-A60C-EAC54EAD59E6}" srcOrd="5" destOrd="0" presId="urn:microsoft.com/office/officeart/2005/8/layout/radial1"/>
    <dgm:cxn modelId="{F8D0D655-7DFB-4C6D-AECA-784AF37F86A7}" type="presParOf" srcId="{7F793881-642D-4724-A60C-EAC54EAD59E6}" destId="{E9B518F5-8C97-4896-AF20-71FE0F81F29F}" srcOrd="0" destOrd="0" presId="urn:microsoft.com/office/officeart/2005/8/layout/radial1"/>
    <dgm:cxn modelId="{76BF3DD3-99F1-406C-AB0D-7B5476B38EF9}" type="presParOf" srcId="{EC24F525-1B4E-464A-A020-9F96F9F9FEC5}" destId="{44D0950B-407D-4536-94FB-6C515A222E3D}" srcOrd="6" destOrd="0" presId="urn:microsoft.com/office/officeart/2005/8/layout/radial1"/>
    <dgm:cxn modelId="{99F1DFE6-069F-4468-9CD4-EAF5AEFBFFC6}" type="presParOf" srcId="{EC24F525-1B4E-464A-A020-9F96F9F9FEC5}" destId="{9D10B81C-DE1B-43F3-A968-660937227545}" srcOrd="7" destOrd="0" presId="urn:microsoft.com/office/officeart/2005/8/layout/radial1"/>
    <dgm:cxn modelId="{27A2993D-C249-4576-9E0D-831737B7DDD7}" type="presParOf" srcId="{9D10B81C-DE1B-43F3-A968-660937227545}" destId="{A2DD8C14-8B97-4EA1-B4EB-5EF15CD2D4CC}" srcOrd="0" destOrd="0" presId="urn:microsoft.com/office/officeart/2005/8/layout/radial1"/>
    <dgm:cxn modelId="{83535CF9-0B60-46D5-83DB-CB5CABFC06AA}" type="presParOf" srcId="{EC24F525-1B4E-464A-A020-9F96F9F9FEC5}" destId="{7CCFCA58-D4C7-4A3D-8420-69B342EC439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C4408-AC27-4D91-8A0C-61B0ADE837D5}">
      <dsp:nvSpPr>
        <dsp:cNvPr id="0" name=""/>
        <dsp:cNvSpPr/>
      </dsp:nvSpPr>
      <dsp:spPr>
        <a:xfrm>
          <a:off x="2079124" y="1361766"/>
          <a:ext cx="1670969" cy="102937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kumimoji="1" lang="ja-JP" altLang="en-US" sz="1600" b="1" kern="1200">
              <a:latin typeface="HG丸ｺﾞｼｯｸM-PRO" panose="020F0600000000000000" pitchFamily="50" charset="-128"/>
              <a:ea typeface="HG丸ｺﾞｼｯｸM-PRO" panose="020F0600000000000000" pitchFamily="50" charset="-128"/>
            </a:rPr>
            <a:t>リーダー</a:t>
          </a:r>
          <a:endParaRPr kumimoji="1" lang="en-US" altLang="ja-JP" sz="2400" b="1" kern="1200">
            <a:latin typeface="HG丸ｺﾞｼｯｸM-PRO" panose="020F0600000000000000" pitchFamily="50" charset="-128"/>
            <a:ea typeface="HG丸ｺﾞｼｯｸM-PRO" panose="020F0600000000000000" pitchFamily="50" charset="-128"/>
          </a:endParaRPr>
        </a:p>
        <a:p>
          <a:pPr marL="0" lvl="0" indent="0" algn="ctr" defTabSz="711200">
            <a:lnSpc>
              <a:spcPct val="90000"/>
            </a:lnSpc>
            <a:spcBef>
              <a:spcPct val="0"/>
            </a:spcBef>
            <a:spcAft>
              <a:spcPct val="35000"/>
            </a:spcAft>
            <a:buNone/>
          </a:pPr>
          <a:r>
            <a:rPr kumimoji="1" lang="en-US" altLang="ja-JP" sz="1400" b="1" kern="1200">
              <a:latin typeface="HG丸ｺﾞｼｯｸM-PRO" panose="020F0600000000000000" pitchFamily="50" charset="-128"/>
              <a:ea typeface="HG丸ｺﾞｼｯｸM-PRO" panose="020F0600000000000000" pitchFamily="50" charset="-128"/>
            </a:rPr>
            <a:t>(</a:t>
          </a:r>
          <a:r>
            <a:rPr kumimoji="1" lang="ja-JP" altLang="en-US" sz="1400" b="1" kern="1200">
              <a:latin typeface="HG丸ｺﾞｼｯｸM-PRO" panose="020F0600000000000000" pitchFamily="50" charset="-128"/>
              <a:ea typeface="HG丸ｺﾞｼｯｸM-PRO" panose="020F0600000000000000" pitchFamily="50" charset="-128"/>
            </a:rPr>
            <a:t>サーベイ対象者</a:t>
          </a:r>
          <a:r>
            <a:rPr kumimoji="1" lang="en-US" altLang="ja-JP" sz="1400" b="1" kern="1200">
              <a:latin typeface="HG丸ｺﾞｼｯｸM-PRO" panose="020F0600000000000000" pitchFamily="50" charset="-128"/>
              <a:ea typeface="HG丸ｺﾞｼｯｸM-PRO" panose="020F0600000000000000" pitchFamily="50" charset="-128"/>
            </a:rPr>
            <a:t>)</a:t>
          </a:r>
          <a:endParaRPr kumimoji="1" lang="ja-JP" altLang="en-US" sz="1400" b="1" kern="1200">
            <a:latin typeface="HG丸ｺﾞｼｯｸM-PRO" panose="020F0600000000000000" pitchFamily="50" charset="-128"/>
            <a:ea typeface="HG丸ｺﾞｼｯｸM-PRO" panose="020F0600000000000000" pitchFamily="50" charset="-128"/>
          </a:endParaRPr>
        </a:p>
      </dsp:txBody>
      <dsp:txXfrm>
        <a:off x="2323832" y="1512515"/>
        <a:ext cx="1181553" cy="727880"/>
      </dsp:txXfrm>
    </dsp:sp>
    <dsp:sp modelId="{0926E8D6-81BF-453E-995C-D295F89C8C93}">
      <dsp:nvSpPr>
        <dsp:cNvPr id="0" name=""/>
        <dsp:cNvSpPr/>
      </dsp:nvSpPr>
      <dsp:spPr>
        <a:xfrm rot="16200000">
          <a:off x="2757749" y="1188948"/>
          <a:ext cx="313718" cy="31916"/>
        </a:xfrm>
        <a:custGeom>
          <a:avLst/>
          <a:gdLst/>
          <a:ahLst/>
          <a:cxnLst/>
          <a:rect l="0" t="0" r="0" b="0"/>
          <a:pathLst>
            <a:path>
              <a:moveTo>
                <a:pt x="0" y="15958"/>
              </a:moveTo>
              <a:lnTo>
                <a:pt x="313718" y="159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906766" y="1197063"/>
        <a:ext cx="15685" cy="15685"/>
      </dsp:txXfrm>
    </dsp:sp>
    <dsp:sp modelId="{A3B7E2E3-0DE0-4678-BB10-6DC2BE700D81}">
      <dsp:nvSpPr>
        <dsp:cNvPr id="0" name=""/>
        <dsp:cNvSpPr/>
      </dsp:nvSpPr>
      <dsp:spPr>
        <a:xfrm>
          <a:off x="2397805" y="14440"/>
          <a:ext cx="1033606" cy="1033606"/>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HG丸ｺﾞｼｯｸM-PRO" panose="020F0600000000000000" pitchFamily="50" charset="-128"/>
              <a:ea typeface="HG丸ｺﾞｼｯｸM-PRO" panose="020F0600000000000000" pitchFamily="50" charset="-128"/>
            </a:rPr>
            <a:t>上司</a:t>
          </a:r>
        </a:p>
      </dsp:txBody>
      <dsp:txXfrm>
        <a:off x="2549173" y="165808"/>
        <a:ext cx="730870" cy="730870"/>
      </dsp:txXfrm>
    </dsp:sp>
    <dsp:sp modelId="{D1EE8953-872B-44DE-AB5D-F0A52AA95A10}">
      <dsp:nvSpPr>
        <dsp:cNvPr id="0" name=""/>
        <dsp:cNvSpPr/>
      </dsp:nvSpPr>
      <dsp:spPr>
        <a:xfrm rot="21554235">
          <a:off x="3749879" y="1846568"/>
          <a:ext cx="421898" cy="31916"/>
        </a:xfrm>
        <a:custGeom>
          <a:avLst/>
          <a:gdLst/>
          <a:ahLst/>
          <a:cxnLst/>
          <a:rect l="0" t="0" r="0" b="0"/>
          <a:pathLst>
            <a:path>
              <a:moveTo>
                <a:pt x="0" y="15958"/>
              </a:moveTo>
              <a:lnTo>
                <a:pt x="421898" y="159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950281" y="1851979"/>
        <a:ext cx="21094" cy="21094"/>
      </dsp:txXfrm>
    </dsp:sp>
    <dsp:sp modelId="{9E012492-DD59-4014-BA58-EF09FE5A76EF}">
      <dsp:nvSpPr>
        <dsp:cNvPr id="0" name=""/>
        <dsp:cNvSpPr/>
      </dsp:nvSpPr>
      <dsp:spPr>
        <a:xfrm>
          <a:off x="4171713" y="1336035"/>
          <a:ext cx="1033606" cy="1033606"/>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HG丸ｺﾞｼｯｸM-PRO" panose="020F0600000000000000" pitchFamily="50" charset="-128"/>
              <a:ea typeface="HG丸ｺﾞｼｯｸM-PRO" panose="020F0600000000000000" pitchFamily="50" charset="-128"/>
            </a:rPr>
            <a:t>その他</a:t>
          </a:r>
        </a:p>
      </dsp:txBody>
      <dsp:txXfrm>
        <a:off x="4323081" y="1487403"/>
        <a:ext cx="730870" cy="730870"/>
      </dsp:txXfrm>
    </dsp:sp>
    <dsp:sp modelId="{7F793881-642D-4724-A60C-EAC54EAD59E6}">
      <dsp:nvSpPr>
        <dsp:cNvPr id="0" name=""/>
        <dsp:cNvSpPr/>
      </dsp:nvSpPr>
      <dsp:spPr>
        <a:xfrm rot="5400000">
          <a:off x="2757749" y="2532046"/>
          <a:ext cx="313718" cy="31916"/>
        </a:xfrm>
        <a:custGeom>
          <a:avLst/>
          <a:gdLst/>
          <a:ahLst/>
          <a:cxnLst/>
          <a:rect l="0" t="0" r="0" b="0"/>
          <a:pathLst>
            <a:path>
              <a:moveTo>
                <a:pt x="0" y="15958"/>
              </a:moveTo>
              <a:lnTo>
                <a:pt x="313718" y="159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906766" y="2540161"/>
        <a:ext cx="15685" cy="15685"/>
      </dsp:txXfrm>
    </dsp:sp>
    <dsp:sp modelId="{44D0950B-407D-4536-94FB-6C515A222E3D}">
      <dsp:nvSpPr>
        <dsp:cNvPr id="0" name=""/>
        <dsp:cNvSpPr/>
      </dsp:nvSpPr>
      <dsp:spPr>
        <a:xfrm>
          <a:off x="2397805" y="2704863"/>
          <a:ext cx="1033606" cy="103360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HG丸ｺﾞｼｯｸM-PRO" panose="020F0600000000000000" pitchFamily="50" charset="-128"/>
              <a:ea typeface="HG丸ｺﾞｼｯｸM-PRO" panose="020F0600000000000000" pitchFamily="50" charset="-128"/>
            </a:rPr>
            <a:t>直属の部下</a:t>
          </a:r>
        </a:p>
      </dsp:txBody>
      <dsp:txXfrm>
        <a:off x="2549173" y="2856231"/>
        <a:ext cx="730870" cy="730870"/>
      </dsp:txXfrm>
    </dsp:sp>
    <dsp:sp modelId="{9D10B81C-DE1B-43F3-A968-660937227545}">
      <dsp:nvSpPr>
        <dsp:cNvPr id="0" name=""/>
        <dsp:cNvSpPr/>
      </dsp:nvSpPr>
      <dsp:spPr>
        <a:xfrm rot="10842471">
          <a:off x="1518068" y="1846710"/>
          <a:ext cx="561245" cy="31916"/>
        </a:xfrm>
        <a:custGeom>
          <a:avLst/>
          <a:gdLst/>
          <a:ahLst/>
          <a:cxnLst/>
          <a:rect l="0" t="0" r="0" b="0"/>
          <a:pathLst>
            <a:path>
              <a:moveTo>
                <a:pt x="0" y="15958"/>
              </a:moveTo>
              <a:lnTo>
                <a:pt x="561245" y="15958"/>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784659" y="1848637"/>
        <a:ext cx="28062" cy="28062"/>
      </dsp:txXfrm>
    </dsp:sp>
    <dsp:sp modelId="{7CCFCA58-D4C7-4A3D-8420-69B342EC4393}">
      <dsp:nvSpPr>
        <dsp:cNvPr id="0" name=""/>
        <dsp:cNvSpPr/>
      </dsp:nvSpPr>
      <dsp:spPr>
        <a:xfrm>
          <a:off x="484523" y="1336013"/>
          <a:ext cx="1033606" cy="1033606"/>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a:latin typeface="HG丸ｺﾞｼｯｸM-PRO" panose="020F0600000000000000" pitchFamily="50" charset="-128"/>
              <a:ea typeface="HG丸ｺﾞｼｯｸM-PRO" panose="020F0600000000000000" pitchFamily="50" charset="-128"/>
            </a:rPr>
            <a:t>同僚</a:t>
          </a:r>
        </a:p>
      </dsp:txBody>
      <dsp:txXfrm>
        <a:off x="635891" y="1487381"/>
        <a:ext cx="730870" cy="73087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25AA738-20FC-4A3B-B50F-4D20689C83B9}" type="datetimeFigureOut">
              <a:rPr kumimoji="1" lang="ja-JP" altLang="en-US" smtClean="0"/>
              <a:t>2023/8/6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D911BDF-9548-4BB3-9F34-1384535A3E80}" type="slidenum">
              <a:rPr kumimoji="1" lang="ja-JP" altLang="en-US" smtClean="0"/>
              <a:t>‹#›</a:t>
            </a:fld>
            <a:endParaRPr kumimoji="1" lang="ja-JP" altLang="en-US"/>
          </a:p>
        </p:txBody>
      </p:sp>
    </p:spTree>
    <p:extLst>
      <p:ext uri="{BB962C8B-B14F-4D97-AF65-F5344CB8AC3E}">
        <p14:creationId xmlns:p14="http://schemas.microsoft.com/office/powerpoint/2010/main" val="9924014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422275" y="1243013"/>
            <a:ext cx="5962650" cy="3354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77480" indent="-299031" eaLnBrk="0" hangingPunct="0">
              <a:defRPr>
                <a:solidFill>
                  <a:schemeClr val="tx1"/>
                </a:solidFill>
                <a:latin typeface="Arial" charset="0"/>
                <a:cs typeface="Arial" charset="0"/>
              </a:defRPr>
            </a:lvl2pPr>
            <a:lvl3pPr marL="1196123" indent="-239224" eaLnBrk="0" hangingPunct="0">
              <a:defRPr>
                <a:solidFill>
                  <a:schemeClr val="tx1"/>
                </a:solidFill>
                <a:latin typeface="Arial" charset="0"/>
                <a:cs typeface="Arial" charset="0"/>
              </a:defRPr>
            </a:lvl3pPr>
            <a:lvl4pPr marL="1674571" indent="-239224" eaLnBrk="0" hangingPunct="0">
              <a:defRPr>
                <a:solidFill>
                  <a:schemeClr val="tx1"/>
                </a:solidFill>
                <a:latin typeface="Arial" charset="0"/>
                <a:cs typeface="Arial" charset="0"/>
              </a:defRPr>
            </a:lvl4pPr>
            <a:lvl5pPr marL="2153021" indent="-239224" eaLnBrk="0" hangingPunct="0">
              <a:defRPr>
                <a:solidFill>
                  <a:schemeClr val="tx1"/>
                </a:solidFill>
                <a:latin typeface="Arial" charset="0"/>
                <a:cs typeface="Arial" charset="0"/>
              </a:defRPr>
            </a:lvl5pPr>
            <a:lvl6pPr marL="2631470" indent="-239224" defTabSz="955237" eaLnBrk="0" fontAlgn="base" hangingPunct="0">
              <a:spcBef>
                <a:spcPct val="0"/>
              </a:spcBef>
              <a:spcAft>
                <a:spcPct val="0"/>
              </a:spcAft>
              <a:defRPr>
                <a:solidFill>
                  <a:schemeClr val="tx1"/>
                </a:solidFill>
                <a:latin typeface="Arial" charset="0"/>
                <a:cs typeface="Arial" charset="0"/>
              </a:defRPr>
            </a:lvl6pPr>
            <a:lvl7pPr marL="3109918" indent="-239224" defTabSz="955237" eaLnBrk="0" fontAlgn="base" hangingPunct="0">
              <a:spcBef>
                <a:spcPct val="0"/>
              </a:spcBef>
              <a:spcAft>
                <a:spcPct val="0"/>
              </a:spcAft>
              <a:defRPr>
                <a:solidFill>
                  <a:schemeClr val="tx1"/>
                </a:solidFill>
                <a:latin typeface="Arial" charset="0"/>
                <a:cs typeface="Arial" charset="0"/>
              </a:defRPr>
            </a:lvl7pPr>
            <a:lvl8pPr marL="3588368" indent="-239224" defTabSz="955237" eaLnBrk="0" fontAlgn="base" hangingPunct="0">
              <a:spcBef>
                <a:spcPct val="0"/>
              </a:spcBef>
              <a:spcAft>
                <a:spcPct val="0"/>
              </a:spcAft>
              <a:defRPr>
                <a:solidFill>
                  <a:schemeClr val="tx1"/>
                </a:solidFill>
                <a:latin typeface="Arial" charset="0"/>
                <a:cs typeface="Arial" charset="0"/>
              </a:defRPr>
            </a:lvl8pPr>
            <a:lvl9pPr marL="4066817" indent="-239224" defTabSz="955237" eaLnBrk="0" fontAlgn="base" hangingPunct="0">
              <a:spcBef>
                <a:spcPct val="0"/>
              </a:spcBef>
              <a:spcAft>
                <a:spcPct val="0"/>
              </a:spcAft>
              <a:defRPr>
                <a:solidFill>
                  <a:schemeClr val="tx1"/>
                </a:solidFill>
                <a:latin typeface="Arial" charset="0"/>
                <a:cs typeface="Arial" charset="0"/>
              </a:defRPr>
            </a:lvl9pPr>
          </a:lstStyle>
          <a:p>
            <a:pPr eaLnBrk="1" hangingPunct="1"/>
            <a:fld id="{7C6E7A3A-C4B5-4C09-8BAF-9867F43AD191}" type="slidenum">
              <a:rPr lang="en-US" smtClean="0"/>
              <a:pPr eaLnBrk="1" hangingPunct="1"/>
              <a:t>4</a:t>
            </a:fld>
            <a:endParaRPr lang="en-US"/>
          </a:p>
        </p:txBody>
      </p:sp>
      <p:sp>
        <p:nvSpPr>
          <p:cNvPr id="2" name="日付プレースホルダー 1"/>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202789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F63E65B-A449-4FEF-95E4-940B0749C30C}" type="datetime1">
              <a:rPr kumimoji="1" lang="ja-JP" altLang="en-US" smtClean="0"/>
              <a:t>2023/8/6</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Slide Number Placeholder 5"/>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30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822CCA3-F7A2-420C-8BD1-3D0D68BBA065}" type="datetime1">
              <a:rPr kumimoji="1" lang="ja-JP" altLang="en-US" smtClean="0"/>
              <a:t>2023/8/6</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Slide Number Placeholder 5"/>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spTree>
    <p:extLst>
      <p:ext uri="{BB962C8B-B14F-4D97-AF65-F5344CB8AC3E}">
        <p14:creationId xmlns:p14="http://schemas.microsoft.com/office/powerpoint/2010/main" val="209618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8887A3-F1DF-4D37-9E6C-A1D8900388BC}" type="datetime1">
              <a:rPr kumimoji="1" lang="ja-JP" altLang="en-US" smtClean="0"/>
              <a:t>2023/8/6</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Slide Number Placeholder 5"/>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spTree>
    <p:extLst>
      <p:ext uri="{BB962C8B-B14F-4D97-AF65-F5344CB8AC3E}">
        <p14:creationId xmlns:p14="http://schemas.microsoft.com/office/powerpoint/2010/main" val="226104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0FF9293-773E-431D-870A-4A17C5E42F55}" type="datetime1">
              <a:rPr kumimoji="1" lang="ja-JP" altLang="en-US" smtClean="0"/>
              <a:t>2023/8/6</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Slide Number Placeholder 5"/>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spTree>
    <p:extLst>
      <p:ext uri="{BB962C8B-B14F-4D97-AF65-F5344CB8AC3E}">
        <p14:creationId xmlns:p14="http://schemas.microsoft.com/office/powerpoint/2010/main" val="193926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330A77-70E7-4C83-A848-E9CFE85CE6BC}" type="datetime1">
              <a:rPr kumimoji="1" lang="ja-JP" altLang="en-US" smtClean="0"/>
              <a:t>2023/8/6</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Slide Number Placeholder 5"/>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97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D4E53E46-38CC-4971-85AD-CC88E40BF4B6}" type="datetime1">
              <a:rPr kumimoji="1" lang="ja-JP" altLang="en-US" smtClean="0"/>
              <a:t>2023/8/6</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7" name="Slide Number Placeholder 6"/>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spTree>
    <p:extLst>
      <p:ext uri="{BB962C8B-B14F-4D97-AF65-F5344CB8AC3E}">
        <p14:creationId xmlns:p14="http://schemas.microsoft.com/office/powerpoint/2010/main" val="137420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EB0AF25-DADE-4D8C-83BB-8853D9623CDE}" type="datetime1">
              <a:rPr kumimoji="1" lang="ja-JP" altLang="en-US" smtClean="0"/>
              <a:t>2023/8/6</a:t>
            </a:fld>
            <a:endParaRPr kumimoji="1" lang="ja-JP" altLang="en-US"/>
          </a:p>
        </p:txBody>
      </p:sp>
      <p:sp>
        <p:nvSpPr>
          <p:cNvPr id="8" name="Footer Placeholder 7"/>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9" name="Slide Number Placeholder 8"/>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spTree>
    <p:extLst>
      <p:ext uri="{BB962C8B-B14F-4D97-AF65-F5344CB8AC3E}">
        <p14:creationId xmlns:p14="http://schemas.microsoft.com/office/powerpoint/2010/main" val="88465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C686A23-ED4F-4464-8795-616AAF51D51D}" type="datetime1">
              <a:rPr kumimoji="1" lang="ja-JP" altLang="en-US" smtClean="0"/>
              <a:t>2023/8/6</a:t>
            </a:fld>
            <a:endParaRPr kumimoji="1" lang="ja-JP" altLang="en-US"/>
          </a:p>
        </p:txBody>
      </p:sp>
      <p:sp>
        <p:nvSpPr>
          <p:cNvPr id="4" name="Footer Placeholder 3"/>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5" name="Slide Number Placeholder 4"/>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spTree>
    <p:extLst>
      <p:ext uri="{BB962C8B-B14F-4D97-AF65-F5344CB8AC3E}">
        <p14:creationId xmlns:p14="http://schemas.microsoft.com/office/powerpoint/2010/main" val="76618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4CBA0C-7594-4A10-90F1-45039934944E}" type="datetime1">
              <a:rPr kumimoji="1" lang="ja-JP" altLang="en-US" smtClean="0"/>
              <a:t>2023/8/6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kumimoji="1" lang="en-US" altLang="ja-JP"/>
              <a:t>Copyright©️ 2023 HRD, Inc. All Rights Reserved. Strictly Confidential.</a:t>
            </a:r>
            <a:endParaRPr kumimoji="1" lang="ja-JP" altLang="en-US"/>
          </a:p>
        </p:txBody>
      </p:sp>
      <p:sp>
        <p:nvSpPr>
          <p:cNvPr id="9" name="Slide Number Placeholder 8"/>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spTree>
    <p:extLst>
      <p:ext uri="{BB962C8B-B14F-4D97-AF65-F5344CB8AC3E}">
        <p14:creationId xmlns:p14="http://schemas.microsoft.com/office/powerpoint/2010/main" val="139786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963ACA-C76B-42B2-938D-9946A819EB96}" type="datetime1">
              <a:rPr kumimoji="1" lang="ja-JP" altLang="en-US" smtClean="0"/>
              <a:t>2023/8/6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kumimoji="1" lang="en-US" altLang="ja-JP"/>
              <a:t>Copyright©️ 2023 HRD, Inc. All Rights Reserved. Strictly Confidential.</a:t>
            </a:r>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493BE7-6250-4348-809F-C650A3EFF7A7}" type="slidenum">
              <a:rPr kumimoji="1" lang="ja-JP" altLang="en-US" smtClean="0"/>
              <a:t>‹#›</a:t>
            </a:fld>
            <a:endParaRPr kumimoji="1" lang="ja-JP" altLang="en-US"/>
          </a:p>
        </p:txBody>
      </p:sp>
    </p:spTree>
    <p:extLst>
      <p:ext uri="{BB962C8B-B14F-4D97-AF65-F5344CB8AC3E}">
        <p14:creationId xmlns:p14="http://schemas.microsoft.com/office/powerpoint/2010/main" val="389868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5C63CD-EF76-4239-AD26-A5A328712A62}" type="datetime1">
              <a:rPr kumimoji="1" lang="ja-JP" altLang="en-US" smtClean="0"/>
              <a:t>2023/8/6</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7" name="Slide Number Placeholder 6"/>
          <p:cNvSpPr>
            <a:spLocks noGrp="1"/>
          </p:cNvSpPr>
          <p:nvPr>
            <p:ph type="sldNum" sz="quarter" idx="12"/>
          </p:nvPr>
        </p:nvSpPr>
        <p:spPr/>
        <p:txBody>
          <a:bodyPr/>
          <a:lstStyle/>
          <a:p>
            <a:fld id="{C3493BE7-6250-4348-809F-C650A3EFF7A7}" type="slidenum">
              <a:rPr kumimoji="1" lang="ja-JP" altLang="en-US" smtClean="0"/>
              <a:t>‹#›</a:t>
            </a:fld>
            <a:endParaRPr kumimoji="1" lang="ja-JP" altLang="en-US"/>
          </a:p>
        </p:txBody>
      </p:sp>
    </p:spTree>
    <p:extLst>
      <p:ext uri="{BB962C8B-B14F-4D97-AF65-F5344CB8AC3E}">
        <p14:creationId xmlns:p14="http://schemas.microsoft.com/office/powerpoint/2010/main" val="346916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298949-A91B-446D-9B53-C56A1A234D23}" type="datetime1">
              <a:rPr kumimoji="1" lang="ja-JP" altLang="en-US" smtClean="0"/>
              <a:t>2023/8/6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kumimoji="1" lang="en-US" altLang="ja-JP"/>
              <a:t>Copyright©️ 2023 HRD, Inc. All Rights Reserved. Strictly Confidential.</a:t>
            </a:r>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3493BE7-6250-4348-809F-C650A3EFF7A7}"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44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6BDF2B-003F-4C06-9A52-B699B60E5C16}"/>
              </a:ext>
            </a:extLst>
          </p:cNvPr>
          <p:cNvSpPr>
            <a:spLocks noGrp="1"/>
          </p:cNvSpPr>
          <p:nvPr>
            <p:ph type="ctrTitle"/>
          </p:nvPr>
        </p:nvSpPr>
        <p:spPr/>
        <p:txBody>
          <a:bodyPr>
            <a:normAutofit/>
          </a:bodyPr>
          <a:lstStyle/>
          <a:p>
            <a:r>
              <a:rPr lang="en-US" altLang="ja-JP" sz="4800" b="1">
                <a:latin typeface="HG丸ｺﾞｼｯｸM-PRO" panose="020F0600000000000000" pitchFamily="50" charset="-128"/>
                <a:ea typeface="HG丸ｺﾞｼｯｸM-PRO" panose="020F0600000000000000" pitchFamily="50" charset="-128"/>
              </a:rPr>
              <a:t>CheckPoint360</a:t>
            </a:r>
            <a:r>
              <a:rPr lang="en-US" altLang="ja-JP" sz="4800">
                <a:latin typeface="HG丸ｺﾞｼｯｸM-PRO" panose="020F0600000000000000" pitchFamily="50" charset="-128"/>
                <a:ea typeface="HG丸ｺﾞｼｯｸM-PRO" panose="020F0600000000000000" pitchFamily="50" charset="-128"/>
              </a:rPr>
              <a:t>°</a:t>
            </a:r>
            <a:br>
              <a:rPr lang="en-US" altLang="ja-JP" sz="4800">
                <a:latin typeface="HG丸ｺﾞｼｯｸM-PRO" panose="020F0600000000000000" pitchFamily="50" charset="-128"/>
                <a:ea typeface="HG丸ｺﾞｼｯｸM-PRO" panose="020F0600000000000000" pitchFamily="50" charset="-128"/>
              </a:rPr>
            </a:br>
            <a:r>
              <a:rPr lang="ja-JP" altLang="en-US" sz="4800" b="1">
                <a:latin typeface="HG丸ｺﾞｼｯｸM-PRO" panose="020F0600000000000000" pitchFamily="50" charset="-128"/>
                <a:ea typeface="HG丸ｺﾞｼｯｸM-PRO" panose="020F0600000000000000" pitchFamily="50" charset="-128"/>
              </a:rPr>
              <a:t>回答の手引き</a:t>
            </a:r>
            <a:endParaRPr kumimoji="1" lang="ja-JP" altLang="en-US" sz="4800"/>
          </a:p>
        </p:txBody>
      </p:sp>
      <p:sp>
        <p:nvSpPr>
          <p:cNvPr id="4" name="スライド番号プレースホルダー 3">
            <a:extLst>
              <a:ext uri="{FF2B5EF4-FFF2-40B4-BE49-F238E27FC236}">
                <a16:creationId xmlns:a16="http://schemas.microsoft.com/office/drawing/2014/main" id="{BC01638F-8E88-4633-BCE0-3340029C5FE3}"/>
              </a:ext>
            </a:extLst>
          </p:cNvPr>
          <p:cNvSpPr>
            <a:spLocks noGrp="1"/>
          </p:cNvSpPr>
          <p:nvPr>
            <p:ph type="sldNum" sz="quarter" idx="12"/>
          </p:nvPr>
        </p:nvSpPr>
        <p:spPr/>
        <p:txBody>
          <a:bodyPr/>
          <a:lstStyle/>
          <a:p>
            <a:fld id="{C3493BE7-6250-4348-809F-C650A3EFF7A7}" type="slidenum">
              <a:rPr kumimoji="1" lang="ja-JP" altLang="en-US" smtClean="0"/>
              <a:t>1</a:t>
            </a:fld>
            <a:endParaRPr kumimoji="1" lang="ja-JP" altLang="en-US"/>
          </a:p>
        </p:txBody>
      </p:sp>
      <p:sp>
        <p:nvSpPr>
          <p:cNvPr id="3" name="フッター プレースホルダー 2">
            <a:extLst>
              <a:ext uri="{FF2B5EF4-FFF2-40B4-BE49-F238E27FC236}">
                <a16:creationId xmlns:a16="http://schemas.microsoft.com/office/drawing/2014/main" id="{A3B8EE42-6836-DEC0-F2E8-E3482307AF6D}"/>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84146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C5672C-A8AF-4326-81AF-030625C10290}"/>
              </a:ext>
            </a:extLst>
          </p:cNvPr>
          <p:cNvSpPr>
            <a:spLocks noGrp="1"/>
          </p:cNvSpPr>
          <p:nvPr>
            <p:ph type="sldNum" sz="quarter" idx="12"/>
          </p:nvPr>
        </p:nvSpPr>
        <p:spPr/>
        <p:txBody>
          <a:bodyPr/>
          <a:lstStyle/>
          <a:p>
            <a:fld id="{C3493BE7-6250-4348-809F-C650A3EFF7A7}" type="slidenum">
              <a:rPr kumimoji="1" lang="ja-JP" altLang="en-US" smtClean="0"/>
              <a:t>10</a:t>
            </a:fld>
            <a:endParaRPr kumimoji="1" lang="ja-JP" altLang="en-US"/>
          </a:p>
        </p:txBody>
      </p:sp>
      <p:sp>
        <p:nvSpPr>
          <p:cNvPr id="8" name="Content Placeholder 2">
            <a:extLst>
              <a:ext uri="{FF2B5EF4-FFF2-40B4-BE49-F238E27FC236}">
                <a16:creationId xmlns:a16="http://schemas.microsoft.com/office/drawing/2014/main" id="{3D4F8F71-BE5E-4C2D-ACEA-775B1A7B3C98}"/>
              </a:ext>
            </a:extLst>
          </p:cNvPr>
          <p:cNvSpPr txBox="1">
            <a:spLocks/>
          </p:cNvSpPr>
          <p:nvPr/>
        </p:nvSpPr>
        <p:spPr>
          <a:xfrm>
            <a:off x="1618155" y="5500804"/>
            <a:ext cx="10573845"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個人データの取り扱いについての規約に「承諾」をします。</a:t>
            </a:r>
          </a:p>
        </p:txBody>
      </p:sp>
      <p:pic>
        <p:nvPicPr>
          <p:cNvPr id="7" name="図 6">
            <a:extLst>
              <a:ext uri="{FF2B5EF4-FFF2-40B4-BE49-F238E27FC236}">
                <a16:creationId xmlns:a16="http://schemas.microsoft.com/office/drawing/2014/main" id="{3941DE7F-3336-49F8-9A1B-F2F63029C057}"/>
              </a:ext>
            </a:extLst>
          </p:cNvPr>
          <p:cNvPicPr>
            <a:picLocks noChangeAspect="1"/>
          </p:cNvPicPr>
          <p:nvPr/>
        </p:nvPicPr>
        <p:blipFill>
          <a:blip r:embed="rId2"/>
          <a:stretch>
            <a:fillRect/>
          </a:stretch>
        </p:blipFill>
        <p:spPr>
          <a:xfrm>
            <a:off x="1618155" y="711423"/>
            <a:ext cx="9204552" cy="4621215"/>
          </a:xfrm>
          <a:prstGeom prst="rect">
            <a:avLst/>
          </a:prstGeom>
          <a:ln>
            <a:solidFill>
              <a:srgbClr val="0C9BD7"/>
            </a:solidFill>
          </a:ln>
        </p:spPr>
      </p:pic>
      <p:sp>
        <p:nvSpPr>
          <p:cNvPr id="2" name="フッター プレースホルダー 1">
            <a:extLst>
              <a:ext uri="{FF2B5EF4-FFF2-40B4-BE49-F238E27FC236}">
                <a16:creationId xmlns:a16="http://schemas.microsoft.com/office/drawing/2014/main" id="{EC9496C6-E21A-1E8E-C0EA-98876A142FBB}"/>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38583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C5672C-A8AF-4326-81AF-030625C10290}"/>
              </a:ext>
            </a:extLst>
          </p:cNvPr>
          <p:cNvSpPr>
            <a:spLocks noGrp="1"/>
          </p:cNvSpPr>
          <p:nvPr>
            <p:ph type="sldNum" sz="quarter" idx="12"/>
          </p:nvPr>
        </p:nvSpPr>
        <p:spPr/>
        <p:txBody>
          <a:bodyPr/>
          <a:lstStyle/>
          <a:p>
            <a:fld id="{C3493BE7-6250-4348-809F-C650A3EFF7A7}" type="slidenum">
              <a:rPr kumimoji="1" lang="ja-JP" altLang="en-US" smtClean="0"/>
              <a:t>11</a:t>
            </a:fld>
            <a:endParaRPr kumimoji="1" lang="ja-JP" altLang="en-US"/>
          </a:p>
        </p:txBody>
      </p:sp>
      <p:pic>
        <p:nvPicPr>
          <p:cNvPr id="3" name="図 2">
            <a:extLst>
              <a:ext uri="{FF2B5EF4-FFF2-40B4-BE49-F238E27FC236}">
                <a16:creationId xmlns:a16="http://schemas.microsoft.com/office/drawing/2014/main" id="{829D7CEA-14E2-4B11-B199-7D280B8553DB}"/>
              </a:ext>
            </a:extLst>
          </p:cNvPr>
          <p:cNvPicPr>
            <a:picLocks noChangeAspect="1"/>
          </p:cNvPicPr>
          <p:nvPr/>
        </p:nvPicPr>
        <p:blipFill rotWithShape="1">
          <a:blip r:embed="rId2">
            <a:extLst>
              <a:ext uri="{28A0092B-C50C-407E-A947-70E740481C1C}">
                <a14:useLocalDpi xmlns:a14="http://schemas.microsoft.com/office/drawing/2010/main" val="0"/>
              </a:ext>
            </a:extLst>
          </a:blip>
          <a:srcRect l="13478" t="26482" r="13563" b="14537"/>
          <a:stretch/>
        </p:blipFill>
        <p:spPr>
          <a:xfrm>
            <a:off x="205597" y="606407"/>
            <a:ext cx="6888430" cy="2570181"/>
          </a:xfrm>
          <a:prstGeom prst="rect">
            <a:avLst/>
          </a:prstGeom>
          <a:ln>
            <a:solidFill>
              <a:srgbClr val="0070C0"/>
            </a:solidFill>
          </a:ln>
        </p:spPr>
      </p:pic>
      <p:pic>
        <p:nvPicPr>
          <p:cNvPr id="5" name="図 4">
            <a:extLst>
              <a:ext uri="{FF2B5EF4-FFF2-40B4-BE49-F238E27FC236}">
                <a16:creationId xmlns:a16="http://schemas.microsoft.com/office/drawing/2014/main" id="{B1E20082-108B-4E9C-88DE-E006B85862B1}"/>
              </a:ext>
            </a:extLst>
          </p:cNvPr>
          <p:cNvPicPr>
            <a:picLocks noChangeAspect="1"/>
          </p:cNvPicPr>
          <p:nvPr/>
        </p:nvPicPr>
        <p:blipFill>
          <a:blip r:embed="rId3"/>
          <a:stretch>
            <a:fillRect/>
          </a:stretch>
        </p:blipFill>
        <p:spPr>
          <a:xfrm>
            <a:off x="4583113" y="3911331"/>
            <a:ext cx="7244166" cy="2548454"/>
          </a:xfrm>
          <a:prstGeom prst="rect">
            <a:avLst/>
          </a:prstGeom>
          <a:ln>
            <a:solidFill>
              <a:srgbClr val="0070C0"/>
            </a:solidFill>
          </a:ln>
        </p:spPr>
      </p:pic>
      <p:sp>
        <p:nvSpPr>
          <p:cNvPr id="6" name="Content Placeholder 2">
            <a:extLst>
              <a:ext uri="{FF2B5EF4-FFF2-40B4-BE49-F238E27FC236}">
                <a16:creationId xmlns:a16="http://schemas.microsoft.com/office/drawing/2014/main" id="{BE78C84A-036A-4149-8FC8-882E4A48889F}"/>
              </a:ext>
            </a:extLst>
          </p:cNvPr>
          <p:cNvSpPr txBox="1">
            <a:spLocks/>
          </p:cNvSpPr>
          <p:nvPr/>
        </p:nvSpPr>
        <p:spPr>
          <a:xfrm>
            <a:off x="205597" y="45654"/>
            <a:ext cx="10573845"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本人／上司のページ（スキルセットについての説明があります）</a:t>
            </a:r>
          </a:p>
        </p:txBody>
      </p:sp>
      <p:sp>
        <p:nvSpPr>
          <p:cNvPr id="7" name="Content Placeholder 2">
            <a:extLst>
              <a:ext uri="{FF2B5EF4-FFF2-40B4-BE49-F238E27FC236}">
                <a16:creationId xmlns:a16="http://schemas.microsoft.com/office/drawing/2014/main" id="{C03C956A-2D79-45AA-AD8C-29F7A7FCF5DF}"/>
              </a:ext>
            </a:extLst>
          </p:cNvPr>
          <p:cNvSpPr txBox="1">
            <a:spLocks/>
          </p:cNvSpPr>
          <p:nvPr/>
        </p:nvSpPr>
        <p:spPr>
          <a:xfrm>
            <a:off x="5925560" y="3348448"/>
            <a:ext cx="5901719"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同僚／部下／その他のページ</a:t>
            </a:r>
          </a:p>
        </p:txBody>
      </p:sp>
      <p:sp>
        <p:nvSpPr>
          <p:cNvPr id="2" name="フッター プレースホルダー 1">
            <a:extLst>
              <a:ext uri="{FF2B5EF4-FFF2-40B4-BE49-F238E27FC236}">
                <a16:creationId xmlns:a16="http://schemas.microsoft.com/office/drawing/2014/main" id="{8FE0536A-D4A0-9331-9646-25A89355989D}"/>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244716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AA48034-30E3-4889-BBE7-EE43C0CD24A2}"/>
              </a:ext>
            </a:extLst>
          </p:cNvPr>
          <p:cNvSpPr>
            <a:spLocks noGrp="1"/>
          </p:cNvSpPr>
          <p:nvPr>
            <p:ph type="sldNum" sz="quarter" idx="12"/>
          </p:nvPr>
        </p:nvSpPr>
        <p:spPr/>
        <p:txBody>
          <a:bodyPr/>
          <a:lstStyle/>
          <a:p>
            <a:fld id="{C3493BE7-6250-4348-809F-C650A3EFF7A7}" type="slidenum">
              <a:rPr kumimoji="1" lang="ja-JP" altLang="en-US" smtClean="0"/>
              <a:t>12</a:t>
            </a:fld>
            <a:endParaRPr kumimoji="1" lang="ja-JP" altLang="en-US"/>
          </a:p>
        </p:txBody>
      </p:sp>
      <p:pic>
        <p:nvPicPr>
          <p:cNvPr id="3" name="図 2" descr="グラフィカル ユーザー インターフェイス, テキスト, アプリケーション, Teams&#10;&#10;自動的に生成された説明">
            <a:extLst>
              <a:ext uri="{FF2B5EF4-FFF2-40B4-BE49-F238E27FC236}">
                <a16:creationId xmlns:a16="http://schemas.microsoft.com/office/drawing/2014/main" id="{317F969E-1993-43C3-9152-62C5E0B2FAC2}"/>
              </a:ext>
            </a:extLst>
          </p:cNvPr>
          <p:cNvPicPr>
            <a:picLocks noChangeAspect="1"/>
          </p:cNvPicPr>
          <p:nvPr/>
        </p:nvPicPr>
        <p:blipFill>
          <a:blip r:embed="rId2"/>
          <a:stretch>
            <a:fillRect/>
          </a:stretch>
        </p:blipFill>
        <p:spPr>
          <a:xfrm>
            <a:off x="2805408" y="1743659"/>
            <a:ext cx="6316825" cy="4595490"/>
          </a:xfrm>
          <a:prstGeom prst="rect">
            <a:avLst/>
          </a:prstGeom>
          <a:ln>
            <a:solidFill>
              <a:srgbClr val="0C9BD7"/>
            </a:solidFill>
          </a:ln>
        </p:spPr>
      </p:pic>
      <p:sp>
        <p:nvSpPr>
          <p:cNvPr id="5" name="Content Placeholder 2">
            <a:extLst>
              <a:ext uri="{FF2B5EF4-FFF2-40B4-BE49-F238E27FC236}">
                <a16:creationId xmlns:a16="http://schemas.microsoft.com/office/drawing/2014/main" id="{FB4CFEF0-1B73-4126-911E-4C96DE9312E0}"/>
              </a:ext>
            </a:extLst>
          </p:cNvPr>
          <p:cNvSpPr txBox="1">
            <a:spLocks/>
          </p:cNvSpPr>
          <p:nvPr/>
        </p:nvSpPr>
        <p:spPr>
          <a:xfrm>
            <a:off x="1479225" y="142381"/>
            <a:ext cx="10386203" cy="225396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この設問は、開発元</a:t>
            </a:r>
            <a:r>
              <a:rPr lang="en-US" altLang="ja-JP"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Wiley</a:t>
            </a:r>
            <a:r>
              <a:rPr lang="ja-JP" altLang="en-US"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社による</a:t>
            </a:r>
            <a:r>
              <a:rPr lang="en-US" altLang="ja-JP"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CP360</a:t>
            </a:r>
            <a:r>
              <a:rPr lang="ja-JP" altLang="en-US"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回答者の統計調査の質問です。</a:t>
            </a:r>
          </a:p>
          <a:p>
            <a:pPr marL="0" indent="0" eaLnBrk="1" hangingPunct="1">
              <a:buClr>
                <a:srgbClr val="C00000"/>
              </a:buClr>
              <a:buNone/>
            </a:pPr>
            <a:r>
              <a:rPr lang="ja-JP" altLang="en-US"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より良い製品開発のための回答者属性情報の収集を目的としています。</a:t>
            </a:r>
            <a:endParaRPr lang="en-US" altLang="ja-JP"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eaLnBrk="1" hangingPunct="1">
              <a:buClr>
                <a:srgbClr val="C00000"/>
              </a:buClr>
              <a:buNone/>
            </a:pPr>
            <a:r>
              <a:rPr lang="ja-JP" altLang="en-US"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　統計データのみが収集され、個人情報は収集されません。</a:t>
            </a:r>
            <a:endParaRPr lang="en-US" altLang="ja-JP"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eaLnBrk="1" hangingPunct="1">
              <a:buClr>
                <a:srgbClr val="C00000"/>
              </a:buClr>
              <a:buNone/>
            </a:pPr>
            <a:r>
              <a:rPr lang="en-US" altLang="ja-JP"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こちらの画面は初めて</a:t>
            </a:r>
            <a:r>
              <a:rPr lang="en-US" altLang="ja-JP"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CP360</a:t>
            </a:r>
            <a:r>
              <a:rPr lang="ja-JP" altLang="en-US"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を回答する「本人」にのみ表示されます</a:t>
            </a:r>
          </a:p>
        </p:txBody>
      </p:sp>
      <p:sp>
        <p:nvSpPr>
          <p:cNvPr id="4" name="フッター プレースホルダー 3">
            <a:extLst>
              <a:ext uri="{FF2B5EF4-FFF2-40B4-BE49-F238E27FC236}">
                <a16:creationId xmlns:a16="http://schemas.microsoft.com/office/drawing/2014/main" id="{10E5A033-4F53-98E6-57D9-27342E8BDB4D}"/>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104117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200725" y="232598"/>
            <a:ext cx="10011757" cy="1450757"/>
          </a:xfrm>
        </p:spPr>
        <p:txBody>
          <a:bodyPr vert="horz" lIns="91440" tIns="45720" rIns="91440" bIns="45720" rtlCol="0" anchor="b">
            <a:normAutofit/>
          </a:bodyPr>
          <a:lstStyle/>
          <a:p>
            <a:r>
              <a:rPr lang="en-US" altLang="ja-JP" sz="4000" b="1">
                <a:latin typeface="HG丸ｺﾞｼｯｸM-PRO" panose="020F0600000000000000" pitchFamily="50" charset="-128"/>
                <a:ea typeface="HG丸ｺﾞｼｯｸM-PRO" panose="020F0600000000000000" pitchFamily="50" charset="-128"/>
              </a:rPr>
              <a:t>18</a:t>
            </a:r>
            <a:r>
              <a:rPr lang="ja-JP" altLang="en-US" sz="4000" b="1">
                <a:latin typeface="HG丸ｺﾞｼｯｸM-PRO" panose="020F0600000000000000" pitchFamily="50" charset="-128"/>
                <a:ea typeface="HG丸ｺﾞｼｯｸM-PRO" panose="020F0600000000000000" pitchFamily="50" charset="-128"/>
              </a:rPr>
              <a:t>のスキルセットより重要スキルを選択（本人・上司向け）</a:t>
            </a:r>
          </a:p>
        </p:txBody>
      </p:sp>
      <p:sp>
        <p:nvSpPr>
          <p:cNvPr id="2" name="スライド番号プレースホルダー 1"/>
          <p:cNvSpPr>
            <a:spLocks noGrp="1"/>
          </p:cNvSpPr>
          <p:nvPr>
            <p:ph type="sldNum" sz="quarter" idx="12"/>
          </p:nvPr>
        </p:nvSpPr>
        <p:spPr/>
        <p:txBody>
          <a:bodyPr/>
          <a:lstStyle/>
          <a:p>
            <a:fld id="{C3493BE7-6250-4348-809F-C650A3EFF7A7}" type="slidenum">
              <a:rPr kumimoji="1" lang="ja-JP" altLang="en-US" smtClean="0"/>
              <a:t>13</a:t>
            </a:fld>
            <a:endParaRPr kumimoji="1" lang="ja-JP" altLang="en-US"/>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t="14320" r="1324"/>
          <a:stretch/>
        </p:blipFill>
        <p:spPr>
          <a:xfrm>
            <a:off x="2188488" y="1922782"/>
            <a:ext cx="7815543" cy="3251863"/>
          </a:xfrm>
          <a:prstGeom prst="rect">
            <a:avLst/>
          </a:prstGeom>
          <a:ln>
            <a:solidFill>
              <a:srgbClr val="0070C0"/>
            </a:solidFill>
          </a:ln>
        </p:spPr>
      </p:pic>
      <p:sp>
        <p:nvSpPr>
          <p:cNvPr id="8" name="正方形/長方形 7"/>
          <p:cNvSpPr/>
          <p:nvPr/>
        </p:nvSpPr>
        <p:spPr>
          <a:xfrm>
            <a:off x="4978248" y="3234444"/>
            <a:ext cx="2510246"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latin typeface="HG丸ｺﾞｼｯｸM-PRO" panose="020F0600000000000000" pitchFamily="50" charset="-128"/>
                <a:ea typeface="HG丸ｺﾞｼｯｸM-PRO" panose="020F0600000000000000" pitchFamily="50" charset="-128"/>
              </a:rPr>
              <a:t>回答画面イメージ</a:t>
            </a:r>
          </a:p>
        </p:txBody>
      </p:sp>
      <p:sp>
        <p:nvSpPr>
          <p:cNvPr id="6" name="タイトル 1"/>
          <p:cNvSpPr txBox="1">
            <a:spLocks/>
          </p:cNvSpPr>
          <p:nvPr/>
        </p:nvSpPr>
        <p:spPr>
          <a:xfrm>
            <a:off x="2188487" y="5165176"/>
            <a:ext cx="7952656" cy="851725"/>
          </a:xfrm>
          <a:prstGeom prst="rect">
            <a:avLst/>
          </a:prstGeom>
        </p:spPr>
        <p:txBody>
          <a:bodyPr vert="horz" lIns="91440" tIns="45720" rIns="91440" bIns="45720" rtlCol="0" anchor="b">
            <a:normAutofit/>
          </a:bodyPr>
          <a:lstStyle>
            <a:defPPr>
              <a:defRPr lang="ja-JP"/>
            </a:defPPr>
            <a:lvl1pPr>
              <a:lnSpc>
                <a:spcPct val="85000"/>
              </a:lnSpc>
              <a:spcBef>
                <a:spcPct val="0"/>
              </a:spcBef>
              <a:buNone/>
              <a:defRPr sz="2000" spc="-50" baseline="0">
                <a:solidFill>
                  <a:schemeClr val="tx1">
                    <a:lumMod val="95000"/>
                    <a:lumOff val="5000"/>
                  </a:schemeClr>
                </a:solidFill>
                <a:latin typeface="HG丸ｺﾞｼｯｸM-PRO" panose="020F0600000000000000" pitchFamily="50" charset="-128"/>
                <a:ea typeface="HG丸ｺﾞｼｯｸM-PRO" panose="020F0600000000000000" pitchFamily="50" charset="-128"/>
                <a:cs typeface="+mj-cs"/>
              </a:defRPr>
            </a:lvl1pPr>
          </a:lstStyle>
          <a:p>
            <a:endParaRPr lang="ja-JP" altLang="en-US"/>
          </a:p>
        </p:txBody>
      </p:sp>
      <p:sp>
        <p:nvSpPr>
          <p:cNvPr id="7" name="Content Placeholder 2">
            <a:extLst>
              <a:ext uri="{FF2B5EF4-FFF2-40B4-BE49-F238E27FC236}">
                <a16:creationId xmlns:a16="http://schemas.microsoft.com/office/drawing/2014/main" id="{B2F673B1-9293-4D3C-9139-220884141839}"/>
              </a:ext>
            </a:extLst>
          </p:cNvPr>
          <p:cNvSpPr txBox="1">
            <a:spLocks/>
          </p:cNvSpPr>
          <p:nvPr/>
        </p:nvSpPr>
        <p:spPr>
          <a:xfrm>
            <a:off x="946448" y="5264892"/>
            <a:ext cx="10573845"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「本人」及び「上司」のみ、その職務に求められる６つの重要スキルを選択します。</a:t>
            </a:r>
          </a:p>
        </p:txBody>
      </p:sp>
      <p:sp>
        <p:nvSpPr>
          <p:cNvPr id="4" name="フッター プレースホルダー 3">
            <a:extLst>
              <a:ext uri="{FF2B5EF4-FFF2-40B4-BE49-F238E27FC236}">
                <a16:creationId xmlns:a16="http://schemas.microsoft.com/office/drawing/2014/main" id="{4B6D83B4-C0FC-E940-565D-870B826EFF0F}"/>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68951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C5672C-A8AF-4326-81AF-030625C10290}"/>
              </a:ext>
            </a:extLst>
          </p:cNvPr>
          <p:cNvSpPr>
            <a:spLocks noGrp="1"/>
          </p:cNvSpPr>
          <p:nvPr>
            <p:ph type="sldNum" sz="quarter" idx="12"/>
          </p:nvPr>
        </p:nvSpPr>
        <p:spPr/>
        <p:txBody>
          <a:bodyPr/>
          <a:lstStyle/>
          <a:p>
            <a:fld id="{C3493BE7-6250-4348-809F-C650A3EFF7A7}" type="slidenum">
              <a:rPr kumimoji="1" lang="ja-JP" altLang="en-US" smtClean="0"/>
              <a:t>14</a:t>
            </a:fld>
            <a:endParaRPr kumimoji="1" lang="ja-JP" altLang="en-US"/>
          </a:p>
        </p:txBody>
      </p:sp>
      <p:pic>
        <p:nvPicPr>
          <p:cNvPr id="5" name="コンテンツ プレースホルダー 5">
            <a:extLst>
              <a:ext uri="{FF2B5EF4-FFF2-40B4-BE49-F238E27FC236}">
                <a16:creationId xmlns:a16="http://schemas.microsoft.com/office/drawing/2014/main" id="{E9BBDBDD-9F1B-485A-AEEB-9A2CA37ECC49}"/>
              </a:ext>
            </a:extLst>
          </p:cNvPr>
          <p:cNvPicPr>
            <a:picLocks noChangeAspect="1"/>
          </p:cNvPicPr>
          <p:nvPr/>
        </p:nvPicPr>
        <p:blipFill rotWithShape="1">
          <a:blip r:embed="rId2">
            <a:extLst>
              <a:ext uri="{28A0092B-C50C-407E-A947-70E740481C1C}">
                <a14:useLocalDpi xmlns:a14="http://schemas.microsoft.com/office/drawing/2010/main" val="0"/>
              </a:ext>
            </a:extLst>
          </a:blip>
          <a:srcRect l="11338" t="24171" r="11588" b="12101"/>
          <a:stretch/>
        </p:blipFill>
        <p:spPr>
          <a:xfrm>
            <a:off x="1685386" y="1916114"/>
            <a:ext cx="8821228" cy="3490913"/>
          </a:xfrm>
          <a:prstGeom prst="rect">
            <a:avLst/>
          </a:prstGeom>
          <a:ln>
            <a:solidFill>
              <a:srgbClr val="0070C0"/>
            </a:solidFill>
          </a:ln>
        </p:spPr>
      </p:pic>
      <p:sp>
        <p:nvSpPr>
          <p:cNvPr id="7" name="Content Placeholder 2">
            <a:extLst>
              <a:ext uri="{FF2B5EF4-FFF2-40B4-BE49-F238E27FC236}">
                <a16:creationId xmlns:a16="http://schemas.microsoft.com/office/drawing/2014/main" id="{168008E8-5437-427D-8751-5D3644CFE3A4}"/>
              </a:ext>
            </a:extLst>
          </p:cNvPr>
          <p:cNvSpPr txBox="1">
            <a:spLocks/>
          </p:cNvSpPr>
          <p:nvPr/>
        </p:nvSpPr>
        <p:spPr>
          <a:xfrm>
            <a:off x="4157999" y="5486334"/>
            <a:ext cx="10573845"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dirty="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「次へ」で進みます。</a:t>
            </a:r>
          </a:p>
        </p:txBody>
      </p:sp>
      <p:sp>
        <p:nvSpPr>
          <p:cNvPr id="2" name="フッター プレースホルダー 1">
            <a:extLst>
              <a:ext uri="{FF2B5EF4-FFF2-40B4-BE49-F238E27FC236}">
                <a16:creationId xmlns:a16="http://schemas.microsoft.com/office/drawing/2014/main" id="{1612737F-45FC-16A4-4A5E-2D59B5D9DA33}"/>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3693776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1200615" y="255170"/>
            <a:ext cx="8321040" cy="1450757"/>
          </a:xfrm>
        </p:spPr>
        <p:txBody>
          <a:bodyPr>
            <a:normAutofit/>
          </a:bodyPr>
          <a:lstStyle/>
          <a:p>
            <a:r>
              <a:rPr lang="en-US" altLang="ja-JP" sz="4000" b="1">
                <a:latin typeface="HG丸ｺﾞｼｯｸM-PRO" panose="020F0600000000000000" pitchFamily="50" charset="-128"/>
                <a:ea typeface="HG丸ｺﾞｼｯｸM-PRO" panose="020F0600000000000000" pitchFamily="50" charset="-128"/>
              </a:rPr>
              <a:t>70</a:t>
            </a:r>
            <a:r>
              <a:rPr lang="ja-JP" altLang="en-US" sz="4000" b="1">
                <a:latin typeface="HG丸ｺﾞｼｯｸM-PRO" panose="020F0600000000000000" pitchFamily="50" charset="-128"/>
                <a:ea typeface="HG丸ｺﾞｼｯｸM-PRO" panose="020F0600000000000000" pitchFamily="50" charset="-128"/>
              </a:rPr>
              <a:t>問のサーベイ項目</a:t>
            </a:r>
            <a:br>
              <a:rPr lang="en-US" altLang="ja-JP" sz="4000" b="1">
                <a:latin typeface="HG丸ｺﾞｼｯｸM-PRO" panose="020F0600000000000000" pitchFamily="50" charset="-128"/>
                <a:ea typeface="HG丸ｺﾞｼｯｸM-PRO" panose="020F0600000000000000" pitchFamily="50" charset="-128"/>
              </a:rPr>
            </a:br>
            <a:r>
              <a:rPr lang="ja-JP" altLang="en-US" sz="4000" b="1">
                <a:latin typeface="HG丸ｺﾞｼｯｸM-PRO" panose="020F0600000000000000" pitchFamily="50" charset="-128"/>
                <a:ea typeface="HG丸ｺﾞｼｯｸM-PRO" panose="020F0600000000000000" pitchFamily="50" charset="-128"/>
              </a:rPr>
              <a:t>（全回答者向け）</a:t>
            </a:r>
          </a:p>
        </p:txBody>
      </p:sp>
      <p:sp>
        <p:nvSpPr>
          <p:cNvPr id="2" name="スライド番号プレースホルダー 1"/>
          <p:cNvSpPr>
            <a:spLocks noGrp="1"/>
          </p:cNvSpPr>
          <p:nvPr>
            <p:ph type="sldNum" sz="quarter" idx="12"/>
          </p:nvPr>
        </p:nvSpPr>
        <p:spPr/>
        <p:txBody>
          <a:bodyPr/>
          <a:lstStyle/>
          <a:p>
            <a:fld id="{C3493BE7-6250-4348-809F-C650A3EFF7A7}" type="slidenum">
              <a:rPr kumimoji="1" lang="ja-JP" altLang="en-US" smtClean="0"/>
              <a:t>15</a:t>
            </a:fld>
            <a:endParaRPr kumimoji="1" lang="ja-JP" altLang="en-US"/>
          </a:p>
        </p:txBody>
      </p:sp>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2764" t="2392" r="3365"/>
          <a:stretch/>
        </p:blipFill>
        <p:spPr>
          <a:xfrm>
            <a:off x="2499206" y="1916113"/>
            <a:ext cx="7193589" cy="4284126"/>
          </a:xfrm>
          <a:prstGeom prst="rect">
            <a:avLst/>
          </a:prstGeom>
          <a:ln>
            <a:solidFill>
              <a:srgbClr val="0070C0"/>
            </a:solidFill>
          </a:ln>
        </p:spPr>
      </p:pic>
      <p:sp>
        <p:nvSpPr>
          <p:cNvPr id="6" name="正方形/長方形 5"/>
          <p:cNvSpPr/>
          <p:nvPr/>
        </p:nvSpPr>
        <p:spPr>
          <a:xfrm>
            <a:off x="4939937" y="3787242"/>
            <a:ext cx="2312126"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latin typeface="HG丸ｺﾞｼｯｸM-PRO" panose="020F0600000000000000" pitchFamily="50" charset="-128"/>
                <a:ea typeface="HG丸ｺﾞｼｯｸM-PRO" panose="020F0600000000000000" pitchFamily="50" charset="-128"/>
              </a:rPr>
              <a:t>回答画面イメージ</a:t>
            </a:r>
          </a:p>
        </p:txBody>
      </p:sp>
      <p:sp>
        <p:nvSpPr>
          <p:cNvPr id="3" name="フッター プレースホルダー 2">
            <a:extLst>
              <a:ext uri="{FF2B5EF4-FFF2-40B4-BE49-F238E27FC236}">
                <a16:creationId xmlns:a16="http://schemas.microsoft.com/office/drawing/2014/main" id="{D5F3B523-F270-2384-1ACD-555ED9545776}"/>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27654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3493BE7-6250-4348-809F-C650A3EFF7A7}" type="slidenum">
              <a:rPr kumimoji="1" lang="ja-JP" altLang="en-US" smtClean="0"/>
              <a:t>16</a:t>
            </a:fld>
            <a:endParaRPr kumimoji="1" lang="ja-JP" altLang="en-US"/>
          </a:p>
        </p:txBody>
      </p:sp>
      <p:sp>
        <p:nvSpPr>
          <p:cNvPr id="4" name="タイトル 3">
            <a:extLst>
              <a:ext uri="{FF2B5EF4-FFF2-40B4-BE49-F238E27FC236}">
                <a16:creationId xmlns:a16="http://schemas.microsoft.com/office/drawing/2014/main" id="{B31D17C2-5023-46EE-AB0D-0BE6EEB0D3AB}"/>
              </a:ext>
            </a:extLst>
          </p:cNvPr>
          <p:cNvSpPr>
            <a:spLocks noGrp="1"/>
          </p:cNvSpPr>
          <p:nvPr>
            <p:ph type="title"/>
          </p:nvPr>
        </p:nvSpPr>
        <p:spPr/>
        <p:txBody>
          <a:bodyPr vert="horz" lIns="91440" tIns="45720" rIns="91440" bIns="45720" rtlCol="0" anchor="b">
            <a:normAutofit/>
          </a:bodyPr>
          <a:lstStyle/>
          <a:p>
            <a:r>
              <a:rPr lang="ja-JP" altLang="en-US" sz="4000" b="1">
                <a:latin typeface="HG丸ｺﾞｼｯｸM-PRO" panose="020F0600000000000000" pitchFamily="50" charset="-128"/>
                <a:ea typeface="HG丸ｺﾞｼｯｸM-PRO" panose="020F0600000000000000" pitchFamily="50" charset="-128"/>
              </a:rPr>
              <a:t>自由記述コメント欄</a:t>
            </a:r>
            <a:br>
              <a:rPr lang="en-US" altLang="ja-JP" sz="4000" b="1">
                <a:latin typeface="HG丸ｺﾞｼｯｸM-PRO" panose="020F0600000000000000" pitchFamily="50" charset="-128"/>
                <a:ea typeface="HG丸ｺﾞｼｯｸM-PRO" panose="020F0600000000000000" pitchFamily="50" charset="-128"/>
              </a:rPr>
            </a:br>
            <a:r>
              <a:rPr lang="ja-JP" altLang="en-US" sz="4000" b="1">
                <a:latin typeface="HG丸ｺﾞｼｯｸM-PRO" panose="020F0600000000000000" pitchFamily="50" charset="-128"/>
                <a:ea typeface="HG丸ｺﾞｼｯｸM-PRO" panose="020F0600000000000000" pitchFamily="50" charset="-128"/>
              </a:rPr>
              <a:t>（利用可能な場合）</a:t>
            </a:r>
          </a:p>
        </p:txBody>
      </p:sp>
      <p:pic>
        <p:nvPicPr>
          <p:cNvPr id="9" name="図 2">
            <a:extLst>
              <a:ext uri="{FF2B5EF4-FFF2-40B4-BE49-F238E27FC236}">
                <a16:creationId xmlns:a16="http://schemas.microsoft.com/office/drawing/2014/main" id="{5E4411B8-A290-4345-941A-CEBC11E44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1858510"/>
            <a:ext cx="5001370" cy="340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正方形/長方形 9">
            <a:extLst>
              <a:ext uri="{FF2B5EF4-FFF2-40B4-BE49-F238E27FC236}">
                <a16:creationId xmlns:a16="http://schemas.microsoft.com/office/drawing/2014/main" id="{DC05542A-7CB7-4E7E-9B7D-D259DCAC14CE}"/>
              </a:ext>
            </a:extLst>
          </p:cNvPr>
          <p:cNvSpPr/>
          <p:nvPr/>
        </p:nvSpPr>
        <p:spPr>
          <a:xfrm>
            <a:off x="5002221" y="3201956"/>
            <a:ext cx="2312126"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latin typeface="HG丸ｺﾞｼｯｸM-PRO" panose="020F0600000000000000" pitchFamily="50" charset="-128"/>
                <a:ea typeface="HG丸ｺﾞｼｯｸM-PRO" panose="020F0600000000000000" pitchFamily="50" charset="-128"/>
              </a:rPr>
              <a:t>回答画面イメージ</a:t>
            </a:r>
          </a:p>
        </p:txBody>
      </p:sp>
      <p:sp>
        <p:nvSpPr>
          <p:cNvPr id="11" name="テキスト ボックス 10">
            <a:extLst>
              <a:ext uri="{FF2B5EF4-FFF2-40B4-BE49-F238E27FC236}">
                <a16:creationId xmlns:a16="http://schemas.microsoft.com/office/drawing/2014/main" id="{D4E5B366-0F20-4531-9762-D0A7B0949170}"/>
              </a:ext>
            </a:extLst>
          </p:cNvPr>
          <p:cNvSpPr txBox="1"/>
          <p:nvPr/>
        </p:nvSpPr>
        <p:spPr>
          <a:xfrm>
            <a:off x="4331253" y="3927005"/>
            <a:ext cx="3834293" cy="369332"/>
          </a:xfrm>
          <a:prstGeom prst="rect">
            <a:avLst/>
          </a:prstGeom>
          <a:noFill/>
        </p:spPr>
        <p:txBody>
          <a:bodyPr wrap="square">
            <a:spAutoFit/>
          </a:bodyPr>
          <a:lstStyle/>
          <a:p>
            <a:r>
              <a:rPr kumimoji="1" lang="en-US" altLang="ja-JP" sz="1800">
                <a:solidFill>
                  <a:srgbClr val="000000"/>
                </a:solidFill>
                <a:latin typeface="HG丸ｺﾞｼｯｸM-PRO" panose="020F0600000000000000" pitchFamily="50" charset="-128"/>
                <a:ea typeface="HG丸ｺﾞｼｯｸM-PRO" panose="020F0600000000000000" pitchFamily="50" charset="-128"/>
              </a:rPr>
              <a:t>※</a:t>
            </a:r>
            <a:r>
              <a:rPr kumimoji="1" lang="ja-JP" altLang="en-US" sz="1800">
                <a:solidFill>
                  <a:srgbClr val="000000"/>
                </a:solidFill>
                <a:latin typeface="HG丸ｺﾞｼｯｸM-PRO" panose="020F0600000000000000" pitchFamily="50" charset="-128"/>
                <a:ea typeface="HG丸ｺﾞｼｯｸM-PRO" panose="020F0600000000000000" pitchFamily="50" charset="-128"/>
              </a:rPr>
              <a:t>８つのコンピテンシー毎に記入</a:t>
            </a:r>
            <a:endParaRPr lang="ja-JP" altLang="en-US">
              <a:latin typeface="HG丸ｺﾞｼｯｸM-PRO" panose="020F0600000000000000" pitchFamily="50" charset="-128"/>
              <a:ea typeface="HG丸ｺﾞｼｯｸM-PRO" panose="020F0600000000000000" pitchFamily="50" charset="-128"/>
            </a:endParaRPr>
          </a:p>
        </p:txBody>
      </p:sp>
      <p:sp>
        <p:nvSpPr>
          <p:cNvPr id="15" name="Content Placeholder 2">
            <a:extLst>
              <a:ext uri="{FF2B5EF4-FFF2-40B4-BE49-F238E27FC236}">
                <a16:creationId xmlns:a16="http://schemas.microsoft.com/office/drawing/2014/main" id="{44F4562B-5AC7-4F9A-AE0C-412FF2D4A696}"/>
              </a:ext>
            </a:extLst>
          </p:cNvPr>
          <p:cNvSpPr txBox="1">
            <a:spLocks/>
          </p:cNvSpPr>
          <p:nvPr/>
        </p:nvSpPr>
        <p:spPr>
          <a:xfrm>
            <a:off x="1232000" y="5264892"/>
            <a:ext cx="10573845"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回答は匿名ですが、記載した内容はレポートに反映されます。</a:t>
            </a:r>
          </a:p>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本人が読むことを想定して、建設的かつ率直なコメントをお願いします。</a:t>
            </a:r>
          </a:p>
        </p:txBody>
      </p:sp>
      <p:sp>
        <p:nvSpPr>
          <p:cNvPr id="3" name="フッター プレースホルダー 2">
            <a:extLst>
              <a:ext uri="{FF2B5EF4-FFF2-40B4-BE49-F238E27FC236}">
                <a16:creationId xmlns:a16="http://schemas.microsoft.com/office/drawing/2014/main" id="{E1E7AD0F-35E0-674F-9465-60C51838B173}"/>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216581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a:latin typeface="HG丸ｺﾞｼｯｸM-PRO" panose="020F0600000000000000" pitchFamily="50" charset="-128"/>
                <a:ea typeface="HG丸ｺﾞｼｯｸM-PRO" panose="020F0600000000000000" pitchFamily="50" charset="-128"/>
              </a:rPr>
              <a:t>サーベイ完了画面</a:t>
            </a:r>
            <a:br>
              <a:rPr lang="en-US" altLang="ja-JP" sz="4000" b="1">
                <a:latin typeface="HG丸ｺﾞｼｯｸM-PRO" panose="020F0600000000000000" pitchFamily="50" charset="-128"/>
                <a:ea typeface="HG丸ｺﾞｼｯｸM-PRO" panose="020F0600000000000000" pitchFamily="50" charset="-128"/>
              </a:rPr>
            </a:br>
            <a:r>
              <a:rPr lang="ja-JP" altLang="en-US" sz="4000" b="1">
                <a:latin typeface="HG丸ｺﾞｼｯｸM-PRO" panose="020F0600000000000000" pitchFamily="50" charset="-128"/>
                <a:ea typeface="HG丸ｺﾞｼｯｸM-PRO" panose="020F0600000000000000" pitchFamily="50" charset="-128"/>
              </a:rPr>
              <a:t>イメージ</a:t>
            </a:r>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9736" y="4082416"/>
            <a:ext cx="9525000" cy="2076450"/>
          </a:xfrm>
          <a:ln>
            <a:solidFill>
              <a:srgbClr val="0070C0"/>
            </a:solidFill>
          </a:ln>
        </p:spPr>
      </p:pic>
      <p:sp>
        <p:nvSpPr>
          <p:cNvPr id="4" name="スライド番号プレースホルダー 3"/>
          <p:cNvSpPr>
            <a:spLocks noGrp="1"/>
          </p:cNvSpPr>
          <p:nvPr>
            <p:ph type="sldNum" sz="quarter" idx="12"/>
          </p:nvPr>
        </p:nvSpPr>
        <p:spPr/>
        <p:txBody>
          <a:bodyPr/>
          <a:lstStyle/>
          <a:p>
            <a:fld id="{C3493BE7-6250-4348-809F-C650A3EFF7A7}" type="slidenum">
              <a:rPr kumimoji="1" lang="ja-JP" altLang="en-US" smtClean="0"/>
              <a:t>17</a:t>
            </a:fld>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891" y="1850616"/>
            <a:ext cx="6312411" cy="1836452"/>
          </a:xfrm>
          <a:prstGeom prst="rect">
            <a:avLst/>
          </a:prstGeom>
          <a:ln>
            <a:solidFill>
              <a:srgbClr val="0070C0"/>
            </a:solidFill>
          </a:ln>
        </p:spPr>
      </p:pic>
      <p:sp>
        <p:nvSpPr>
          <p:cNvPr id="7" name="下矢印 6"/>
          <p:cNvSpPr/>
          <p:nvPr/>
        </p:nvSpPr>
        <p:spPr>
          <a:xfrm>
            <a:off x="5515812" y="3545558"/>
            <a:ext cx="998621" cy="98659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Content Placeholder 2">
            <a:extLst>
              <a:ext uri="{FF2B5EF4-FFF2-40B4-BE49-F238E27FC236}">
                <a16:creationId xmlns:a16="http://schemas.microsoft.com/office/drawing/2014/main" id="{78B84BA9-260B-48FF-96D4-9E36C7F77C68}"/>
              </a:ext>
            </a:extLst>
          </p:cNvPr>
          <p:cNvSpPr txBox="1">
            <a:spLocks/>
          </p:cNvSpPr>
          <p:nvPr/>
        </p:nvSpPr>
        <p:spPr>
          <a:xfrm>
            <a:off x="6182236" y="1250634"/>
            <a:ext cx="10573845"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「このサーベイを完了する」で終了です</a:t>
            </a:r>
          </a:p>
        </p:txBody>
      </p:sp>
      <p:sp>
        <p:nvSpPr>
          <p:cNvPr id="3" name="フッター プレースホルダー 2">
            <a:extLst>
              <a:ext uri="{FF2B5EF4-FFF2-40B4-BE49-F238E27FC236}">
                <a16:creationId xmlns:a16="http://schemas.microsoft.com/office/drawing/2014/main" id="{9E36A25B-748B-BAD6-08CF-021BBF98E575}"/>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2699654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93181" y="2315773"/>
            <a:ext cx="9545444" cy="2978929"/>
          </a:xfrm>
        </p:spPr>
        <p:txBody>
          <a:bodyPr>
            <a:normAutofit/>
          </a:bodyPr>
          <a:lstStyle/>
          <a:p>
            <a:r>
              <a:rPr lang="en-US" altLang="ja-JP" sz="2400">
                <a:latin typeface="HG丸ｺﾞｼｯｸM-PRO" panose="020F0600000000000000" pitchFamily="50" charset="-128"/>
                <a:ea typeface="HG丸ｺﾞｼｯｸM-PRO" panose="020F0600000000000000" pitchFamily="50" charset="-128"/>
              </a:rPr>
              <a:t>CheckPoint360°</a:t>
            </a:r>
            <a:r>
              <a:rPr lang="ja-JP" altLang="en-US" sz="2400">
                <a:latin typeface="HG丸ｺﾞｼｯｸM-PRO" panose="020F0600000000000000" pitchFamily="50" charset="-128"/>
                <a:ea typeface="HG丸ｺﾞｼｯｸM-PRO" panose="020F0600000000000000" pitchFamily="50" charset="-128"/>
              </a:rPr>
              <a:t>は、サーベイ対象者の育成を目的としています。</a:t>
            </a:r>
            <a:endParaRPr lang="en-US" altLang="ja-JP" sz="2400">
              <a:latin typeface="HG丸ｺﾞｼｯｸM-PRO" panose="020F0600000000000000" pitchFamily="50" charset="-128"/>
              <a:ea typeface="HG丸ｺﾞｼｯｸM-PRO" panose="020F0600000000000000" pitchFamily="50" charset="-128"/>
            </a:endParaRPr>
          </a:p>
          <a:p>
            <a:r>
              <a:rPr lang="ja-JP" altLang="en-US" sz="2400">
                <a:latin typeface="HG丸ｺﾞｼｯｸM-PRO" panose="020F0600000000000000" pitchFamily="50" charset="-128"/>
                <a:ea typeface="HG丸ｺﾞｼｯｸM-PRO" panose="020F0600000000000000" pitchFamily="50" charset="-128"/>
              </a:rPr>
              <a:t>回答者皆様による様々な視点からの公平で率直なフィードバックが、本人のリーダーとしての成長を支えます。</a:t>
            </a:r>
            <a:endParaRPr lang="en-US" altLang="ja-JP" sz="2400">
              <a:latin typeface="HG丸ｺﾞｼｯｸM-PRO" panose="020F0600000000000000" pitchFamily="50" charset="-128"/>
              <a:ea typeface="HG丸ｺﾞｼｯｸM-PRO" panose="020F0600000000000000" pitchFamily="50" charset="-128"/>
            </a:endParaRPr>
          </a:p>
          <a:p>
            <a:endParaRPr lang="en-US" altLang="ja-JP" sz="2400">
              <a:latin typeface="HG丸ｺﾞｼｯｸM-PRO" panose="020F0600000000000000" pitchFamily="50" charset="-128"/>
              <a:ea typeface="HG丸ｺﾞｼｯｸM-PRO" panose="020F0600000000000000" pitchFamily="50" charset="-128"/>
            </a:endParaRPr>
          </a:p>
          <a:p>
            <a:r>
              <a:rPr lang="ja-JP" altLang="en-US" sz="2400">
                <a:latin typeface="HG丸ｺﾞｼｯｸM-PRO" panose="020F0600000000000000" pitchFamily="50" charset="-128"/>
                <a:ea typeface="HG丸ｺﾞｼｯｸM-PRO" panose="020F0600000000000000" pitchFamily="50" charset="-128"/>
              </a:rPr>
              <a:t>主旨をご理解の上、ご協力の程よろしくお願い申し上げます。</a:t>
            </a:r>
          </a:p>
        </p:txBody>
      </p:sp>
      <p:sp>
        <p:nvSpPr>
          <p:cNvPr id="2" name="スライド番号プレースホルダー 1"/>
          <p:cNvSpPr>
            <a:spLocks noGrp="1"/>
          </p:cNvSpPr>
          <p:nvPr>
            <p:ph type="sldNum" sz="quarter" idx="12"/>
          </p:nvPr>
        </p:nvSpPr>
        <p:spPr/>
        <p:txBody>
          <a:bodyPr/>
          <a:lstStyle/>
          <a:p>
            <a:fld id="{C3493BE7-6250-4348-809F-C650A3EFF7A7}" type="slidenum">
              <a:rPr kumimoji="1" lang="ja-JP" altLang="en-US" smtClean="0"/>
              <a:t>18</a:t>
            </a:fld>
            <a:endParaRPr kumimoji="1" lang="ja-JP" altLang="en-US"/>
          </a:p>
        </p:txBody>
      </p:sp>
      <p:sp>
        <p:nvSpPr>
          <p:cNvPr id="4" name="タイトル 1"/>
          <p:cNvSpPr txBox="1">
            <a:spLocks/>
          </p:cNvSpPr>
          <p:nvPr/>
        </p:nvSpPr>
        <p:spPr>
          <a:xfrm>
            <a:off x="1086873" y="142383"/>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000" b="1">
                <a:latin typeface="HG丸ｺﾞｼｯｸM-PRO" panose="020F0600000000000000" pitchFamily="50" charset="-128"/>
                <a:ea typeface="HG丸ｺﾞｼｯｸM-PRO" panose="020F0600000000000000" pitchFamily="50" charset="-128"/>
              </a:rPr>
              <a:t>最後に </a:t>
            </a:r>
            <a:r>
              <a:rPr lang="en-US" altLang="ja-JP" sz="4000" b="1">
                <a:latin typeface="HG丸ｺﾞｼｯｸM-PRO" panose="020F0600000000000000" pitchFamily="50" charset="-128"/>
                <a:ea typeface="HG丸ｺﾞｼｯｸM-PRO" panose="020F0600000000000000" pitchFamily="50" charset="-128"/>
              </a:rPr>
              <a:t>-</a:t>
            </a:r>
            <a:r>
              <a:rPr lang="ja-JP" altLang="en-US" sz="4000" b="1">
                <a:latin typeface="HG丸ｺﾞｼｯｸM-PRO" panose="020F0600000000000000" pitchFamily="50" charset="-128"/>
                <a:ea typeface="HG丸ｺﾞｼｯｸM-PRO" panose="020F0600000000000000" pitchFamily="50" charset="-128"/>
              </a:rPr>
              <a:t>本人の成長のために</a:t>
            </a:r>
            <a:r>
              <a:rPr lang="en-US" altLang="ja-JP" sz="4000" b="1">
                <a:latin typeface="HG丸ｺﾞｼｯｸM-PRO" panose="020F0600000000000000" pitchFamily="50" charset="-128"/>
                <a:ea typeface="HG丸ｺﾞｼｯｸM-PRO" panose="020F0600000000000000" pitchFamily="50" charset="-128"/>
              </a:rPr>
              <a:t>-</a:t>
            </a:r>
            <a:endParaRPr lang="ja-JP" altLang="en-US" sz="4000" b="1">
              <a:latin typeface="HG丸ｺﾞｼｯｸM-PRO" panose="020F0600000000000000" pitchFamily="50" charset="-128"/>
              <a:ea typeface="HG丸ｺﾞｼｯｸM-PRO" panose="020F0600000000000000" pitchFamily="50" charset="-128"/>
            </a:endParaRPr>
          </a:p>
        </p:txBody>
      </p:sp>
      <p:sp>
        <p:nvSpPr>
          <p:cNvPr id="6" name="フッター プレースホルダー 5">
            <a:extLst>
              <a:ext uri="{FF2B5EF4-FFF2-40B4-BE49-F238E27FC236}">
                <a16:creationId xmlns:a16="http://schemas.microsoft.com/office/drawing/2014/main" id="{A17128F2-B655-353F-E805-8F21868CEACA}"/>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124199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10757" y="527480"/>
            <a:ext cx="7101840" cy="1138679"/>
          </a:xfrm>
        </p:spPr>
        <p:txBody>
          <a:bodyPr>
            <a:normAutofit/>
          </a:bodyPr>
          <a:lstStyle/>
          <a:p>
            <a:r>
              <a:rPr lang="ja-JP" altLang="en-US" sz="4000" b="1">
                <a:latin typeface="HG丸ｺﾞｼｯｸM-PRO" panose="020F0600000000000000" pitchFamily="50" charset="-128"/>
                <a:ea typeface="HG丸ｺﾞｼｯｸM-PRO" panose="020F0600000000000000" pitchFamily="50" charset="-128"/>
              </a:rPr>
              <a:t>実施目的</a:t>
            </a:r>
          </a:p>
        </p:txBody>
      </p:sp>
      <p:sp>
        <p:nvSpPr>
          <p:cNvPr id="3" name="コンテンツ プレースホルダー 2"/>
          <p:cNvSpPr>
            <a:spLocks noGrp="1"/>
          </p:cNvSpPr>
          <p:nvPr>
            <p:ph idx="1"/>
          </p:nvPr>
        </p:nvSpPr>
        <p:spPr>
          <a:xfrm>
            <a:off x="1520417" y="2172478"/>
            <a:ext cx="9151166" cy="4023360"/>
          </a:xfrm>
        </p:spPr>
        <p:txBody>
          <a:bodyPr>
            <a:normAutofit/>
          </a:bodyPr>
          <a:lstStyle/>
          <a:p>
            <a:pPr>
              <a:buFont typeface="Wingdings" panose="05000000000000000000" pitchFamily="2" charset="2"/>
              <a:buChar char="Ø"/>
            </a:pPr>
            <a:r>
              <a:rPr lang="en-US" altLang="ja-JP" sz="2400">
                <a:latin typeface="HG丸ｺﾞｼｯｸM-PRO" panose="020F0600000000000000" pitchFamily="50" charset="-128"/>
                <a:ea typeface="HG丸ｺﾞｼｯｸM-PRO" panose="020F0600000000000000" pitchFamily="50" charset="-128"/>
              </a:rPr>
              <a:t>CP360</a:t>
            </a:r>
            <a:r>
              <a:rPr lang="ja-JP" altLang="en-US" sz="2400">
                <a:latin typeface="HG丸ｺﾞｼｯｸM-PRO" panose="020F0600000000000000" pitchFamily="50" charset="-128"/>
                <a:ea typeface="HG丸ｺﾞｼｯｸM-PRO" panose="020F0600000000000000" pitchFamily="50" charset="-128"/>
              </a:rPr>
              <a:t>は</a:t>
            </a:r>
            <a:r>
              <a:rPr lang="ja-JP" altLang="en-US" sz="2400" u="sng">
                <a:solidFill>
                  <a:srgbClr val="FF0000"/>
                </a:solidFill>
                <a:latin typeface="HG丸ｺﾞｼｯｸM-PRO" panose="020F0600000000000000" pitchFamily="50" charset="-128"/>
                <a:ea typeface="HG丸ｺﾞｼｯｸM-PRO" panose="020F0600000000000000" pitchFamily="50" charset="-128"/>
              </a:rPr>
              <a:t>能力の評価ではなく、行動の発揮状態を観察し、人材育成に活用することを目的</a:t>
            </a:r>
            <a:r>
              <a:rPr lang="ja-JP" altLang="en-US" sz="2400">
                <a:latin typeface="HG丸ｺﾞｼｯｸM-PRO" panose="020F0600000000000000" pitchFamily="50" charset="-128"/>
                <a:ea typeface="HG丸ｺﾞｼｯｸM-PRO" panose="020F0600000000000000" pitchFamily="50" charset="-128"/>
              </a:rPr>
              <a:t>としたオンラインサーベイです。</a:t>
            </a:r>
            <a:endParaRPr lang="en-US" altLang="ja-JP" sz="240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sz="2400">
                <a:latin typeface="HG丸ｺﾞｼｯｸM-PRO" panose="020F0600000000000000" pitchFamily="50" charset="-128"/>
                <a:ea typeface="HG丸ｺﾞｼｯｸM-PRO" panose="020F0600000000000000" pitchFamily="50" charset="-128"/>
              </a:rPr>
              <a:t>対象者の行動を多方面から観察することで、強みや課題などの気付きを与えるサーベイ設計となっています。</a:t>
            </a:r>
            <a:endParaRPr lang="en-US" altLang="ja-JP" sz="240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r>
              <a:rPr lang="ja-JP" altLang="en-US" sz="2400">
                <a:latin typeface="HG丸ｺﾞｼｯｸM-PRO" panose="020F0600000000000000" pitchFamily="50" charset="-128"/>
                <a:ea typeface="HG丸ｺﾞｼｯｸM-PRO" panose="020F0600000000000000" pitchFamily="50" charset="-128"/>
              </a:rPr>
              <a:t>効果を最大限に引き出すために匿名性が担保されており（</a:t>
            </a:r>
            <a:r>
              <a:rPr lang="ja-JP" altLang="en-US" sz="2400">
                <a:solidFill>
                  <a:schemeClr val="tx1">
                    <a:lumMod val="75000"/>
                    <a:lumOff val="25000"/>
                  </a:schemeClr>
                </a:solidFill>
                <a:latin typeface="HG丸ｺﾞｼｯｸM-PRO" panose="020F0600000000000000" pitchFamily="50" charset="-128"/>
                <a:ea typeface="HG丸ｺﾞｼｯｸM-PRO" panose="020F0600000000000000" pitchFamily="50" charset="-128"/>
              </a:rPr>
              <a:t>上司・本人を除くサーベイ参加者</a:t>
            </a:r>
            <a:r>
              <a:rPr lang="ja-JP" altLang="en-US" sz="2400">
                <a:latin typeface="HG丸ｺﾞｼｯｸM-PRO" panose="020F0600000000000000" pitchFamily="50" charset="-128"/>
                <a:ea typeface="HG丸ｺﾞｼｯｸM-PRO" panose="020F0600000000000000" pitchFamily="50" charset="-128"/>
              </a:rPr>
              <a:t>）、それぞれの回答者が安心して率直に回答することができるよう配慮されています。</a:t>
            </a:r>
            <a:endParaRPr lang="en-US" altLang="ja-JP" sz="2400">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Ø"/>
            </a:pPr>
            <a:endParaRPr lang="en-US" altLang="ja-JP" sz="2400">
              <a:latin typeface="HG丸ｺﾞｼｯｸM-PRO" panose="020F0600000000000000" pitchFamily="50" charset="-128"/>
              <a:ea typeface="HG丸ｺﾞｼｯｸM-PRO" panose="020F0600000000000000" pitchFamily="50" charset="-128"/>
            </a:endParaRPr>
          </a:p>
          <a:p>
            <a:pPr marL="0" indent="0">
              <a:buNone/>
            </a:pPr>
            <a:endParaRPr lang="en-US" altLang="ja-JP" sz="240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C3493BE7-6250-4348-809F-C650A3EFF7A7}" type="slidenum">
              <a:rPr kumimoji="1" lang="ja-JP" altLang="en-US" smtClean="0"/>
              <a:t>2</a:t>
            </a:fld>
            <a:endParaRPr kumimoji="1" lang="ja-JP" altLang="en-US"/>
          </a:p>
        </p:txBody>
      </p:sp>
      <p:sp>
        <p:nvSpPr>
          <p:cNvPr id="5" name="フッター プレースホルダー 4">
            <a:extLst>
              <a:ext uri="{FF2B5EF4-FFF2-40B4-BE49-F238E27FC236}">
                <a16:creationId xmlns:a16="http://schemas.microsoft.com/office/drawing/2014/main" id="{B48A6669-72A7-3F4C-B5DA-CFEC532985C9}"/>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2311257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p14="http://schemas.microsoft.com/office/powerpoint/2010/main" val="2680910018"/>
              </p:ext>
            </p:extLst>
          </p:nvPr>
        </p:nvGraphicFramePr>
        <p:xfrm>
          <a:off x="5383265" y="2179827"/>
          <a:ext cx="5829218" cy="3752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タイトル 1"/>
          <p:cNvSpPr>
            <a:spLocks noGrp="1"/>
          </p:cNvSpPr>
          <p:nvPr>
            <p:ph type="title"/>
          </p:nvPr>
        </p:nvSpPr>
        <p:spPr>
          <a:xfrm>
            <a:off x="1145001" y="300244"/>
            <a:ext cx="7543800" cy="1450757"/>
          </a:xfrm>
        </p:spPr>
        <p:txBody>
          <a:bodyPr vert="horz" lIns="91440" tIns="45720" rIns="91440" bIns="45720" rtlCol="0" anchor="b">
            <a:normAutofit/>
          </a:bodyPr>
          <a:lstStyle/>
          <a:p>
            <a:r>
              <a:rPr lang="en-US" altLang="ja-JP" sz="4000" b="1">
                <a:latin typeface="HG丸ｺﾞｼｯｸM-PRO" panose="020F0600000000000000" pitchFamily="50" charset="-128"/>
                <a:ea typeface="HG丸ｺﾞｼｯｸM-PRO" panose="020F0600000000000000" pitchFamily="50" charset="-128"/>
              </a:rPr>
              <a:t>What is </a:t>
            </a:r>
            <a:r>
              <a:rPr lang="en-US" altLang="ja-JP" sz="4000" b="1" err="1">
                <a:latin typeface="HG丸ｺﾞｼｯｸM-PRO" panose="020F0600000000000000" pitchFamily="50" charset="-128"/>
                <a:ea typeface="HG丸ｺﾞｼｯｸM-PRO" panose="020F0600000000000000" pitchFamily="50" charset="-128"/>
              </a:rPr>
              <a:t>CheckPoint</a:t>
            </a:r>
            <a:r>
              <a:rPr lang="en-US" altLang="ja-JP" sz="4000" b="1">
                <a:latin typeface="HG丸ｺﾞｼｯｸM-PRO" panose="020F0600000000000000" pitchFamily="50" charset="-128"/>
                <a:ea typeface="HG丸ｺﾞｼｯｸM-PRO" panose="020F0600000000000000" pitchFamily="50" charset="-128"/>
              </a:rPr>
              <a:t> 360°</a:t>
            </a:r>
            <a:endParaRPr lang="ja-JP" altLang="en-US" sz="4000" b="1">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288221" y="2079466"/>
            <a:ext cx="5244782" cy="3752911"/>
          </a:xfrm>
        </p:spPr>
        <p:txBody>
          <a:bodyPr>
            <a:normAutofit/>
          </a:bodyPr>
          <a:lstStyle/>
          <a:p>
            <a:pPr>
              <a:lnSpc>
                <a:spcPct val="100000"/>
              </a:lnSpc>
            </a:pPr>
            <a:r>
              <a:rPr kumimoji="1" lang="en-US" altLang="ja-JP" sz="2400">
                <a:latin typeface="HG丸ｺﾞｼｯｸM-PRO" panose="020F0600000000000000" pitchFamily="50" charset="-128"/>
                <a:ea typeface="HG丸ｺﾞｼｯｸM-PRO" panose="020F0600000000000000" pitchFamily="50" charset="-128"/>
              </a:rPr>
              <a:t>360</a:t>
            </a:r>
            <a:r>
              <a:rPr kumimoji="1" lang="ja-JP" altLang="en-US" sz="2400">
                <a:latin typeface="HG丸ｺﾞｼｯｸM-PRO" panose="020F0600000000000000" pitchFamily="50" charset="-128"/>
                <a:ea typeface="HG丸ｺﾞｼｯｸM-PRO" panose="020F0600000000000000" pitchFamily="50" charset="-128"/>
              </a:rPr>
              <a:t>度からサーベイ対象者を観察</a:t>
            </a:r>
            <a:r>
              <a:rPr lang="ja-JP" altLang="en-US" sz="2400">
                <a:latin typeface="HG丸ｺﾞｼｯｸM-PRO" panose="020F0600000000000000" pitchFamily="50" charset="-128"/>
                <a:ea typeface="HG丸ｺﾞｼｯｸM-PRO" panose="020F0600000000000000" pitchFamily="50" charset="-128"/>
              </a:rPr>
              <a:t>し、</a:t>
            </a:r>
            <a:br>
              <a:rPr lang="en-US" altLang="ja-JP" sz="2400">
                <a:latin typeface="HG丸ｺﾞｼｯｸM-PRO" panose="020F0600000000000000" pitchFamily="50" charset="-128"/>
                <a:ea typeface="HG丸ｺﾞｼｯｸM-PRO" panose="020F0600000000000000" pitchFamily="50" charset="-128"/>
              </a:rPr>
            </a:br>
            <a:r>
              <a:rPr kumimoji="1" lang="ja-JP" altLang="en-US" sz="2400">
                <a:latin typeface="HG丸ｺﾞｼｯｸM-PRO" panose="020F0600000000000000" pitchFamily="50" charset="-128"/>
                <a:ea typeface="HG丸ｺﾞｼｯｸM-PRO" panose="020F0600000000000000" pitchFamily="50" charset="-128"/>
              </a:rPr>
              <a:t>リーダー</a:t>
            </a:r>
            <a:r>
              <a:rPr lang="ja-JP" altLang="en-US" sz="2400">
                <a:latin typeface="HG丸ｺﾞｼｯｸM-PRO" panose="020F0600000000000000" pitchFamily="50" charset="-128"/>
                <a:ea typeface="HG丸ｺﾞｼｯｸM-PRO" panose="020F0600000000000000" pitchFamily="50" charset="-128"/>
              </a:rPr>
              <a:t>の成長を実現するオンラインサーベイツールです。</a:t>
            </a:r>
            <a:endParaRPr kumimoji="1" lang="ja-JP" altLang="en-US" sz="240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12"/>
          </p:nvPr>
        </p:nvSpPr>
        <p:spPr/>
        <p:txBody>
          <a:bodyPr/>
          <a:lstStyle/>
          <a:p>
            <a:fld id="{C3493BE7-6250-4348-809F-C650A3EFF7A7}" type="slidenum">
              <a:rPr kumimoji="1" lang="ja-JP" altLang="en-US" smtClean="0"/>
              <a:t>3</a:t>
            </a:fld>
            <a:endParaRPr kumimoji="1" lang="ja-JP" altLang="en-US"/>
          </a:p>
        </p:txBody>
      </p:sp>
      <p:sp>
        <p:nvSpPr>
          <p:cNvPr id="6" name="フッター プレースホルダー 5">
            <a:extLst>
              <a:ext uri="{FF2B5EF4-FFF2-40B4-BE49-F238E27FC236}">
                <a16:creationId xmlns:a16="http://schemas.microsoft.com/office/drawing/2014/main" id="{59F36C51-0DC8-7997-BF59-CB4172C1EEAE}"/>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2723238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a:xfrm>
            <a:off x="1130609" y="938015"/>
            <a:ext cx="8233727" cy="729208"/>
          </a:xfrm>
        </p:spPr>
        <p:txBody>
          <a:bodyPr>
            <a:noAutofit/>
          </a:bodyPr>
          <a:lstStyle/>
          <a:p>
            <a:r>
              <a:rPr lang="en-US" altLang="ja-JP" sz="4000" b="1" kern="0" err="1">
                <a:latin typeface="HG丸ｺﾞｼｯｸM-PRO" panose="020F0600000000000000" pitchFamily="50" charset="-128"/>
                <a:ea typeface="HG丸ｺﾞｼｯｸM-PRO" panose="020F0600000000000000" pitchFamily="50" charset="-128"/>
              </a:rPr>
              <a:t>CheckPoint</a:t>
            </a:r>
            <a:r>
              <a:rPr lang="en-US" altLang="ja-JP" sz="4000" b="1" kern="0">
                <a:latin typeface="HG丸ｺﾞｼｯｸM-PRO" panose="020F0600000000000000" pitchFamily="50" charset="-128"/>
                <a:ea typeface="HG丸ｺﾞｼｯｸM-PRO" panose="020F0600000000000000" pitchFamily="50" charset="-128"/>
              </a:rPr>
              <a:t> 360°</a:t>
            </a:r>
            <a:r>
              <a:rPr lang="ja-JP" altLang="en-US" sz="4000" b="1" kern="0">
                <a:latin typeface="HG丸ｺﾞｼｯｸM-PRO" panose="020F0600000000000000" pitchFamily="50" charset="-128"/>
                <a:ea typeface="HG丸ｺﾞｼｯｸM-PRO" panose="020F0600000000000000" pitchFamily="50" charset="-128"/>
              </a:rPr>
              <a:t>が目指す</a:t>
            </a:r>
            <a:br>
              <a:rPr lang="en-US" altLang="ja-JP" sz="4000" b="1" kern="0">
                <a:latin typeface="HG丸ｺﾞｼｯｸM-PRO" panose="020F0600000000000000" pitchFamily="50" charset="-128"/>
                <a:ea typeface="HG丸ｺﾞｼｯｸM-PRO" panose="020F0600000000000000" pitchFamily="50" charset="-128"/>
              </a:rPr>
            </a:br>
            <a:r>
              <a:rPr lang="ja-JP" altLang="en-US" sz="4000" b="1" kern="0">
                <a:latin typeface="HG丸ｺﾞｼｯｸM-PRO" panose="020F0600000000000000" pitchFamily="50" charset="-128"/>
                <a:ea typeface="HG丸ｺﾞｼｯｸM-PRO" panose="020F0600000000000000" pitchFamily="50" charset="-128"/>
              </a:rPr>
              <a:t>　「カリスマ的リーダー」とは</a:t>
            </a:r>
            <a:endParaRPr lang="en-US" sz="4000" b="1">
              <a:latin typeface="HG丸ｺﾞｼｯｸM-PRO" panose="020F0600000000000000" pitchFamily="50" charset="-128"/>
              <a:ea typeface="HG丸ｺﾞｼｯｸM-PRO" panose="020F0600000000000000" pitchFamily="50" charset="-128"/>
            </a:endParaRPr>
          </a:p>
        </p:txBody>
      </p:sp>
      <p:sp>
        <p:nvSpPr>
          <p:cNvPr id="65539" name="Content Placeholder 7"/>
          <p:cNvSpPr>
            <a:spLocks noGrp="1"/>
          </p:cNvSpPr>
          <p:nvPr>
            <p:ph idx="1"/>
          </p:nvPr>
        </p:nvSpPr>
        <p:spPr>
          <a:xfrm>
            <a:off x="1039595" y="1866298"/>
            <a:ext cx="9941534" cy="4425950"/>
          </a:xfrm>
        </p:spPr>
        <p:txBody>
          <a:bodyPr>
            <a:normAutofit/>
          </a:bodyPr>
          <a:lstStyle/>
          <a:p>
            <a:pPr marL="0" indent="0">
              <a:buNone/>
            </a:pPr>
            <a:r>
              <a:rPr lang="ja-JP" altLang="en-US" sz="2400">
                <a:latin typeface="HG丸ｺﾞｼｯｸM-PRO" panose="020F0600000000000000" pitchFamily="50" charset="-128"/>
                <a:ea typeface="HG丸ｺﾞｼｯｸM-PRO" panose="020F0600000000000000" pitchFamily="50" charset="-128"/>
              </a:rPr>
              <a:t>“カリスマ的リーダーは、働く人が組織の目標に向かって精神的にも　　　　　　　　知的にも努力できる職場環境を創造し、維持していきます。</a:t>
            </a:r>
          </a:p>
          <a:p>
            <a:pPr marL="0" indent="0">
              <a:buNone/>
            </a:pPr>
            <a:r>
              <a:rPr lang="ja-JP" altLang="en-US" sz="2400">
                <a:latin typeface="HG丸ｺﾞｼｯｸM-PRO" panose="020F0600000000000000" pitchFamily="50" charset="-128"/>
                <a:ea typeface="HG丸ｺﾞｼｯｸM-PRO" panose="020F0600000000000000" pitchFamily="50" charset="-128"/>
              </a:rPr>
              <a:t>周りの人をエネルギッシュかつポジティブにすることで最善を尽くさせます。</a:t>
            </a:r>
          </a:p>
          <a:p>
            <a:pPr marL="0" indent="0">
              <a:buNone/>
            </a:pPr>
            <a:r>
              <a:rPr lang="ja-JP" altLang="en-US" sz="2400">
                <a:latin typeface="HG丸ｺﾞｼｯｸM-PRO" panose="020F0600000000000000" pitchFamily="50" charset="-128"/>
                <a:ea typeface="HG丸ｺﾞｼｯｸM-PRO" panose="020F0600000000000000" pitchFamily="50" charset="-128"/>
              </a:rPr>
              <a:t>そのうちに、人がもっと頑張りたくなるような共通の目的意識を作り出します。</a:t>
            </a:r>
            <a:endParaRPr lang="en-US" sz="2400" b="1">
              <a:latin typeface="HG丸ｺﾞｼｯｸM-PRO" panose="020F0600000000000000" pitchFamily="50" charset="-128"/>
              <a:ea typeface="HG丸ｺﾞｼｯｸM-PRO" panose="020F0600000000000000" pitchFamily="50" charset="-128"/>
            </a:endParaRPr>
          </a:p>
          <a:p>
            <a:pPr marL="457200" lvl="1" indent="0">
              <a:spcBef>
                <a:spcPts val="438"/>
              </a:spcBef>
              <a:buNone/>
            </a:pPr>
            <a:endParaRPr lang="en-US" sz="240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C3493BE7-6250-4348-809F-C650A3EFF7A7}" type="slidenum">
              <a:rPr kumimoji="1" lang="ja-JP" altLang="en-US" smtClean="0"/>
              <a:t>4</a:t>
            </a:fld>
            <a:endParaRPr kumimoji="1" lang="ja-JP" altLang="en-US"/>
          </a:p>
        </p:txBody>
      </p:sp>
      <p:sp>
        <p:nvSpPr>
          <p:cNvPr id="6" name="Content Placeholder 2"/>
          <p:cNvSpPr txBox="1">
            <a:spLocks/>
          </p:cNvSpPr>
          <p:nvPr/>
        </p:nvSpPr>
        <p:spPr>
          <a:xfrm>
            <a:off x="2632834" y="4279827"/>
            <a:ext cx="6302375" cy="3754438"/>
          </a:xfrm>
          <a:prstGeom prst="rect">
            <a:avLst/>
          </a:prstGeom>
        </p:spPr>
        <p:txBody>
          <a:bodyPr>
            <a:norm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marL="0" indent="0" eaLnBrk="1" hangingPunct="1">
              <a:buClr>
                <a:srgbClr val="C00000"/>
              </a:buClr>
              <a:buNone/>
            </a:pPr>
            <a:r>
              <a:rPr lang="en-US" altLang="ja-JP"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70</a:t>
            </a:r>
            <a:r>
              <a:rPr lang="ja-JP" altLang="en-US"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のリーダーシップ行動を学び</a:t>
            </a:r>
            <a:endParaRPr lang="en-US" altLang="ja-JP"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eaLnBrk="1" hangingPunct="1">
              <a:buClr>
                <a:srgbClr val="C00000"/>
              </a:buClr>
              <a:buNone/>
            </a:pPr>
            <a:r>
              <a:rPr lang="ja-JP" altLang="en-US"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落とし込むことで、</a:t>
            </a:r>
            <a:endParaRPr lang="en-US" altLang="ja-JP"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eaLnBrk="1" hangingPunct="1">
              <a:buClr>
                <a:srgbClr val="C00000"/>
              </a:buClr>
              <a:buNone/>
            </a:pPr>
            <a:r>
              <a:rPr lang="ja-JP" altLang="en-US"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誰でもカリスマ的リーダーになれる</a:t>
            </a:r>
            <a:endParaRPr lang="en-US" altLang="ja-JP"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楕円 2">
            <a:extLst>
              <a:ext uri="{FF2B5EF4-FFF2-40B4-BE49-F238E27FC236}">
                <a16:creationId xmlns:a16="http://schemas.microsoft.com/office/drawing/2014/main" id="{7100B020-0BEF-45C7-8C1C-404010B437A7}"/>
              </a:ext>
            </a:extLst>
          </p:cNvPr>
          <p:cNvSpPr/>
          <p:nvPr/>
        </p:nvSpPr>
        <p:spPr>
          <a:xfrm>
            <a:off x="1448051" y="4265661"/>
            <a:ext cx="7598841" cy="1618811"/>
          </a:xfrm>
          <a:prstGeom prst="ellipse">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55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8147" b="5064"/>
          <a:stretch>
            <a:fillRect/>
          </a:stretch>
        </p:blipFill>
        <p:spPr bwMode="auto">
          <a:xfrm>
            <a:off x="9011443" y="4139377"/>
            <a:ext cx="1459953" cy="203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679080" y="5884472"/>
            <a:ext cx="5370512" cy="376238"/>
          </a:xfrm>
          <a:prstGeom prst="rect">
            <a:avLst/>
          </a:prstGeom>
        </p:spPr>
        <p:txBody>
          <a:bodyPr>
            <a:spAutoFit/>
          </a:bodyPr>
          <a:lstStyle/>
          <a:p>
            <a:pPr algn="r">
              <a:lnSpc>
                <a:spcPct val="150000"/>
              </a:lnSpc>
              <a:defRPr/>
            </a:pPr>
            <a:r>
              <a:rPr lang="ja-JP" altLang="en-US" sz="1400" i="1">
                <a:effectLst>
                  <a:outerShdw blurRad="38100" dist="38100" dir="2700000" algn="tl">
                    <a:srgbClr val="000000">
                      <a:alpha val="43137"/>
                    </a:srgbClr>
                  </a:outerShdw>
                </a:effectLst>
              </a:rPr>
              <a:t>書籍「</a:t>
            </a:r>
            <a:r>
              <a:rPr lang="en-US" altLang="ja-JP" sz="1400" i="1">
                <a:effectLst>
                  <a:outerShdw blurRad="38100" dist="38100" dir="2700000" algn="tl">
                    <a:srgbClr val="000000">
                      <a:alpha val="43137"/>
                    </a:srgbClr>
                  </a:outerShdw>
                </a:effectLst>
              </a:rPr>
              <a:t>Leadership Charisma</a:t>
            </a:r>
            <a:r>
              <a:rPr lang="ja-JP" altLang="en-US" sz="1400" i="1">
                <a:effectLst>
                  <a:outerShdw blurRad="38100" dist="38100" dir="2700000" algn="tl">
                    <a:srgbClr val="000000">
                      <a:alpha val="43137"/>
                    </a:srgbClr>
                  </a:outerShdw>
                </a:effectLst>
              </a:rPr>
              <a:t>」より</a:t>
            </a:r>
            <a:endParaRPr lang="en-US" sz="1400" i="1">
              <a:effectLst>
                <a:outerShdw blurRad="38100" dist="38100" dir="2700000" algn="tl">
                  <a:srgbClr val="000000">
                    <a:alpha val="43137"/>
                  </a:srgbClr>
                </a:outerShdw>
              </a:effectLst>
            </a:endParaRPr>
          </a:p>
        </p:txBody>
      </p:sp>
      <p:sp>
        <p:nvSpPr>
          <p:cNvPr id="4" name="フッター プレースホルダー 3">
            <a:extLst>
              <a:ext uri="{FF2B5EF4-FFF2-40B4-BE49-F238E27FC236}">
                <a16:creationId xmlns:a16="http://schemas.microsoft.com/office/drawing/2014/main" id="{1965A47E-FB29-81A2-90D6-9093814DDD35}"/>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73099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229991" y="264885"/>
            <a:ext cx="7543800" cy="1450757"/>
          </a:xfrm>
        </p:spPr>
        <p:txBody>
          <a:bodyPr>
            <a:normAutofit/>
          </a:bodyPr>
          <a:lstStyle/>
          <a:p>
            <a:r>
              <a:rPr lang="ja-JP" altLang="en-US" sz="4000" b="1">
                <a:latin typeface="HG丸ｺﾞｼｯｸM-PRO" panose="020F0600000000000000" pitchFamily="50" charset="-128"/>
                <a:ea typeface="HG丸ｺﾞｼｯｸM-PRO" panose="020F0600000000000000" pitchFamily="50" charset="-128"/>
              </a:rPr>
              <a:t>サーベイ構成</a:t>
            </a:r>
          </a:p>
        </p:txBody>
      </p:sp>
      <p:sp>
        <p:nvSpPr>
          <p:cNvPr id="2" name="スライド番号プレースホルダー 1"/>
          <p:cNvSpPr>
            <a:spLocks noGrp="1"/>
          </p:cNvSpPr>
          <p:nvPr>
            <p:ph type="sldNum" sz="quarter" idx="12"/>
          </p:nvPr>
        </p:nvSpPr>
        <p:spPr/>
        <p:txBody>
          <a:bodyPr/>
          <a:lstStyle/>
          <a:p>
            <a:fld id="{C3493BE7-6250-4348-809F-C650A3EFF7A7}" type="slidenum">
              <a:rPr kumimoji="1" lang="ja-JP" altLang="en-US" smtClean="0"/>
              <a:t>5</a:t>
            </a:fld>
            <a:endParaRPr kumimoji="1" lang="ja-JP" altLang="en-US"/>
          </a:p>
        </p:txBody>
      </p:sp>
      <p:grpSp>
        <p:nvGrpSpPr>
          <p:cNvPr id="18" name="グループ化 17"/>
          <p:cNvGrpSpPr/>
          <p:nvPr/>
        </p:nvGrpSpPr>
        <p:grpSpPr>
          <a:xfrm>
            <a:off x="1990595" y="2269486"/>
            <a:ext cx="8210810" cy="2514600"/>
            <a:chOff x="460748" y="2976480"/>
            <a:chExt cx="8210810" cy="2514600"/>
          </a:xfrm>
        </p:grpSpPr>
        <p:sp>
          <p:nvSpPr>
            <p:cNvPr id="7" name="Content Placeholder 2"/>
            <p:cNvSpPr txBox="1">
              <a:spLocks/>
            </p:cNvSpPr>
            <p:nvPr/>
          </p:nvSpPr>
          <p:spPr bwMode="auto">
            <a:xfrm>
              <a:off x="460748" y="2976480"/>
              <a:ext cx="4876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09CDB"/>
                </a:buClr>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9CDB"/>
                </a:buClr>
                <a:buFont typeface="Arial" pitchFamily="34" charset="0"/>
                <a:buChar char="–"/>
                <a:defRPr kern="1200">
                  <a:solidFill>
                    <a:srgbClr val="009CDB"/>
                  </a:solidFill>
                  <a:latin typeface="+mn-lt"/>
                  <a:ea typeface="+mn-ea"/>
                  <a:cs typeface="+mn-cs"/>
                </a:defRPr>
              </a:lvl2pPr>
              <a:lvl3pPr marL="1143000" indent="-228600" algn="l" rtl="0" eaLnBrk="0" fontAlgn="base" hangingPunct="0">
                <a:spcBef>
                  <a:spcPct val="20000"/>
                </a:spcBef>
                <a:spcAft>
                  <a:spcPct val="0"/>
                </a:spcAft>
                <a:buClr>
                  <a:srgbClr val="7F7F7F"/>
                </a:buClr>
                <a:buFont typeface="Arial" pitchFamily="34" charset="0"/>
                <a:buChar char="•"/>
                <a:defRPr sz="1600" kern="1200">
                  <a:solidFill>
                    <a:srgbClr val="595959"/>
                  </a:solidFill>
                  <a:latin typeface="+mn-lt"/>
                  <a:ea typeface="+mn-ea"/>
                  <a:cs typeface="+mn-cs"/>
                </a:defRPr>
              </a:lvl3pPr>
              <a:lvl4pPr marL="16002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4pPr>
              <a:lvl5pPr marL="2057400" indent="-228600" algn="l" rtl="0" eaLnBrk="0" fontAlgn="base" hangingPunct="0">
                <a:spcBef>
                  <a:spcPct val="20000"/>
                </a:spcBef>
                <a:spcAft>
                  <a:spcPct val="0"/>
                </a:spcAft>
                <a:buClr>
                  <a:srgbClr val="7F7F7F"/>
                </a:buClr>
                <a:buFont typeface="Arial" pitchFamily="34" charset="0"/>
                <a:buChar char="»"/>
                <a:defRPr sz="14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ClrTx/>
                <a:buNone/>
              </a:pPr>
              <a:r>
                <a:rPr kumimoji="0" lang="ja-JP" altLang="en-US" sz="320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 </a:t>
              </a:r>
              <a:r>
                <a:rPr kumimoji="0" lang="en-US" altLang="ja-JP" sz="320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8</a:t>
              </a:r>
              <a:r>
                <a:rPr kumimoji="0" lang="ja-JP" altLang="en-US"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の普遍的コンピテンシー　　　　　　　　　</a:t>
              </a:r>
              <a:endParaRPr kumimoji="0" lang="en-US" altLang="ja-JP"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eaLnBrk="1" hangingPunct="1">
                <a:buClrTx/>
                <a:buNone/>
              </a:pPr>
              <a:r>
                <a:rPr kumimoji="0" lang="en-US" altLang="ja-JP" sz="320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18</a:t>
              </a:r>
              <a:r>
                <a:rPr kumimoji="0" lang="ja-JP" altLang="en-US"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項目のスキルセット</a:t>
              </a:r>
              <a:endParaRPr kumimoji="0" lang="en-US" altLang="ja-JP"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eaLnBrk="1" hangingPunct="1">
                <a:buClrTx/>
                <a:buNone/>
              </a:pPr>
              <a:r>
                <a:rPr kumimoji="0" lang="en-US" altLang="ja-JP" sz="3200">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70</a:t>
              </a:r>
              <a:r>
                <a:rPr kumimoji="0" lang="ja-JP" altLang="en-US"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のサーベイ項目</a:t>
              </a:r>
              <a:br>
                <a:rPr kumimoji="0" lang="en-US" altLang="ja-JP"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br>
              <a:r>
                <a:rPr kumimoji="0" lang="ja-JP" altLang="en-US"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0" lang="ja-JP" altLang="en-US" sz="2800" u="sng">
                  <a:solidFill>
                    <a:srgbClr val="FF0000"/>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リーダーシップ行動</a:t>
              </a:r>
              <a:r>
                <a:rPr kumimoji="0" lang="ja-JP" altLang="en-US"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0" lang="en-US" altLang="ja-JP" sz="2800">
                <a:solidFill>
                  <a:prstClr val="black"/>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正方形/長方形 7"/>
            <p:cNvSpPr/>
            <p:nvPr/>
          </p:nvSpPr>
          <p:spPr>
            <a:xfrm>
              <a:off x="5603679" y="2976480"/>
              <a:ext cx="2075101" cy="609600"/>
            </a:xfrm>
            <a:prstGeom prst="rect">
              <a:avLst/>
            </a:prstGeom>
            <a:solidFill>
              <a:srgbClr val="C0504D"/>
            </a:solidFill>
            <a:ln w="25400" cap="flat" cmpd="sng" algn="ctr">
              <a:noFill/>
              <a:prstDash val="solid"/>
            </a:ln>
            <a:effectLst/>
          </p:spPr>
          <p:txBody>
            <a:bodyPr rtlCol="0" anchor="ctr"/>
            <a:lstStyle/>
            <a:p>
              <a:pPr algn="ctr" defTabSz="912813" fontAlgn="base">
                <a:spcBef>
                  <a:spcPct val="0"/>
                </a:spcBef>
                <a:spcAft>
                  <a:spcPct val="0"/>
                </a:spcAft>
                <a:defRPr/>
              </a:pPr>
              <a:r>
                <a:rPr kumimoji="0" lang="en-US" altLang="ja-JP" kern="0">
                  <a:solidFill>
                    <a:prstClr val="white"/>
                  </a:solidFill>
                  <a:latin typeface="HG丸ｺﾞｼｯｸM-PRO" panose="020F0600000000000000" pitchFamily="50" charset="-128"/>
                  <a:ea typeface="HG丸ｺﾞｼｯｸM-PRO" panose="020F0600000000000000" pitchFamily="50" charset="-128"/>
                </a:rPr>
                <a:t>8</a:t>
              </a:r>
              <a:r>
                <a:rPr kumimoji="0" lang="ja-JP" altLang="en-US" kern="0">
                  <a:solidFill>
                    <a:prstClr val="white"/>
                  </a:solidFill>
                  <a:latin typeface="HG丸ｺﾞｼｯｸM-PRO" panose="020F0600000000000000" pitchFamily="50" charset="-128"/>
                  <a:ea typeface="HG丸ｺﾞｼｯｸM-PRO" panose="020F0600000000000000" pitchFamily="50" charset="-128"/>
                </a:rPr>
                <a:t>コンピテンシー</a:t>
              </a:r>
              <a:endParaRPr kumimoji="0" lang="en-US" altLang="ja-JP" kern="0">
                <a:solidFill>
                  <a:prstClr val="white"/>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5324485" y="3845601"/>
              <a:ext cx="2628619" cy="609600"/>
            </a:xfrm>
            <a:prstGeom prst="rect">
              <a:avLst/>
            </a:prstGeom>
            <a:solidFill>
              <a:srgbClr val="C0504D"/>
            </a:solidFill>
            <a:ln w="25400" cap="flat" cmpd="sng" algn="ctr">
              <a:noFill/>
              <a:prstDash val="solid"/>
            </a:ln>
            <a:effectLst/>
          </p:spPr>
          <p:txBody>
            <a:bodyPr rtlCol="0" anchor="ctr"/>
            <a:lstStyle/>
            <a:p>
              <a:pPr algn="ctr" defTabSz="912813" fontAlgn="base">
                <a:spcBef>
                  <a:spcPct val="0"/>
                </a:spcBef>
                <a:spcAft>
                  <a:spcPct val="0"/>
                </a:spcAft>
                <a:defRPr/>
              </a:pPr>
              <a:r>
                <a:rPr kumimoji="0" lang="en-US" altLang="ja-JP" kern="0">
                  <a:solidFill>
                    <a:prstClr val="white"/>
                  </a:solidFill>
                  <a:latin typeface="HG丸ｺﾞｼｯｸM-PRO" panose="020F0600000000000000" pitchFamily="50" charset="-128"/>
                  <a:ea typeface="HG丸ｺﾞｼｯｸM-PRO" panose="020F0600000000000000" pitchFamily="50" charset="-128"/>
                </a:rPr>
                <a:t>18</a:t>
              </a:r>
              <a:r>
                <a:rPr kumimoji="0" lang="ja-JP" altLang="en-US" kern="0">
                  <a:solidFill>
                    <a:prstClr val="white"/>
                  </a:solidFill>
                  <a:latin typeface="HG丸ｺﾞｼｯｸM-PRO" panose="020F0600000000000000" pitchFamily="50" charset="-128"/>
                  <a:ea typeface="HG丸ｺﾞｼｯｸM-PRO" panose="020F0600000000000000" pitchFamily="50" charset="-128"/>
                </a:rPr>
                <a:t>スキルセット</a:t>
              </a:r>
            </a:p>
          </p:txBody>
        </p:sp>
        <p:sp>
          <p:nvSpPr>
            <p:cNvPr id="10" name="正方形/長方形 9"/>
            <p:cNvSpPr/>
            <p:nvPr/>
          </p:nvSpPr>
          <p:spPr>
            <a:xfrm>
              <a:off x="4617718" y="4700242"/>
              <a:ext cx="4053840" cy="609600"/>
            </a:xfrm>
            <a:prstGeom prst="rect">
              <a:avLst/>
            </a:prstGeom>
            <a:solidFill>
              <a:srgbClr val="C0504D"/>
            </a:solidFill>
            <a:ln w="25400" cap="flat" cmpd="sng" algn="ctr">
              <a:noFill/>
              <a:prstDash val="solid"/>
            </a:ln>
            <a:effectLst/>
          </p:spPr>
          <p:txBody>
            <a:bodyPr rtlCol="0" anchor="ctr"/>
            <a:lstStyle/>
            <a:p>
              <a:pPr algn="ctr" defTabSz="912813" fontAlgn="base">
                <a:spcBef>
                  <a:spcPct val="0"/>
                </a:spcBef>
                <a:spcAft>
                  <a:spcPct val="0"/>
                </a:spcAft>
                <a:defRPr/>
              </a:pPr>
              <a:r>
                <a:rPr kumimoji="0" lang="en-US" altLang="ja-JP" kern="0">
                  <a:solidFill>
                    <a:prstClr val="white"/>
                  </a:solidFill>
                  <a:latin typeface="HG丸ｺﾞｼｯｸM-PRO" panose="020F0600000000000000" pitchFamily="50" charset="-128"/>
                  <a:ea typeface="HG丸ｺﾞｼｯｸM-PRO" panose="020F0600000000000000" pitchFamily="50" charset="-128"/>
                </a:rPr>
                <a:t>70</a:t>
              </a:r>
              <a:r>
                <a:rPr kumimoji="0" lang="ja-JP" altLang="en-US" kern="0">
                  <a:solidFill>
                    <a:prstClr val="white"/>
                  </a:solidFill>
                  <a:latin typeface="HG丸ｺﾞｼｯｸM-PRO" panose="020F0600000000000000" pitchFamily="50" charset="-128"/>
                  <a:ea typeface="HG丸ｺﾞｼｯｸM-PRO" panose="020F0600000000000000" pitchFamily="50" charset="-128"/>
                </a:rPr>
                <a:t>リーダーシップ行動（質問項目）</a:t>
              </a:r>
            </a:p>
          </p:txBody>
        </p:sp>
        <p:cxnSp>
          <p:nvCxnSpPr>
            <p:cNvPr id="11" name="直線コネクタ 10"/>
            <p:cNvCxnSpPr/>
            <p:nvPr/>
          </p:nvCxnSpPr>
          <p:spPr>
            <a:xfrm flipH="1">
              <a:off x="6174378" y="3571431"/>
              <a:ext cx="304800" cy="274170"/>
            </a:xfrm>
            <a:prstGeom prst="line">
              <a:avLst/>
            </a:prstGeom>
            <a:noFill/>
            <a:ln w="9525" cap="flat" cmpd="sng" algn="ctr">
              <a:solidFill>
                <a:srgbClr val="4F81BD">
                  <a:shade val="95000"/>
                  <a:satMod val="105000"/>
                </a:srgbClr>
              </a:solidFill>
              <a:prstDash val="solid"/>
            </a:ln>
            <a:effectLst/>
          </p:spPr>
        </p:cxnSp>
        <p:cxnSp>
          <p:nvCxnSpPr>
            <p:cNvPr id="12" name="直線コネクタ 11"/>
            <p:cNvCxnSpPr>
              <a:stCxn id="8" idx="2"/>
              <a:endCxn id="9" idx="0"/>
            </p:cNvCxnSpPr>
            <p:nvPr/>
          </p:nvCxnSpPr>
          <p:spPr>
            <a:xfrm flipH="1">
              <a:off x="6638795" y="3586080"/>
              <a:ext cx="2435" cy="259521"/>
            </a:xfrm>
            <a:prstGeom prst="line">
              <a:avLst/>
            </a:prstGeom>
            <a:noFill/>
            <a:ln w="9525" cap="flat" cmpd="sng" algn="ctr">
              <a:solidFill>
                <a:srgbClr val="4F81BD">
                  <a:shade val="95000"/>
                  <a:satMod val="105000"/>
                </a:srgbClr>
              </a:solidFill>
              <a:prstDash val="solid"/>
            </a:ln>
            <a:effectLst/>
          </p:spPr>
        </p:cxnSp>
        <p:cxnSp>
          <p:nvCxnSpPr>
            <p:cNvPr id="13" name="直線コネクタ 12"/>
            <p:cNvCxnSpPr/>
            <p:nvPr/>
          </p:nvCxnSpPr>
          <p:spPr>
            <a:xfrm>
              <a:off x="6783978" y="3571431"/>
              <a:ext cx="304800" cy="274170"/>
            </a:xfrm>
            <a:prstGeom prst="line">
              <a:avLst/>
            </a:prstGeom>
            <a:noFill/>
            <a:ln w="9525" cap="flat" cmpd="sng" algn="ctr">
              <a:solidFill>
                <a:srgbClr val="4F81BD">
                  <a:shade val="95000"/>
                  <a:satMod val="105000"/>
                </a:srgbClr>
              </a:solidFill>
              <a:prstDash val="solid"/>
            </a:ln>
            <a:effectLst/>
          </p:spPr>
        </p:cxnSp>
        <p:cxnSp>
          <p:nvCxnSpPr>
            <p:cNvPr id="14" name="直線コネクタ 13"/>
            <p:cNvCxnSpPr/>
            <p:nvPr/>
          </p:nvCxnSpPr>
          <p:spPr>
            <a:xfrm flipH="1">
              <a:off x="5564778" y="4456613"/>
              <a:ext cx="395672" cy="243629"/>
            </a:xfrm>
            <a:prstGeom prst="line">
              <a:avLst/>
            </a:prstGeom>
            <a:noFill/>
            <a:ln w="9525" cap="flat" cmpd="sng" algn="ctr">
              <a:solidFill>
                <a:srgbClr val="4F81BD">
                  <a:shade val="95000"/>
                  <a:satMod val="105000"/>
                </a:srgbClr>
              </a:solidFill>
              <a:prstDash val="solid"/>
            </a:ln>
            <a:effectLst/>
          </p:spPr>
        </p:cxnSp>
        <p:cxnSp>
          <p:nvCxnSpPr>
            <p:cNvPr id="15" name="直線コネクタ 14"/>
            <p:cNvCxnSpPr/>
            <p:nvPr/>
          </p:nvCxnSpPr>
          <p:spPr>
            <a:xfrm flipH="1">
              <a:off x="6174378" y="4455201"/>
              <a:ext cx="152400" cy="245041"/>
            </a:xfrm>
            <a:prstGeom prst="line">
              <a:avLst/>
            </a:prstGeom>
            <a:noFill/>
            <a:ln w="9525" cap="flat" cmpd="sng" algn="ctr">
              <a:solidFill>
                <a:srgbClr val="4F81BD">
                  <a:shade val="95000"/>
                  <a:satMod val="105000"/>
                </a:srgbClr>
              </a:solidFill>
              <a:prstDash val="solid"/>
            </a:ln>
            <a:effectLst/>
          </p:spPr>
        </p:cxnSp>
        <p:cxnSp>
          <p:nvCxnSpPr>
            <p:cNvPr id="16" name="直線コネクタ 15"/>
            <p:cNvCxnSpPr/>
            <p:nvPr/>
          </p:nvCxnSpPr>
          <p:spPr>
            <a:xfrm>
              <a:off x="6783978" y="4455201"/>
              <a:ext cx="90872" cy="245041"/>
            </a:xfrm>
            <a:prstGeom prst="line">
              <a:avLst/>
            </a:prstGeom>
            <a:noFill/>
            <a:ln w="9525" cap="flat" cmpd="sng" algn="ctr">
              <a:solidFill>
                <a:srgbClr val="4F81BD">
                  <a:shade val="95000"/>
                  <a:satMod val="105000"/>
                </a:srgbClr>
              </a:solidFill>
              <a:prstDash val="solid"/>
            </a:ln>
            <a:effectLst/>
          </p:spPr>
        </p:cxnSp>
        <p:cxnSp>
          <p:nvCxnSpPr>
            <p:cNvPr id="17" name="直線コネクタ 16"/>
            <p:cNvCxnSpPr/>
            <p:nvPr/>
          </p:nvCxnSpPr>
          <p:spPr>
            <a:xfrm>
              <a:off x="7087734" y="4425903"/>
              <a:ext cx="458244" cy="274339"/>
            </a:xfrm>
            <a:prstGeom prst="line">
              <a:avLst/>
            </a:prstGeom>
            <a:noFill/>
            <a:ln w="9525" cap="flat" cmpd="sng" algn="ctr">
              <a:solidFill>
                <a:srgbClr val="4F81BD">
                  <a:shade val="95000"/>
                  <a:satMod val="105000"/>
                </a:srgbClr>
              </a:solidFill>
              <a:prstDash val="solid"/>
            </a:ln>
            <a:effectLst/>
          </p:spPr>
        </p:cxnSp>
      </p:grpSp>
      <p:sp>
        <p:nvSpPr>
          <p:cNvPr id="19" name="Content Placeholder 2"/>
          <p:cNvSpPr txBox="1">
            <a:spLocks/>
          </p:cNvSpPr>
          <p:nvPr/>
        </p:nvSpPr>
        <p:spPr>
          <a:xfrm>
            <a:off x="2259330" y="5118418"/>
            <a:ext cx="7673340"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回答者はサーベイ対象者の</a:t>
            </a:r>
            <a:r>
              <a:rPr lang="en-US" altLang="ja-JP"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70</a:t>
            </a: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のリーダーシップ行動について回答いただきます。</a:t>
            </a:r>
            <a:endParaRPr lang="en-US" altLang="ja-JP"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フッター プレースホルダー 2">
            <a:extLst>
              <a:ext uri="{FF2B5EF4-FFF2-40B4-BE49-F238E27FC236}">
                <a16:creationId xmlns:a16="http://schemas.microsoft.com/office/drawing/2014/main" id="{BF005994-E9A6-2F94-0293-98C0D1B78FAA}"/>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285592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2AF61234-7CE3-4D4F-BE5C-2D303956F072}"/>
              </a:ext>
            </a:extLst>
          </p:cNvPr>
          <p:cNvSpPr/>
          <p:nvPr/>
        </p:nvSpPr>
        <p:spPr>
          <a:xfrm>
            <a:off x="1072004" y="1916113"/>
            <a:ext cx="5105772" cy="1908175"/>
          </a:xfrm>
          <a:prstGeom prst="rect">
            <a:avLst/>
          </a:prstGeom>
          <a:solidFill>
            <a:schemeClr val="accent1">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1343350" y="254334"/>
            <a:ext cx="7543800" cy="1450757"/>
          </a:xfrm>
        </p:spPr>
        <p:txBody>
          <a:bodyPr>
            <a:normAutofit/>
          </a:bodyPr>
          <a:lstStyle/>
          <a:p>
            <a:r>
              <a:rPr lang="ja-JP" altLang="en-US" sz="4000" b="1">
                <a:latin typeface="HG丸ｺﾞｼｯｸM-PRO" panose="020F0600000000000000" pitchFamily="50" charset="-128"/>
                <a:ea typeface="HG丸ｺﾞｼｯｸM-PRO" panose="020F0600000000000000" pitchFamily="50" charset="-128"/>
              </a:rPr>
              <a:t>実施案内</a:t>
            </a:r>
          </a:p>
        </p:txBody>
      </p:sp>
      <p:sp>
        <p:nvSpPr>
          <p:cNvPr id="3" name="コンテンツ プレースホルダー 2"/>
          <p:cNvSpPr>
            <a:spLocks noGrp="1"/>
          </p:cNvSpPr>
          <p:nvPr>
            <p:ph idx="1"/>
          </p:nvPr>
        </p:nvSpPr>
        <p:spPr>
          <a:xfrm>
            <a:off x="1072004" y="2038776"/>
            <a:ext cx="5023996" cy="1785512"/>
          </a:xfrm>
        </p:spPr>
        <p:txBody>
          <a:bodyPr>
            <a:normAutofit lnSpcReduction="10000"/>
          </a:bodyPr>
          <a:lstStyle/>
          <a:p>
            <a:r>
              <a:rPr kumimoji="1" lang="ja-JP" altLang="en-US" sz="2400">
                <a:latin typeface="HG丸ｺﾞｼｯｸM-PRO" panose="020F0600000000000000" pitchFamily="50" charset="-128"/>
                <a:ea typeface="HG丸ｺﾞｼｯｸM-PRO" panose="020F0600000000000000" pitchFamily="50" charset="-128"/>
              </a:rPr>
              <a:t>設問数：</a:t>
            </a:r>
            <a:r>
              <a:rPr kumimoji="1" lang="en-US" altLang="ja-JP" sz="2400">
                <a:latin typeface="HG丸ｺﾞｼｯｸM-PRO" panose="020F0600000000000000" pitchFamily="50" charset="-128"/>
                <a:ea typeface="HG丸ｺﾞｼｯｸM-PRO" panose="020F0600000000000000" pitchFamily="50" charset="-128"/>
              </a:rPr>
              <a:t>70</a:t>
            </a:r>
            <a:r>
              <a:rPr kumimoji="1" lang="ja-JP" altLang="en-US" sz="2400">
                <a:latin typeface="HG丸ｺﾞｼｯｸM-PRO" panose="020F0600000000000000" pitchFamily="50" charset="-128"/>
                <a:ea typeface="HG丸ｺﾞｼｯｸM-PRO" panose="020F0600000000000000" pitchFamily="50" charset="-128"/>
              </a:rPr>
              <a:t>問</a:t>
            </a:r>
            <a:endParaRPr kumimoji="1" lang="en-US" altLang="ja-JP" sz="2400">
              <a:latin typeface="HG丸ｺﾞｼｯｸM-PRO" panose="020F0600000000000000" pitchFamily="50" charset="-128"/>
              <a:ea typeface="HG丸ｺﾞｼｯｸM-PRO" panose="020F0600000000000000" pitchFamily="50" charset="-128"/>
            </a:endParaRPr>
          </a:p>
          <a:p>
            <a:r>
              <a:rPr lang="ja-JP" altLang="en-US" sz="2400">
                <a:latin typeface="HG丸ｺﾞｼｯｸM-PRO" panose="020F0600000000000000" pitchFamily="50" charset="-128"/>
                <a:ea typeface="HG丸ｺﾞｼｯｸM-PRO" panose="020F0600000000000000" pitchFamily="50" charset="-128"/>
              </a:rPr>
              <a:t>所要時間：約</a:t>
            </a:r>
            <a:r>
              <a:rPr lang="en-US" altLang="ja-JP" sz="2400">
                <a:latin typeface="HG丸ｺﾞｼｯｸM-PRO" panose="020F0600000000000000" pitchFamily="50" charset="-128"/>
                <a:ea typeface="HG丸ｺﾞｼｯｸM-PRO" panose="020F0600000000000000" pitchFamily="50" charset="-128"/>
              </a:rPr>
              <a:t>20</a:t>
            </a:r>
            <a:r>
              <a:rPr lang="ja-JP" altLang="en-US" sz="2400">
                <a:latin typeface="HG丸ｺﾞｼｯｸM-PRO" panose="020F0600000000000000" pitchFamily="50" charset="-128"/>
                <a:ea typeface="HG丸ｺﾞｼｯｸM-PRO" panose="020F0600000000000000" pitchFamily="50" charset="-128"/>
              </a:rPr>
              <a:t>～</a:t>
            </a:r>
            <a:r>
              <a:rPr lang="en-US" altLang="ja-JP" sz="2400">
                <a:latin typeface="HG丸ｺﾞｼｯｸM-PRO" panose="020F0600000000000000" pitchFamily="50" charset="-128"/>
                <a:ea typeface="HG丸ｺﾞｼｯｸM-PRO" panose="020F0600000000000000" pitchFamily="50" charset="-128"/>
              </a:rPr>
              <a:t>30</a:t>
            </a:r>
            <a:r>
              <a:rPr lang="ja-JP" altLang="en-US" sz="2400">
                <a:latin typeface="HG丸ｺﾞｼｯｸM-PRO" panose="020F0600000000000000" pitchFamily="50" charset="-128"/>
                <a:ea typeface="HG丸ｺﾞｼｯｸM-PRO" panose="020F0600000000000000" pitchFamily="50" charset="-128"/>
              </a:rPr>
              <a:t>分</a:t>
            </a:r>
            <a:endParaRPr lang="en-US" altLang="ja-JP" sz="2400">
              <a:latin typeface="HG丸ｺﾞｼｯｸM-PRO" panose="020F0600000000000000" pitchFamily="50" charset="-128"/>
              <a:ea typeface="HG丸ｺﾞｼｯｸM-PRO" panose="020F0600000000000000" pitchFamily="50" charset="-128"/>
            </a:endParaRPr>
          </a:p>
          <a:p>
            <a:r>
              <a:rPr lang="ja-JP" altLang="en-US" sz="2400">
                <a:latin typeface="HG丸ｺﾞｼｯｸM-PRO" panose="020F0600000000000000" pitchFamily="50" charset="-128"/>
                <a:ea typeface="HG丸ｺﾞｼｯｸM-PRO" panose="020F0600000000000000" pitchFamily="50" charset="-128"/>
              </a:rPr>
              <a:t>回答方法：下図の通り、観察できる行動の頻度を</a:t>
            </a:r>
            <a:r>
              <a:rPr lang="en-US" altLang="ja-JP" sz="2400">
                <a:latin typeface="HG丸ｺﾞｼｯｸM-PRO" panose="020F0600000000000000" pitchFamily="50" charset="-128"/>
                <a:ea typeface="HG丸ｺﾞｼｯｸM-PRO" panose="020F0600000000000000" pitchFamily="50" charset="-128"/>
              </a:rPr>
              <a:t>1</a:t>
            </a:r>
            <a:r>
              <a:rPr lang="ja-JP" altLang="en-US" sz="2400">
                <a:latin typeface="HG丸ｺﾞｼｯｸM-PRO" panose="020F0600000000000000" pitchFamily="50" charset="-128"/>
                <a:ea typeface="HG丸ｺﾞｼｯｸM-PRO" panose="020F0600000000000000" pitchFamily="50" charset="-128"/>
              </a:rPr>
              <a:t>～</a:t>
            </a:r>
            <a:r>
              <a:rPr lang="en-US" altLang="ja-JP" sz="2400">
                <a:latin typeface="HG丸ｺﾞｼｯｸM-PRO" panose="020F0600000000000000" pitchFamily="50" charset="-128"/>
                <a:ea typeface="HG丸ｺﾞｼｯｸM-PRO" panose="020F0600000000000000" pitchFamily="50" charset="-128"/>
              </a:rPr>
              <a:t>5</a:t>
            </a:r>
            <a:r>
              <a:rPr lang="ja-JP" altLang="en-US" sz="2400">
                <a:latin typeface="HG丸ｺﾞｼｯｸM-PRO" panose="020F0600000000000000" pitchFamily="50" charset="-128"/>
                <a:ea typeface="HG丸ｺﾞｼｯｸM-PRO" panose="020F0600000000000000" pitchFamily="50" charset="-128"/>
              </a:rPr>
              <a:t>で回答</a:t>
            </a:r>
            <a:endParaRPr lang="en-US" altLang="ja-JP" sz="2400">
              <a:latin typeface="HG丸ｺﾞｼｯｸM-PRO" panose="020F0600000000000000" pitchFamily="50" charset="-128"/>
              <a:ea typeface="HG丸ｺﾞｼｯｸM-PRO" panose="020F0600000000000000" pitchFamily="50" charset="-128"/>
            </a:endParaRPr>
          </a:p>
          <a:p>
            <a:endParaRPr lang="en-US" altLang="ja-JP" sz="2400">
              <a:solidFill>
                <a:srgbClr val="FF0000"/>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p:txBody>
          <a:bodyPr/>
          <a:lstStyle/>
          <a:p>
            <a:fld id="{C3493BE7-6250-4348-809F-C650A3EFF7A7}" type="slidenum">
              <a:rPr kumimoji="1" lang="ja-JP" altLang="en-US" smtClean="0"/>
              <a:t>6</a:t>
            </a:fld>
            <a:endParaRPr kumimoji="1" lang="ja-JP"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190" y="2275198"/>
            <a:ext cx="5378113" cy="2698246"/>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a:extLst>
              <a:ext uri="{FF2B5EF4-FFF2-40B4-BE49-F238E27FC236}">
                <a16:creationId xmlns:a16="http://schemas.microsoft.com/office/drawing/2014/main" id="{F6403ED5-1FE4-4246-81DD-F56130E14DD5}"/>
              </a:ext>
            </a:extLst>
          </p:cNvPr>
          <p:cNvSpPr txBox="1">
            <a:spLocks/>
          </p:cNvSpPr>
          <p:nvPr/>
        </p:nvSpPr>
        <p:spPr>
          <a:xfrm>
            <a:off x="993945" y="3907669"/>
            <a:ext cx="5023996"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サーベイ対象者のその行動を見る機会がない時は「</a:t>
            </a:r>
            <a:r>
              <a:rPr lang="en-US" altLang="ja-JP"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N</a:t>
            </a: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」を選択してください。</a:t>
            </a:r>
            <a:endParaRPr lang="en-US" altLang="ja-JP"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 name="フッター プレースホルダー 7">
            <a:extLst>
              <a:ext uri="{FF2B5EF4-FFF2-40B4-BE49-F238E27FC236}">
                <a16:creationId xmlns:a16="http://schemas.microsoft.com/office/drawing/2014/main" id="{AEF6509D-F96A-DAAF-9DBB-203C4BDA6BFD}"/>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210093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29644" y="232163"/>
            <a:ext cx="7543800" cy="1450757"/>
          </a:xfrm>
        </p:spPr>
        <p:txBody>
          <a:bodyPr>
            <a:normAutofit/>
          </a:bodyPr>
          <a:lstStyle/>
          <a:p>
            <a:r>
              <a:rPr lang="ja-JP" altLang="en-US" sz="4000" b="1">
                <a:latin typeface="HG丸ｺﾞｼｯｸM-PRO" panose="020F0600000000000000" pitchFamily="50" charset="-128"/>
                <a:ea typeface="HG丸ｺﾞｼｯｸM-PRO" panose="020F0600000000000000" pitchFamily="50" charset="-128"/>
              </a:rPr>
              <a:t>招待メール</a:t>
            </a:r>
            <a:r>
              <a:rPr lang="en-US" altLang="ja-JP" sz="4000" b="1">
                <a:latin typeface="HG丸ｺﾞｼｯｸM-PRO" panose="020F0600000000000000" pitchFamily="50" charset="-128"/>
                <a:ea typeface="HG丸ｺﾞｼｯｸM-PRO" panose="020F0600000000000000" pitchFamily="50" charset="-128"/>
              </a:rPr>
              <a:t>/</a:t>
            </a:r>
            <a:r>
              <a:rPr lang="ja-JP" altLang="en-US" sz="4000" b="1">
                <a:latin typeface="HG丸ｺﾞｼｯｸM-PRO" panose="020F0600000000000000" pitchFamily="50" charset="-128"/>
                <a:ea typeface="HG丸ｺﾞｼｯｸM-PRO" panose="020F0600000000000000" pitchFamily="50" charset="-128"/>
              </a:rPr>
              <a:t>パスワード設定画面</a:t>
            </a:r>
            <a:br>
              <a:rPr lang="en-US" altLang="ja-JP" sz="4000" b="1">
                <a:latin typeface="HG丸ｺﾞｼｯｸM-PRO" panose="020F0600000000000000" pitchFamily="50" charset="-128"/>
                <a:ea typeface="HG丸ｺﾞｼｯｸM-PRO" panose="020F0600000000000000" pitchFamily="50" charset="-128"/>
              </a:rPr>
            </a:br>
            <a:r>
              <a:rPr lang="ja-JP" altLang="en-US" sz="4000" b="1">
                <a:latin typeface="HG丸ｺﾞｼｯｸM-PRO" panose="020F0600000000000000" pitchFamily="50" charset="-128"/>
                <a:ea typeface="HG丸ｺﾞｼｯｸM-PRO" panose="020F0600000000000000" pitchFamily="50" charset="-128"/>
              </a:rPr>
              <a:t>イメージ</a:t>
            </a:r>
          </a:p>
        </p:txBody>
      </p:sp>
      <p:sp>
        <p:nvSpPr>
          <p:cNvPr id="4" name="スライド番号プレースホルダー 3"/>
          <p:cNvSpPr>
            <a:spLocks noGrp="1"/>
          </p:cNvSpPr>
          <p:nvPr>
            <p:ph type="sldNum" sz="quarter" idx="12"/>
          </p:nvPr>
        </p:nvSpPr>
        <p:spPr/>
        <p:txBody>
          <a:bodyPr/>
          <a:lstStyle/>
          <a:p>
            <a:fld id="{C3493BE7-6250-4348-809F-C650A3EFF7A7}" type="slidenum">
              <a:rPr kumimoji="1" lang="ja-JP" altLang="en-US" smtClean="0"/>
              <a:t>7</a:t>
            </a:fld>
            <a:endParaRPr kumimoji="1" lang="ja-JP" altLang="en-US"/>
          </a:p>
        </p:txBody>
      </p:sp>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t="17752"/>
          <a:stretch/>
        </p:blipFill>
        <p:spPr>
          <a:xfrm>
            <a:off x="603446" y="1814449"/>
            <a:ext cx="7121432" cy="3073318"/>
          </a:xfrm>
          <a:prstGeom prst="rect">
            <a:avLst/>
          </a:prstGeom>
          <a:ln>
            <a:solidFill>
              <a:schemeClr val="tx1">
                <a:lumMod val="50000"/>
                <a:lumOff val="50000"/>
              </a:schemeClr>
            </a:solidFill>
          </a:ln>
        </p:spPr>
      </p:pic>
      <p:grpSp>
        <p:nvGrpSpPr>
          <p:cNvPr id="9" name="グループ化 8"/>
          <p:cNvGrpSpPr/>
          <p:nvPr/>
        </p:nvGrpSpPr>
        <p:grpSpPr>
          <a:xfrm>
            <a:off x="6919933" y="1916113"/>
            <a:ext cx="3759200" cy="3375843"/>
            <a:chOff x="4030576" y="2604417"/>
            <a:chExt cx="4451685" cy="4037931"/>
          </a:xfrm>
        </p:grpSpPr>
        <p:pic>
          <p:nvPicPr>
            <p:cNvPr id="6" name="図 5"/>
            <p:cNvPicPr>
              <a:picLocks noChangeAspect="1"/>
            </p:cNvPicPr>
            <p:nvPr/>
          </p:nvPicPr>
          <p:blipFill>
            <a:blip r:embed="rId3"/>
            <a:stretch>
              <a:fillRect/>
            </a:stretch>
          </p:blipFill>
          <p:spPr>
            <a:xfrm>
              <a:off x="4030576" y="2604417"/>
              <a:ext cx="4451685" cy="4037931"/>
            </a:xfrm>
            <a:prstGeom prst="rect">
              <a:avLst/>
            </a:prstGeom>
            <a:ln>
              <a:solidFill>
                <a:srgbClr val="0C9BD7"/>
              </a:solidFill>
            </a:ln>
          </p:spPr>
        </p:pic>
        <p:pic>
          <p:nvPicPr>
            <p:cNvPr id="7" name="図 6"/>
            <p:cNvPicPr>
              <a:picLocks noChangeAspect="1"/>
            </p:cNvPicPr>
            <p:nvPr/>
          </p:nvPicPr>
          <p:blipFill rotWithShape="1">
            <a:blip r:embed="rId4"/>
            <a:srcRect t="25301"/>
            <a:stretch/>
          </p:blipFill>
          <p:spPr>
            <a:xfrm>
              <a:off x="4650706" y="2631067"/>
              <a:ext cx="1160546" cy="226732"/>
            </a:xfrm>
            <a:prstGeom prst="rect">
              <a:avLst/>
            </a:prstGeom>
          </p:spPr>
        </p:pic>
      </p:grpSp>
      <p:sp>
        <p:nvSpPr>
          <p:cNvPr id="11" name="正方形/長方形 10"/>
          <p:cNvSpPr/>
          <p:nvPr/>
        </p:nvSpPr>
        <p:spPr>
          <a:xfrm>
            <a:off x="603446" y="3088888"/>
            <a:ext cx="2206661" cy="192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Content Placeholder 2">
            <a:extLst>
              <a:ext uri="{FF2B5EF4-FFF2-40B4-BE49-F238E27FC236}">
                <a16:creationId xmlns:a16="http://schemas.microsoft.com/office/drawing/2014/main" id="{02B26AA5-4E7D-48A9-BAC3-F260FCB612C7}"/>
              </a:ext>
            </a:extLst>
          </p:cNvPr>
          <p:cNvSpPr txBox="1">
            <a:spLocks/>
          </p:cNvSpPr>
          <p:nvPr/>
        </p:nvSpPr>
        <p:spPr>
          <a:xfrm>
            <a:off x="1012271" y="5291956"/>
            <a:ext cx="10573845"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手始めに、回答を再開する際に必要となるパスワードの設定を行います。</a:t>
            </a:r>
          </a:p>
          <a:p>
            <a:pPr marL="0" indent="0" eaLnBrk="1" hangingPunct="1">
              <a:buClr>
                <a:srgbClr val="C00000"/>
              </a:buClr>
              <a:buNone/>
            </a:pPr>
            <a:r>
              <a:rPr lang="en-US" altLang="ja-JP"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パスワードポリシーにご注意ください。</a:t>
            </a:r>
          </a:p>
        </p:txBody>
      </p:sp>
      <p:sp>
        <p:nvSpPr>
          <p:cNvPr id="3" name="フッター プレースホルダー 2">
            <a:extLst>
              <a:ext uri="{FF2B5EF4-FFF2-40B4-BE49-F238E27FC236}">
                <a16:creationId xmlns:a16="http://schemas.microsoft.com/office/drawing/2014/main" id="{202A57AD-BC5F-37F1-6961-CBAD2DF778C4}"/>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362419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a:latin typeface="HG丸ｺﾞｼｯｸM-PRO" panose="020F0600000000000000" pitchFamily="50" charset="-128"/>
                <a:ea typeface="HG丸ｺﾞｼｯｸM-PRO" panose="020F0600000000000000" pitchFamily="50" charset="-128"/>
              </a:rPr>
              <a:t>回答ログインページ</a:t>
            </a:r>
            <a:br>
              <a:rPr lang="en-US" altLang="ja-JP" sz="4000" b="1">
                <a:latin typeface="HG丸ｺﾞｼｯｸM-PRO" panose="020F0600000000000000" pitchFamily="50" charset="-128"/>
                <a:ea typeface="HG丸ｺﾞｼｯｸM-PRO" panose="020F0600000000000000" pitchFamily="50" charset="-128"/>
              </a:rPr>
            </a:br>
            <a:r>
              <a:rPr lang="ja-JP" altLang="en-US" sz="4000" b="1">
                <a:latin typeface="HG丸ｺﾞｼｯｸM-PRO" panose="020F0600000000000000" pitchFamily="50" charset="-128"/>
                <a:ea typeface="HG丸ｺﾞｼｯｸM-PRO" panose="020F0600000000000000" pitchFamily="50" charset="-128"/>
              </a:rPr>
              <a:t>イメージ</a:t>
            </a:r>
          </a:p>
        </p:txBody>
      </p:sp>
      <p:sp>
        <p:nvSpPr>
          <p:cNvPr id="4" name="スライド番号プレースホルダー 3"/>
          <p:cNvSpPr>
            <a:spLocks noGrp="1"/>
          </p:cNvSpPr>
          <p:nvPr>
            <p:ph type="sldNum" sz="quarter" idx="12"/>
          </p:nvPr>
        </p:nvSpPr>
        <p:spPr/>
        <p:txBody>
          <a:bodyPr/>
          <a:lstStyle/>
          <a:p>
            <a:fld id="{C3493BE7-6250-4348-809F-C650A3EFF7A7}" type="slidenum">
              <a:rPr kumimoji="1" lang="ja-JP" altLang="en-US" smtClean="0"/>
              <a:t>8</a:t>
            </a:fld>
            <a:endParaRPr kumimoji="1" lang="ja-JP" altLang="en-US"/>
          </a:p>
        </p:txBody>
      </p:sp>
      <p:pic>
        <p:nvPicPr>
          <p:cNvPr id="3" name="図 2"/>
          <p:cNvPicPr>
            <a:picLocks noChangeAspect="1"/>
          </p:cNvPicPr>
          <p:nvPr/>
        </p:nvPicPr>
        <p:blipFill rotWithShape="1">
          <a:blip r:embed="rId2"/>
          <a:srcRect l="26044" t="21512" r="27329" b="20666"/>
          <a:stretch/>
        </p:blipFill>
        <p:spPr>
          <a:xfrm>
            <a:off x="3155331" y="1853827"/>
            <a:ext cx="5295900" cy="2788536"/>
          </a:xfrm>
          <a:prstGeom prst="rect">
            <a:avLst/>
          </a:prstGeom>
          <a:ln>
            <a:solidFill>
              <a:srgbClr val="0070C0"/>
            </a:solidFill>
          </a:ln>
        </p:spPr>
      </p:pic>
      <p:sp>
        <p:nvSpPr>
          <p:cNvPr id="12" name="正方形/長方形 11"/>
          <p:cNvSpPr/>
          <p:nvPr/>
        </p:nvSpPr>
        <p:spPr>
          <a:xfrm>
            <a:off x="4409908" y="3473604"/>
            <a:ext cx="1393373" cy="212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タイトル 1"/>
          <p:cNvSpPr txBox="1">
            <a:spLocks/>
          </p:cNvSpPr>
          <p:nvPr/>
        </p:nvSpPr>
        <p:spPr>
          <a:xfrm>
            <a:off x="1309153" y="4841876"/>
            <a:ext cx="10700710" cy="12192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7" name="Content Placeholder 2">
            <a:extLst>
              <a:ext uri="{FF2B5EF4-FFF2-40B4-BE49-F238E27FC236}">
                <a16:creationId xmlns:a16="http://schemas.microsoft.com/office/drawing/2014/main" id="{930DF623-89F7-4946-B827-77CA5F5346ED}"/>
              </a:ext>
            </a:extLst>
          </p:cNvPr>
          <p:cNvSpPr txBox="1">
            <a:spLocks/>
          </p:cNvSpPr>
          <p:nvPr/>
        </p:nvSpPr>
        <p:spPr>
          <a:xfrm>
            <a:off x="939918" y="4671062"/>
            <a:ext cx="10573845"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初めて回答する際／回答を再開する際、この画面にてパスワードを入力します。</a:t>
            </a:r>
          </a:p>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万が一、パスワードを忘れた場合は赤枠のリンクからパスワードを再設定できます。</a:t>
            </a:r>
          </a:p>
        </p:txBody>
      </p:sp>
      <p:sp>
        <p:nvSpPr>
          <p:cNvPr id="5" name="フッター プレースホルダー 4">
            <a:extLst>
              <a:ext uri="{FF2B5EF4-FFF2-40B4-BE49-F238E27FC236}">
                <a16:creationId xmlns:a16="http://schemas.microsoft.com/office/drawing/2014/main" id="{CF62681F-B6E9-FE0F-EEA3-687702408473}"/>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340798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C5672C-A8AF-4326-81AF-030625C10290}"/>
              </a:ext>
            </a:extLst>
          </p:cNvPr>
          <p:cNvSpPr>
            <a:spLocks noGrp="1"/>
          </p:cNvSpPr>
          <p:nvPr>
            <p:ph type="sldNum" sz="quarter" idx="12"/>
          </p:nvPr>
        </p:nvSpPr>
        <p:spPr/>
        <p:txBody>
          <a:bodyPr/>
          <a:lstStyle/>
          <a:p>
            <a:fld id="{C3493BE7-6250-4348-809F-C650A3EFF7A7}" type="slidenum">
              <a:rPr kumimoji="1" lang="ja-JP" altLang="en-US" smtClean="0"/>
              <a:t>9</a:t>
            </a:fld>
            <a:endParaRPr kumimoji="1" lang="ja-JP" altLang="en-US"/>
          </a:p>
        </p:txBody>
      </p:sp>
      <p:pic>
        <p:nvPicPr>
          <p:cNvPr id="3" name="図 2">
            <a:extLst>
              <a:ext uri="{FF2B5EF4-FFF2-40B4-BE49-F238E27FC236}">
                <a16:creationId xmlns:a16="http://schemas.microsoft.com/office/drawing/2014/main" id="{F8EEFF8A-89FF-45F9-8B3D-420C7E469ABB}"/>
              </a:ext>
            </a:extLst>
          </p:cNvPr>
          <p:cNvPicPr>
            <a:picLocks noChangeAspect="1"/>
          </p:cNvPicPr>
          <p:nvPr/>
        </p:nvPicPr>
        <p:blipFill rotWithShape="1">
          <a:blip r:embed="rId2">
            <a:extLst>
              <a:ext uri="{28A0092B-C50C-407E-A947-70E740481C1C}">
                <a14:useLocalDpi xmlns:a14="http://schemas.microsoft.com/office/drawing/2010/main" val="0"/>
              </a:ext>
            </a:extLst>
          </a:blip>
          <a:srcRect l="6985" t="20581" r="7143" b="9955"/>
          <a:stretch/>
        </p:blipFill>
        <p:spPr>
          <a:xfrm>
            <a:off x="1850588" y="1781810"/>
            <a:ext cx="8490824" cy="3448050"/>
          </a:xfrm>
          <a:prstGeom prst="rect">
            <a:avLst/>
          </a:prstGeom>
          <a:ln>
            <a:solidFill>
              <a:srgbClr val="0070C0"/>
            </a:solidFill>
          </a:ln>
        </p:spPr>
      </p:pic>
      <p:sp>
        <p:nvSpPr>
          <p:cNvPr id="5" name="Content Placeholder 2">
            <a:extLst>
              <a:ext uri="{FF2B5EF4-FFF2-40B4-BE49-F238E27FC236}">
                <a16:creationId xmlns:a16="http://schemas.microsoft.com/office/drawing/2014/main" id="{CFB17355-B6FD-4C24-B4EF-3CAD802DC8AF}"/>
              </a:ext>
            </a:extLst>
          </p:cNvPr>
          <p:cNvSpPr txBox="1">
            <a:spLocks/>
          </p:cNvSpPr>
          <p:nvPr/>
        </p:nvSpPr>
        <p:spPr>
          <a:xfrm>
            <a:off x="3012058" y="5358097"/>
            <a:ext cx="10573845" cy="973451"/>
          </a:xfrm>
          <a:prstGeom prst="rect">
            <a:avLst/>
          </a:prstGeom>
        </p:spPr>
        <p:txBody>
          <a:bodyPr>
            <a:noAutofit/>
          </a:bodyPr>
          <a:lstStyle>
            <a:lvl1pPr marL="342900" indent="-342900" eaLnBrk="0" hangingPunct="0">
              <a:spcBef>
                <a:spcPct val="20000"/>
              </a:spcBef>
              <a:buClr>
                <a:srgbClr val="009CDB"/>
              </a:buClr>
              <a:buFont typeface="Arial" pitchFamily="34" charset="0"/>
              <a:buChar char="•"/>
              <a:defRPr sz="2000">
                <a:solidFill>
                  <a:schemeClr val="tx1"/>
                </a:solidFill>
                <a:latin typeface="Calibri" pitchFamily="34" charset="0"/>
              </a:defRPr>
            </a:lvl1pPr>
            <a:lvl2pPr marL="742950" indent="-285750" eaLnBrk="0" hangingPunct="0">
              <a:spcBef>
                <a:spcPct val="20000"/>
              </a:spcBef>
              <a:buClr>
                <a:srgbClr val="009CDB"/>
              </a:buClr>
              <a:buFont typeface="Arial" pitchFamily="34" charset="0"/>
              <a:buChar char="–"/>
              <a:defRPr>
                <a:solidFill>
                  <a:srgbClr val="009CDB"/>
                </a:solidFill>
                <a:latin typeface="Calibri" pitchFamily="34" charset="0"/>
              </a:defRPr>
            </a:lvl2pPr>
            <a:lvl3pPr marL="1143000" indent="-228600" eaLnBrk="0" hangingPunct="0">
              <a:spcBef>
                <a:spcPct val="20000"/>
              </a:spcBef>
              <a:buClr>
                <a:srgbClr val="7F7F7F"/>
              </a:buClr>
              <a:buFont typeface="Arial" pitchFamily="34" charset="0"/>
              <a:buChar char="•"/>
              <a:defRPr sz="1600">
                <a:solidFill>
                  <a:srgbClr val="595959"/>
                </a:solidFill>
                <a:latin typeface="Calibri" pitchFamily="34" charset="0"/>
              </a:defRPr>
            </a:lvl3pPr>
            <a:lvl4pPr marL="1600200" indent="-228600" eaLnBrk="0" hangingPunct="0">
              <a:spcBef>
                <a:spcPct val="20000"/>
              </a:spcBef>
              <a:buClr>
                <a:srgbClr val="7F7F7F"/>
              </a:buClr>
              <a:buFont typeface="Arial" pitchFamily="34" charset="0"/>
              <a:buChar char="–"/>
              <a:defRPr sz="1400">
                <a:solidFill>
                  <a:srgbClr val="595959"/>
                </a:solidFill>
                <a:latin typeface="Calibri" pitchFamily="34" charset="0"/>
              </a:defRPr>
            </a:lvl4pPr>
            <a:lvl5pPr marL="2057400" indent="-228600" eaLnBrk="0" hangingPunct="0">
              <a:spcBef>
                <a:spcPct val="20000"/>
              </a:spcBef>
              <a:buClr>
                <a:srgbClr val="7F7F7F"/>
              </a:buClr>
              <a:buFont typeface="Arial" pitchFamily="34" charset="0"/>
              <a:buChar char="»"/>
              <a:defRPr sz="1400">
                <a:solidFill>
                  <a:srgbClr val="595959"/>
                </a:solidFill>
                <a:latin typeface="Calibri" pitchFamily="34" charset="0"/>
              </a:defRPr>
            </a:lvl5pPr>
            <a:lvl6pPr marL="25146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6pPr>
            <a:lvl7pPr marL="29718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7pPr>
            <a:lvl8pPr marL="34290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8pPr>
            <a:lvl9pPr marL="3886200" indent="-228600" eaLnBrk="0" fontAlgn="base" hangingPunct="0">
              <a:spcBef>
                <a:spcPct val="20000"/>
              </a:spcBef>
              <a:spcAft>
                <a:spcPct val="0"/>
              </a:spcAft>
              <a:buClr>
                <a:srgbClr val="7F7F7F"/>
              </a:buClr>
              <a:buFont typeface="Arial" pitchFamily="34" charset="0"/>
              <a:buChar char="»"/>
              <a:defRPr sz="1400">
                <a:solidFill>
                  <a:srgbClr val="595959"/>
                </a:solidFill>
                <a:latin typeface="Calibri" pitchFamily="34" charset="0"/>
              </a:defRPr>
            </a:lvl9pPr>
          </a:lstStyle>
          <a:p>
            <a:pPr eaLnBrk="1" hangingPunct="1">
              <a:buClr>
                <a:srgbClr val="C00000"/>
              </a:buClr>
              <a:buFont typeface="Wingdings" panose="05000000000000000000" pitchFamily="2" charset="2"/>
              <a:buChar char="Ø"/>
            </a:pPr>
            <a:r>
              <a:rPr lang="ja-JP" altLang="en-US" sz="2400">
                <a:solidFill>
                  <a:schemeClr val="tx1">
                    <a:lumMod val="85000"/>
                    <a:lumOff val="15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「初めからスタート」をクリックします。</a:t>
            </a:r>
          </a:p>
        </p:txBody>
      </p:sp>
      <p:sp>
        <p:nvSpPr>
          <p:cNvPr id="2" name="フッター プレースホルダー 1">
            <a:extLst>
              <a:ext uri="{FF2B5EF4-FFF2-40B4-BE49-F238E27FC236}">
                <a16:creationId xmlns:a16="http://schemas.microsoft.com/office/drawing/2014/main" id="{7BEC6FBE-8D70-61F4-7CE4-29EC217BEAB5}"/>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2467734703"/>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87BC7-C8A0-48D9-AAA1-DC23E3A01120}">
  <ds:schemaRefs>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ecd2a911-04af-4728-8a4a-48cdad16d67e"/>
    <ds:schemaRef ds:uri="http://schemas.openxmlformats.org/package/2006/metadata/core-properties"/>
    <ds:schemaRef ds:uri="0cec52fe-58ff-46f5-99cb-620ef23623c4"/>
    <ds:schemaRef ds:uri="http://purl.org/dc/elements/1.1/"/>
  </ds:schemaRefs>
</ds:datastoreItem>
</file>

<file path=customXml/itemProps2.xml><?xml version="1.0" encoding="utf-8"?>
<ds:datastoreItem xmlns:ds="http://schemas.openxmlformats.org/officeDocument/2006/customXml" ds:itemID="{9A7C911F-B326-4733-8EC6-F8190F1F386D}">
  <ds:schemaRefs>
    <ds:schemaRef ds:uri="http://schemas.microsoft.com/sharepoint/v3/contenttype/forms"/>
  </ds:schemaRefs>
</ds:datastoreItem>
</file>

<file path=customXml/itemProps3.xml><?xml version="1.0" encoding="utf-8"?>
<ds:datastoreItem xmlns:ds="http://schemas.openxmlformats.org/officeDocument/2006/customXml" ds:itemID="{C4E890E8-9AF5-4732-A759-BDE1F3D8EC44}"/>
</file>

<file path=docProps/app.xml><?xml version="1.0" encoding="utf-8"?>
<Properties xmlns="http://schemas.openxmlformats.org/officeDocument/2006/extended-properties" xmlns:vt="http://schemas.openxmlformats.org/officeDocument/2006/docPropsVTypes">
  <Template>Retrospect</Template>
  <TotalTime>117</TotalTime>
  <Words>975</Words>
  <Application>Microsoft Office PowerPoint</Application>
  <PresentationFormat>ワイド画面</PresentationFormat>
  <Paragraphs>103</Paragraphs>
  <Slides>18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HG丸ｺﾞｼｯｸM-PRO</vt:lpstr>
      <vt:lpstr>游ゴシック</vt:lpstr>
      <vt:lpstr>Arial</vt:lpstr>
      <vt:lpstr>Calibri</vt:lpstr>
      <vt:lpstr>Calibri Light</vt:lpstr>
      <vt:lpstr>Wingdings</vt:lpstr>
      <vt:lpstr>レトロスペクト</vt:lpstr>
      <vt:lpstr>CheckPoint360° 回答の手引き</vt:lpstr>
      <vt:lpstr>実施目的</vt:lpstr>
      <vt:lpstr>What is CheckPoint 360°</vt:lpstr>
      <vt:lpstr>CheckPoint 360°が目指す 　「カリスマ的リーダー」とは</vt:lpstr>
      <vt:lpstr>サーベイ構成</vt:lpstr>
      <vt:lpstr>実施案内</vt:lpstr>
      <vt:lpstr>招待メール/パスワード設定画面 イメージ</vt:lpstr>
      <vt:lpstr>回答ログインページ イメージ</vt:lpstr>
      <vt:lpstr>PowerPoint プレゼンテーション</vt:lpstr>
      <vt:lpstr>PowerPoint プレゼンテーション</vt:lpstr>
      <vt:lpstr>PowerPoint プレゼンテーション</vt:lpstr>
      <vt:lpstr>PowerPoint プレゼンテーション</vt:lpstr>
      <vt:lpstr>18のスキルセットより重要スキルを選択（本人・上司向け）</vt:lpstr>
      <vt:lpstr>PowerPoint プレゼンテーション</vt:lpstr>
      <vt:lpstr>70問のサーベイ項目 （全回答者向け）</vt:lpstr>
      <vt:lpstr>自由記述コメント欄 （利用可能な場合）</vt:lpstr>
      <vt:lpstr>サーベイ完了画面 イメージ</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CheckPoint360TM  実施概要</dc:title>
  <dc:creator>user</dc:creator>
  <cp:lastModifiedBy>Ebato Sae</cp:lastModifiedBy>
  <cp:revision>8</cp:revision>
  <cp:lastPrinted>2018-08-20T07:50:13Z</cp:lastPrinted>
  <dcterms:created xsi:type="dcterms:W3CDTF">2017-06-16T08:28:04Z</dcterms:created>
  <dcterms:modified xsi:type="dcterms:W3CDTF">2023-08-06T03:14:27Z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Order">
    <vt:r8>2203200</vt:r8>
  </property>
</Properties>
</file>