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handoutMasterIdLst>
    <p:handoutMasterId r:id="rId30"/>
  </p:handoutMasterIdLst>
  <p:sldIdLst>
    <p:sldId id="262"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8" r:id="rId24"/>
    <p:sldId id="287" r:id="rId25"/>
    <p:sldId id="286" r:id="rId26"/>
    <p:sldId id="289" r:id="rId27"/>
    <p:sldId id="290" r:id="rId28"/>
  </p:sldIdLst>
  <p:sldSz cx="9144000" cy="6858000" type="letter"/>
  <p:notesSz cx="7010400" cy="9296400"/>
  <p:defaultText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DA2"/>
    <a:srgbClr val="072C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7D364D-6D61-4DA4-AE82-F1E79D02358B}" v="27" dt="2023-08-25T01:35:23.7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bato Sae" userId="0934a294-dc0d-4d75-bef4-0f9bd6b42337" providerId="ADAL" clId="{BEC9BA3B-100F-4EA8-9B2C-B2ECA8508AEF}"/>
    <pc:docChg chg="custSel modSld modMainMaster">
      <pc:chgData name="Ebato Sae" userId="0934a294-dc0d-4d75-bef4-0f9bd6b42337" providerId="ADAL" clId="{BEC9BA3B-100F-4EA8-9B2C-B2ECA8508AEF}" dt="2023-08-20T02:32:27.580" v="45" actId="1036"/>
      <pc:docMkLst>
        <pc:docMk/>
      </pc:docMkLst>
      <pc:sldChg chg="modSp mod">
        <pc:chgData name="Ebato Sae" userId="0934a294-dc0d-4d75-bef4-0f9bd6b42337" providerId="ADAL" clId="{BEC9BA3B-100F-4EA8-9B2C-B2ECA8508AEF}" dt="2023-08-20T02:32:27.580" v="45" actId="1036"/>
        <pc:sldMkLst>
          <pc:docMk/>
          <pc:sldMk cId="1845298358" sldId="287"/>
        </pc:sldMkLst>
        <pc:spChg chg="mod">
          <ac:chgData name="Ebato Sae" userId="0934a294-dc0d-4d75-bef4-0f9bd6b42337" providerId="ADAL" clId="{BEC9BA3B-100F-4EA8-9B2C-B2ECA8508AEF}" dt="2023-08-20T02:32:27.580" v="45" actId="1036"/>
          <ac:spMkLst>
            <pc:docMk/>
            <pc:sldMk cId="1845298358" sldId="287"/>
            <ac:spMk id="3" creationId="{B3ED1E83-2524-A163-3A96-5AA08C4511CB}"/>
          </ac:spMkLst>
        </pc:spChg>
      </pc:sldChg>
      <pc:sldMasterChg chg="modSldLayout">
        <pc:chgData name="Ebato Sae" userId="0934a294-dc0d-4d75-bef4-0f9bd6b42337" providerId="ADAL" clId="{BEC9BA3B-100F-4EA8-9B2C-B2ECA8508AEF}" dt="2023-08-20T02:31:47.742" v="35" actId="1076"/>
        <pc:sldMasterMkLst>
          <pc:docMk/>
          <pc:sldMasterMk cId="0" sldId="2147483648"/>
        </pc:sldMasterMkLst>
        <pc:sldLayoutChg chg="modSp mod">
          <pc:chgData name="Ebato Sae" userId="0934a294-dc0d-4d75-bef4-0f9bd6b42337" providerId="ADAL" clId="{BEC9BA3B-100F-4EA8-9B2C-B2ECA8508AEF}" dt="2023-08-20T02:30:15.444" v="1" actId="14100"/>
          <pc:sldLayoutMkLst>
            <pc:docMk/>
            <pc:sldMasterMk cId="0" sldId="2147483648"/>
            <pc:sldLayoutMk cId="0" sldId="2147483650"/>
          </pc:sldLayoutMkLst>
          <pc:spChg chg="mod">
            <ac:chgData name="Ebato Sae" userId="0934a294-dc0d-4d75-bef4-0f9bd6b42337" providerId="ADAL" clId="{BEC9BA3B-100F-4EA8-9B2C-B2ECA8508AEF}" dt="2023-08-20T02:30:15.444" v="1" actId="14100"/>
            <ac:spMkLst>
              <pc:docMk/>
              <pc:sldMasterMk cId="0" sldId="2147483648"/>
              <pc:sldLayoutMk cId="0" sldId="2147483650"/>
              <ac:spMk id="5" creationId="{00000000-0000-0000-0000-000000000000}"/>
            </ac:spMkLst>
          </pc:spChg>
        </pc:sldLayoutChg>
        <pc:sldLayoutChg chg="addSp delSp modSp mod">
          <pc:chgData name="Ebato Sae" userId="0934a294-dc0d-4d75-bef4-0f9bd6b42337" providerId="ADAL" clId="{BEC9BA3B-100F-4EA8-9B2C-B2ECA8508AEF}" dt="2023-08-20T02:30:53.698" v="23" actId="1076"/>
          <pc:sldLayoutMkLst>
            <pc:docMk/>
            <pc:sldMasterMk cId="0" sldId="2147483648"/>
            <pc:sldLayoutMk cId="0" sldId="2147483651"/>
          </pc:sldLayoutMkLst>
          <pc:spChg chg="del">
            <ac:chgData name="Ebato Sae" userId="0934a294-dc0d-4d75-bef4-0f9bd6b42337" providerId="ADAL" clId="{BEC9BA3B-100F-4EA8-9B2C-B2ECA8508AEF}" dt="2023-08-20T02:30:31.883" v="2" actId="478"/>
            <ac:spMkLst>
              <pc:docMk/>
              <pc:sldMasterMk cId="0" sldId="2147483648"/>
              <pc:sldLayoutMk cId="0" sldId="2147483651"/>
              <ac:spMk id="5" creationId="{00000000-0000-0000-0000-000000000000}"/>
            </ac:spMkLst>
          </pc:spChg>
          <pc:spChg chg="add mod">
            <ac:chgData name="Ebato Sae" userId="0934a294-dc0d-4d75-bef4-0f9bd6b42337" providerId="ADAL" clId="{BEC9BA3B-100F-4EA8-9B2C-B2ECA8508AEF}" dt="2023-08-20T02:30:53.698" v="23" actId="1076"/>
            <ac:spMkLst>
              <pc:docMk/>
              <pc:sldMasterMk cId="0" sldId="2147483648"/>
              <pc:sldLayoutMk cId="0" sldId="2147483651"/>
              <ac:spMk id="7" creationId="{D24CC263-D837-3CBA-7FEE-D5481E8B0292}"/>
            </ac:spMkLst>
          </pc:spChg>
        </pc:sldLayoutChg>
        <pc:sldLayoutChg chg="addSp delSp modSp mod">
          <pc:chgData name="Ebato Sae" userId="0934a294-dc0d-4d75-bef4-0f9bd6b42337" providerId="ADAL" clId="{BEC9BA3B-100F-4EA8-9B2C-B2ECA8508AEF}" dt="2023-08-20T02:31:06.714" v="26" actId="1076"/>
          <pc:sldLayoutMkLst>
            <pc:docMk/>
            <pc:sldMasterMk cId="0" sldId="2147483648"/>
            <pc:sldLayoutMk cId="0" sldId="2147483652"/>
          </pc:sldLayoutMkLst>
          <pc:spChg chg="del">
            <ac:chgData name="Ebato Sae" userId="0934a294-dc0d-4d75-bef4-0f9bd6b42337" providerId="ADAL" clId="{BEC9BA3B-100F-4EA8-9B2C-B2ECA8508AEF}" dt="2023-08-20T02:31:01.938" v="24" actId="478"/>
            <ac:spMkLst>
              <pc:docMk/>
              <pc:sldMasterMk cId="0" sldId="2147483648"/>
              <pc:sldLayoutMk cId="0" sldId="2147483652"/>
              <ac:spMk id="6" creationId="{00000000-0000-0000-0000-000000000000}"/>
            </ac:spMkLst>
          </pc:spChg>
          <pc:spChg chg="add mod">
            <ac:chgData name="Ebato Sae" userId="0934a294-dc0d-4d75-bef4-0f9bd6b42337" providerId="ADAL" clId="{BEC9BA3B-100F-4EA8-9B2C-B2ECA8508AEF}" dt="2023-08-20T02:31:06.714" v="26" actId="1076"/>
            <ac:spMkLst>
              <pc:docMk/>
              <pc:sldMasterMk cId="0" sldId="2147483648"/>
              <pc:sldLayoutMk cId="0" sldId="2147483652"/>
              <ac:spMk id="8" creationId="{4100BEC5-6C4E-A7C3-A806-F504DD1A5947}"/>
            </ac:spMkLst>
          </pc:spChg>
        </pc:sldLayoutChg>
        <pc:sldLayoutChg chg="addSp delSp modSp mod">
          <pc:chgData name="Ebato Sae" userId="0934a294-dc0d-4d75-bef4-0f9bd6b42337" providerId="ADAL" clId="{BEC9BA3B-100F-4EA8-9B2C-B2ECA8508AEF}" dt="2023-08-20T02:31:22.425" v="29" actId="1076"/>
          <pc:sldLayoutMkLst>
            <pc:docMk/>
            <pc:sldMasterMk cId="0" sldId="2147483648"/>
            <pc:sldLayoutMk cId="0" sldId="2147483653"/>
          </pc:sldLayoutMkLst>
          <pc:spChg chg="del">
            <ac:chgData name="Ebato Sae" userId="0934a294-dc0d-4d75-bef4-0f9bd6b42337" providerId="ADAL" clId="{BEC9BA3B-100F-4EA8-9B2C-B2ECA8508AEF}" dt="2023-08-20T02:31:14.391" v="27" actId="478"/>
            <ac:spMkLst>
              <pc:docMk/>
              <pc:sldMasterMk cId="0" sldId="2147483648"/>
              <pc:sldLayoutMk cId="0" sldId="2147483653"/>
              <ac:spMk id="8" creationId="{00000000-0000-0000-0000-000000000000}"/>
            </ac:spMkLst>
          </pc:spChg>
          <pc:spChg chg="add mod">
            <ac:chgData name="Ebato Sae" userId="0934a294-dc0d-4d75-bef4-0f9bd6b42337" providerId="ADAL" clId="{BEC9BA3B-100F-4EA8-9B2C-B2ECA8508AEF}" dt="2023-08-20T02:31:22.425" v="29" actId="1076"/>
            <ac:spMkLst>
              <pc:docMk/>
              <pc:sldMasterMk cId="0" sldId="2147483648"/>
              <pc:sldLayoutMk cId="0" sldId="2147483653"/>
              <ac:spMk id="10" creationId="{7DE9B5AA-E45C-9E81-C9EB-DE65D8483F54}"/>
            </ac:spMkLst>
          </pc:spChg>
        </pc:sldLayoutChg>
        <pc:sldLayoutChg chg="addSp delSp modSp mod">
          <pc:chgData name="Ebato Sae" userId="0934a294-dc0d-4d75-bef4-0f9bd6b42337" providerId="ADAL" clId="{BEC9BA3B-100F-4EA8-9B2C-B2ECA8508AEF}" dt="2023-08-20T02:31:47.742" v="35" actId="1076"/>
          <pc:sldLayoutMkLst>
            <pc:docMk/>
            <pc:sldMasterMk cId="0" sldId="2147483648"/>
            <pc:sldLayoutMk cId="0" sldId="2147483654"/>
          </pc:sldLayoutMkLst>
          <pc:spChg chg="del mod">
            <ac:chgData name="Ebato Sae" userId="0934a294-dc0d-4d75-bef4-0f9bd6b42337" providerId="ADAL" clId="{BEC9BA3B-100F-4EA8-9B2C-B2ECA8508AEF}" dt="2023-08-20T02:31:39.025" v="33" actId="478"/>
            <ac:spMkLst>
              <pc:docMk/>
              <pc:sldMasterMk cId="0" sldId="2147483648"/>
              <pc:sldLayoutMk cId="0" sldId="2147483654"/>
              <ac:spMk id="4" creationId="{00000000-0000-0000-0000-000000000000}"/>
            </ac:spMkLst>
          </pc:spChg>
          <pc:spChg chg="add del mod">
            <ac:chgData name="Ebato Sae" userId="0934a294-dc0d-4d75-bef4-0f9bd6b42337" providerId="ADAL" clId="{BEC9BA3B-100F-4EA8-9B2C-B2ECA8508AEF}" dt="2023-08-20T02:31:33.678" v="31" actId="478"/>
            <ac:spMkLst>
              <pc:docMk/>
              <pc:sldMasterMk cId="0" sldId="2147483648"/>
              <pc:sldLayoutMk cId="0" sldId="2147483654"/>
              <ac:spMk id="6" creationId="{44371C9F-FD8B-6404-6013-D56AF06DB119}"/>
            </ac:spMkLst>
          </pc:spChg>
          <pc:spChg chg="add mod">
            <ac:chgData name="Ebato Sae" userId="0934a294-dc0d-4d75-bef4-0f9bd6b42337" providerId="ADAL" clId="{BEC9BA3B-100F-4EA8-9B2C-B2ECA8508AEF}" dt="2023-08-20T02:31:47.742" v="35" actId="1076"/>
            <ac:spMkLst>
              <pc:docMk/>
              <pc:sldMasterMk cId="0" sldId="2147483648"/>
              <pc:sldLayoutMk cId="0" sldId="2147483654"/>
              <ac:spMk id="7" creationId="{70F547BF-697E-1E75-0C2F-90C187BEAD39}"/>
            </ac:spMkLst>
          </pc:spChg>
        </pc:sldLayoutChg>
      </pc:sldMasterChg>
    </pc:docChg>
  </pc:docChgLst>
  <pc:docChgLst>
    <pc:chgData name="Maeda Koichiro" userId="7cce83f0-bee7-4698-acce-84dca746bef5" providerId="ADAL" clId="{E27D364D-6D61-4DA4-AE82-F1E79D02358B}"/>
    <pc:docChg chg="custSel modSld">
      <pc:chgData name="Maeda Koichiro" userId="7cce83f0-bee7-4698-acce-84dca746bef5" providerId="ADAL" clId="{E27D364D-6D61-4DA4-AE82-F1E79D02358B}" dt="2023-08-25T01:35:23.797" v="26"/>
      <pc:docMkLst>
        <pc:docMk/>
      </pc:docMkLst>
      <pc:sldChg chg="addSp delSp modSp mod">
        <pc:chgData name="Maeda Koichiro" userId="7cce83f0-bee7-4698-acce-84dca746bef5" providerId="ADAL" clId="{E27D364D-6D61-4DA4-AE82-F1E79D02358B}" dt="2023-08-25T01:34:58.087" v="4" actId="1076"/>
        <pc:sldMkLst>
          <pc:docMk/>
          <pc:sldMk cId="0" sldId="268"/>
        </pc:sldMkLst>
        <pc:spChg chg="add del mod">
          <ac:chgData name="Maeda Koichiro" userId="7cce83f0-bee7-4698-acce-84dca746bef5" providerId="ADAL" clId="{E27D364D-6D61-4DA4-AE82-F1E79D02358B}" dt="2023-08-25T01:34:51.335" v="2" actId="478"/>
          <ac:spMkLst>
            <pc:docMk/>
            <pc:sldMk cId="0" sldId="268"/>
            <ac:spMk id="3" creationId="{F5E1B1ED-72A9-E047-B606-BDCFB2B08835}"/>
          </ac:spMkLst>
        </pc:spChg>
        <pc:spChg chg="add mod">
          <ac:chgData name="Maeda Koichiro" userId="7cce83f0-bee7-4698-acce-84dca746bef5" providerId="ADAL" clId="{E27D364D-6D61-4DA4-AE82-F1E79D02358B}" dt="2023-08-25T01:34:58.087" v="4" actId="1076"/>
          <ac:spMkLst>
            <pc:docMk/>
            <pc:sldMk cId="0" sldId="268"/>
            <ac:spMk id="6" creationId="{F5E1B1ED-72A9-E047-B606-BDCFB2B08835}"/>
          </ac:spMkLst>
        </pc:spChg>
      </pc:sldChg>
      <pc:sldChg chg="addSp modSp">
        <pc:chgData name="Maeda Koichiro" userId="7cce83f0-bee7-4698-acce-84dca746bef5" providerId="ADAL" clId="{E27D364D-6D61-4DA4-AE82-F1E79D02358B}" dt="2023-08-25T01:35:02.002" v="5"/>
        <pc:sldMkLst>
          <pc:docMk/>
          <pc:sldMk cId="3624392800" sldId="269"/>
        </pc:sldMkLst>
        <pc:spChg chg="add mod">
          <ac:chgData name="Maeda Koichiro" userId="7cce83f0-bee7-4698-acce-84dca746bef5" providerId="ADAL" clId="{E27D364D-6D61-4DA4-AE82-F1E79D02358B}" dt="2023-08-25T01:35:02.002" v="5"/>
          <ac:spMkLst>
            <pc:docMk/>
            <pc:sldMk cId="3624392800" sldId="269"/>
            <ac:spMk id="5" creationId="{FF01EC27-5F36-D198-2784-A4389BB32413}"/>
          </ac:spMkLst>
        </pc:spChg>
      </pc:sldChg>
      <pc:sldChg chg="addSp modSp">
        <pc:chgData name="Maeda Koichiro" userId="7cce83f0-bee7-4698-acce-84dca746bef5" providerId="ADAL" clId="{E27D364D-6D61-4DA4-AE82-F1E79D02358B}" dt="2023-08-25T01:35:04.541" v="6"/>
        <pc:sldMkLst>
          <pc:docMk/>
          <pc:sldMk cId="1248992023" sldId="270"/>
        </pc:sldMkLst>
        <pc:spChg chg="add mod">
          <ac:chgData name="Maeda Koichiro" userId="7cce83f0-bee7-4698-acce-84dca746bef5" providerId="ADAL" clId="{E27D364D-6D61-4DA4-AE82-F1E79D02358B}" dt="2023-08-25T01:35:04.541" v="6"/>
          <ac:spMkLst>
            <pc:docMk/>
            <pc:sldMk cId="1248992023" sldId="270"/>
            <ac:spMk id="5" creationId="{D4BB5AF7-12F1-00BC-5CB1-10CFC58D1533}"/>
          </ac:spMkLst>
        </pc:spChg>
      </pc:sldChg>
      <pc:sldChg chg="addSp modSp">
        <pc:chgData name="Maeda Koichiro" userId="7cce83f0-bee7-4698-acce-84dca746bef5" providerId="ADAL" clId="{E27D364D-6D61-4DA4-AE82-F1E79D02358B}" dt="2023-08-25T01:35:05.351" v="7"/>
        <pc:sldMkLst>
          <pc:docMk/>
          <pc:sldMk cId="3827718453" sldId="271"/>
        </pc:sldMkLst>
        <pc:spChg chg="add mod">
          <ac:chgData name="Maeda Koichiro" userId="7cce83f0-bee7-4698-acce-84dca746bef5" providerId="ADAL" clId="{E27D364D-6D61-4DA4-AE82-F1E79D02358B}" dt="2023-08-25T01:35:05.351" v="7"/>
          <ac:spMkLst>
            <pc:docMk/>
            <pc:sldMk cId="3827718453" sldId="271"/>
            <ac:spMk id="5" creationId="{D7AC2D67-EFCB-9460-5814-10BB3ED46961}"/>
          </ac:spMkLst>
        </pc:spChg>
      </pc:sldChg>
      <pc:sldChg chg="addSp modSp">
        <pc:chgData name="Maeda Koichiro" userId="7cce83f0-bee7-4698-acce-84dca746bef5" providerId="ADAL" clId="{E27D364D-6D61-4DA4-AE82-F1E79D02358B}" dt="2023-08-25T01:35:06.186" v="8"/>
        <pc:sldMkLst>
          <pc:docMk/>
          <pc:sldMk cId="3853138739" sldId="272"/>
        </pc:sldMkLst>
        <pc:spChg chg="add mod">
          <ac:chgData name="Maeda Koichiro" userId="7cce83f0-bee7-4698-acce-84dca746bef5" providerId="ADAL" clId="{E27D364D-6D61-4DA4-AE82-F1E79D02358B}" dt="2023-08-25T01:35:06.186" v="8"/>
          <ac:spMkLst>
            <pc:docMk/>
            <pc:sldMk cId="3853138739" sldId="272"/>
            <ac:spMk id="5" creationId="{4F166C4A-677D-6CB6-6375-5C60CC90B281}"/>
          </ac:spMkLst>
        </pc:spChg>
      </pc:sldChg>
      <pc:sldChg chg="addSp modSp">
        <pc:chgData name="Maeda Koichiro" userId="7cce83f0-bee7-4698-acce-84dca746bef5" providerId="ADAL" clId="{E27D364D-6D61-4DA4-AE82-F1E79D02358B}" dt="2023-08-25T01:35:06.911" v="9"/>
        <pc:sldMkLst>
          <pc:docMk/>
          <pc:sldMk cId="1312504927" sldId="273"/>
        </pc:sldMkLst>
        <pc:spChg chg="add mod">
          <ac:chgData name="Maeda Koichiro" userId="7cce83f0-bee7-4698-acce-84dca746bef5" providerId="ADAL" clId="{E27D364D-6D61-4DA4-AE82-F1E79D02358B}" dt="2023-08-25T01:35:06.911" v="9"/>
          <ac:spMkLst>
            <pc:docMk/>
            <pc:sldMk cId="1312504927" sldId="273"/>
            <ac:spMk id="5" creationId="{E5B1D569-389A-0172-532F-963FC5C19AF9}"/>
          </ac:spMkLst>
        </pc:spChg>
      </pc:sldChg>
      <pc:sldChg chg="addSp modSp">
        <pc:chgData name="Maeda Koichiro" userId="7cce83f0-bee7-4698-acce-84dca746bef5" providerId="ADAL" clId="{E27D364D-6D61-4DA4-AE82-F1E79D02358B}" dt="2023-08-25T01:35:07.734" v="10"/>
        <pc:sldMkLst>
          <pc:docMk/>
          <pc:sldMk cId="3362598972" sldId="274"/>
        </pc:sldMkLst>
        <pc:spChg chg="add mod">
          <ac:chgData name="Maeda Koichiro" userId="7cce83f0-bee7-4698-acce-84dca746bef5" providerId="ADAL" clId="{E27D364D-6D61-4DA4-AE82-F1E79D02358B}" dt="2023-08-25T01:35:07.734" v="10"/>
          <ac:spMkLst>
            <pc:docMk/>
            <pc:sldMk cId="3362598972" sldId="274"/>
            <ac:spMk id="4" creationId="{347C6901-39B3-9413-1800-7721D7A11AC8}"/>
          </ac:spMkLst>
        </pc:spChg>
      </pc:sldChg>
      <pc:sldChg chg="addSp modSp">
        <pc:chgData name="Maeda Koichiro" userId="7cce83f0-bee7-4698-acce-84dca746bef5" providerId="ADAL" clId="{E27D364D-6D61-4DA4-AE82-F1E79D02358B}" dt="2023-08-25T01:35:08.557" v="11"/>
        <pc:sldMkLst>
          <pc:docMk/>
          <pc:sldMk cId="3498039267" sldId="275"/>
        </pc:sldMkLst>
        <pc:spChg chg="add mod">
          <ac:chgData name="Maeda Koichiro" userId="7cce83f0-bee7-4698-acce-84dca746bef5" providerId="ADAL" clId="{E27D364D-6D61-4DA4-AE82-F1E79D02358B}" dt="2023-08-25T01:35:08.557" v="11"/>
          <ac:spMkLst>
            <pc:docMk/>
            <pc:sldMk cId="3498039267" sldId="275"/>
            <ac:spMk id="5" creationId="{B63315B2-BC46-351A-235E-99BD82433F9B}"/>
          </ac:spMkLst>
        </pc:spChg>
      </pc:sldChg>
      <pc:sldChg chg="addSp modSp">
        <pc:chgData name="Maeda Koichiro" userId="7cce83f0-bee7-4698-acce-84dca746bef5" providerId="ADAL" clId="{E27D364D-6D61-4DA4-AE82-F1E79D02358B}" dt="2023-08-25T01:35:10.180" v="12"/>
        <pc:sldMkLst>
          <pc:docMk/>
          <pc:sldMk cId="1574138217" sldId="276"/>
        </pc:sldMkLst>
        <pc:spChg chg="add mod">
          <ac:chgData name="Maeda Koichiro" userId="7cce83f0-bee7-4698-acce-84dca746bef5" providerId="ADAL" clId="{E27D364D-6D61-4DA4-AE82-F1E79D02358B}" dt="2023-08-25T01:35:10.180" v="12"/>
          <ac:spMkLst>
            <pc:docMk/>
            <pc:sldMk cId="1574138217" sldId="276"/>
            <ac:spMk id="5" creationId="{FADCFEE3-07C9-4677-6B3C-F590E5BCE34F}"/>
          </ac:spMkLst>
        </pc:spChg>
      </pc:sldChg>
      <pc:sldChg chg="addSp modSp">
        <pc:chgData name="Maeda Koichiro" userId="7cce83f0-bee7-4698-acce-84dca746bef5" providerId="ADAL" clId="{E27D364D-6D61-4DA4-AE82-F1E79D02358B}" dt="2023-08-25T01:35:11.145" v="13"/>
        <pc:sldMkLst>
          <pc:docMk/>
          <pc:sldMk cId="1613953325" sldId="277"/>
        </pc:sldMkLst>
        <pc:spChg chg="add mod">
          <ac:chgData name="Maeda Koichiro" userId="7cce83f0-bee7-4698-acce-84dca746bef5" providerId="ADAL" clId="{E27D364D-6D61-4DA4-AE82-F1E79D02358B}" dt="2023-08-25T01:35:11.145" v="13"/>
          <ac:spMkLst>
            <pc:docMk/>
            <pc:sldMk cId="1613953325" sldId="277"/>
            <ac:spMk id="5" creationId="{FB962CA4-0CFC-4BA7-46DD-B04E2B19ECCA}"/>
          </ac:spMkLst>
        </pc:spChg>
      </pc:sldChg>
      <pc:sldChg chg="addSp modSp">
        <pc:chgData name="Maeda Koichiro" userId="7cce83f0-bee7-4698-acce-84dca746bef5" providerId="ADAL" clId="{E27D364D-6D61-4DA4-AE82-F1E79D02358B}" dt="2023-08-25T01:35:12.246" v="14"/>
        <pc:sldMkLst>
          <pc:docMk/>
          <pc:sldMk cId="4063227464" sldId="278"/>
        </pc:sldMkLst>
        <pc:spChg chg="add mod">
          <ac:chgData name="Maeda Koichiro" userId="7cce83f0-bee7-4698-acce-84dca746bef5" providerId="ADAL" clId="{E27D364D-6D61-4DA4-AE82-F1E79D02358B}" dt="2023-08-25T01:35:12.246" v="14"/>
          <ac:spMkLst>
            <pc:docMk/>
            <pc:sldMk cId="4063227464" sldId="278"/>
            <ac:spMk id="5" creationId="{DDDBAE39-54AB-9690-2839-AB495B14C8DE}"/>
          </ac:spMkLst>
        </pc:spChg>
      </pc:sldChg>
      <pc:sldChg chg="addSp modSp">
        <pc:chgData name="Maeda Koichiro" userId="7cce83f0-bee7-4698-acce-84dca746bef5" providerId="ADAL" clId="{E27D364D-6D61-4DA4-AE82-F1E79D02358B}" dt="2023-08-25T01:35:13.013" v="15"/>
        <pc:sldMkLst>
          <pc:docMk/>
          <pc:sldMk cId="1953568886" sldId="279"/>
        </pc:sldMkLst>
        <pc:spChg chg="add mod">
          <ac:chgData name="Maeda Koichiro" userId="7cce83f0-bee7-4698-acce-84dca746bef5" providerId="ADAL" clId="{E27D364D-6D61-4DA4-AE82-F1E79D02358B}" dt="2023-08-25T01:35:13.013" v="15"/>
          <ac:spMkLst>
            <pc:docMk/>
            <pc:sldMk cId="1953568886" sldId="279"/>
            <ac:spMk id="5" creationId="{FD82CEB8-2EDD-6605-F6A7-7518B76240C0}"/>
          </ac:spMkLst>
        </pc:spChg>
      </pc:sldChg>
      <pc:sldChg chg="addSp modSp">
        <pc:chgData name="Maeda Koichiro" userId="7cce83f0-bee7-4698-acce-84dca746bef5" providerId="ADAL" clId="{E27D364D-6D61-4DA4-AE82-F1E79D02358B}" dt="2023-08-25T01:35:13.841" v="16"/>
        <pc:sldMkLst>
          <pc:docMk/>
          <pc:sldMk cId="474297897" sldId="280"/>
        </pc:sldMkLst>
        <pc:spChg chg="add mod">
          <ac:chgData name="Maeda Koichiro" userId="7cce83f0-bee7-4698-acce-84dca746bef5" providerId="ADAL" clId="{E27D364D-6D61-4DA4-AE82-F1E79D02358B}" dt="2023-08-25T01:35:13.841" v="16"/>
          <ac:spMkLst>
            <pc:docMk/>
            <pc:sldMk cId="474297897" sldId="280"/>
            <ac:spMk id="5" creationId="{82E9E7B1-0266-3DE1-1287-7B1BEF8DCAB5}"/>
          </ac:spMkLst>
        </pc:spChg>
      </pc:sldChg>
      <pc:sldChg chg="addSp modSp">
        <pc:chgData name="Maeda Koichiro" userId="7cce83f0-bee7-4698-acce-84dca746bef5" providerId="ADAL" clId="{E27D364D-6D61-4DA4-AE82-F1E79D02358B}" dt="2023-08-25T01:35:14.714" v="17"/>
        <pc:sldMkLst>
          <pc:docMk/>
          <pc:sldMk cId="3364735682" sldId="281"/>
        </pc:sldMkLst>
        <pc:spChg chg="add mod">
          <ac:chgData name="Maeda Koichiro" userId="7cce83f0-bee7-4698-acce-84dca746bef5" providerId="ADAL" clId="{E27D364D-6D61-4DA4-AE82-F1E79D02358B}" dt="2023-08-25T01:35:14.714" v="17"/>
          <ac:spMkLst>
            <pc:docMk/>
            <pc:sldMk cId="3364735682" sldId="281"/>
            <ac:spMk id="5" creationId="{F31C4F48-6CAA-5111-B7B8-3AD756AB8908}"/>
          </ac:spMkLst>
        </pc:spChg>
      </pc:sldChg>
      <pc:sldChg chg="addSp modSp">
        <pc:chgData name="Maeda Koichiro" userId="7cce83f0-bee7-4698-acce-84dca746bef5" providerId="ADAL" clId="{E27D364D-6D61-4DA4-AE82-F1E79D02358B}" dt="2023-08-25T01:35:15.610" v="18"/>
        <pc:sldMkLst>
          <pc:docMk/>
          <pc:sldMk cId="2078881294" sldId="282"/>
        </pc:sldMkLst>
        <pc:spChg chg="add mod">
          <ac:chgData name="Maeda Koichiro" userId="7cce83f0-bee7-4698-acce-84dca746bef5" providerId="ADAL" clId="{E27D364D-6D61-4DA4-AE82-F1E79D02358B}" dt="2023-08-25T01:35:15.610" v="18"/>
          <ac:spMkLst>
            <pc:docMk/>
            <pc:sldMk cId="2078881294" sldId="282"/>
            <ac:spMk id="5" creationId="{9134A72E-8855-8AA7-D1A3-479D3F0211A1}"/>
          </ac:spMkLst>
        </pc:spChg>
      </pc:sldChg>
      <pc:sldChg chg="addSp modSp">
        <pc:chgData name="Maeda Koichiro" userId="7cce83f0-bee7-4698-acce-84dca746bef5" providerId="ADAL" clId="{E27D364D-6D61-4DA4-AE82-F1E79D02358B}" dt="2023-08-25T01:35:16.434" v="19"/>
        <pc:sldMkLst>
          <pc:docMk/>
          <pc:sldMk cId="3975225819" sldId="283"/>
        </pc:sldMkLst>
        <pc:spChg chg="add mod">
          <ac:chgData name="Maeda Koichiro" userId="7cce83f0-bee7-4698-acce-84dca746bef5" providerId="ADAL" clId="{E27D364D-6D61-4DA4-AE82-F1E79D02358B}" dt="2023-08-25T01:35:16.434" v="19"/>
          <ac:spMkLst>
            <pc:docMk/>
            <pc:sldMk cId="3975225819" sldId="283"/>
            <ac:spMk id="5" creationId="{E0FC1643-6525-3C50-068E-F86C9701A837}"/>
          </ac:spMkLst>
        </pc:spChg>
      </pc:sldChg>
      <pc:sldChg chg="addSp modSp">
        <pc:chgData name="Maeda Koichiro" userId="7cce83f0-bee7-4698-acce-84dca746bef5" providerId="ADAL" clId="{E27D364D-6D61-4DA4-AE82-F1E79D02358B}" dt="2023-08-25T01:35:17.744" v="20"/>
        <pc:sldMkLst>
          <pc:docMk/>
          <pc:sldMk cId="2974122548" sldId="284"/>
        </pc:sldMkLst>
        <pc:spChg chg="add mod">
          <ac:chgData name="Maeda Koichiro" userId="7cce83f0-bee7-4698-acce-84dca746bef5" providerId="ADAL" clId="{E27D364D-6D61-4DA4-AE82-F1E79D02358B}" dt="2023-08-25T01:35:17.744" v="20"/>
          <ac:spMkLst>
            <pc:docMk/>
            <pc:sldMk cId="2974122548" sldId="284"/>
            <ac:spMk id="5" creationId="{846C8F25-05F1-5F28-18A1-9E7422BEFB2C}"/>
          </ac:spMkLst>
        </pc:spChg>
      </pc:sldChg>
      <pc:sldChg chg="addSp modSp">
        <pc:chgData name="Maeda Koichiro" userId="7cce83f0-bee7-4698-acce-84dca746bef5" providerId="ADAL" clId="{E27D364D-6D61-4DA4-AE82-F1E79D02358B}" dt="2023-08-25T01:35:18.873" v="21"/>
        <pc:sldMkLst>
          <pc:docMk/>
          <pc:sldMk cId="2615315644" sldId="285"/>
        </pc:sldMkLst>
        <pc:spChg chg="add mod">
          <ac:chgData name="Maeda Koichiro" userId="7cce83f0-bee7-4698-acce-84dca746bef5" providerId="ADAL" clId="{E27D364D-6D61-4DA4-AE82-F1E79D02358B}" dt="2023-08-25T01:35:18.873" v="21"/>
          <ac:spMkLst>
            <pc:docMk/>
            <pc:sldMk cId="2615315644" sldId="285"/>
            <ac:spMk id="5" creationId="{09518501-EFCD-14A5-82CF-F0FA74C1DF2E}"/>
          </ac:spMkLst>
        </pc:spChg>
      </pc:sldChg>
      <pc:sldChg chg="addSp modSp">
        <pc:chgData name="Maeda Koichiro" userId="7cce83f0-bee7-4698-acce-84dca746bef5" providerId="ADAL" clId="{E27D364D-6D61-4DA4-AE82-F1E79D02358B}" dt="2023-08-25T01:35:21.764" v="24"/>
        <pc:sldMkLst>
          <pc:docMk/>
          <pc:sldMk cId="2981865636" sldId="286"/>
        </pc:sldMkLst>
        <pc:spChg chg="add mod">
          <ac:chgData name="Maeda Koichiro" userId="7cce83f0-bee7-4698-acce-84dca746bef5" providerId="ADAL" clId="{E27D364D-6D61-4DA4-AE82-F1E79D02358B}" dt="2023-08-25T01:35:21.764" v="24"/>
          <ac:spMkLst>
            <pc:docMk/>
            <pc:sldMk cId="2981865636" sldId="286"/>
            <ac:spMk id="5" creationId="{A66E1391-5824-9D90-7187-34B603B99939}"/>
          </ac:spMkLst>
        </pc:spChg>
      </pc:sldChg>
      <pc:sldChg chg="addSp modSp">
        <pc:chgData name="Maeda Koichiro" userId="7cce83f0-bee7-4698-acce-84dca746bef5" providerId="ADAL" clId="{E27D364D-6D61-4DA4-AE82-F1E79D02358B}" dt="2023-08-25T01:35:20.813" v="23"/>
        <pc:sldMkLst>
          <pc:docMk/>
          <pc:sldMk cId="1845298358" sldId="287"/>
        </pc:sldMkLst>
        <pc:spChg chg="add mod">
          <ac:chgData name="Maeda Koichiro" userId="7cce83f0-bee7-4698-acce-84dca746bef5" providerId="ADAL" clId="{E27D364D-6D61-4DA4-AE82-F1E79D02358B}" dt="2023-08-25T01:35:20.813" v="23"/>
          <ac:spMkLst>
            <pc:docMk/>
            <pc:sldMk cId="1845298358" sldId="287"/>
            <ac:spMk id="4" creationId="{A9885F18-3298-CFBE-E16A-7D0AA3FE4919}"/>
          </ac:spMkLst>
        </pc:spChg>
      </pc:sldChg>
      <pc:sldChg chg="addSp modSp">
        <pc:chgData name="Maeda Koichiro" userId="7cce83f0-bee7-4698-acce-84dca746bef5" providerId="ADAL" clId="{E27D364D-6D61-4DA4-AE82-F1E79D02358B}" dt="2023-08-25T01:35:19.998" v="22"/>
        <pc:sldMkLst>
          <pc:docMk/>
          <pc:sldMk cId="2545938792" sldId="288"/>
        </pc:sldMkLst>
        <pc:spChg chg="add mod">
          <ac:chgData name="Maeda Koichiro" userId="7cce83f0-bee7-4698-acce-84dca746bef5" providerId="ADAL" clId="{E27D364D-6D61-4DA4-AE82-F1E79D02358B}" dt="2023-08-25T01:35:19.998" v="22"/>
          <ac:spMkLst>
            <pc:docMk/>
            <pc:sldMk cId="2545938792" sldId="288"/>
            <ac:spMk id="4" creationId="{7F9658F8-1E65-99CF-7DF7-7232DA2D7C54}"/>
          </ac:spMkLst>
        </pc:spChg>
      </pc:sldChg>
      <pc:sldChg chg="addSp modSp">
        <pc:chgData name="Maeda Koichiro" userId="7cce83f0-bee7-4698-acce-84dca746bef5" providerId="ADAL" clId="{E27D364D-6D61-4DA4-AE82-F1E79D02358B}" dt="2023-08-25T01:35:22.874" v="25"/>
        <pc:sldMkLst>
          <pc:docMk/>
          <pc:sldMk cId="1658373528" sldId="289"/>
        </pc:sldMkLst>
        <pc:spChg chg="add mod">
          <ac:chgData name="Maeda Koichiro" userId="7cce83f0-bee7-4698-acce-84dca746bef5" providerId="ADAL" clId="{E27D364D-6D61-4DA4-AE82-F1E79D02358B}" dt="2023-08-25T01:35:22.874" v="25"/>
          <ac:spMkLst>
            <pc:docMk/>
            <pc:sldMk cId="1658373528" sldId="289"/>
            <ac:spMk id="5" creationId="{A8B9CDAE-367C-B97F-D6DB-90E9E753B816}"/>
          </ac:spMkLst>
        </pc:spChg>
      </pc:sldChg>
      <pc:sldChg chg="addSp modSp mod">
        <pc:chgData name="Maeda Koichiro" userId="7cce83f0-bee7-4698-acce-84dca746bef5" providerId="ADAL" clId="{E27D364D-6D61-4DA4-AE82-F1E79D02358B}" dt="2023-08-25T01:35:23.797" v="26"/>
        <pc:sldMkLst>
          <pc:docMk/>
          <pc:sldMk cId="121562831" sldId="290"/>
        </pc:sldMkLst>
        <pc:spChg chg="mod">
          <ac:chgData name="Maeda Koichiro" userId="7cce83f0-bee7-4698-acce-84dca746bef5" providerId="ADAL" clId="{E27D364D-6D61-4DA4-AE82-F1E79D02358B}" dt="2023-08-25T01:34:48.796" v="1" actId="27636"/>
          <ac:spMkLst>
            <pc:docMk/>
            <pc:sldMk cId="121562831" sldId="290"/>
            <ac:spMk id="3" creationId="{00000000-0000-0000-0000-000000000000}"/>
          </ac:spMkLst>
        </pc:spChg>
        <pc:spChg chg="add mod">
          <ac:chgData name="Maeda Koichiro" userId="7cce83f0-bee7-4698-acce-84dca746bef5" providerId="ADAL" clId="{E27D364D-6D61-4DA4-AE82-F1E79D02358B}" dt="2023-08-25T01:35:23.797" v="26"/>
          <ac:spMkLst>
            <pc:docMk/>
            <pc:sldMk cId="121562831" sldId="290"/>
            <ac:spMk id="5" creationId="{7ED93D8D-4648-4899-1B91-8893B022895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DD00F134-1BFD-60DC-923F-89834F6D0217}"/>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7B82879-CD02-3498-44BB-E3CA95D8F036}"/>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D1E0711-DB64-4A3B-A1EA-37F3D8F8C450}" type="datetimeFigureOut">
              <a:rPr kumimoji="1" lang="ja-JP" altLang="en-US" smtClean="0"/>
              <a:t>2023/8/24</a:t>
            </a:fld>
            <a:endParaRPr kumimoji="1" lang="ja-JP" altLang="en-US"/>
          </a:p>
        </p:txBody>
      </p:sp>
      <p:sp>
        <p:nvSpPr>
          <p:cNvPr id="4" name="フッター プレースホルダー 3">
            <a:extLst>
              <a:ext uri="{FF2B5EF4-FFF2-40B4-BE49-F238E27FC236}">
                <a16:creationId xmlns:a16="http://schemas.microsoft.com/office/drawing/2014/main" id="{8C8E4C2E-D662-D8DB-2A92-DDFD78C82714}"/>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AB1510E0-961F-ED8F-564D-A5A8155641E7}"/>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9593308-FF36-4CD5-9224-BC0F77F95E68}" type="slidenum">
              <a:rPr kumimoji="1" lang="ja-JP" altLang="en-US" smtClean="0"/>
              <a:t>‹#›</a:t>
            </a:fld>
            <a:endParaRPr kumimoji="1" lang="ja-JP" altLang="en-US"/>
          </a:p>
        </p:txBody>
      </p:sp>
    </p:spTree>
    <p:extLst>
      <p:ext uri="{BB962C8B-B14F-4D97-AF65-F5344CB8AC3E}">
        <p14:creationId xmlns:p14="http://schemas.microsoft.com/office/powerpoint/2010/main" val="366492375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7EC06C91-8338-43A8-84DC-AE130312B0FA}" type="datetimeFigureOut">
              <a:rPr lang="en-US" smtClean="0"/>
              <a:pPr/>
              <a:t>8/24/2023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895A8CFF-EBDB-47CB-9A9A-4FDC3F241498}" type="slidenum">
              <a:rPr lang="en-US" smtClean="0"/>
              <a:pPr/>
              <a:t>‹#›</a:t>
            </a:fld>
            <a:endParaRPr lang="en-US"/>
          </a:p>
        </p:txBody>
      </p:sp>
    </p:spTree>
    <p:extLst>
      <p:ext uri="{BB962C8B-B14F-4D97-AF65-F5344CB8AC3E}">
        <p14:creationId xmlns:p14="http://schemas.microsoft.com/office/powerpoint/2010/main" val="3725154976"/>
      </p:ext>
    </p:extLst>
  </p:cSld>
  <p:clrMap bg1="lt1" tx1="dk1" bg2="lt2" tx2="dk2" accent1="accent1" accent2="accent2" accent3="accent3" accent4="accent4" accent5="accent5" accent6="accent6" hlink="hlink" folHlink="folHlink"/>
  <p:hf sldNum="0" hdr="0" ftr="0" dt="0"/>
  <p:notesStyle>
    <a:lvl1pPr marL="0" algn="l" defTabSz="820583" rtl="0" eaLnBrk="1" latinLnBrk="0" hangingPunct="1">
      <a:defRPr sz="1100" kern="1200">
        <a:solidFill>
          <a:schemeClr val="tx1"/>
        </a:solidFill>
        <a:latin typeface="+mn-lt"/>
        <a:ea typeface="+mn-ea"/>
        <a:cs typeface="+mn-cs"/>
      </a:defRPr>
    </a:lvl1pPr>
    <a:lvl2pPr marL="410291" algn="l" defTabSz="820583" rtl="0" eaLnBrk="1" latinLnBrk="0" hangingPunct="1">
      <a:defRPr sz="1100" kern="1200">
        <a:solidFill>
          <a:schemeClr val="tx1"/>
        </a:solidFill>
        <a:latin typeface="+mn-lt"/>
        <a:ea typeface="+mn-ea"/>
        <a:cs typeface="+mn-cs"/>
      </a:defRPr>
    </a:lvl2pPr>
    <a:lvl3pPr marL="820583" algn="l" defTabSz="820583" rtl="0" eaLnBrk="1" latinLnBrk="0" hangingPunct="1">
      <a:defRPr sz="1100" kern="1200">
        <a:solidFill>
          <a:schemeClr val="tx1"/>
        </a:solidFill>
        <a:latin typeface="+mn-lt"/>
        <a:ea typeface="+mn-ea"/>
        <a:cs typeface="+mn-cs"/>
      </a:defRPr>
    </a:lvl3pPr>
    <a:lvl4pPr marL="1230874" algn="l" defTabSz="820583" rtl="0" eaLnBrk="1" latinLnBrk="0" hangingPunct="1">
      <a:defRPr sz="1100" kern="1200">
        <a:solidFill>
          <a:schemeClr val="tx1"/>
        </a:solidFill>
        <a:latin typeface="+mn-lt"/>
        <a:ea typeface="+mn-ea"/>
        <a:cs typeface="+mn-cs"/>
      </a:defRPr>
    </a:lvl4pPr>
    <a:lvl5pPr marL="1641165" algn="l" defTabSz="820583" rtl="0" eaLnBrk="1" latinLnBrk="0" hangingPunct="1">
      <a:defRPr sz="1100" kern="1200">
        <a:solidFill>
          <a:schemeClr val="tx1"/>
        </a:solidFill>
        <a:latin typeface="+mn-lt"/>
        <a:ea typeface="+mn-ea"/>
        <a:cs typeface="+mn-cs"/>
      </a:defRPr>
    </a:lvl5pPr>
    <a:lvl6pPr marL="2051456" algn="l" defTabSz="820583" rtl="0" eaLnBrk="1" latinLnBrk="0" hangingPunct="1">
      <a:defRPr sz="1100" kern="1200">
        <a:solidFill>
          <a:schemeClr val="tx1"/>
        </a:solidFill>
        <a:latin typeface="+mn-lt"/>
        <a:ea typeface="+mn-ea"/>
        <a:cs typeface="+mn-cs"/>
      </a:defRPr>
    </a:lvl6pPr>
    <a:lvl7pPr marL="2461748" algn="l" defTabSz="820583" rtl="0" eaLnBrk="1" latinLnBrk="0" hangingPunct="1">
      <a:defRPr sz="1100" kern="1200">
        <a:solidFill>
          <a:schemeClr val="tx1"/>
        </a:solidFill>
        <a:latin typeface="+mn-lt"/>
        <a:ea typeface="+mn-ea"/>
        <a:cs typeface="+mn-cs"/>
      </a:defRPr>
    </a:lvl7pPr>
    <a:lvl8pPr marL="2872039" algn="l" defTabSz="820583" rtl="0" eaLnBrk="1" latinLnBrk="0" hangingPunct="1">
      <a:defRPr sz="1100" kern="1200">
        <a:solidFill>
          <a:schemeClr val="tx1"/>
        </a:solidFill>
        <a:latin typeface="+mn-lt"/>
        <a:ea typeface="+mn-ea"/>
        <a:cs typeface="+mn-cs"/>
      </a:defRPr>
    </a:lvl8pPr>
    <a:lvl9pPr marL="3282330" algn="l" defTabSz="820583"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p:cNvSpPr/>
          <p:nvPr userDrawn="1"/>
        </p:nvSpPr>
        <p:spPr>
          <a:xfrm>
            <a:off x="0" y="0"/>
            <a:ext cx="9144000" cy="6858000"/>
          </a:xfrm>
          <a:prstGeom prst="rect">
            <a:avLst/>
          </a:prstGeom>
          <a:gradFill flip="none" rotWithShape="1">
            <a:gsLst>
              <a:gs pos="0">
                <a:srgbClr val="005DA2"/>
              </a:gs>
              <a:gs pos="75000">
                <a:srgbClr val="072C4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82058" tIns="41029" rIns="82058" bIns="41029" rtlCol="0" anchor="ctr"/>
          <a:lstStyle/>
          <a:p>
            <a:pPr algn="ctr"/>
            <a:endParaRPr lang="en-US"/>
          </a:p>
        </p:txBody>
      </p:sp>
      <p:grpSp>
        <p:nvGrpSpPr>
          <p:cNvPr id="7" name="Group 6"/>
          <p:cNvGrpSpPr/>
          <p:nvPr userDrawn="1"/>
        </p:nvGrpSpPr>
        <p:grpSpPr>
          <a:xfrm>
            <a:off x="2175383" y="134471"/>
            <a:ext cx="4793235" cy="4521711"/>
            <a:chOff x="1875002" y="380369"/>
            <a:chExt cx="6308397" cy="6131379"/>
          </a:xfrm>
        </p:grpSpPr>
        <p:pic>
          <p:nvPicPr>
            <p:cNvPr id="8" name="Picture 2" descr="\\piicorp.org\users\ktaylo\documents\2011_Conference\logo 7a.png"/>
            <p:cNvPicPr>
              <a:picLocks noChangeAspect="1" noChangeArrowheads="1"/>
            </p:cNvPicPr>
            <p:nvPr/>
          </p:nvPicPr>
          <p:blipFill>
            <a:blip r:embed="rId2" cstate="print"/>
            <a:srcRect/>
            <a:stretch>
              <a:fillRect/>
            </a:stretch>
          </p:blipFill>
          <p:spPr bwMode="auto">
            <a:xfrm>
              <a:off x="1976757" y="380369"/>
              <a:ext cx="6131379" cy="6131379"/>
            </a:xfrm>
            <a:prstGeom prst="rect">
              <a:avLst/>
            </a:prstGeom>
            <a:noFill/>
          </p:spPr>
        </p:pic>
        <p:pic>
          <p:nvPicPr>
            <p:cNvPr id="9" name="Picture 3" descr="\\piicorp.org\users\ktaylo\documents\2011_Conference\20 yrs ribbon- blue with gold.png"/>
            <p:cNvPicPr>
              <a:picLocks noChangeAspect="1" noChangeArrowheads="1"/>
            </p:cNvPicPr>
            <p:nvPr/>
          </p:nvPicPr>
          <p:blipFill>
            <a:blip r:embed="rId3" cstate="print"/>
            <a:srcRect/>
            <a:stretch>
              <a:fillRect/>
            </a:stretch>
          </p:blipFill>
          <p:spPr bwMode="auto">
            <a:xfrm>
              <a:off x="1875002" y="3595833"/>
              <a:ext cx="6308397" cy="1056289"/>
            </a:xfrm>
            <a:prstGeom prst="rect">
              <a:avLst/>
            </a:prstGeom>
            <a:noFill/>
          </p:spPr>
        </p:pic>
      </p:grpSp>
      <p:sp>
        <p:nvSpPr>
          <p:cNvPr id="2" name="Title 1"/>
          <p:cNvSpPr>
            <a:spLocks noGrp="1"/>
          </p:cNvSpPr>
          <p:nvPr>
            <p:ph type="ctrTitle"/>
          </p:nvPr>
        </p:nvSpPr>
        <p:spPr>
          <a:xfrm>
            <a:off x="318655" y="4437529"/>
            <a:ext cx="8492836" cy="1085850"/>
          </a:xfrm>
        </p:spPr>
        <p:txBody>
          <a:bodyPr>
            <a:normAutofit/>
          </a:bodyPr>
          <a:lstStyle>
            <a:lvl1pPr>
              <a:defRPr sz="3900">
                <a:solidFill>
                  <a:schemeClr val="bg1"/>
                </a:solidFill>
                <a:effectLst>
                  <a:outerShdw blurRad="38100" dist="38100" dir="2700000" algn="tl">
                    <a:srgbClr val="000000">
                      <a:alpha val="43137"/>
                    </a:srgbClr>
                  </a:outerShdw>
                </a:effectLst>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23522C-FECD-4BC8-8CB9-64E0AF7CEF4D}" type="datetime1">
              <a:rPr lang="en-US" altLang="ja-JP" smtClean="0"/>
              <a:t>8/24/2023</a:t>
            </a:fld>
            <a:endParaRPr lang="en-US"/>
          </a:p>
        </p:txBody>
      </p:sp>
      <p:sp>
        <p:nvSpPr>
          <p:cNvPr id="5" name="Footer Placeholder 4"/>
          <p:cNvSpPr>
            <a:spLocks noGrp="1"/>
          </p:cNvSpPr>
          <p:nvPr>
            <p:ph type="ftr" sz="quarter" idx="11"/>
          </p:nvPr>
        </p:nvSpPr>
        <p:spPr/>
        <p:txBody>
          <a:bodyPr/>
          <a:lstStyle/>
          <a:p>
            <a:r>
              <a:rPr lang="en-US"/>
              <a:t>Copyright©️ 2023 HRD, Inc. All Rights Reserved. Strictly Confidential.</a:t>
            </a:r>
          </a:p>
        </p:txBody>
      </p:sp>
      <p:sp>
        <p:nvSpPr>
          <p:cNvPr id="6" name="Slide Number Placeholder 5"/>
          <p:cNvSpPr>
            <a:spLocks noGrp="1"/>
          </p:cNvSpPr>
          <p:nvPr>
            <p:ph type="sldNum" sz="quarter" idx="12"/>
          </p:nvPr>
        </p:nvSpPr>
        <p:spPr/>
        <p:txBody>
          <a:bodyPr/>
          <a:lstStyle/>
          <a:p>
            <a:fld id="{BD2C667A-577C-4006-A8F9-967919B4EF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975" y="311150"/>
            <a:ext cx="2262188" cy="66325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3239" y="311150"/>
            <a:ext cx="6637337" cy="6632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93C086-0957-45E8-89DB-6F1F12141CC4}" type="datetime1">
              <a:rPr lang="en-US" altLang="ja-JP" smtClean="0"/>
              <a:t>8/24/2023</a:t>
            </a:fld>
            <a:endParaRPr lang="en-US"/>
          </a:p>
        </p:txBody>
      </p:sp>
      <p:sp>
        <p:nvSpPr>
          <p:cNvPr id="5" name="Footer Placeholder 4"/>
          <p:cNvSpPr>
            <a:spLocks noGrp="1"/>
          </p:cNvSpPr>
          <p:nvPr>
            <p:ph type="ftr" sz="quarter" idx="11"/>
          </p:nvPr>
        </p:nvSpPr>
        <p:spPr/>
        <p:txBody>
          <a:bodyPr/>
          <a:lstStyle/>
          <a:p>
            <a:r>
              <a:rPr lang="en-US"/>
              <a:t>Copyright©️ 2023 HRD, Inc. All Rights Reserved. Strictly Confidential.</a:t>
            </a:r>
          </a:p>
        </p:txBody>
      </p:sp>
      <p:sp>
        <p:nvSpPr>
          <p:cNvPr id="6" name="Slide Number Placeholder 5"/>
          <p:cNvSpPr>
            <a:spLocks noGrp="1"/>
          </p:cNvSpPr>
          <p:nvPr>
            <p:ph type="sldNum" sz="quarter" idx="12"/>
          </p:nvPr>
        </p:nvSpPr>
        <p:spPr/>
        <p:txBody>
          <a:bodyPr/>
          <a:lstStyle/>
          <a:p>
            <a:fld id="{BD2C667A-577C-4006-A8F9-967919B4EF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2" descr="\\piicorp.org\users\ktaylo\documents\2011_Conference\PPT header copy4.jpg"/>
          <p:cNvPicPr>
            <a:picLocks noChangeAspect="1" noChangeArrowheads="1"/>
          </p:cNvPicPr>
          <p:nvPr userDrawn="1"/>
        </p:nvPicPr>
        <p:blipFill>
          <a:blip r:embed="rId2" cstate="print"/>
          <a:srcRect/>
          <a:stretch>
            <a:fillRect/>
          </a:stretch>
        </p:blipFill>
        <p:spPr bwMode="auto">
          <a:xfrm>
            <a:off x="-1" y="-11530"/>
            <a:ext cx="9144001" cy="1597819"/>
          </a:xfrm>
          <a:prstGeom prst="rect">
            <a:avLst/>
          </a:prstGeom>
          <a:noFill/>
        </p:spPr>
      </p:pic>
      <p:sp>
        <p:nvSpPr>
          <p:cNvPr id="2" name="Title 1"/>
          <p:cNvSpPr>
            <a:spLocks noGrp="1"/>
          </p:cNvSpPr>
          <p:nvPr>
            <p:ph type="title"/>
          </p:nvPr>
        </p:nvSpPr>
        <p:spPr/>
        <p:txBody>
          <a:bodyPr>
            <a:normAutofit/>
          </a:bodyPr>
          <a:lstStyle>
            <a:lvl1pPr algn="l">
              <a:defRPr sz="39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40542"/>
            <a:ext cx="8229600" cy="4485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EC8065-7E14-497C-A5A8-7EA8420E380B}" type="datetime1">
              <a:rPr lang="en-US" altLang="ja-JP" smtClean="0"/>
              <a:t>8/24/2023</a:t>
            </a:fld>
            <a:endParaRPr lang="en-US"/>
          </a:p>
        </p:txBody>
      </p:sp>
      <p:sp>
        <p:nvSpPr>
          <p:cNvPr id="5" name="Footer Placeholder 4"/>
          <p:cNvSpPr>
            <a:spLocks noGrp="1"/>
          </p:cNvSpPr>
          <p:nvPr>
            <p:ph type="ftr" sz="quarter" idx="11"/>
          </p:nvPr>
        </p:nvSpPr>
        <p:spPr>
          <a:xfrm>
            <a:off x="3124200" y="6356350"/>
            <a:ext cx="3974400" cy="365125"/>
          </a:xfrm>
        </p:spPr>
        <p:txBody>
          <a:bodyPr/>
          <a:lstStyle>
            <a:lvl1pPr>
              <a:defRPr sz="1000"/>
            </a:lvl1pPr>
          </a:lstStyle>
          <a:p>
            <a:r>
              <a:rPr lang="en-US"/>
              <a:t>Copyright©️ 2023 HRD, Inc. All Rights Reserved. Strictly Confidential.</a:t>
            </a:r>
          </a:p>
        </p:txBody>
      </p:sp>
      <p:grpSp>
        <p:nvGrpSpPr>
          <p:cNvPr id="10" name="Group 9"/>
          <p:cNvGrpSpPr/>
          <p:nvPr userDrawn="1"/>
        </p:nvGrpSpPr>
        <p:grpSpPr>
          <a:xfrm>
            <a:off x="7177974" y="-12806"/>
            <a:ext cx="1702129" cy="1605709"/>
            <a:chOff x="1875002" y="380369"/>
            <a:chExt cx="6308397" cy="6131379"/>
          </a:xfrm>
        </p:grpSpPr>
        <p:pic>
          <p:nvPicPr>
            <p:cNvPr id="11" name="Picture 2" descr="\\piicorp.org\users\ktaylo\documents\2011_Conference\logo 7a.png"/>
            <p:cNvPicPr>
              <a:picLocks noChangeAspect="1" noChangeArrowheads="1"/>
            </p:cNvPicPr>
            <p:nvPr/>
          </p:nvPicPr>
          <p:blipFill>
            <a:blip r:embed="rId3" cstate="print"/>
            <a:srcRect/>
            <a:stretch>
              <a:fillRect/>
            </a:stretch>
          </p:blipFill>
          <p:spPr bwMode="auto">
            <a:xfrm>
              <a:off x="1976757" y="380369"/>
              <a:ext cx="6131379" cy="6131379"/>
            </a:xfrm>
            <a:prstGeom prst="rect">
              <a:avLst/>
            </a:prstGeom>
            <a:noFill/>
          </p:spPr>
        </p:pic>
        <p:pic>
          <p:nvPicPr>
            <p:cNvPr id="12" name="Picture 3" descr="\\piicorp.org\users\ktaylo\documents\2011_Conference\20 yrs ribbon- blue with gold.png"/>
            <p:cNvPicPr>
              <a:picLocks noChangeAspect="1" noChangeArrowheads="1"/>
            </p:cNvPicPr>
            <p:nvPr/>
          </p:nvPicPr>
          <p:blipFill>
            <a:blip r:embed="rId4" cstate="print"/>
            <a:srcRect/>
            <a:stretch>
              <a:fillRect/>
            </a:stretch>
          </p:blipFill>
          <p:spPr bwMode="auto">
            <a:xfrm>
              <a:off x="1875002" y="3595833"/>
              <a:ext cx="6308397" cy="1056289"/>
            </a:xfrm>
            <a:prstGeom prst="rect">
              <a:avLst/>
            </a:prstGeom>
            <a:noFill/>
          </p:spPr>
        </p:pic>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46"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6"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2"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38D760-8E0D-44AA-838A-5BBD0F88177F}" type="datetime1">
              <a:rPr lang="en-US" altLang="ja-JP" smtClean="0"/>
              <a:t>8/24/2023</a:t>
            </a:fld>
            <a:endParaRPr lang="en-US"/>
          </a:p>
        </p:txBody>
      </p:sp>
      <p:sp>
        <p:nvSpPr>
          <p:cNvPr id="6" name="Slide Number Placeholder 5"/>
          <p:cNvSpPr>
            <a:spLocks noGrp="1"/>
          </p:cNvSpPr>
          <p:nvPr>
            <p:ph type="sldNum" sz="quarter" idx="12"/>
          </p:nvPr>
        </p:nvSpPr>
        <p:spPr/>
        <p:txBody>
          <a:bodyPr/>
          <a:lstStyle/>
          <a:p>
            <a:fld id="{BD2C667A-577C-4006-A8F9-967919B4EF68}" type="slidenum">
              <a:rPr lang="en-US" smtClean="0"/>
              <a:pPr/>
              <a:t>‹#›</a:t>
            </a:fld>
            <a:endParaRPr lang="en-US"/>
          </a:p>
        </p:txBody>
      </p:sp>
      <p:sp>
        <p:nvSpPr>
          <p:cNvPr id="7" name="Footer Placeholder 4">
            <a:extLst>
              <a:ext uri="{FF2B5EF4-FFF2-40B4-BE49-F238E27FC236}">
                <a16:creationId xmlns:a16="http://schemas.microsoft.com/office/drawing/2014/main" id="{D24CC263-D837-3CBA-7FEE-D5481E8B0292}"/>
              </a:ext>
            </a:extLst>
          </p:cNvPr>
          <p:cNvSpPr>
            <a:spLocks noGrp="1"/>
          </p:cNvSpPr>
          <p:nvPr>
            <p:ph type="ftr" sz="quarter" idx="11"/>
          </p:nvPr>
        </p:nvSpPr>
        <p:spPr>
          <a:xfrm>
            <a:off x="2885663" y="6356350"/>
            <a:ext cx="3974400" cy="365125"/>
          </a:xfrm>
        </p:spPr>
        <p:txBody>
          <a:bodyPr/>
          <a:lstStyle>
            <a:lvl1pPr>
              <a:defRPr sz="1000"/>
            </a:lvl1pPr>
          </a:lstStyle>
          <a:p>
            <a:r>
              <a:rPr lang="en-US"/>
              <a:t>Copyright©️ 2023 HRD, Inc. All Rights Reserved. Strictly Confidential.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3238" y="1812925"/>
            <a:ext cx="4449762"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1" y="1812925"/>
            <a:ext cx="4449763"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4D9C35-545D-44C4-BC5F-CD6289F860D9}" type="datetime1">
              <a:rPr lang="en-US" altLang="ja-JP" smtClean="0"/>
              <a:t>8/24/2023</a:t>
            </a:fld>
            <a:endParaRPr lang="en-US"/>
          </a:p>
        </p:txBody>
      </p:sp>
      <p:sp>
        <p:nvSpPr>
          <p:cNvPr id="7" name="Slide Number Placeholder 6"/>
          <p:cNvSpPr>
            <a:spLocks noGrp="1"/>
          </p:cNvSpPr>
          <p:nvPr>
            <p:ph type="sldNum" sz="quarter" idx="12"/>
          </p:nvPr>
        </p:nvSpPr>
        <p:spPr/>
        <p:txBody>
          <a:bodyPr/>
          <a:lstStyle/>
          <a:p>
            <a:fld id="{BD2C667A-577C-4006-A8F9-967919B4EF68}" type="slidenum">
              <a:rPr lang="en-US" smtClean="0"/>
              <a:pPr/>
              <a:t>‹#›</a:t>
            </a:fld>
            <a:endParaRPr lang="en-US"/>
          </a:p>
        </p:txBody>
      </p:sp>
      <p:sp>
        <p:nvSpPr>
          <p:cNvPr id="8" name="Footer Placeholder 4">
            <a:extLst>
              <a:ext uri="{FF2B5EF4-FFF2-40B4-BE49-F238E27FC236}">
                <a16:creationId xmlns:a16="http://schemas.microsoft.com/office/drawing/2014/main" id="{4100BEC5-6C4E-A7C3-A806-F504DD1A5947}"/>
              </a:ext>
            </a:extLst>
          </p:cNvPr>
          <p:cNvSpPr>
            <a:spLocks noGrp="1"/>
          </p:cNvSpPr>
          <p:nvPr>
            <p:ph type="ftr" sz="quarter" idx="11"/>
          </p:nvPr>
        </p:nvSpPr>
        <p:spPr>
          <a:xfrm>
            <a:off x="2845905" y="6351657"/>
            <a:ext cx="3974400" cy="365125"/>
          </a:xfrm>
        </p:spPr>
        <p:txBody>
          <a:bodyPr/>
          <a:lstStyle>
            <a:lvl1pPr>
              <a:defRPr sz="1000"/>
            </a:lvl1pPr>
          </a:lstStyle>
          <a:p>
            <a:r>
              <a:rPr lang="en-US"/>
              <a:t>Copyright©️ 2023 HRD, Inc. All Rights Reserved. Strictly Confidential.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146" indent="0">
              <a:buNone/>
              <a:defRPr sz="2000" b="1"/>
            </a:lvl2pPr>
            <a:lvl3pPr marL="914293" indent="0">
              <a:buNone/>
              <a:defRPr sz="1800" b="1"/>
            </a:lvl3pPr>
            <a:lvl4pPr marL="1371440" indent="0">
              <a:buNone/>
              <a:defRPr sz="1600" b="1"/>
            </a:lvl4pPr>
            <a:lvl5pPr marL="1828586" indent="0">
              <a:buNone/>
              <a:defRPr sz="1600" b="1"/>
            </a:lvl5pPr>
            <a:lvl6pPr marL="2285733" indent="0">
              <a:buNone/>
              <a:defRPr sz="1600" b="1"/>
            </a:lvl6pPr>
            <a:lvl7pPr marL="2742879" indent="0">
              <a:buNone/>
              <a:defRPr sz="1600" b="1"/>
            </a:lvl7pPr>
            <a:lvl8pPr marL="3200026" indent="0">
              <a:buNone/>
              <a:defRPr sz="1600" b="1"/>
            </a:lvl8pPr>
            <a:lvl9pPr marL="3657172"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46" indent="0">
              <a:buNone/>
              <a:defRPr sz="2000" b="1"/>
            </a:lvl2pPr>
            <a:lvl3pPr marL="914293" indent="0">
              <a:buNone/>
              <a:defRPr sz="1800" b="1"/>
            </a:lvl3pPr>
            <a:lvl4pPr marL="1371440" indent="0">
              <a:buNone/>
              <a:defRPr sz="1600" b="1"/>
            </a:lvl4pPr>
            <a:lvl5pPr marL="1828586" indent="0">
              <a:buNone/>
              <a:defRPr sz="1600" b="1"/>
            </a:lvl5pPr>
            <a:lvl6pPr marL="2285733" indent="0">
              <a:buNone/>
              <a:defRPr sz="1600" b="1"/>
            </a:lvl6pPr>
            <a:lvl7pPr marL="2742879" indent="0">
              <a:buNone/>
              <a:defRPr sz="1600" b="1"/>
            </a:lvl7pPr>
            <a:lvl8pPr marL="3200026" indent="0">
              <a:buNone/>
              <a:defRPr sz="1600" b="1"/>
            </a:lvl8pPr>
            <a:lvl9pPr marL="365717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B973EC1-682E-4A5A-A057-BE868268AB1D}" type="datetime1">
              <a:rPr lang="en-US" altLang="ja-JP" smtClean="0"/>
              <a:t>8/24/2023</a:t>
            </a:fld>
            <a:endParaRPr lang="en-US"/>
          </a:p>
        </p:txBody>
      </p:sp>
      <p:sp>
        <p:nvSpPr>
          <p:cNvPr id="9" name="Slide Number Placeholder 8"/>
          <p:cNvSpPr>
            <a:spLocks noGrp="1"/>
          </p:cNvSpPr>
          <p:nvPr>
            <p:ph type="sldNum" sz="quarter" idx="12"/>
          </p:nvPr>
        </p:nvSpPr>
        <p:spPr/>
        <p:txBody>
          <a:bodyPr/>
          <a:lstStyle/>
          <a:p>
            <a:fld id="{BD2C667A-577C-4006-A8F9-967919B4EF68}" type="slidenum">
              <a:rPr lang="en-US" smtClean="0"/>
              <a:pPr/>
              <a:t>‹#›</a:t>
            </a:fld>
            <a:endParaRPr lang="en-US"/>
          </a:p>
        </p:txBody>
      </p:sp>
      <p:sp>
        <p:nvSpPr>
          <p:cNvPr id="10" name="Footer Placeholder 4">
            <a:extLst>
              <a:ext uri="{FF2B5EF4-FFF2-40B4-BE49-F238E27FC236}">
                <a16:creationId xmlns:a16="http://schemas.microsoft.com/office/drawing/2014/main" id="{7DE9B5AA-E45C-9E81-C9EB-DE65D8483F54}"/>
              </a:ext>
            </a:extLst>
          </p:cNvPr>
          <p:cNvSpPr>
            <a:spLocks noGrp="1"/>
          </p:cNvSpPr>
          <p:nvPr>
            <p:ph type="ftr" sz="quarter" idx="11"/>
          </p:nvPr>
        </p:nvSpPr>
        <p:spPr>
          <a:xfrm>
            <a:off x="2786269" y="6356350"/>
            <a:ext cx="3974400" cy="365125"/>
          </a:xfrm>
        </p:spPr>
        <p:txBody>
          <a:bodyPr/>
          <a:lstStyle>
            <a:lvl1pPr>
              <a:defRPr sz="1000"/>
            </a:lvl1pPr>
          </a:lstStyle>
          <a:p>
            <a:r>
              <a:rPr lang="en-US"/>
              <a:t>Copyright©️ 2023 HRD, Inc. All Rights Reserved. Strictly Confidential.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7C43CB-23AF-4CCD-9C2B-726EBBF55B8F}" type="datetime1">
              <a:rPr lang="en-US" altLang="ja-JP" smtClean="0"/>
              <a:t>8/24/2023</a:t>
            </a:fld>
            <a:endParaRPr lang="en-US"/>
          </a:p>
        </p:txBody>
      </p:sp>
      <p:sp>
        <p:nvSpPr>
          <p:cNvPr id="5" name="Slide Number Placeholder 4"/>
          <p:cNvSpPr>
            <a:spLocks noGrp="1"/>
          </p:cNvSpPr>
          <p:nvPr>
            <p:ph type="sldNum" sz="quarter" idx="12"/>
          </p:nvPr>
        </p:nvSpPr>
        <p:spPr/>
        <p:txBody>
          <a:bodyPr/>
          <a:lstStyle/>
          <a:p>
            <a:fld id="{BD2C667A-577C-4006-A8F9-967919B4EF68}" type="slidenum">
              <a:rPr lang="en-US" smtClean="0"/>
              <a:pPr/>
              <a:t>‹#›</a:t>
            </a:fld>
            <a:endParaRPr lang="en-US"/>
          </a:p>
        </p:txBody>
      </p:sp>
      <p:sp>
        <p:nvSpPr>
          <p:cNvPr id="7" name="Footer Placeholder 4">
            <a:extLst>
              <a:ext uri="{FF2B5EF4-FFF2-40B4-BE49-F238E27FC236}">
                <a16:creationId xmlns:a16="http://schemas.microsoft.com/office/drawing/2014/main" id="{70F547BF-697E-1E75-0C2F-90C187BEAD39}"/>
              </a:ext>
            </a:extLst>
          </p:cNvPr>
          <p:cNvSpPr>
            <a:spLocks noGrp="1"/>
          </p:cNvSpPr>
          <p:nvPr>
            <p:ph type="ftr" sz="quarter" idx="11"/>
          </p:nvPr>
        </p:nvSpPr>
        <p:spPr>
          <a:xfrm>
            <a:off x="2796209" y="6356350"/>
            <a:ext cx="3974400" cy="365125"/>
          </a:xfrm>
        </p:spPr>
        <p:txBody>
          <a:bodyPr/>
          <a:lstStyle>
            <a:lvl1pPr>
              <a:defRPr sz="1000"/>
            </a:lvl1pPr>
          </a:lstStyle>
          <a:p>
            <a:r>
              <a:rPr lang="en-US"/>
              <a:t>Copyright©️ 2023 HRD, Inc. All Rights Reserved. Strictly Confidential.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96739-6AA6-44DC-9F4E-C5DD4D4102C5}" type="datetime1">
              <a:rPr lang="en-US" altLang="ja-JP" smtClean="0"/>
              <a:t>8/24/2023</a:t>
            </a:fld>
            <a:endParaRPr lang="en-US"/>
          </a:p>
        </p:txBody>
      </p:sp>
      <p:sp>
        <p:nvSpPr>
          <p:cNvPr id="3" name="Footer Placeholder 2"/>
          <p:cNvSpPr>
            <a:spLocks noGrp="1"/>
          </p:cNvSpPr>
          <p:nvPr>
            <p:ph type="ftr" sz="quarter" idx="11"/>
          </p:nvPr>
        </p:nvSpPr>
        <p:spPr/>
        <p:txBody>
          <a:bodyPr/>
          <a:lstStyle/>
          <a:p>
            <a:r>
              <a:rPr lang="en-US"/>
              <a:t>Copyright©️ 2023 HRD, Inc. All Rights Reserved. Strictly Confidential.</a:t>
            </a:r>
          </a:p>
        </p:txBody>
      </p:sp>
      <p:sp>
        <p:nvSpPr>
          <p:cNvPr id="4" name="Slide Number Placeholder 3"/>
          <p:cNvSpPr>
            <a:spLocks noGrp="1"/>
          </p:cNvSpPr>
          <p:nvPr>
            <p:ph type="sldNum" sz="quarter" idx="12"/>
          </p:nvPr>
        </p:nvSpPr>
        <p:spPr/>
        <p:txBody>
          <a:bodyPr/>
          <a:lstStyle/>
          <a:p>
            <a:fld id="{BD2C667A-577C-4006-A8F9-967919B4EF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0"/>
            <a:ext cx="3008313" cy="4691063"/>
          </a:xfrm>
        </p:spPr>
        <p:txBody>
          <a:bodyPr/>
          <a:lstStyle>
            <a:lvl1pPr marL="0" indent="0">
              <a:buNone/>
              <a:defRPr sz="1400"/>
            </a:lvl1pPr>
            <a:lvl2pPr marL="457146" indent="0">
              <a:buNone/>
              <a:defRPr sz="1200"/>
            </a:lvl2pPr>
            <a:lvl3pPr marL="914293" indent="0">
              <a:buNone/>
              <a:defRPr sz="1000"/>
            </a:lvl3pPr>
            <a:lvl4pPr marL="1371440" indent="0">
              <a:buNone/>
              <a:defRPr sz="900"/>
            </a:lvl4pPr>
            <a:lvl5pPr marL="1828586" indent="0">
              <a:buNone/>
              <a:defRPr sz="900"/>
            </a:lvl5pPr>
            <a:lvl6pPr marL="2285733" indent="0">
              <a:buNone/>
              <a:defRPr sz="900"/>
            </a:lvl6pPr>
            <a:lvl7pPr marL="2742879" indent="0">
              <a:buNone/>
              <a:defRPr sz="900"/>
            </a:lvl7pPr>
            <a:lvl8pPr marL="3200026" indent="0">
              <a:buNone/>
              <a:defRPr sz="900"/>
            </a:lvl8pPr>
            <a:lvl9pPr marL="3657172"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870CC2-8623-405F-9EA2-76BC5F5632BC}" type="datetime1">
              <a:rPr lang="en-US" altLang="ja-JP" smtClean="0"/>
              <a:t>8/24/2023</a:t>
            </a:fld>
            <a:endParaRPr lang="en-US"/>
          </a:p>
        </p:txBody>
      </p:sp>
      <p:sp>
        <p:nvSpPr>
          <p:cNvPr id="6" name="Footer Placeholder 5"/>
          <p:cNvSpPr>
            <a:spLocks noGrp="1"/>
          </p:cNvSpPr>
          <p:nvPr>
            <p:ph type="ftr" sz="quarter" idx="11"/>
          </p:nvPr>
        </p:nvSpPr>
        <p:spPr/>
        <p:txBody>
          <a:bodyPr/>
          <a:lstStyle/>
          <a:p>
            <a:r>
              <a:rPr lang="en-US"/>
              <a:t>Copyright©️ 2023 HRD, Inc. All Rights Reserved. Strictly Confidential.</a:t>
            </a:r>
          </a:p>
        </p:txBody>
      </p:sp>
      <p:sp>
        <p:nvSpPr>
          <p:cNvPr id="7" name="Slide Number Placeholder 6"/>
          <p:cNvSpPr>
            <a:spLocks noGrp="1"/>
          </p:cNvSpPr>
          <p:nvPr>
            <p:ph type="sldNum" sz="quarter" idx="12"/>
          </p:nvPr>
        </p:nvSpPr>
        <p:spPr/>
        <p:txBody>
          <a:bodyPr/>
          <a:lstStyle/>
          <a:p>
            <a:fld id="{BD2C667A-577C-4006-A8F9-967919B4EF6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46" indent="0">
              <a:buNone/>
              <a:defRPr sz="2800"/>
            </a:lvl2pPr>
            <a:lvl3pPr marL="914293" indent="0">
              <a:buNone/>
              <a:defRPr sz="2400"/>
            </a:lvl3pPr>
            <a:lvl4pPr marL="1371440" indent="0">
              <a:buNone/>
              <a:defRPr sz="2000"/>
            </a:lvl4pPr>
            <a:lvl5pPr marL="1828586" indent="0">
              <a:buNone/>
              <a:defRPr sz="2000"/>
            </a:lvl5pPr>
            <a:lvl6pPr marL="2285733" indent="0">
              <a:buNone/>
              <a:defRPr sz="2000"/>
            </a:lvl6pPr>
            <a:lvl7pPr marL="2742879" indent="0">
              <a:buNone/>
              <a:defRPr sz="2000"/>
            </a:lvl7pPr>
            <a:lvl8pPr marL="3200026" indent="0">
              <a:buNone/>
              <a:defRPr sz="2000"/>
            </a:lvl8pPr>
            <a:lvl9pPr marL="3657172"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46" indent="0">
              <a:buNone/>
              <a:defRPr sz="1200"/>
            </a:lvl2pPr>
            <a:lvl3pPr marL="914293" indent="0">
              <a:buNone/>
              <a:defRPr sz="1000"/>
            </a:lvl3pPr>
            <a:lvl4pPr marL="1371440" indent="0">
              <a:buNone/>
              <a:defRPr sz="900"/>
            </a:lvl4pPr>
            <a:lvl5pPr marL="1828586" indent="0">
              <a:buNone/>
              <a:defRPr sz="900"/>
            </a:lvl5pPr>
            <a:lvl6pPr marL="2285733" indent="0">
              <a:buNone/>
              <a:defRPr sz="900"/>
            </a:lvl6pPr>
            <a:lvl7pPr marL="2742879" indent="0">
              <a:buNone/>
              <a:defRPr sz="900"/>
            </a:lvl7pPr>
            <a:lvl8pPr marL="3200026" indent="0">
              <a:buNone/>
              <a:defRPr sz="900"/>
            </a:lvl8pPr>
            <a:lvl9pPr marL="3657172"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6BC40F-DBF6-45BD-863E-CF33DBE862FD}" type="datetime1">
              <a:rPr lang="en-US" altLang="ja-JP" smtClean="0"/>
              <a:t>8/24/2023</a:t>
            </a:fld>
            <a:endParaRPr lang="en-US"/>
          </a:p>
        </p:txBody>
      </p:sp>
      <p:sp>
        <p:nvSpPr>
          <p:cNvPr id="6" name="Footer Placeholder 5"/>
          <p:cNvSpPr>
            <a:spLocks noGrp="1"/>
          </p:cNvSpPr>
          <p:nvPr>
            <p:ph type="ftr" sz="quarter" idx="11"/>
          </p:nvPr>
        </p:nvSpPr>
        <p:spPr/>
        <p:txBody>
          <a:bodyPr/>
          <a:lstStyle/>
          <a:p>
            <a:r>
              <a:rPr lang="en-US"/>
              <a:t>Copyright©️ 2023 HRD, Inc. All Rights Reserved. Strictly Confidential.</a:t>
            </a:r>
          </a:p>
        </p:txBody>
      </p:sp>
      <p:sp>
        <p:nvSpPr>
          <p:cNvPr id="7" name="Slide Number Placeholder 6"/>
          <p:cNvSpPr>
            <a:spLocks noGrp="1"/>
          </p:cNvSpPr>
          <p:nvPr>
            <p:ph type="sldNum" sz="quarter" idx="12"/>
          </p:nvPr>
        </p:nvSpPr>
        <p:spPr/>
        <p:txBody>
          <a:bodyPr/>
          <a:lstStyle/>
          <a:p>
            <a:fld id="{BD2C667A-577C-4006-A8F9-967919B4EF6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29" tIns="45714" rIns="91429" bIns="45714"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29" tIns="45714" rIns="91429" bIns="457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29" tIns="45714" rIns="91429" bIns="45714" rtlCol="0" anchor="ctr"/>
          <a:lstStyle>
            <a:lvl1pPr algn="l">
              <a:defRPr sz="1200">
                <a:solidFill>
                  <a:schemeClr val="tx1">
                    <a:tint val="75000"/>
                  </a:schemeClr>
                </a:solidFill>
              </a:defRPr>
            </a:lvl1pPr>
          </a:lstStyle>
          <a:p>
            <a:fld id="{7FF62AA4-5A9C-4119-8A86-4A325CC24ED6}" type="datetime1">
              <a:rPr lang="en-US" altLang="ja-JP" smtClean="0"/>
              <a:t>8/24/2023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29" tIns="45714" rIns="91429" bIns="45714" rtlCol="0" anchor="ctr"/>
          <a:lstStyle>
            <a:lvl1pPr algn="ctr">
              <a:defRPr sz="1200">
                <a:solidFill>
                  <a:schemeClr val="tx1">
                    <a:tint val="75000"/>
                  </a:schemeClr>
                </a:solidFill>
              </a:defRPr>
            </a:lvl1pPr>
          </a:lstStyle>
          <a:p>
            <a:r>
              <a:rPr lang="en-US"/>
              <a:t>Copyright©️ 2023 HRD, Inc. All Rights Reserved. Strictly Confidential.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29" tIns="45714" rIns="91429" bIns="45714" rtlCol="0" anchor="ctr"/>
          <a:lstStyle>
            <a:lvl1pPr algn="r">
              <a:defRPr sz="1200">
                <a:solidFill>
                  <a:schemeClr val="tx1">
                    <a:tint val="75000"/>
                  </a:schemeClr>
                </a:solidFill>
              </a:defRPr>
            </a:lvl1pPr>
          </a:lstStyle>
          <a:p>
            <a:fld id="{BD2C667A-577C-4006-A8F9-967919B4EF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293" rtl="0" eaLnBrk="1" latinLnBrk="0" hangingPunct="1">
        <a:spcBef>
          <a:spcPct val="0"/>
        </a:spcBef>
        <a:buNone/>
        <a:defRPr sz="4400" kern="1200">
          <a:solidFill>
            <a:schemeClr val="tx1"/>
          </a:solidFill>
          <a:latin typeface="+mj-lt"/>
          <a:ea typeface="+mj-ea"/>
          <a:cs typeface="+mj-cs"/>
        </a:defRPr>
      </a:lvl1pPr>
    </p:titleStyle>
    <p:bodyStyle>
      <a:lvl1pPr marL="342860" indent="-342860" algn="l" defTabSz="914293"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63" indent="-285717" algn="l" defTabSz="914293"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67" indent="-228573" algn="l" defTabSz="914293"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13"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59"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rgbClr val="072C42"/>
            </a:gs>
            <a:gs pos="0">
              <a:srgbClr val="005DA2"/>
            </a:gs>
            <a:gs pos="69000">
              <a:srgbClr val="072C42"/>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n-US" sz="2800"/>
              <a:t>How To Deliver A Demo – PXT &amp; CheckPoint 360</a:t>
            </a:r>
            <a:br>
              <a:rPr lang="en-US" sz="2800"/>
            </a:br>
            <a:r>
              <a:rPr lang="en-US" sz="2800"/>
              <a:t>Debbie Muno &amp; Jeff Summers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How to make the demo a </a:t>
            </a:r>
            <a:br>
              <a:rPr lang="en-US"/>
            </a:br>
            <a:r>
              <a:rPr lang="en-US"/>
              <a:t>successful process</a:t>
            </a:r>
          </a:p>
        </p:txBody>
      </p:sp>
      <p:sp>
        <p:nvSpPr>
          <p:cNvPr id="3" name="Content Placeholder 2"/>
          <p:cNvSpPr>
            <a:spLocks noGrp="1"/>
          </p:cNvSpPr>
          <p:nvPr>
            <p:ph idx="1"/>
          </p:nvPr>
        </p:nvSpPr>
        <p:spPr/>
        <p:txBody>
          <a:bodyPr/>
          <a:lstStyle/>
          <a:p>
            <a:r>
              <a:rPr lang="en-US"/>
              <a:t>6.	Call prospect when PXT-taker completes to schedule appointment to review results.  (Fastest call back EVER!)</a:t>
            </a:r>
          </a:p>
          <a:p>
            <a:endParaRPr lang="en-US"/>
          </a:p>
        </p:txBody>
      </p:sp>
      <p:sp>
        <p:nvSpPr>
          <p:cNvPr id="4" name="フッター プレースホルダー 3">
            <a:extLst>
              <a:ext uri="{FF2B5EF4-FFF2-40B4-BE49-F238E27FC236}">
                <a16:creationId xmlns:a16="http://schemas.microsoft.com/office/drawing/2014/main" id="{0283D6D2-C45B-05D8-66BC-1EF886E76AFF}"/>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FADCFEE3-07C9-4677-6B3C-F590E5BCE34F}"/>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574138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III.	Delivering the demo results </a:t>
            </a:r>
            <a:br>
              <a:rPr lang="en-US"/>
            </a:br>
            <a:endParaRPr lang="en-US"/>
          </a:p>
        </p:txBody>
      </p:sp>
      <p:sp>
        <p:nvSpPr>
          <p:cNvPr id="3" name="Content Placeholder 2"/>
          <p:cNvSpPr>
            <a:spLocks noGrp="1"/>
          </p:cNvSpPr>
          <p:nvPr>
            <p:ph idx="1"/>
          </p:nvPr>
        </p:nvSpPr>
        <p:spPr/>
        <p:txBody>
          <a:bodyPr>
            <a:normAutofit fontScale="77500" lnSpcReduction="20000"/>
          </a:bodyPr>
          <a:lstStyle/>
          <a:p>
            <a:r>
              <a:rPr lang="en-US"/>
              <a:t>1.	Take PXT Individual Profile and PXT Individual Graph (Remember to check distortion before your appointment)</a:t>
            </a:r>
          </a:p>
          <a:p>
            <a:r>
              <a:rPr lang="en-US"/>
              <a:t>2.	Do NOT compare PXT-taker to any HPMs!</a:t>
            </a:r>
          </a:p>
          <a:p>
            <a:r>
              <a:rPr lang="en-US"/>
              <a:t>3.	Reiterate the goal of this exercise: “To demonstrate what our assessment measures and to see how close our information is to your observations of the PXT-taker.  Remember, we don’t </a:t>
            </a:r>
            <a:r>
              <a:rPr lang="en-US" u="sng"/>
              <a:t>yet</a:t>
            </a:r>
            <a:r>
              <a:rPr lang="en-US"/>
              <a:t> have HPM for your organization, so there isn’t anything to compare the PXT-taker to…</a:t>
            </a:r>
            <a:r>
              <a:rPr lang="en-US" u="sng"/>
              <a:t>yet</a:t>
            </a:r>
            <a:r>
              <a:rPr lang="en-US"/>
              <a:t>!”</a:t>
            </a:r>
          </a:p>
          <a:p>
            <a:r>
              <a:rPr lang="en-US"/>
              <a:t>4.	If very comfortable with PXT, review Graph with prospect…scale by scale (reiterate definition of scale, personalize description for PXT-taker [this is why we ask for their title])</a:t>
            </a:r>
          </a:p>
          <a:p>
            <a:endParaRPr lang="en-US"/>
          </a:p>
        </p:txBody>
      </p:sp>
      <p:sp>
        <p:nvSpPr>
          <p:cNvPr id="4" name="フッター プレースホルダー 3">
            <a:extLst>
              <a:ext uri="{FF2B5EF4-FFF2-40B4-BE49-F238E27FC236}">
                <a16:creationId xmlns:a16="http://schemas.microsoft.com/office/drawing/2014/main" id="{F84C1982-6CFA-1A70-809C-0C6A9DA3C9BC}"/>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FB962CA4-0CFC-4BA7-46DD-B04E2B19ECCA}"/>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613953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Delivering the demo results</a:t>
            </a:r>
          </a:p>
        </p:txBody>
      </p:sp>
      <p:sp>
        <p:nvSpPr>
          <p:cNvPr id="3" name="Content Placeholder 2"/>
          <p:cNvSpPr>
            <a:spLocks noGrp="1"/>
          </p:cNvSpPr>
          <p:nvPr>
            <p:ph idx="1"/>
          </p:nvPr>
        </p:nvSpPr>
        <p:spPr/>
        <p:txBody>
          <a:bodyPr>
            <a:normAutofit lnSpcReduction="10000"/>
          </a:bodyPr>
          <a:lstStyle/>
          <a:p>
            <a:r>
              <a:rPr lang="en-US"/>
              <a:t>5.	If not comfortable with PXT, review Individual Profile with the Individual Graph (scale by scale,  </a:t>
            </a:r>
            <a:r>
              <a:rPr lang="en-US" u="sng"/>
              <a:t>pre-select bullet points on Individual Profile for review)</a:t>
            </a:r>
          </a:p>
          <a:p>
            <a:r>
              <a:rPr lang="en-US"/>
              <a:t>6.	This is the place to Trial Close, Trial Close, Trial Close!  “Does this sound like _______?”  “Do you see this type of behavior?” “Do you notice this when ________ is working with numbers?” etc.</a:t>
            </a:r>
          </a:p>
          <a:p>
            <a:pPr marL="0" indent="0">
              <a:buNone/>
            </a:pPr>
            <a:endParaRPr lang="en-US"/>
          </a:p>
        </p:txBody>
      </p:sp>
      <p:sp>
        <p:nvSpPr>
          <p:cNvPr id="4" name="フッター プレースホルダー 3">
            <a:extLst>
              <a:ext uri="{FF2B5EF4-FFF2-40B4-BE49-F238E27FC236}">
                <a16:creationId xmlns:a16="http://schemas.microsoft.com/office/drawing/2014/main" id="{70C9D3C6-98D6-C853-C3AA-B13CBD84994F}"/>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DDDBAE39-54AB-9690-2839-AB495B14C8DE}"/>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063227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Delivering the demo results</a:t>
            </a:r>
          </a:p>
        </p:txBody>
      </p:sp>
      <p:sp>
        <p:nvSpPr>
          <p:cNvPr id="3" name="Content Placeholder 2"/>
          <p:cNvSpPr>
            <a:spLocks noGrp="1"/>
          </p:cNvSpPr>
          <p:nvPr>
            <p:ph idx="1"/>
          </p:nvPr>
        </p:nvSpPr>
        <p:spPr/>
        <p:txBody>
          <a:bodyPr/>
          <a:lstStyle/>
          <a:p>
            <a:r>
              <a:rPr lang="en-US"/>
              <a:t>7.	Talk about it!  Let your prospect talk to you about the PXT-Taker!  </a:t>
            </a:r>
          </a:p>
          <a:p>
            <a:r>
              <a:rPr lang="en-US"/>
              <a:t>8.	Instruct your prospect to share ONLY the Individual Profile with the PXT-taker</a:t>
            </a:r>
          </a:p>
          <a:p>
            <a:r>
              <a:rPr lang="en-US"/>
              <a:t>9.	Offer to review the Individual Profile with the PXT-taker if they’d like</a:t>
            </a:r>
          </a:p>
          <a:p>
            <a:endParaRPr lang="en-US"/>
          </a:p>
        </p:txBody>
      </p:sp>
      <p:sp>
        <p:nvSpPr>
          <p:cNvPr id="4" name="フッター プレースホルダー 3">
            <a:extLst>
              <a:ext uri="{FF2B5EF4-FFF2-40B4-BE49-F238E27FC236}">
                <a16:creationId xmlns:a16="http://schemas.microsoft.com/office/drawing/2014/main" id="{67C1CE23-6C29-FAE5-F960-DC372EA78474}"/>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FD82CEB8-2EDD-6605-F6A7-7518B76240C0}"/>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953568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IV.	Closing to business</a:t>
            </a:r>
            <a:br>
              <a:rPr lang="en-US"/>
            </a:br>
            <a:endParaRPr lang="en-US"/>
          </a:p>
        </p:txBody>
      </p:sp>
      <p:sp>
        <p:nvSpPr>
          <p:cNvPr id="3" name="Content Placeholder 2"/>
          <p:cNvSpPr>
            <a:spLocks noGrp="1"/>
          </p:cNvSpPr>
          <p:nvPr>
            <p:ph idx="1"/>
          </p:nvPr>
        </p:nvSpPr>
        <p:spPr/>
        <p:txBody>
          <a:bodyPr>
            <a:normAutofit fontScale="85000" lnSpcReduction="10000"/>
          </a:bodyPr>
          <a:lstStyle/>
          <a:p>
            <a:r>
              <a:rPr lang="en-US"/>
              <a:t>During the review of the PXT scales, your selling is at its most powerful.  Your trial closes “Does this sound like _____?” etc. are making this information tangible for the prospect.  Every time they agree to your description of the PXT-taker in each and every scale, they are moving closer to doing business with you.</a:t>
            </a:r>
          </a:p>
          <a:p>
            <a:r>
              <a:rPr lang="en-US"/>
              <a:t>After the review of all the scales, REPEAT the goal of this exercise (PXT = observations?) and remind prospect that this is just a part of the whole system:</a:t>
            </a:r>
          </a:p>
          <a:p>
            <a:pPr lvl="2"/>
            <a:r>
              <a:rPr lang="en-US"/>
              <a:t>Placement, Coaching, Succession Planning, Talent Redistribution etc.</a:t>
            </a:r>
          </a:p>
          <a:p>
            <a:pPr lvl="2"/>
            <a:endParaRPr lang="en-US"/>
          </a:p>
        </p:txBody>
      </p:sp>
      <p:sp>
        <p:nvSpPr>
          <p:cNvPr id="4" name="フッター プレースホルダー 3">
            <a:extLst>
              <a:ext uri="{FF2B5EF4-FFF2-40B4-BE49-F238E27FC236}">
                <a16:creationId xmlns:a16="http://schemas.microsoft.com/office/drawing/2014/main" id="{6DA54F5C-10BE-A34A-99EB-7235305A36E1}"/>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82E9E7B1-0266-3DE1-1287-7B1BEF8DCAB5}"/>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74297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Closing to business</a:t>
            </a:r>
          </a:p>
        </p:txBody>
      </p:sp>
      <p:sp>
        <p:nvSpPr>
          <p:cNvPr id="3" name="Content Placeholder 2"/>
          <p:cNvSpPr>
            <a:spLocks noGrp="1"/>
          </p:cNvSpPr>
          <p:nvPr>
            <p:ph idx="1"/>
          </p:nvPr>
        </p:nvSpPr>
        <p:spPr/>
        <p:txBody>
          <a:bodyPr>
            <a:normAutofit fontScale="92500"/>
          </a:bodyPr>
          <a:lstStyle/>
          <a:p>
            <a:pPr marL="0" indent="0">
              <a:buNone/>
            </a:pPr>
            <a:r>
              <a:rPr lang="en-US"/>
              <a:t>	Ask prospect what questions they have for us.</a:t>
            </a:r>
          </a:p>
          <a:p>
            <a:pPr marL="0" indent="0">
              <a:buNone/>
            </a:pPr>
            <a:r>
              <a:rPr lang="en-US"/>
              <a:t>CLOSE!!  How would you like to start this process?  Where is the right place to begin? Etc.</a:t>
            </a:r>
          </a:p>
          <a:p>
            <a:pPr marL="0" indent="0">
              <a:buNone/>
            </a:pPr>
            <a:endParaRPr lang="en-US"/>
          </a:p>
          <a:p>
            <a:pPr marL="0" indent="0">
              <a:buNone/>
            </a:pPr>
            <a:r>
              <a:rPr lang="en-US"/>
              <a:t>Enjoy your new client!  Remember, More Demos = More Clients!!!!</a:t>
            </a:r>
          </a:p>
          <a:p>
            <a:pPr marL="0" indent="0" algn="ctr">
              <a:buNone/>
            </a:pPr>
            <a:r>
              <a:rPr lang="en-US"/>
              <a:t>     </a:t>
            </a:r>
            <a:r>
              <a:rPr lang="en-US" b="1"/>
              <a:t>End of PXT session</a:t>
            </a:r>
          </a:p>
          <a:p>
            <a:pPr marL="0" indent="0" algn="ctr">
              <a:buNone/>
            </a:pPr>
            <a:r>
              <a:rPr lang="en-US" b="1"/>
              <a:t>Debbie Muno</a:t>
            </a:r>
          </a:p>
          <a:p>
            <a:pPr marL="0" indent="0">
              <a:buNone/>
            </a:pPr>
            <a:endParaRPr lang="en-US"/>
          </a:p>
        </p:txBody>
      </p:sp>
      <p:sp>
        <p:nvSpPr>
          <p:cNvPr id="4" name="フッター プレースホルダー 3">
            <a:extLst>
              <a:ext uri="{FF2B5EF4-FFF2-40B4-BE49-F238E27FC236}">
                <a16:creationId xmlns:a16="http://schemas.microsoft.com/office/drawing/2014/main" id="{8EF753EA-995A-061C-6DD0-D9DB4E50A738}"/>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F31C4F48-6CAA-5111-B7B8-3AD756AB8908}"/>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364735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	Why (CheckPoint)</a:t>
            </a:r>
          </a:p>
        </p:txBody>
      </p:sp>
      <p:sp>
        <p:nvSpPr>
          <p:cNvPr id="3" name="Content Placeholder 2"/>
          <p:cNvSpPr>
            <a:spLocks noGrp="1"/>
          </p:cNvSpPr>
          <p:nvPr>
            <p:ph idx="1"/>
          </p:nvPr>
        </p:nvSpPr>
        <p:spPr/>
        <p:txBody>
          <a:bodyPr/>
          <a:lstStyle/>
          <a:p>
            <a:r>
              <a:rPr lang="en-US"/>
              <a:t>Same reasons as PXT!</a:t>
            </a:r>
          </a:p>
          <a:p>
            <a:endParaRPr lang="en-US"/>
          </a:p>
          <a:p>
            <a:r>
              <a:rPr lang="en-US"/>
              <a:t>“Try it you’ll like it!”</a:t>
            </a:r>
          </a:p>
        </p:txBody>
      </p:sp>
      <p:sp>
        <p:nvSpPr>
          <p:cNvPr id="4" name="フッター プレースホルダー 3">
            <a:extLst>
              <a:ext uri="{FF2B5EF4-FFF2-40B4-BE49-F238E27FC236}">
                <a16:creationId xmlns:a16="http://schemas.microsoft.com/office/drawing/2014/main" id="{FA749E3E-F43E-6174-A39F-6C0A6AC5465E}"/>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9134A72E-8855-8AA7-D1A3-479D3F0211A1}"/>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078881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II. How to make the CheckPoint </a:t>
            </a:r>
            <a:br>
              <a:rPr lang="en-US"/>
            </a:br>
            <a:r>
              <a:rPr lang="en-US"/>
              <a:t>demo a successful process</a:t>
            </a:r>
          </a:p>
        </p:txBody>
      </p:sp>
      <p:sp>
        <p:nvSpPr>
          <p:cNvPr id="3" name="Content Placeholder 2"/>
          <p:cNvSpPr>
            <a:spLocks noGrp="1"/>
          </p:cNvSpPr>
          <p:nvPr>
            <p:ph idx="1"/>
          </p:nvPr>
        </p:nvSpPr>
        <p:spPr/>
        <p:txBody>
          <a:bodyPr>
            <a:normAutofit/>
          </a:bodyPr>
          <a:lstStyle/>
          <a:p>
            <a:r>
              <a:rPr lang="en-US"/>
              <a:t>1.	Prospects = </a:t>
            </a:r>
            <a:r>
              <a:rPr lang="en-US" b="1" u="sng"/>
              <a:t>Executive Level </a:t>
            </a:r>
            <a:r>
              <a:rPr lang="en-US"/>
              <a:t>(Manager of Managers at a minimum), VP of HR, Directors of Talent Management</a:t>
            </a:r>
          </a:p>
          <a:p>
            <a:r>
              <a:rPr lang="en-US"/>
              <a:t>2.	Sales Process: Discovery…review sample reports.  Close to complimentary Checkpoint (same reasons as PXT)</a:t>
            </a:r>
          </a:p>
          <a:p>
            <a:pPr lvl="1"/>
            <a:endParaRPr lang="en-US"/>
          </a:p>
        </p:txBody>
      </p:sp>
      <p:sp>
        <p:nvSpPr>
          <p:cNvPr id="4" name="フッター プレースホルダー 3">
            <a:extLst>
              <a:ext uri="{FF2B5EF4-FFF2-40B4-BE49-F238E27FC236}">
                <a16:creationId xmlns:a16="http://schemas.microsoft.com/office/drawing/2014/main" id="{C62A2678-E2C1-EED9-DF91-6F2F9E37688A}"/>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E0FC1643-6525-3C50-068E-F86C9701A837}"/>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97522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How to make the CheckPoint </a:t>
            </a:r>
            <a:br>
              <a:rPr lang="en-US"/>
            </a:br>
            <a:r>
              <a:rPr lang="en-US"/>
              <a:t>demo a successful process</a:t>
            </a:r>
          </a:p>
        </p:txBody>
      </p:sp>
      <p:sp>
        <p:nvSpPr>
          <p:cNvPr id="3" name="Content Placeholder 2"/>
          <p:cNvSpPr>
            <a:spLocks noGrp="1"/>
          </p:cNvSpPr>
          <p:nvPr>
            <p:ph idx="1"/>
          </p:nvPr>
        </p:nvSpPr>
        <p:spPr/>
        <p:txBody>
          <a:bodyPr/>
          <a:lstStyle/>
          <a:p>
            <a:pPr marL="0" indent="0">
              <a:buNone/>
            </a:pPr>
            <a:r>
              <a:rPr lang="en-US"/>
              <a:t>3.	Who should be selected as the “Self”?  </a:t>
            </a:r>
          </a:p>
          <a:p>
            <a:pPr lvl="1"/>
            <a:r>
              <a:rPr lang="en-US"/>
              <a:t>Someone who the prospect knows well</a:t>
            </a:r>
          </a:p>
          <a:p>
            <a:pPr lvl="1"/>
            <a:r>
              <a:rPr lang="en-US"/>
              <a:t>Self has been in the management position for at least 6 months or so</a:t>
            </a:r>
          </a:p>
          <a:p>
            <a:pPr lvl="1"/>
            <a:r>
              <a:rPr lang="en-US"/>
              <a:t>Someone who meets or exceeds expectations</a:t>
            </a:r>
          </a:p>
          <a:p>
            <a:pPr lvl="1"/>
            <a:r>
              <a:rPr lang="en-US"/>
              <a:t>Progressive manager (if possible)…someone who’s is interested in self-development</a:t>
            </a:r>
          </a:p>
          <a:p>
            <a:pPr lvl="1"/>
            <a:endParaRPr lang="en-US"/>
          </a:p>
          <a:p>
            <a:endParaRPr lang="en-US"/>
          </a:p>
        </p:txBody>
      </p:sp>
      <p:sp>
        <p:nvSpPr>
          <p:cNvPr id="4" name="フッター プレースホルダー 3">
            <a:extLst>
              <a:ext uri="{FF2B5EF4-FFF2-40B4-BE49-F238E27FC236}">
                <a16:creationId xmlns:a16="http://schemas.microsoft.com/office/drawing/2014/main" id="{787B320B-49B1-FFC0-DAA8-21B03D3B308C}"/>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846C8F25-05F1-5F28-18A1-9E7422BEFB2C}"/>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974122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How to make the CheckPoint </a:t>
            </a:r>
            <a:br>
              <a:rPr lang="en-US"/>
            </a:br>
            <a:r>
              <a:rPr lang="en-US"/>
              <a:t>demo a successful process</a:t>
            </a:r>
          </a:p>
        </p:txBody>
      </p:sp>
      <p:sp>
        <p:nvSpPr>
          <p:cNvPr id="3" name="Content Placeholder 2"/>
          <p:cNvSpPr>
            <a:spLocks noGrp="1"/>
          </p:cNvSpPr>
          <p:nvPr>
            <p:ph idx="1"/>
          </p:nvPr>
        </p:nvSpPr>
        <p:spPr/>
        <p:txBody>
          <a:bodyPr>
            <a:normAutofit lnSpcReduction="10000"/>
          </a:bodyPr>
          <a:lstStyle/>
          <a:p>
            <a:r>
              <a:rPr lang="en-US"/>
              <a:t>4.	Steps to execute demo CheckPoint:</a:t>
            </a:r>
          </a:p>
          <a:p>
            <a:pPr lvl="1"/>
            <a:r>
              <a:rPr lang="en-US"/>
              <a:t>Gather all respondent information (first and last name, email address…see sample set up form)</a:t>
            </a:r>
          </a:p>
          <a:p>
            <a:pPr lvl="1"/>
            <a:r>
              <a:rPr lang="en-US"/>
              <a:t>Provide prospect with “heads up” email (see sample).  Should be sent to all participants</a:t>
            </a:r>
          </a:p>
          <a:p>
            <a:pPr lvl="1"/>
            <a:r>
              <a:rPr lang="en-US"/>
              <a:t>CONTROL the process!  Prospect has NO ACCESS to technology.   We launch, send reminders and monitor entire process.  Consult with prospect if mailing date needs to be extended regarding inclusion of all respondents.</a:t>
            </a:r>
          </a:p>
        </p:txBody>
      </p:sp>
      <p:sp>
        <p:nvSpPr>
          <p:cNvPr id="4" name="フッター プレースホルダー 3">
            <a:extLst>
              <a:ext uri="{FF2B5EF4-FFF2-40B4-BE49-F238E27FC236}">
                <a16:creationId xmlns:a16="http://schemas.microsoft.com/office/drawing/2014/main" id="{AC12257A-87A5-92BC-ED02-EB5B702EC5F2}"/>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09518501-EFCD-14A5-82CF-F0FA74C1DF2E}"/>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615315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What to expect from this session</a:t>
            </a:r>
          </a:p>
        </p:txBody>
      </p:sp>
      <p:sp>
        <p:nvSpPr>
          <p:cNvPr id="5" name="Content Placeholder 4"/>
          <p:cNvSpPr>
            <a:spLocks noGrp="1"/>
          </p:cNvSpPr>
          <p:nvPr>
            <p:ph idx="1"/>
          </p:nvPr>
        </p:nvSpPr>
        <p:spPr/>
        <p:txBody>
          <a:bodyPr>
            <a:normAutofit lnSpcReduction="10000"/>
          </a:bodyPr>
          <a:lstStyle/>
          <a:p>
            <a:pPr marL="0" indent="0">
              <a:buNone/>
            </a:pPr>
            <a:r>
              <a:rPr lang="en-US" sz="2400" b="1" u="sng"/>
              <a:t>Section I PXT</a:t>
            </a:r>
          </a:p>
          <a:p>
            <a:pPr marL="0" indent="0">
              <a:buNone/>
            </a:pPr>
            <a:r>
              <a:rPr lang="en-US"/>
              <a:t>I</a:t>
            </a:r>
            <a:r>
              <a:rPr lang="en-US" sz="2400"/>
              <a:t>.      Why offer demo assessments?</a:t>
            </a:r>
          </a:p>
          <a:p>
            <a:pPr marL="571500" indent="-571500">
              <a:buAutoNum type="romanUcPeriod" startAt="2"/>
            </a:pPr>
            <a:r>
              <a:rPr lang="en-US" sz="2400"/>
              <a:t>How to make the demo a successful process</a:t>
            </a:r>
          </a:p>
          <a:p>
            <a:pPr marL="571500" indent="-571500">
              <a:buAutoNum type="romanUcPeriod" startAt="2"/>
            </a:pPr>
            <a:r>
              <a:rPr lang="en-US" sz="2400"/>
              <a:t>Delivering the demo results </a:t>
            </a:r>
          </a:p>
          <a:p>
            <a:pPr marL="571500" indent="-571500">
              <a:buAutoNum type="romanUcPeriod" startAt="2"/>
            </a:pPr>
            <a:r>
              <a:rPr lang="en-US" sz="2400"/>
              <a:t>Closing to business</a:t>
            </a:r>
          </a:p>
          <a:p>
            <a:pPr marL="0" indent="0">
              <a:buNone/>
            </a:pPr>
            <a:r>
              <a:rPr lang="en-US" sz="2400" b="1" u="sng"/>
              <a:t>Section II  CheckPoint</a:t>
            </a:r>
          </a:p>
          <a:p>
            <a:pPr marL="571500" indent="-571500">
              <a:buAutoNum type="romanUcPeriod"/>
            </a:pPr>
            <a:r>
              <a:rPr lang="en-US" sz="2400"/>
              <a:t>Why?</a:t>
            </a:r>
          </a:p>
          <a:p>
            <a:pPr marL="571500" indent="-571500">
              <a:buAutoNum type="romanUcPeriod"/>
            </a:pPr>
            <a:r>
              <a:rPr lang="en-US" sz="2400"/>
              <a:t>How</a:t>
            </a:r>
          </a:p>
          <a:p>
            <a:pPr marL="571500" indent="-571500">
              <a:buAutoNum type="romanUcPeriod"/>
            </a:pPr>
            <a:r>
              <a:rPr lang="en-US" sz="2400"/>
              <a:t>Delivering results</a:t>
            </a:r>
          </a:p>
          <a:p>
            <a:pPr marL="571500" indent="-571500">
              <a:buAutoNum type="romanUcPeriod"/>
            </a:pPr>
            <a:r>
              <a:rPr lang="en-US" sz="2400"/>
              <a:t>Closing</a:t>
            </a:r>
          </a:p>
          <a:p>
            <a:pPr marL="571500" indent="-571500">
              <a:buAutoNum type="romanUcPeriod"/>
            </a:pPr>
            <a:endParaRPr lang="en-US"/>
          </a:p>
        </p:txBody>
      </p:sp>
      <p:sp>
        <p:nvSpPr>
          <p:cNvPr id="2" name="フッター プレースホルダー 1">
            <a:extLst>
              <a:ext uri="{FF2B5EF4-FFF2-40B4-BE49-F238E27FC236}">
                <a16:creationId xmlns:a16="http://schemas.microsoft.com/office/drawing/2014/main" id="{A8DF68FA-AB24-12FB-0846-16D39F9DD377}"/>
              </a:ext>
            </a:extLst>
          </p:cNvPr>
          <p:cNvSpPr>
            <a:spLocks noGrp="1"/>
          </p:cNvSpPr>
          <p:nvPr>
            <p:ph type="ftr" sz="quarter" idx="11"/>
          </p:nvPr>
        </p:nvSpPr>
        <p:spPr/>
        <p:txBody>
          <a:bodyPr/>
          <a:lstStyle/>
          <a:p>
            <a:r>
              <a:rPr lang="en-US"/>
              <a:t>Copyright©️ 2023 HRD, Inc. All Rights Reserved. Strictly Confidential.</a:t>
            </a:r>
          </a:p>
        </p:txBody>
      </p:sp>
      <p:sp>
        <p:nvSpPr>
          <p:cNvPr id="6" name="スライド番号プレースホルダー 1">
            <a:extLst>
              <a:ext uri="{FF2B5EF4-FFF2-40B4-BE49-F238E27FC236}">
                <a16:creationId xmlns:a16="http://schemas.microsoft.com/office/drawing/2014/main" id="{F5E1B1ED-72A9-E047-B606-BDCFB2B08835}"/>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Delivering the demo results – sample</a:t>
            </a:r>
            <a:br>
              <a:rPr lang="en-US"/>
            </a:br>
            <a:r>
              <a:rPr lang="en-US"/>
              <a:t>set up form</a:t>
            </a:r>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13912" y="1639888"/>
            <a:ext cx="5716176"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フッター プレースホルダー 2">
            <a:extLst>
              <a:ext uri="{FF2B5EF4-FFF2-40B4-BE49-F238E27FC236}">
                <a16:creationId xmlns:a16="http://schemas.microsoft.com/office/drawing/2014/main" id="{0E37C27C-7356-1E41-FB0D-856473ED6561}"/>
              </a:ext>
            </a:extLst>
          </p:cNvPr>
          <p:cNvSpPr>
            <a:spLocks noGrp="1"/>
          </p:cNvSpPr>
          <p:nvPr>
            <p:ph type="ftr" sz="quarter" idx="11"/>
          </p:nvPr>
        </p:nvSpPr>
        <p:spPr/>
        <p:txBody>
          <a:bodyPr/>
          <a:lstStyle/>
          <a:p>
            <a:r>
              <a:rPr lang="en-US"/>
              <a:t>Copyright©️ 2023 HRD, Inc. All Rights Reserved. Strictly Confidential.</a:t>
            </a:r>
          </a:p>
        </p:txBody>
      </p:sp>
      <p:sp>
        <p:nvSpPr>
          <p:cNvPr id="4" name="スライド番号プレースホルダー 1">
            <a:extLst>
              <a:ext uri="{FF2B5EF4-FFF2-40B4-BE49-F238E27FC236}">
                <a16:creationId xmlns:a16="http://schemas.microsoft.com/office/drawing/2014/main" id="{7F9658F8-1E65-99CF-7DF7-7232DA2D7C54}"/>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545938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a:t>Delivering the demo results – “heads</a:t>
            </a:r>
            <a:br>
              <a:rPr lang="en-US" sz="3600"/>
            </a:br>
            <a:r>
              <a:rPr lang="en-US" sz="3600"/>
              <a:t>up” email</a:t>
            </a:r>
            <a:endParaRPr lang="en-US"/>
          </a:p>
        </p:txBody>
      </p:sp>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82859" y="1675058"/>
            <a:ext cx="4872918" cy="5042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フッター プレースホルダー 2">
            <a:extLst>
              <a:ext uri="{FF2B5EF4-FFF2-40B4-BE49-F238E27FC236}">
                <a16:creationId xmlns:a16="http://schemas.microsoft.com/office/drawing/2014/main" id="{B3ED1E83-2524-A163-3A96-5AA08C4511CB}"/>
              </a:ext>
            </a:extLst>
          </p:cNvPr>
          <p:cNvSpPr>
            <a:spLocks noGrp="1"/>
          </p:cNvSpPr>
          <p:nvPr>
            <p:ph type="ftr" sz="quarter" idx="11"/>
          </p:nvPr>
        </p:nvSpPr>
        <p:spPr>
          <a:xfrm>
            <a:off x="3124200" y="6457950"/>
            <a:ext cx="3974400" cy="365125"/>
          </a:xfrm>
        </p:spPr>
        <p:txBody>
          <a:bodyPr/>
          <a:lstStyle/>
          <a:p>
            <a:r>
              <a:rPr lang="en-US"/>
              <a:t>Copyright©️ 2023 HRD, Inc. All Rights Reserved. Strictly Confidential.</a:t>
            </a:r>
          </a:p>
        </p:txBody>
      </p:sp>
      <p:sp>
        <p:nvSpPr>
          <p:cNvPr id="4" name="スライド番号プレースホルダー 1">
            <a:extLst>
              <a:ext uri="{FF2B5EF4-FFF2-40B4-BE49-F238E27FC236}">
                <a16:creationId xmlns:a16="http://schemas.microsoft.com/office/drawing/2014/main" id="{A9885F18-3298-CFBE-E16A-7D0AA3FE4919}"/>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845298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a:t>III.	Delivering the demo results </a:t>
            </a:r>
            <a:br>
              <a:rPr lang="en-US" sz="4000"/>
            </a:br>
            <a:endParaRPr lang="en-US"/>
          </a:p>
        </p:txBody>
      </p:sp>
      <p:sp>
        <p:nvSpPr>
          <p:cNvPr id="3" name="Content Placeholder 2"/>
          <p:cNvSpPr>
            <a:spLocks noGrp="1"/>
          </p:cNvSpPr>
          <p:nvPr>
            <p:ph idx="1"/>
          </p:nvPr>
        </p:nvSpPr>
        <p:spPr/>
        <p:txBody>
          <a:bodyPr/>
          <a:lstStyle/>
          <a:p>
            <a:r>
              <a:rPr lang="en-US"/>
              <a:t>1.	Have prospect send you an email giving you permission to review the results (confidentiality/professionalism)</a:t>
            </a:r>
          </a:p>
          <a:p>
            <a:r>
              <a:rPr lang="en-US"/>
              <a:t>2.	Schedule an appointment to review report with prospect (send prospect NOTHING prior to this appointment)</a:t>
            </a:r>
          </a:p>
          <a:p>
            <a:r>
              <a:rPr lang="en-US"/>
              <a:t>3.	Print report in color, bind it </a:t>
            </a:r>
          </a:p>
          <a:p>
            <a:pPr marL="0" indent="0">
              <a:buNone/>
            </a:pPr>
            <a:endParaRPr lang="en-US"/>
          </a:p>
        </p:txBody>
      </p:sp>
      <p:sp>
        <p:nvSpPr>
          <p:cNvPr id="4" name="フッター プレースホルダー 3">
            <a:extLst>
              <a:ext uri="{FF2B5EF4-FFF2-40B4-BE49-F238E27FC236}">
                <a16:creationId xmlns:a16="http://schemas.microsoft.com/office/drawing/2014/main" id="{3145DD94-D774-093E-E9BD-86B9808F057C}"/>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A66E1391-5824-9D90-7187-34B603B99939}"/>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981865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Delivering the demo results</a:t>
            </a:r>
            <a:endParaRPr lang="en-US"/>
          </a:p>
        </p:txBody>
      </p:sp>
      <p:sp>
        <p:nvSpPr>
          <p:cNvPr id="3" name="Content Placeholder 2"/>
          <p:cNvSpPr>
            <a:spLocks noGrp="1"/>
          </p:cNvSpPr>
          <p:nvPr>
            <p:ph idx="1"/>
          </p:nvPr>
        </p:nvSpPr>
        <p:spPr/>
        <p:txBody>
          <a:bodyPr/>
          <a:lstStyle/>
          <a:p>
            <a:r>
              <a:rPr lang="en-US"/>
              <a:t>4.	The appointment</a:t>
            </a:r>
          </a:p>
          <a:p>
            <a:pPr lvl="1"/>
            <a:r>
              <a:rPr lang="en-US"/>
              <a:t>Executives should be at the appointment (not the “Self” at this point)</a:t>
            </a:r>
          </a:p>
          <a:p>
            <a:pPr lvl="1"/>
            <a:r>
              <a:rPr lang="en-US"/>
              <a:t>Review report from front to back </a:t>
            </a:r>
          </a:p>
          <a:p>
            <a:pPr lvl="1"/>
            <a:r>
              <a:rPr lang="en-US"/>
              <a:t>Be sure to discuss gaps, talents, focus areas, arrows, critical skill alignment, flags, strengths, areas below the favorable zone and action plan</a:t>
            </a:r>
          </a:p>
        </p:txBody>
      </p:sp>
      <p:sp>
        <p:nvSpPr>
          <p:cNvPr id="4" name="フッター プレースホルダー 3">
            <a:extLst>
              <a:ext uri="{FF2B5EF4-FFF2-40B4-BE49-F238E27FC236}">
                <a16:creationId xmlns:a16="http://schemas.microsoft.com/office/drawing/2014/main" id="{C359433D-21F0-6069-2A58-B38ED091BD08}"/>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A8B9CDAE-367C-B97F-D6DB-90E9E753B816}"/>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658373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a:t>IV.	Closing to business</a:t>
            </a:r>
            <a:br>
              <a:rPr lang="en-US" sz="4000"/>
            </a:br>
            <a:endParaRPr lang="en-US"/>
          </a:p>
        </p:txBody>
      </p:sp>
      <p:sp>
        <p:nvSpPr>
          <p:cNvPr id="3" name="Content Placeholder 2"/>
          <p:cNvSpPr>
            <a:spLocks noGrp="1"/>
          </p:cNvSpPr>
          <p:nvPr>
            <p:ph idx="1"/>
          </p:nvPr>
        </p:nvSpPr>
        <p:spPr/>
        <p:txBody>
          <a:bodyPr>
            <a:normAutofit fontScale="92500"/>
          </a:bodyPr>
          <a:lstStyle/>
          <a:p>
            <a:r>
              <a:rPr lang="en-US"/>
              <a:t>Trial close, Trial Close Trial Close all throughout the review (Do you see this happening?  Is the talent evident to you? Have you heard this from his/her Direct Reports before? [a “yes” or “no” answer is good!]</a:t>
            </a:r>
          </a:p>
          <a:p>
            <a:r>
              <a:rPr lang="en-US"/>
              <a:t>As you look at  your organization, what other managers’ results do you need to see?</a:t>
            </a:r>
          </a:p>
          <a:p>
            <a:pPr marL="0" indent="0" algn="ctr">
              <a:buNone/>
            </a:pPr>
            <a:r>
              <a:rPr lang="en-US" b="1"/>
              <a:t>End of session</a:t>
            </a:r>
          </a:p>
          <a:p>
            <a:pPr marL="0" indent="0" algn="ctr">
              <a:buNone/>
            </a:pPr>
            <a:r>
              <a:rPr lang="en-US" b="1"/>
              <a:t>Jeff Summers</a:t>
            </a:r>
          </a:p>
        </p:txBody>
      </p:sp>
      <p:sp>
        <p:nvSpPr>
          <p:cNvPr id="4" name="フッター プレースホルダー 3">
            <a:extLst>
              <a:ext uri="{FF2B5EF4-FFF2-40B4-BE49-F238E27FC236}">
                <a16:creationId xmlns:a16="http://schemas.microsoft.com/office/drawing/2014/main" id="{259E2BBB-C5C5-DA8E-8ECA-BFC77190BB38}"/>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7ED93D8D-4648-4899-1B91-8893B022895D}"/>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21562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	Why offer a demo (PXT)?</a:t>
            </a:r>
          </a:p>
        </p:txBody>
      </p:sp>
      <p:sp>
        <p:nvSpPr>
          <p:cNvPr id="3" name="Content Placeholder 2"/>
          <p:cNvSpPr>
            <a:spLocks noGrp="1"/>
          </p:cNvSpPr>
          <p:nvPr>
            <p:ph idx="1"/>
          </p:nvPr>
        </p:nvSpPr>
        <p:spPr/>
        <p:txBody>
          <a:bodyPr>
            <a:normAutofit lnSpcReduction="10000"/>
          </a:bodyPr>
          <a:lstStyle/>
          <a:p>
            <a:r>
              <a:rPr lang="en-US"/>
              <a:t>Demonstration- a powerful way to sell!</a:t>
            </a:r>
          </a:p>
          <a:p>
            <a:pPr lvl="1"/>
            <a:r>
              <a:rPr lang="en-US"/>
              <a:t>Test drive a car</a:t>
            </a:r>
          </a:p>
          <a:p>
            <a:pPr lvl="1"/>
            <a:r>
              <a:rPr lang="en-US"/>
              <a:t>Clothes shopping</a:t>
            </a:r>
          </a:p>
          <a:p>
            <a:pPr lvl="1"/>
            <a:r>
              <a:rPr lang="en-US"/>
              <a:t>“Sample size”: toothpaste/dentist, free razor in the paper, cologne at the mall, food samples at grocery stores or restaurants</a:t>
            </a:r>
          </a:p>
          <a:p>
            <a:pPr lvl="1"/>
            <a:r>
              <a:rPr lang="en-US"/>
              <a:t>Movie Trailers</a:t>
            </a:r>
          </a:p>
          <a:p>
            <a:pPr lvl="1"/>
            <a:r>
              <a:rPr lang="en-US"/>
              <a:t>“Try it! You’ll Like it!” (Alka Seltzer)</a:t>
            </a:r>
          </a:p>
          <a:p>
            <a:pPr lvl="1"/>
            <a:r>
              <a:rPr lang="en-US"/>
              <a:t>Create your own “low hanging fruit”!</a:t>
            </a:r>
          </a:p>
        </p:txBody>
      </p:sp>
      <p:sp>
        <p:nvSpPr>
          <p:cNvPr id="4" name="フッター プレースホルダー 3">
            <a:extLst>
              <a:ext uri="{FF2B5EF4-FFF2-40B4-BE49-F238E27FC236}">
                <a16:creationId xmlns:a16="http://schemas.microsoft.com/office/drawing/2014/main" id="{2322F66E-E583-4B80-ECF5-E31B8AB309AB}"/>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FF01EC27-5F36-D198-2784-A4389BB32413}"/>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624392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offer a demo </a:t>
            </a:r>
          </a:p>
        </p:txBody>
      </p:sp>
      <p:sp>
        <p:nvSpPr>
          <p:cNvPr id="4" name="Content Placeholder 3"/>
          <p:cNvSpPr>
            <a:spLocks noGrp="1"/>
          </p:cNvSpPr>
          <p:nvPr>
            <p:ph idx="1"/>
          </p:nvPr>
        </p:nvSpPr>
        <p:spPr/>
        <p:txBody>
          <a:bodyPr>
            <a:normAutofit fontScale="85000" lnSpcReduction="20000"/>
          </a:bodyPr>
          <a:lstStyle/>
          <a:p>
            <a:pPr marL="514350" indent="-514350">
              <a:buAutoNum type="arabicPeriod"/>
            </a:pPr>
            <a:r>
              <a:rPr lang="en-US"/>
              <a:t>Reflect back to the first time we all saw our PXT results.  How did we feel in that moment?</a:t>
            </a:r>
          </a:p>
          <a:p>
            <a:pPr marL="514350" indent="-514350">
              <a:buAutoNum type="arabicPeriod"/>
            </a:pPr>
            <a:r>
              <a:rPr lang="en-US"/>
              <a:t>Instant Credibility! Shows our confidence in our tool! Demonstrates that we have a successful business.  </a:t>
            </a:r>
          </a:p>
          <a:p>
            <a:pPr marL="514350" indent="-514350">
              <a:buAutoNum type="arabicPeriod"/>
            </a:pPr>
            <a:r>
              <a:rPr lang="en-US"/>
              <a:t>Accelerates the Sales Cycle!  Move from the “conceptual” to “experiential”.</a:t>
            </a:r>
          </a:p>
          <a:p>
            <a:pPr marL="514350" indent="-514350">
              <a:buAutoNum type="arabicPeriod"/>
            </a:pPr>
            <a:r>
              <a:rPr lang="en-US"/>
              <a:t>Competitive situations: puts us ahead if others don’t offer</a:t>
            </a:r>
          </a:p>
          <a:p>
            <a:pPr marL="514350" indent="-514350">
              <a:buAutoNum type="arabicPeriod"/>
            </a:pPr>
            <a:r>
              <a:rPr lang="en-US"/>
              <a:t>We’re in it with the prospect: we both now have something invested in this process</a:t>
            </a:r>
          </a:p>
          <a:p>
            <a:pPr marL="514350" indent="-514350">
              <a:buAutoNum type="arabicPeriod"/>
            </a:pPr>
            <a:r>
              <a:rPr lang="en-US"/>
              <a:t>Great way to gauge their interest level</a:t>
            </a:r>
            <a:br>
              <a:rPr lang="en-US"/>
            </a:br>
            <a:endParaRPr lang="en-US"/>
          </a:p>
          <a:p>
            <a:pPr marL="514350" indent="-514350">
              <a:buAutoNum type="arabicPeriod"/>
            </a:pPr>
            <a:endParaRPr lang="en-US"/>
          </a:p>
        </p:txBody>
      </p:sp>
      <p:sp>
        <p:nvSpPr>
          <p:cNvPr id="3" name="フッター プレースホルダー 2">
            <a:extLst>
              <a:ext uri="{FF2B5EF4-FFF2-40B4-BE49-F238E27FC236}">
                <a16:creationId xmlns:a16="http://schemas.microsoft.com/office/drawing/2014/main" id="{8AA7B350-511E-4E90-E508-32273140C85D}"/>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D4BB5AF7-12F1-00BC-5CB1-10CFC58D1533}"/>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248992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II. How to make the demo a </a:t>
            </a:r>
            <a:br>
              <a:rPr lang="en-US"/>
            </a:br>
            <a:r>
              <a:rPr lang="en-US"/>
              <a:t>successful process</a:t>
            </a:r>
          </a:p>
        </p:txBody>
      </p:sp>
      <p:sp>
        <p:nvSpPr>
          <p:cNvPr id="3" name="Content Placeholder 2"/>
          <p:cNvSpPr>
            <a:spLocks noGrp="1"/>
          </p:cNvSpPr>
          <p:nvPr>
            <p:ph idx="1"/>
          </p:nvPr>
        </p:nvSpPr>
        <p:spPr/>
        <p:txBody>
          <a:bodyPr/>
          <a:lstStyle/>
          <a:p>
            <a:r>
              <a:rPr lang="en-US"/>
              <a:t>1.	Right prospect?  Manage people? Budget control? OR a coach?</a:t>
            </a:r>
          </a:p>
          <a:p>
            <a:endParaRPr lang="en-US"/>
          </a:p>
          <a:p>
            <a:r>
              <a:rPr lang="en-US"/>
              <a:t>2.	The Sales Process: </a:t>
            </a:r>
            <a:r>
              <a:rPr lang="en-US" u="sng"/>
              <a:t>We always close to a demo!</a:t>
            </a:r>
          </a:p>
          <a:p>
            <a:pPr lvl="2"/>
            <a:r>
              <a:rPr lang="en-US"/>
              <a:t>Discovery…Review sample reports</a:t>
            </a:r>
          </a:p>
          <a:p>
            <a:pPr lvl="2"/>
            <a:r>
              <a:rPr lang="en-US"/>
              <a:t>Close to a complimentary assessment (They are expecting us to ask for money…sets us apart when we don’t!)</a:t>
            </a:r>
          </a:p>
          <a:p>
            <a:pPr lvl="2"/>
            <a:endParaRPr lang="en-US"/>
          </a:p>
          <a:p>
            <a:pPr marL="914294" lvl="2" indent="0">
              <a:buNone/>
            </a:pPr>
            <a:endParaRPr lang="en-US"/>
          </a:p>
        </p:txBody>
      </p:sp>
      <p:sp>
        <p:nvSpPr>
          <p:cNvPr id="4" name="フッター プレースホルダー 3">
            <a:extLst>
              <a:ext uri="{FF2B5EF4-FFF2-40B4-BE49-F238E27FC236}">
                <a16:creationId xmlns:a16="http://schemas.microsoft.com/office/drawing/2014/main" id="{B5660BD0-B619-FCF3-04BA-EDA5F1B82301}"/>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D7AC2D67-EFCB-9460-5814-10BB3ED46961}"/>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827718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70338"/>
            <a:ext cx="8370277" cy="1347300"/>
          </a:xfrm>
        </p:spPr>
        <p:txBody>
          <a:bodyPr>
            <a:normAutofit/>
          </a:bodyPr>
          <a:lstStyle/>
          <a:p>
            <a:r>
              <a:rPr lang="en-US"/>
              <a:t>How to make the demo a </a:t>
            </a:r>
            <a:br>
              <a:rPr lang="en-US"/>
            </a:br>
            <a:r>
              <a:rPr lang="en-US"/>
              <a:t>successful process</a:t>
            </a:r>
          </a:p>
        </p:txBody>
      </p:sp>
      <p:sp>
        <p:nvSpPr>
          <p:cNvPr id="3" name="Content Placeholder 2"/>
          <p:cNvSpPr>
            <a:spLocks noGrp="1"/>
          </p:cNvSpPr>
          <p:nvPr>
            <p:ph idx="1"/>
          </p:nvPr>
        </p:nvSpPr>
        <p:spPr/>
        <p:txBody>
          <a:bodyPr>
            <a:normAutofit lnSpcReduction="10000"/>
          </a:bodyPr>
          <a:lstStyle/>
          <a:p>
            <a:r>
              <a:rPr lang="en-US"/>
              <a:t>3.	Who takes the complimentary assessment?</a:t>
            </a:r>
          </a:p>
          <a:p>
            <a:pPr lvl="1"/>
            <a:r>
              <a:rPr lang="en-US"/>
              <a:t>Ask prospect to select employee who they know well and have observed (if multiple members on buying committee, then someone who they all know)</a:t>
            </a:r>
          </a:p>
          <a:p>
            <a:pPr lvl="1"/>
            <a:r>
              <a:rPr lang="en-US"/>
              <a:t>Suggest to prospect that this employee also be a strong performer (Quicker to complete, boost for the top performer, measures for HPM can be discussed)</a:t>
            </a:r>
          </a:p>
        </p:txBody>
      </p:sp>
      <p:sp>
        <p:nvSpPr>
          <p:cNvPr id="4" name="フッター プレースホルダー 3">
            <a:extLst>
              <a:ext uri="{FF2B5EF4-FFF2-40B4-BE49-F238E27FC236}">
                <a16:creationId xmlns:a16="http://schemas.microsoft.com/office/drawing/2014/main" id="{2503D0FF-9759-D6ED-0648-2FB18FFF89F3}"/>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4F166C4A-677D-6CB6-6375-5C60CC90B281}"/>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853138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How to make the demo a </a:t>
            </a:r>
            <a:br>
              <a:rPr lang="en-US"/>
            </a:br>
            <a:r>
              <a:rPr lang="en-US"/>
              <a:t>successful process</a:t>
            </a:r>
          </a:p>
        </p:txBody>
      </p:sp>
      <p:sp>
        <p:nvSpPr>
          <p:cNvPr id="3" name="Content Placeholder 2"/>
          <p:cNvSpPr>
            <a:spLocks noGrp="1"/>
          </p:cNvSpPr>
          <p:nvPr>
            <p:ph idx="1"/>
          </p:nvPr>
        </p:nvSpPr>
        <p:spPr/>
        <p:txBody>
          <a:bodyPr>
            <a:normAutofit fontScale="92500" lnSpcReduction="10000"/>
          </a:bodyPr>
          <a:lstStyle/>
          <a:p>
            <a:r>
              <a:rPr lang="en-US"/>
              <a:t>4.	Steps to Execute the Demo – YOU MUST CONTROL EVERY FACET OF THIS PROCESS!</a:t>
            </a:r>
          </a:p>
          <a:p>
            <a:pPr lvl="1"/>
            <a:r>
              <a:rPr lang="en-US"/>
              <a:t>Ask prospect for name, email address and title of the PXT-taker (we ask title so we can relate their PXT measures to their position in assessment review)</a:t>
            </a:r>
          </a:p>
          <a:p>
            <a:pPr lvl="1"/>
            <a:r>
              <a:rPr lang="en-US"/>
              <a:t>If name of the PXT-taker isn’t given at the appointment, schedule a phone appointment to get this information!</a:t>
            </a:r>
          </a:p>
          <a:p>
            <a:pPr lvl="1"/>
            <a:r>
              <a:rPr lang="en-US"/>
              <a:t>After name and email address received, send an introductory email to the PXT-taker and CC your prospect (see sample email to PXT-taker)</a:t>
            </a:r>
          </a:p>
        </p:txBody>
      </p:sp>
      <p:sp>
        <p:nvSpPr>
          <p:cNvPr id="4" name="フッター プレースホルダー 3">
            <a:extLst>
              <a:ext uri="{FF2B5EF4-FFF2-40B4-BE49-F238E27FC236}">
                <a16:creationId xmlns:a16="http://schemas.microsoft.com/office/drawing/2014/main" id="{359B6FA0-317F-A357-5E90-685981D89CDE}"/>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E5B1D569-389A-0172-532F-963FC5C19AF9}"/>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312504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a:t>How to make the demo a </a:t>
            </a:r>
            <a:br>
              <a:rPr lang="en-US" sz="2800"/>
            </a:br>
            <a:r>
              <a:rPr lang="en-US" sz="2800"/>
              <a:t>successful process – sample email to </a:t>
            </a:r>
            <a:br>
              <a:rPr lang="en-US" sz="2800"/>
            </a:br>
            <a:r>
              <a:rPr lang="en-US" sz="2800"/>
              <a:t>PXT-taker</a:t>
            </a:r>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99343" y="2853313"/>
            <a:ext cx="7945313" cy="205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フッター プレースホルダー 2">
            <a:extLst>
              <a:ext uri="{FF2B5EF4-FFF2-40B4-BE49-F238E27FC236}">
                <a16:creationId xmlns:a16="http://schemas.microsoft.com/office/drawing/2014/main" id="{707A5E07-ECEF-B266-72A2-91C35436C7BE}"/>
              </a:ext>
            </a:extLst>
          </p:cNvPr>
          <p:cNvSpPr>
            <a:spLocks noGrp="1"/>
          </p:cNvSpPr>
          <p:nvPr>
            <p:ph type="ftr" sz="quarter" idx="11"/>
          </p:nvPr>
        </p:nvSpPr>
        <p:spPr/>
        <p:txBody>
          <a:bodyPr/>
          <a:lstStyle/>
          <a:p>
            <a:r>
              <a:rPr lang="en-US"/>
              <a:t>Copyright©️ 2023 HRD, Inc. All Rights Reserved. Strictly Confidential.</a:t>
            </a:r>
          </a:p>
        </p:txBody>
      </p:sp>
      <p:sp>
        <p:nvSpPr>
          <p:cNvPr id="4" name="スライド番号プレースホルダー 1">
            <a:extLst>
              <a:ext uri="{FF2B5EF4-FFF2-40B4-BE49-F238E27FC236}">
                <a16:creationId xmlns:a16="http://schemas.microsoft.com/office/drawing/2014/main" id="{347C6901-39B3-9413-1800-7721D7A11AC8}"/>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362598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How to make the demo a </a:t>
            </a:r>
            <a:br>
              <a:rPr lang="en-US"/>
            </a:br>
            <a:r>
              <a:rPr lang="en-US"/>
              <a:t>successful process</a:t>
            </a:r>
          </a:p>
        </p:txBody>
      </p:sp>
      <p:sp>
        <p:nvSpPr>
          <p:cNvPr id="3" name="Content Placeholder 2"/>
          <p:cNvSpPr>
            <a:spLocks noGrp="1"/>
          </p:cNvSpPr>
          <p:nvPr>
            <p:ph idx="1"/>
          </p:nvPr>
        </p:nvSpPr>
        <p:spPr/>
        <p:txBody>
          <a:bodyPr/>
          <a:lstStyle/>
          <a:p>
            <a:r>
              <a:rPr lang="en-US"/>
              <a:t>5.	Advise prospect that as soon as PXT-taker completes, you will contact them to schedule an appointment to review the results.  DO NOT SHARE ANY REPORTS WITH YOUR PROSPECT UNTIL YOU MEET WITH THEM.  (Remember, YOU control the process!)</a:t>
            </a:r>
          </a:p>
        </p:txBody>
      </p:sp>
      <p:sp>
        <p:nvSpPr>
          <p:cNvPr id="4" name="フッター プレースホルダー 3">
            <a:extLst>
              <a:ext uri="{FF2B5EF4-FFF2-40B4-BE49-F238E27FC236}">
                <a16:creationId xmlns:a16="http://schemas.microsoft.com/office/drawing/2014/main" id="{1843F32F-00F0-6836-1156-DF87565ECDA0}"/>
              </a:ext>
            </a:extLst>
          </p:cNvPr>
          <p:cNvSpPr>
            <a:spLocks noGrp="1"/>
          </p:cNvSpPr>
          <p:nvPr>
            <p:ph type="ftr" sz="quarter" idx="11"/>
          </p:nvPr>
        </p:nvSpPr>
        <p:spPr/>
        <p:txBody>
          <a:bodyPr/>
          <a:lstStyle/>
          <a:p>
            <a:r>
              <a:rPr lang="en-US"/>
              <a:t>Copyright©️ 2023 HRD, Inc. All Rights Reserved. Strictly Confidential.</a:t>
            </a:r>
          </a:p>
        </p:txBody>
      </p:sp>
      <p:sp>
        <p:nvSpPr>
          <p:cNvPr id="5" name="スライド番号プレースホルダー 1">
            <a:extLst>
              <a:ext uri="{FF2B5EF4-FFF2-40B4-BE49-F238E27FC236}">
                <a16:creationId xmlns:a16="http://schemas.microsoft.com/office/drawing/2014/main" id="{B63315B2-BC46-351A-235E-99BD82433F9B}"/>
              </a:ext>
            </a:extLst>
          </p:cNvPr>
          <p:cNvSpPr>
            <a:spLocks noGrp="1"/>
          </p:cNvSpPr>
          <p:nvPr/>
        </p:nvSpPr>
        <p:spPr>
          <a:xfrm>
            <a:off x="6204085" y="6400799"/>
            <a:ext cx="28448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marL="0" algn="r" defTabSz="914400" rtl="0" eaLnBrk="1" latinLnBrk="0" hangingPunct="1">
              <a:defRPr kumimoji="0" sz="1200" kern="1200">
                <a:solidFill>
                  <a:srgbClr val="898989"/>
                </a:solidFill>
                <a:latin typeface="Calibri" panose="020F050202020403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9BEF75-FF43-4DF7-B655-4DC0BB50B88E}" type="slidenum">
              <a:rPr kumimoji="0" lang="en-US" altLang="ja-JP" sz="1400" b="0" i="0" u="none" strike="noStrike" kern="1200" cap="none" spc="0" normalizeH="0" baseline="0" noProof="0" smtClean="0">
                <a:ln>
                  <a:noFill/>
                </a:ln>
                <a:solidFill>
                  <a:srgbClr val="898989"/>
                </a:solidFill>
                <a:effectLst/>
                <a:uLnTx/>
                <a:uFillTx/>
                <a:latin typeface="Calibri" panose="020F0502020204030204" pitchFamily="34"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altLang="ja-JP" sz="1400" b="0" i="0" u="none" strike="noStrike" kern="1200" cap="none" spc="0" normalizeH="0" baseline="0" noProof="0">
              <a:ln>
                <a:noFill/>
              </a:ln>
              <a:solidFill>
                <a:srgbClr val="898989"/>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4980392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A42336783F56D41ADBFF25E04B830F8" ma:contentTypeVersion="18" ma:contentTypeDescription="新しいドキュメントを作成します。" ma:contentTypeScope="" ma:versionID="3297854d51de735aa12d003c0ee11ba3">
  <xsd:schema xmlns:xsd="http://www.w3.org/2001/XMLSchema" xmlns:xs="http://www.w3.org/2001/XMLSchema" xmlns:p="http://schemas.microsoft.com/office/2006/metadata/properties" xmlns:ns2="ecd2a911-04af-4728-8a4a-48cdad16d67e" xmlns:ns3="0cec52fe-58ff-46f5-99cb-620ef23623c4" targetNamespace="http://schemas.microsoft.com/office/2006/metadata/properties" ma:root="true" ma:fieldsID="d65dece6cebea69de3a7ccbd6d4c1770" ns2:_="" ns3:_="">
    <xsd:import namespace="ecd2a911-04af-4728-8a4a-48cdad16d67e"/>
    <xsd:import namespace="0cec52fe-58ff-46f5-99cb-620ef23623c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_x5951__x7d04__x66f8__x756a__x53f7_"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d2a911-04af-4728-8a4a-48cdad16d6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_x5951__x7d04__x66f8__x756a__x53f7_" ma:index="21" nillable="true" ma:displayName="Vimeo URL" ma:description="PWなし　限定公開のURLです。" ma:format="Dropdown" ma:internalName="_x5951__x7d04__x66f8__x756a__x53f7_">
      <xsd:simpleType>
        <xsd:restriction base="dms:Text">
          <xsd:maxLength value="255"/>
        </xsd:restriction>
      </xsd:simpleType>
    </xsd:element>
    <xsd:element name="lcf76f155ced4ddcb4097134ff3c332f" ma:index="23" nillable="true" ma:taxonomy="true" ma:internalName="lcf76f155ced4ddcb4097134ff3c332f" ma:taxonomyFieldName="MediaServiceImageTags" ma:displayName="画像タグ" ma:readOnly="false" ma:fieldId="{5cf76f15-5ced-4ddc-b409-7134ff3c332f}" ma:taxonomyMulti="true" ma:sspId="e44628f4-24c6-4305-8e41-3b91c20c1f3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ec52fe-58ff-46f5-99cb-620ef23623c4" elementFormDefault="qualified">
    <xsd:import namespace="http://schemas.microsoft.com/office/2006/documentManagement/types"/>
    <xsd:import namespace="http://schemas.microsoft.com/office/infopath/2007/PartnerControls"/>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element name="TaxCatchAll" ma:index="24" nillable="true" ma:displayName="Taxonomy Catch All Column" ma:hidden="true" ma:list="{6d4e38b3-ff04-49ed-8246-121a149f1efc}" ma:internalName="TaxCatchAll" ma:showField="CatchAllData" ma:web="0cec52fe-58ff-46f5-99cb-620ef23623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cf76f155ced4ddcb4097134ff3c332f xmlns="ecd2a911-04af-4728-8a4a-48cdad16d67e">
      <Terms xmlns="http://schemas.microsoft.com/office/infopath/2007/PartnerControls"/>
    </lcf76f155ced4ddcb4097134ff3c332f>
    <_x5951__x7d04__x66f8__x756a__x53f7_ xmlns="ecd2a911-04af-4728-8a4a-48cdad16d67e" xsi:nil="true"/>
    <TaxCatchAll xmlns="0cec52fe-58ff-46f5-99cb-620ef23623c4" xsi:nil="true"/>
  </documentManagement>
</p:properties>
</file>

<file path=customXml/itemProps1.xml><?xml version="1.0" encoding="utf-8"?>
<ds:datastoreItem xmlns:ds="http://schemas.openxmlformats.org/officeDocument/2006/customXml" ds:itemID="{F6DA748C-369B-4609-9F3A-B9600D8A5351}">
  <ds:schemaRefs>
    <ds:schemaRef ds:uri="0cec52fe-58ff-46f5-99cb-620ef23623c4"/>
    <ds:schemaRef ds:uri="ecd2a911-04af-4728-8a4a-48cdad16d67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DFF37AD-DBA1-4442-92D6-16A569C06A2E}">
  <ds:schemaRefs>
    <ds:schemaRef ds:uri="http://schemas.microsoft.com/sharepoint/v3/contenttype/forms"/>
  </ds:schemaRefs>
</ds:datastoreItem>
</file>

<file path=customXml/itemProps3.xml><?xml version="1.0" encoding="utf-8"?>
<ds:datastoreItem xmlns:ds="http://schemas.openxmlformats.org/officeDocument/2006/customXml" ds:itemID="{62397C42-3CB7-4055-8FC5-33A3A54BA415}">
  <ds:schemaRefs>
    <ds:schemaRef ds:uri="0cec52fe-58ff-46f5-99cb-620ef23623c4"/>
    <ds:schemaRef ds:uri="ddc59acb-b925-4a7e-8240-fc8d6ce6ef17"/>
    <ds:schemaRef ds:uri="ecd2a911-04af-4728-8a4a-48cdad16d67e"/>
    <ds:schemaRef ds:uri="http://schemas.microsoft.com/office/2006/metadata/properties"/>
    <ds:schemaRef ds:uri="http://schemas.microsoft.com/office/infopath/2007/PartnerControls"/>
    <ds:schemaRef ds:uri="http://schemas.microsoft.com/sharepoint/v3"/>
    <ds:schemaRef ds:uri="http://schemas.microsoft.com/sharepoint/v3/field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Letter Paper (8.5x11 in)</PresentationFormat>
  <Slides>24</Slides>
  <Notes>1</Notes>
  <HiddenSlides>0</HiddenSlide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How To Deliver A Demo – PXT &amp; CheckPoint 360 Debbie Muno &amp; Jeff Summers</vt:lpstr>
      <vt:lpstr>What to expect from this session</vt:lpstr>
      <vt:lpstr>I. Why offer a demo (PXT)?</vt:lpstr>
      <vt:lpstr>Why offer a demo </vt:lpstr>
      <vt:lpstr>II. How to make the demo a  successful process</vt:lpstr>
      <vt:lpstr>How to make the demo a  successful process</vt:lpstr>
      <vt:lpstr>How to make the demo a  successful process</vt:lpstr>
      <vt:lpstr>How to make the demo a  successful process – sample email to  PXT-taker</vt:lpstr>
      <vt:lpstr>How to make the demo a  successful process</vt:lpstr>
      <vt:lpstr>How to make the demo a  successful process</vt:lpstr>
      <vt:lpstr>III. Delivering the demo results  </vt:lpstr>
      <vt:lpstr>Delivering the demo results</vt:lpstr>
      <vt:lpstr>Delivering the demo results</vt:lpstr>
      <vt:lpstr>IV. Closing to business </vt:lpstr>
      <vt:lpstr>Closing to business</vt:lpstr>
      <vt:lpstr>I. Why (CheckPoint)</vt:lpstr>
      <vt:lpstr>II. How to make the CheckPoint  demo a successful process</vt:lpstr>
      <vt:lpstr>How to make the CheckPoint  demo a successful process</vt:lpstr>
      <vt:lpstr>How to make the CheckPoint  demo a successful process</vt:lpstr>
      <vt:lpstr>Delivering the demo results – sample set up form</vt:lpstr>
      <vt:lpstr>Delivering the demo results – “heads up” email</vt:lpstr>
      <vt:lpstr>III. Delivering the demo results  </vt:lpstr>
      <vt:lpstr>Delivering the demo results</vt:lpstr>
      <vt:lpstr>IV. Closing to business </vt:lpstr>
    </vt:vector>
  </TitlesOfParts>
  <Company>Profiles International,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Deliver a Demo</dc:title>
  <dc:creator>kgarne</dc:creator>
  <cp:revision>1</cp:revision>
  <dcterms:created xsi:type="dcterms:W3CDTF">2010-08-18T15:57:55Z</dcterms:created>
  <dcterms:modified xsi:type="dcterms:W3CDTF">2023-08-25T01:35:26Z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0x010100BA42336783F56D41ADBFF25E04B830F8</vt:lpwstr>
  </property>
  <property fmtid="{D5CDD505-2E9C-101B-9397-08002B2CF9AE}" pid="3" name="prcAudience">
    <vt:lpwstr>January Conference Attendees</vt:lpwstr>
  </property>
  <property fmtid="{D5CDD505-2E9C-101B-9397-08002B2CF9AE}" pid="4" name="prcSynopsis">
    <vt:lpwstr>&lt;div&gt;How to Deliver a Demo&lt;/div&gt;</vt:lpwstr>
  </property>
  <property fmtid="{D5CDD505-2E9C-101B-9397-08002B2CF9AE}" pid="5" name="prcContentCategory">
    <vt:lpwstr>Sales Presentation / Seminar</vt:lpwstr>
  </property>
  <property fmtid="{D5CDD505-2E9C-101B-9397-08002B2CF9AE}" pid="6" name="MediaServiceImageTags">
    <vt:lpwstr/>
  </property>
</Properties>
</file>