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2.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3.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4.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5.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27" r:id="rId5"/>
    <p:sldMasterId id="2147483776" r:id="rId6"/>
    <p:sldMasterId id="2147483783" r:id="rId7"/>
    <p:sldMasterId id="2147483918" r:id="rId8"/>
    <p:sldMasterId id="2147483939" r:id="rId9"/>
    <p:sldMasterId id="2147484009" r:id="rId10"/>
    <p:sldMasterId id="2147484070" r:id="rId11"/>
    <p:sldMasterId id="2147484083" r:id="rId12"/>
    <p:sldMasterId id="2147484096" r:id="rId13"/>
    <p:sldMasterId id="2147484121" r:id="rId14"/>
    <p:sldMasterId id="2147484128" r:id="rId15"/>
    <p:sldMasterId id="2147484137" r:id="rId16"/>
    <p:sldMasterId id="2147484148" r:id="rId17"/>
    <p:sldMasterId id="2147484160" r:id="rId18"/>
    <p:sldMasterId id="2147484172" r:id="rId19"/>
  </p:sldMasterIdLst>
  <p:notesMasterIdLst>
    <p:notesMasterId r:id="rId65"/>
  </p:notesMasterIdLst>
  <p:sldIdLst>
    <p:sldId id="591" r:id="rId20"/>
    <p:sldId id="1638" r:id="rId21"/>
    <p:sldId id="1635" r:id="rId22"/>
    <p:sldId id="1648" r:id="rId23"/>
    <p:sldId id="1637" r:id="rId24"/>
    <p:sldId id="1657" r:id="rId25"/>
    <p:sldId id="1651" r:id="rId26"/>
    <p:sldId id="601" r:id="rId27"/>
    <p:sldId id="778" r:id="rId28"/>
    <p:sldId id="1469" r:id="rId29"/>
    <p:sldId id="1658" r:id="rId30"/>
    <p:sldId id="1653" r:id="rId31"/>
    <p:sldId id="1654" r:id="rId32"/>
    <p:sldId id="1655" r:id="rId33"/>
    <p:sldId id="1656" r:id="rId34"/>
    <p:sldId id="1659" r:id="rId35"/>
    <p:sldId id="1669" r:id="rId36"/>
    <p:sldId id="1670" r:id="rId37"/>
    <p:sldId id="1671" r:id="rId38"/>
    <p:sldId id="1672" r:id="rId39"/>
    <p:sldId id="1660" r:id="rId40"/>
    <p:sldId id="1673" r:id="rId41"/>
    <p:sldId id="1674" r:id="rId42"/>
    <p:sldId id="1675" r:id="rId43"/>
    <p:sldId id="1676" r:id="rId44"/>
    <p:sldId id="1681" r:id="rId45"/>
    <p:sldId id="1682" r:id="rId46"/>
    <p:sldId id="1683" r:id="rId47"/>
    <p:sldId id="1684" r:id="rId48"/>
    <p:sldId id="1628" r:id="rId49"/>
    <p:sldId id="1685" r:id="rId50"/>
    <p:sldId id="1686" r:id="rId51"/>
    <p:sldId id="1687" r:id="rId52"/>
    <p:sldId id="1688" r:id="rId53"/>
    <p:sldId id="1646" r:id="rId54"/>
    <p:sldId id="1689" r:id="rId55"/>
    <p:sldId id="1690" r:id="rId56"/>
    <p:sldId id="1691" r:id="rId57"/>
    <p:sldId id="1692" r:id="rId58"/>
    <p:sldId id="1693" r:id="rId59"/>
    <p:sldId id="1694" r:id="rId60"/>
    <p:sldId id="1695" r:id="rId61"/>
    <p:sldId id="1696" r:id="rId62"/>
    <p:sldId id="1697" r:id="rId63"/>
    <p:sldId id="1698" r:id="rId6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F02E6B-6D60-E87A-2578-DF5AD6583A36}" v="80" dt="2023-08-24T08:07:30.780"/>
    <p1510:client id="{615E3A13-8694-46B6-BCC7-FD59B699F8E4}" v="12" dt="2023-08-24T08:13:17.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26" autoAdjust="0"/>
  </p:normalViewPr>
  <p:slideViewPr>
    <p:cSldViewPr snapToGrid="0">
      <p:cViewPr varScale="1">
        <p:scale>
          <a:sx n="79" d="100"/>
          <a:sy n="79" d="100"/>
        </p:scale>
        <p:origin x="74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theme" Target="theme/theme1.xml"/><Relationship Id="rId7" Type="http://schemas.openxmlformats.org/officeDocument/2006/relationships/slideMaster" Target="slideMasters/slideMaster4.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42.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2.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viewProps" Target="viewProps.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7.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eda Koichiro" userId="S::koichiro.maeda@profiles.co.jp::7cce83f0-bee7-4698-acce-84dca746bef5" providerId="AD" clId="Web-{17F02E6B-6D60-E87A-2578-DF5AD6583A36}"/>
    <pc:docChg chg="modSld">
      <pc:chgData name="Maeda Koichiro" userId="S::koichiro.maeda@profiles.co.jp::7cce83f0-bee7-4698-acce-84dca746bef5" providerId="AD" clId="Web-{17F02E6B-6D60-E87A-2578-DF5AD6583A36}" dt="2023-08-24T08:07:30.780" v="7"/>
      <pc:docMkLst>
        <pc:docMk/>
      </pc:docMkLst>
      <pc:sldChg chg="addSp delSp">
        <pc:chgData name="Maeda Koichiro" userId="S::koichiro.maeda@profiles.co.jp::7cce83f0-bee7-4698-acce-84dca746bef5" providerId="AD" clId="Web-{17F02E6B-6D60-E87A-2578-DF5AD6583A36}" dt="2023-08-24T08:07:30.780" v="7"/>
        <pc:sldMkLst>
          <pc:docMk/>
          <pc:sldMk cId="3564213383" sldId="1638"/>
        </pc:sldMkLst>
        <pc:spChg chg="add del">
          <ac:chgData name="Maeda Koichiro" userId="S::koichiro.maeda@profiles.co.jp::7cce83f0-bee7-4698-acce-84dca746bef5" providerId="AD" clId="Web-{17F02E6B-6D60-E87A-2578-DF5AD6583A36}" dt="2023-08-24T08:07:30.780" v="7"/>
          <ac:spMkLst>
            <pc:docMk/>
            <pc:sldMk cId="3564213383" sldId="1638"/>
            <ac:spMk id="6" creationId="{A5627369-8234-65CE-E1E2-D945656CD336}"/>
          </ac:spMkLst>
        </pc:spChg>
        <pc:spChg chg="add del">
          <ac:chgData name="Maeda Koichiro" userId="S::koichiro.maeda@profiles.co.jp::7cce83f0-bee7-4698-acce-84dca746bef5" providerId="AD" clId="Web-{17F02E6B-6D60-E87A-2578-DF5AD6583A36}" dt="2023-08-24T08:07:30.780" v="6"/>
          <ac:spMkLst>
            <pc:docMk/>
            <pc:sldMk cId="3564213383" sldId="1638"/>
            <ac:spMk id="8" creationId="{CAFC63E4-5514-EBEA-DF08-F9AA00E4C8E6}"/>
          </ac:spMkLst>
        </pc:spChg>
        <pc:spChg chg="add del">
          <ac:chgData name="Maeda Koichiro" userId="S::koichiro.maeda@profiles.co.jp::7cce83f0-bee7-4698-acce-84dca746bef5" providerId="AD" clId="Web-{17F02E6B-6D60-E87A-2578-DF5AD6583A36}" dt="2023-08-24T08:07:20.733" v="5"/>
          <ac:spMkLst>
            <pc:docMk/>
            <pc:sldMk cId="3564213383" sldId="1638"/>
            <ac:spMk id="10" creationId="{829439E3-4E9F-F80F-5EF4-252F9B2D1627}"/>
          </ac:spMkLst>
        </pc:spChg>
        <pc:spChg chg="add del">
          <ac:chgData name="Maeda Koichiro" userId="S::koichiro.maeda@profiles.co.jp::7cce83f0-bee7-4698-acce-84dca746bef5" providerId="AD" clId="Web-{17F02E6B-6D60-E87A-2578-DF5AD6583A36}" dt="2023-08-24T08:07:20.733" v="4"/>
          <ac:spMkLst>
            <pc:docMk/>
            <pc:sldMk cId="3564213383" sldId="1638"/>
            <ac:spMk id="12" creationId="{1A351706-E0C7-2123-0DD4-436EF4510F81}"/>
          </ac:spMkLst>
        </pc:spChg>
      </pc:sldChg>
    </pc:docChg>
  </pc:docChgLst>
  <pc:docChgLst>
    <pc:chgData name="Ebato Sae" userId="0934a294-dc0d-4d75-bef4-0f9bd6b42337" providerId="ADAL" clId="{87C2C276-6A62-4AB0-821A-B4D93AEBA286}"/>
    <pc:docChg chg="modSld">
      <pc:chgData name="Ebato Sae" userId="0934a294-dc0d-4d75-bef4-0f9bd6b42337" providerId="ADAL" clId="{87C2C276-6A62-4AB0-821A-B4D93AEBA286}" dt="2023-06-09T08:59:54.015" v="6" actId="6549"/>
      <pc:docMkLst>
        <pc:docMk/>
      </pc:docMkLst>
      <pc:sldChg chg="modSp mod">
        <pc:chgData name="Ebato Sae" userId="0934a294-dc0d-4d75-bef4-0f9bd6b42337" providerId="ADAL" clId="{87C2C276-6A62-4AB0-821A-B4D93AEBA286}" dt="2023-06-09T08:59:54.015" v="6" actId="6549"/>
        <pc:sldMkLst>
          <pc:docMk/>
          <pc:sldMk cId="3304453050" sldId="591"/>
        </pc:sldMkLst>
        <pc:spChg chg="mod">
          <ac:chgData name="Ebato Sae" userId="0934a294-dc0d-4d75-bef4-0f9bd6b42337" providerId="ADAL" clId="{87C2C276-6A62-4AB0-821A-B4D93AEBA286}" dt="2023-06-09T08:59:54.015" v="6" actId="6549"/>
          <ac:spMkLst>
            <pc:docMk/>
            <pc:sldMk cId="3304453050" sldId="591"/>
            <ac:spMk id="8" creationId="{00000000-0000-0000-0000-000000000000}"/>
          </ac:spMkLst>
        </pc:spChg>
      </pc:sldChg>
    </pc:docChg>
  </pc:docChgLst>
  <pc:docChgLst>
    <pc:chgData name="Maeda Koichiro" userId="7cce83f0-bee7-4698-acce-84dca746bef5" providerId="ADAL" clId="{615E3A13-8694-46B6-BCC7-FD59B699F8E4}"/>
    <pc:docChg chg="undo redo custSel modSld modMainMaster">
      <pc:chgData name="Maeda Koichiro" userId="7cce83f0-bee7-4698-acce-84dca746bef5" providerId="ADAL" clId="{615E3A13-8694-46B6-BCC7-FD59B699F8E4}" dt="2023-08-24T08:16:15.555" v="81" actId="1076"/>
      <pc:docMkLst>
        <pc:docMk/>
      </pc:docMkLst>
      <pc:sldChg chg="addSp delSp modSp mod">
        <pc:chgData name="Maeda Koichiro" userId="7cce83f0-bee7-4698-acce-84dca746bef5" providerId="ADAL" clId="{615E3A13-8694-46B6-BCC7-FD59B699F8E4}" dt="2023-08-24T08:10:59.956" v="24" actId="478"/>
        <pc:sldMkLst>
          <pc:docMk/>
          <pc:sldMk cId="3304453050" sldId="591"/>
        </pc:sldMkLst>
        <pc:spChg chg="add del mod">
          <ac:chgData name="Maeda Koichiro" userId="7cce83f0-bee7-4698-acce-84dca746bef5" providerId="ADAL" clId="{615E3A13-8694-46B6-BCC7-FD59B699F8E4}" dt="2023-08-24T08:10:55.303" v="23" actId="20577"/>
          <ac:spMkLst>
            <pc:docMk/>
            <pc:sldMk cId="3304453050" sldId="591"/>
            <ac:spMk id="2" creationId="{9E0F503F-785E-B473-2B77-588B227A73D8}"/>
          </ac:spMkLst>
        </pc:spChg>
        <pc:spChg chg="add del">
          <ac:chgData name="Maeda Koichiro" userId="7cce83f0-bee7-4698-acce-84dca746bef5" providerId="ADAL" clId="{615E3A13-8694-46B6-BCC7-FD59B699F8E4}" dt="2023-08-24T08:10:59.956" v="24" actId="478"/>
          <ac:spMkLst>
            <pc:docMk/>
            <pc:sldMk cId="3304453050" sldId="591"/>
            <ac:spMk id="3" creationId="{F0933D91-322B-5F89-73A2-1657F1A21CF4}"/>
          </ac:spMkLst>
        </pc:spChg>
        <pc:spChg chg="add del mod">
          <ac:chgData name="Maeda Koichiro" userId="7cce83f0-bee7-4698-acce-84dca746bef5" providerId="ADAL" clId="{615E3A13-8694-46B6-BCC7-FD59B699F8E4}" dt="2023-08-24T08:08:48.635" v="4"/>
          <ac:spMkLst>
            <pc:docMk/>
            <pc:sldMk cId="3304453050" sldId="591"/>
            <ac:spMk id="5" creationId="{C44E7270-9D29-7A01-317D-1E902F6BA970}"/>
          </ac:spMkLst>
        </pc:spChg>
        <pc:spChg chg="add del mod">
          <ac:chgData name="Maeda Koichiro" userId="7cce83f0-bee7-4698-acce-84dca746bef5" providerId="ADAL" clId="{615E3A13-8694-46B6-BCC7-FD59B699F8E4}" dt="2023-08-24T08:08:48.635" v="4"/>
          <ac:spMkLst>
            <pc:docMk/>
            <pc:sldMk cId="3304453050" sldId="591"/>
            <ac:spMk id="6" creationId="{8C63B5EA-B5CF-8593-1E50-E2351F068646}"/>
          </ac:spMkLst>
        </pc:spChg>
      </pc:sldChg>
      <pc:sldChg chg="addSp delSp modSp mod">
        <pc:chgData name="Maeda Koichiro" userId="7cce83f0-bee7-4698-acce-84dca746bef5" providerId="ADAL" clId="{615E3A13-8694-46B6-BCC7-FD59B699F8E4}" dt="2023-08-24T08:12:48.732" v="41" actId="404"/>
        <pc:sldMkLst>
          <pc:docMk/>
          <pc:sldMk cId="3506574392" sldId="601"/>
        </pc:sldMkLst>
        <pc:spChg chg="del mod">
          <ac:chgData name="Maeda Koichiro" userId="7cce83f0-bee7-4698-acce-84dca746bef5" providerId="ADAL" clId="{615E3A13-8694-46B6-BCC7-FD59B699F8E4}" dt="2023-08-24T08:12:39.403" v="37" actId="478"/>
          <ac:spMkLst>
            <pc:docMk/>
            <pc:sldMk cId="3506574392" sldId="601"/>
            <ac:spMk id="2" creationId="{253DB0D8-EFB6-49B8-677D-3F1F292E5187}"/>
          </ac:spMkLst>
        </pc:spChg>
        <pc:spChg chg="add mod">
          <ac:chgData name="Maeda Koichiro" userId="7cce83f0-bee7-4698-acce-84dca746bef5" providerId="ADAL" clId="{615E3A13-8694-46B6-BCC7-FD59B699F8E4}" dt="2023-08-24T08:12:48.732" v="41" actId="404"/>
          <ac:spMkLst>
            <pc:docMk/>
            <pc:sldMk cId="3506574392" sldId="601"/>
            <ac:spMk id="8" creationId="{CC3D1037-62BB-7D30-031C-C4F530696946}"/>
          </ac:spMkLst>
        </pc:spChg>
      </pc:sldChg>
      <pc:sldChg chg="modSp mod">
        <pc:chgData name="Maeda Koichiro" userId="7cce83f0-bee7-4698-acce-84dca746bef5" providerId="ADAL" clId="{615E3A13-8694-46B6-BCC7-FD59B699F8E4}" dt="2023-08-24T08:13:01.563" v="42" actId="255"/>
        <pc:sldMkLst>
          <pc:docMk/>
          <pc:sldMk cId="240127993" sldId="778"/>
        </pc:sldMkLst>
        <pc:spChg chg="mod">
          <ac:chgData name="Maeda Koichiro" userId="7cce83f0-bee7-4698-acce-84dca746bef5" providerId="ADAL" clId="{615E3A13-8694-46B6-BCC7-FD59B699F8E4}" dt="2023-08-24T08:13:01.563" v="42" actId="255"/>
          <ac:spMkLst>
            <pc:docMk/>
            <pc:sldMk cId="240127993" sldId="778"/>
            <ac:spMk id="3" creationId="{3A82FFE3-AC38-415A-BB33-BCF7C3D430D8}"/>
          </ac:spMkLst>
        </pc:spChg>
      </pc:sldChg>
      <pc:sldChg chg="modSp mod">
        <pc:chgData name="Maeda Koichiro" userId="7cce83f0-bee7-4698-acce-84dca746bef5" providerId="ADAL" clId="{615E3A13-8694-46B6-BCC7-FD59B699F8E4}" dt="2023-08-24T08:10:24.914" v="21" actId="403"/>
        <pc:sldMkLst>
          <pc:docMk/>
          <pc:sldMk cId="482409621" sldId="1635"/>
        </pc:sldMkLst>
        <pc:spChg chg="mod">
          <ac:chgData name="Maeda Koichiro" userId="7cce83f0-bee7-4698-acce-84dca746bef5" providerId="ADAL" clId="{615E3A13-8694-46B6-BCC7-FD59B699F8E4}" dt="2023-08-24T08:10:24.914" v="21" actId="403"/>
          <ac:spMkLst>
            <pc:docMk/>
            <pc:sldMk cId="482409621" sldId="1635"/>
            <ac:spMk id="3" creationId="{E3898435-DDF6-4B7B-BC84-6EB010715B70}"/>
          </ac:spMkLst>
        </pc:spChg>
      </pc:sldChg>
      <pc:sldChg chg="modSp mod">
        <pc:chgData name="Maeda Koichiro" userId="7cce83f0-bee7-4698-acce-84dca746bef5" providerId="ADAL" clId="{615E3A13-8694-46B6-BCC7-FD59B699F8E4}" dt="2023-08-24T08:12:06.251" v="32" actId="255"/>
        <pc:sldMkLst>
          <pc:docMk/>
          <pc:sldMk cId="3054479745" sldId="1637"/>
        </pc:sldMkLst>
        <pc:spChg chg="mod">
          <ac:chgData name="Maeda Koichiro" userId="7cce83f0-bee7-4698-acce-84dca746bef5" providerId="ADAL" clId="{615E3A13-8694-46B6-BCC7-FD59B699F8E4}" dt="2023-08-24T08:12:06.251" v="32" actId="255"/>
          <ac:spMkLst>
            <pc:docMk/>
            <pc:sldMk cId="3054479745" sldId="1637"/>
            <ac:spMk id="3" creationId="{E3898435-DDF6-4B7B-BC84-6EB010715B70}"/>
          </ac:spMkLst>
        </pc:spChg>
      </pc:sldChg>
      <pc:sldChg chg="addSp delSp modSp mod">
        <pc:chgData name="Maeda Koichiro" userId="7cce83f0-bee7-4698-acce-84dca746bef5" providerId="ADAL" clId="{615E3A13-8694-46B6-BCC7-FD59B699F8E4}" dt="2023-08-24T08:10:50.358" v="22" actId="20577"/>
        <pc:sldMkLst>
          <pc:docMk/>
          <pc:sldMk cId="3564213383" sldId="1638"/>
        </pc:sldMkLst>
        <pc:spChg chg="add del">
          <ac:chgData name="Maeda Koichiro" userId="7cce83f0-bee7-4698-acce-84dca746bef5" providerId="ADAL" clId="{615E3A13-8694-46B6-BCC7-FD59B699F8E4}" dt="2023-08-24T08:08:50.747" v="7" actId="478"/>
          <ac:spMkLst>
            <pc:docMk/>
            <pc:sldMk cId="3564213383" sldId="1638"/>
            <ac:spMk id="2" creationId="{D1B19D98-DF2C-405E-AFED-EDCCA99DA71D}"/>
          </ac:spMkLst>
        </pc:spChg>
        <pc:spChg chg="add del mod">
          <ac:chgData name="Maeda Koichiro" userId="7cce83f0-bee7-4698-acce-84dca746bef5" providerId="ADAL" clId="{615E3A13-8694-46B6-BCC7-FD59B699F8E4}" dt="2023-08-24T08:10:50.358" v="22" actId="20577"/>
          <ac:spMkLst>
            <pc:docMk/>
            <pc:sldMk cId="3564213383" sldId="1638"/>
            <ac:spMk id="3" creationId="{C4AA436F-F89B-A36E-2F9F-245673709A43}"/>
          </ac:spMkLst>
        </pc:spChg>
        <pc:spChg chg="add del mod">
          <ac:chgData name="Maeda Koichiro" userId="7cce83f0-bee7-4698-acce-84dca746bef5" providerId="ADAL" clId="{615E3A13-8694-46B6-BCC7-FD59B699F8E4}" dt="2023-08-24T08:08:49.068" v="5"/>
          <ac:spMkLst>
            <pc:docMk/>
            <pc:sldMk cId="3564213383" sldId="1638"/>
            <ac:spMk id="4" creationId="{05C86794-35E2-617E-9751-30A1ED5DE4E9}"/>
          </ac:spMkLst>
        </pc:spChg>
        <pc:spChg chg="add del mod">
          <ac:chgData name="Maeda Koichiro" userId="7cce83f0-bee7-4698-acce-84dca746bef5" providerId="ADAL" clId="{615E3A13-8694-46B6-BCC7-FD59B699F8E4}" dt="2023-08-24T08:08:49.068" v="5"/>
          <ac:spMkLst>
            <pc:docMk/>
            <pc:sldMk cId="3564213383" sldId="1638"/>
            <ac:spMk id="6" creationId="{B6A64663-121D-5E6F-C99C-683CCB15A543}"/>
          </ac:spMkLst>
        </pc:spChg>
      </pc:sldChg>
      <pc:sldChg chg="modSp mod">
        <pc:chgData name="Maeda Koichiro" userId="7cce83f0-bee7-4698-acce-84dca746bef5" providerId="ADAL" clId="{615E3A13-8694-46B6-BCC7-FD59B699F8E4}" dt="2023-08-24T08:11:38.542" v="27" actId="255"/>
        <pc:sldMkLst>
          <pc:docMk/>
          <pc:sldMk cId="1259272815" sldId="1648"/>
        </pc:sldMkLst>
        <pc:spChg chg="mod">
          <ac:chgData name="Maeda Koichiro" userId="7cce83f0-bee7-4698-acce-84dca746bef5" providerId="ADAL" clId="{615E3A13-8694-46B6-BCC7-FD59B699F8E4}" dt="2023-08-24T08:11:38.542" v="27" actId="255"/>
          <ac:spMkLst>
            <pc:docMk/>
            <pc:sldMk cId="1259272815" sldId="1648"/>
            <ac:spMk id="15" creationId="{56638525-2CCB-B775-21E0-B7EA49570D57}"/>
          </ac:spMkLst>
        </pc:spChg>
      </pc:sldChg>
      <pc:sldChg chg="modSp mod">
        <pc:chgData name="Maeda Koichiro" userId="7cce83f0-bee7-4698-acce-84dca746bef5" providerId="ADAL" clId="{615E3A13-8694-46B6-BCC7-FD59B699F8E4}" dt="2023-08-24T08:13:41.359" v="49" actId="1076"/>
        <pc:sldMkLst>
          <pc:docMk/>
          <pc:sldMk cId="1822940218" sldId="1651"/>
        </pc:sldMkLst>
        <pc:spChg chg="mod">
          <ac:chgData name="Maeda Koichiro" userId="7cce83f0-bee7-4698-acce-84dca746bef5" providerId="ADAL" clId="{615E3A13-8694-46B6-BCC7-FD59B699F8E4}" dt="2023-08-24T08:12:07.319" v="33" actId="1076"/>
          <ac:spMkLst>
            <pc:docMk/>
            <pc:sldMk cId="1822940218" sldId="1651"/>
            <ac:spMk id="7" creationId="{351C70E6-D32C-4887-9F44-6CC830ABF73F}"/>
          </ac:spMkLst>
        </pc:spChg>
        <pc:spChg chg="mod">
          <ac:chgData name="Maeda Koichiro" userId="7cce83f0-bee7-4698-acce-84dca746bef5" providerId="ADAL" clId="{615E3A13-8694-46B6-BCC7-FD59B699F8E4}" dt="2023-08-24T08:13:41.359" v="49" actId="1076"/>
          <ac:spMkLst>
            <pc:docMk/>
            <pc:sldMk cId="1822940218" sldId="1651"/>
            <ac:spMk id="11" creationId="{2DBD17D3-8488-4392-8ED4-D54A8D64DB80}"/>
          </ac:spMkLst>
        </pc:spChg>
        <pc:grpChg chg="mod">
          <ac:chgData name="Maeda Koichiro" userId="7cce83f0-bee7-4698-acce-84dca746bef5" providerId="ADAL" clId="{615E3A13-8694-46B6-BCC7-FD59B699F8E4}" dt="2023-08-24T08:13:41.359" v="49" actId="1076"/>
          <ac:grpSpMkLst>
            <pc:docMk/>
            <pc:sldMk cId="1822940218" sldId="1651"/>
            <ac:grpSpMk id="4" creationId="{E1A2F987-D491-46A6-863B-FBF6EFBEDEA0}"/>
          </ac:grpSpMkLst>
        </pc:grpChg>
        <pc:grpChg chg="mod">
          <ac:chgData name="Maeda Koichiro" userId="7cce83f0-bee7-4698-acce-84dca746bef5" providerId="ADAL" clId="{615E3A13-8694-46B6-BCC7-FD59B699F8E4}" dt="2023-08-24T08:13:41.359" v="49" actId="1076"/>
          <ac:grpSpMkLst>
            <pc:docMk/>
            <pc:sldMk cId="1822940218" sldId="1651"/>
            <ac:grpSpMk id="5" creationId="{E1DF27E5-7945-4ECC-B8D6-5C37E1B0248C}"/>
          </ac:grpSpMkLst>
        </pc:grpChg>
        <pc:grpChg chg="mod">
          <ac:chgData name="Maeda Koichiro" userId="7cce83f0-bee7-4698-acce-84dca746bef5" providerId="ADAL" clId="{615E3A13-8694-46B6-BCC7-FD59B699F8E4}" dt="2023-08-24T08:13:41.359" v="49" actId="1076"/>
          <ac:grpSpMkLst>
            <pc:docMk/>
            <pc:sldMk cId="1822940218" sldId="1651"/>
            <ac:grpSpMk id="6" creationId="{77CB5527-E0F3-4408-8D77-900747910451}"/>
          </ac:grpSpMkLst>
        </pc:grpChg>
        <pc:picChg chg="mod">
          <ac:chgData name="Maeda Koichiro" userId="7cce83f0-bee7-4698-acce-84dca746bef5" providerId="ADAL" clId="{615E3A13-8694-46B6-BCC7-FD59B699F8E4}" dt="2023-08-24T08:13:41.359" v="49" actId="1076"/>
          <ac:picMkLst>
            <pc:docMk/>
            <pc:sldMk cId="1822940218" sldId="1651"/>
            <ac:picMk id="25" creationId="{7E5722F2-B2A6-4414-868E-881BC8BC9330}"/>
          </ac:picMkLst>
        </pc:picChg>
      </pc:sldChg>
      <pc:sldChg chg="addSp modSp mod modAnim">
        <pc:chgData name="Maeda Koichiro" userId="7cce83f0-bee7-4698-acce-84dca746bef5" providerId="ADAL" clId="{615E3A13-8694-46B6-BCC7-FD59B699F8E4}" dt="2023-08-24T08:13:27.877" v="48" actId="1076"/>
        <pc:sldMkLst>
          <pc:docMk/>
          <pc:sldMk cId="302390967" sldId="1653"/>
        </pc:sldMkLst>
        <pc:spChg chg="mod">
          <ac:chgData name="Maeda Koichiro" userId="7cce83f0-bee7-4698-acce-84dca746bef5" providerId="ADAL" clId="{615E3A13-8694-46B6-BCC7-FD59B699F8E4}" dt="2023-08-24T08:13:27.877" v="48" actId="1076"/>
          <ac:spMkLst>
            <pc:docMk/>
            <pc:sldMk cId="302390967" sldId="1653"/>
            <ac:spMk id="8" creationId="{51E95E46-0CEA-4B26-8F5F-CEADA5C816DD}"/>
          </ac:spMkLst>
        </pc:spChg>
        <pc:spChg chg="mod">
          <ac:chgData name="Maeda Koichiro" userId="7cce83f0-bee7-4698-acce-84dca746bef5" providerId="ADAL" clId="{615E3A13-8694-46B6-BCC7-FD59B699F8E4}" dt="2023-08-24T08:13:27.877" v="48" actId="1076"/>
          <ac:spMkLst>
            <pc:docMk/>
            <pc:sldMk cId="302390967" sldId="1653"/>
            <ac:spMk id="9" creationId="{334E7C14-210E-4505-A684-C0AFEB90ADF4}"/>
          </ac:spMkLst>
        </pc:spChg>
        <pc:spChg chg="mod">
          <ac:chgData name="Maeda Koichiro" userId="7cce83f0-bee7-4698-acce-84dca746bef5" providerId="ADAL" clId="{615E3A13-8694-46B6-BCC7-FD59B699F8E4}" dt="2023-08-24T08:13:27.877" v="48" actId="1076"/>
          <ac:spMkLst>
            <pc:docMk/>
            <pc:sldMk cId="302390967" sldId="1653"/>
            <ac:spMk id="10" creationId="{C80E3942-024D-4E62-A9E1-CE0C8D024A0B}"/>
          </ac:spMkLst>
        </pc:spChg>
        <pc:spChg chg="mod">
          <ac:chgData name="Maeda Koichiro" userId="7cce83f0-bee7-4698-acce-84dca746bef5" providerId="ADAL" clId="{615E3A13-8694-46B6-BCC7-FD59B699F8E4}" dt="2023-08-24T08:13:27.877" v="48" actId="1076"/>
          <ac:spMkLst>
            <pc:docMk/>
            <pc:sldMk cId="302390967" sldId="1653"/>
            <ac:spMk id="11" creationId="{2DBD17D3-8488-4392-8ED4-D54A8D64DB80}"/>
          </ac:spMkLst>
        </pc:spChg>
        <pc:spChg chg="mod">
          <ac:chgData name="Maeda Koichiro" userId="7cce83f0-bee7-4698-acce-84dca746bef5" providerId="ADAL" clId="{615E3A13-8694-46B6-BCC7-FD59B699F8E4}" dt="2023-08-24T08:13:27.877" v="48" actId="1076"/>
          <ac:spMkLst>
            <pc:docMk/>
            <pc:sldMk cId="302390967" sldId="1653"/>
            <ac:spMk id="12" creationId="{F05B531D-6C32-4476-A212-9F541101B430}"/>
          </ac:spMkLst>
        </pc:spChg>
        <pc:spChg chg="mod">
          <ac:chgData name="Maeda Koichiro" userId="7cce83f0-bee7-4698-acce-84dca746bef5" providerId="ADAL" clId="{615E3A13-8694-46B6-BCC7-FD59B699F8E4}" dt="2023-08-24T08:13:27.877" v="48" actId="1076"/>
          <ac:spMkLst>
            <pc:docMk/>
            <pc:sldMk cId="302390967" sldId="1653"/>
            <ac:spMk id="13" creationId="{F5D59599-E099-49EF-8651-A149D53DC7DB}"/>
          </ac:spMkLst>
        </pc:spChg>
        <pc:spChg chg="mod">
          <ac:chgData name="Maeda Koichiro" userId="7cce83f0-bee7-4698-acce-84dca746bef5" providerId="ADAL" clId="{615E3A13-8694-46B6-BCC7-FD59B699F8E4}" dt="2023-08-24T08:13:27.877" v="48" actId="1076"/>
          <ac:spMkLst>
            <pc:docMk/>
            <pc:sldMk cId="302390967" sldId="1653"/>
            <ac:spMk id="14" creationId="{25E494EA-C6AD-4AED-AE7F-09486F5476BC}"/>
          </ac:spMkLst>
        </pc:spChg>
        <pc:spChg chg="add mod">
          <ac:chgData name="Maeda Koichiro" userId="7cce83f0-bee7-4698-acce-84dca746bef5" providerId="ADAL" clId="{615E3A13-8694-46B6-BCC7-FD59B699F8E4}" dt="2023-08-24T08:13:17.303" v="46" actId="571"/>
          <ac:spMkLst>
            <pc:docMk/>
            <pc:sldMk cId="302390967" sldId="1653"/>
            <ac:spMk id="16" creationId="{7D00B4A4-48C7-E4B3-7BC3-23361F1A2221}"/>
          </ac:spMkLst>
        </pc:spChg>
        <pc:spChg chg="add mod">
          <ac:chgData name="Maeda Koichiro" userId="7cce83f0-bee7-4698-acce-84dca746bef5" providerId="ADAL" clId="{615E3A13-8694-46B6-BCC7-FD59B699F8E4}" dt="2023-08-24T08:13:17.303" v="46" actId="571"/>
          <ac:spMkLst>
            <pc:docMk/>
            <pc:sldMk cId="302390967" sldId="1653"/>
            <ac:spMk id="17" creationId="{809E88BC-CF0A-0C4D-FB01-9216F1236E9A}"/>
          </ac:spMkLst>
        </pc:spChg>
        <pc:spChg chg="add mod">
          <ac:chgData name="Maeda Koichiro" userId="7cce83f0-bee7-4698-acce-84dca746bef5" providerId="ADAL" clId="{615E3A13-8694-46B6-BCC7-FD59B699F8E4}" dt="2023-08-24T08:13:17.303" v="46" actId="571"/>
          <ac:spMkLst>
            <pc:docMk/>
            <pc:sldMk cId="302390967" sldId="1653"/>
            <ac:spMk id="18" creationId="{50C530FA-1F5C-CC63-2491-256EA7BE6A0C}"/>
          </ac:spMkLst>
        </pc:spChg>
        <pc:spChg chg="add mod">
          <ac:chgData name="Maeda Koichiro" userId="7cce83f0-bee7-4698-acce-84dca746bef5" providerId="ADAL" clId="{615E3A13-8694-46B6-BCC7-FD59B699F8E4}" dt="2023-08-24T08:13:17.303" v="46" actId="571"/>
          <ac:spMkLst>
            <pc:docMk/>
            <pc:sldMk cId="302390967" sldId="1653"/>
            <ac:spMk id="19" creationId="{07AAD146-98DA-E833-0AE1-C8AA51C94DB2}"/>
          </ac:spMkLst>
        </pc:spChg>
        <pc:spChg chg="add mod">
          <ac:chgData name="Maeda Koichiro" userId="7cce83f0-bee7-4698-acce-84dca746bef5" providerId="ADAL" clId="{615E3A13-8694-46B6-BCC7-FD59B699F8E4}" dt="2023-08-24T08:13:17.303" v="46" actId="571"/>
          <ac:spMkLst>
            <pc:docMk/>
            <pc:sldMk cId="302390967" sldId="1653"/>
            <ac:spMk id="20" creationId="{89D64660-9360-CA22-A629-A5CA0EDB3529}"/>
          </ac:spMkLst>
        </pc:spChg>
        <pc:picChg chg="add mod">
          <ac:chgData name="Maeda Koichiro" userId="7cce83f0-bee7-4698-acce-84dca746bef5" providerId="ADAL" clId="{615E3A13-8694-46B6-BCC7-FD59B699F8E4}" dt="2023-08-24T08:13:10.475" v="44" actId="571"/>
          <ac:picMkLst>
            <pc:docMk/>
            <pc:sldMk cId="302390967" sldId="1653"/>
            <ac:picMk id="5" creationId="{626A319F-95EC-EA21-B7A9-4E25472C5720}"/>
          </ac:picMkLst>
        </pc:picChg>
        <pc:picChg chg="add mod">
          <ac:chgData name="Maeda Koichiro" userId="7cce83f0-bee7-4698-acce-84dca746bef5" providerId="ADAL" clId="{615E3A13-8694-46B6-BCC7-FD59B699F8E4}" dt="2023-08-24T08:13:17.303" v="46" actId="571"/>
          <ac:picMkLst>
            <pc:docMk/>
            <pc:sldMk cId="302390967" sldId="1653"/>
            <ac:picMk id="6" creationId="{4518D430-8676-096A-0067-CBE404A6103D}"/>
          </ac:picMkLst>
        </pc:picChg>
        <pc:picChg chg="mod">
          <ac:chgData name="Maeda Koichiro" userId="7cce83f0-bee7-4698-acce-84dca746bef5" providerId="ADAL" clId="{615E3A13-8694-46B6-BCC7-FD59B699F8E4}" dt="2023-08-24T08:13:27.877" v="48" actId="1076"/>
          <ac:picMkLst>
            <pc:docMk/>
            <pc:sldMk cId="302390967" sldId="1653"/>
            <ac:picMk id="15" creationId="{334C63FA-DFDC-405C-86B1-7AF88337EE65}"/>
          </ac:picMkLst>
        </pc:picChg>
      </pc:sldChg>
      <pc:sldChg chg="modSp mod">
        <pc:chgData name="Maeda Koichiro" userId="7cce83f0-bee7-4698-acce-84dca746bef5" providerId="ADAL" clId="{615E3A13-8694-46B6-BCC7-FD59B699F8E4}" dt="2023-08-24T08:15:19.823" v="67" actId="403"/>
        <pc:sldMkLst>
          <pc:docMk/>
          <pc:sldMk cId="3324977057" sldId="1674"/>
        </pc:sldMkLst>
        <pc:spChg chg="mod">
          <ac:chgData name="Maeda Koichiro" userId="7cce83f0-bee7-4698-acce-84dca746bef5" providerId="ADAL" clId="{615E3A13-8694-46B6-BCC7-FD59B699F8E4}" dt="2023-08-24T08:15:19.823" v="67" actId="403"/>
          <ac:spMkLst>
            <pc:docMk/>
            <pc:sldMk cId="3324977057" sldId="1674"/>
            <ac:spMk id="3" creationId="{CA272EC0-AF49-937D-BD97-987409119945}"/>
          </ac:spMkLst>
        </pc:spChg>
      </pc:sldChg>
      <pc:sldChg chg="modSp mod">
        <pc:chgData name="Maeda Koichiro" userId="7cce83f0-bee7-4698-acce-84dca746bef5" providerId="ADAL" clId="{615E3A13-8694-46B6-BCC7-FD59B699F8E4}" dt="2023-08-24T08:15:33.266" v="72" actId="404"/>
        <pc:sldMkLst>
          <pc:docMk/>
          <pc:sldMk cId="4106835663" sldId="1681"/>
        </pc:sldMkLst>
        <pc:spChg chg="mod">
          <ac:chgData name="Maeda Koichiro" userId="7cce83f0-bee7-4698-acce-84dca746bef5" providerId="ADAL" clId="{615E3A13-8694-46B6-BCC7-FD59B699F8E4}" dt="2023-08-24T08:15:33.266" v="72" actId="404"/>
          <ac:spMkLst>
            <pc:docMk/>
            <pc:sldMk cId="4106835663" sldId="1681"/>
            <ac:spMk id="3" creationId="{285CC95B-F70B-F8D7-4992-02E90208AD27}"/>
          </ac:spMkLst>
        </pc:spChg>
      </pc:sldChg>
      <pc:sldChg chg="modSp mod">
        <pc:chgData name="Maeda Koichiro" userId="7cce83f0-bee7-4698-acce-84dca746bef5" providerId="ADAL" clId="{615E3A13-8694-46B6-BCC7-FD59B699F8E4}" dt="2023-08-24T08:15:43.707" v="76" actId="404"/>
        <pc:sldMkLst>
          <pc:docMk/>
          <pc:sldMk cId="2795536225" sldId="1683"/>
        </pc:sldMkLst>
        <pc:spChg chg="mod">
          <ac:chgData name="Maeda Koichiro" userId="7cce83f0-bee7-4698-acce-84dca746bef5" providerId="ADAL" clId="{615E3A13-8694-46B6-BCC7-FD59B699F8E4}" dt="2023-08-24T08:15:43.707" v="76" actId="404"/>
          <ac:spMkLst>
            <pc:docMk/>
            <pc:sldMk cId="2795536225" sldId="1683"/>
            <ac:spMk id="2" creationId="{93B72714-3253-9AC7-9976-44445FFF9FBB}"/>
          </ac:spMkLst>
        </pc:spChg>
      </pc:sldChg>
      <pc:sldChg chg="modSp mod">
        <pc:chgData name="Maeda Koichiro" userId="7cce83f0-bee7-4698-acce-84dca746bef5" providerId="ADAL" clId="{615E3A13-8694-46B6-BCC7-FD59B699F8E4}" dt="2023-08-24T08:15:58.695" v="80" actId="404"/>
        <pc:sldMkLst>
          <pc:docMk/>
          <pc:sldMk cId="2792078027" sldId="1687"/>
        </pc:sldMkLst>
        <pc:spChg chg="mod">
          <ac:chgData name="Maeda Koichiro" userId="7cce83f0-bee7-4698-acce-84dca746bef5" providerId="ADAL" clId="{615E3A13-8694-46B6-BCC7-FD59B699F8E4}" dt="2023-08-24T08:15:58.695" v="80" actId="404"/>
          <ac:spMkLst>
            <pc:docMk/>
            <pc:sldMk cId="2792078027" sldId="1687"/>
            <ac:spMk id="2" creationId="{424E11C0-16F7-6BAA-9A60-E43217940693}"/>
          </ac:spMkLst>
        </pc:spChg>
      </pc:sldChg>
      <pc:sldChg chg="modSp mod">
        <pc:chgData name="Maeda Koichiro" userId="7cce83f0-bee7-4698-acce-84dca746bef5" providerId="ADAL" clId="{615E3A13-8694-46B6-BCC7-FD59B699F8E4}" dt="2023-08-24T08:16:15.555" v="81" actId="1076"/>
        <pc:sldMkLst>
          <pc:docMk/>
          <pc:sldMk cId="3836346067" sldId="1695"/>
        </pc:sldMkLst>
        <pc:spChg chg="mod">
          <ac:chgData name="Maeda Koichiro" userId="7cce83f0-bee7-4698-acce-84dca746bef5" providerId="ADAL" clId="{615E3A13-8694-46B6-BCC7-FD59B699F8E4}" dt="2023-08-24T08:16:15.555" v="81" actId="1076"/>
          <ac:spMkLst>
            <pc:docMk/>
            <pc:sldMk cId="3836346067" sldId="1695"/>
            <ac:spMk id="6" creationId="{1AB26D50-E7B0-C0C8-AF99-2C019930534E}"/>
          </ac:spMkLst>
        </pc:spChg>
      </pc:sldChg>
      <pc:sldMasterChg chg="modSldLayout">
        <pc:chgData name="Maeda Koichiro" userId="7cce83f0-bee7-4698-acce-84dca746bef5" providerId="ADAL" clId="{615E3A13-8694-46B6-BCC7-FD59B699F8E4}" dt="2023-08-24T08:09:32.771" v="12"/>
        <pc:sldMasterMkLst>
          <pc:docMk/>
          <pc:sldMasterMk cId="2713753954" sldId="2147483684"/>
        </pc:sldMasterMkLst>
        <pc:sldLayoutChg chg="addSp delSp modSp mod">
          <pc:chgData name="Maeda Koichiro" userId="7cce83f0-bee7-4698-acce-84dca746bef5" providerId="ADAL" clId="{615E3A13-8694-46B6-BCC7-FD59B699F8E4}" dt="2023-08-24T08:09:32.771" v="12"/>
          <pc:sldLayoutMkLst>
            <pc:docMk/>
            <pc:sldMasterMk cId="2713753954" sldId="2147483684"/>
            <pc:sldLayoutMk cId="356035787" sldId="2147483688"/>
          </pc:sldLayoutMkLst>
          <pc:spChg chg="del">
            <ac:chgData name="Maeda Koichiro" userId="7cce83f0-bee7-4698-acce-84dca746bef5" providerId="ADAL" clId="{615E3A13-8694-46B6-BCC7-FD59B699F8E4}" dt="2023-08-24T08:09:28.135" v="10" actId="478"/>
            <ac:spMkLst>
              <pc:docMk/>
              <pc:sldMasterMk cId="2713753954" sldId="2147483684"/>
              <pc:sldLayoutMk cId="356035787" sldId="2147483688"/>
              <ac:spMk id="3" creationId="{97BB4C74-942C-47A0-AE2A-FE267907AF7B}"/>
            </ac:spMkLst>
          </pc:spChg>
          <pc:spChg chg="del">
            <ac:chgData name="Maeda Koichiro" userId="7cce83f0-bee7-4698-acce-84dca746bef5" providerId="ADAL" clId="{615E3A13-8694-46B6-BCC7-FD59B699F8E4}" dt="2023-08-24T08:09:31.612" v="11" actId="478"/>
            <ac:spMkLst>
              <pc:docMk/>
              <pc:sldMasterMk cId="2713753954" sldId="2147483684"/>
              <pc:sldLayoutMk cId="356035787" sldId="2147483688"/>
              <ac:spMk id="4" creationId="{1766DF5E-B9DE-4044-939E-92DEACD906D7}"/>
            </ac:spMkLst>
          </pc:spChg>
          <pc:spChg chg="add mod">
            <ac:chgData name="Maeda Koichiro" userId="7cce83f0-bee7-4698-acce-84dca746bef5" providerId="ADAL" clId="{615E3A13-8694-46B6-BCC7-FD59B699F8E4}" dt="2023-08-24T08:09:32.771" v="12"/>
            <ac:spMkLst>
              <pc:docMk/>
              <pc:sldMasterMk cId="2713753954" sldId="2147483684"/>
              <pc:sldLayoutMk cId="356035787" sldId="2147483688"/>
              <ac:spMk id="6" creationId="{435130F3-19B8-CD23-9C5E-E5190CE7D3D7}"/>
            </ac:spMkLst>
          </pc:spChg>
          <pc:spChg chg="add mod">
            <ac:chgData name="Maeda Koichiro" userId="7cce83f0-bee7-4698-acce-84dca746bef5" providerId="ADAL" clId="{615E3A13-8694-46B6-BCC7-FD59B699F8E4}" dt="2023-08-24T08:09:32.771" v="12"/>
            <ac:spMkLst>
              <pc:docMk/>
              <pc:sldMasterMk cId="2713753954" sldId="2147483684"/>
              <pc:sldLayoutMk cId="356035787" sldId="2147483688"/>
              <ac:spMk id="7" creationId="{75EF525C-9F57-F63C-6CF5-602C81723E4E}"/>
            </ac:spMkLst>
          </pc:spChg>
        </pc:sldLayoutChg>
      </pc:sldMasterChg>
      <pc:sldMasterChg chg="modSldLayout">
        <pc:chgData name="Maeda Koichiro" userId="7cce83f0-bee7-4698-acce-84dca746bef5" providerId="ADAL" clId="{615E3A13-8694-46B6-BCC7-FD59B699F8E4}" dt="2023-08-24T08:14:36.126" v="53" actId="1076"/>
        <pc:sldMasterMkLst>
          <pc:docMk/>
          <pc:sldMasterMk cId="2513156349" sldId="2147483776"/>
        </pc:sldMasterMkLst>
        <pc:sldLayoutChg chg="modSp mod">
          <pc:chgData name="Maeda Koichiro" userId="7cce83f0-bee7-4698-acce-84dca746bef5" providerId="ADAL" clId="{615E3A13-8694-46B6-BCC7-FD59B699F8E4}" dt="2023-08-24T08:14:36.126" v="53" actId="1076"/>
          <pc:sldLayoutMkLst>
            <pc:docMk/>
            <pc:sldMasterMk cId="2513156349" sldId="2147483776"/>
            <pc:sldLayoutMk cId="1387032858" sldId="2147483782"/>
          </pc:sldLayoutMkLst>
          <pc:spChg chg="mod">
            <ac:chgData name="Maeda Koichiro" userId="7cce83f0-bee7-4698-acce-84dca746bef5" providerId="ADAL" clId="{615E3A13-8694-46B6-BCC7-FD59B699F8E4}" dt="2023-08-24T08:14:29.491" v="52" actId="1076"/>
            <ac:spMkLst>
              <pc:docMk/>
              <pc:sldMasterMk cId="2513156349" sldId="2147483776"/>
              <pc:sldLayoutMk cId="1387032858" sldId="2147483782"/>
              <ac:spMk id="3" creationId="{134B8756-C076-4E34-8881-41E99C8C425E}"/>
            </ac:spMkLst>
          </pc:spChg>
          <pc:spChg chg="mod">
            <ac:chgData name="Maeda Koichiro" userId="7cce83f0-bee7-4698-acce-84dca746bef5" providerId="ADAL" clId="{615E3A13-8694-46B6-BCC7-FD59B699F8E4}" dt="2023-08-24T08:14:36.126" v="53" actId="1076"/>
            <ac:spMkLst>
              <pc:docMk/>
              <pc:sldMasterMk cId="2513156349" sldId="2147483776"/>
              <pc:sldLayoutMk cId="1387032858" sldId="2147483782"/>
              <ac:spMk id="4" creationId="{BC049D9A-D639-4718-AFA1-E60A103F3557}"/>
            </ac:spMkLst>
          </pc:spChg>
        </pc:sldLayoutChg>
      </pc:sldMasterChg>
      <pc:sldMasterChg chg="modSldLayout">
        <pc:chgData name="Maeda Koichiro" userId="7cce83f0-bee7-4698-acce-84dca746bef5" providerId="ADAL" clId="{615E3A13-8694-46B6-BCC7-FD59B699F8E4}" dt="2023-08-24T08:11:21.879" v="26" actId="255"/>
        <pc:sldMasterMkLst>
          <pc:docMk/>
          <pc:sldMasterMk cId="3312200767" sldId="2147484121"/>
        </pc:sldMasterMkLst>
        <pc:sldLayoutChg chg="modSp">
          <pc:chgData name="Maeda Koichiro" userId="7cce83f0-bee7-4698-acce-84dca746bef5" providerId="ADAL" clId="{615E3A13-8694-46B6-BCC7-FD59B699F8E4}" dt="2023-08-24T08:11:21.879" v="26" actId="255"/>
          <pc:sldLayoutMkLst>
            <pc:docMk/>
            <pc:sldMasterMk cId="3312200767" sldId="2147484121"/>
            <pc:sldLayoutMk cId="1165005229" sldId="2147484127"/>
          </pc:sldLayoutMkLst>
          <pc:spChg chg="mod">
            <ac:chgData name="Maeda Koichiro" userId="7cce83f0-bee7-4698-acce-84dca746bef5" providerId="ADAL" clId="{615E3A13-8694-46B6-BCC7-FD59B699F8E4}" dt="2023-08-24T08:11:21.879" v="26" actId="255"/>
            <ac:spMkLst>
              <pc:docMk/>
              <pc:sldMasterMk cId="3312200767" sldId="2147484121"/>
              <pc:sldLayoutMk cId="1165005229" sldId="2147484127"/>
              <ac:spMk id="4" creationId="{BC049D9A-D639-4718-AFA1-E60A103F3557}"/>
            </ac:spMkLst>
          </pc:spChg>
        </pc:sldLayoutChg>
      </pc:sldMasterChg>
      <pc:sldMasterChg chg="modSldLayout">
        <pc:chgData name="Maeda Koichiro" userId="7cce83f0-bee7-4698-acce-84dca746bef5" providerId="ADAL" clId="{615E3A13-8694-46B6-BCC7-FD59B699F8E4}" dt="2023-08-24T08:14:58.209" v="58" actId="1076"/>
        <pc:sldMasterMkLst>
          <pc:docMk/>
          <pc:sldMasterMk cId="4147384140" sldId="2147484137"/>
        </pc:sldMasterMkLst>
        <pc:sldLayoutChg chg="modSp mod">
          <pc:chgData name="Maeda Koichiro" userId="7cce83f0-bee7-4698-acce-84dca746bef5" providerId="ADAL" clId="{615E3A13-8694-46B6-BCC7-FD59B699F8E4}" dt="2023-08-24T08:14:58.209" v="58" actId="1076"/>
          <pc:sldLayoutMkLst>
            <pc:docMk/>
            <pc:sldMasterMk cId="4147384140" sldId="2147484137"/>
            <pc:sldLayoutMk cId="1092769449" sldId="2147484146"/>
          </pc:sldLayoutMkLst>
          <pc:spChg chg="mod">
            <ac:chgData name="Maeda Koichiro" userId="7cce83f0-bee7-4698-acce-84dca746bef5" providerId="ADAL" clId="{615E3A13-8694-46B6-BCC7-FD59B699F8E4}" dt="2023-08-24T08:14:52.152" v="56" actId="1076"/>
            <ac:spMkLst>
              <pc:docMk/>
              <pc:sldMasterMk cId="4147384140" sldId="2147484137"/>
              <pc:sldLayoutMk cId="1092769449" sldId="2147484146"/>
              <ac:spMk id="41" creationId="{00000000-0000-0000-0000-000000000000}"/>
            </ac:spMkLst>
          </pc:spChg>
          <pc:spChg chg="mod">
            <ac:chgData name="Maeda Koichiro" userId="7cce83f0-bee7-4698-acce-84dca746bef5" providerId="ADAL" clId="{615E3A13-8694-46B6-BCC7-FD59B699F8E4}" dt="2023-08-24T08:14:58.209" v="58" actId="1076"/>
            <ac:spMkLst>
              <pc:docMk/>
              <pc:sldMasterMk cId="4147384140" sldId="2147484137"/>
              <pc:sldLayoutMk cId="1092769449" sldId="2147484146"/>
              <ac:spMk id="42" creationId="{00000000-0000-0000-0000-000000000000}"/>
            </ac:spMkLst>
          </pc:spChg>
        </pc:sldLayoutChg>
      </pc:sldMasterChg>
      <pc:sldMasterChg chg="modSldLayout">
        <pc:chgData name="Maeda Koichiro" userId="7cce83f0-bee7-4698-acce-84dca746bef5" providerId="ADAL" clId="{615E3A13-8694-46B6-BCC7-FD59B699F8E4}" dt="2023-08-24T08:09:48.441" v="16"/>
        <pc:sldMasterMkLst>
          <pc:docMk/>
          <pc:sldMasterMk cId="1227184409" sldId="2147484148"/>
        </pc:sldMasterMkLst>
        <pc:sldLayoutChg chg="addSp delSp modSp mod">
          <pc:chgData name="Maeda Koichiro" userId="7cce83f0-bee7-4698-acce-84dca746bef5" providerId="ADAL" clId="{615E3A13-8694-46B6-BCC7-FD59B699F8E4}" dt="2023-08-24T08:09:48.441" v="16"/>
          <pc:sldLayoutMkLst>
            <pc:docMk/>
            <pc:sldMasterMk cId="1227184409" sldId="2147484148"/>
            <pc:sldLayoutMk cId="1688139860" sldId="2147484149"/>
          </pc:sldLayoutMkLst>
          <pc:spChg chg="del">
            <ac:chgData name="Maeda Koichiro" userId="7cce83f0-bee7-4698-acce-84dca746bef5" providerId="ADAL" clId="{615E3A13-8694-46B6-BCC7-FD59B699F8E4}" dt="2023-08-24T08:09:46.380" v="14" actId="478"/>
            <ac:spMkLst>
              <pc:docMk/>
              <pc:sldMasterMk cId="1227184409" sldId="2147484148"/>
              <pc:sldLayoutMk cId="1688139860" sldId="2147484149"/>
              <ac:spMk id="5" creationId="{00000000-0000-0000-0000-000000000000}"/>
            </ac:spMkLst>
          </pc:spChg>
          <pc:spChg chg="del">
            <ac:chgData name="Maeda Koichiro" userId="7cce83f0-bee7-4698-acce-84dca746bef5" providerId="ADAL" clId="{615E3A13-8694-46B6-BCC7-FD59B699F8E4}" dt="2023-08-24T08:09:48.102" v="15" actId="478"/>
            <ac:spMkLst>
              <pc:docMk/>
              <pc:sldMasterMk cId="1227184409" sldId="2147484148"/>
              <pc:sldLayoutMk cId="1688139860" sldId="2147484149"/>
              <ac:spMk id="6" creationId="{00000000-0000-0000-0000-000000000000}"/>
            </ac:spMkLst>
          </pc:spChg>
          <pc:spChg chg="add mod">
            <ac:chgData name="Maeda Koichiro" userId="7cce83f0-bee7-4698-acce-84dca746bef5" providerId="ADAL" clId="{615E3A13-8694-46B6-BCC7-FD59B699F8E4}" dt="2023-08-24T08:09:48.441" v="16"/>
            <ac:spMkLst>
              <pc:docMk/>
              <pc:sldMasterMk cId="1227184409" sldId="2147484148"/>
              <pc:sldLayoutMk cId="1688139860" sldId="2147484149"/>
              <ac:spMk id="7" creationId="{BC6F3A1A-D958-050A-A57A-88789BB5BD11}"/>
            </ac:spMkLst>
          </pc:spChg>
          <pc:spChg chg="add mod">
            <ac:chgData name="Maeda Koichiro" userId="7cce83f0-bee7-4698-acce-84dca746bef5" providerId="ADAL" clId="{615E3A13-8694-46B6-BCC7-FD59B699F8E4}" dt="2023-08-24T08:09:48.441" v="16"/>
            <ac:spMkLst>
              <pc:docMk/>
              <pc:sldMasterMk cId="1227184409" sldId="2147484148"/>
              <pc:sldLayoutMk cId="1688139860" sldId="2147484149"/>
              <ac:spMk id="8" creationId="{11BA9ABB-212C-A027-71B0-3B830FA9FE36}"/>
            </ac:spMkLst>
          </pc:spChg>
        </pc:sldLayoutChg>
      </pc:sldMasterChg>
    </pc:docChg>
  </pc:docChgLst>
  <pc:docChgLst>
    <pc:chgData name="Ebato Sae" userId="0934a294-dc0d-4d75-bef4-0f9bd6b42337" providerId="ADAL" clId="{C19BA5A1-93B0-492A-BB8E-58C6CCB70CCF}"/>
    <pc:docChg chg="custSel modSld">
      <pc:chgData name="Ebato Sae" userId="0934a294-dc0d-4d75-bef4-0f9bd6b42337" providerId="ADAL" clId="{C19BA5A1-93B0-492A-BB8E-58C6CCB70CCF}" dt="2023-08-19T07:33:09.601" v="630" actId="255"/>
      <pc:docMkLst>
        <pc:docMk/>
      </pc:docMkLst>
      <pc:sldChg chg="modSp mod">
        <pc:chgData name="Ebato Sae" userId="0934a294-dc0d-4d75-bef4-0f9bd6b42337" providerId="ADAL" clId="{C19BA5A1-93B0-492A-BB8E-58C6CCB70CCF}" dt="2023-08-19T07:10:30.787" v="4" actId="20577"/>
        <pc:sldMkLst>
          <pc:docMk/>
          <pc:sldMk cId="3304453050" sldId="591"/>
        </pc:sldMkLst>
        <pc:spChg chg="mod">
          <ac:chgData name="Ebato Sae" userId="0934a294-dc0d-4d75-bef4-0f9bd6b42337" providerId="ADAL" clId="{C19BA5A1-93B0-492A-BB8E-58C6CCB70CCF}" dt="2023-08-19T07:10:30.787" v="4" actId="20577"/>
          <ac:spMkLst>
            <pc:docMk/>
            <pc:sldMk cId="3304453050" sldId="591"/>
            <ac:spMk id="2" creationId="{9E0F503F-785E-B473-2B77-588B227A73D8}"/>
          </ac:spMkLst>
        </pc:spChg>
        <pc:spChg chg="mod">
          <ac:chgData name="Ebato Sae" userId="0934a294-dc0d-4d75-bef4-0f9bd6b42337" providerId="ADAL" clId="{C19BA5A1-93B0-492A-BB8E-58C6CCB70CCF}" dt="2023-08-19T07:05:08.037" v="2" actId="20577"/>
          <ac:spMkLst>
            <pc:docMk/>
            <pc:sldMk cId="3304453050" sldId="591"/>
            <ac:spMk id="10" creationId="{00000000-0000-0000-0000-000000000000}"/>
          </ac:spMkLst>
        </pc:spChg>
      </pc:sldChg>
      <pc:sldChg chg="modSp mod">
        <pc:chgData name="Ebato Sae" userId="0934a294-dc0d-4d75-bef4-0f9bd6b42337" providerId="ADAL" clId="{C19BA5A1-93B0-492A-BB8E-58C6CCB70CCF}" dt="2023-08-19T07:12:28.213" v="62" actId="20577"/>
        <pc:sldMkLst>
          <pc:docMk/>
          <pc:sldMk cId="3506574392" sldId="601"/>
        </pc:sldMkLst>
        <pc:spChg chg="mod">
          <ac:chgData name="Ebato Sae" userId="0934a294-dc0d-4d75-bef4-0f9bd6b42337" providerId="ADAL" clId="{C19BA5A1-93B0-492A-BB8E-58C6CCB70CCF}" dt="2023-08-19T07:12:28.213" v="62" actId="20577"/>
          <ac:spMkLst>
            <pc:docMk/>
            <pc:sldMk cId="3506574392" sldId="601"/>
            <ac:spMk id="2" creationId="{253DB0D8-EFB6-49B8-677D-3F1F292E5187}"/>
          </ac:spMkLst>
        </pc:spChg>
      </pc:sldChg>
      <pc:sldChg chg="modSp mod">
        <pc:chgData name="Ebato Sae" userId="0934a294-dc0d-4d75-bef4-0f9bd6b42337" providerId="ADAL" clId="{C19BA5A1-93B0-492A-BB8E-58C6CCB70CCF}" dt="2023-08-19T07:12:47.458" v="84" actId="1036"/>
        <pc:sldMkLst>
          <pc:docMk/>
          <pc:sldMk cId="63331260" sldId="1469"/>
        </pc:sldMkLst>
        <pc:spChg chg="mod">
          <ac:chgData name="Ebato Sae" userId="0934a294-dc0d-4d75-bef4-0f9bd6b42337" providerId="ADAL" clId="{C19BA5A1-93B0-492A-BB8E-58C6CCB70CCF}" dt="2023-08-19T07:12:47.458" v="84" actId="1036"/>
          <ac:spMkLst>
            <pc:docMk/>
            <pc:sldMk cId="63331260" sldId="1469"/>
            <ac:spMk id="5" creationId="{3348B21B-D345-5205-978F-C9F09210E09B}"/>
          </ac:spMkLst>
        </pc:spChg>
      </pc:sldChg>
      <pc:sldChg chg="modSp mod">
        <pc:chgData name="Ebato Sae" userId="0934a294-dc0d-4d75-bef4-0f9bd6b42337" providerId="ADAL" clId="{C19BA5A1-93B0-492A-BB8E-58C6CCB70CCF}" dt="2023-08-19T07:27:54.383" v="305" actId="1035"/>
        <pc:sldMkLst>
          <pc:docMk/>
          <pc:sldMk cId="631102351" sldId="1628"/>
        </pc:sldMkLst>
        <pc:spChg chg="mod">
          <ac:chgData name="Ebato Sae" userId="0934a294-dc0d-4d75-bef4-0f9bd6b42337" providerId="ADAL" clId="{C19BA5A1-93B0-492A-BB8E-58C6CCB70CCF}" dt="2023-08-19T07:27:54.383" v="305" actId="1035"/>
          <ac:spMkLst>
            <pc:docMk/>
            <pc:sldMk cId="631102351" sldId="1628"/>
            <ac:spMk id="3" creationId="{5EE60D73-BBE7-8A22-10DA-46F9853E835D}"/>
          </ac:spMkLst>
        </pc:spChg>
      </pc:sldChg>
      <pc:sldChg chg="modSp">
        <pc:chgData name="Ebato Sae" userId="0934a294-dc0d-4d75-bef4-0f9bd6b42337" providerId="ADAL" clId="{C19BA5A1-93B0-492A-BB8E-58C6CCB70CCF}" dt="2023-08-19T07:12:08.887" v="60" actId="1035"/>
        <pc:sldMkLst>
          <pc:docMk/>
          <pc:sldMk cId="3054479745" sldId="1637"/>
        </pc:sldMkLst>
        <pc:spChg chg="mod">
          <ac:chgData name="Ebato Sae" userId="0934a294-dc0d-4d75-bef4-0f9bd6b42337" providerId="ADAL" clId="{C19BA5A1-93B0-492A-BB8E-58C6CCB70CCF}" dt="2023-08-19T07:12:08.887" v="60" actId="1035"/>
          <ac:spMkLst>
            <pc:docMk/>
            <pc:sldMk cId="3054479745" sldId="1637"/>
            <ac:spMk id="9" creationId="{54A65A64-0FE7-4313-AAB0-71AB8B83CF74}"/>
          </ac:spMkLst>
        </pc:spChg>
        <pc:spChg chg="mod">
          <ac:chgData name="Ebato Sae" userId="0934a294-dc0d-4d75-bef4-0f9bd6b42337" providerId="ADAL" clId="{C19BA5A1-93B0-492A-BB8E-58C6CCB70CCF}" dt="2023-08-19T07:12:08.887" v="60" actId="1035"/>
          <ac:spMkLst>
            <pc:docMk/>
            <pc:sldMk cId="3054479745" sldId="1637"/>
            <ac:spMk id="13" creationId="{AA5E1AB8-EB1F-4D94-8C3B-C656DA9504CB}"/>
          </ac:spMkLst>
        </pc:spChg>
        <pc:spChg chg="mod">
          <ac:chgData name="Ebato Sae" userId="0934a294-dc0d-4d75-bef4-0f9bd6b42337" providerId="ADAL" clId="{C19BA5A1-93B0-492A-BB8E-58C6CCB70CCF}" dt="2023-08-19T07:12:08.887" v="60" actId="1035"/>
          <ac:spMkLst>
            <pc:docMk/>
            <pc:sldMk cId="3054479745" sldId="1637"/>
            <ac:spMk id="15" creationId="{BB21B13E-8E4E-4146-8FF0-9D66DA4066BC}"/>
          </ac:spMkLst>
        </pc:spChg>
        <pc:spChg chg="mod">
          <ac:chgData name="Ebato Sae" userId="0934a294-dc0d-4d75-bef4-0f9bd6b42337" providerId="ADAL" clId="{C19BA5A1-93B0-492A-BB8E-58C6CCB70CCF}" dt="2023-08-19T07:12:08.887" v="60" actId="1035"/>
          <ac:spMkLst>
            <pc:docMk/>
            <pc:sldMk cId="3054479745" sldId="1637"/>
            <ac:spMk id="18" creationId="{D3EFD321-ED78-424B-A3F7-DE2E19D6435B}"/>
          </ac:spMkLst>
        </pc:spChg>
        <pc:spChg chg="mod">
          <ac:chgData name="Ebato Sae" userId="0934a294-dc0d-4d75-bef4-0f9bd6b42337" providerId="ADAL" clId="{C19BA5A1-93B0-492A-BB8E-58C6CCB70CCF}" dt="2023-08-19T07:12:08.887" v="60" actId="1035"/>
          <ac:spMkLst>
            <pc:docMk/>
            <pc:sldMk cId="3054479745" sldId="1637"/>
            <ac:spMk id="20" creationId="{31BD93B1-D3B7-49FA-93A3-924CF4651CFD}"/>
          </ac:spMkLst>
        </pc:spChg>
        <pc:spChg chg="mod">
          <ac:chgData name="Ebato Sae" userId="0934a294-dc0d-4d75-bef4-0f9bd6b42337" providerId="ADAL" clId="{C19BA5A1-93B0-492A-BB8E-58C6CCB70CCF}" dt="2023-08-19T07:12:08.887" v="60" actId="1035"/>
          <ac:spMkLst>
            <pc:docMk/>
            <pc:sldMk cId="3054479745" sldId="1637"/>
            <ac:spMk id="21" creationId="{46628C5D-5249-4900-8ADE-A115A0007201}"/>
          </ac:spMkLst>
        </pc:spChg>
        <pc:spChg chg="mod">
          <ac:chgData name="Ebato Sae" userId="0934a294-dc0d-4d75-bef4-0f9bd6b42337" providerId="ADAL" clId="{C19BA5A1-93B0-492A-BB8E-58C6CCB70CCF}" dt="2023-08-19T07:12:08.887" v="60" actId="1035"/>
          <ac:spMkLst>
            <pc:docMk/>
            <pc:sldMk cId="3054479745" sldId="1637"/>
            <ac:spMk id="23" creationId="{443CF566-A607-4193-927F-46EAF27C16B9}"/>
          </ac:spMkLst>
        </pc:spChg>
        <pc:spChg chg="mod">
          <ac:chgData name="Ebato Sae" userId="0934a294-dc0d-4d75-bef4-0f9bd6b42337" providerId="ADAL" clId="{C19BA5A1-93B0-492A-BB8E-58C6CCB70CCF}" dt="2023-08-19T07:12:08.887" v="60" actId="1035"/>
          <ac:spMkLst>
            <pc:docMk/>
            <pc:sldMk cId="3054479745" sldId="1637"/>
            <ac:spMk id="24" creationId="{3A82F5F4-F9D8-47F2-B976-CEB6AF63D186}"/>
          </ac:spMkLst>
        </pc:spChg>
        <pc:spChg chg="mod">
          <ac:chgData name="Ebato Sae" userId="0934a294-dc0d-4d75-bef4-0f9bd6b42337" providerId="ADAL" clId="{C19BA5A1-93B0-492A-BB8E-58C6CCB70CCF}" dt="2023-08-19T07:12:08.887" v="60" actId="1035"/>
          <ac:spMkLst>
            <pc:docMk/>
            <pc:sldMk cId="3054479745" sldId="1637"/>
            <ac:spMk id="25" creationId="{ADD00F3D-2EDA-47A8-892A-D7E752CDD658}"/>
          </ac:spMkLst>
        </pc:spChg>
        <pc:spChg chg="mod">
          <ac:chgData name="Ebato Sae" userId="0934a294-dc0d-4d75-bef4-0f9bd6b42337" providerId="ADAL" clId="{C19BA5A1-93B0-492A-BB8E-58C6CCB70CCF}" dt="2023-08-19T07:12:08.887" v="60" actId="1035"/>
          <ac:spMkLst>
            <pc:docMk/>
            <pc:sldMk cId="3054479745" sldId="1637"/>
            <ac:spMk id="26" creationId="{C1EF3AE3-AB92-48A9-871E-26F076F05636}"/>
          </ac:spMkLst>
        </pc:spChg>
        <pc:spChg chg="mod">
          <ac:chgData name="Ebato Sae" userId="0934a294-dc0d-4d75-bef4-0f9bd6b42337" providerId="ADAL" clId="{C19BA5A1-93B0-492A-BB8E-58C6CCB70CCF}" dt="2023-08-19T07:12:08.887" v="60" actId="1035"/>
          <ac:spMkLst>
            <pc:docMk/>
            <pc:sldMk cId="3054479745" sldId="1637"/>
            <ac:spMk id="27" creationId="{7101E604-52EE-479B-B667-64CD4FB5331C}"/>
          </ac:spMkLst>
        </pc:spChg>
        <pc:spChg chg="mod">
          <ac:chgData name="Ebato Sae" userId="0934a294-dc0d-4d75-bef4-0f9bd6b42337" providerId="ADAL" clId="{C19BA5A1-93B0-492A-BB8E-58C6CCB70CCF}" dt="2023-08-19T07:12:08.887" v="60" actId="1035"/>
          <ac:spMkLst>
            <pc:docMk/>
            <pc:sldMk cId="3054479745" sldId="1637"/>
            <ac:spMk id="28" creationId="{580BEFDA-FE0F-4C6D-9C38-C6053B18AF28}"/>
          </ac:spMkLst>
        </pc:spChg>
        <pc:spChg chg="mod">
          <ac:chgData name="Ebato Sae" userId="0934a294-dc0d-4d75-bef4-0f9bd6b42337" providerId="ADAL" clId="{C19BA5A1-93B0-492A-BB8E-58C6CCB70CCF}" dt="2023-08-19T07:12:08.887" v="60" actId="1035"/>
          <ac:spMkLst>
            <pc:docMk/>
            <pc:sldMk cId="3054479745" sldId="1637"/>
            <ac:spMk id="29" creationId="{DADAA0C9-A642-4B41-8319-8857144F6A54}"/>
          </ac:spMkLst>
        </pc:spChg>
        <pc:spChg chg="mod">
          <ac:chgData name="Ebato Sae" userId="0934a294-dc0d-4d75-bef4-0f9bd6b42337" providerId="ADAL" clId="{C19BA5A1-93B0-492A-BB8E-58C6CCB70CCF}" dt="2023-08-19T07:12:08.887" v="60" actId="1035"/>
          <ac:spMkLst>
            <pc:docMk/>
            <pc:sldMk cId="3054479745" sldId="1637"/>
            <ac:spMk id="30" creationId="{A623135F-F2B0-41C4-860F-14E6B95149A3}"/>
          </ac:spMkLst>
        </pc:spChg>
        <pc:spChg chg="mod">
          <ac:chgData name="Ebato Sae" userId="0934a294-dc0d-4d75-bef4-0f9bd6b42337" providerId="ADAL" clId="{C19BA5A1-93B0-492A-BB8E-58C6CCB70CCF}" dt="2023-08-19T07:12:08.887" v="60" actId="1035"/>
          <ac:spMkLst>
            <pc:docMk/>
            <pc:sldMk cId="3054479745" sldId="1637"/>
            <ac:spMk id="33" creationId="{2C6EC249-0982-419F-9227-635F8AAB95D0}"/>
          </ac:spMkLst>
        </pc:spChg>
        <pc:spChg chg="mod">
          <ac:chgData name="Ebato Sae" userId="0934a294-dc0d-4d75-bef4-0f9bd6b42337" providerId="ADAL" clId="{C19BA5A1-93B0-492A-BB8E-58C6CCB70CCF}" dt="2023-08-19T07:12:08.887" v="60" actId="1035"/>
          <ac:spMkLst>
            <pc:docMk/>
            <pc:sldMk cId="3054479745" sldId="1637"/>
            <ac:spMk id="35" creationId="{707DFCC6-2162-4DCE-8EAF-06F0E125E265}"/>
          </ac:spMkLst>
        </pc:spChg>
        <pc:spChg chg="mod">
          <ac:chgData name="Ebato Sae" userId="0934a294-dc0d-4d75-bef4-0f9bd6b42337" providerId="ADAL" clId="{C19BA5A1-93B0-492A-BB8E-58C6CCB70CCF}" dt="2023-08-19T07:12:08.887" v="60" actId="1035"/>
          <ac:spMkLst>
            <pc:docMk/>
            <pc:sldMk cId="3054479745" sldId="1637"/>
            <ac:spMk id="36" creationId="{2D813EA7-69B5-4E70-BE9B-B2AA7C6DB353}"/>
          </ac:spMkLst>
        </pc:spChg>
        <pc:spChg chg="mod">
          <ac:chgData name="Ebato Sae" userId="0934a294-dc0d-4d75-bef4-0f9bd6b42337" providerId="ADAL" clId="{C19BA5A1-93B0-492A-BB8E-58C6CCB70CCF}" dt="2023-08-19T07:12:08.887" v="60" actId="1035"/>
          <ac:spMkLst>
            <pc:docMk/>
            <pc:sldMk cId="3054479745" sldId="1637"/>
            <ac:spMk id="48" creationId="{06F80787-9289-481B-B193-F430D5BB21CA}"/>
          </ac:spMkLst>
        </pc:spChg>
        <pc:spChg chg="mod">
          <ac:chgData name="Ebato Sae" userId="0934a294-dc0d-4d75-bef4-0f9bd6b42337" providerId="ADAL" clId="{C19BA5A1-93B0-492A-BB8E-58C6CCB70CCF}" dt="2023-08-19T07:12:08.887" v="60" actId="1035"/>
          <ac:spMkLst>
            <pc:docMk/>
            <pc:sldMk cId="3054479745" sldId="1637"/>
            <ac:spMk id="60" creationId="{61F361C6-BD79-4A13-B4C8-4A4ECC1D0839}"/>
          </ac:spMkLst>
        </pc:spChg>
        <pc:grpChg chg="mod">
          <ac:chgData name="Ebato Sae" userId="0934a294-dc0d-4d75-bef4-0f9bd6b42337" providerId="ADAL" clId="{C19BA5A1-93B0-492A-BB8E-58C6CCB70CCF}" dt="2023-08-19T07:12:08.887" v="60" actId="1035"/>
          <ac:grpSpMkLst>
            <pc:docMk/>
            <pc:sldMk cId="3054479745" sldId="1637"/>
            <ac:grpSpMk id="34" creationId="{8343B114-C902-482E-B475-999D82989453}"/>
          </ac:grpSpMkLst>
        </pc:grpChg>
        <pc:grpChg chg="mod">
          <ac:chgData name="Ebato Sae" userId="0934a294-dc0d-4d75-bef4-0f9bd6b42337" providerId="ADAL" clId="{C19BA5A1-93B0-492A-BB8E-58C6CCB70CCF}" dt="2023-08-19T07:12:08.887" v="60" actId="1035"/>
          <ac:grpSpMkLst>
            <pc:docMk/>
            <pc:sldMk cId="3054479745" sldId="1637"/>
            <ac:grpSpMk id="59" creationId="{FE1C22DA-AF4E-4425-8705-B821B7F799C4}"/>
          </ac:grpSpMkLst>
        </pc:grpChg>
        <pc:cxnChg chg="mod">
          <ac:chgData name="Ebato Sae" userId="0934a294-dc0d-4d75-bef4-0f9bd6b42337" providerId="ADAL" clId="{C19BA5A1-93B0-492A-BB8E-58C6CCB70CCF}" dt="2023-08-19T07:12:08.887" v="60" actId="1035"/>
          <ac:cxnSpMkLst>
            <pc:docMk/>
            <pc:sldMk cId="3054479745" sldId="1637"/>
            <ac:cxnSpMk id="4" creationId="{3FAD98FE-56CA-4269-84D9-AF5709100C89}"/>
          </ac:cxnSpMkLst>
        </pc:cxnChg>
        <pc:cxnChg chg="mod">
          <ac:chgData name="Ebato Sae" userId="0934a294-dc0d-4d75-bef4-0f9bd6b42337" providerId="ADAL" clId="{C19BA5A1-93B0-492A-BB8E-58C6CCB70CCF}" dt="2023-08-19T07:12:08.887" v="60" actId="1035"/>
          <ac:cxnSpMkLst>
            <pc:docMk/>
            <pc:sldMk cId="3054479745" sldId="1637"/>
            <ac:cxnSpMk id="5" creationId="{B636035C-037A-4AF7-B73E-810CCE655B28}"/>
          </ac:cxnSpMkLst>
        </pc:cxnChg>
        <pc:cxnChg chg="mod">
          <ac:chgData name="Ebato Sae" userId="0934a294-dc0d-4d75-bef4-0f9bd6b42337" providerId="ADAL" clId="{C19BA5A1-93B0-492A-BB8E-58C6CCB70CCF}" dt="2023-08-19T07:12:08.887" v="60" actId="1035"/>
          <ac:cxnSpMkLst>
            <pc:docMk/>
            <pc:sldMk cId="3054479745" sldId="1637"/>
            <ac:cxnSpMk id="41" creationId="{C19BDC80-3C74-4466-B54A-661CBEF194D2}"/>
          </ac:cxnSpMkLst>
        </pc:cxnChg>
      </pc:sldChg>
      <pc:sldChg chg="modSp mod">
        <pc:chgData name="Ebato Sae" userId="0934a294-dc0d-4d75-bef4-0f9bd6b42337" providerId="ADAL" clId="{C19BA5A1-93B0-492A-BB8E-58C6CCB70CCF}" dt="2023-08-19T07:10:39.562" v="5" actId="20577"/>
        <pc:sldMkLst>
          <pc:docMk/>
          <pc:sldMk cId="3564213383" sldId="1638"/>
        </pc:sldMkLst>
        <pc:spChg chg="mod">
          <ac:chgData name="Ebato Sae" userId="0934a294-dc0d-4d75-bef4-0f9bd6b42337" providerId="ADAL" clId="{C19BA5A1-93B0-492A-BB8E-58C6CCB70CCF}" dt="2023-08-19T07:10:39.562" v="5" actId="20577"/>
          <ac:spMkLst>
            <pc:docMk/>
            <pc:sldMk cId="3564213383" sldId="1638"/>
            <ac:spMk id="3" creationId="{C4AA436F-F89B-A36E-2F9F-245673709A43}"/>
          </ac:spMkLst>
        </pc:spChg>
      </pc:sldChg>
      <pc:sldChg chg="modSp mod">
        <pc:chgData name="Ebato Sae" userId="0934a294-dc0d-4d75-bef4-0f9bd6b42337" providerId="ADAL" clId="{C19BA5A1-93B0-492A-BB8E-58C6CCB70CCF}" dt="2023-08-19T07:28:38.485" v="339" actId="1037"/>
        <pc:sldMkLst>
          <pc:docMk/>
          <pc:sldMk cId="0" sldId="1646"/>
        </pc:sldMkLst>
        <pc:spChg chg="mod">
          <ac:chgData name="Ebato Sae" userId="0934a294-dc0d-4d75-bef4-0f9bd6b42337" providerId="ADAL" clId="{C19BA5A1-93B0-492A-BB8E-58C6CCB70CCF}" dt="2023-08-19T07:28:38.485" v="339" actId="1037"/>
          <ac:spMkLst>
            <pc:docMk/>
            <pc:sldMk cId="0" sldId="1646"/>
            <ac:spMk id="8" creationId="{6C4A45C9-4B26-3AB9-BE26-D4C43CBC4785}"/>
          </ac:spMkLst>
        </pc:spChg>
      </pc:sldChg>
      <pc:sldChg chg="delSp modSp mod">
        <pc:chgData name="Ebato Sae" userId="0934a294-dc0d-4d75-bef4-0f9bd6b42337" providerId="ADAL" clId="{C19BA5A1-93B0-492A-BB8E-58C6CCB70CCF}" dt="2023-08-19T07:33:09.601" v="630" actId="255"/>
        <pc:sldMkLst>
          <pc:docMk/>
          <pc:sldMk cId="1259272815" sldId="1648"/>
        </pc:sldMkLst>
        <pc:spChg chg="mod">
          <ac:chgData name="Ebato Sae" userId="0934a294-dc0d-4d75-bef4-0f9bd6b42337" providerId="ADAL" clId="{C19BA5A1-93B0-492A-BB8E-58C6CCB70CCF}" dt="2023-08-19T07:33:09.601" v="630" actId="255"/>
          <ac:spMkLst>
            <pc:docMk/>
            <pc:sldMk cId="1259272815" sldId="1648"/>
            <ac:spMk id="3" creationId="{046172D3-DF14-FBEF-B98C-1585F8A60F71}"/>
          </ac:spMkLst>
        </pc:spChg>
        <pc:spChg chg="del">
          <ac:chgData name="Ebato Sae" userId="0934a294-dc0d-4d75-bef4-0f9bd6b42337" providerId="ADAL" clId="{C19BA5A1-93B0-492A-BB8E-58C6CCB70CCF}" dt="2023-08-19T07:32:51.518" v="627" actId="478"/>
          <ac:spMkLst>
            <pc:docMk/>
            <pc:sldMk cId="1259272815" sldId="1648"/>
            <ac:spMk id="7" creationId="{64AE7127-1CBD-46A2-B9DF-F9B22B9FAACF}"/>
          </ac:spMkLst>
        </pc:spChg>
        <pc:spChg chg="del">
          <ac:chgData name="Ebato Sae" userId="0934a294-dc0d-4d75-bef4-0f9bd6b42337" providerId="ADAL" clId="{C19BA5A1-93B0-492A-BB8E-58C6CCB70CCF}" dt="2023-08-19T07:32:56.199" v="628" actId="478"/>
          <ac:spMkLst>
            <pc:docMk/>
            <pc:sldMk cId="1259272815" sldId="1648"/>
            <ac:spMk id="9" creationId="{C0B5433A-70D2-4F42-B237-6818067D2D5D}"/>
          </ac:spMkLst>
        </pc:spChg>
        <pc:spChg chg="mod">
          <ac:chgData name="Ebato Sae" userId="0934a294-dc0d-4d75-bef4-0f9bd6b42337" providerId="ADAL" clId="{C19BA5A1-93B0-492A-BB8E-58C6CCB70CCF}" dt="2023-08-19T07:33:03.357" v="629" actId="255"/>
          <ac:spMkLst>
            <pc:docMk/>
            <pc:sldMk cId="1259272815" sldId="1648"/>
            <ac:spMk id="15" creationId="{56638525-2CCB-B775-21E0-B7EA49570D57}"/>
          </ac:spMkLst>
        </pc:spChg>
      </pc:sldChg>
      <pc:sldChg chg="modSp mod">
        <pc:chgData name="Ebato Sae" userId="0934a294-dc0d-4d75-bef4-0f9bd6b42337" providerId="ADAL" clId="{C19BA5A1-93B0-492A-BB8E-58C6CCB70CCF}" dt="2023-08-19T07:15:09.384" v="154" actId="1036"/>
        <pc:sldMkLst>
          <pc:docMk/>
          <pc:sldMk cId="679083404" sldId="1654"/>
        </pc:sldMkLst>
        <pc:spChg chg="mod">
          <ac:chgData name="Ebato Sae" userId="0934a294-dc0d-4d75-bef4-0f9bd6b42337" providerId="ADAL" clId="{C19BA5A1-93B0-492A-BB8E-58C6CCB70CCF}" dt="2023-08-19T07:15:09.384" v="154" actId="1036"/>
          <ac:spMkLst>
            <pc:docMk/>
            <pc:sldMk cId="679083404" sldId="1654"/>
            <ac:spMk id="3" creationId="{24F4CED6-0C1D-29F7-6E4B-61EC1EE3AFA7}"/>
          </ac:spMkLst>
        </pc:spChg>
        <pc:spChg chg="mod">
          <ac:chgData name="Ebato Sae" userId="0934a294-dc0d-4d75-bef4-0f9bd6b42337" providerId="ADAL" clId="{C19BA5A1-93B0-492A-BB8E-58C6CCB70CCF}" dt="2023-08-19T07:14:49.553" v="143" actId="1035"/>
          <ac:spMkLst>
            <pc:docMk/>
            <pc:sldMk cId="679083404" sldId="1654"/>
            <ac:spMk id="127" creationId="{CE48BD63-25A6-427A-9CA3-8B02999B4632}"/>
          </ac:spMkLst>
        </pc:spChg>
        <pc:spChg chg="mod">
          <ac:chgData name="Ebato Sae" userId="0934a294-dc0d-4d75-bef4-0f9bd6b42337" providerId="ADAL" clId="{C19BA5A1-93B0-492A-BB8E-58C6CCB70CCF}" dt="2023-08-19T07:14:49.553" v="143" actId="1035"/>
          <ac:spMkLst>
            <pc:docMk/>
            <pc:sldMk cId="679083404" sldId="1654"/>
            <ac:spMk id="128" creationId="{C3DFBB46-7154-45A7-9B0B-742A4ADBAC80}"/>
          </ac:spMkLst>
        </pc:spChg>
        <pc:spChg chg="mod">
          <ac:chgData name="Ebato Sae" userId="0934a294-dc0d-4d75-bef4-0f9bd6b42337" providerId="ADAL" clId="{C19BA5A1-93B0-492A-BB8E-58C6CCB70CCF}" dt="2023-08-19T07:14:49.553" v="143" actId="1035"/>
          <ac:spMkLst>
            <pc:docMk/>
            <pc:sldMk cId="679083404" sldId="1654"/>
            <ac:spMk id="129" creationId="{75C9BC21-0A4D-4C5E-9DF6-98315660A81E}"/>
          </ac:spMkLst>
        </pc:spChg>
      </pc:sldChg>
      <pc:sldChg chg="modSp mod">
        <pc:chgData name="Ebato Sae" userId="0934a294-dc0d-4d75-bef4-0f9bd6b42337" providerId="ADAL" clId="{C19BA5A1-93B0-492A-BB8E-58C6CCB70CCF}" dt="2023-08-19T07:16:20.441" v="196" actId="1036"/>
        <pc:sldMkLst>
          <pc:docMk/>
          <pc:sldMk cId="708927345" sldId="1656"/>
        </pc:sldMkLst>
        <pc:spChg chg="mod">
          <ac:chgData name="Ebato Sae" userId="0934a294-dc0d-4d75-bef4-0f9bd6b42337" providerId="ADAL" clId="{C19BA5A1-93B0-492A-BB8E-58C6CCB70CCF}" dt="2023-08-19T07:16:20.441" v="196" actId="1036"/>
          <ac:spMkLst>
            <pc:docMk/>
            <pc:sldMk cId="708927345" sldId="1656"/>
            <ac:spMk id="2" creationId="{41E624D1-E195-89F0-F336-658BA353BB5A}"/>
          </ac:spMkLst>
        </pc:spChg>
        <pc:spChg chg="mod">
          <ac:chgData name="Ebato Sae" userId="0934a294-dc0d-4d75-bef4-0f9bd6b42337" providerId="ADAL" clId="{C19BA5A1-93B0-492A-BB8E-58C6CCB70CCF}" dt="2023-08-19T07:16:10.970" v="175" actId="1035"/>
          <ac:spMkLst>
            <pc:docMk/>
            <pc:sldMk cId="708927345" sldId="1656"/>
            <ac:spMk id="81" creationId="{8D75AA7E-46E1-4320-83B4-09FAF82B99E8}"/>
          </ac:spMkLst>
        </pc:spChg>
        <pc:spChg chg="mod">
          <ac:chgData name="Ebato Sae" userId="0934a294-dc0d-4d75-bef4-0f9bd6b42337" providerId="ADAL" clId="{C19BA5A1-93B0-492A-BB8E-58C6CCB70CCF}" dt="2023-08-19T07:16:10.970" v="175" actId="1035"/>
          <ac:spMkLst>
            <pc:docMk/>
            <pc:sldMk cId="708927345" sldId="1656"/>
            <ac:spMk id="82" creationId="{507A2186-B831-4073-B0F8-CEB3C5FE4BBF}"/>
          </ac:spMkLst>
        </pc:spChg>
        <pc:spChg chg="mod">
          <ac:chgData name="Ebato Sae" userId="0934a294-dc0d-4d75-bef4-0f9bd6b42337" providerId="ADAL" clId="{C19BA5A1-93B0-492A-BB8E-58C6CCB70CCF}" dt="2023-08-19T07:16:10.970" v="175" actId="1035"/>
          <ac:spMkLst>
            <pc:docMk/>
            <pc:sldMk cId="708927345" sldId="1656"/>
            <ac:spMk id="85" creationId="{213EDB39-F417-4CB3-AA9E-BDF85A70E873}"/>
          </ac:spMkLst>
        </pc:spChg>
        <pc:spChg chg="mod">
          <ac:chgData name="Ebato Sae" userId="0934a294-dc0d-4d75-bef4-0f9bd6b42337" providerId="ADAL" clId="{C19BA5A1-93B0-492A-BB8E-58C6CCB70CCF}" dt="2023-08-19T07:16:10.970" v="175" actId="1035"/>
          <ac:spMkLst>
            <pc:docMk/>
            <pc:sldMk cId="708927345" sldId="1656"/>
            <ac:spMk id="86" creationId="{8E21FFF0-E730-4860-A9F2-7A1DFD5F059D}"/>
          </ac:spMkLst>
        </pc:spChg>
        <pc:spChg chg="mod">
          <ac:chgData name="Ebato Sae" userId="0934a294-dc0d-4d75-bef4-0f9bd6b42337" providerId="ADAL" clId="{C19BA5A1-93B0-492A-BB8E-58C6CCB70CCF}" dt="2023-08-19T07:16:10.970" v="175" actId="1035"/>
          <ac:spMkLst>
            <pc:docMk/>
            <pc:sldMk cId="708927345" sldId="1656"/>
            <ac:spMk id="88" creationId="{21C742B7-6F8D-43A8-B2AA-6956393AF17F}"/>
          </ac:spMkLst>
        </pc:spChg>
        <pc:spChg chg="mod">
          <ac:chgData name="Ebato Sae" userId="0934a294-dc0d-4d75-bef4-0f9bd6b42337" providerId="ADAL" clId="{C19BA5A1-93B0-492A-BB8E-58C6CCB70CCF}" dt="2023-08-19T07:16:10.970" v="175" actId="1035"/>
          <ac:spMkLst>
            <pc:docMk/>
            <pc:sldMk cId="708927345" sldId="1656"/>
            <ac:spMk id="89" creationId="{C8529927-110F-46DD-B74E-27C0A4AFB344}"/>
          </ac:spMkLst>
        </pc:spChg>
        <pc:spChg chg="mod">
          <ac:chgData name="Ebato Sae" userId="0934a294-dc0d-4d75-bef4-0f9bd6b42337" providerId="ADAL" clId="{C19BA5A1-93B0-492A-BB8E-58C6CCB70CCF}" dt="2023-08-19T07:16:10.970" v="175" actId="1035"/>
          <ac:spMkLst>
            <pc:docMk/>
            <pc:sldMk cId="708927345" sldId="1656"/>
            <ac:spMk id="92" creationId="{142FB83C-4207-4847-A838-98494A697F9A}"/>
          </ac:spMkLst>
        </pc:spChg>
        <pc:spChg chg="mod">
          <ac:chgData name="Ebato Sae" userId="0934a294-dc0d-4d75-bef4-0f9bd6b42337" providerId="ADAL" clId="{C19BA5A1-93B0-492A-BB8E-58C6CCB70CCF}" dt="2023-08-19T07:16:10.970" v="175" actId="1035"/>
          <ac:spMkLst>
            <pc:docMk/>
            <pc:sldMk cId="708927345" sldId="1656"/>
            <ac:spMk id="94" creationId="{1E5900EC-FE1F-4A96-BF20-7B99227B5FB7}"/>
          </ac:spMkLst>
        </pc:spChg>
        <pc:spChg chg="mod">
          <ac:chgData name="Ebato Sae" userId="0934a294-dc0d-4d75-bef4-0f9bd6b42337" providerId="ADAL" clId="{C19BA5A1-93B0-492A-BB8E-58C6CCB70CCF}" dt="2023-08-19T07:16:10.970" v="175" actId="1035"/>
          <ac:spMkLst>
            <pc:docMk/>
            <pc:sldMk cId="708927345" sldId="1656"/>
            <ac:spMk id="95" creationId="{42615EEE-83A3-4403-A065-31F6B1460F73}"/>
          </ac:spMkLst>
        </pc:spChg>
        <pc:grpChg chg="mod">
          <ac:chgData name="Ebato Sae" userId="0934a294-dc0d-4d75-bef4-0f9bd6b42337" providerId="ADAL" clId="{C19BA5A1-93B0-492A-BB8E-58C6CCB70CCF}" dt="2023-08-19T07:16:10.970" v="175" actId="1035"/>
          <ac:grpSpMkLst>
            <pc:docMk/>
            <pc:sldMk cId="708927345" sldId="1656"/>
            <ac:grpSpMk id="80" creationId="{1A5AA757-4EAC-4D3B-871A-85039E17667A}"/>
          </ac:grpSpMkLst>
        </pc:grpChg>
        <pc:grpChg chg="mod">
          <ac:chgData name="Ebato Sae" userId="0934a294-dc0d-4d75-bef4-0f9bd6b42337" providerId="ADAL" clId="{C19BA5A1-93B0-492A-BB8E-58C6CCB70CCF}" dt="2023-08-19T07:16:10.970" v="175" actId="1035"/>
          <ac:grpSpMkLst>
            <pc:docMk/>
            <pc:sldMk cId="708927345" sldId="1656"/>
            <ac:grpSpMk id="84" creationId="{C65EC57D-49B8-4705-93F0-76A39E39F653}"/>
          </ac:grpSpMkLst>
        </pc:grpChg>
        <pc:grpChg chg="mod">
          <ac:chgData name="Ebato Sae" userId="0934a294-dc0d-4d75-bef4-0f9bd6b42337" providerId="ADAL" clId="{C19BA5A1-93B0-492A-BB8E-58C6CCB70CCF}" dt="2023-08-19T07:16:10.970" v="175" actId="1035"/>
          <ac:grpSpMkLst>
            <pc:docMk/>
            <pc:sldMk cId="708927345" sldId="1656"/>
            <ac:grpSpMk id="87" creationId="{0EA411BC-FC65-4061-B628-2122E3E1A7AB}"/>
          </ac:grpSpMkLst>
        </pc:grpChg>
      </pc:sldChg>
      <pc:sldChg chg="modSp mod">
        <pc:chgData name="Ebato Sae" userId="0934a294-dc0d-4d75-bef4-0f9bd6b42337" providerId="ADAL" clId="{C19BA5A1-93B0-492A-BB8E-58C6CCB70CCF}" dt="2023-08-19T07:12:19.844" v="61" actId="20577"/>
        <pc:sldMkLst>
          <pc:docMk/>
          <pc:sldMk cId="2235822370" sldId="1657"/>
        </pc:sldMkLst>
        <pc:spChg chg="mod">
          <ac:chgData name="Ebato Sae" userId="0934a294-dc0d-4d75-bef4-0f9bd6b42337" providerId="ADAL" clId="{C19BA5A1-93B0-492A-BB8E-58C6CCB70CCF}" dt="2023-08-19T07:12:19.844" v="61" actId="20577"/>
          <ac:spMkLst>
            <pc:docMk/>
            <pc:sldMk cId="2235822370" sldId="1657"/>
            <ac:spMk id="3" creationId="{C2E7F96F-4520-2EC8-5646-C567EBA14123}"/>
          </ac:spMkLst>
        </pc:spChg>
      </pc:sldChg>
      <pc:sldChg chg="modSp mod">
        <pc:chgData name="Ebato Sae" userId="0934a294-dc0d-4d75-bef4-0f9bd6b42337" providerId="ADAL" clId="{C19BA5A1-93B0-492A-BB8E-58C6CCB70CCF}" dt="2023-08-19T07:14:29.370" v="130" actId="1076"/>
        <pc:sldMkLst>
          <pc:docMk/>
          <pc:sldMk cId="2814646171" sldId="1658"/>
        </pc:sldMkLst>
        <pc:spChg chg="mod">
          <ac:chgData name="Ebato Sae" userId="0934a294-dc0d-4d75-bef4-0f9bd6b42337" providerId="ADAL" clId="{C19BA5A1-93B0-492A-BB8E-58C6CCB70CCF}" dt="2023-08-19T07:14:17.792" v="129" actId="20577"/>
          <ac:spMkLst>
            <pc:docMk/>
            <pc:sldMk cId="2814646171" sldId="1658"/>
            <ac:spMk id="2" creationId="{D1B19D98-DF2C-405E-AFED-EDCCA99DA71D}"/>
          </ac:spMkLst>
        </pc:spChg>
        <pc:spChg chg="mod">
          <ac:chgData name="Ebato Sae" userId="0934a294-dc0d-4d75-bef4-0f9bd6b42337" providerId="ADAL" clId="{C19BA5A1-93B0-492A-BB8E-58C6CCB70CCF}" dt="2023-08-19T07:14:29.370" v="130" actId="1076"/>
          <ac:spMkLst>
            <pc:docMk/>
            <pc:sldMk cId="2814646171" sldId="1658"/>
            <ac:spMk id="3" creationId="{0180C1BC-A3CC-23E0-DFB4-70E56D54D8E8}"/>
          </ac:spMkLst>
        </pc:spChg>
      </pc:sldChg>
      <pc:sldChg chg="modSp mod">
        <pc:chgData name="Ebato Sae" userId="0934a294-dc0d-4d75-bef4-0f9bd6b42337" providerId="ADAL" clId="{C19BA5A1-93B0-492A-BB8E-58C6CCB70CCF}" dt="2023-08-19T07:25:25.903" v="217" actId="1036"/>
        <pc:sldMkLst>
          <pc:docMk/>
          <pc:sldMk cId="2007467045" sldId="1670"/>
        </pc:sldMkLst>
        <pc:spChg chg="mod">
          <ac:chgData name="Ebato Sae" userId="0934a294-dc0d-4d75-bef4-0f9bd6b42337" providerId="ADAL" clId="{C19BA5A1-93B0-492A-BB8E-58C6CCB70CCF}" dt="2023-08-19T07:25:25.903" v="217" actId="1036"/>
          <ac:spMkLst>
            <pc:docMk/>
            <pc:sldMk cId="2007467045" sldId="1670"/>
            <ac:spMk id="2" creationId="{72F5A6B0-183C-4D52-D356-0D37A0618989}"/>
          </ac:spMkLst>
        </pc:spChg>
      </pc:sldChg>
      <pc:sldChg chg="modSp mod">
        <pc:chgData name="Ebato Sae" userId="0934a294-dc0d-4d75-bef4-0f9bd6b42337" providerId="ADAL" clId="{C19BA5A1-93B0-492A-BB8E-58C6CCB70CCF}" dt="2023-08-19T07:25:47.051" v="253" actId="1036"/>
        <pc:sldMkLst>
          <pc:docMk/>
          <pc:sldMk cId="1971494675" sldId="1672"/>
        </pc:sldMkLst>
        <pc:spChg chg="mod">
          <ac:chgData name="Ebato Sae" userId="0934a294-dc0d-4d75-bef4-0f9bd6b42337" providerId="ADAL" clId="{C19BA5A1-93B0-492A-BB8E-58C6CCB70CCF}" dt="2023-08-19T07:25:47.051" v="253" actId="1036"/>
          <ac:spMkLst>
            <pc:docMk/>
            <pc:sldMk cId="1971494675" sldId="1672"/>
            <ac:spMk id="2" creationId="{443A7DA2-ADAC-5378-D7CC-A1286636518B}"/>
          </ac:spMkLst>
        </pc:spChg>
      </pc:sldChg>
      <pc:sldChg chg="modSp mod">
        <pc:chgData name="Ebato Sae" userId="0934a294-dc0d-4d75-bef4-0f9bd6b42337" providerId="ADAL" clId="{C19BA5A1-93B0-492A-BB8E-58C6CCB70CCF}" dt="2023-08-19T07:25:58.129" v="254" actId="20577"/>
        <pc:sldMkLst>
          <pc:docMk/>
          <pc:sldMk cId="3324977057" sldId="1674"/>
        </pc:sldMkLst>
        <pc:spChg chg="mod">
          <ac:chgData name="Ebato Sae" userId="0934a294-dc0d-4d75-bef4-0f9bd6b42337" providerId="ADAL" clId="{C19BA5A1-93B0-492A-BB8E-58C6CCB70CCF}" dt="2023-08-19T07:25:58.129" v="254" actId="20577"/>
          <ac:spMkLst>
            <pc:docMk/>
            <pc:sldMk cId="3324977057" sldId="1674"/>
            <ac:spMk id="3" creationId="{CA272EC0-AF49-937D-BD97-987409119945}"/>
          </ac:spMkLst>
        </pc:spChg>
      </pc:sldChg>
      <pc:sldChg chg="modSp mod">
        <pc:chgData name="Ebato Sae" userId="0934a294-dc0d-4d75-bef4-0f9bd6b42337" providerId="ADAL" clId="{C19BA5A1-93B0-492A-BB8E-58C6CCB70CCF}" dt="2023-08-19T07:26:52.682" v="279" actId="1036"/>
        <pc:sldMkLst>
          <pc:docMk/>
          <pc:sldMk cId="914383286" sldId="1676"/>
        </pc:sldMkLst>
        <pc:spChg chg="mod">
          <ac:chgData name="Ebato Sae" userId="0934a294-dc0d-4d75-bef4-0f9bd6b42337" providerId="ADAL" clId="{C19BA5A1-93B0-492A-BB8E-58C6CCB70CCF}" dt="2023-08-19T07:26:52.682" v="279" actId="1036"/>
          <ac:spMkLst>
            <pc:docMk/>
            <pc:sldMk cId="914383286" sldId="1676"/>
            <ac:spMk id="5" creationId="{DABF00BE-B85E-70DD-52F4-FA34C8186890}"/>
          </ac:spMkLst>
        </pc:spChg>
        <pc:spChg chg="mod">
          <ac:chgData name="Ebato Sae" userId="0934a294-dc0d-4d75-bef4-0f9bd6b42337" providerId="ADAL" clId="{C19BA5A1-93B0-492A-BB8E-58C6CCB70CCF}" dt="2023-08-19T07:26:39.410" v="258" actId="6549"/>
          <ac:spMkLst>
            <pc:docMk/>
            <pc:sldMk cId="914383286" sldId="1676"/>
            <ac:spMk id="92" creationId="{142FB83C-4207-4847-A838-98494A697F9A}"/>
          </ac:spMkLst>
        </pc:spChg>
        <pc:spChg chg="mod">
          <ac:chgData name="Ebato Sae" userId="0934a294-dc0d-4d75-bef4-0f9bd6b42337" providerId="ADAL" clId="{C19BA5A1-93B0-492A-BB8E-58C6CCB70CCF}" dt="2023-08-19T07:26:30.985" v="257" actId="14100"/>
          <ac:spMkLst>
            <pc:docMk/>
            <pc:sldMk cId="914383286" sldId="1676"/>
            <ac:spMk id="94" creationId="{1E5900EC-FE1F-4A96-BF20-7B99227B5FB7}"/>
          </ac:spMkLst>
        </pc:spChg>
      </pc:sldChg>
      <pc:sldChg chg="modSp mod">
        <pc:chgData name="Ebato Sae" userId="0934a294-dc0d-4d75-bef4-0f9bd6b42337" providerId="ADAL" clId="{C19BA5A1-93B0-492A-BB8E-58C6CCB70CCF}" dt="2023-08-19T07:26:59.417" v="280" actId="20577"/>
        <pc:sldMkLst>
          <pc:docMk/>
          <pc:sldMk cId="4106835663" sldId="1681"/>
        </pc:sldMkLst>
        <pc:spChg chg="mod">
          <ac:chgData name="Ebato Sae" userId="0934a294-dc0d-4d75-bef4-0f9bd6b42337" providerId="ADAL" clId="{C19BA5A1-93B0-492A-BB8E-58C6CCB70CCF}" dt="2023-08-19T07:26:59.417" v="280" actId="20577"/>
          <ac:spMkLst>
            <pc:docMk/>
            <pc:sldMk cId="4106835663" sldId="1681"/>
            <ac:spMk id="3" creationId="{285CC95B-F70B-F8D7-4992-02E90208AD27}"/>
          </ac:spMkLst>
        </pc:spChg>
      </pc:sldChg>
      <pc:sldChg chg="modSp mod">
        <pc:chgData name="Ebato Sae" userId="0934a294-dc0d-4d75-bef4-0f9bd6b42337" providerId="ADAL" clId="{C19BA5A1-93B0-492A-BB8E-58C6CCB70CCF}" dt="2023-08-19T07:27:13.675" v="282" actId="6549"/>
        <pc:sldMkLst>
          <pc:docMk/>
          <pc:sldMk cId="2795536225" sldId="1683"/>
        </pc:sldMkLst>
        <pc:spChg chg="mod">
          <ac:chgData name="Ebato Sae" userId="0934a294-dc0d-4d75-bef4-0f9bd6b42337" providerId="ADAL" clId="{C19BA5A1-93B0-492A-BB8E-58C6CCB70CCF}" dt="2023-08-19T07:27:13.675" v="282" actId="6549"/>
          <ac:spMkLst>
            <pc:docMk/>
            <pc:sldMk cId="2795536225" sldId="1683"/>
            <ac:spMk id="2" creationId="{93B72714-3253-9AC7-9976-44445FFF9FBB}"/>
          </ac:spMkLst>
        </pc:spChg>
      </pc:sldChg>
      <pc:sldChg chg="modSp mod">
        <pc:chgData name="Ebato Sae" userId="0934a294-dc0d-4d75-bef4-0f9bd6b42337" providerId="ADAL" clId="{C19BA5A1-93B0-492A-BB8E-58C6CCB70CCF}" dt="2023-08-19T07:28:07.578" v="316" actId="1035"/>
        <pc:sldMkLst>
          <pc:docMk/>
          <pc:sldMk cId="2825582811" sldId="1686"/>
        </pc:sldMkLst>
        <pc:spChg chg="mod">
          <ac:chgData name="Ebato Sae" userId="0934a294-dc0d-4d75-bef4-0f9bd6b42337" providerId="ADAL" clId="{C19BA5A1-93B0-492A-BB8E-58C6CCB70CCF}" dt="2023-08-19T07:28:07.578" v="316" actId="1035"/>
          <ac:spMkLst>
            <pc:docMk/>
            <pc:sldMk cId="2825582811" sldId="1686"/>
            <ac:spMk id="6" creationId="{0935223B-BE31-E7EA-6879-7E59BCD43452}"/>
          </ac:spMkLst>
        </pc:spChg>
      </pc:sldChg>
      <pc:sldChg chg="modSp mod">
        <pc:chgData name="Ebato Sae" userId="0934a294-dc0d-4d75-bef4-0f9bd6b42337" providerId="ADAL" clId="{C19BA5A1-93B0-492A-BB8E-58C6CCB70CCF}" dt="2023-08-19T07:28:14.227" v="317" actId="20577"/>
        <pc:sldMkLst>
          <pc:docMk/>
          <pc:sldMk cId="2792078027" sldId="1687"/>
        </pc:sldMkLst>
        <pc:spChg chg="mod">
          <ac:chgData name="Ebato Sae" userId="0934a294-dc0d-4d75-bef4-0f9bd6b42337" providerId="ADAL" clId="{C19BA5A1-93B0-492A-BB8E-58C6CCB70CCF}" dt="2023-08-19T07:28:14.227" v="317" actId="20577"/>
          <ac:spMkLst>
            <pc:docMk/>
            <pc:sldMk cId="2792078027" sldId="1687"/>
            <ac:spMk id="2" creationId="{424E11C0-16F7-6BAA-9A60-E43217940693}"/>
          </ac:spMkLst>
        </pc:spChg>
      </pc:sldChg>
      <pc:sldChg chg="modSp mod">
        <pc:chgData name="Ebato Sae" userId="0934a294-dc0d-4d75-bef4-0f9bd6b42337" providerId="ADAL" clId="{C19BA5A1-93B0-492A-BB8E-58C6CCB70CCF}" dt="2023-08-19T07:29:26.067" v="437" actId="1076"/>
        <pc:sldMkLst>
          <pc:docMk/>
          <pc:sldMk cId="1930352517" sldId="1689"/>
        </pc:sldMkLst>
        <pc:spChg chg="mod">
          <ac:chgData name="Ebato Sae" userId="0934a294-dc0d-4d75-bef4-0f9bd6b42337" providerId="ADAL" clId="{C19BA5A1-93B0-492A-BB8E-58C6CCB70CCF}" dt="2023-08-19T07:29:17.152" v="436" actId="1038"/>
          <ac:spMkLst>
            <pc:docMk/>
            <pc:sldMk cId="1930352517" sldId="1689"/>
            <ac:spMk id="2" creationId="{D1B19D98-DF2C-405E-AFED-EDCCA99DA71D}"/>
          </ac:spMkLst>
        </pc:spChg>
        <pc:spChg chg="mod">
          <ac:chgData name="Ebato Sae" userId="0934a294-dc0d-4d75-bef4-0f9bd6b42337" providerId="ADAL" clId="{C19BA5A1-93B0-492A-BB8E-58C6CCB70CCF}" dt="2023-08-19T07:29:26.067" v="437" actId="1076"/>
          <ac:spMkLst>
            <pc:docMk/>
            <pc:sldMk cId="1930352517" sldId="1689"/>
            <ac:spMk id="3" creationId="{4CE6BE4A-C472-B682-69F4-BB61ADCAE110}"/>
          </ac:spMkLst>
        </pc:spChg>
      </pc:sldChg>
      <pc:sldChg chg="modSp mod">
        <pc:chgData name="Ebato Sae" userId="0934a294-dc0d-4d75-bef4-0f9bd6b42337" providerId="ADAL" clId="{C19BA5A1-93B0-492A-BB8E-58C6CCB70CCF}" dt="2023-08-19T07:29:36.492" v="452" actId="1036"/>
        <pc:sldMkLst>
          <pc:docMk/>
          <pc:sldMk cId="1037611028" sldId="1690"/>
        </pc:sldMkLst>
        <pc:spChg chg="mod">
          <ac:chgData name="Ebato Sae" userId="0934a294-dc0d-4d75-bef4-0f9bd6b42337" providerId="ADAL" clId="{C19BA5A1-93B0-492A-BB8E-58C6CCB70CCF}" dt="2023-08-19T07:29:36.492" v="452" actId="1036"/>
          <ac:spMkLst>
            <pc:docMk/>
            <pc:sldMk cId="1037611028" sldId="1690"/>
            <ac:spMk id="6" creationId="{F1001AD2-9317-A52E-AD2F-47EE65707C3F}"/>
          </ac:spMkLst>
        </pc:spChg>
      </pc:sldChg>
      <pc:sldChg chg="modSp mod">
        <pc:chgData name="Ebato Sae" userId="0934a294-dc0d-4d75-bef4-0f9bd6b42337" providerId="ADAL" clId="{C19BA5A1-93B0-492A-BB8E-58C6CCB70CCF}" dt="2023-08-19T07:29:48.539" v="467" actId="1036"/>
        <pc:sldMkLst>
          <pc:docMk/>
          <pc:sldMk cId="3321760491" sldId="1691"/>
        </pc:sldMkLst>
        <pc:spChg chg="mod">
          <ac:chgData name="Ebato Sae" userId="0934a294-dc0d-4d75-bef4-0f9bd6b42337" providerId="ADAL" clId="{C19BA5A1-93B0-492A-BB8E-58C6CCB70CCF}" dt="2023-08-19T07:29:48.539" v="467" actId="1036"/>
          <ac:spMkLst>
            <pc:docMk/>
            <pc:sldMk cId="3321760491" sldId="1691"/>
            <ac:spMk id="68" creationId="{0CAA823F-6167-4D72-0B80-EA3DEB2790C7}"/>
          </ac:spMkLst>
        </pc:spChg>
      </pc:sldChg>
      <pc:sldChg chg="modSp mod">
        <pc:chgData name="Ebato Sae" userId="0934a294-dc0d-4d75-bef4-0f9bd6b42337" providerId="ADAL" clId="{C19BA5A1-93B0-492A-BB8E-58C6CCB70CCF}" dt="2023-08-19T07:30:18.052" v="499" actId="1037"/>
        <pc:sldMkLst>
          <pc:docMk/>
          <pc:sldMk cId="815160552" sldId="1693"/>
        </pc:sldMkLst>
        <pc:spChg chg="mod">
          <ac:chgData name="Ebato Sae" userId="0934a294-dc0d-4d75-bef4-0f9bd6b42337" providerId="ADAL" clId="{C19BA5A1-93B0-492A-BB8E-58C6CCB70CCF}" dt="2023-08-19T07:30:18.052" v="499" actId="1037"/>
          <ac:spMkLst>
            <pc:docMk/>
            <pc:sldMk cId="815160552" sldId="1693"/>
            <ac:spMk id="2" creationId="{6E59DACB-6864-AF63-6F28-80FC9F0A07DC}"/>
          </ac:spMkLst>
        </pc:spChg>
      </pc:sldChg>
      <pc:sldChg chg="modSp mod">
        <pc:chgData name="Ebato Sae" userId="0934a294-dc0d-4d75-bef4-0f9bd6b42337" providerId="ADAL" clId="{C19BA5A1-93B0-492A-BB8E-58C6CCB70CCF}" dt="2023-08-19T07:30:36.772" v="571" actId="1037"/>
        <pc:sldMkLst>
          <pc:docMk/>
          <pc:sldMk cId="738427578" sldId="1694"/>
        </pc:sldMkLst>
        <pc:spChg chg="mod">
          <ac:chgData name="Ebato Sae" userId="0934a294-dc0d-4d75-bef4-0f9bd6b42337" providerId="ADAL" clId="{C19BA5A1-93B0-492A-BB8E-58C6CCB70CCF}" dt="2023-08-19T07:30:36.772" v="571" actId="1037"/>
          <ac:spMkLst>
            <pc:docMk/>
            <pc:sldMk cId="738427578" sldId="1694"/>
            <ac:spMk id="2" creationId="{D1B19D98-DF2C-405E-AFED-EDCCA99DA71D}"/>
          </ac:spMkLst>
        </pc:spChg>
      </pc:sldChg>
      <pc:sldChg chg="modSp mod">
        <pc:chgData name="Ebato Sae" userId="0934a294-dc0d-4d75-bef4-0f9bd6b42337" providerId="ADAL" clId="{C19BA5A1-93B0-492A-BB8E-58C6CCB70CCF}" dt="2023-08-19T07:30:46.735" v="582" actId="1035"/>
        <pc:sldMkLst>
          <pc:docMk/>
          <pc:sldMk cId="3836346067" sldId="1695"/>
        </pc:sldMkLst>
        <pc:spChg chg="mod">
          <ac:chgData name="Ebato Sae" userId="0934a294-dc0d-4d75-bef4-0f9bd6b42337" providerId="ADAL" clId="{C19BA5A1-93B0-492A-BB8E-58C6CCB70CCF}" dt="2023-08-19T07:30:46.735" v="582" actId="1035"/>
          <ac:spMkLst>
            <pc:docMk/>
            <pc:sldMk cId="3836346067" sldId="1695"/>
            <ac:spMk id="6" creationId="{1AB26D50-E7B0-C0C8-AF99-2C019930534E}"/>
          </ac:spMkLst>
        </pc:spChg>
      </pc:sldChg>
      <pc:sldChg chg="modSp mod">
        <pc:chgData name="Ebato Sae" userId="0934a294-dc0d-4d75-bef4-0f9bd6b42337" providerId="ADAL" clId="{C19BA5A1-93B0-492A-BB8E-58C6CCB70CCF}" dt="2023-08-19T07:31:00.151" v="597" actId="1038"/>
        <pc:sldMkLst>
          <pc:docMk/>
          <pc:sldMk cId="1658777460" sldId="1696"/>
        </pc:sldMkLst>
        <pc:spChg chg="mod">
          <ac:chgData name="Ebato Sae" userId="0934a294-dc0d-4d75-bef4-0f9bd6b42337" providerId="ADAL" clId="{C19BA5A1-93B0-492A-BB8E-58C6CCB70CCF}" dt="2023-08-19T07:31:00.151" v="597" actId="1038"/>
          <ac:spMkLst>
            <pc:docMk/>
            <pc:sldMk cId="1658777460" sldId="1696"/>
            <ac:spMk id="3" creationId="{EBE2EB77-B95E-AF3A-A5E6-FC0C027C281A}"/>
          </ac:spMkLst>
        </pc:spChg>
      </pc:sldChg>
      <pc:sldChg chg="modSp mod">
        <pc:chgData name="Ebato Sae" userId="0934a294-dc0d-4d75-bef4-0f9bd6b42337" providerId="ADAL" clId="{C19BA5A1-93B0-492A-BB8E-58C6CCB70CCF}" dt="2023-08-19T07:31:24.844" v="626" actId="1036"/>
        <pc:sldMkLst>
          <pc:docMk/>
          <pc:sldMk cId="3682249779" sldId="1698"/>
        </pc:sldMkLst>
        <pc:spChg chg="mod">
          <ac:chgData name="Ebato Sae" userId="0934a294-dc0d-4d75-bef4-0f9bd6b42337" providerId="ADAL" clId="{C19BA5A1-93B0-492A-BB8E-58C6CCB70CCF}" dt="2023-08-19T07:31:15.739" v="618" actId="1035"/>
          <ac:spMkLst>
            <pc:docMk/>
            <pc:sldMk cId="3682249779" sldId="1698"/>
            <ac:spMk id="2" creationId="{F9C90CC8-C352-9E09-BE04-505027D2C6D7}"/>
          </ac:spMkLst>
        </pc:spChg>
        <pc:spChg chg="mod">
          <ac:chgData name="Ebato Sae" userId="0934a294-dc0d-4d75-bef4-0f9bd6b42337" providerId="ADAL" clId="{C19BA5A1-93B0-492A-BB8E-58C6CCB70CCF}" dt="2023-08-19T07:31:24.844" v="626" actId="1036"/>
          <ac:spMkLst>
            <pc:docMk/>
            <pc:sldMk cId="3682249779" sldId="1698"/>
            <ac:spMk id="3" creationId="{C6676CDB-26DD-27AA-5A0C-F4AFD277339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E140B-EC7F-472B-A908-E3081616797A}" type="datetimeFigureOut">
              <a:rPr kumimoji="1" lang="ja-JP" altLang="en-US" smtClean="0"/>
              <a:t>2023/8/24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461F8-9864-4CEC-90DF-2A8B65CEBF4B}" type="slidenum">
              <a:rPr kumimoji="1" lang="ja-JP" altLang="en-US" smtClean="0"/>
              <a:t>‹#›</a:t>
            </a:fld>
            <a:endParaRPr kumimoji="1" lang="ja-JP" altLang="en-US"/>
          </a:p>
        </p:txBody>
      </p:sp>
    </p:spTree>
    <p:extLst>
      <p:ext uri="{BB962C8B-B14F-4D97-AF65-F5344CB8AC3E}">
        <p14:creationId xmlns:p14="http://schemas.microsoft.com/office/powerpoint/2010/main" val="35385981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tl val="0"/>
              </a:rPr>
              <a:pPr marL="0" marR="0" lvl="0" indent="0" algn="r" defTabSz="914400" rtl="0" eaLnBrk="1" fontAlgn="auto" latinLnBrk="0" hangingPunct="1">
                <a:lnSpc>
                  <a:spcPct val="100000"/>
                </a:lnSpc>
                <a:spcBef>
                  <a:spcPts val="0"/>
                </a:spcBef>
                <a:spcAft>
                  <a:spcPts val="0"/>
                </a:spcAft>
                <a:buClrTx/>
                <a:buSzPct val="25000"/>
                <a:buFontTx/>
                <a:buNone/>
                <a:tabLst/>
                <a:defRPr/>
              </a:pPr>
              <a:t>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rtl val="0"/>
            </a:endParaRPr>
          </a:p>
        </p:txBody>
      </p:sp>
    </p:spTree>
    <p:extLst>
      <p:ext uri="{BB962C8B-B14F-4D97-AF65-F5344CB8AC3E}">
        <p14:creationId xmlns:p14="http://schemas.microsoft.com/office/powerpoint/2010/main" val="1302380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12A60A-4A6E-4035-8729-1152EDB2D57D}"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tl val="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rtl val="0"/>
            </a:endParaRPr>
          </a:p>
        </p:txBody>
      </p:sp>
    </p:spTree>
    <p:extLst>
      <p:ext uri="{BB962C8B-B14F-4D97-AF65-F5344CB8AC3E}">
        <p14:creationId xmlns:p14="http://schemas.microsoft.com/office/powerpoint/2010/main" val="246196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2461F8-9864-4CEC-90DF-2A8B65CEBF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96728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92461F8-9864-4CEC-90DF-2A8B65CEBF4B}" type="slidenum">
              <a:rPr kumimoji="1" lang="ja-JP" altLang="en-US" smtClean="0"/>
              <a:t>12</a:t>
            </a:fld>
            <a:endParaRPr kumimoji="1" lang="ja-JP" altLang="en-US"/>
          </a:p>
        </p:txBody>
      </p:sp>
    </p:spTree>
    <p:extLst>
      <p:ext uri="{BB962C8B-B14F-4D97-AF65-F5344CB8AC3E}">
        <p14:creationId xmlns:p14="http://schemas.microsoft.com/office/powerpoint/2010/main" val="1841424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2690" name="Shape 214"/>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42691" name="Shape 215"/>
          <p:cNvSpPr>
            <a:spLocks noGrp="1"/>
          </p:cNvSpPr>
          <p:nvPr>
            <p:ph type="body" idx="1"/>
          </p:nvPr>
        </p:nvSpPr>
        <p:spPr bwMode="auto">
          <a:xfrm>
            <a:off x="681038" y="4721225"/>
            <a:ext cx="5445125"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ja-JP" altLang="ja-JP">
              <a:solidFill>
                <a:srgbClr val="000000"/>
              </a:solidFill>
              <a:sym typeface="Calibri" panose="020F0502020204030204" pitchFamily="34" charset="0"/>
            </a:endParaRPr>
          </a:p>
        </p:txBody>
      </p:sp>
      <p:sp>
        <p:nvSpPr>
          <p:cNvPr id="242692" name="Shape 21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Pct val="25000"/>
              <a:buFontTx/>
              <a:buNone/>
              <a:tabLst/>
              <a:defRPr/>
            </a:pPr>
            <a:fld id="{DC600973-A305-47A6-B5BB-EB4D74378CBE}" type="slidenum">
              <a:rPr kumimoji="0" lang="en-US" altLang="ja-JP" sz="1400" b="0" i="0" u="none" strike="noStrike" kern="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Arial"/>
                <a:sym typeface="Calibri" panose="020F0502020204030204" pitchFamily="34" charset="0"/>
                <a:rtl val="0"/>
              </a:rPr>
              <a:pPr marL="0" marR="0" lvl="0" indent="0" algn="l" defTabSz="914400" rtl="0" eaLnBrk="1" fontAlgn="auto" latinLnBrk="0" hangingPunct="1">
                <a:lnSpc>
                  <a:spcPct val="100000"/>
                </a:lnSpc>
                <a:spcBef>
                  <a:spcPts val="0"/>
                </a:spcBef>
                <a:spcAft>
                  <a:spcPts val="0"/>
                </a:spcAft>
                <a:buClrTx/>
                <a:buSzPct val="25000"/>
                <a:buFontTx/>
                <a:buNone/>
                <a:tabLst/>
                <a:defRPr/>
              </a:pPr>
              <a:t>13</a:t>
            </a:fld>
            <a:endParaRPr kumimoji="0" lang="en-US" altLang="ja-JP" sz="14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Calibri" panose="020F0502020204030204" pitchFamily="34" charset="0"/>
              <a:rtl val="0"/>
            </a:endParaRPr>
          </a:p>
        </p:txBody>
      </p:sp>
    </p:spTree>
    <p:extLst>
      <p:ext uri="{BB962C8B-B14F-4D97-AF65-F5344CB8AC3E}">
        <p14:creationId xmlns:p14="http://schemas.microsoft.com/office/powerpoint/2010/main" val="3786404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12A60A-4A6E-4035-8729-1152EDB2D57D}" type="slidenum">
              <a:rPr kumimoji="0" lang="en-US" sz="1400" b="0" i="0" u="none" strike="noStrike" kern="0" cap="none" spc="0" normalizeH="0" baseline="0" noProof="0" smtClean="0">
                <a:ln>
                  <a:noFill/>
                </a:ln>
                <a:solidFill>
                  <a:srgbClr val="000000"/>
                </a:solidFill>
                <a:effectLst/>
                <a:uLnTx/>
                <a:uFillTx/>
                <a:latin typeface="Arial"/>
                <a:cs typeface="Arial"/>
                <a:sym typeface="Arial"/>
                <a:rtl val="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0" cap="none" spc="0" normalizeH="0" baseline="0" noProof="0">
              <a:ln>
                <a:noFill/>
              </a:ln>
              <a:solidFill>
                <a:srgbClr val="000000"/>
              </a:solidFill>
              <a:effectLst/>
              <a:uLnTx/>
              <a:uFillTx/>
              <a:latin typeface="Arial"/>
              <a:cs typeface="Arial"/>
              <a:sym typeface="Arial"/>
              <a:rtl val="0"/>
            </a:endParaRPr>
          </a:p>
        </p:txBody>
      </p:sp>
    </p:spTree>
    <p:extLst>
      <p:ext uri="{BB962C8B-B14F-4D97-AF65-F5344CB8AC3E}">
        <p14:creationId xmlns:p14="http://schemas.microsoft.com/office/powerpoint/2010/main" val="2244432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12A60A-4A6E-4035-8729-1152EDB2D57D}"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tl val="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rtl val="0"/>
            </a:endParaRPr>
          </a:p>
        </p:txBody>
      </p:sp>
    </p:spTree>
    <p:extLst>
      <p:ext uri="{BB962C8B-B14F-4D97-AF65-F5344CB8AC3E}">
        <p14:creationId xmlns:p14="http://schemas.microsoft.com/office/powerpoint/2010/main" val="3484415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2461F8-9864-4CEC-90DF-2A8B65CEBF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42351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2461F8-9864-4CEC-90DF-2A8B65CEBF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54977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2690" name="Shape 214"/>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42691" name="Shape 215"/>
          <p:cNvSpPr>
            <a:spLocks noGrp="1"/>
          </p:cNvSpPr>
          <p:nvPr>
            <p:ph type="body" idx="1"/>
          </p:nvPr>
        </p:nvSpPr>
        <p:spPr bwMode="auto">
          <a:xfrm>
            <a:off x="681038" y="4721225"/>
            <a:ext cx="5445125"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ja-JP" altLang="ja-JP" dirty="0">
              <a:solidFill>
                <a:srgbClr val="000000"/>
              </a:solidFill>
              <a:sym typeface="Calibri" panose="020F0502020204030204" pitchFamily="34" charset="0"/>
            </a:endParaRPr>
          </a:p>
        </p:txBody>
      </p:sp>
      <p:sp>
        <p:nvSpPr>
          <p:cNvPr id="242692" name="Shape 21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Pct val="25000"/>
              <a:buFontTx/>
              <a:buNone/>
              <a:tabLst/>
              <a:defRPr/>
            </a:pPr>
            <a:fld id="{DC600973-A305-47A6-B5BB-EB4D74378CBE}" type="slidenum">
              <a:rPr kumimoji="0" lang="en-US" altLang="ja-JP" sz="1400" b="0" i="0" u="none" strike="noStrike" kern="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Arial"/>
                <a:sym typeface="Calibri" panose="020F0502020204030204" pitchFamily="34" charset="0"/>
                <a:rtl val="0"/>
              </a:rPr>
              <a:pPr marL="0" marR="0" lvl="0" indent="0" algn="l" defTabSz="914400" rtl="0" eaLnBrk="1" fontAlgn="auto" latinLnBrk="0" hangingPunct="1">
                <a:lnSpc>
                  <a:spcPct val="100000"/>
                </a:lnSpc>
                <a:spcBef>
                  <a:spcPts val="0"/>
                </a:spcBef>
                <a:spcAft>
                  <a:spcPts val="0"/>
                </a:spcAft>
                <a:buClrTx/>
                <a:buSzPct val="25000"/>
                <a:buFontTx/>
                <a:buNone/>
                <a:tabLst/>
                <a:defRPr/>
              </a:pPr>
              <a:t>18</a:t>
            </a:fld>
            <a:endParaRPr kumimoji="0" lang="en-US" altLang="ja-JP" sz="14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Calibri" panose="020F0502020204030204" pitchFamily="34" charset="0"/>
              <a:rtl val="0"/>
            </a:endParaRPr>
          </a:p>
        </p:txBody>
      </p:sp>
    </p:spTree>
    <p:extLst>
      <p:ext uri="{BB962C8B-B14F-4D97-AF65-F5344CB8AC3E}">
        <p14:creationId xmlns:p14="http://schemas.microsoft.com/office/powerpoint/2010/main" val="402998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12A60A-4A6E-4035-8729-1152EDB2D57D}"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tl val="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rtl val="0"/>
            </a:endParaRPr>
          </a:p>
        </p:txBody>
      </p:sp>
    </p:spTree>
    <p:extLst>
      <p:ext uri="{BB962C8B-B14F-4D97-AF65-F5344CB8AC3E}">
        <p14:creationId xmlns:p14="http://schemas.microsoft.com/office/powerpoint/2010/main" val="1560803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92461F8-9864-4CEC-90DF-2A8B65CEBF4B}" type="slidenum">
              <a:rPr kumimoji="1" lang="ja-JP" altLang="en-US" smtClean="0"/>
              <a:t>2</a:t>
            </a:fld>
            <a:endParaRPr kumimoji="1" lang="ja-JP" altLang="en-US"/>
          </a:p>
        </p:txBody>
      </p:sp>
    </p:spTree>
    <p:extLst>
      <p:ext uri="{BB962C8B-B14F-4D97-AF65-F5344CB8AC3E}">
        <p14:creationId xmlns:p14="http://schemas.microsoft.com/office/powerpoint/2010/main" val="466410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12A60A-4A6E-4035-8729-1152EDB2D57D}"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tl val="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rtl val="0"/>
            </a:endParaRPr>
          </a:p>
        </p:txBody>
      </p:sp>
    </p:spTree>
    <p:extLst>
      <p:ext uri="{BB962C8B-B14F-4D97-AF65-F5344CB8AC3E}">
        <p14:creationId xmlns:p14="http://schemas.microsoft.com/office/powerpoint/2010/main" val="3743419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2461F8-9864-4CEC-90DF-2A8B65CEBF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7763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2461F8-9864-4CEC-90DF-2A8B65CEBF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45190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2690" name="Shape 214"/>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42691" name="Shape 215"/>
          <p:cNvSpPr>
            <a:spLocks noGrp="1"/>
          </p:cNvSpPr>
          <p:nvPr>
            <p:ph type="body" idx="1"/>
          </p:nvPr>
        </p:nvSpPr>
        <p:spPr bwMode="auto">
          <a:xfrm>
            <a:off x="681038" y="4721225"/>
            <a:ext cx="5445125"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ja-JP" altLang="ja-JP" dirty="0">
              <a:solidFill>
                <a:srgbClr val="000000"/>
              </a:solidFill>
              <a:sym typeface="Calibri" panose="020F0502020204030204" pitchFamily="34" charset="0"/>
            </a:endParaRPr>
          </a:p>
        </p:txBody>
      </p:sp>
      <p:sp>
        <p:nvSpPr>
          <p:cNvPr id="242692" name="Shape 21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Pct val="25000"/>
              <a:buFontTx/>
              <a:buNone/>
              <a:tabLst/>
              <a:defRPr/>
            </a:pPr>
            <a:fld id="{DC600973-A305-47A6-B5BB-EB4D74378CBE}" type="slidenum">
              <a:rPr kumimoji="0" lang="en-US" altLang="ja-JP" sz="1400" b="0" i="0" u="none" strike="noStrike" kern="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Arial"/>
                <a:sym typeface="Calibri" panose="020F0502020204030204" pitchFamily="34" charset="0"/>
                <a:rtl val="0"/>
              </a:rPr>
              <a:pPr marL="0" marR="0" lvl="0" indent="0" algn="l" defTabSz="914400" rtl="0" eaLnBrk="1" fontAlgn="auto" latinLnBrk="0" hangingPunct="1">
                <a:lnSpc>
                  <a:spcPct val="100000"/>
                </a:lnSpc>
                <a:spcBef>
                  <a:spcPts val="0"/>
                </a:spcBef>
                <a:spcAft>
                  <a:spcPts val="0"/>
                </a:spcAft>
                <a:buClrTx/>
                <a:buSzPct val="25000"/>
                <a:buFontTx/>
                <a:buNone/>
                <a:tabLst/>
                <a:defRPr/>
              </a:pPr>
              <a:t>23</a:t>
            </a:fld>
            <a:endParaRPr kumimoji="0" lang="en-US" altLang="ja-JP" sz="14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Calibri" panose="020F0502020204030204" pitchFamily="34" charset="0"/>
              <a:rtl val="0"/>
            </a:endParaRPr>
          </a:p>
        </p:txBody>
      </p:sp>
    </p:spTree>
    <p:extLst>
      <p:ext uri="{BB962C8B-B14F-4D97-AF65-F5344CB8AC3E}">
        <p14:creationId xmlns:p14="http://schemas.microsoft.com/office/powerpoint/2010/main" val="2997886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12A60A-4A6E-4035-8729-1152EDB2D57D}"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tl val="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rtl val="0"/>
            </a:endParaRPr>
          </a:p>
        </p:txBody>
      </p:sp>
    </p:spTree>
    <p:extLst>
      <p:ext uri="{BB962C8B-B14F-4D97-AF65-F5344CB8AC3E}">
        <p14:creationId xmlns:p14="http://schemas.microsoft.com/office/powerpoint/2010/main" val="2255198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12A60A-4A6E-4035-8729-1152EDB2D57D}"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tl val="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rtl val="0"/>
            </a:endParaRPr>
          </a:p>
        </p:txBody>
      </p:sp>
    </p:spTree>
    <p:extLst>
      <p:ext uri="{BB962C8B-B14F-4D97-AF65-F5344CB8AC3E}">
        <p14:creationId xmlns:p14="http://schemas.microsoft.com/office/powerpoint/2010/main" val="524801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2461F8-9864-4CEC-90DF-2A8B65CEBF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22989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2461F8-9864-4CEC-90DF-2A8B65CEBF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95863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2690" name="Shape 214"/>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42691" name="Shape 215"/>
          <p:cNvSpPr>
            <a:spLocks noGrp="1"/>
          </p:cNvSpPr>
          <p:nvPr>
            <p:ph type="body" idx="1"/>
          </p:nvPr>
        </p:nvSpPr>
        <p:spPr bwMode="auto">
          <a:xfrm>
            <a:off x="681038" y="4721225"/>
            <a:ext cx="5445125"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ja-JP" altLang="ja-JP">
              <a:solidFill>
                <a:srgbClr val="000000"/>
              </a:solidFill>
              <a:sym typeface="Calibri" panose="020F0502020204030204" pitchFamily="34" charset="0"/>
            </a:endParaRPr>
          </a:p>
        </p:txBody>
      </p:sp>
      <p:sp>
        <p:nvSpPr>
          <p:cNvPr id="242692" name="Shape 21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Pct val="25000"/>
              <a:buFontTx/>
              <a:buNone/>
              <a:tabLst/>
              <a:defRPr/>
            </a:pPr>
            <a:fld id="{DC600973-A305-47A6-B5BB-EB4D74378CBE}" type="slidenum">
              <a:rPr kumimoji="0" lang="en-US" altLang="ja-JP" sz="1400" b="0" i="0" u="none" strike="noStrike" kern="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Arial"/>
                <a:sym typeface="Calibri" panose="020F0502020204030204" pitchFamily="34" charset="0"/>
                <a:rtl val="0"/>
              </a:rPr>
              <a:pPr marL="0" marR="0" lvl="0" indent="0" algn="l" defTabSz="914400" rtl="0" eaLnBrk="1" fontAlgn="auto" latinLnBrk="0" hangingPunct="1">
                <a:lnSpc>
                  <a:spcPct val="100000"/>
                </a:lnSpc>
                <a:spcBef>
                  <a:spcPts val="0"/>
                </a:spcBef>
                <a:spcAft>
                  <a:spcPts val="0"/>
                </a:spcAft>
                <a:buClrTx/>
                <a:buSzPct val="25000"/>
                <a:buFontTx/>
                <a:buNone/>
                <a:tabLst/>
                <a:defRPr/>
              </a:pPr>
              <a:t>28</a:t>
            </a:fld>
            <a:endParaRPr kumimoji="0" lang="en-US" altLang="ja-JP" sz="14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Calibri" panose="020F0502020204030204" pitchFamily="34" charset="0"/>
              <a:rtl val="0"/>
            </a:endParaRPr>
          </a:p>
        </p:txBody>
      </p:sp>
    </p:spTree>
    <p:extLst>
      <p:ext uri="{BB962C8B-B14F-4D97-AF65-F5344CB8AC3E}">
        <p14:creationId xmlns:p14="http://schemas.microsoft.com/office/powerpoint/2010/main" val="755385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12A60A-4A6E-4035-8729-1152EDB2D57D}"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tl val="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rtl val="0"/>
            </a:endParaRPr>
          </a:p>
        </p:txBody>
      </p:sp>
    </p:spTree>
    <p:extLst>
      <p:ext uri="{BB962C8B-B14F-4D97-AF65-F5344CB8AC3E}">
        <p14:creationId xmlns:p14="http://schemas.microsoft.com/office/powerpoint/2010/main" val="2109878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a:extLst>
              <a:ext uri="{FF2B5EF4-FFF2-40B4-BE49-F238E27FC236}">
                <a16:creationId xmlns:a16="http://schemas.microsoft.com/office/drawing/2014/main" id="{54AB0427-8CA7-4071-A726-B9B42FA8B76E}"/>
              </a:ext>
            </a:extLst>
          </p:cNvPr>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a:extLst>
              <a:ext uri="{FF2B5EF4-FFF2-40B4-BE49-F238E27FC236}">
                <a16:creationId xmlns:a16="http://schemas.microsoft.com/office/drawing/2014/main" id="{BAF692CC-592D-4D1A-A34B-FEE7D3074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4" name="Slide Number Placeholder 3">
            <a:extLst>
              <a:ext uri="{FF2B5EF4-FFF2-40B4-BE49-F238E27FC236}">
                <a16:creationId xmlns:a16="http://schemas.microsoft.com/office/drawing/2014/main" id="{EFF6986B-3AE1-48A4-9F1E-111E036DDF03}"/>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FD8DED8-0E06-4C76-B6DB-C086ACD420B9}" type="slidenum">
              <a:rPr kumimoji="0" lang="en-US" sz="1400" b="0" i="0" u="none" strike="noStrike" kern="0" cap="none" spc="0" normalizeH="0" baseline="0" noProof="0" smtClean="0">
                <a:ln>
                  <a:noFill/>
                </a:ln>
                <a:solidFill>
                  <a:srgbClr val="000000"/>
                </a:solidFill>
                <a:effectLst/>
                <a:uLnTx/>
                <a:uFillTx/>
                <a:latin typeface="Arial"/>
                <a:ea typeface="ＭＳ Ｐゴシック" panose="020B0600070205080204" pitchFamily="50" charset="-128"/>
                <a:cs typeface="Arial"/>
                <a:sym typeface="Arial"/>
                <a:rtl val="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Tree>
    <p:extLst>
      <p:ext uri="{BB962C8B-B14F-4D97-AF65-F5344CB8AC3E}">
        <p14:creationId xmlns:p14="http://schemas.microsoft.com/office/powerpoint/2010/main" val="2780216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2461F8-9864-4CEC-90DF-2A8B65CEBF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96728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2461F8-9864-4CEC-90DF-2A8B65CEBF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41424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2690" name="Shape 214"/>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42691" name="Shape 215"/>
          <p:cNvSpPr>
            <a:spLocks noGrp="1"/>
          </p:cNvSpPr>
          <p:nvPr>
            <p:ph type="body" idx="1"/>
          </p:nvPr>
        </p:nvSpPr>
        <p:spPr bwMode="auto">
          <a:xfrm>
            <a:off x="681038" y="4721225"/>
            <a:ext cx="5445125"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ja-JP" altLang="ja-JP">
              <a:solidFill>
                <a:srgbClr val="000000"/>
              </a:solidFill>
              <a:sym typeface="Calibri" panose="020F0502020204030204" pitchFamily="34" charset="0"/>
            </a:endParaRPr>
          </a:p>
        </p:txBody>
      </p:sp>
      <p:sp>
        <p:nvSpPr>
          <p:cNvPr id="242692" name="Shape 21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Pct val="25000"/>
              <a:buFontTx/>
              <a:buNone/>
              <a:tabLst/>
              <a:defRPr/>
            </a:pPr>
            <a:fld id="{DC600973-A305-47A6-B5BB-EB4D74378CBE}" type="slidenum">
              <a:rPr kumimoji="0" lang="en-US" altLang="ja-JP" sz="1400" b="0" i="0" u="none" strike="noStrike" kern="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Arial"/>
                <a:sym typeface="Calibri" panose="020F0502020204030204" pitchFamily="34" charset="0"/>
                <a:rtl val="0"/>
              </a:rPr>
              <a:pPr marL="0" marR="0" lvl="0" indent="0" algn="l" defTabSz="914400" rtl="0" eaLnBrk="1" fontAlgn="auto" latinLnBrk="0" hangingPunct="1">
                <a:lnSpc>
                  <a:spcPct val="100000"/>
                </a:lnSpc>
                <a:spcBef>
                  <a:spcPts val="0"/>
                </a:spcBef>
                <a:spcAft>
                  <a:spcPts val="0"/>
                </a:spcAft>
                <a:buClrTx/>
                <a:buSzPct val="25000"/>
                <a:buFontTx/>
                <a:buNone/>
                <a:tabLst/>
                <a:defRPr/>
              </a:pPr>
              <a:t>33</a:t>
            </a:fld>
            <a:endParaRPr kumimoji="0" lang="en-US" altLang="ja-JP" sz="14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Calibri" panose="020F0502020204030204" pitchFamily="34" charset="0"/>
              <a:rtl val="0"/>
            </a:endParaRPr>
          </a:p>
        </p:txBody>
      </p:sp>
    </p:spTree>
    <p:extLst>
      <p:ext uri="{BB962C8B-B14F-4D97-AF65-F5344CB8AC3E}">
        <p14:creationId xmlns:p14="http://schemas.microsoft.com/office/powerpoint/2010/main" val="3786404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12A60A-4A6E-4035-8729-1152EDB2D57D}"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tl val="0"/>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rtl val="0"/>
            </a:endParaRPr>
          </a:p>
        </p:txBody>
      </p:sp>
    </p:spTree>
    <p:extLst>
      <p:ext uri="{BB962C8B-B14F-4D97-AF65-F5344CB8AC3E}">
        <p14:creationId xmlns:p14="http://schemas.microsoft.com/office/powerpoint/2010/main" val="22444323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6674" name="Shape 214">
            <a:extLst>
              <a:ext uri="{FF2B5EF4-FFF2-40B4-BE49-F238E27FC236}">
                <a16:creationId xmlns:a16="http://schemas.microsoft.com/office/drawing/2014/main" id="{860662BF-E8E9-43C0-8BF8-D96FE41BFB66}"/>
              </a:ext>
            </a:extLst>
          </p:cNvPr>
          <p:cNvSpPr>
            <a:spLocks noGrp="1" noRot="1" noChangeAspect="1" noTextEdit="1"/>
          </p:cNvSpPr>
          <p:nvPr>
            <p:ph type="sldImg" idx="2"/>
          </p:nvPr>
        </p:nvSpPr>
        <p:spPr>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
        <p:nvSpPr>
          <p:cNvPr id="156675" name="Shape 215">
            <a:extLst>
              <a:ext uri="{FF2B5EF4-FFF2-40B4-BE49-F238E27FC236}">
                <a16:creationId xmlns:a16="http://schemas.microsoft.com/office/drawing/2014/main" id="{98A08EDE-8E49-458B-98BE-E26D1448FB8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ja-JP">
              <a:solidFill>
                <a:srgbClr val="000000"/>
              </a:solidFill>
              <a:latin typeface="Arial" panose="020B0604020202020204" pitchFamily="34" charset="0"/>
              <a:sym typeface="Calibri" panose="020F0502020204030204" pitchFamily="34" charset="0"/>
            </a:endParaRPr>
          </a:p>
        </p:txBody>
      </p:sp>
      <p:sp>
        <p:nvSpPr>
          <p:cNvPr id="73732" name="Shape 216">
            <a:extLst>
              <a:ext uri="{FF2B5EF4-FFF2-40B4-BE49-F238E27FC236}">
                <a16:creationId xmlns:a16="http://schemas.microsoft.com/office/drawing/2014/main" id="{E4838F41-0E24-4B87-A49B-320D72C81136}"/>
              </a:ext>
            </a:extLst>
          </p:cNvPr>
          <p:cNvSpPr>
            <a:spLocks noGrp="1"/>
          </p:cNvSpPr>
          <p:nvPr>
            <p:ph type="sldNum" sz="quarter" idx="5"/>
          </p:nvPr>
        </p:nvSpPr>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Pct val="25000"/>
              <a:buFontTx/>
              <a:buNone/>
              <a:tabLst/>
              <a:defRPr/>
            </a:pPr>
            <a:fld id="{0192DA4E-6D20-4F45-9938-E51E362ED0E2}" type="slidenum">
              <a:rPr kumimoji="0" lang="en-US" altLang="ja-JP" sz="1400" b="0" i="0" u="none" strike="noStrike" kern="0" cap="none" spc="0" normalizeH="0" baseline="0" noProof="0">
                <a:ln>
                  <a:noFill/>
                </a:ln>
                <a:solidFill>
                  <a:prstClr val="black"/>
                </a:solidFill>
                <a:effectLst/>
                <a:uLnTx/>
                <a:uFillTx/>
                <a:latin typeface="Calibri" pitchFamily="34" charset="0"/>
                <a:ea typeface="ＭＳ Ｐゴシック" charset="-128"/>
                <a:cs typeface="Arial"/>
                <a:sym typeface="Calibri" pitchFamily="34" charset="0"/>
                <a:rtl val="0"/>
              </a:rPr>
              <a:pPr marL="0" marR="0" lvl="0" indent="0" algn="l" defTabSz="914400" rtl="0" eaLnBrk="1" fontAlgn="auto" latinLnBrk="0" hangingPunct="1">
                <a:lnSpc>
                  <a:spcPct val="100000"/>
                </a:lnSpc>
                <a:spcBef>
                  <a:spcPts val="0"/>
                </a:spcBef>
                <a:spcAft>
                  <a:spcPts val="0"/>
                </a:spcAft>
                <a:buClrTx/>
                <a:buSzPct val="25000"/>
                <a:buFontTx/>
                <a:buNone/>
                <a:tabLst/>
                <a:defRPr/>
              </a:pPr>
              <a:t>35</a:t>
            </a:fld>
            <a:endParaRPr kumimoji="0" lang="en-US" altLang="ja-JP" sz="1400" b="0" i="0" u="none" strike="noStrike" kern="0" cap="none" spc="0" normalizeH="0" baseline="0" noProof="0">
              <a:ln>
                <a:noFill/>
              </a:ln>
              <a:solidFill>
                <a:prstClr val="black"/>
              </a:solidFill>
              <a:effectLst/>
              <a:uLnTx/>
              <a:uFillTx/>
              <a:latin typeface="Calibri" pitchFamily="34" charset="0"/>
              <a:ea typeface="ＭＳ Ｐゴシック" charset="-128"/>
              <a:cs typeface="Arial"/>
              <a:sym typeface="Calibri" pitchFamily="34" charset="0"/>
              <a:rtl val="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2461F8-9864-4CEC-90DF-2A8B65CEBF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42351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2461F8-9864-4CEC-90DF-2A8B65CEBF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399878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12A60A-4A6E-4035-8729-1152EDB2D57D}"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tl val="0"/>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rtl val="0"/>
            </a:endParaRPr>
          </a:p>
        </p:txBody>
      </p:sp>
    </p:spTree>
    <p:extLst>
      <p:ext uri="{BB962C8B-B14F-4D97-AF65-F5344CB8AC3E}">
        <p14:creationId xmlns:p14="http://schemas.microsoft.com/office/powerpoint/2010/main" val="17601680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6674" name="Shape 214">
            <a:extLst>
              <a:ext uri="{FF2B5EF4-FFF2-40B4-BE49-F238E27FC236}">
                <a16:creationId xmlns:a16="http://schemas.microsoft.com/office/drawing/2014/main" id="{860662BF-E8E9-43C0-8BF8-D96FE41BFB66}"/>
              </a:ext>
            </a:extLst>
          </p:cNvPr>
          <p:cNvSpPr>
            <a:spLocks noGrp="1" noRot="1" noChangeAspect="1" noTextEdit="1"/>
          </p:cNvSpPr>
          <p:nvPr>
            <p:ph type="sldImg" idx="2"/>
          </p:nvPr>
        </p:nvSpPr>
        <p:spPr>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
        <p:nvSpPr>
          <p:cNvPr id="156675" name="Shape 215">
            <a:extLst>
              <a:ext uri="{FF2B5EF4-FFF2-40B4-BE49-F238E27FC236}">
                <a16:creationId xmlns:a16="http://schemas.microsoft.com/office/drawing/2014/main" id="{98A08EDE-8E49-458B-98BE-E26D1448FB8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ja-JP">
              <a:solidFill>
                <a:srgbClr val="000000"/>
              </a:solidFill>
              <a:latin typeface="Arial" panose="020B0604020202020204" pitchFamily="34" charset="0"/>
              <a:sym typeface="Calibri" panose="020F0502020204030204" pitchFamily="34" charset="0"/>
            </a:endParaRPr>
          </a:p>
        </p:txBody>
      </p:sp>
      <p:sp>
        <p:nvSpPr>
          <p:cNvPr id="73732" name="Shape 216">
            <a:extLst>
              <a:ext uri="{FF2B5EF4-FFF2-40B4-BE49-F238E27FC236}">
                <a16:creationId xmlns:a16="http://schemas.microsoft.com/office/drawing/2014/main" id="{E4838F41-0E24-4B87-A49B-320D72C81136}"/>
              </a:ext>
            </a:extLst>
          </p:cNvPr>
          <p:cNvSpPr>
            <a:spLocks noGrp="1"/>
          </p:cNvSpPr>
          <p:nvPr>
            <p:ph type="sldNum" sz="quarter" idx="5"/>
          </p:nvPr>
        </p:nvSpPr>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Pct val="25000"/>
              <a:buFontTx/>
              <a:buNone/>
              <a:tabLst/>
              <a:defRPr/>
            </a:pPr>
            <a:fld id="{0192DA4E-6D20-4F45-9938-E51E362ED0E2}" type="slidenum">
              <a:rPr kumimoji="0" lang="en-US" altLang="ja-JP" sz="1400" b="0" i="0" u="none" strike="noStrike" kern="0" cap="none" spc="0" normalizeH="0" baseline="0" noProof="0">
                <a:ln>
                  <a:noFill/>
                </a:ln>
                <a:solidFill>
                  <a:prstClr val="black"/>
                </a:solidFill>
                <a:effectLst/>
                <a:uLnTx/>
                <a:uFillTx/>
                <a:latin typeface="Calibri" pitchFamily="34" charset="0"/>
                <a:ea typeface="ＭＳ Ｐゴシック" charset="-128"/>
                <a:cs typeface="Arial"/>
                <a:sym typeface="Calibri" pitchFamily="34" charset="0"/>
                <a:rtl val="0"/>
              </a:rPr>
              <a:pPr marL="0" marR="0" lvl="0" indent="0" algn="l" defTabSz="914400" rtl="0" eaLnBrk="1" fontAlgn="auto" latinLnBrk="0" hangingPunct="1">
                <a:lnSpc>
                  <a:spcPct val="100000"/>
                </a:lnSpc>
                <a:spcBef>
                  <a:spcPts val="0"/>
                </a:spcBef>
                <a:spcAft>
                  <a:spcPts val="0"/>
                </a:spcAft>
                <a:buClrTx/>
                <a:buSzPct val="25000"/>
                <a:buFontTx/>
                <a:buNone/>
                <a:tabLst/>
                <a:defRPr/>
              </a:pPr>
              <a:t>40</a:t>
            </a:fld>
            <a:endParaRPr kumimoji="0" lang="en-US" altLang="ja-JP" sz="1400" b="0" i="0" u="none" strike="noStrike" kern="0" cap="none" spc="0" normalizeH="0" baseline="0" noProof="0">
              <a:ln>
                <a:noFill/>
              </a:ln>
              <a:solidFill>
                <a:prstClr val="black"/>
              </a:solidFill>
              <a:effectLst/>
              <a:uLnTx/>
              <a:uFillTx/>
              <a:latin typeface="Calibri" pitchFamily="34" charset="0"/>
              <a:ea typeface="ＭＳ Ｐゴシック" charset="-128"/>
              <a:cs typeface="Arial"/>
              <a:sym typeface="Calibri" pitchFamily="34" charset="0"/>
              <a:rtl val="0"/>
            </a:endParaRPr>
          </a:p>
        </p:txBody>
      </p:sp>
    </p:spTree>
    <p:extLst>
      <p:ext uri="{BB962C8B-B14F-4D97-AF65-F5344CB8AC3E}">
        <p14:creationId xmlns:p14="http://schemas.microsoft.com/office/powerpoint/2010/main" val="24950105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2461F8-9864-4CEC-90DF-2A8B65CEBF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7763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a:extLst>
              <a:ext uri="{FF2B5EF4-FFF2-40B4-BE49-F238E27FC236}">
                <a16:creationId xmlns:a16="http://schemas.microsoft.com/office/drawing/2014/main" id="{54AB0427-8CA7-4071-A726-B9B42FA8B76E}"/>
              </a:ext>
            </a:extLst>
          </p:cNvPr>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a:extLst>
              <a:ext uri="{FF2B5EF4-FFF2-40B4-BE49-F238E27FC236}">
                <a16:creationId xmlns:a16="http://schemas.microsoft.com/office/drawing/2014/main" id="{BAF692CC-592D-4D1A-A34B-FEE7D3074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4" name="Slide Number Placeholder 3">
            <a:extLst>
              <a:ext uri="{FF2B5EF4-FFF2-40B4-BE49-F238E27FC236}">
                <a16:creationId xmlns:a16="http://schemas.microsoft.com/office/drawing/2014/main" id="{EFF6986B-3AE1-48A4-9F1E-111E036DDF03}"/>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FD8DED8-0E06-4C76-B6DB-C086ACD420B9}" type="slidenum">
              <a:rPr kumimoji="0" lang="en-US" sz="1400" b="0" i="0" u="none" strike="noStrike" kern="0" cap="none" spc="0" normalizeH="0" baseline="0" noProof="0" smtClean="0">
                <a:ln>
                  <a:noFill/>
                </a:ln>
                <a:solidFill>
                  <a:srgbClr val="000000"/>
                </a:solidFill>
                <a:effectLst/>
                <a:uLnTx/>
                <a:uFillTx/>
                <a:latin typeface="Arial"/>
                <a:ea typeface="ＭＳ Ｐゴシック" panose="020B0600070205080204" pitchFamily="50" charset="-128"/>
                <a:cs typeface="Arial"/>
                <a:sym typeface="Arial"/>
                <a:rtl val="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Tree>
    <p:extLst>
      <p:ext uri="{BB962C8B-B14F-4D97-AF65-F5344CB8AC3E}">
        <p14:creationId xmlns:p14="http://schemas.microsoft.com/office/powerpoint/2010/main" val="14878788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2461F8-9864-4CEC-90DF-2A8B65CEBF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225979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12A60A-4A6E-4035-8729-1152EDB2D57D}"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tl val="0"/>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rtl val="0"/>
            </a:endParaRPr>
          </a:p>
        </p:txBody>
      </p:sp>
    </p:spTree>
    <p:extLst>
      <p:ext uri="{BB962C8B-B14F-4D97-AF65-F5344CB8AC3E}">
        <p14:creationId xmlns:p14="http://schemas.microsoft.com/office/powerpoint/2010/main" val="5677120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6674" name="Shape 214">
            <a:extLst>
              <a:ext uri="{FF2B5EF4-FFF2-40B4-BE49-F238E27FC236}">
                <a16:creationId xmlns:a16="http://schemas.microsoft.com/office/drawing/2014/main" id="{860662BF-E8E9-43C0-8BF8-D96FE41BFB66}"/>
              </a:ext>
            </a:extLst>
          </p:cNvPr>
          <p:cNvSpPr>
            <a:spLocks noGrp="1" noRot="1" noChangeAspect="1" noTextEdit="1"/>
          </p:cNvSpPr>
          <p:nvPr>
            <p:ph type="sldImg" idx="2"/>
          </p:nvPr>
        </p:nvSpPr>
        <p:spPr>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
        <p:nvSpPr>
          <p:cNvPr id="156675" name="Shape 215">
            <a:extLst>
              <a:ext uri="{FF2B5EF4-FFF2-40B4-BE49-F238E27FC236}">
                <a16:creationId xmlns:a16="http://schemas.microsoft.com/office/drawing/2014/main" id="{98A08EDE-8E49-458B-98BE-E26D1448FB8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ja-JP">
              <a:solidFill>
                <a:srgbClr val="000000"/>
              </a:solidFill>
              <a:latin typeface="Arial" panose="020B0604020202020204" pitchFamily="34" charset="0"/>
              <a:sym typeface="Calibri" panose="020F0502020204030204" pitchFamily="34" charset="0"/>
            </a:endParaRPr>
          </a:p>
        </p:txBody>
      </p:sp>
      <p:sp>
        <p:nvSpPr>
          <p:cNvPr id="73732" name="Shape 216">
            <a:extLst>
              <a:ext uri="{FF2B5EF4-FFF2-40B4-BE49-F238E27FC236}">
                <a16:creationId xmlns:a16="http://schemas.microsoft.com/office/drawing/2014/main" id="{E4838F41-0E24-4B87-A49B-320D72C81136}"/>
              </a:ext>
            </a:extLst>
          </p:cNvPr>
          <p:cNvSpPr>
            <a:spLocks noGrp="1"/>
          </p:cNvSpPr>
          <p:nvPr>
            <p:ph type="sldNum" sz="quarter" idx="5"/>
          </p:nvPr>
        </p:nvSpPr>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Pct val="25000"/>
              <a:buFontTx/>
              <a:buNone/>
              <a:tabLst/>
              <a:defRPr/>
            </a:pPr>
            <a:fld id="{0192DA4E-6D20-4F45-9938-E51E362ED0E2}" type="slidenum">
              <a:rPr kumimoji="0" lang="en-US" altLang="ja-JP" sz="1400" b="0" i="0" u="none" strike="noStrike" kern="0" cap="none" spc="0" normalizeH="0" baseline="0" noProof="0">
                <a:ln>
                  <a:noFill/>
                </a:ln>
                <a:solidFill>
                  <a:prstClr val="black"/>
                </a:solidFill>
                <a:effectLst/>
                <a:uLnTx/>
                <a:uFillTx/>
                <a:latin typeface="Calibri" pitchFamily="34" charset="0"/>
                <a:ea typeface="ＭＳ Ｐゴシック" charset="-128"/>
                <a:cs typeface="Arial"/>
                <a:sym typeface="Calibri" pitchFamily="34" charset="0"/>
                <a:rtl val="0"/>
              </a:rPr>
              <a:pPr marL="0" marR="0" lvl="0" indent="0" algn="l" defTabSz="914400" rtl="0" eaLnBrk="1" fontAlgn="auto" latinLnBrk="0" hangingPunct="1">
                <a:lnSpc>
                  <a:spcPct val="100000"/>
                </a:lnSpc>
                <a:spcBef>
                  <a:spcPts val="0"/>
                </a:spcBef>
                <a:spcAft>
                  <a:spcPts val="0"/>
                </a:spcAft>
                <a:buClrTx/>
                <a:buSzPct val="25000"/>
                <a:buFontTx/>
                <a:buNone/>
                <a:tabLst/>
                <a:defRPr/>
              </a:pPr>
              <a:t>45</a:t>
            </a:fld>
            <a:endParaRPr kumimoji="0" lang="en-US" altLang="ja-JP" sz="1400" b="0" i="0" u="none" strike="noStrike" kern="0" cap="none" spc="0" normalizeH="0" baseline="0" noProof="0">
              <a:ln>
                <a:noFill/>
              </a:ln>
              <a:solidFill>
                <a:prstClr val="black"/>
              </a:solidFill>
              <a:effectLst/>
              <a:uLnTx/>
              <a:uFillTx/>
              <a:latin typeface="Calibri" pitchFamily="34" charset="0"/>
              <a:ea typeface="ＭＳ Ｐゴシック" charset="-128"/>
              <a:cs typeface="Arial"/>
              <a:sym typeface="Calibri" pitchFamily="34" charset="0"/>
              <a:rtl val="0"/>
            </a:endParaRPr>
          </a:p>
        </p:txBody>
      </p:sp>
    </p:spTree>
    <p:extLst>
      <p:ext uri="{BB962C8B-B14F-4D97-AF65-F5344CB8AC3E}">
        <p14:creationId xmlns:p14="http://schemas.microsoft.com/office/powerpoint/2010/main" val="3106387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a:extLst>
              <a:ext uri="{FF2B5EF4-FFF2-40B4-BE49-F238E27FC236}">
                <a16:creationId xmlns:a16="http://schemas.microsoft.com/office/drawing/2014/main" id="{54AB0427-8CA7-4071-A726-B9B42FA8B76E}"/>
              </a:ext>
            </a:extLst>
          </p:cNvPr>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a:extLst>
              <a:ext uri="{FF2B5EF4-FFF2-40B4-BE49-F238E27FC236}">
                <a16:creationId xmlns:a16="http://schemas.microsoft.com/office/drawing/2014/main" id="{BAF692CC-592D-4D1A-A34B-FEE7D3074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4" name="Slide Number Placeholder 3">
            <a:extLst>
              <a:ext uri="{FF2B5EF4-FFF2-40B4-BE49-F238E27FC236}">
                <a16:creationId xmlns:a16="http://schemas.microsoft.com/office/drawing/2014/main" id="{EFF6986B-3AE1-48A4-9F1E-111E036DDF03}"/>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FD8DED8-0E06-4C76-B6DB-C086ACD420B9}" type="slidenum">
              <a:rPr kumimoji="0" lang="en-US" sz="1400" b="0" i="0" u="none" strike="noStrike" kern="0" cap="none" spc="0" normalizeH="0" baseline="0" noProof="0" smtClean="0">
                <a:ln>
                  <a:noFill/>
                </a:ln>
                <a:solidFill>
                  <a:srgbClr val="000000"/>
                </a:solidFill>
                <a:effectLst/>
                <a:uLnTx/>
                <a:uFillTx/>
                <a:latin typeface="Arial"/>
                <a:ea typeface="ＭＳ Ｐゴシック" panose="020B0600070205080204" pitchFamily="50" charset="-128"/>
                <a:cs typeface="Arial"/>
                <a:sym typeface="Arial"/>
                <a:rtl val="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Tree>
    <p:extLst>
      <p:ext uri="{BB962C8B-B14F-4D97-AF65-F5344CB8AC3E}">
        <p14:creationId xmlns:p14="http://schemas.microsoft.com/office/powerpoint/2010/main" val="1487878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2461F8-9864-4CEC-90DF-2A8B65CEBF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22989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92461F8-9864-4CEC-90DF-2A8B65CEBF4B}" type="slidenum">
              <a:rPr kumimoji="1" lang="ja-JP" altLang="en-US" smtClean="0"/>
              <a:t>7</a:t>
            </a:fld>
            <a:endParaRPr kumimoji="1" lang="ja-JP" altLang="en-US"/>
          </a:p>
        </p:txBody>
      </p:sp>
    </p:spTree>
    <p:extLst>
      <p:ext uri="{BB962C8B-B14F-4D97-AF65-F5344CB8AC3E}">
        <p14:creationId xmlns:p14="http://schemas.microsoft.com/office/powerpoint/2010/main" val="3895863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2690" name="Shape 214"/>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42691" name="Shape 215"/>
          <p:cNvSpPr>
            <a:spLocks noGrp="1"/>
          </p:cNvSpPr>
          <p:nvPr>
            <p:ph type="body" idx="1"/>
          </p:nvPr>
        </p:nvSpPr>
        <p:spPr bwMode="auto">
          <a:xfrm>
            <a:off x="681038" y="4721225"/>
            <a:ext cx="5445125"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ja-JP" altLang="ja-JP">
              <a:solidFill>
                <a:srgbClr val="000000"/>
              </a:solidFill>
              <a:sym typeface="Calibri" panose="020F0502020204030204" pitchFamily="34" charset="0"/>
            </a:endParaRPr>
          </a:p>
        </p:txBody>
      </p:sp>
      <p:sp>
        <p:nvSpPr>
          <p:cNvPr id="242692" name="Shape 21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Pct val="25000"/>
              <a:buFontTx/>
              <a:buNone/>
              <a:tabLst/>
              <a:defRPr/>
            </a:pPr>
            <a:fld id="{DC600973-A305-47A6-B5BB-EB4D74378CBE}" type="slidenum">
              <a:rPr kumimoji="0" lang="en-US" altLang="ja-JP" sz="1400" b="0" i="0" u="none" strike="noStrike" kern="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Arial"/>
                <a:sym typeface="Calibri" panose="020F0502020204030204" pitchFamily="34" charset="0"/>
                <a:rtl val="0"/>
              </a:rPr>
              <a:pPr marL="0" marR="0" lvl="0" indent="0" algn="l" defTabSz="914400" rtl="0" eaLnBrk="1" fontAlgn="auto" latinLnBrk="0" hangingPunct="1">
                <a:lnSpc>
                  <a:spcPct val="100000"/>
                </a:lnSpc>
                <a:spcBef>
                  <a:spcPts val="0"/>
                </a:spcBef>
                <a:spcAft>
                  <a:spcPts val="0"/>
                </a:spcAft>
                <a:buClrTx/>
                <a:buSzPct val="25000"/>
                <a:buFontTx/>
                <a:buNone/>
                <a:tabLst/>
                <a:defRPr/>
              </a:pPr>
              <a:t>8</a:t>
            </a:fld>
            <a:endParaRPr kumimoji="0" lang="en-US" altLang="ja-JP" sz="14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Calibri" panose="020F0502020204030204" pitchFamily="34" charset="0"/>
              <a:rtl val="0"/>
            </a:endParaRPr>
          </a:p>
        </p:txBody>
      </p:sp>
    </p:spTree>
    <p:extLst>
      <p:ext uri="{BB962C8B-B14F-4D97-AF65-F5344CB8AC3E}">
        <p14:creationId xmlns:p14="http://schemas.microsoft.com/office/powerpoint/2010/main" val="755385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12A60A-4A6E-4035-8729-1152EDB2D57D}" type="slidenum">
              <a:rPr kumimoji="0" lang="en-US" sz="1400" b="0" i="0" u="none" strike="noStrike" kern="0" cap="none" spc="0" normalizeH="0" baseline="0" noProof="0" smtClean="0">
                <a:ln>
                  <a:noFill/>
                </a:ln>
                <a:solidFill>
                  <a:srgbClr val="000000"/>
                </a:solidFill>
                <a:effectLst/>
                <a:uLnTx/>
                <a:uFillTx/>
                <a:latin typeface="Arial"/>
                <a:cs typeface="Arial"/>
                <a:sym typeface="Arial"/>
                <a:rtl val="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0" cap="none" spc="0" normalizeH="0" baseline="0" noProof="0">
              <a:ln>
                <a:noFill/>
              </a:ln>
              <a:solidFill>
                <a:srgbClr val="000000"/>
              </a:solidFill>
              <a:effectLst/>
              <a:uLnTx/>
              <a:uFillTx/>
              <a:latin typeface="Arial"/>
              <a:cs typeface="Arial"/>
              <a:sym typeface="Arial"/>
              <a:rtl val="0"/>
            </a:endParaRPr>
          </a:p>
        </p:txBody>
      </p:sp>
    </p:spTree>
    <p:extLst>
      <p:ext uri="{BB962C8B-B14F-4D97-AF65-F5344CB8AC3E}">
        <p14:creationId xmlns:p14="http://schemas.microsoft.com/office/powerpoint/2010/main" val="2109878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report cover- light graphic copy.jpg">
            <a:extLst>
              <a:ext uri="{FF2B5EF4-FFF2-40B4-BE49-F238E27FC236}">
                <a16:creationId xmlns:a16="http://schemas.microsoft.com/office/drawing/2014/main" id="{4F47A194-70DC-45B3-97F1-3770EB934017}"/>
              </a:ext>
            </a:extLst>
          </p:cNvPr>
          <p:cNvPicPr>
            <a:picLocks noChangeAspect="1"/>
          </p:cNvPicPr>
          <p:nvPr userDrawn="1"/>
        </p:nvPicPr>
        <p:blipFill>
          <a:blip r:embed="rId2" cstate="print">
            <a:duotone>
              <a:schemeClr val="bg2">
                <a:shade val="45000"/>
                <a:satMod val="135000"/>
              </a:schemeClr>
              <a:prstClr val="white"/>
            </a:duotone>
          </a:blip>
          <a:srcRect l="106" r="9659"/>
          <a:stretch>
            <a:fillRect/>
          </a:stretch>
        </p:blipFill>
        <p:spPr>
          <a:xfrm rot="16200000">
            <a:off x="2666999" y="-2666999"/>
            <a:ext cx="6858002" cy="12191997"/>
          </a:xfrm>
          <a:prstGeom prst="rect">
            <a:avLst/>
          </a:prstGeom>
          <a:noFill/>
        </p:spPr>
      </p:pic>
      <p:sp>
        <p:nvSpPr>
          <p:cNvPr id="5" name="Rectangle 10">
            <a:extLst>
              <a:ext uri="{FF2B5EF4-FFF2-40B4-BE49-F238E27FC236}">
                <a16:creationId xmlns:a16="http://schemas.microsoft.com/office/drawing/2014/main" id="{AA6CE35C-B90B-4EC4-A3AA-4F73B5B90D67}"/>
              </a:ext>
            </a:extLst>
          </p:cNvPr>
          <p:cNvSpPr/>
          <p:nvPr userDrawn="1"/>
        </p:nvSpPr>
        <p:spPr>
          <a:xfrm>
            <a:off x="0" y="2438400"/>
            <a:ext cx="12217400" cy="1295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kumimoji="0" lang="en-US" sz="4400">
              <a:solidFill>
                <a:srgbClr val="DAA55A"/>
              </a:solidFill>
            </a:endParaRPr>
          </a:p>
        </p:txBody>
      </p:sp>
      <p:pic>
        <p:nvPicPr>
          <p:cNvPr id="6" name="Picture 11" descr="PI_color-R.png">
            <a:extLst>
              <a:ext uri="{FF2B5EF4-FFF2-40B4-BE49-F238E27FC236}">
                <a16:creationId xmlns:a16="http://schemas.microsoft.com/office/drawing/2014/main" id="{4B533B5A-1E1E-4D0E-8CA0-73D8B81E950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47200" y="6159500"/>
            <a:ext cx="24384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normAutofit/>
          </a:bodyPr>
          <a:lstStyle>
            <a:lvl1pP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828800" y="3124200"/>
            <a:ext cx="8534400" cy="1752600"/>
          </a:xfrm>
        </p:spPr>
        <p:txBody>
          <a:bodyPr>
            <a:normAutofit/>
          </a:bodyPr>
          <a:lstStyle>
            <a:lvl1pPr marL="0" indent="0" algn="ctr">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Footer Placeholder 4">
            <a:extLst>
              <a:ext uri="{FF2B5EF4-FFF2-40B4-BE49-F238E27FC236}">
                <a16:creationId xmlns:a16="http://schemas.microsoft.com/office/drawing/2014/main" id="{B8B7FF48-9FEB-4508-B806-2E2A0B166D61}"/>
              </a:ext>
            </a:extLst>
          </p:cNvPr>
          <p:cNvSpPr>
            <a:spLocks noGrp="1"/>
          </p:cNvSpPr>
          <p:nvPr>
            <p:ph type="ftr" sz="quarter" idx="10"/>
          </p:nvPr>
        </p:nvSpPr>
        <p:spPr/>
        <p:txBody>
          <a:bodyPr/>
          <a:lstStyle>
            <a:lvl1pPr>
              <a:defRPr/>
            </a:lvl1pPr>
          </a:lstStyle>
          <a:p>
            <a:pPr>
              <a:defRPr/>
            </a:pPr>
            <a:r>
              <a:rPr lang="en-US"/>
              <a:t>Copyright©️ 2023 HRD, Inc. All Rights Reserved. Strictly Confidential.</a:t>
            </a:r>
          </a:p>
        </p:txBody>
      </p:sp>
      <p:sp>
        <p:nvSpPr>
          <p:cNvPr id="8" name="Slide Number Placeholder 5">
            <a:extLst>
              <a:ext uri="{FF2B5EF4-FFF2-40B4-BE49-F238E27FC236}">
                <a16:creationId xmlns:a16="http://schemas.microsoft.com/office/drawing/2014/main" id="{B9897EA5-9F73-4F1D-8770-8FA00D289E71}"/>
              </a:ext>
            </a:extLst>
          </p:cNvPr>
          <p:cNvSpPr>
            <a:spLocks noGrp="1"/>
          </p:cNvSpPr>
          <p:nvPr>
            <p:ph type="sldNum" sz="quarter" idx="11"/>
          </p:nvPr>
        </p:nvSpPr>
        <p:spPr/>
        <p:txBody>
          <a:bodyPr/>
          <a:lstStyle>
            <a:lvl1pPr>
              <a:defRPr/>
            </a:lvl1pPr>
          </a:lstStyle>
          <a:p>
            <a:pPr>
              <a:defRPr/>
            </a:pPr>
            <a:fld id="{435C2E6B-199A-42DF-BD53-E585333BA791}" type="slidenum">
              <a:rPr lang="en-US" altLang="ja-JP"/>
              <a:pPr>
                <a:defRPr/>
              </a:pPr>
              <a:t>‹#›</a:t>
            </a:fld>
            <a:endParaRPr lang="en-US" altLang="ja-JP"/>
          </a:p>
        </p:txBody>
      </p:sp>
      <p:sp>
        <p:nvSpPr>
          <p:cNvPr id="9" name="Date Placeholder 3">
            <a:extLst>
              <a:ext uri="{FF2B5EF4-FFF2-40B4-BE49-F238E27FC236}">
                <a16:creationId xmlns:a16="http://schemas.microsoft.com/office/drawing/2014/main" id="{7E16CEDB-2889-499E-97E9-717065223669}"/>
              </a:ext>
            </a:extLst>
          </p:cNvPr>
          <p:cNvSpPr>
            <a:spLocks noGrp="1"/>
          </p:cNvSpPr>
          <p:nvPr>
            <p:ph type="dt" sz="half" idx="12"/>
          </p:nvPr>
        </p:nvSpPr>
        <p:spPr>
          <a:xfrm>
            <a:off x="609600" y="6280150"/>
            <a:ext cx="5384800" cy="501650"/>
          </a:xfrm>
        </p:spPr>
        <p:txBody>
          <a:bodyPr/>
          <a:lstStyle>
            <a:lvl1pPr>
              <a:defRPr sz="900"/>
            </a:lvl1pPr>
          </a:lstStyle>
          <a:p>
            <a:pPr>
              <a:defRPr/>
            </a:pPr>
            <a:fld id="{4788E8FC-683A-4374-97D9-F7E30B8861E1}" type="datetime1">
              <a:rPr lang="ja-JP" altLang="en-US" smtClean="0"/>
              <a:t>2023/8/24</a:t>
            </a:fld>
            <a:endParaRPr lang="en-US"/>
          </a:p>
        </p:txBody>
      </p:sp>
    </p:spTree>
    <p:extLst>
      <p:ext uri="{BB962C8B-B14F-4D97-AF65-F5344CB8AC3E}">
        <p14:creationId xmlns:p14="http://schemas.microsoft.com/office/powerpoint/2010/main" val="809542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579C1B-5C39-4826-AACA-9E4ADCD83210}"/>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03E90096-F985-4CF0-99BF-35D5B3C77B7E}" type="datetime1">
              <a:rPr lang="ja-JP" altLang="en-US" smtClean="0"/>
              <a:t>2023/8/24</a:t>
            </a:fld>
            <a:endParaRPr lang="en-US" altLang="ja-JP"/>
          </a:p>
        </p:txBody>
      </p:sp>
      <p:sp>
        <p:nvSpPr>
          <p:cNvPr id="4" name="Footer Placeholder 3">
            <a:extLst>
              <a:ext uri="{FF2B5EF4-FFF2-40B4-BE49-F238E27FC236}">
                <a16:creationId xmlns:a16="http://schemas.microsoft.com/office/drawing/2014/main" id="{42FFFEF4-B877-4E8F-9523-E9335D0D24F7}"/>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5" name="Slide Number Placeholder 4">
            <a:extLst>
              <a:ext uri="{FF2B5EF4-FFF2-40B4-BE49-F238E27FC236}">
                <a16:creationId xmlns:a16="http://schemas.microsoft.com/office/drawing/2014/main" id="{710D16A1-D4B7-4443-8467-38F286BCF4A3}"/>
              </a:ext>
            </a:extLst>
          </p:cNvPr>
          <p:cNvSpPr>
            <a:spLocks noGrp="1"/>
          </p:cNvSpPr>
          <p:nvPr>
            <p:ph type="sldNum" sz="quarter" idx="12"/>
          </p:nvPr>
        </p:nvSpPr>
        <p:spPr/>
        <p:txBody>
          <a:bodyPr/>
          <a:lstStyle>
            <a:lvl1pPr>
              <a:defRPr/>
            </a:lvl1pPr>
          </a:lstStyle>
          <a:p>
            <a:pPr>
              <a:defRPr/>
            </a:pPr>
            <a:fld id="{AFA201AB-4F81-45D8-AF1E-0C7FE818DEE5}" type="slidenum">
              <a:rPr lang="en-US" altLang="ja-JP"/>
              <a:pPr>
                <a:defRPr/>
              </a:pPr>
              <a:t>‹#›</a:t>
            </a:fld>
            <a:endParaRPr lang="en-US" altLang="ja-JP"/>
          </a:p>
        </p:txBody>
      </p:sp>
    </p:spTree>
    <p:extLst>
      <p:ext uri="{BB962C8B-B14F-4D97-AF65-F5344CB8AC3E}">
        <p14:creationId xmlns:p14="http://schemas.microsoft.com/office/powerpoint/2010/main" val="21071827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85540A-5658-4F6D-B9B1-D80563B88CEF}"/>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FDF8B269-3072-4C5D-8710-C1DF7E7F0C56}" type="datetime1">
              <a:rPr lang="ja-JP" altLang="en-US" smtClean="0"/>
              <a:t>2023/8/24</a:t>
            </a:fld>
            <a:endParaRPr lang="en-US" altLang="ja-JP"/>
          </a:p>
        </p:txBody>
      </p:sp>
      <p:sp>
        <p:nvSpPr>
          <p:cNvPr id="3" name="Footer Placeholder 2">
            <a:extLst>
              <a:ext uri="{FF2B5EF4-FFF2-40B4-BE49-F238E27FC236}">
                <a16:creationId xmlns:a16="http://schemas.microsoft.com/office/drawing/2014/main" id="{BEB55651-B4D6-4AEB-B7FE-98D4516D8010}"/>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4" name="Slide Number Placeholder 3">
            <a:extLst>
              <a:ext uri="{FF2B5EF4-FFF2-40B4-BE49-F238E27FC236}">
                <a16:creationId xmlns:a16="http://schemas.microsoft.com/office/drawing/2014/main" id="{74B25BB5-F088-4BF5-BD95-C92BB787D746}"/>
              </a:ext>
            </a:extLst>
          </p:cNvPr>
          <p:cNvSpPr>
            <a:spLocks noGrp="1"/>
          </p:cNvSpPr>
          <p:nvPr>
            <p:ph type="sldNum" sz="quarter" idx="12"/>
          </p:nvPr>
        </p:nvSpPr>
        <p:spPr/>
        <p:txBody>
          <a:bodyPr/>
          <a:lstStyle>
            <a:lvl1pPr>
              <a:defRPr b="1"/>
            </a:lvl1pPr>
          </a:lstStyle>
          <a:p>
            <a:pPr>
              <a:defRPr/>
            </a:pPr>
            <a:fld id="{2012DDFF-C322-413B-BE26-5FFA873B19B8}" type="slidenum">
              <a:rPr lang="en-US" altLang="ja-JP"/>
              <a:pPr>
                <a:defRPr/>
              </a:pPr>
              <a:t>‹#›</a:t>
            </a:fld>
            <a:endParaRPr lang="en-US" altLang="ja-JP"/>
          </a:p>
        </p:txBody>
      </p:sp>
    </p:spTree>
    <p:extLst>
      <p:ext uri="{BB962C8B-B14F-4D97-AF65-F5344CB8AC3E}">
        <p14:creationId xmlns:p14="http://schemas.microsoft.com/office/powerpoint/2010/main" val="39360123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C5B47E9-AC34-4739-A838-51500DCAFC01}"/>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E1DEF9DD-A641-41C0-B8F8-E0A715FE6D00}" type="datetime1">
              <a:rPr lang="ja-JP" altLang="en-US" smtClean="0"/>
              <a:t>2023/8/24</a:t>
            </a:fld>
            <a:endParaRPr lang="en-US" altLang="ja-JP"/>
          </a:p>
        </p:txBody>
      </p:sp>
      <p:sp>
        <p:nvSpPr>
          <p:cNvPr id="6" name="Footer Placeholder 5">
            <a:extLst>
              <a:ext uri="{FF2B5EF4-FFF2-40B4-BE49-F238E27FC236}">
                <a16:creationId xmlns:a16="http://schemas.microsoft.com/office/drawing/2014/main" id="{C4A8EF7E-A115-423B-9C1F-4D6734F846E4}"/>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BE1B90DE-DD3B-41DB-B1D7-A883597034D2}"/>
              </a:ext>
            </a:extLst>
          </p:cNvPr>
          <p:cNvSpPr>
            <a:spLocks noGrp="1"/>
          </p:cNvSpPr>
          <p:nvPr>
            <p:ph type="sldNum" sz="quarter" idx="12"/>
          </p:nvPr>
        </p:nvSpPr>
        <p:spPr/>
        <p:txBody>
          <a:bodyPr/>
          <a:lstStyle>
            <a:lvl1pPr>
              <a:defRPr b="1"/>
            </a:lvl1pPr>
          </a:lstStyle>
          <a:p>
            <a:pPr>
              <a:defRPr/>
            </a:pPr>
            <a:fld id="{02DF6E0D-9B42-4627-9E6F-0150CD232998}" type="slidenum">
              <a:rPr lang="en-US" altLang="ja-JP"/>
              <a:pPr>
                <a:defRPr/>
              </a:pPr>
              <a:t>‹#›</a:t>
            </a:fld>
            <a:endParaRPr lang="en-US" altLang="ja-JP"/>
          </a:p>
        </p:txBody>
      </p:sp>
    </p:spTree>
    <p:extLst>
      <p:ext uri="{BB962C8B-B14F-4D97-AF65-F5344CB8AC3E}">
        <p14:creationId xmlns:p14="http://schemas.microsoft.com/office/powerpoint/2010/main" val="21268632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D39637F-EAE7-4E45-8288-A737816321A8}"/>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79CC3D25-1A24-4619-A4BC-FD752A866908}" type="datetime1">
              <a:rPr lang="ja-JP" altLang="en-US" smtClean="0"/>
              <a:t>2023/8/24</a:t>
            </a:fld>
            <a:endParaRPr lang="en-US" altLang="ja-JP"/>
          </a:p>
        </p:txBody>
      </p:sp>
      <p:sp>
        <p:nvSpPr>
          <p:cNvPr id="6" name="Footer Placeholder 5">
            <a:extLst>
              <a:ext uri="{FF2B5EF4-FFF2-40B4-BE49-F238E27FC236}">
                <a16:creationId xmlns:a16="http://schemas.microsoft.com/office/drawing/2014/main" id="{D8ACEC13-D8DE-4961-B6D8-F18AD2AD270B}"/>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6EA59ABF-439C-49BF-AA0A-36C123E86A72}"/>
              </a:ext>
            </a:extLst>
          </p:cNvPr>
          <p:cNvSpPr>
            <a:spLocks noGrp="1"/>
          </p:cNvSpPr>
          <p:nvPr>
            <p:ph type="sldNum" sz="quarter" idx="12"/>
          </p:nvPr>
        </p:nvSpPr>
        <p:spPr/>
        <p:txBody>
          <a:bodyPr/>
          <a:lstStyle>
            <a:lvl1pPr>
              <a:defRPr b="1"/>
            </a:lvl1pPr>
          </a:lstStyle>
          <a:p>
            <a:pPr>
              <a:defRPr/>
            </a:pPr>
            <a:fld id="{B6403FD2-5103-476D-B7D5-0B98BF4F3B77}" type="slidenum">
              <a:rPr lang="en-US" altLang="ja-JP"/>
              <a:pPr>
                <a:defRPr/>
              </a:pPr>
              <a:t>‹#›</a:t>
            </a:fld>
            <a:endParaRPr lang="en-US" altLang="ja-JP"/>
          </a:p>
        </p:txBody>
      </p:sp>
    </p:spTree>
    <p:extLst>
      <p:ext uri="{BB962C8B-B14F-4D97-AF65-F5344CB8AC3E}">
        <p14:creationId xmlns:p14="http://schemas.microsoft.com/office/powerpoint/2010/main" val="17304739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B1176-43AB-4B31-B3CA-9360A5EF1A47}"/>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F70DF4FC-7B3C-4BC4-B045-9CF981E397BD}"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8CE5A1B9-187C-4736-8E35-9671623A1B8B}"/>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6D70A8BD-A59E-4C45-938D-97BD9D485CD5}"/>
              </a:ext>
            </a:extLst>
          </p:cNvPr>
          <p:cNvSpPr>
            <a:spLocks noGrp="1"/>
          </p:cNvSpPr>
          <p:nvPr>
            <p:ph type="sldNum" sz="quarter" idx="12"/>
          </p:nvPr>
        </p:nvSpPr>
        <p:spPr/>
        <p:txBody>
          <a:bodyPr/>
          <a:lstStyle>
            <a:lvl1pPr>
              <a:defRPr b="1"/>
            </a:lvl1pPr>
          </a:lstStyle>
          <a:p>
            <a:pPr>
              <a:defRPr/>
            </a:pPr>
            <a:fld id="{259AF250-FBAC-450E-B52C-47AF4912AD2B}" type="slidenum">
              <a:rPr lang="en-US" altLang="ja-JP"/>
              <a:pPr>
                <a:defRPr/>
              </a:pPr>
              <a:t>‹#›</a:t>
            </a:fld>
            <a:endParaRPr lang="en-US" altLang="ja-JP"/>
          </a:p>
        </p:txBody>
      </p:sp>
    </p:spTree>
    <p:extLst>
      <p:ext uri="{BB962C8B-B14F-4D97-AF65-F5344CB8AC3E}">
        <p14:creationId xmlns:p14="http://schemas.microsoft.com/office/powerpoint/2010/main" val="19401246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3E4A58-0A4F-4C53-B66D-7ED3C815C98B}"/>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39B30A3A-BFB2-4BFC-ABE4-6596928FC797}"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7647A5B9-1C16-4481-B83D-94082A16D2FE}"/>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B5AC372C-3138-4EDD-91FD-9CB83D4FF399}"/>
              </a:ext>
            </a:extLst>
          </p:cNvPr>
          <p:cNvSpPr>
            <a:spLocks noGrp="1"/>
          </p:cNvSpPr>
          <p:nvPr>
            <p:ph type="sldNum" sz="quarter" idx="12"/>
          </p:nvPr>
        </p:nvSpPr>
        <p:spPr/>
        <p:txBody>
          <a:bodyPr/>
          <a:lstStyle>
            <a:lvl1pPr>
              <a:defRPr b="1"/>
            </a:lvl1pPr>
          </a:lstStyle>
          <a:p>
            <a:pPr>
              <a:defRPr/>
            </a:pPr>
            <a:fld id="{E5543065-8A51-4386-9B6C-F02332EDF0AC}" type="slidenum">
              <a:rPr lang="en-US" altLang="ja-JP"/>
              <a:pPr>
                <a:defRPr/>
              </a:pPr>
              <a:t>‹#›</a:t>
            </a:fld>
            <a:endParaRPr lang="en-US" altLang="ja-JP"/>
          </a:p>
        </p:txBody>
      </p:sp>
    </p:spTree>
    <p:extLst>
      <p:ext uri="{BB962C8B-B14F-4D97-AF65-F5344CB8AC3E}">
        <p14:creationId xmlns:p14="http://schemas.microsoft.com/office/powerpoint/2010/main" val="11640272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タイトル＆本文（標準）">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CE8CB3-B114-41D4-97F3-2F34829848A8}"/>
              </a:ext>
            </a:extLst>
          </p:cNvPr>
          <p:cNvSpPr/>
          <p:nvPr userDrawn="1"/>
        </p:nvSpPr>
        <p:spPr>
          <a:xfrm>
            <a:off x="0" y="6248400"/>
            <a:ext cx="12187238" cy="6032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charset="0"/>
              <a:cs typeface="ＭＳ Ｐゴシック" charset="0"/>
            </a:endParaRPr>
          </a:p>
        </p:txBody>
      </p:sp>
      <p:cxnSp>
        <p:nvCxnSpPr>
          <p:cNvPr id="5" name="Straight Arrow Connector 4">
            <a:extLst>
              <a:ext uri="{FF2B5EF4-FFF2-40B4-BE49-F238E27FC236}">
                <a16:creationId xmlns:a16="http://schemas.microsoft.com/office/drawing/2014/main" id="{6A6FD62E-3D64-4E07-BAA5-8F892551F788}"/>
              </a:ext>
            </a:extLst>
          </p:cNvPr>
          <p:cNvCxnSpPr/>
          <p:nvPr userDrawn="1"/>
        </p:nvCxnSpPr>
        <p:spPr>
          <a:xfrm>
            <a:off x="947738" y="6440488"/>
            <a:ext cx="0" cy="246062"/>
          </a:xfrm>
          <a:prstGeom prst="straightConnector1">
            <a:avLst/>
          </a:prstGeom>
          <a:ln w="12700">
            <a:solidFill>
              <a:srgbClr val="BCBEC0"/>
            </a:solidFill>
            <a:prstDash val="sysDot"/>
            <a:tailEnd type="none"/>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64120" y="495893"/>
            <a:ext cx="10672233" cy="708480"/>
          </a:xfrm>
        </p:spPr>
        <p:txBody>
          <a:bodyPr lIns="0" tIns="0" rIns="0" bIns="91440" anchor="b"/>
          <a:lstStyle>
            <a:lvl1pPr>
              <a:defRPr>
                <a:solidFill>
                  <a:schemeClr val="tx2"/>
                </a:solidFill>
              </a:defRPr>
            </a:lvl1pPr>
          </a:lstStyle>
          <a:p>
            <a:r>
              <a:rPr lang="en-US"/>
              <a:t>Click to edit Master title style</a:t>
            </a:r>
          </a:p>
        </p:txBody>
      </p:sp>
      <p:sp>
        <p:nvSpPr>
          <p:cNvPr id="12" name="Content Placeholder 2"/>
          <p:cNvSpPr>
            <a:spLocks noGrp="1"/>
          </p:cNvSpPr>
          <p:nvPr>
            <p:ph idx="1"/>
          </p:nvPr>
        </p:nvSpPr>
        <p:spPr>
          <a:xfrm>
            <a:off x="764120" y="1341395"/>
            <a:ext cx="10672233" cy="4890072"/>
          </a:xfrm>
        </p:spPr>
        <p:txBody>
          <a:bodyPr/>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17803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3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noProof="0"/>
              <a:t>Click to edit Master title style</a:t>
            </a:r>
            <a:endParaRPr lang="en-US"/>
          </a:p>
        </p:txBody>
      </p:sp>
      <p:sp>
        <p:nvSpPr>
          <p:cNvPr id="4" name="Text Placeholder 3"/>
          <p:cNvSpPr>
            <a:spLocks noGrp="1"/>
          </p:cNvSpPr>
          <p:nvPr>
            <p:ph type="body" sz="quarter" idx="10"/>
          </p:nvPr>
        </p:nvSpPr>
        <p:spPr>
          <a:xfrm>
            <a:off x="432001" y="1690687"/>
            <a:ext cx="11326284" cy="4391026"/>
          </a:xfrm>
        </p:spPr>
        <p:txBody>
          <a:bodyPr/>
          <a:lstStyle>
            <a:lvl1pPr>
              <a:defRPr/>
            </a:lvl1p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endParaRPr lang="en-US"/>
          </a:p>
        </p:txBody>
      </p:sp>
    </p:spTree>
    <p:extLst>
      <p:ext uri="{BB962C8B-B14F-4D97-AF65-F5344CB8AC3E}">
        <p14:creationId xmlns:p14="http://schemas.microsoft.com/office/powerpoint/2010/main" val="27270339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09600" y="1600203"/>
            <a:ext cx="10972800" cy="4525963"/>
          </a:xfrm>
          <a:prstGeom prst="rect">
            <a:avLst/>
          </a:prstGeom>
          <a:noFill/>
          <a:ln>
            <a:noFill/>
          </a:ln>
        </p:spPr>
        <p:txBody>
          <a:bodyPr/>
          <a:lstStyle>
            <a:lvl1pPr marL="257175" indent="-104775" algn="l" rtl="0">
              <a:spcBef>
                <a:spcPts val="480"/>
              </a:spcBef>
              <a:buClr>
                <a:schemeClr val="dk1"/>
              </a:buClr>
              <a:buFont typeface="Arial"/>
              <a:buChar char="•"/>
              <a:defRPr sz="2400">
                <a:solidFill>
                  <a:schemeClr val="dk1"/>
                </a:solidFill>
                <a:latin typeface="Calibri"/>
                <a:ea typeface="Calibri"/>
                <a:cs typeface="Calibri"/>
                <a:sym typeface="Calibri"/>
              </a:defRPr>
            </a:lvl1pPr>
            <a:lvl2pPr marL="557213" indent="-80963" algn="l" rtl="0">
              <a:spcBef>
                <a:spcPts val="420"/>
              </a:spcBef>
              <a:buClr>
                <a:schemeClr val="dk1"/>
              </a:buClr>
              <a:buFont typeface="Arial"/>
              <a:buChar char="–"/>
              <a:defRPr sz="2100">
                <a:solidFill>
                  <a:schemeClr val="dk1"/>
                </a:solidFill>
                <a:latin typeface="Calibri"/>
                <a:ea typeface="Calibri"/>
                <a:cs typeface="Calibri"/>
                <a:sym typeface="Calibri"/>
              </a:defRPr>
            </a:lvl2pPr>
            <a:lvl3pPr marL="857250" indent="-57150" algn="l" rtl="0">
              <a:spcBef>
                <a:spcPts val="360"/>
              </a:spcBef>
              <a:buClr>
                <a:schemeClr val="dk1"/>
              </a:buClr>
              <a:buFont typeface="Arial"/>
              <a:buChar char="•"/>
              <a:defRPr sz="1800">
                <a:solidFill>
                  <a:schemeClr val="dk1"/>
                </a:solidFill>
                <a:latin typeface="Calibri"/>
                <a:ea typeface="Calibri"/>
                <a:cs typeface="Calibri"/>
                <a:sym typeface="Calibri"/>
              </a:defRPr>
            </a:lvl3pPr>
            <a:lvl4pPr marL="1200150" indent="-76200" algn="l" rtl="0">
              <a:spcBef>
                <a:spcPts val="300"/>
              </a:spcBef>
              <a:buClr>
                <a:schemeClr val="dk1"/>
              </a:buClr>
              <a:buFont typeface="Arial"/>
              <a:buChar char="–"/>
              <a:defRPr sz="1500">
                <a:solidFill>
                  <a:schemeClr val="dk1"/>
                </a:solidFill>
                <a:latin typeface="Calibri"/>
                <a:ea typeface="Calibri"/>
                <a:cs typeface="Calibri"/>
                <a:sym typeface="Calibri"/>
              </a:defRPr>
            </a:lvl4pPr>
            <a:lvl5pPr marL="1543050" indent="-76200" algn="l" rtl="0">
              <a:spcBef>
                <a:spcPts val="300"/>
              </a:spcBef>
              <a:buClr>
                <a:schemeClr val="dk1"/>
              </a:buClr>
              <a:buFont typeface="Arial"/>
              <a:buChar char="»"/>
              <a:defRPr sz="1500">
                <a:solidFill>
                  <a:schemeClr val="dk1"/>
                </a:solidFill>
                <a:latin typeface="Calibri"/>
                <a:ea typeface="Calibri"/>
                <a:cs typeface="Calibri"/>
                <a:sym typeface="Calibri"/>
              </a:defRPr>
            </a:lvl5pPr>
            <a:lvl6pPr marL="1885950" indent="-76200" algn="l" rtl="0">
              <a:spcBef>
                <a:spcPts val="300"/>
              </a:spcBef>
              <a:buClr>
                <a:schemeClr val="dk1"/>
              </a:buClr>
              <a:buFont typeface="Arial"/>
              <a:buChar char="•"/>
              <a:defRPr sz="1500">
                <a:solidFill>
                  <a:schemeClr val="dk1"/>
                </a:solidFill>
                <a:latin typeface="Calibri"/>
                <a:ea typeface="Calibri"/>
                <a:cs typeface="Calibri"/>
                <a:sym typeface="Calibri"/>
              </a:defRPr>
            </a:lvl6pPr>
            <a:lvl7pPr marL="2228850" indent="-76200" algn="l" rtl="0">
              <a:spcBef>
                <a:spcPts val="300"/>
              </a:spcBef>
              <a:buClr>
                <a:schemeClr val="dk1"/>
              </a:buClr>
              <a:buFont typeface="Arial"/>
              <a:buChar char="•"/>
              <a:defRPr sz="1500">
                <a:solidFill>
                  <a:schemeClr val="dk1"/>
                </a:solidFill>
                <a:latin typeface="Calibri"/>
                <a:ea typeface="Calibri"/>
                <a:cs typeface="Calibri"/>
                <a:sym typeface="Calibri"/>
              </a:defRPr>
            </a:lvl7pPr>
            <a:lvl8pPr marL="2571750" indent="-76200" algn="l" rtl="0">
              <a:spcBef>
                <a:spcPts val="300"/>
              </a:spcBef>
              <a:buClr>
                <a:schemeClr val="dk1"/>
              </a:buClr>
              <a:buFont typeface="Arial"/>
              <a:buChar char="•"/>
              <a:defRPr sz="1500">
                <a:solidFill>
                  <a:schemeClr val="dk1"/>
                </a:solidFill>
                <a:latin typeface="Calibri"/>
                <a:ea typeface="Calibri"/>
                <a:cs typeface="Calibri"/>
                <a:sym typeface="Calibri"/>
              </a:defRPr>
            </a:lvl8pPr>
            <a:lvl9pPr marL="2914650" indent="-76200" algn="l" rtl="0">
              <a:spcBef>
                <a:spcPts val="300"/>
              </a:spcBef>
              <a:buClr>
                <a:schemeClr val="dk1"/>
              </a:buClr>
              <a:buFont typeface="Arial"/>
              <a:buChar char="•"/>
              <a:defRPr sz="15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3B0869B7-8FC5-4AED-93DE-838C2EBE2CA0}"/>
              </a:ext>
            </a:extLst>
          </p:cNvPr>
          <p:cNvSpPr txBox="1">
            <a:spLocks noGrp="1"/>
          </p:cNvSpPr>
          <p:nvPr>
            <p:ph type="dt" idx="11"/>
          </p:nvPr>
        </p:nvSpPr>
        <p:spPr>
          <a:ln/>
        </p:spPr>
        <p:txBody>
          <a:bodyPr/>
          <a:lstStyle>
            <a:lvl1pPr>
              <a:defRPr/>
            </a:lvl1pPr>
          </a:lstStyle>
          <a:p>
            <a:fld id="{1CD8E85E-62DE-47F5-95F3-DCB99640E27F}" type="datetime1">
              <a:rPr lang="ja-JP" altLang="en-US" smtClean="0"/>
              <a:t>2023/8/24</a:t>
            </a:fld>
            <a:endParaRPr lang="ja-JP" altLang="ja-JP"/>
          </a:p>
        </p:txBody>
      </p:sp>
      <p:sp>
        <p:nvSpPr>
          <p:cNvPr id="5" name="Shape 12">
            <a:extLst>
              <a:ext uri="{FF2B5EF4-FFF2-40B4-BE49-F238E27FC236}">
                <a16:creationId xmlns:a16="http://schemas.microsoft.com/office/drawing/2014/main" id="{9CCC8ABF-6DBB-4236-9D2C-D6A5AC8CDB9B}"/>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AF3359AE-3DFC-4AE3-8EE6-C07986926269}"/>
              </a:ext>
            </a:extLst>
          </p:cNvPr>
          <p:cNvSpPr txBox="1">
            <a:spLocks noGrp="1"/>
          </p:cNvSpPr>
          <p:nvPr>
            <p:ph type="sldNum" idx="13"/>
          </p:nvPr>
        </p:nvSpPr>
        <p:spPr>
          <a:ln/>
        </p:spPr>
        <p:txBody>
          <a:bodyPr/>
          <a:lstStyle>
            <a:lvl1pPr>
              <a:defRPr/>
            </a:lvl1pPr>
          </a:lstStyle>
          <a:p>
            <a:fld id="{629CCBC7-21E9-495E-8A5F-565B47249679}" type="slidenum">
              <a:rPr lang="en-US" altLang="ja-JP"/>
              <a:pPr/>
              <a:t>‹#›</a:t>
            </a:fld>
            <a:endParaRPr lang="en-US" altLang="ja-JP"/>
          </a:p>
        </p:txBody>
      </p:sp>
    </p:spTree>
    <p:extLst>
      <p:ext uri="{BB962C8B-B14F-4D97-AF65-F5344CB8AC3E}">
        <p14:creationId xmlns:p14="http://schemas.microsoft.com/office/powerpoint/2010/main" val="504063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2" y="1600203"/>
            <a:ext cx="5384799" cy="4525963"/>
          </a:xfrm>
          <a:prstGeom prst="rect">
            <a:avLst/>
          </a:prstGeom>
          <a:noFill/>
          <a:ln>
            <a:noFill/>
          </a:ln>
        </p:spPr>
        <p:txBody>
          <a:bodyPr/>
          <a:lstStyle>
            <a:lvl1pPr rtl="0">
              <a:spcBef>
                <a:spcPts val="0"/>
              </a:spcBef>
              <a:defRPr sz="2100"/>
            </a:lvl1pPr>
            <a:lvl2pPr rtl="0">
              <a:spcBef>
                <a:spcPts val="0"/>
              </a:spcBef>
              <a:defRPr sz="1800"/>
            </a:lvl2pPr>
            <a:lvl3pPr rtl="0">
              <a:spcBef>
                <a:spcPts val="0"/>
              </a:spcBef>
              <a:defRPr sz="1500"/>
            </a:lvl3pPr>
            <a:lvl4pPr rtl="0">
              <a:spcBef>
                <a:spcPts val="0"/>
              </a:spcBef>
              <a:defRPr sz="1350"/>
            </a:lvl4pPr>
            <a:lvl5pPr rtl="0">
              <a:spcBef>
                <a:spcPts val="0"/>
              </a:spcBef>
              <a:defRPr sz="1350"/>
            </a:lvl5pPr>
            <a:lvl6pPr rtl="0">
              <a:spcBef>
                <a:spcPts val="0"/>
              </a:spcBef>
              <a:defRPr sz="1350"/>
            </a:lvl6pPr>
            <a:lvl7pPr rtl="0">
              <a:spcBef>
                <a:spcPts val="0"/>
              </a:spcBef>
              <a:defRPr sz="1350"/>
            </a:lvl7pPr>
            <a:lvl8pPr rtl="0">
              <a:spcBef>
                <a:spcPts val="0"/>
              </a:spcBef>
              <a:defRPr sz="1350"/>
            </a:lvl8pPr>
            <a:lvl9pPr rtl="0">
              <a:spcBef>
                <a:spcPts val="0"/>
              </a:spcBef>
              <a:defRPr sz="1350"/>
            </a:lvl9pPr>
          </a:lstStyle>
          <a:p>
            <a:endParaRPr/>
          </a:p>
        </p:txBody>
      </p:sp>
      <p:sp>
        <p:nvSpPr>
          <p:cNvPr id="46" name="Shape 46"/>
          <p:cNvSpPr txBox="1">
            <a:spLocks noGrp="1"/>
          </p:cNvSpPr>
          <p:nvPr>
            <p:ph type="body" idx="2"/>
          </p:nvPr>
        </p:nvSpPr>
        <p:spPr>
          <a:xfrm>
            <a:off x="6197602" y="1600203"/>
            <a:ext cx="5384799" cy="4525963"/>
          </a:xfrm>
          <a:prstGeom prst="rect">
            <a:avLst/>
          </a:prstGeom>
          <a:noFill/>
          <a:ln>
            <a:noFill/>
          </a:ln>
        </p:spPr>
        <p:txBody>
          <a:bodyPr/>
          <a:lstStyle>
            <a:lvl1pPr rtl="0">
              <a:spcBef>
                <a:spcPts val="0"/>
              </a:spcBef>
              <a:defRPr sz="2100"/>
            </a:lvl1pPr>
            <a:lvl2pPr rtl="0">
              <a:spcBef>
                <a:spcPts val="0"/>
              </a:spcBef>
              <a:defRPr sz="1800"/>
            </a:lvl2pPr>
            <a:lvl3pPr rtl="0">
              <a:spcBef>
                <a:spcPts val="0"/>
              </a:spcBef>
              <a:defRPr sz="1500"/>
            </a:lvl3pPr>
            <a:lvl4pPr rtl="0">
              <a:spcBef>
                <a:spcPts val="0"/>
              </a:spcBef>
              <a:defRPr sz="1350"/>
            </a:lvl4pPr>
            <a:lvl5pPr rtl="0">
              <a:spcBef>
                <a:spcPts val="0"/>
              </a:spcBef>
              <a:defRPr sz="1350"/>
            </a:lvl5pPr>
            <a:lvl6pPr rtl="0">
              <a:spcBef>
                <a:spcPts val="0"/>
              </a:spcBef>
              <a:defRPr sz="1350"/>
            </a:lvl6pPr>
            <a:lvl7pPr rtl="0">
              <a:spcBef>
                <a:spcPts val="0"/>
              </a:spcBef>
              <a:defRPr sz="1350"/>
            </a:lvl7pPr>
            <a:lvl8pPr rtl="0">
              <a:spcBef>
                <a:spcPts val="0"/>
              </a:spcBef>
              <a:defRPr sz="1350"/>
            </a:lvl8pPr>
            <a:lvl9pPr rtl="0">
              <a:spcBef>
                <a:spcPts val="0"/>
              </a:spcBef>
              <a:defRPr sz="1350"/>
            </a:lvl9pPr>
          </a:lstStyle>
          <a:p>
            <a:endParaRPr/>
          </a:p>
        </p:txBody>
      </p:sp>
      <p:sp>
        <p:nvSpPr>
          <p:cNvPr id="5" name="Shape 11">
            <a:extLst>
              <a:ext uri="{FF2B5EF4-FFF2-40B4-BE49-F238E27FC236}">
                <a16:creationId xmlns:a16="http://schemas.microsoft.com/office/drawing/2014/main" id="{1BF5B55A-ECD9-49DA-AE26-E44CBDE76E93}"/>
              </a:ext>
            </a:extLst>
          </p:cNvPr>
          <p:cNvSpPr txBox="1">
            <a:spLocks noGrp="1"/>
          </p:cNvSpPr>
          <p:nvPr>
            <p:ph type="dt" idx="11"/>
          </p:nvPr>
        </p:nvSpPr>
        <p:spPr>
          <a:ln/>
        </p:spPr>
        <p:txBody>
          <a:bodyPr/>
          <a:lstStyle>
            <a:lvl1pPr>
              <a:defRPr/>
            </a:lvl1pPr>
          </a:lstStyle>
          <a:p>
            <a:fld id="{5F243088-1F5D-4E7E-9BC0-3F1A399C8443}" type="datetime1">
              <a:rPr lang="ja-JP" altLang="en-US" smtClean="0"/>
              <a:t>2023/8/24</a:t>
            </a:fld>
            <a:endParaRPr lang="ja-JP" altLang="ja-JP"/>
          </a:p>
        </p:txBody>
      </p:sp>
      <p:sp>
        <p:nvSpPr>
          <p:cNvPr id="6" name="Shape 12">
            <a:extLst>
              <a:ext uri="{FF2B5EF4-FFF2-40B4-BE49-F238E27FC236}">
                <a16:creationId xmlns:a16="http://schemas.microsoft.com/office/drawing/2014/main" id="{DCB134C1-CD7D-4B42-BB84-E9A60C7BC882}"/>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1A490F80-97EA-4C7C-BAED-2788CC4FDA7E}"/>
              </a:ext>
            </a:extLst>
          </p:cNvPr>
          <p:cNvSpPr txBox="1">
            <a:spLocks noGrp="1"/>
          </p:cNvSpPr>
          <p:nvPr>
            <p:ph type="sldNum" idx="13"/>
          </p:nvPr>
        </p:nvSpPr>
        <p:spPr>
          <a:ln/>
        </p:spPr>
        <p:txBody>
          <a:bodyPr/>
          <a:lstStyle>
            <a:lvl1pPr>
              <a:defRPr/>
            </a:lvl1pPr>
          </a:lstStyle>
          <a:p>
            <a:fld id="{D3BB6EEB-620C-4962-8BC6-5EBD73E26784}" type="slidenum">
              <a:rPr lang="en-US" altLang="ja-JP"/>
              <a:pPr/>
              <a:t>‹#›</a:t>
            </a:fld>
            <a:endParaRPr lang="en-US" altLang="ja-JP"/>
          </a:p>
        </p:txBody>
      </p:sp>
    </p:spTree>
    <p:extLst>
      <p:ext uri="{BB962C8B-B14F-4D97-AF65-F5344CB8AC3E}">
        <p14:creationId xmlns:p14="http://schemas.microsoft.com/office/powerpoint/2010/main" val="13798898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2" y="1535112"/>
            <a:ext cx="5386916" cy="639762"/>
          </a:xfrm>
          <a:prstGeom prst="rect">
            <a:avLst/>
          </a:prstGeom>
          <a:noFill/>
          <a:ln>
            <a:noFill/>
          </a:ln>
        </p:spPr>
        <p:txBody>
          <a:bodyPr anchor="b"/>
          <a:lstStyle>
            <a:lvl1pPr marL="0" indent="0" rtl="0">
              <a:spcBef>
                <a:spcPts val="0"/>
              </a:spcBef>
              <a:buFont typeface="Calibri"/>
              <a:buNone/>
              <a:defRPr sz="1800" b="1"/>
            </a:lvl1pPr>
            <a:lvl2pPr marL="342900" indent="0" rtl="0">
              <a:spcBef>
                <a:spcPts val="0"/>
              </a:spcBef>
              <a:buFont typeface="Calibri"/>
              <a:buNone/>
              <a:defRPr sz="1500" b="1"/>
            </a:lvl2pPr>
            <a:lvl3pPr marL="685800" indent="0" rtl="0">
              <a:spcBef>
                <a:spcPts val="0"/>
              </a:spcBef>
              <a:buFont typeface="Calibri"/>
              <a:buNone/>
              <a:defRPr sz="1350" b="1"/>
            </a:lvl3pPr>
            <a:lvl4pPr marL="1028700" indent="0" rtl="0">
              <a:spcBef>
                <a:spcPts val="0"/>
              </a:spcBef>
              <a:buFont typeface="Calibri"/>
              <a:buNone/>
              <a:defRPr sz="1200" b="1"/>
            </a:lvl4pPr>
            <a:lvl5pPr marL="1371600" indent="0" rtl="0">
              <a:spcBef>
                <a:spcPts val="0"/>
              </a:spcBef>
              <a:buFont typeface="Calibri"/>
              <a:buNone/>
              <a:defRPr sz="1200" b="1"/>
            </a:lvl5pPr>
            <a:lvl6pPr marL="1714500" indent="0" rtl="0">
              <a:spcBef>
                <a:spcPts val="0"/>
              </a:spcBef>
              <a:buFont typeface="Calibri"/>
              <a:buNone/>
              <a:defRPr sz="1200" b="1"/>
            </a:lvl6pPr>
            <a:lvl7pPr marL="2057400" indent="0" rtl="0">
              <a:spcBef>
                <a:spcPts val="0"/>
              </a:spcBef>
              <a:buFont typeface="Calibri"/>
              <a:buNone/>
              <a:defRPr sz="1200" b="1"/>
            </a:lvl7pPr>
            <a:lvl8pPr marL="2400300" indent="0" rtl="0">
              <a:spcBef>
                <a:spcPts val="0"/>
              </a:spcBef>
              <a:buFont typeface="Calibri"/>
              <a:buNone/>
              <a:defRPr sz="1200" b="1"/>
            </a:lvl8pPr>
            <a:lvl9pPr marL="2743200" indent="0" rtl="0">
              <a:spcBef>
                <a:spcPts val="0"/>
              </a:spcBef>
              <a:buFont typeface="Calibri"/>
              <a:buNone/>
              <a:defRPr sz="1200" b="1"/>
            </a:lvl9pPr>
          </a:lstStyle>
          <a:p>
            <a:endParaRPr/>
          </a:p>
        </p:txBody>
      </p:sp>
      <p:sp>
        <p:nvSpPr>
          <p:cNvPr id="53" name="Shape 53"/>
          <p:cNvSpPr txBox="1">
            <a:spLocks noGrp="1"/>
          </p:cNvSpPr>
          <p:nvPr>
            <p:ph type="body" idx="2"/>
          </p:nvPr>
        </p:nvSpPr>
        <p:spPr>
          <a:xfrm>
            <a:off x="609602" y="2174875"/>
            <a:ext cx="5386916" cy="3951287"/>
          </a:xfrm>
          <a:prstGeom prst="rect">
            <a:avLst/>
          </a:prstGeom>
          <a:noFill/>
          <a:ln>
            <a:noFill/>
          </a:ln>
        </p:spPr>
        <p:txBody>
          <a:bodyPr/>
          <a:lstStyle>
            <a:lvl1pPr rtl="0">
              <a:spcBef>
                <a:spcPts val="0"/>
              </a:spcBef>
              <a:defRPr sz="1800"/>
            </a:lvl1pPr>
            <a:lvl2pPr rtl="0">
              <a:spcBef>
                <a:spcPts val="0"/>
              </a:spcBef>
              <a:defRPr sz="1500"/>
            </a:lvl2pPr>
            <a:lvl3pPr rtl="0">
              <a:spcBef>
                <a:spcPts val="0"/>
              </a:spcBef>
              <a:defRPr sz="1350"/>
            </a:lvl3pPr>
            <a:lvl4pPr rtl="0">
              <a:spcBef>
                <a:spcPts val="0"/>
              </a:spcBef>
              <a:defRPr sz="1200"/>
            </a:lvl4pPr>
            <a:lvl5pPr rtl="0">
              <a:spcBef>
                <a:spcPts val="0"/>
              </a:spcBef>
              <a:defRPr sz="1200"/>
            </a:lvl5pPr>
            <a:lvl6pPr rtl="0">
              <a:spcBef>
                <a:spcPts val="0"/>
              </a:spcBef>
              <a:defRPr sz="1200"/>
            </a:lvl6pPr>
            <a:lvl7pPr rtl="0">
              <a:spcBef>
                <a:spcPts val="0"/>
              </a:spcBef>
              <a:defRPr sz="1200"/>
            </a:lvl7pPr>
            <a:lvl8pPr rtl="0">
              <a:spcBef>
                <a:spcPts val="0"/>
              </a:spcBef>
              <a:defRPr sz="1200"/>
            </a:lvl8pPr>
            <a:lvl9pPr rtl="0">
              <a:spcBef>
                <a:spcPts val="0"/>
              </a:spcBef>
              <a:defRPr sz="12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anchor="b"/>
          <a:lstStyle>
            <a:lvl1pPr marL="0" indent="0" rtl="0">
              <a:spcBef>
                <a:spcPts val="0"/>
              </a:spcBef>
              <a:buFont typeface="Calibri"/>
              <a:buNone/>
              <a:defRPr sz="1800" b="1"/>
            </a:lvl1pPr>
            <a:lvl2pPr marL="342900" indent="0" rtl="0">
              <a:spcBef>
                <a:spcPts val="0"/>
              </a:spcBef>
              <a:buFont typeface="Calibri"/>
              <a:buNone/>
              <a:defRPr sz="1500" b="1"/>
            </a:lvl2pPr>
            <a:lvl3pPr marL="685800" indent="0" rtl="0">
              <a:spcBef>
                <a:spcPts val="0"/>
              </a:spcBef>
              <a:buFont typeface="Calibri"/>
              <a:buNone/>
              <a:defRPr sz="1350" b="1"/>
            </a:lvl3pPr>
            <a:lvl4pPr marL="1028700" indent="0" rtl="0">
              <a:spcBef>
                <a:spcPts val="0"/>
              </a:spcBef>
              <a:buFont typeface="Calibri"/>
              <a:buNone/>
              <a:defRPr sz="1200" b="1"/>
            </a:lvl4pPr>
            <a:lvl5pPr marL="1371600" indent="0" rtl="0">
              <a:spcBef>
                <a:spcPts val="0"/>
              </a:spcBef>
              <a:buFont typeface="Calibri"/>
              <a:buNone/>
              <a:defRPr sz="1200" b="1"/>
            </a:lvl5pPr>
            <a:lvl6pPr marL="1714500" indent="0" rtl="0">
              <a:spcBef>
                <a:spcPts val="0"/>
              </a:spcBef>
              <a:buFont typeface="Calibri"/>
              <a:buNone/>
              <a:defRPr sz="1200" b="1"/>
            </a:lvl6pPr>
            <a:lvl7pPr marL="2057400" indent="0" rtl="0">
              <a:spcBef>
                <a:spcPts val="0"/>
              </a:spcBef>
              <a:buFont typeface="Calibri"/>
              <a:buNone/>
              <a:defRPr sz="1200" b="1"/>
            </a:lvl7pPr>
            <a:lvl8pPr marL="2400300" indent="0" rtl="0">
              <a:spcBef>
                <a:spcPts val="0"/>
              </a:spcBef>
              <a:buFont typeface="Calibri"/>
              <a:buNone/>
              <a:defRPr sz="1200" b="1"/>
            </a:lvl8pPr>
            <a:lvl9pPr marL="2743200" indent="0" rtl="0">
              <a:spcBef>
                <a:spcPts val="0"/>
              </a:spcBef>
              <a:buFont typeface="Calibri"/>
              <a:buNone/>
              <a:defRPr sz="12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a:lstStyle>
            <a:lvl1pPr rtl="0">
              <a:spcBef>
                <a:spcPts val="0"/>
              </a:spcBef>
              <a:defRPr sz="1800"/>
            </a:lvl1pPr>
            <a:lvl2pPr rtl="0">
              <a:spcBef>
                <a:spcPts val="0"/>
              </a:spcBef>
              <a:defRPr sz="1500"/>
            </a:lvl2pPr>
            <a:lvl3pPr rtl="0">
              <a:spcBef>
                <a:spcPts val="0"/>
              </a:spcBef>
              <a:defRPr sz="1350"/>
            </a:lvl3pPr>
            <a:lvl4pPr rtl="0">
              <a:spcBef>
                <a:spcPts val="0"/>
              </a:spcBef>
              <a:defRPr sz="1200"/>
            </a:lvl4pPr>
            <a:lvl5pPr rtl="0">
              <a:spcBef>
                <a:spcPts val="0"/>
              </a:spcBef>
              <a:defRPr sz="1200"/>
            </a:lvl5pPr>
            <a:lvl6pPr rtl="0">
              <a:spcBef>
                <a:spcPts val="0"/>
              </a:spcBef>
              <a:defRPr sz="1200"/>
            </a:lvl6pPr>
            <a:lvl7pPr rtl="0">
              <a:spcBef>
                <a:spcPts val="0"/>
              </a:spcBef>
              <a:defRPr sz="1200"/>
            </a:lvl7pPr>
            <a:lvl8pPr rtl="0">
              <a:spcBef>
                <a:spcPts val="0"/>
              </a:spcBef>
              <a:defRPr sz="1200"/>
            </a:lvl8pPr>
            <a:lvl9pPr rtl="0">
              <a:spcBef>
                <a:spcPts val="0"/>
              </a:spcBef>
              <a:defRPr sz="1200"/>
            </a:lvl9pPr>
          </a:lstStyle>
          <a:p>
            <a:endParaRPr/>
          </a:p>
        </p:txBody>
      </p:sp>
      <p:sp>
        <p:nvSpPr>
          <p:cNvPr id="7" name="Shape 11">
            <a:extLst>
              <a:ext uri="{FF2B5EF4-FFF2-40B4-BE49-F238E27FC236}">
                <a16:creationId xmlns:a16="http://schemas.microsoft.com/office/drawing/2014/main" id="{BE146E03-6801-4984-BA8F-622E6325ECD5}"/>
              </a:ext>
            </a:extLst>
          </p:cNvPr>
          <p:cNvSpPr txBox="1">
            <a:spLocks noGrp="1"/>
          </p:cNvSpPr>
          <p:nvPr>
            <p:ph type="dt" idx="11"/>
          </p:nvPr>
        </p:nvSpPr>
        <p:spPr>
          <a:ln/>
        </p:spPr>
        <p:txBody>
          <a:bodyPr/>
          <a:lstStyle>
            <a:lvl1pPr>
              <a:defRPr/>
            </a:lvl1pPr>
          </a:lstStyle>
          <a:p>
            <a:fld id="{6609EC9B-999F-46E3-B4E2-DCE51AEC8E61}" type="datetime1">
              <a:rPr lang="ja-JP" altLang="en-US" smtClean="0"/>
              <a:t>2023/8/24</a:t>
            </a:fld>
            <a:endParaRPr lang="ja-JP" altLang="ja-JP"/>
          </a:p>
        </p:txBody>
      </p:sp>
      <p:sp>
        <p:nvSpPr>
          <p:cNvPr id="8" name="Shape 12">
            <a:extLst>
              <a:ext uri="{FF2B5EF4-FFF2-40B4-BE49-F238E27FC236}">
                <a16:creationId xmlns:a16="http://schemas.microsoft.com/office/drawing/2014/main" id="{F13F8951-E2EF-4BA4-A1B8-E7DDB73DCBD2}"/>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9" name="Shape 13">
            <a:extLst>
              <a:ext uri="{FF2B5EF4-FFF2-40B4-BE49-F238E27FC236}">
                <a16:creationId xmlns:a16="http://schemas.microsoft.com/office/drawing/2014/main" id="{6DC26787-DB78-4EE7-AE4A-787388E0C8E9}"/>
              </a:ext>
            </a:extLst>
          </p:cNvPr>
          <p:cNvSpPr txBox="1">
            <a:spLocks noGrp="1"/>
          </p:cNvSpPr>
          <p:nvPr>
            <p:ph type="sldNum" idx="13"/>
          </p:nvPr>
        </p:nvSpPr>
        <p:spPr>
          <a:ln/>
        </p:spPr>
        <p:txBody>
          <a:bodyPr/>
          <a:lstStyle>
            <a:lvl1pPr>
              <a:defRPr/>
            </a:lvl1pPr>
          </a:lstStyle>
          <a:p>
            <a:fld id="{CC1D9A97-92EC-4E64-B6B3-229351311C38}" type="slidenum">
              <a:rPr lang="en-US" altLang="ja-JP"/>
              <a:pPr/>
              <a:t>‹#›</a:t>
            </a:fld>
            <a:endParaRPr lang="en-US" altLang="ja-JP"/>
          </a:p>
        </p:txBody>
      </p:sp>
    </p:spTree>
    <p:extLst>
      <p:ext uri="{BB962C8B-B14F-4D97-AF65-F5344CB8AC3E}">
        <p14:creationId xmlns:p14="http://schemas.microsoft.com/office/powerpoint/2010/main" val="3652396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554FCB-699F-4033-B527-701B1CA246D2}"/>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8A2A58D5-4F85-4951-A2E6-087684308979}" type="datetime1">
              <a:rPr lang="ja-JP" altLang="en-US" smtClean="0"/>
              <a:t>2023/8/24</a:t>
            </a:fld>
            <a:endParaRPr lang="en-US" altLang="ja-JP"/>
          </a:p>
        </p:txBody>
      </p:sp>
      <p:sp>
        <p:nvSpPr>
          <p:cNvPr id="3" name="Footer Placeholder 2">
            <a:extLst>
              <a:ext uri="{FF2B5EF4-FFF2-40B4-BE49-F238E27FC236}">
                <a16:creationId xmlns:a16="http://schemas.microsoft.com/office/drawing/2014/main" id="{D2C5E737-8CF4-44B8-9F46-7EC90E8F62C9}"/>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Slide Number Placeholder 3">
            <a:extLst>
              <a:ext uri="{FF2B5EF4-FFF2-40B4-BE49-F238E27FC236}">
                <a16:creationId xmlns:a16="http://schemas.microsoft.com/office/drawing/2014/main" id="{59D16906-4B0F-4BE3-9438-E6A68730F46B}"/>
              </a:ext>
            </a:extLst>
          </p:cNvPr>
          <p:cNvSpPr>
            <a:spLocks noGrp="1"/>
          </p:cNvSpPr>
          <p:nvPr>
            <p:ph type="sldNum" sz="quarter" idx="12"/>
          </p:nvPr>
        </p:nvSpPr>
        <p:spPr/>
        <p:txBody>
          <a:bodyPr/>
          <a:lstStyle>
            <a:lvl1pPr>
              <a:defRPr/>
            </a:lvl1pPr>
          </a:lstStyle>
          <a:p>
            <a:pPr>
              <a:defRPr/>
            </a:pPr>
            <a:fld id="{9715CBA3-5075-42DD-89A2-D5DDE263C64F}" type="slidenum">
              <a:rPr lang="en-US" altLang="ja-JP"/>
              <a:pPr>
                <a:defRPr/>
              </a:pPr>
              <a:t>‹#›</a:t>
            </a:fld>
            <a:endParaRPr lang="en-US" altLang="ja-JP"/>
          </a:p>
        </p:txBody>
      </p:sp>
    </p:spTree>
    <p:extLst>
      <p:ext uri="{BB962C8B-B14F-4D97-AF65-F5344CB8AC3E}">
        <p14:creationId xmlns:p14="http://schemas.microsoft.com/office/powerpoint/2010/main" val="16793310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20" y="-1623218"/>
            <a:ext cx="4525963" cy="10972800"/>
          </a:xfrm>
          <a:prstGeom prst="rect">
            <a:avLst/>
          </a:prstGeom>
          <a:noFill/>
          <a:ln>
            <a:noFill/>
          </a:ln>
        </p:spPr>
        <p:txBody>
          <a:bodyPr/>
          <a:lstStyle>
            <a:lvl1pPr marL="257175" indent="-104775" algn="l" rtl="0">
              <a:spcBef>
                <a:spcPts val="480"/>
              </a:spcBef>
              <a:buClr>
                <a:schemeClr val="dk1"/>
              </a:buClr>
              <a:buFont typeface="Arial"/>
              <a:buChar char="•"/>
              <a:defRPr sz="2400">
                <a:solidFill>
                  <a:schemeClr val="dk1"/>
                </a:solidFill>
                <a:latin typeface="Calibri"/>
                <a:ea typeface="Calibri"/>
                <a:cs typeface="Calibri"/>
                <a:sym typeface="Calibri"/>
              </a:defRPr>
            </a:lvl1pPr>
            <a:lvl2pPr marL="557213" indent="-80963" algn="l" rtl="0">
              <a:spcBef>
                <a:spcPts val="420"/>
              </a:spcBef>
              <a:buClr>
                <a:schemeClr val="dk1"/>
              </a:buClr>
              <a:buFont typeface="Arial"/>
              <a:buChar char="–"/>
              <a:defRPr sz="2100">
                <a:solidFill>
                  <a:schemeClr val="dk1"/>
                </a:solidFill>
                <a:latin typeface="Calibri"/>
                <a:ea typeface="Calibri"/>
                <a:cs typeface="Calibri"/>
                <a:sym typeface="Calibri"/>
              </a:defRPr>
            </a:lvl2pPr>
            <a:lvl3pPr marL="857250" indent="-57150" algn="l" rtl="0">
              <a:spcBef>
                <a:spcPts val="360"/>
              </a:spcBef>
              <a:buClr>
                <a:schemeClr val="dk1"/>
              </a:buClr>
              <a:buFont typeface="Arial"/>
              <a:buChar char="•"/>
              <a:defRPr sz="1800">
                <a:solidFill>
                  <a:schemeClr val="dk1"/>
                </a:solidFill>
                <a:latin typeface="Calibri"/>
                <a:ea typeface="Calibri"/>
                <a:cs typeface="Calibri"/>
                <a:sym typeface="Calibri"/>
              </a:defRPr>
            </a:lvl3pPr>
            <a:lvl4pPr marL="1200150" indent="-76200" algn="l" rtl="0">
              <a:spcBef>
                <a:spcPts val="300"/>
              </a:spcBef>
              <a:buClr>
                <a:schemeClr val="dk1"/>
              </a:buClr>
              <a:buFont typeface="Arial"/>
              <a:buChar char="–"/>
              <a:defRPr sz="1500">
                <a:solidFill>
                  <a:schemeClr val="dk1"/>
                </a:solidFill>
                <a:latin typeface="Calibri"/>
                <a:ea typeface="Calibri"/>
                <a:cs typeface="Calibri"/>
                <a:sym typeface="Calibri"/>
              </a:defRPr>
            </a:lvl4pPr>
            <a:lvl5pPr marL="1543050" indent="-76200" algn="l" rtl="0">
              <a:spcBef>
                <a:spcPts val="300"/>
              </a:spcBef>
              <a:buClr>
                <a:schemeClr val="dk1"/>
              </a:buClr>
              <a:buFont typeface="Arial"/>
              <a:buChar char="»"/>
              <a:defRPr sz="1500">
                <a:solidFill>
                  <a:schemeClr val="dk1"/>
                </a:solidFill>
                <a:latin typeface="Calibri"/>
                <a:ea typeface="Calibri"/>
                <a:cs typeface="Calibri"/>
                <a:sym typeface="Calibri"/>
              </a:defRPr>
            </a:lvl5pPr>
            <a:lvl6pPr marL="1885950" indent="-76200" algn="l" rtl="0">
              <a:spcBef>
                <a:spcPts val="300"/>
              </a:spcBef>
              <a:buClr>
                <a:schemeClr val="dk1"/>
              </a:buClr>
              <a:buFont typeface="Arial"/>
              <a:buChar char="•"/>
              <a:defRPr sz="1500">
                <a:solidFill>
                  <a:schemeClr val="dk1"/>
                </a:solidFill>
                <a:latin typeface="Calibri"/>
                <a:ea typeface="Calibri"/>
                <a:cs typeface="Calibri"/>
                <a:sym typeface="Calibri"/>
              </a:defRPr>
            </a:lvl6pPr>
            <a:lvl7pPr marL="2228850" indent="-76200" algn="l" rtl="0">
              <a:spcBef>
                <a:spcPts val="300"/>
              </a:spcBef>
              <a:buClr>
                <a:schemeClr val="dk1"/>
              </a:buClr>
              <a:buFont typeface="Arial"/>
              <a:buChar char="•"/>
              <a:defRPr sz="1500">
                <a:solidFill>
                  <a:schemeClr val="dk1"/>
                </a:solidFill>
                <a:latin typeface="Calibri"/>
                <a:ea typeface="Calibri"/>
                <a:cs typeface="Calibri"/>
                <a:sym typeface="Calibri"/>
              </a:defRPr>
            </a:lvl7pPr>
            <a:lvl8pPr marL="2571750" indent="-76200" algn="l" rtl="0">
              <a:spcBef>
                <a:spcPts val="300"/>
              </a:spcBef>
              <a:buClr>
                <a:schemeClr val="dk1"/>
              </a:buClr>
              <a:buFont typeface="Arial"/>
              <a:buChar char="•"/>
              <a:defRPr sz="1500">
                <a:solidFill>
                  <a:schemeClr val="dk1"/>
                </a:solidFill>
                <a:latin typeface="Calibri"/>
                <a:ea typeface="Calibri"/>
                <a:cs typeface="Calibri"/>
                <a:sym typeface="Calibri"/>
              </a:defRPr>
            </a:lvl8pPr>
            <a:lvl9pPr marL="2914650" indent="-76200" algn="l" rtl="0">
              <a:spcBef>
                <a:spcPts val="300"/>
              </a:spcBef>
              <a:buClr>
                <a:schemeClr val="dk1"/>
              </a:buClr>
              <a:buFont typeface="Arial"/>
              <a:buChar char="•"/>
              <a:defRPr sz="15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E7A0BC58-1AE7-4C60-9A17-BC9E04A1E6B8}"/>
              </a:ext>
            </a:extLst>
          </p:cNvPr>
          <p:cNvSpPr txBox="1">
            <a:spLocks noGrp="1"/>
          </p:cNvSpPr>
          <p:nvPr>
            <p:ph type="dt" idx="11"/>
          </p:nvPr>
        </p:nvSpPr>
        <p:spPr>
          <a:ln/>
        </p:spPr>
        <p:txBody>
          <a:bodyPr/>
          <a:lstStyle>
            <a:lvl1pPr>
              <a:defRPr/>
            </a:lvl1pPr>
          </a:lstStyle>
          <a:p>
            <a:fld id="{543E0BE4-8FA6-443F-8AFB-1E437DD0E66E}" type="datetime1">
              <a:rPr lang="ja-JP" altLang="en-US" smtClean="0"/>
              <a:t>2023/8/24</a:t>
            </a:fld>
            <a:endParaRPr lang="ja-JP" altLang="ja-JP"/>
          </a:p>
        </p:txBody>
      </p:sp>
      <p:sp>
        <p:nvSpPr>
          <p:cNvPr id="5" name="Shape 12">
            <a:extLst>
              <a:ext uri="{FF2B5EF4-FFF2-40B4-BE49-F238E27FC236}">
                <a16:creationId xmlns:a16="http://schemas.microsoft.com/office/drawing/2014/main" id="{BF356AAA-7F37-4975-AB30-BD073457AD55}"/>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0884FAC4-3591-4441-8EED-5B0D896CBA0C}"/>
              </a:ext>
            </a:extLst>
          </p:cNvPr>
          <p:cNvSpPr txBox="1">
            <a:spLocks noGrp="1"/>
          </p:cNvSpPr>
          <p:nvPr>
            <p:ph type="sldNum" idx="13"/>
          </p:nvPr>
        </p:nvSpPr>
        <p:spPr>
          <a:ln/>
        </p:spPr>
        <p:txBody>
          <a:bodyPr/>
          <a:lstStyle>
            <a:lvl1pPr>
              <a:defRPr/>
            </a:lvl1pPr>
          </a:lstStyle>
          <a:p>
            <a:fld id="{34E7AFC1-4F3C-4A99-AC09-61C0F54CF79D}" type="slidenum">
              <a:rPr lang="en-US" altLang="ja-JP"/>
              <a:pPr/>
              <a:t>‹#›</a:t>
            </a:fld>
            <a:endParaRPr lang="en-US" altLang="ja-JP"/>
          </a:p>
        </p:txBody>
      </p:sp>
    </p:spTree>
    <p:extLst>
      <p:ext uri="{BB962C8B-B14F-4D97-AF65-F5344CB8AC3E}">
        <p14:creationId xmlns:p14="http://schemas.microsoft.com/office/powerpoint/2010/main" val="36250935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9" y="1828800"/>
            <a:ext cx="5851525" cy="2743200"/>
          </a:xfrm>
          <a:prstGeom prst="rect">
            <a:avLst/>
          </a:prstGeom>
          <a:noFill/>
          <a:ln>
            <a:noFill/>
          </a:ln>
        </p:spPr>
        <p:txBody>
          <a:bodyPr/>
          <a:lstStyle>
            <a:lvl1pPr algn="ctr" rtl="0">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9" y="-812799"/>
            <a:ext cx="5851525" cy="8026399"/>
          </a:xfrm>
          <a:prstGeom prst="rect">
            <a:avLst/>
          </a:prstGeom>
          <a:noFill/>
          <a:ln>
            <a:noFill/>
          </a:ln>
        </p:spPr>
        <p:txBody>
          <a:bodyPr/>
          <a:lstStyle>
            <a:lvl1pPr marL="257175" indent="-104775" algn="l" rtl="0">
              <a:spcBef>
                <a:spcPts val="480"/>
              </a:spcBef>
              <a:buClr>
                <a:schemeClr val="dk1"/>
              </a:buClr>
              <a:buFont typeface="Arial"/>
              <a:buChar char="•"/>
              <a:defRPr sz="2400">
                <a:solidFill>
                  <a:schemeClr val="dk1"/>
                </a:solidFill>
                <a:latin typeface="Calibri"/>
                <a:ea typeface="Calibri"/>
                <a:cs typeface="Calibri"/>
                <a:sym typeface="Calibri"/>
              </a:defRPr>
            </a:lvl1pPr>
            <a:lvl2pPr marL="557213" indent="-80963" algn="l" rtl="0">
              <a:spcBef>
                <a:spcPts val="420"/>
              </a:spcBef>
              <a:buClr>
                <a:schemeClr val="dk1"/>
              </a:buClr>
              <a:buFont typeface="Arial"/>
              <a:buChar char="–"/>
              <a:defRPr sz="2100">
                <a:solidFill>
                  <a:schemeClr val="dk1"/>
                </a:solidFill>
                <a:latin typeface="Calibri"/>
                <a:ea typeface="Calibri"/>
                <a:cs typeface="Calibri"/>
                <a:sym typeface="Calibri"/>
              </a:defRPr>
            </a:lvl2pPr>
            <a:lvl3pPr marL="857250" indent="-57150" algn="l" rtl="0">
              <a:spcBef>
                <a:spcPts val="360"/>
              </a:spcBef>
              <a:buClr>
                <a:schemeClr val="dk1"/>
              </a:buClr>
              <a:buFont typeface="Arial"/>
              <a:buChar char="•"/>
              <a:defRPr sz="1800">
                <a:solidFill>
                  <a:schemeClr val="dk1"/>
                </a:solidFill>
                <a:latin typeface="Calibri"/>
                <a:ea typeface="Calibri"/>
                <a:cs typeface="Calibri"/>
                <a:sym typeface="Calibri"/>
              </a:defRPr>
            </a:lvl3pPr>
            <a:lvl4pPr marL="1200150" indent="-76200" algn="l" rtl="0">
              <a:spcBef>
                <a:spcPts val="300"/>
              </a:spcBef>
              <a:buClr>
                <a:schemeClr val="dk1"/>
              </a:buClr>
              <a:buFont typeface="Arial"/>
              <a:buChar char="–"/>
              <a:defRPr sz="1500">
                <a:solidFill>
                  <a:schemeClr val="dk1"/>
                </a:solidFill>
                <a:latin typeface="Calibri"/>
                <a:ea typeface="Calibri"/>
                <a:cs typeface="Calibri"/>
                <a:sym typeface="Calibri"/>
              </a:defRPr>
            </a:lvl4pPr>
            <a:lvl5pPr marL="1543050" indent="-76200" algn="l" rtl="0">
              <a:spcBef>
                <a:spcPts val="300"/>
              </a:spcBef>
              <a:buClr>
                <a:schemeClr val="dk1"/>
              </a:buClr>
              <a:buFont typeface="Arial"/>
              <a:buChar char="»"/>
              <a:defRPr sz="1500">
                <a:solidFill>
                  <a:schemeClr val="dk1"/>
                </a:solidFill>
                <a:latin typeface="Calibri"/>
                <a:ea typeface="Calibri"/>
                <a:cs typeface="Calibri"/>
                <a:sym typeface="Calibri"/>
              </a:defRPr>
            </a:lvl5pPr>
            <a:lvl6pPr marL="1885950" indent="-76200" algn="l" rtl="0">
              <a:spcBef>
                <a:spcPts val="300"/>
              </a:spcBef>
              <a:buClr>
                <a:schemeClr val="dk1"/>
              </a:buClr>
              <a:buFont typeface="Arial"/>
              <a:buChar char="•"/>
              <a:defRPr sz="1500">
                <a:solidFill>
                  <a:schemeClr val="dk1"/>
                </a:solidFill>
                <a:latin typeface="Calibri"/>
                <a:ea typeface="Calibri"/>
                <a:cs typeface="Calibri"/>
                <a:sym typeface="Calibri"/>
              </a:defRPr>
            </a:lvl6pPr>
            <a:lvl7pPr marL="2228850" indent="-76200" algn="l" rtl="0">
              <a:spcBef>
                <a:spcPts val="300"/>
              </a:spcBef>
              <a:buClr>
                <a:schemeClr val="dk1"/>
              </a:buClr>
              <a:buFont typeface="Arial"/>
              <a:buChar char="•"/>
              <a:defRPr sz="1500">
                <a:solidFill>
                  <a:schemeClr val="dk1"/>
                </a:solidFill>
                <a:latin typeface="Calibri"/>
                <a:ea typeface="Calibri"/>
                <a:cs typeface="Calibri"/>
                <a:sym typeface="Calibri"/>
              </a:defRPr>
            </a:lvl7pPr>
            <a:lvl8pPr marL="2571750" indent="-76200" algn="l" rtl="0">
              <a:spcBef>
                <a:spcPts val="300"/>
              </a:spcBef>
              <a:buClr>
                <a:schemeClr val="dk1"/>
              </a:buClr>
              <a:buFont typeface="Arial"/>
              <a:buChar char="•"/>
              <a:defRPr sz="1500">
                <a:solidFill>
                  <a:schemeClr val="dk1"/>
                </a:solidFill>
                <a:latin typeface="Calibri"/>
                <a:ea typeface="Calibri"/>
                <a:cs typeface="Calibri"/>
                <a:sym typeface="Calibri"/>
              </a:defRPr>
            </a:lvl8pPr>
            <a:lvl9pPr marL="2914650" indent="-76200" algn="l" rtl="0">
              <a:spcBef>
                <a:spcPts val="300"/>
              </a:spcBef>
              <a:buClr>
                <a:schemeClr val="dk1"/>
              </a:buClr>
              <a:buFont typeface="Arial"/>
              <a:buChar char="•"/>
              <a:defRPr sz="15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88ABBE94-E2AF-4E9B-AF99-3C2997BE6FB0}"/>
              </a:ext>
            </a:extLst>
          </p:cNvPr>
          <p:cNvSpPr txBox="1">
            <a:spLocks noGrp="1"/>
          </p:cNvSpPr>
          <p:nvPr>
            <p:ph type="dt" idx="11"/>
          </p:nvPr>
        </p:nvSpPr>
        <p:spPr>
          <a:ln/>
        </p:spPr>
        <p:txBody>
          <a:bodyPr/>
          <a:lstStyle>
            <a:lvl1pPr>
              <a:defRPr/>
            </a:lvl1pPr>
          </a:lstStyle>
          <a:p>
            <a:fld id="{F69380E3-6B18-41FD-8B89-2E7EB0BD6770}" type="datetime1">
              <a:rPr lang="ja-JP" altLang="en-US" smtClean="0"/>
              <a:t>2023/8/24</a:t>
            </a:fld>
            <a:endParaRPr lang="ja-JP" altLang="ja-JP"/>
          </a:p>
        </p:txBody>
      </p:sp>
      <p:sp>
        <p:nvSpPr>
          <p:cNvPr id="5" name="Shape 12">
            <a:extLst>
              <a:ext uri="{FF2B5EF4-FFF2-40B4-BE49-F238E27FC236}">
                <a16:creationId xmlns:a16="http://schemas.microsoft.com/office/drawing/2014/main" id="{08A23011-5429-4E74-8120-ABC28E072DC0}"/>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F9C5F9B4-CF18-444E-A7AF-ED05545A40E4}"/>
              </a:ext>
            </a:extLst>
          </p:cNvPr>
          <p:cNvSpPr txBox="1">
            <a:spLocks noGrp="1"/>
          </p:cNvSpPr>
          <p:nvPr>
            <p:ph type="sldNum" idx="13"/>
          </p:nvPr>
        </p:nvSpPr>
        <p:spPr>
          <a:ln/>
        </p:spPr>
        <p:txBody>
          <a:bodyPr/>
          <a:lstStyle>
            <a:lvl1pPr>
              <a:defRPr/>
            </a:lvl1pPr>
          </a:lstStyle>
          <a:p>
            <a:fld id="{E56979CE-9C7A-4B60-9768-1183D67ED300}" type="slidenum">
              <a:rPr lang="en-US" altLang="ja-JP"/>
              <a:pPr/>
              <a:t>‹#›</a:t>
            </a:fld>
            <a:endParaRPr lang="en-US" altLang="ja-JP"/>
          </a:p>
        </p:txBody>
      </p:sp>
    </p:spTree>
    <p:extLst>
      <p:ext uri="{BB962C8B-B14F-4D97-AF65-F5344CB8AC3E}">
        <p14:creationId xmlns:p14="http://schemas.microsoft.com/office/powerpoint/2010/main" val="14528728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
        <p:nvSpPr>
          <p:cNvPr id="2" name="Shape 40">
            <a:extLst>
              <a:ext uri="{FF2B5EF4-FFF2-40B4-BE49-F238E27FC236}">
                <a16:creationId xmlns:a16="http://schemas.microsoft.com/office/drawing/2014/main" id="{FA3A3271-5F38-4713-AFBA-F3F86A011436}"/>
              </a:ext>
            </a:extLst>
          </p:cNvPr>
          <p:cNvSpPr txBox="1">
            <a:spLocks noGrp="1"/>
          </p:cNvSpPr>
          <p:nvPr>
            <p:ph type="dt" idx="10"/>
          </p:nvPr>
        </p:nvSpPr>
        <p:spPr/>
        <p:txBody>
          <a:bodyPr/>
          <a:lstStyle>
            <a:lvl1pPr>
              <a:defRPr sz="600"/>
            </a:lvl1pPr>
          </a:lstStyle>
          <a:p>
            <a:fld id="{232355A6-FA8E-45A8-B17C-4C4EEC6CC17B}" type="datetime1">
              <a:rPr lang="ja-JP" altLang="en-US" smtClean="0"/>
              <a:t>2023/8/24</a:t>
            </a:fld>
            <a:endParaRPr lang="ja-JP" altLang="ja-JP"/>
          </a:p>
        </p:txBody>
      </p:sp>
      <p:sp>
        <p:nvSpPr>
          <p:cNvPr id="3" name="Shape 41">
            <a:extLst>
              <a:ext uri="{FF2B5EF4-FFF2-40B4-BE49-F238E27FC236}">
                <a16:creationId xmlns:a16="http://schemas.microsoft.com/office/drawing/2014/main" id="{134B8756-C076-4E34-8881-41E99C8C425E}"/>
              </a:ext>
            </a:extLst>
          </p:cNvPr>
          <p:cNvSpPr txBox="1">
            <a:spLocks noGrp="1"/>
          </p:cNvSpPr>
          <p:nvPr>
            <p:ph type="ftr" idx="11"/>
          </p:nvPr>
        </p:nvSpPr>
        <p:spPr/>
        <p:txBody>
          <a:bodyPr/>
          <a:lstStyle>
            <a:lvl1pPr>
              <a:defRPr sz="600"/>
            </a:lvl1pPr>
          </a:lstStyle>
          <a:p>
            <a:r>
              <a:rPr lang="en-US" altLang="ja-JP"/>
              <a:t>Copyright©️ 2023 HRD, Inc. All Rights Reserved. Strictly Confidential.</a:t>
            </a:r>
            <a:endParaRPr lang="ja-JP" altLang="ja-JP"/>
          </a:p>
        </p:txBody>
      </p:sp>
      <p:sp>
        <p:nvSpPr>
          <p:cNvPr id="4" name="Shape 42">
            <a:extLst>
              <a:ext uri="{FF2B5EF4-FFF2-40B4-BE49-F238E27FC236}">
                <a16:creationId xmlns:a16="http://schemas.microsoft.com/office/drawing/2014/main" id="{BC049D9A-D639-4718-AFA1-E60A103F3557}"/>
              </a:ext>
            </a:extLst>
          </p:cNvPr>
          <p:cNvSpPr txBox="1">
            <a:spLocks noGrp="1"/>
          </p:cNvSpPr>
          <p:nvPr>
            <p:ph type="sldNum" idx="12"/>
          </p:nvPr>
        </p:nvSpPr>
        <p:spPr/>
        <p:txBody>
          <a:bodyPr/>
          <a:lstStyle>
            <a:lvl1pPr>
              <a:defRPr sz="1200"/>
            </a:lvl1pPr>
          </a:lstStyle>
          <a:p>
            <a:fld id="{EDF4CB79-562A-46E1-8054-4C9F45C94D3A}" type="slidenum">
              <a:rPr lang="en-US" altLang="ja-JP" smtClean="0"/>
              <a:pPr/>
              <a:t>‹#›</a:t>
            </a:fld>
            <a:endParaRPr lang="en-US" altLang="ja-JP" dirty="0"/>
          </a:p>
        </p:txBody>
      </p:sp>
    </p:spTree>
    <p:extLst>
      <p:ext uri="{BB962C8B-B14F-4D97-AF65-F5344CB8AC3E}">
        <p14:creationId xmlns:p14="http://schemas.microsoft.com/office/powerpoint/2010/main" val="11650052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69EF848E-F018-4B9C-A74C-23E98686A1A7}" type="datetime1">
              <a:rPr lang="ja-JP" altLang="en-US" smtClean="0"/>
              <a:t>2023/8/24</a:t>
            </a:fld>
            <a:endParaRPr/>
          </a:p>
        </p:txBody>
      </p:sp>
      <p:sp>
        <p:nvSpPr>
          <p:cNvPr id="24" name="Shape 24"/>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25" name="Shape 25"/>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7660464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1" y="1600201"/>
            <a:ext cx="53847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6197601" y="1600201"/>
            <a:ext cx="53847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7" name="Shape 47"/>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FDFE06A0-1658-4F56-AC8F-3A8C75C480C2}" type="datetime1">
              <a:rPr lang="ja-JP" altLang="en-US" smtClean="0"/>
              <a:t>2023/8/24</a:t>
            </a:fld>
            <a:endParaRPr/>
          </a:p>
        </p:txBody>
      </p:sp>
      <p:sp>
        <p:nvSpPr>
          <p:cNvPr id="48" name="Shape 48"/>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49" name="Shape 49"/>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59894575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1" y="1535112"/>
            <a:ext cx="5386916"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609601" y="2174875"/>
            <a:ext cx="5386916"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6" name="Shape 56"/>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59C9E98A-6DEE-47DD-BCC0-18A8659CC435}" type="datetime1">
              <a:rPr lang="ja-JP" altLang="en-US" smtClean="0"/>
              <a:t>2023/8/24</a:t>
            </a:fld>
            <a:endParaRPr/>
          </a:p>
        </p:txBody>
      </p:sp>
      <p:sp>
        <p:nvSpPr>
          <p:cNvPr id="57" name="Shape 57"/>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58" name="Shape 58"/>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557276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18" y="4800601"/>
            <a:ext cx="73151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18" y="612775"/>
            <a:ext cx="7315199" cy="4114800"/>
          </a:xfrm>
          <a:prstGeom prst="rect">
            <a:avLst/>
          </a:prstGeom>
          <a:noFill/>
          <a:ln>
            <a:noFill/>
          </a:ln>
        </p:spPr>
        <p:txBody>
          <a:bodyPr lIns="91425" tIns="91425" rIns="91425" bIns="91425" anchor="ctr" anchorCtr="0"/>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2389718" y="5367338"/>
            <a:ext cx="73151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8" name="Shape 68"/>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BDC6B369-3455-485C-BC7A-7CE01D2B4115}" type="datetime1">
              <a:rPr lang="ja-JP" altLang="en-US" smtClean="0"/>
              <a:t>2023/8/24</a:t>
            </a:fld>
            <a:endParaRPr/>
          </a:p>
        </p:txBody>
      </p:sp>
      <p:sp>
        <p:nvSpPr>
          <p:cNvPr id="69" name="Shape 69"/>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70" name="Shape 70"/>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306345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0C46ACC7-739C-4DC5-B300-125B0D182845}" type="datetime1">
              <a:rPr lang="ja-JP" altLang="en-US" smtClean="0"/>
              <a:t>2023/8/24</a:t>
            </a:fld>
            <a:endParaRPr/>
          </a:p>
        </p:txBody>
      </p:sp>
      <p:sp>
        <p:nvSpPr>
          <p:cNvPr id="75" name="Shape 75"/>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76" name="Shape 76"/>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5333788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713548B3-37F4-4A61-B8A9-E0D19B650826}" type="datetime1">
              <a:rPr lang="ja-JP" altLang="en-US" smtClean="0"/>
              <a:t>2023/8/24</a:t>
            </a:fld>
            <a:endParaRPr/>
          </a:p>
        </p:txBody>
      </p:sp>
      <p:sp>
        <p:nvSpPr>
          <p:cNvPr id="81" name="Shape 81"/>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82" name="Shape 82"/>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8880424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5" name="フッター プレースホルダ 4"/>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6" name="スライド番号プレースホルダ 5"/>
          <p:cNvSpPr>
            <a:spLocks noGrp="1"/>
          </p:cNvSpPr>
          <p:nvPr>
            <p:ph type="sldNum" sz="quarter" idx="12"/>
          </p:nvPr>
        </p:nvSpPr>
        <p:spPr/>
        <p:txBody>
          <a:bodyPr/>
          <a:lstStyle>
            <a:lvl1pPr>
              <a:defRPr>
                <a:solidFill>
                  <a:srgbClr val="333333"/>
                </a:solidFill>
                <a:latin typeface="Meiryo UI" panose="020B0604030504040204" pitchFamily="50" charset="-128"/>
                <a:ea typeface="Meiryo UI" panose="020B0604030504040204" pitchFamily="50" charset="-128"/>
              </a:defRPr>
            </a:lvl1pPr>
          </a:lstStyle>
          <a:p>
            <a:fld id="{618100BA-33A5-45E8-9E48-58FC381EFEDD}" type="slidenum">
              <a:rPr lang="ja-JP" altLang="en-US" smtClean="0"/>
              <a:pPr/>
              <a:t>‹#›</a:t>
            </a:fld>
            <a:endParaRPr lang="ja-JP" altLang="en-US"/>
          </a:p>
        </p:txBody>
      </p:sp>
      <p:cxnSp>
        <p:nvCxnSpPr>
          <p:cNvPr id="8" name="直線コネクタ 7"/>
          <p:cNvCxnSpPr/>
          <p:nvPr userDrawn="1"/>
        </p:nvCxnSpPr>
        <p:spPr>
          <a:xfrm>
            <a:off x="0" y="869531"/>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userDrawn="1"/>
        </p:nvSpPr>
        <p:spPr bwMode="auto">
          <a:xfrm>
            <a:off x="8112224" y="6685260"/>
            <a:ext cx="3936437" cy="172740"/>
          </a:xfrm>
          <a:prstGeom prst="rect">
            <a:avLst/>
          </a:prstGeom>
          <a:noFill/>
          <a:ln w="12700">
            <a:noFill/>
            <a:miter lim="800000"/>
            <a:headEnd/>
            <a:tailEnd/>
          </a:ln>
          <a:effectLst/>
        </p:spPr>
        <p:txBody>
          <a:bodyPr wrap="square" lIns="83527" tIns="41031" rIns="83527" bIns="0" anchor="b">
            <a:spAutoFit/>
          </a:bodyPr>
          <a:lstStyle/>
          <a:p>
            <a:pPr algn="r"/>
            <a:r>
              <a:rPr lang="en-US" altLang="ja-JP" sz="831" b="0">
                <a:solidFill>
                  <a:srgbClr val="4D4D4D"/>
                </a:solidFill>
                <a:latin typeface="Arial Unicode MS" panose="020B0604020202020204" pitchFamily="50" charset="-128"/>
                <a:ea typeface="Arial Unicode MS" panose="020B0604020202020204" pitchFamily="50" charset="-128"/>
                <a:cs typeface="Arial Unicode MS" panose="020B0604020202020204" pitchFamily="50" charset="-128"/>
              </a:rPr>
              <a:t>Copyright © 2017 Rubato</a:t>
            </a:r>
            <a:r>
              <a:rPr lang="en-US" altLang="ja-JP" sz="831">
                <a:solidFill>
                  <a:srgbClr val="4D4D4D"/>
                </a:solidFill>
                <a:latin typeface="Arial Unicode MS" panose="020B0604020202020204" pitchFamily="50" charset="-128"/>
                <a:ea typeface="Arial Unicode MS" panose="020B0604020202020204" pitchFamily="50" charset="-128"/>
                <a:cs typeface="Arial Unicode MS" panose="020B0604020202020204" pitchFamily="50" charset="-128"/>
              </a:rPr>
              <a:t> Co., Ltd. –Confidential-</a:t>
            </a:r>
            <a:endParaRPr lang="en-US" altLang="ja-JP" sz="1015" b="0">
              <a:solidFill>
                <a:srgbClr val="4D4D4D"/>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 name="タイトル 1"/>
          <p:cNvSpPr>
            <a:spLocks noGrp="1"/>
          </p:cNvSpPr>
          <p:nvPr>
            <p:ph type="title" hasCustomPrompt="1"/>
          </p:nvPr>
        </p:nvSpPr>
        <p:spPr>
          <a:xfrm>
            <a:off x="1" y="1"/>
            <a:ext cx="11088555" cy="836712"/>
          </a:xfrm>
        </p:spPr>
        <p:txBody>
          <a:bodyPr anchor="b">
            <a:normAutofit/>
          </a:bodyPr>
          <a:lstStyle>
            <a:lvl1pPr algn="l">
              <a:defRPr sz="2215" b="0">
                <a:solidFill>
                  <a:srgbClr val="4D4D4D"/>
                </a:solidFill>
                <a:latin typeface="+mn-ea"/>
                <a:ea typeface="+mn-ea"/>
              </a:defRPr>
            </a:lvl1pPr>
          </a:lstStyle>
          <a:p>
            <a:r>
              <a:rPr kumimoji="1" lang="en-US" altLang="ja-JP"/>
              <a:t>T1</a:t>
            </a:r>
            <a:endParaRPr kumimoji="1" lang="ja-JP" altLang="en-US"/>
          </a:p>
        </p:txBody>
      </p:sp>
      <p:sp>
        <p:nvSpPr>
          <p:cNvPr id="13" name="テキスト プレースホルダー 12"/>
          <p:cNvSpPr>
            <a:spLocks noGrp="1"/>
          </p:cNvSpPr>
          <p:nvPr>
            <p:ph type="body" sz="quarter" idx="13" hasCustomPrompt="1"/>
          </p:nvPr>
        </p:nvSpPr>
        <p:spPr>
          <a:xfrm>
            <a:off x="0" y="869950"/>
            <a:ext cx="12192000" cy="470818"/>
          </a:xfrm>
        </p:spPr>
        <p:txBody>
          <a:bodyPr>
            <a:noAutofit/>
          </a:bodyPr>
          <a:lstStyle>
            <a:lvl1pPr marL="0" indent="0">
              <a:buNone/>
              <a:defRPr sz="1846">
                <a:solidFill>
                  <a:srgbClr val="4D4D4D"/>
                </a:solidFill>
                <a:latin typeface="+mn-ea"/>
                <a:ea typeface="+mn-ea"/>
              </a:defRPr>
            </a:lvl1pPr>
          </a:lstStyle>
          <a:p>
            <a:pPr lvl="0"/>
            <a:r>
              <a:rPr kumimoji="1" lang="en-US" altLang="ja-JP"/>
              <a:t>T2</a:t>
            </a:r>
            <a:endParaRPr kumimoji="1" lang="ja-JP" altLang="en-US"/>
          </a:p>
        </p:txBody>
      </p:sp>
      <p:pic>
        <p:nvPicPr>
          <p:cNvPr id="15" name="図 14"/>
          <p:cNvPicPr>
            <a:picLocks noChangeAspect="1"/>
          </p:cNvPicPr>
          <p:nvPr userDrawn="1"/>
        </p:nvPicPr>
        <p:blipFill>
          <a:blip r:embed="rId2" cstate="screen">
            <a:clrChange>
              <a:clrFrom>
                <a:srgbClr val="FFFFF9"/>
              </a:clrFrom>
              <a:clrTo>
                <a:srgbClr val="FFFFF9">
                  <a:alpha val="0"/>
                </a:srgbClr>
              </a:clrTo>
            </a:clrChange>
            <a:extLst>
              <a:ext uri="{28A0092B-C50C-407E-A947-70E740481C1C}">
                <a14:useLocalDpi xmlns:a14="http://schemas.microsoft.com/office/drawing/2010/main"/>
              </a:ext>
            </a:extLst>
          </a:blip>
          <a:stretch>
            <a:fillRect/>
          </a:stretch>
        </p:blipFill>
        <p:spPr>
          <a:xfrm>
            <a:off x="9906886" y="146370"/>
            <a:ext cx="2059401" cy="690553"/>
          </a:xfrm>
          <a:prstGeom prst="rect">
            <a:avLst/>
          </a:prstGeom>
        </p:spPr>
      </p:pic>
    </p:spTree>
    <p:extLst>
      <p:ext uri="{BB962C8B-B14F-4D97-AF65-F5344CB8AC3E}">
        <p14:creationId xmlns:p14="http://schemas.microsoft.com/office/powerpoint/2010/main" val="2288043450"/>
      </p:ext>
    </p:extLst>
  </p:cSld>
  <p:clrMapOvr>
    <a:masterClrMapping/>
  </p:clrMapOvr>
  <p:extLst>
    <p:ext uri="{DCECCB84-F9BA-43D5-87BE-67443E8EF086}">
      <p15:sldGuideLst xmlns:p15="http://schemas.microsoft.com/office/powerpoint/2012/main">
        <p15:guide id="1" orient="horz" pos="1026">
          <p15:clr>
            <a:srgbClr val="FBAE40"/>
          </p15:clr>
        </p15:guide>
        <p15:guide id="2" pos="308">
          <p15:clr>
            <a:srgbClr val="FBAE40"/>
          </p15:clr>
        </p15:guide>
        <p15:guide id="3" pos="5932">
          <p15:clr>
            <a:srgbClr val="FBAE40"/>
          </p15:clr>
        </p15:guide>
        <p15:guide id="4" orient="horz" pos="3974">
          <p15:clr>
            <a:srgbClr val="FBAE40"/>
          </p15:clr>
        </p15:guide>
        <p15:guide id="5" orient="horz" pos="2503">
          <p15:clr>
            <a:srgbClr val="FBAE40"/>
          </p15:clr>
        </p15:guide>
        <p15:guide id="6" pos="31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3495D05-B88B-44FE-B10D-FE793A911599}"/>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5F49AE8B-B324-489E-B905-AB88B2CBE3F8}" type="datetime1">
              <a:rPr lang="ja-JP" altLang="en-US" smtClean="0"/>
              <a:t>2023/8/24</a:t>
            </a:fld>
            <a:endParaRPr lang="en-US" altLang="ja-JP"/>
          </a:p>
        </p:txBody>
      </p:sp>
      <p:sp>
        <p:nvSpPr>
          <p:cNvPr id="6" name="Footer Placeholder 5">
            <a:extLst>
              <a:ext uri="{FF2B5EF4-FFF2-40B4-BE49-F238E27FC236}">
                <a16:creationId xmlns:a16="http://schemas.microsoft.com/office/drawing/2014/main" id="{FE00E11B-5922-4032-8D54-D9A0928DFEBE}"/>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CE57500F-B7E8-413F-9816-8085E3B01F18}"/>
              </a:ext>
            </a:extLst>
          </p:cNvPr>
          <p:cNvSpPr>
            <a:spLocks noGrp="1"/>
          </p:cNvSpPr>
          <p:nvPr>
            <p:ph type="sldNum" sz="quarter" idx="12"/>
          </p:nvPr>
        </p:nvSpPr>
        <p:spPr/>
        <p:txBody>
          <a:bodyPr/>
          <a:lstStyle>
            <a:lvl1pPr>
              <a:defRPr/>
            </a:lvl1pPr>
          </a:lstStyle>
          <a:p>
            <a:pPr>
              <a:defRPr/>
            </a:pPr>
            <a:fld id="{2325A331-39D4-403D-8DA0-BFB06380FEAA}" type="slidenum">
              <a:rPr lang="en-US" altLang="ja-JP"/>
              <a:pPr>
                <a:defRPr/>
              </a:pPr>
              <a:t>‹#›</a:t>
            </a:fld>
            <a:endParaRPr lang="en-US" altLang="ja-JP"/>
          </a:p>
        </p:txBody>
      </p:sp>
    </p:spTree>
    <p:extLst>
      <p:ext uri="{BB962C8B-B14F-4D97-AF65-F5344CB8AC3E}">
        <p14:creationId xmlns:p14="http://schemas.microsoft.com/office/powerpoint/2010/main" val="2067252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914400" y="2130425"/>
            <a:ext cx="103632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33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828802" y="3886200"/>
            <a:ext cx="8534399" cy="1752600"/>
          </a:xfrm>
          <a:prstGeom prst="rect">
            <a:avLst/>
          </a:prstGeom>
          <a:noFill/>
          <a:ln>
            <a:noFill/>
          </a:ln>
        </p:spPr>
        <p:txBody>
          <a:bodyPr lIns="91425" tIns="91425" rIns="91425" bIns="91425" anchor="t" anchorCtr="0"/>
          <a:lstStyle>
            <a:lvl1pPr marL="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1pPr>
            <a:lvl2pPr marL="342900" marR="0" indent="0" algn="ctr" rtl="0">
              <a:spcBef>
                <a:spcPts val="420"/>
              </a:spcBef>
              <a:buClr>
                <a:srgbClr val="888888"/>
              </a:buClr>
              <a:buFont typeface="Arial"/>
              <a:buNone/>
              <a:defRPr sz="2100" b="0" i="0" u="none" strike="noStrike" cap="none" baseline="0">
                <a:solidFill>
                  <a:srgbClr val="888888"/>
                </a:solidFill>
                <a:latin typeface="Calibri"/>
                <a:ea typeface="Calibri"/>
                <a:cs typeface="Calibri"/>
                <a:sym typeface="Calibri"/>
              </a:defRPr>
            </a:lvl2pPr>
            <a:lvl3pPr marL="685800" marR="0" indent="0" algn="ctr" rtl="0">
              <a:spcBef>
                <a:spcPts val="360"/>
              </a:spcBef>
              <a:buClr>
                <a:srgbClr val="888888"/>
              </a:buClr>
              <a:buFont typeface="Arial"/>
              <a:buNone/>
              <a:defRPr sz="1800" b="0" i="0" u="none" strike="noStrike" cap="none" baseline="0">
                <a:solidFill>
                  <a:srgbClr val="888888"/>
                </a:solidFill>
                <a:latin typeface="Calibri"/>
                <a:ea typeface="Calibri"/>
                <a:cs typeface="Calibri"/>
                <a:sym typeface="Calibri"/>
              </a:defRPr>
            </a:lvl3pPr>
            <a:lvl4pPr marL="1028700" marR="0" indent="0" algn="ctr" rtl="0">
              <a:spcBef>
                <a:spcPts val="300"/>
              </a:spcBef>
              <a:buClr>
                <a:srgbClr val="888888"/>
              </a:buClr>
              <a:buFont typeface="Arial"/>
              <a:buNone/>
              <a:defRPr sz="1500" b="0" i="0" u="none" strike="noStrike" cap="none" baseline="0">
                <a:solidFill>
                  <a:srgbClr val="888888"/>
                </a:solidFill>
                <a:latin typeface="Calibri"/>
                <a:ea typeface="Calibri"/>
                <a:cs typeface="Calibri"/>
                <a:sym typeface="Calibri"/>
              </a:defRPr>
            </a:lvl4pPr>
            <a:lvl5pPr marL="1371600" marR="0" indent="0" algn="ctr" rtl="0">
              <a:spcBef>
                <a:spcPts val="300"/>
              </a:spcBef>
              <a:buClr>
                <a:srgbClr val="888888"/>
              </a:buClr>
              <a:buFont typeface="Arial"/>
              <a:buNone/>
              <a:defRPr sz="1500" b="0" i="0" u="none" strike="noStrike" cap="none" baseline="0">
                <a:solidFill>
                  <a:srgbClr val="888888"/>
                </a:solidFill>
                <a:latin typeface="Calibri"/>
                <a:ea typeface="Calibri"/>
                <a:cs typeface="Calibri"/>
                <a:sym typeface="Calibri"/>
              </a:defRPr>
            </a:lvl5pPr>
            <a:lvl6pPr marL="1714500" marR="0" indent="0" algn="ctr" rtl="0">
              <a:spcBef>
                <a:spcPts val="300"/>
              </a:spcBef>
              <a:buClr>
                <a:srgbClr val="888888"/>
              </a:buClr>
              <a:buFont typeface="Arial"/>
              <a:buNone/>
              <a:defRPr sz="1500" b="0" i="0" u="none" strike="noStrike" cap="none" baseline="0">
                <a:solidFill>
                  <a:srgbClr val="888888"/>
                </a:solidFill>
                <a:latin typeface="Calibri"/>
                <a:ea typeface="Calibri"/>
                <a:cs typeface="Calibri"/>
                <a:sym typeface="Calibri"/>
              </a:defRPr>
            </a:lvl6pPr>
            <a:lvl7pPr marL="2057400" marR="0" indent="0" algn="ctr" rtl="0">
              <a:spcBef>
                <a:spcPts val="300"/>
              </a:spcBef>
              <a:buClr>
                <a:srgbClr val="888888"/>
              </a:buClr>
              <a:buFont typeface="Arial"/>
              <a:buNone/>
              <a:defRPr sz="1500" b="0" i="0" u="none" strike="noStrike" cap="none" baseline="0">
                <a:solidFill>
                  <a:srgbClr val="888888"/>
                </a:solidFill>
                <a:latin typeface="Calibri"/>
                <a:ea typeface="Calibri"/>
                <a:cs typeface="Calibri"/>
                <a:sym typeface="Calibri"/>
              </a:defRPr>
            </a:lvl7pPr>
            <a:lvl8pPr marL="2400300" marR="0" indent="0" algn="ctr" rtl="0">
              <a:spcBef>
                <a:spcPts val="300"/>
              </a:spcBef>
              <a:buClr>
                <a:srgbClr val="888888"/>
              </a:buClr>
              <a:buFont typeface="Arial"/>
              <a:buNone/>
              <a:defRPr sz="1500" b="0" i="0" u="none" strike="noStrike" cap="none" baseline="0">
                <a:solidFill>
                  <a:srgbClr val="888888"/>
                </a:solidFill>
                <a:latin typeface="Calibri"/>
                <a:ea typeface="Calibri"/>
                <a:cs typeface="Calibri"/>
                <a:sym typeface="Calibri"/>
              </a:defRPr>
            </a:lvl8pPr>
            <a:lvl9pPr marL="2743200" marR="0" indent="0" algn="ctr" rtl="0">
              <a:spcBef>
                <a:spcPts val="300"/>
              </a:spcBef>
              <a:buClr>
                <a:srgbClr val="888888"/>
              </a:buClr>
              <a:buFont typeface="Arial"/>
              <a:buNone/>
              <a:defRPr sz="1500" b="0" i="0" u="none" strike="noStrike" cap="none" baseline="0">
                <a:solidFill>
                  <a:srgbClr val="888888"/>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609602" y="6356353"/>
            <a:ext cx="2844799"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fld id="{8E72A49D-E694-4CE8-A805-7B0405333CD4}" type="datetime1">
              <a:rPr lang="ja-JP" altLang="en-US" smtClean="0"/>
              <a:t>2023/8/24</a:t>
            </a:fld>
            <a:endParaRPr/>
          </a:p>
        </p:txBody>
      </p:sp>
      <p:sp>
        <p:nvSpPr>
          <p:cNvPr id="18" name="Shape 18"/>
          <p:cNvSpPr txBox="1">
            <a:spLocks noGrp="1"/>
          </p:cNvSpPr>
          <p:nvPr>
            <p:ph type="ftr" idx="11"/>
          </p:nvPr>
        </p:nvSpPr>
        <p:spPr>
          <a:xfrm>
            <a:off x="4165600" y="6356353"/>
            <a:ext cx="3860800"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19" name="Shape 19"/>
          <p:cNvSpPr txBox="1">
            <a:spLocks noGrp="1"/>
          </p:cNvSpPr>
          <p:nvPr>
            <p:ph type="sldNum" idx="12"/>
          </p:nvPr>
        </p:nvSpPr>
        <p:spPr>
          <a:xfrm>
            <a:off x="8737602" y="6356353"/>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4816131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2" y="1600203"/>
            <a:ext cx="5384799" cy="4525963"/>
          </a:xfrm>
          <a:prstGeom prst="rect">
            <a:avLst/>
          </a:prstGeom>
          <a:noFill/>
          <a:ln>
            <a:noFill/>
          </a:ln>
        </p:spPr>
        <p:txBody>
          <a:bodyPr lIns="91425" tIns="91425" rIns="91425" bIns="91425" anchor="t" anchorCtr="0"/>
          <a:lstStyle>
            <a:lvl1pPr rtl="0">
              <a:spcBef>
                <a:spcPts val="0"/>
              </a:spcBef>
              <a:defRPr sz="2100"/>
            </a:lvl1pPr>
            <a:lvl2pPr rtl="0">
              <a:spcBef>
                <a:spcPts val="0"/>
              </a:spcBef>
              <a:defRPr sz="1800"/>
            </a:lvl2pPr>
            <a:lvl3pPr rtl="0">
              <a:spcBef>
                <a:spcPts val="0"/>
              </a:spcBef>
              <a:defRPr sz="1500"/>
            </a:lvl3pPr>
            <a:lvl4pPr rtl="0">
              <a:spcBef>
                <a:spcPts val="0"/>
              </a:spcBef>
              <a:defRPr sz="1350"/>
            </a:lvl4pPr>
            <a:lvl5pPr rtl="0">
              <a:spcBef>
                <a:spcPts val="0"/>
              </a:spcBef>
              <a:defRPr sz="1350"/>
            </a:lvl5pPr>
            <a:lvl6pPr rtl="0">
              <a:spcBef>
                <a:spcPts val="0"/>
              </a:spcBef>
              <a:defRPr sz="1350"/>
            </a:lvl6pPr>
            <a:lvl7pPr rtl="0">
              <a:spcBef>
                <a:spcPts val="0"/>
              </a:spcBef>
              <a:defRPr sz="1350"/>
            </a:lvl7pPr>
            <a:lvl8pPr rtl="0">
              <a:spcBef>
                <a:spcPts val="0"/>
              </a:spcBef>
              <a:defRPr sz="1350"/>
            </a:lvl8pPr>
            <a:lvl9pPr rtl="0">
              <a:spcBef>
                <a:spcPts val="0"/>
              </a:spcBef>
              <a:defRPr sz="1350"/>
            </a:lvl9pPr>
          </a:lstStyle>
          <a:p>
            <a:endParaRPr/>
          </a:p>
        </p:txBody>
      </p:sp>
      <p:sp>
        <p:nvSpPr>
          <p:cNvPr id="46" name="Shape 46"/>
          <p:cNvSpPr txBox="1">
            <a:spLocks noGrp="1"/>
          </p:cNvSpPr>
          <p:nvPr>
            <p:ph type="body" idx="2"/>
          </p:nvPr>
        </p:nvSpPr>
        <p:spPr>
          <a:xfrm>
            <a:off x="6197602" y="1600203"/>
            <a:ext cx="5384799" cy="4525963"/>
          </a:xfrm>
          <a:prstGeom prst="rect">
            <a:avLst/>
          </a:prstGeom>
          <a:noFill/>
          <a:ln>
            <a:noFill/>
          </a:ln>
        </p:spPr>
        <p:txBody>
          <a:bodyPr lIns="91425" tIns="91425" rIns="91425" bIns="91425" anchor="t" anchorCtr="0"/>
          <a:lstStyle>
            <a:lvl1pPr rtl="0">
              <a:spcBef>
                <a:spcPts val="0"/>
              </a:spcBef>
              <a:defRPr sz="2100"/>
            </a:lvl1pPr>
            <a:lvl2pPr rtl="0">
              <a:spcBef>
                <a:spcPts val="0"/>
              </a:spcBef>
              <a:defRPr sz="1800"/>
            </a:lvl2pPr>
            <a:lvl3pPr rtl="0">
              <a:spcBef>
                <a:spcPts val="0"/>
              </a:spcBef>
              <a:defRPr sz="1500"/>
            </a:lvl3pPr>
            <a:lvl4pPr rtl="0">
              <a:spcBef>
                <a:spcPts val="0"/>
              </a:spcBef>
              <a:defRPr sz="1350"/>
            </a:lvl4pPr>
            <a:lvl5pPr rtl="0">
              <a:spcBef>
                <a:spcPts val="0"/>
              </a:spcBef>
              <a:defRPr sz="1350"/>
            </a:lvl5pPr>
            <a:lvl6pPr rtl="0">
              <a:spcBef>
                <a:spcPts val="0"/>
              </a:spcBef>
              <a:defRPr sz="1350"/>
            </a:lvl6pPr>
            <a:lvl7pPr rtl="0">
              <a:spcBef>
                <a:spcPts val="0"/>
              </a:spcBef>
              <a:defRPr sz="1350"/>
            </a:lvl7pPr>
            <a:lvl8pPr rtl="0">
              <a:spcBef>
                <a:spcPts val="0"/>
              </a:spcBef>
              <a:defRPr sz="1350"/>
            </a:lvl8pPr>
            <a:lvl9pPr rtl="0">
              <a:spcBef>
                <a:spcPts val="0"/>
              </a:spcBef>
              <a:defRPr sz="1350"/>
            </a:lvl9pPr>
          </a:lstStyle>
          <a:p>
            <a:endParaRPr/>
          </a:p>
        </p:txBody>
      </p:sp>
      <p:sp>
        <p:nvSpPr>
          <p:cNvPr id="47" name="Shape 47"/>
          <p:cNvSpPr txBox="1">
            <a:spLocks noGrp="1"/>
          </p:cNvSpPr>
          <p:nvPr>
            <p:ph type="dt" idx="10"/>
          </p:nvPr>
        </p:nvSpPr>
        <p:spPr>
          <a:xfrm>
            <a:off x="609602" y="6356353"/>
            <a:ext cx="2844799"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fld id="{18DF9ADA-A7A3-4FA0-9241-4779964D8970}" type="datetime1">
              <a:rPr lang="ja-JP" altLang="en-US" smtClean="0"/>
              <a:t>2023/8/24</a:t>
            </a:fld>
            <a:endParaRPr/>
          </a:p>
        </p:txBody>
      </p:sp>
      <p:sp>
        <p:nvSpPr>
          <p:cNvPr id="48" name="Shape 48"/>
          <p:cNvSpPr txBox="1">
            <a:spLocks noGrp="1"/>
          </p:cNvSpPr>
          <p:nvPr>
            <p:ph type="ftr" idx="11"/>
          </p:nvPr>
        </p:nvSpPr>
        <p:spPr>
          <a:xfrm>
            <a:off x="4165600" y="6356353"/>
            <a:ext cx="3860800"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49" name="Shape 49"/>
          <p:cNvSpPr txBox="1">
            <a:spLocks noGrp="1"/>
          </p:cNvSpPr>
          <p:nvPr>
            <p:ph type="sldNum" idx="12"/>
          </p:nvPr>
        </p:nvSpPr>
        <p:spPr>
          <a:xfrm>
            <a:off x="8737602" y="6356353"/>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099992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2" y="1535112"/>
            <a:ext cx="5386916" cy="639762"/>
          </a:xfrm>
          <a:prstGeom prst="rect">
            <a:avLst/>
          </a:prstGeom>
          <a:noFill/>
          <a:ln>
            <a:noFill/>
          </a:ln>
        </p:spPr>
        <p:txBody>
          <a:bodyPr lIns="91425" tIns="91425" rIns="91425" bIns="91425" anchor="b" anchorCtr="0"/>
          <a:lstStyle>
            <a:lvl1pPr marL="0" indent="0" rtl="0">
              <a:spcBef>
                <a:spcPts val="0"/>
              </a:spcBef>
              <a:buFont typeface="Calibri"/>
              <a:buNone/>
              <a:defRPr sz="1800" b="1"/>
            </a:lvl1pPr>
            <a:lvl2pPr marL="342900" indent="0" rtl="0">
              <a:spcBef>
                <a:spcPts val="0"/>
              </a:spcBef>
              <a:buFont typeface="Calibri"/>
              <a:buNone/>
              <a:defRPr sz="1500" b="1"/>
            </a:lvl2pPr>
            <a:lvl3pPr marL="685800" indent="0" rtl="0">
              <a:spcBef>
                <a:spcPts val="0"/>
              </a:spcBef>
              <a:buFont typeface="Calibri"/>
              <a:buNone/>
              <a:defRPr sz="1350" b="1"/>
            </a:lvl3pPr>
            <a:lvl4pPr marL="1028700" indent="0" rtl="0">
              <a:spcBef>
                <a:spcPts val="0"/>
              </a:spcBef>
              <a:buFont typeface="Calibri"/>
              <a:buNone/>
              <a:defRPr sz="1200" b="1"/>
            </a:lvl4pPr>
            <a:lvl5pPr marL="1371600" indent="0" rtl="0">
              <a:spcBef>
                <a:spcPts val="0"/>
              </a:spcBef>
              <a:buFont typeface="Calibri"/>
              <a:buNone/>
              <a:defRPr sz="1200" b="1"/>
            </a:lvl5pPr>
            <a:lvl6pPr marL="1714500" indent="0" rtl="0">
              <a:spcBef>
                <a:spcPts val="0"/>
              </a:spcBef>
              <a:buFont typeface="Calibri"/>
              <a:buNone/>
              <a:defRPr sz="1200" b="1"/>
            </a:lvl6pPr>
            <a:lvl7pPr marL="2057400" indent="0" rtl="0">
              <a:spcBef>
                <a:spcPts val="0"/>
              </a:spcBef>
              <a:buFont typeface="Calibri"/>
              <a:buNone/>
              <a:defRPr sz="1200" b="1"/>
            </a:lvl7pPr>
            <a:lvl8pPr marL="2400300" indent="0" rtl="0">
              <a:spcBef>
                <a:spcPts val="0"/>
              </a:spcBef>
              <a:buFont typeface="Calibri"/>
              <a:buNone/>
              <a:defRPr sz="1200" b="1"/>
            </a:lvl8pPr>
            <a:lvl9pPr marL="2743200" indent="0" rtl="0">
              <a:spcBef>
                <a:spcPts val="0"/>
              </a:spcBef>
              <a:buFont typeface="Calibri"/>
              <a:buNone/>
              <a:defRPr sz="1200" b="1"/>
            </a:lvl9pPr>
          </a:lstStyle>
          <a:p>
            <a:endParaRPr/>
          </a:p>
        </p:txBody>
      </p:sp>
      <p:sp>
        <p:nvSpPr>
          <p:cNvPr id="53" name="Shape 53"/>
          <p:cNvSpPr txBox="1">
            <a:spLocks noGrp="1"/>
          </p:cNvSpPr>
          <p:nvPr>
            <p:ph type="body" idx="2"/>
          </p:nvPr>
        </p:nvSpPr>
        <p:spPr>
          <a:xfrm>
            <a:off x="609602" y="2174875"/>
            <a:ext cx="5386916" cy="3951287"/>
          </a:xfrm>
          <a:prstGeom prst="rect">
            <a:avLst/>
          </a:prstGeom>
          <a:noFill/>
          <a:ln>
            <a:noFill/>
          </a:ln>
        </p:spPr>
        <p:txBody>
          <a:bodyPr lIns="91425" tIns="91425" rIns="91425" bIns="91425" anchor="t" anchorCtr="0"/>
          <a:lstStyle>
            <a:lvl1pPr rtl="0">
              <a:spcBef>
                <a:spcPts val="0"/>
              </a:spcBef>
              <a:defRPr sz="1800"/>
            </a:lvl1pPr>
            <a:lvl2pPr rtl="0">
              <a:spcBef>
                <a:spcPts val="0"/>
              </a:spcBef>
              <a:defRPr sz="1500"/>
            </a:lvl2pPr>
            <a:lvl3pPr rtl="0">
              <a:spcBef>
                <a:spcPts val="0"/>
              </a:spcBef>
              <a:defRPr sz="1350"/>
            </a:lvl3pPr>
            <a:lvl4pPr rtl="0">
              <a:spcBef>
                <a:spcPts val="0"/>
              </a:spcBef>
              <a:defRPr sz="1200"/>
            </a:lvl4pPr>
            <a:lvl5pPr rtl="0">
              <a:spcBef>
                <a:spcPts val="0"/>
              </a:spcBef>
              <a:defRPr sz="1200"/>
            </a:lvl5pPr>
            <a:lvl6pPr rtl="0">
              <a:spcBef>
                <a:spcPts val="0"/>
              </a:spcBef>
              <a:defRPr sz="1200"/>
            </a:lvl6pPr>
            <a:lvl7pPr rtl="0">
              <a:spcBef>
                <a:spcPts val="0"/>
              </a:spcBef>
              <a:defRPr sz="1200"/>
            </a:lvl7pPr>
            <a:lvl8pPr rtl="0">
              <a:spcBef>
                <a:spcPts val="0"/>
              </a:spcBef>
              <a:defRPr sz="1200"/>
            </a:lvl8pPr>
            <a:lvl9pPr rtl="0">
              <a:spcBef>
                <a:spcPts val="0"/>
              </a:spcBef>
              <a:defRPr sz="12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lIns="91425" tIns="91425" rIns="91425" bIns="91425" anchor="b" anchorCtr="0"/>
          <a:lstStyle>
            <a:lvl1pPr marL="0" indent="0" rtl="0">
              <a:spcBef>
                <a:spcPts val="0"/>
              </a:spcBef>
              <a:buFont typeface="Calibri"/>
              <a:buNone/>
              <a:defRPr sz="1800" b="1"/>
            </a:lvl1pPr>
            <a:lvl2pPr marL="342900" indent="0" rtl="0">
              <a:spcBef>
                <a:spcPts val="0"/>
              </a:spcBef>
              <a:buFont typeface="Calibri"/>
              <a:buNone/>
              <a:defRPr sz="1500" b="1"/>
            </a:lvl2pPr>
            <a:lvl3pPr marL="685800" indent="0" rtl="0">
              <a:spcBef>
                <a:spcPts val="0"/>
              </a:spcBef>
              <a:buFont typeface="Calibri"/>
              <a:buNone/>
              <a:defRPr sz="1350" b="1"/>
            </a:lvl3pPr>
            <a:lvl4pPr marL="1028700" indent="0" rtl="0">
              <a:spcBef>
                <a:spcPts val="0"/>
              </a:spcBef>
              <a:buFont typeface="Calibri"/>
              <a:buNone/>
              <a:defRPr sz="1200" b="1"/>
            </a:lvl4pPr>
            <a:lvl5pPr marL="1371600" indent="0" rtl="0">
              <a:spcBef>
                <a:spcPts val="0"/>
              </a:spcBef>
              <a:buFont typeface="Calibri"/>
              <a:buNone/>
              <a:defRPr sz="1200" b="1"/>
            </a:lvl5pPr>
            <a:lvl6pPr marL="1714500" indent="0" rtl="0">
              <a:spcBef>
                <a:spcPts val="0"/>
              </a:spcBef>
              <a:buFont typeface="Calibri"/>
              <a:buNone/>
              <a:defRPr sz="1200" b="1"/>
            </a:lvl6pPr>
            <a:lvl7pPr marL="2057400" indent="0" rtl="0">
              <a:spcBef>
                <a:spcPts val="0"/>
              </a:spcBef>
              <a:buFont typeface="Calibri"/>
              <a:buNone/>
              <a:defRPr sz="1200" b="1"/>
            </a:lvl7pPr>
            <a:lvl8pPr marL="2400300" indent="0" rtl="0">
              <a:spcBef>
                <a:spcPts val="0"/>
              </a:spcBef>
              <a:buFont typeface="Calibri"/>
              <a:buNone/>
              <a:defRPr sz="1200" b="1"/>
            </a:lvl8pPr>
            <a:lvl9pPr marL="2743200" indent="0" rtl="0">
              <a:spcBef>
                <a:spcPts val="0"/>
              </a:spcBef>
              <a:buFont typeface="Calibri"/>
              <a:buNone/>
              <a:defRPr sz="12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lIns="91425" tIns="91425" rIns="91425" bIns="91425" anchor="t" anchorCtr="0"/>
          <a:lstStyle>
            <a:lvl1pPr rtl="0">
              <a:spcBef>
                <a:spcPts val="0"/>
              </a:spcBef>
              <a:defRPr sz="1800"/>
            </a:lvl1pPr>
            <a:lvl2pPr rtl="0">
              <a:spcBef>
                <a:spcPts val="0"/>
              </a:spcBef>
              <a:defRPr sz="1500"/>
            </a:lvl2pPr>
            <a:lvl3pPr rtl="0">
              <a:spcBef>
                <a:spcPts val="0"/>
              </a:spcBef>
              <a:defRPr sz="1350"/>
            </a:lvl3pPr>
            <a:lvl4pPr rtl="0">
              <a:spcBef>
                <a:spcPts val="0"/>
              </a:spcBef>
              <a:defRPr sz="1200"/>
            </a:lvl4pPr>
            <a:lvl5pPr rtl="0">
              <a:spcBef>
                <a:spcPts val="0"/>
              </a:spcBef>
              <a:defRPr sz="1200"/>
            </a:lvl5pPr>
            <a:lvl6pPr rtl="0">
              <a:spcBef>
                <a:spcPts val="0"/>
              </a:spcBef>
              <a:defRPr sz="1200"/>
            </a:lvl6pPr>
            <a:lvl7pPr rtl="0">
              <a:spcBef>
                <a:spcPts val="0"/>
              </a:spcBef>
              <a:defRPr sz="1200"/>
            </a:lvl7pPr>
            <a:lvl8pPr rtl="0">
              <a:spcBef>
                <a:spcPts val="0"/>
              </a:spcBef>
              <a:defRPr sz="1200"/>
            </a:lvl8pPr>
            <a:lvl9pPr rtl="0">
              <a:spcBef>
                <a:spcPts val="0"/>
              </a:spcBef>
              <a:defRPr sz="1200"/>
            </a:lvl9pPr>
          </a:lstStyle>
          <a:p>
            <a:endParaRPr/>
          </a:p>
        </p:txBody>
      </p:sp>
      <p:sp>
        <p:nvSpPr>
          <p:cNvPr id="56" name="Shape 56"/>
          <p:cNvSpPr txBox="1">
            <a:spLocks noGrp="1"/>
          </p:cNvSpPr>
          <p:nvPr>
            <p:ph type="dt" idx="10"/>
          </p:nvPr>
        </p:nvSpPr>
        <p:spPr>
          <a:xfrm>
            <a:off x="609602" y="6356353"/>
            <a:ext cx="2844799"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fld id="{07F562B1-68A7-480D-97CB-E57835475945}" type="datetime1">
              <a:rPr lang="ja-JP" altLang="en-US" smtClean="0"/>
              <a:t>2023/8/24</a:t>
            </a:fld>
            <a:endParaRPr/>
          </a:p>
        </p:txBody>
      </p:sp>
      <p:sp>
        <p:nvSpPr>
          <p:cNvPr id="57" name="Shape 57"/>
          <p:cNvSpPr txBox="1">
            <a:spLocks noGrp="1"/>
          </p:cNvSpPr>
          <p:nvPr>
            <p:ph type="ftr" idx="11"/>
          </p:nvPr>
        </p:nvSpPr>
        <p:spPr>
          <a:xfrm>
            <a:off x="4165600" y="6356353"/>
            <a:ext cx="3860800"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58" name="Shape 58"/>
          <p:cNvSpPr txBox="1">
            <a:spLocks noGrp="1"/>
          </p:cNvSpPr>
          <p:nvPr>
            <p:ph type="sldNum" idx="12"/>
          </p:nvPr>
        </p:nvSpPr>
        <p:spPr>
          <a:xfrm>
            <a:off x="8737602" y="6356353"/>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7556242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19" y="4800603"/>
            <a:ext cx="7315199" cy="566737"/>
          </a:xfrm>
          <a:prstGeom prst="rect">
            <a:avLst/>
          </a:prstGeom>
          <a:noFill/>
          <a:ln>
            <a:noFill/>
          </a:ln>
        </p:spPr>
        <p:txBody>
          <a:bodyPr lIns="91425" tIns="91425" rIns="91425" bIns="91425" anchor="b" anchorCtr="0"/>
          <a:lstStyle>
            <a:lvl1pPr algn="l" rtl="0">
              <a:spcBef>
                <a:spcPts val="0"/>
              </a:spcBef>
              <a:defRPr sz="15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19" y="612775"/>
            <a:ext cx="7315199" cy="4114800"/>
          </a:xfrm>
          <a:prstGeom prst="rect">
            <a:avLst/>
          </a:prstGeom>
          <a:noFill/>
          <a:ln>
            <a:noFill/>
          </a:ln>
        </p:spPr>
        <p:txBody>
          <a:bodyPr lIns="91425" tIns="91425" rIns="91425" bIns="91425" anchor="ctr" anchorCtr="0"/>
          <a:lstStyle>
            <a:lvl1pPr marL="0" marR="0" indent="0" algn="l" rtl="0">
              <a:spcBef>
                <a:spcPts val="0"/>
              </a:spcBef>
              <a:buClr>
                <a:srgbClr val="888888"/>
              </a:buClr>
              <a:buFont typeface="Calibri"/>
              <a:buNone/>
              <a:defRPr sz="2400" b="0" i="0" u="none" strike="noStrike" cap="none" baseline="0">
                <a:solidFill>
                  <a:srgbClr val="888888"/>
                </a:solidFill>
                <a:latin typeface="Calibri"/>
                <a:ea typeface="Calibri"/>
                <a:cs typeface="Calibri"/>
                <a:sym typeface="Calibri"/>
              </a:defRPr>
            </a:lvl1pPr>
            <a:lvl2pPr marL="342900" marR="0" indent="0" algn="l" rtl="0">
              <a:spcBef>
                <a:spcPts val="0"/>
              </a:spcBef>
              <a:buClr>
                <a:schemeClr val="dk1"/>
              </a:buClr>
              <a:buFont typeface="Calibri"/>
              <a:buNone/>
              <a:defRPr sz="2100" b="0" i="0" u="none" strike="noStrike" cap="none" baseline="0">
                <a:solidFill>
                  <a:schemeClr val="dk1"/>
                </a:solidFill>
                <a:latin typeface="Calibri"/>
                <a:ea typeface="Calibri"/>
                <a:cs typeface="Calibri"/>
                <a:sym typeface="Calibri"/>
              </a:defRPr>
            </a:lvl2pPr>
            <a:lvl3pPr marL="685800" marR="0" indent="0" algn="l" rtl="0">
              <a:spcBef>
                <a:spcPts val="0"/>
              </a:spcBef>
              <a:buClr>
                <a:schemeClr val="dk1"/>
              </a:buClr>
              <a:buFont typeface="Calibri"/>
              <a:buNone/>
              <a:defRPr sz="1800" b="0" i="0" u="none" strike="noStrike" cap="none" baseline="0">
                <a:solidFill>
                  <a:schemeClr val="dk1"/>
                </a:solidFill>
                <a:latin typeface="Calibri"/>
                <a:ea typeface="Calibri"/>
                <a:cs typeface="Calibri"/>
                <a:sym typeface="Calibri"/>
              </a:defRPr>
            </a:lvl3pPr>
            <a:lvl4pPr marL="10287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4pPr>
            <a:lvl5pPr marL="13716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5pPr>
            <a:lvl6pPr marL="17145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6pPr>
            <a:lvl7pPr marL="20574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7pPr>
            <a:lvl8pPr marL="24003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8pPr>
            <a:lvl9pPr marL="27432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2389719" y="5367340"/>
            <a:ext cx="7315199" cy="804861"/>
          </a:xfrm>
          <a:prstGeom prst="rect">
            <a:avLst/>
          </a:prstGeom>
          <a:noFill/>
          <a:ln>
            <a:noFill/>
          </a:ln>
        </p:spPr>
        <p:txBody>
          <a:bodyPr lIns="91425" tIns="91425" rIns="91425" bIns="91425" anchor="t" anchorCtr="0"/>
          <a:lstStyle>
            <a:lvl1pPr marL="0" indent="0" rtl="0">
              <a:spcBef>
                <a:spcPts val="0"/>
              </a:spcBef>
              <a:buFont typeface="Calibri"/>
              <a:buNone/>
              <a:defRPr sz="1050"/>
            </a:lvl1pPr>
            <a:lvl2pPr marL="342900" indent="0" rtl="0">
              <a:spcBef>
                <a:spcPts val="0"/>
              </a:spcBef>
              <a:buFont typeface="Calibri"/>
              <a:buNone/>
              <a:defRPr sz="900"/>
            </a:lvl2pPr>
            <a:lvl3pPr marL="685800" indent="0" rtl="0">
              <a:spcBef>
                <a:spcPts val="0"/>
              </a:spcBef>
              <a:buFont typeface="Calibri"/>
              <a:buNone/>
              <a:defRPr sz="750"/>
            </a:lvl3pPr>
            <a:lvl4pPr marL="1028700" indent="0" rtl="0">
              <a:spcBef>
                <a:spcPts val="0"/>
              </a:spcBef>
              <a:buFont typeface="Calibri"/>
              <a:buNone/>
              <a:defRPr sz="675"/>
            </a:lvl4pPr>
            <a:lvl5pPr marL="1371600" indent="0" rtl="0">
              <a:spcBef>
                <a:spcPts val="0"/>
              </a:spcBef>
              <a:buFont typeface="Calibri"/>
              <a:buNone/>
              <a:defRPr sz="675"/>
            </a:lvl5pPr>
            <a:lvl6pPr marL="1714500" indent="0" rtl="0">
              <a:spcBef>
                <a:spcPts val="0"/>
              </a:spcBef>
              <a:buFont typeface="Calibri"/>
              <a:buNone/>
              <a:defRPr sz="675"/>
            </a:lvl6pPr>
            <a:lvl7pPr marL="2057400" indent="0" rtl="0">
              <a:spcBef>
                <a:spcPts val="0"/>
              </a:spcBef>
              <a:buFont typeface="Calibri"/>
              <a:buNone/>
              <a:defRPr sz="675"/>
            </a:lvl7pPr>
            <a:lvl8pPr marL="2400300" indent="0" rtl="0">
              <a:spcBef>
                <a:spcPts val="0"/>
              </a:spcBef>
              <a:buFont typeface="Calibri"/>
              <a:buNone/>
              <a:defRPr sz="675"/>
            </a:lvl8pPr>
            <a:lvl9pPr marL="2743200" indent="0" rtl="0">
              <a:spcBef>
                <a:spcPts val="0"/>
              </a:spcBef>
              <a:buFont typeface="Calibri"/>
              <a:buNone/>
              <a:defRPr sz="675"/>
            </a:lvl9pPr>
          </a:lstStyle>
          <a:p>
            <a:endParaRPr/>
          </a:p>
        </p:txBody>
      </p:sp>
      <p:sp>
        <p:nvSpPr>
          <p:cNvPr id="68" name="Shape 68"/>
          <p:cNvSpPr txBox="1">
            <a:spLocks noGrp="1"/>
          </p:cNvSpPr>
          <p:nvPr>
            <p:ph type="dt" idx="10"/>
          </p:nvPr>
        </p:nvSpPr>
        <p:spPr>
          <a:xfrm>
            <a:off x="609602" y="6356353"/>
            <a:ext cx="2844799"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fld id="{299893D8-8708-40DF-8797-2F115E3B1DE4}" type="datetime1">
              <a:rPr lang="ja-JP" altLang="en-US" smtClean="0"/>
              <a:t>2023/8/24</a:t>
            </a:fld>
            <a:endParaRPr/>
          </a:p>
        </p:txBody>
      </p:sp>
      <p:sp>
        <p:nvSpPr>
          <p:cNvPr id="69" name="Shape 69"/>
          <p:cNvSpPr txBox="1">
            <a:spLocks noGrp="1"/>
          </p:cNvSpPr>
          <p:nvPr>
            <p:ph type="ftr" idx="11"/>
          </p:nvPr>
        </p:nvSpPr>
        <p:spPr>
          <a:xfrm>
            <a:off x="4165600" y="6356353"/>
            <a:ext cx="3860800"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70" name="Shape 70"/>
          <p:cNvSpPr txBox="1">
            <a:spLocks noGrp="1"/>
          </p:cNvSpPr>
          <p:nvPr>
            <p:ph type="sldNum" idx="12"/>
          </p:nvPr>
        </p:nvSpPr>
        <p:spPr>
          <a:xfrm>
            <a:off x="8737602" y="6356353"/>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362591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20" y="-1623218"/>
            <a:ext cx="4525963" cy="10972800"/>
          </a:xfrm>
          <a:prstGeom prst="rect">
            <a:avLst/>
          </a:prstGeom>
          <a:noFill/>
          <a:ln>
            <a:noFill/>
          </a:ln>
        </p:spPr>
        <p:txBody>
          <a:bodyPr lIns="91425" tIns="91425" rIns="91425" bIns="91425" anchor="t" anchorCtr="0"/>
          <a:lstStyle>
            <a:lvl1pPr marL="257175" indent="-104775" algn="l" rtl="0">
              <a:spcBef>
                <a:spcPts val="480"/>
              </a:spcBef>
              <a:buClr>
                <a:schemeClr val="dk1"/>
              </a:buClr>
              <a:buFont typeface="Arial"/>
              <a:buChar char="•"/>
              <a:defRPr sz="2400">
                <a:solidFill>
                  <a:schemeClr val="dk1"/>
                </a:solidFill>
                <a:latin typeface="Calibri"/>
                <a:ea typeface="Calibri"/>
                <a:cs typeface="Calibri"/>
                <a:sym typeface="Calibri"/>
              </a:defRPr>
            </a:lvl1pPr>
            <a:lvl2pPr marL="557213" indent="-80963" algn="l" rtl="0">
              <a:spcBef>
                <a:spcPts val="420"/>
              </a:spcBef>
              <a:buClr>
                <a:schemeClr val="dk1"/>
              </a:buClr>
              <a:buFont typeface="Arial"/>
              <a:buChar char="–"/>
              <a:defRPr sz="2100">
                <a:solidFill>
                  <a:schemeClr val="dk1"/>
                </a:solidFill>
                <a:latin typeface="Calibri"/>
                <a:ea typeface="Calibri"/>
                <a:cs typeface="Calibri"/>
                <a:sym typeface="Calibri"/>
              </a:defRPr>
            </a:lvl2pPr>
            <a:lvl3pPr marL="857250" indent="-57150" algn="l" rtl="0">
              <a:spcBef>
                <a:spcPts val="360"/>
              </a:spcBef>
              <a:buClr>
                <a:schemeClr val="dk1"/>
              </a:buClr>
              <a:buFont typeface="Arial"/>
              <a:buChar char="•"/>
              <a:defRPr sz="1800">
                <a:solidFill>
                  <a:schemeClr val="dk1"/>
                </a:solidFill>
                <a:latin typeface="Calibri"/>
                <a:ea typeface="Calibri"/>
                <a:cs typeface="Calibri"/>
                <a:sym typeface="Calibri"/>
              </a:defRPr>
            </a:lvl3pPr>
            <a:lvl4pPr marL="1200150" indent="-76200" algn="l" rtl="0">
              <a:spcBef>
                <a:spcPts val="300"/>
              </a:spcBef>
              <a:buClr>
                <a:schemeClr val="dk1"/>
              </a:buClr>
              <a:buFont typeface="Arial"/>
              <a:buChar char="–"/>
              <a:defRPr sz="1500">
                <a:solidFill>
                  <a:schemeClr val="dk1"/>
                </a:solidFill>
                <a:latin typeface="Calibri"/>
                <a:ea typeface="Calibri"/>
                <a:cs typeface="Calibri"/>
                <a:sym typeface="Calibri"/>
              </a:defRPr>
            </a:lvl4pPr>
            <a:lvl5pPr marL="1543050" indent="-76200" algn="l" rtl="0">
              <a:spcBef>
                <a:spcPts val="300"/>
              </a:spcBef>
              <a:buClr>
                <a:schemeClr val="dk1"/>
              </a:buClr>
              <a:buFont typeface="Arial"/>
              <a:buChar char="»"/>
              <a:defRPr sz="1500">
                <a:solidFill>
                  <a:schemeClr val="dk1"/>
                </a:solidFill>
                <a:latin typeface="Calibri"/>
                <a:ea typeface="Calibri"/>
                <a:cs typeface="Calibri"/>
                <a:sym typeface="Calibri"/>
              </a:defRPr>
            </a:lvl5pPr>
            <a:lvl6pPr marL="1885950" indent="-76200" algn="l" rtl="0">
              <a:spcBef>
                <a:spcPts val="300"/>
              </a:spcBef>
              <a:buClr>
                <a:schemeClr val="dk1"/>
              </a:buClr>
              <a:buFont typeface="Arial"/>
              <a:buChar char="•"/>
              <a:defRPr sz="1500">
                <a:solidFill>
                  <a:schemeClr val="dk1"/>
                </a:solidFill>
                <a:latin typeface="Calibri"/>
                <a:ea typeface="Calibri"/>
                <a:cs typeface="Calibri"/>
                <a:sym typeface="Calibri"/>
              </a:defRPr>
            </a:lvl6pPr>
            <a:lvl7pPr marL="2228850" indent="-76200" algn="l" rtl="0">
              <a:spcBef>
                <a:spcPts val="300"/>
              </a:spcBef>
              <a:buClr>
                <a:schemeClr val="dk1"/>
              </a:buClr>
              <a:buFont typeface="Arial"/>
              <a:buChar char="•"/>
              <a:defRPr sz="1500">
                <a:solidFill>
                  <a:schemeClr val="dk1"/>
                </a:solidFill>
                <a:latin typeface="Calibri"/>
                <a:ea typeface="Calibri"/>
                <a:cs typeface="Calibri"/>
                <a:sym typeface="Calibri"/>
              </a:defRPr>
            </a:lvl7pPr>
            <a:lvl8pPr marL="2571750" indent="-76200" algn="l" rtl="0">
              <a:spcBef>
                <a:spcPts val="300"/>
              </a:spcBef>
              <a:buClr>
                <a:schemeClr val="dk1"/>
              </a:buClr>
              <a:buFont typeface="Arial"/>
              <a:buChar char="•"/>
              <a:defRPr sz="1500">
                <a:solidFill>
                  <a:schemeClr val="dk1"/>
                </a:solidFill>
                <a:latin typeface="Calibri"/>
                <a:ea typeface="Calibri"/>
                <a:cs typeface="Calibri"/>
                <a:sym typeface="Calibri"/>
              </a:defRPr>
            </a:lvl8pPr>
            <a:lvl9pPr marL="2914650" indent="-76200" algn="l" rtl="0">
              <a:spcBef>
                <a:spcPts val="300"/>
              </a:spcBef>
              <a:buClr>
                <a:schemeClr val="dk1"/>
              </a:buClr>
              <a:buFont typeface="Arial"/>
              <a:buChar char="•"/>
              <a:defRPr sz="15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609602" y="6356353"/>
            <a:ext cx="2844799"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fld id="{62319118-409E-49DC-B366-7B30188097A4}" type="datetime1">
              <a:rPr lang="ja-JP" altLang="en-US" smtClean="0"/>
              <a:t>2023/8/24</a:t>
            </a:fld>
            <a:endParaRPr/>
          </a:p>
        </p:txBody>
      </p:sp>
      <p:sp>
        <p:nvSpPr>
          <p:cNvPr id="75" name="Shape 75"/>
          <p:cNvSpPr txBox="1">
            <a:spLocks noGrp="1"/>
          </p:cNvSpPr>
          <p:nvPr>
            <p:ph type="ftr" idx="11"/>
          </p:nvPr>
        </p:nvSpPr>
        <p:spPr>
          <a:xfrm>
            <a:off x="4165600" y="6356353"/>
            <a:ext cx="3860800"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76" name="Shape 76"/>
          <p:cNvSpPr txBox="1">
            <a:spLocks noGrp="1"/>
          </p:cNvSpPr>
          <p:nvPr>
            <p:ph type="sldNum" idx="12"/>
          </p:nvPr>
        </p:nvSpPr>
        <p:spPr>
          <a:xfrm>
            <a:off x="8737602" y="6356353"/>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795507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9" y="1828800"/>
            <a:ext cx="5851525" cy="27432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9" y="-812799"/>
            <a:ext cx="5851525" cy="8026399"/>
          </a:xfrm>
          <a:prstGeom prst="rect">
            <a:avLst/>
          </a:prstGeom>
          <a:noFill/>
          <a:ln>
            <a:noFill/>
          </a:ln>
        </p:spPr>
        <p:txBody>
          <a:bodyPr lIns="91425" tIns="91425" rIns="91425" bIns="91425" anchor="t" anchorCtr="0"/>
          <a:lstStyle>
            <a:lvl1pPr marL="257175" indent="-104775" algn="l" rtl="0">
              <a:spcBef>
                <a:spcPts val="480"/>
              </a:spcBef>
              <a:buClr>
                <a:schemeClr val="dk1"/>
              </a:buClr>
              <a:buFont typeface="Arial"/>
              <a:buChar char="•"/>
              <a:defRPr sz="2400">
                <a:solidFill>
                  <a:schemeClr val="dk1"/>
                </a:solidFill>
                <a:latin typeface="Calibri"/>
                <a:ea typeface="Calibri"/>
                <a:cs typeface="Calibri"/>
                <a:sym typeface="Calibri"/>
              </a:defRPr>
            </a:lvl1pPr>
            <a:lvl2pPr marL="557213" indent="-80963" algn="l" rtl="0">
              <a:spcBef>
                <a:spcPts val="420"/>
              </a:spcBef>
              <a:buClr>
                <a:schemeClr val="dk1"/>
              </a:buClr>
              <a:buFont typeface="Arial"/>
              <a:buChar char="–"/>
              <a:defRPr sz="2100">
                <a:solidFill>
                  <a:schemeClr val="dk1"/>
                </a:solidFill>
                <a:latin typeface="Calibri"/>
                <a:ea typeface="Calibri"/>
                <a:cs typeface="Calibri"/>
                <a:sym typeface="Calibri"/>
              </a:defRPr>
            </a:lvl2pPr>
            <a:lvl3pPr marL="857250" indent="-57150" algn="l" rtl="0">
              <a:spcBef>
                <a:spcPts val="360"/>
              </a:spcBef>
              <a:buClr>
                <a:schemeClr val="dk1"/>
              </a:buClr>
              <a:buFont typeface="Arial"/>
              <a:buChar char="•"/>
              <a:defRPr sz="1800">
                <a:solidFill>
                  <a:schemeClr val="dk1"/>
                </a:solidFill>
                <a:latin typeface="Calibri"/>
                <a:ea typeface="Calibri"/>
                <a:cs typeface="Calibri"/>
                <a:sym typeface="Calibri"/>
              </a:defRPr>
            </a:lvl3pPr>
            <a:lvl4pPr marL="1200150" indent="-76200" algn="l" rtl="0">
              <a:spcBef>
                <a:spcPts val="300"/>
              </a:spcBef>
              <a:buClr>
                <a:schemeClr val="dk1"/>
              </a:buClr>
              <a:buFont typeface="Arial"/>
              <a:buChar char="–"/>
              <a:defRPr sz="1500">
                <a:solidFill>
                  <a:schemeClr val="dk1"/>
                </a:solidFill>
                <a:latin typeface="Calibri"/>
                <a:ea typeface="Calibri"/>
                <a:cs typeface="Calibri"/>
                <a:sym typeface="Calibri"/>
              </a:defRPr>
            </a:lvl4pPr>
            <a:lvl5pPr marL="1543050" indent="-76200" algn="l" rtl="0">
              <a:spcBef>
                <a:spcPts val="300"/>
              </a:spcBef>
              <a:buClr>
                <a:schemeClr val="dk1"/>
              </a:buClr>
              <a:buFont typeface="Arial"/>
              <a:buChar char="»"/>
              <a:defRPr sz="1500">
                <a:solidFill>
                  <a:schemeClr val="dk1"/>
                </a:solidFill>
                <a:latin typeface="Calibri"/>
                <a:ea typeface="Calibri"/>
                <a:cs typeface="Calibri"/>
                <a:sym typeface="Calibri"/>
              </a:defRPr>
            </a:lvl5pPr>
            <a:lvl6pPr marL="1885950" indent="-76200" algn="l" rtl="0">
              <a:spcBef>
                <a:spcPts val="300"/>
              </a:spcBef>
              <a:buClr>
                <a:schemeClr val="dk1"/>
              </a:buClr>
              <a:buFont typeface="Arial"/>
              <a:buChar char="•"/>
              <a:defRPr sz="1500">
                <a:solidFill>
                  <a:schemeClr val="dk1"/>
                </a:solidFill>
                <a:latin typeface="Calibri"/>
                <a:ea typeface="Calibri"/>
                <a:cs typeface="Calibri"/>
                <a:sym typeface="Calibri"/>
              </a:defRPr>
            </a:lvl6pPr>
            <a:lvl7pPr marL="2228850" indent="-76200" algn="l" rtl="0">
              <a:spcBef>
                <a:spcPts val="300"/>
              </a:spcBef>
              <a:buClr>
                <a:schemeClr val="dk1"/>
              </a:buClr>
              <a:buFont typeface="Arial"/>
              <a:buChar char="•"/>
              <a:defRPr sz="1500">
                <a:solidFill>
                  <a:schemeClr val="dk1"/>
                </a:solidFill>
                <a:latin typeface="Calibri"/>
                <a:ea typeface="Calibri"/>
                <a:cs typeface="Calibri"/>
                <a:sym typeface="Calibri"/>
              </a:defRPr>
            </a:lvl7pPr>
            <a:lvl8pPr marL="2571750" indent="-76200" algn="l" rtl="0">
              <a:spcBef>
                <a:spcPts val="300"/>
              </a:spcBef>
              <a:buClr>
                <a:schemeClr val="dk1"/>
              </a:buClr>
              <a:buFont typeface="Arial"/>
              <a:buChar char="•"/>
              <a:defRPr sz="1500">
                <a:solidFill>
                  <a:schemeClr val="dk1"/>
                </a:solidFill>
                <a:latin typeface="Calibri"/>
                <a:ea typeface="Calibri"/>
                <a:cs typeface="Calibri"/>
                <a:sym typeface="Calibri"/>
              </a:defRPr>
            </a:lvl8pPr>
            <a:lvl9pPr marL="2914650" indent="-76200" algn="l" rtl="0">
              <a:spcBef>
                <a:spcPts val="300"/>
              </a:spcBef>
              <a:buClr>
                <a:schemeClr val="dk1"/>
              </a:buClr>
              <a:buFont typeface="Arial"/>
              <a:buChar char="•"/>
              <a:defRPr sz="15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609602" y="6356353"/>
            <a:ext cx="2844799"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fld id="{E4FAA73B-A2F9-424B-B44A-DD041C6F71FD}" type="datetime1">
              <a:rPr lang="ja-JP" altLang="en-US" smtClean="0"/>
              <a:t>2023/8/24</a:t>
            </a:fld>
            <a:endParaRPr/>
          </a:p>
        </p:txBody>
      </p:sp>
      <p:sp>
        <p:nvSpPr>
          <p:cNvPr id="81" name="Shape 81"/>
          <p:cNvSpPr txBox="1">
            <a:spLocks noGrp="1"/>
          </p:cNvSpPr>
          <p:nvPr>
            <p:ph type="ftr" idx="11"/>
          </p:nvPr>
        </p:nvSpPr>
        <p:spPr>
          <a:xfrm>
            <a:off x="4165600" y="6356353"/>
            <a:ext cx="3860800"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82" name="Shape 82"/>
          <p:cNvSpPr txBox="1">
            <a:spLocks noGrp="1"/>
          </p:cNvSpPr>
          <p:nvPr>
            <p:ph type="sldNum" idx="12"/>
          </p:nvPr>
        </p:nvSpPr>
        <p:spPr>
          <a:xfrm>
            <a:off x="8737602" y="6356353"/>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8024432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5" name="フッター プレースホルダ 4"/>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6" name="スライド番号プレースホルダ 5"/>
          <p:cNvSpPr>
            <a:spLocks noGrp="1"/>
          </p:cNvSpPr>
          <p:nvPr>
            <p:ph type="sldNum" sz="quarter" idx="12"/>
          </p:nvPr>
        </p:nvSpPr>
        <p:spPr/>
        <p:txBody>
          <a:bodyPr/>
          <a:lstStyle>
            <a:lvl1pPr>
              <a:defRPr>
                <a:solidFill>
                  <a:srgbClr val="333333"/>
                </a:solidFill>
                <a:latin typeface="Meiryo UI" panose="020B0604030504040204" pitchFamily="50" charset="-128"/>
                <a:ea typeface="Meiryo UI" panose="020B0604030504040204" pitchFamily="50" charset="-128"/>
              </a:defRPr>
            </a:lvl1pPr>
          </a:lstStyle>
          <a:p>
            <a:fld id="{618100BA-33A5-45E8-9E48-58FC381EFEDD}" type="slidenum">
              <a:rPr lang="ja-JP" altLang="en-US" smtClean="0"/>
              <a:pPr/>
              <a:t>‹#›</a:t>
            </a:fld>
            <a:endParaRPr lang="ja-JP" altLang="en-US"/>
          </a:p>
        </p:txBody>
      </p:sp>
      <p:cxnSp>
        <p:nvCxnSpPr>
          <p:cNvPr id="8" name="直線コネクタ 7"/>
          <p:cNvCxnSpPr/>
          <p:nvPr userDrawn="1"/>
        </p:nvCxnSpPr>
        <p:spPr>
          <a:xfrm>
            <a:off x="0" y="869531"/>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userDrawn="1"/>
        </p:nvSpPr>
        <p:spPr bwMode="auto">
          <a:xfrm>
            <a:off x="8112224" y="6731066"/>
            <a:ext cx="3936437" cy="126934"/>
          </a:xfrm>
          <a:prstGeom prst="rect">
            <a:avLst/>
          </a:prstGeom>
          <a:noFill/>
          <a:ln w="12700">
            <a:noFill/>
            <a:miter lim="800000"/>
            <a:headEnd/>
            <a:tailEnd/>
          </a:ln>
          <a:effectLst/>
        </p:spPr>
        <p:txBody>
          <a:bodyPr wrap="square" lIns="62645" tIns="30773" rIns="62645" bIns="0" anchor="b">
            <a:spAutoFit/>
          </a:bodyPr>
          <a:lstStyle/>
          <a:p>
            <a:pPr algn="r"/>
            <a:r>
              <a:rPr lang="en-US" altLang="ja-JP" sz="623">
                <a:solidFill>
                  <a:srgbClr val="4D4D4D"/>
                </a:solidFill>
                <a:latin typeface="Arial Unicode MS" panose="020B0604020202020204" pitchFamily="50" charset="-128"/>
                <a:ea typeface="Arial Unicode MS" panose="020B0604020202020204" pitchFamily="50" charset="-128"/>
                <a:cs typeface="Arial Unicode MS" panose="020B0604020202020204" pitchFamily="50" charset="-128"/>
              </a:rPr>
              <a:t>Copyright © 2017 Rubato Co., Ltd. –Confidential-</a:t>
            </a:r>
            <a:endParaRPr lang="en-US" altLang="ja-JP" sz="761">
              <a:solidFill>
                <a:srgbClr val="4D4D4D"/>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 name="タイトル 1"/>
          <p:cNvSpPr>
            <a:spLocks noGrp="1"/>
          </p:cNvSpPr>
          <p:nvPr>
            <p:ph type="title" hasCustomPrompt="1"/>
          </p:nvPr>
        </p:nvSpPr>
        <p:spPr>
          <a:xfrm>
            <a:off x="1" y="1"/>
            <a:ext cx="11088555" cy="836712"/>
          </a:xfrm>
        </p:spPr>
        <p:txBody>
          <a:bodyPr anchor="b">
            <a:normAutofit/>
          </a:bodyPr>
          <a:lstStyle>
            <a:lvl1pPr algn="l">
              <a:defRPr sz="1661" b="0">
                <a:solidFill>
                  <a:srgbClr val="4D4D4D"/>
                </a:solidFill>
                <a:latin typeface="+mn-ea"/>
                <a:ea typeface="+mn-ea"/>
              </a:defRPr>
            </a:lvl1pPr>
          </a:lstStyle>
          <a:p>
            <a:r>
              <a:rPr kumimoji="1" lang="en-US" altLang="ja-JP"/>
              <a:t>T1</a:t>
            </a:r>
            <a:endParaRPr kumimoji="1" lang="ja-JP" altLang="en-US"/>
          </a:p>
        </p:txBody>
      </p:sp>
      <p:sp>
        <p:nvSpPr>
          <p:cNvPr id="13" name="テキスト プレースホルダー 12"/>
          <p:cNvSpPr>
            <a:spLocks noGrp="1"/>
          </p:cNvSpPr>
          <p:nvPr>
            <p:ph type="body" sz="quarter" idx="13" hasCustomPrompt="1"/>
          </p:nvPr>
        </p:nvSpPr>
        <p:spPr>
          <a:xfrm>
            <a:off x="0" y="869950"/>
            <a:ext cx="12192000" cy="470818"/>
          </a:xfrm>
        </p:spPr>
        <p:txBody>
          <a:bodyPr>
            <a:noAutofit/>
          </a:bodyPr>
          <a:lstStyle>
            <a:lvl1pPr marL="0" indent="0">
              <a:buNone/>
              <a:defRPr sz="1385">
                <a:solidFill>
                  <a:srgbClr val="4D4D4D"/>
                </a:solidFill>
                <a:latin typeface="+mn-ea"/>
                <a:ea typeface="+mn-ea"/>
              </a:defRPr>
            </a:lvl1pPr>
          </a:lstStyle>
          <a:p>
            <a:pPr lvl="0"/>
            <a:r>
              <a:rPr kumimoji="1" lang="en-US" altLang="ja-JP"/>
              <a:t>T2</a:t>
            </a:r>
            <a:endParaRPr kumimoji="1" lang="ja-JP" altLang="en-US"/>
          </a:p>
        </p:txBody>
      </p:sp>
      <p:pic>
        <p:nvPicPr>
          <p:cNvPr id="15" name="図 14"/>
          <p:cNvPicPr>
            <a:picLocks noChangeAspect="1"/>
          </p:cNvPicPr>
          <p:nvPr userDrawn="1"/>
        </p:nvPicPr>
        <p:blipFill>
          <a:blip r:embed="rId2" cstate="screen">
            <a:clrChange>
              <a:clrFrom>
                <a:srgbClr val="FFFFF9"/>
              </a:clrFrom>
              <a:clrTo>
                <a:srgbClr val="FFFFF9">
                  <a:alpha val="0"/>
                </a:srgbClr>
              </a:clrTo>
            </a:clrChange>
            <a:extLst>
              <a:ext uri="{28A0092B-C50C-407E-A947-70E740481C1C}">
                <a14:useLocalDpi xmlns:a14="http://schemas.microsoft.com/office/drawing/2010/main"/>
              </a:ext>
            </a:extLst>
          </a:blip>
          <a:stretch>
            <a:fillRect/>
          </a:stretch>
        </p:blipFill>
        <p:spPr>
          <a:xfrm>
            <a:off x="9906888" y="146370"/>
            <a:ext cx="2059401" cy="690553"/>
          </a:xfrm>
          <a:prstGeom prst="rect">
            <a:avLst/>
          </a:prstGeom>
        </p:spPr>
      </p:pic>
    </p:spTree>
    <p:extLst>
      <p:ext uri="{BB962C8B-B14F-4D97-AF65-F5344CB8AC3E}">
        <p14:creationId xmlns:p14="http://schemas.microsoft.com/office/powerpoint/2010/main" val="4188007088"/>
      </p:ext>
    </p:extLst>
  </p:cSld>
  <p:clrMapOvr>
    <a:masterClrMapping/>
  </p:clrMapOvr>
  <p:extLst>
    <p:ext uri="{DCECCB84-F9BA-43D5-87BE-67443E8EF086}">
      <p15:sldGuideLst xmlns:p15="http://schemas.microsoft.com/office/powerpoint/2012/main">
        <p15:guide id="1" orient="horz" pos="1026">
          <p15:clr>
            <a:srgbClr val="FBAE40"/>
          </p15:clr>
        </p15:guide>
        <p15:guide id="2" pos="308">
          <p15:clr>
            <a:srgbClr val="FBAE40"/>
          </p15:clr>
        </p15:guide>
        <p15:guide id="3" pos="5932">
          <p15:clr>
            <a:srgbClr val="FBAE40"/>
          </p15:clr>
        </p15:guide>
        <p15:guide id="4" orient="horz" pos="3974">
          <p15:clr>
            <a:srgbClr val="FBAE40"/>
          </p15:clr>
        </p15:guide>
        <p15:guide id="5" orient="horz" pos="2503">
          <p15:clr>
            <a:srgbClr val="FBAE40"/>
          </p15:clr>
        </p15:guide>
        <p15:guide id="6" pos="312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fld id="{1CA45A60-E7A7-4367-BCFA-AE5150489A36}" type="datetime1">
              <a:rPr lang="ja-JP" altLang="en-US" smtClean="0"/>
              <a:t>2023/8/24</a:t>
            </a:fld>
            <a:endParaRPr lang="en-US" altLang="ja-JP"/>
          </a:p>
        </p:txBody>
      </p:sp>
      <p:sp>
        <p:nvSpPr>
          <p:cNvPr id="4"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5" name="Rectangle 6"/>
          <p:cNvSpPr>
            <a:spLocks noGrp="1" noChangeArrowheads="1"/>
          </p:cNvSpPr>
          <p:nvPr>
            <p:ph type="sldNum" sz="quarter" idx="12"/>
          </p:nvPr>
        </p:nvSpPr>
        <p:spPr/>
        <p:txBody>
          <a:bodyPr/>
          <a:lstStyle>
            <a:lvl1pPr>
              <a:defRPr/>
            </a:lvl1pPr>
          </a:lstStyle>
          <a:p>
            <a:pPr>
              <a:defRPr/>
            </a:pPr>
            <a:fld id="{A7A3FD94-AD7B-4D22-9187-7EC17D4DE6CD}" type="slidenum">
              <a:rPr lang="en-US" altLang="ja-JP"/>
              <a:pPr>
                <a:defRPr/>
              </a:pPr>
              <a:t>‹#›</a:t>
            </a:fld>
            <a:endParaRPr lang="en-US" altLang="ja-JP"/>
          </a:p>
        </p:txBody>
      </p:sp>
    </p:spTree>
    <p:extLst>
      <p:ext uri="{BB962C8B-B14F-4D97-AF65-F5344CB8AC3E}">
        <p14:creationId xmlns:p14="http://schemas.microsoft.com/office/powerpoint/2010/main" val="5551716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
        <p:nvSpPr>
          <p:cNvPr id="40" name="Shape 40"/>
          <p:cNvSpPr txBox="1">
            <a:spLocks noGrp="1"/>
          </p:cNvSpPr>
          <p:nvPr>
            <p:ph type="dt" idx="10"/>
          </p:nvPr>
        </p:nvSpPr>
        <p:spPr>
          <a:xfrm>
            <a:off x="609603" y="6356355"/>
            <a:ext cx="2844799" cy="365125"/>
          </a:xfrm>
          <a:prstGeom prst="rect">
            <a:avLst/>
          </a:prstGeom>
          <a:noFill/>
          <a:ln>
            <a:noFill/>
          </a:ln>
        </p:spPr>
        <p:txBody>
          <a:bodyPr lIns="91425" tIns="91425" rIns="91425" bIns="91425" anchor="ctr" anchorCtr="0"/>
          <a:lstStyle>
            <a:lvl1pPr marL="0" marR="0" indent="0" algn="l" rtl="0">
              <a:spcBef>
                <a:spcPts val="0"/>
              </a:spcBef>
              <a:defRPr sz="831" b="0" i="0" u="none" strike="noStrike" cap="none" baseline="0">
                <a:solidFill>
                  <a:srgbClr val="888888"/>
                </a:solidFill>
                <a:latin typeface="Calibri"/>
                <a:ea typeface="Calibri"/>
                <a:cs typeface="Calibri"/>
                <a:sym typeface="Calibri"/>
              </a:defRPr>
            </a:lvl1pPr>
            <a:lvl2pPr marL="316531" marR="0" indent="0" algn="l" rtl="0">
              <a:spcBef>
                <a:spcPts val="0"/>
              </a:spcBef>
              <a:defRPr sz="1247" b="0" i="0" u="none" strike="noStrike" cap="none" baseline="0">
                <a:solidFill>
                  <a:schemeClr val="dk1"/>
                </a:solidFill>
                <a:latin typeface="Calibri"/>
                <a:ea typeface="Calibri"/>
                <a:cs typeface="Calibri"/>
                <a:sym typeface="Calibri"/>
              </a:defRPr>
            </a:lvl2pPr>
            <a:lvl3pPr marL="633062" marR="0" indent="0" algn="l" rtl="0">
              <a:spcBef>
                <a:spcPts val="0"/>
              </a:spcBef>
              <a:defRPr sz="1247" b="0" i="0" u="none" strike="noStrike" cap="none" baseline="0">
                <a:solidFill>
                  <a:schemeClr val="dk1"/>
                </a:solidFill>
                <a:latin typeface="Calibri"/>
                <a:ea typeface="Calibri"/>
                <a:cs typeface="Calibri"/>
                <a:sym typeface="Calibri"/>
              </a:defRPr>
            </a:lvl3pPr>
            <a:lvl4pPr marL="949593" marR="0" indent="0" algn="l" rtl="0">
              <a:spcBef>
                <a:spcPts val="0"/>
              </a:spcBef>
              <a:defRPr sz="1247" b="0" i="0" u="none" strike="noStrike" cap="none" baseline="0">
                <a:solidFill>
                  <a:schemeClr val="dk1"/>
                </a:solidFill>
                <a:latin typeface="Calibri"/>
                <a:ea typeface="Calibri"/>
                <a:cs typeface="Calibri"/>
                <a:sym typeface="Calibri"/>
              </a:defRPr>
            </a:lvl4pPr>
            <a:lvl5pPr marL="1266124" marR="0" indent="0" algn="l" rtl="0">
              <a:spcBef>
                <a:spcPts val="0"/>
              </a:spcBef>
              <a:defRPr sz="1247" b="0" i="0" u="none" strike="noStrike" cap="none" baseline="0">
                <a:solidFill>
                  <a:schemeClr val="dk1"/>
                </a:solidFill>
                <a:latin typeface="Calibri"/>
                <a:ea typeface="Calibri"/>
                <a:cs typeface="Calibri"/>
                <a:sym typeface="Calibri"/>
              </a:defRPr>
            </a:lvl5pPr>
            <a:lvl6pPr marL="1582655" marR="0" indent="0" algn="l" rtl="0">
              <a:spcBef>
                <a:spcPts val="0"/>
              </a:spcBef>
              <a:defRPr sz="1247" b="0" i="0" u="none" strike="noStrike" cap="none" baseline="0">
                <a:solidFill>
                  <a:schemeClr val="dk1"/>
                </a:solidFill>
                <a:latin typeface="Calibri"/>
                <a:ea typeface="Calibri"/>
                <a:cs typeface="Calibri"/>
                <a:sym typeface="Calibri"/>
              </a:defRPr>
            </a:lvl6pPr>
            <a:lvl7pPr marL="1899186" marR="0" indent="0" algn="l" rtl="0">
              <a:spcBef>
                <a:spcPts val="0"/>
              </a:spcBef>
              <a:defRPr sz="1247" b="0" i="0" u="none" strike="noStrike" cap="none" baseline="0">
                <a:solidFill>
                  <a:schemeClr val="dk1"/>
                </a:solidFill>
                <a:latin typeface="Calibri"/>
                <a:ea typeface="Calibri"/>
                <a:cs typeface="Calibri"/>
                <a:sym typeface="Calibri"/>
              </a:defRPr>
            </a:lvl7pPr>
            <a:lvl8pPr marL="2215717" marR="0" indent="0" algn="l" rtl="0">
              <a:spcBef>
                <a:spcPts val="0"/>
              </a:spcBef>
              <a:defRPr sz="1247" b="0" i="0" u="none" strike="noStrike" cap="none" baseline="0">
                <a:solidFill>
                  <a:schemeClr val="dk1"/>
                </a:solidFill>
                <a:latin typeface="Calibri"/>
                <a:ea typeface="Calibri"/>
                <a:cs typeface="Calibri"/>
                <a:sym typeface="Calibri"/>
              </a:defRPr>
            </a:lvl8pPr>
            <a:lvl9pPr marL="2532248" marR="0" indent="0" algn="l" rtl="0">
              <a:spcBef>
                <a:spcPts val="0"/>
              </a:spcBef>
              <a:defRPr sz="1247" b="0" i="0" u="none" strike="noStrike" cap="none" baseline="0">
                <a:solidFill>
                  <a:schemeClr val="dk1"/>
                </a:solidFill>
                <a:latin typeface="Calibri"/>
                <a:ea typeface="Calibri"/>
                <a:cs typeface="Calibri"/>
                <a:sym typeface="Calibri"/>
              </a:defRPr>
            </a:lvl9pPr>
          </a:lstStyle>
          <a:p>
            <a:fld id="{8CDAC989-0261-4194-AAAC-EB118FD6D2C1}" type="datetime1">
              <a:rPr lang="ja-JP" altLang="en-US" smtClean="0"/>
              <a:t>2023/8/24</a:t>
            </a:fld>
            <a:endParaRPr/>
          </a:p>
        </p:txBody>
      </p:sp>
      <p:sp>
        <p:nvSpPr>
          <p:cNvPr id="41" name="Shape 41"/>
          <p:cNvSpPr txBox="1">
            <a:spLocks noGrp="1"/>
          </p:cNvSpPr>
          <p:nvPr>
            <p:ph type="ftr" idx="11"/>
          </p:nvPr>
        </p:nvSpPr>
        <p:spPr>
          <a:xfrm>
            <a:off x="4165602" y="6643825"/>
            <a:ext cx="3860800" cy="155310"/>
          </a:xfrm>
          <a:prstGeom prst="rect">
            <a:avLst/>
          </a:prstGeom>
          <a:noFill/>
          <a:ln>
            <a:noFill/>
          </a:ln>
        </p:spPr>
        <p:txBody>
          <a:bodyPr lIns="91425" tIns="91425" rIns="91425" bIns="91425" anchor="ctr" anchorCtr="0"/>
          <a:lstStyle>
            <a:lvl1pPr marL="0" marR="0" indent="0" algn="ctr" rtl="0">
              <a:spcBef>
                <a:spcPts val="0"/>
              </a:spcBef>
              <a:defRPr sz="831" b="0" i="0" u="none" strike="noStrike" cap="none" baseline="0">
                <a:solidFill>
                  <a:srgbClr val="888888"/>
                </a:solidFill>
                <a:latin typeface="Calibri"/>
                <a:ea typeface="Calibri"/>
                <a:cs typeface="Calibri"/>
                <a:sym typeface="Calibri"/>
              </a:defRPr>
            </a:lvl1pPr>
            <a:lvl2pPr marL="316531" marR="0" indent="0" algn="l" rtl="0">
              <a:spcBef>
                <a:spcPts val="0"/>
              </a:spcBef>
              <a:defRPr sz="1247" b="0" i="0" u="none" strike="noStrike" cap="none" baseline="0">
                <a:solidFill>
                  <a:schemeClr val="dk1"/>
                </a:solidFill>
                <a:latin typeface="Calibri"/>
                <a:ea typeface="Calibri"/>
                <a:cs typeface="Calibri"/>
                <a:sym typeface="Calibri"/>
              </a:defRPr>
            </a:lvl2pPr>
            <a:lvl3pPr marL="633062" marR="0" indent="0" algn="l" rtl="0">
              <a:spcBef>
                <a:spcPts val="0"/>
              </a:spcBef>
              <a:defRPr sz="1247" b="0" i="0" u="none" strike="noStrike" cap="none" baseline="0">
                <a:solidFill>
                  <a:schemeClr val="dk1"/>
                </a:solidFill>
                <a:latin typeface="Calibri"/>
                <a:ea typeface="Calibri"/>
                <a:cs typeface="Calibri"/>
                <a:sym typeface="Calibri"/>
              </a:defRPr>
            </a:lvl3pPr>
            <a:lvl4pPr marL="949593" marR="0" indent="0" algn="l" rtl="0">
              <a:spcBef>
                <a:spcPts val="0"/>
              </a:spcBef>
              <a:defRPr sz="1247" b="0" i="0" u="none" strike="noStrike" cap="none" baseline="0">
                <a:solidFill>
                  <a:schemeClr val="dk1"/>
                </a:solidFill>
                <a:latin typeface="Calibri"/>
                <a:ea typeface="Calibri"/>
                <a:cs typeface="Calibri"/>
                <a:sym typeface="Calibri"/>
              </a:defRPr>
            </a:lvl4pPr>
            <a:lvl5pPr marL="1266124" marR="0" indent="0" algn="l" rtl="0">
              <a:spcBef>
                <a:spcPts val="0"/>
              </a:spcBef>
              <a:defRPr sz="1247" b="0" i="0" u="none" strike="noStrike" cap="none" baseline="0">
                <a:solidFill>
                  <a:schemeClr val="dk1"/>
                </a:solidFill>
                <a:latin typeface="Calibri"/>
                <a:ea typeface="Calibri"/>
                <a:cs typeface="Calibri"/>
                <a:sym typeface="Calibri"/>
              </a:defRPr>
            </a:lvl5pPr>
            <a:lvl6pPr marL="1582655" marR="0" indent="0" algn="l" rtl="0">
              <a:spcBef>
                <a:spcPts val="0"/>
              </a:spcBef>
              <a:defRPr sz="1247" b="0" i="0" u="none" strike="noStrike" cap="none" baseline="0">
                <a:solidFill>
                  <a:schemeClr val="dk1"/>
                </a:solidFill>
                <a:latin typeface="Calibri"/>
                <a:ea typeface="Calibri"/>
                <a:cs typeface="Calibri"/>
                <a:sym typeface="Calibri"/>
              </a:defRPr>
            </a:lvl6pPr>
            <a:lvl7pPr marL="1899186" marR="0" indent="0" algn="l" rtl="0">
              <a:spcBef>
                <a:spcPts val="0"/>
              </a:spcBef>
              <a:defRPr sz="1247" b="0" i="0" u="none" strike="noStrike" cap="none" baseline="0">
                <a:solidFill>
                  <a:schemeClr val="dk1"/>
                </a:solidFill>
                <a:latin typeface="Calibri"/>
                <a:ea typeface="Calibri"/>
                <a:cs typeface="Calibri"/>
                <a:sym typeface="Calibri"/>
              </a:defRPr>
            </a:lvl7pPr>
            <a:lvl8pPr marL="2215717" marR="0" indent="0" algn="l" rtl="0">
              <a:spcBef>
                <a:spcPts val="0"/>
              </a:spcBef>
              <a:defRPr sz="1247" b="0" i="0" u="none" strike="noStrike" cap="none" baseline="0">
                <a:solidFill>
                  <a:schemeClr val="dk1"/>
                </a:solidFill>
                <a:latin typeface="Calibri"/>
                <a:ea typeface="Calibri"/>
                <a:cs typeface="Calibri"/>
                <a:sym typeface="Calibri"/>
              </a:defRPr>
            </a:lvl8pPr>
            <a:lvl9pPr marL="2532248" marR="0" indent="0" algn="l" rtl="0">
              <a:spcBef>
                <a:spcPts val="0"/>
              </a:spcBef>
              <a:defRPr sz="1247"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42" name="Shape 42"/>
          <p:cNvSpPr txBox="1">
            <a:spLocks noGrp="1"/>
          </p:cNvSpPr>
          <p:nvPr>
            <p:ph type="sldNum" idx="12"/>
          </p:nvPr>
        </p:nvSpPr>
        <p:spPr>
          <a:xfrm>
            <a:off x="9347201" y="6461262"/>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831">
                <a:solidFill>
                  <a:srgbClr val="888888"/>
                </a:solidFill>
                <a:latin typeface="Calibri"/>
                <a:ea typeface="Calibri"/>
                <a:cs typeface="Calibri"/>
                <a:sym typeface="Calibri"/>
              </a:rPr>
              <a:pPr algn="r">
                <a:buSzPct val="25000"/>
              </a:pPr>
              <a:t>‹#›</a:t>
            </a:fld>
            <a:endParaRPr lang="en-US" sz="831">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927694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97B3B1F7-5F75-46DA-A4F3-F92FE71610EC}" type="datetime1">
              <a:rPr lang="ja-JP" altLang="en-US" smtClean="0"/>
              <a:t>2023/8/24</a:t>
            </a:fld>
            <a:endParaRPr/>
          </a:p>
        </p:txBody>
      </p:sp>
      <p:sp>
        <p:nvSpPr>
          <p:cNvPr id="24" name="Shape 24"/>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25" name="Shape 25"/>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35736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6F5C53A-9487-47CC-A9EC-42A26FD930DC}"/>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36B798B1-063A-4069-849C-93A71E6E5D1F}" type="datetime1">
              <a:rPr lang="ja-JP" altLang="en-US" smtClean="0"/>
              <a:t>2023/8/24</a:t>
            </a:fld>
            <a:endParaRPr lang="en-US" altLang="ja-JP"/>
          </a:p>
        </p:txBody>
      </p:sp>
      <p:sp>
        <p:nvSpPr>
          <p:cNvPr id="6" name="Footer Placeholder 5">
            <a:extLst>
              <a:ext uri="{FF2B5EF4-FFF2-40B4-BE49-F238E27FC236}">
                <a16:creationId xmlns:a16="http://schemas.microsoft.com/office/drawing/2014/main" id="{90093498-06D1-46E8-B5ED-DD2F484F46DD}"/>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85A99AD0-379F-4B70-B7C1-F730E78008C8}"/>
              </a:ext>
            </a:extLst>
          </p:cNvPr>
          <p:cNvSpPr>
            <a:spLocks noGrp="1"/>
          </p:cNvSpPr>
          <p:nvPr>
            <p:ph type="sldNum" sz="quarter" idx="12"/>
          </p:nvPr>
        </p:nvSpPr>
        <p:spPr/>
        <p:txBody>
          <a:bodyPr/>
          <a:lstStyle>
            <a:lvl1pPr>
              <a:defRPr/>
            </a:lvl1pPr>
          </a:lstStyle>
          <a:p>
            <a:pPr>
              <a:defRPr/>
            </a:pPr>
            <a:fld id="{E8F86CDF-FA00-41F2-A5F4-BB307BA49DCB}" type="slidenum">
              <a:rPr lang="en-US" altLang="ja-JP"/>
              <a:pPr>
                <a:defRPr/>
              </a:pPr>
              <a:t>‹#›</a:t>
            </a:fld>
            <a:endParaRPr lang="en-US" altLang="ja-JP"/>
          </a:p>
        </p:txBody>
      </p:sp>
    </p:spTree>
    <p:extLst>
      <p:ext uri="{BB962C8B-B14F-4D97-AF65-F5344CB8AC3E}">
        <p14:creationId xmlns:p14="http://schemas.microsoft.com/office/powerpoint/2010/main" val="180007968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1DC58239-142C-45A1-B547-3FFA5CC65231}" type="datetime1">
              <a:rPr lang="ja-JP" altLang="en-US" smtClean="0">
                <a:solidFill>
                  <a:prstClr val="black">
                    <a:tint val="75000"/>
                  </a:prstClr>
                </a:solidFill>
              </a:rPr>
              <a:t>2023/8/24</a:t>
            </a:fld>
            <a:endParaRPr lang="ja-JP" altLang="en-US">
              <a:solidFill>
                <a:prstClr val="black">
                  <a:tint val="75000"/>
                </a:prstClr>
              </a:solidFill>
            </a:endParaRPr>
          </a:p>
        </p:txBody>
      </p:sp>
      <p:sp>
        <p:nvSpPr>
          <p:cNvPr id="7" name="Shape 41">
            <a:extLst>
              <a:ext uri="{FF2B5EF4-FFF2-40B4-BE49-F238E27FC236}">
                <a16:creationId xmlns:a16="http://schemas.microsoft.com/office/drawing/2014/main" id="{BC6F3A1A-D958-050A-A57A-88789BB5BD11}"/>
              </a:ext>
            </a:extLst>
          </p:cNvPr>
          <p:cNvSpPr txBox="1">
            <a:spLocks noGrp="1"/>
          </p:cNvSpPr>
          <p:nvPr>
            <p:ph type="ftr" idx="11"/>
          </p:nvPr>
        </p:nvSpPr>
        <p:spPr>
          <a:xfrm>
            <a:off x="4165600" y="6356350"/>
            <a:ext cx="3860800" cy="365125"/>
          </a:xfrm>
        </p:spPr>
        <p:txBody>
          <a:bodyPr/>
          <a:lstStyle>
            <a:lvl1pPr>
              <a:defRPr sz="800"/>
            </a:lvl1pPr>
          </a:lstStyle>
          <a:p>
            <a:r>
              <a:rPr lang="en-US" altLang="ja-JP"/>
              <a:t>Copyright©️ 2023 HRD, Inc. All Rights Reserved. Strictly Confidential.</a:t>
            </a:r>
            <a:endParaRPr lang="ja-JP" altLang="ja-JP"/>
          </a:p>
        </p:txBody>
      </p:sp>
      <p:sp>
        <p:nvSpPr>
          <p:cNvPr id="8" name="Shape 42">
            <a:extLst>
              <a:ext uri="{FF2B5EF4-FFF2-40B4-BE49-F238E27FC236}">
                <a16:creationId xmlns:a16="http://schemas.microsoft.com/office/drawing/2014/main" id="{11BA9ABB-212C-A027-71B0-3B830FA9FE36}"/>
              </a:ext>
            </a:extLst>
          </p:cNvPr>
          <p:cNvSpPr txBox="1">
            <a:spLocks noGrp="1"/>
          </p:cNvSpPr>
          <p:nvPr>
            <p:ph type="sldNum" idx="12"/>
          </p:nvPr>
        </p:nvSpPr>
        <p:spPr>
          <a:xfrm>
            <a:off x="8737600" y="6356350"/>
            <a:ext cx="2844800" cy="365125"/>
          </a:xfrm>
        </p:spPr>
        <p:txBody>
          <a:bodyPr/>
          <a:lstStyle>
            <a:lvl1pPr>
              <a:defRPr sz="800"/>
            </a:lvl1pPr>
          </a:lstStyle>
          <a:p>
            <a:fld id="{EDF4CB79-562A-46E1-8054-4C9F45C94D3A}" type="slidenum">
              <a:rPr lang="en-US" altLang="ja-JP"/>
              <a:pPr/>
              <a:t>‹#›</a:t>
            </a:fld>
            <a:endParaRPr lang="en-US" altLang="ja-JP"/>
          </a:p>
        </p:txBody>
      </p:sp>
    </p:spTree>
    <p:extLst>
      <p:ext uri="{BB962C8B-B14F-4D97-AF65-F5344CB8AC3E}">
        <p14:creationId xmlns:p14="http://schemas.microsoft.com/office/powerpoint/2010/main" val="16881398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E2DE410-4D98-41B7-8DB0-A9A179B8AE19}" type="datetime1">
              <a:rPr lang="ja-JP" altLang="en-US" smtClean="0">
                <a:solidFill>
                  <a:prstClr val="black">
                    <a:tint val="75000"/>
                  </a:prstClr>
                </a:solidFill>
              </a:rPr>
              <a:t>2023/8/24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24DD66-6AD9-4E3C-BEBA-AB28FC9ADBB1}"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図 6"/>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99320"/>
                    </a14:imgEffect>
                  </a14:imgLayer>
                </a14:imgProps>
              </a:ext>
            </a:extLst>
          </a:blip>
          <a:stretch>
            <a:fillRect/>
          </a:stretch>
        </p:blipFill>
        <p:spPr>
          <a:xfrm>
            <a:off x="8926156" y="6047303"/>
            <a:ext cx="2658757" cy="661298"/>
          </a:xfrm>
          <a:prstGeom prst="rect">
            <a:avLst/>
          </a:prstGeom>
        </p:spPr>
      </p:pic>
    </p:spTree>
    <p:extLst>
      <p:ext uri="{BB962C8B-B14F-4D97-AF65-F5344CB8AC3E}">
        <p14:creationId xmlns:p14="http://schemas.microsoft.com/office/powerpoint/2010/main" val="253258821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A899ED9-47D5-4A34-AA8D-FBC82BB4B93D}" type="datetime1">
              <a:rPr lang="ja-JP" altLang="en-US" smtClean="0">
                <a:solidFill>
                  <a:prstClr val="black">
                    <a:tint val="75000"/>
                  </a:prstClr>
                </a:solidFill>
              </a:rPr>
              <a:t>2023/8/24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24DD66-6AD9-4E3C-BEBA-AB28FC9ADBB1}"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図 6"/>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99320"/>
                    </a14:imgEffect>
                  </a14:imgLayer>
                </a14:imgProps>
              </a:ext>
            </a:extLst>
          </a:blip>
          <a:stretch>
            <a:fillRect/>
          </a:stretch>
        </p:blipFill>
        <p:spPr>
          <a:xfrm>
            <a:off x="8917295" y="6025703"/>
            <a:ext cx="2658757" cy="661298"/>
          </a:xfrm>
          <a:prstGeom prst="rect">
            <a:avLst/>
          </a:prstGeom>
        </p:spPr>
      </p:pic>
    </p:spTree>
    <p:extLst>
      <p:ext uri="{BB962C8B-B14F-4D97-AF65-F5344CB8AC3E}">
        <p14:creationId xmlns:p14="http://schemas.microsoft.com/office/powerpoint/2010/main" val="35202959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F7400D6-A989-4316-B087-6E909C200DD9}" type="datetime1">
              <a:rPr lang="ja-JP" altLang="en-US" smtClean="0">
                <a:solidFill>
                  <a:prstClr val="black">
                    <a:tint val="75000"/>
                  </a:prstClr>
                </a:solidFill>
              </a:rPr>
              <a:t>2023/8/24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24DD66-6AD9-4E3C-BEBA-AB28FC9ADBB1}"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8" name="図 7"/>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99320"/>
                    </a14:imgEffect>
                  </a14:imgLayer>
                </a14:imgProps>
              </a:ext>
            </a:extLst>
          </a:blip>
          <a:stretch>
            <a:fillRect/>
          </a:stretch>
        </p:blipFill>
        <p:spPr>
          <a:xfrm>
            <a:off x="8917295" y="6047303"/>
            <a:ext cx="2658757" cy="661298"/>
          </a:xfrm>
          <a:prstGeom prst="rect">
            <a:avLst/>
          </a:prstGeom>
        </p:spPr>
      </p:pic>
    </p:spTree>
    <p:extLst>
      <p:ext uri="{BB962C8B-B14F-4D97-AF65-F5344CB8AC3E}">
        <p14:creationId xmlns:p14="http://schemas.microsoft.com/office/powerpoint/2010/main" val="12746435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678EDA1-3CF7-4D28-93B6-115A1952E2A8}" type="datetime1">
              <a:rPr lang="ja-JP" altLang="en-US" smtClean="0">
                <a:solidFill>
                  <a:prstClr val="black">
                    <a:tint val="75000"/>
                  </a:prstClr>
                </a:solidFill>
              </a:rPr>
              <a:t>2023/8/24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24DD66-6AD9-4E3C-BEBA-AB28FC9ADBB1}"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10" name="図 9"/>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99320"/>
                    </a14:imgEffect>
                  </a14:imgLayer>
                </a14:imgProps>
              </a:ext>
            </a:extLst>
          </a:blip>
          <a:stretch>
            <a:fillRect/>
          </a:stretch>
        </p:blipFill>
        <p:spPr>
          <a:xfrm>
            <a:off x="8917295" y="6025703"/>
            <a:ext cx="2658757" cy="661298"/>
          </a:xfrm>
          <a:prstGeom prst="rect">
            <a:avLst/>
          </a:prstGeom>
        </p:spPr>
      </p:pic>
    </p:spTree>
    <p:extLst>
      <p:ext uri="{BB962C8B-B14F-4D97-AF65-F5344CB8AC3E}">
        <p14:creationId xmlns:p14="http://schemas.microsoft.com/office/powerpoint/2010/main" val="20958706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2E6DC09A-59FA-4767-8DD7-519A0FFAD5BE}" type="datetime1">
              <a:rPr lang="ja-JP" altLang="en-US" smtClean="0">
                <a:solidFill>
                  <a:prstClr val="black">
                    <a:tint val="75000"/>
                  </a:prstClr>
                </a:solidFill>
              </a:rPr>
              <a:t>2023/8/24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24DD66-6AD9-4E3C-BEBA-AB28FC9ADBB1}"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6" name="図 5"/>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99320"/>
                    </a14:imgEffect>
                  </a14:imgLayer>
                </a14:imgProps>
              </a:ext>
            </a:extLst>
          </a:blip>
          <a:stretch>
            <a:fillRect/>
          </a:stretch>
        </p:blipFill>
        <p:spPr>
          <a:xfrm>
            <a:off x="8917295" y="6025703"/>
            <a:ext cx="2658757" cy="661298"/>
          </a:xfrm>
          <a:prstGeom prst="rect">
            <a:avLst/>
          </a:prstGeom>
        </p:spPr>
      </p:pic>
      <p:pic>
        <p:nvPicPr>
          <p:cNvPr id="7" name="図 6"/>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99320"/>
                    </a14:imgEffect>
                  </a14:imgLayer>
                </a14:imgProps>
              </a:ext>
            </a:extLst>
          </a:blip>
          <a:stretch>
            <a:fillRect/>
          </a:stretch>
        </p:blipFill>
        <p:spPr>
          <a:xfrm>
            <a:off x="9104864" y="6178103"/>
            <a:ext cx="2658757" cy="661298"/>
          </a:xfrm>
          <a:prstGeom prst="rect">
            <a:avLst/>
          </a:prstGeom>
        </p:spPr>
      </p:pic>
    </p:spTree>
    <p:extLst>
      <p:ext uri="{BB962C8B-B14F-4D97-AF65-F5344CB8AC3E}">
        <p14:creationId xmlns:p14="http://schemas.microsoft.com/office/powerpoint/2010/main" val="138667356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50E5B0-AC87-45B8-A960-AFEE71A2D4E8}" type="datetime1">
              <a:rPr lang="ja-JP" altLang="en-US" smtClean="0">
                <a:solidFill>
                  <a:prstClr val="black">
                    <a:tint val="75000"/>
                  </a:prstClr>
                </a:solidFill>
              </a:rPr>
              <a:t>2023/8/24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24DD66-6AD9-4E3C-BEBA-AB28FC9ADBB1}"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5" name="図 4"/>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99320"/>
                    </a14:imgEffect>
                  </a14:imgLayer>
                </a14:imgProps>
              </a:ext>
            </a:extLst>
          </a:blip>
          <a:stretch>
            <a:fillRect/>
          </a:stretch>
        </p:blipFill>
        <p:spPr>
          <a:xfrm>
            <a:off x="8917295" y="6025703"/>
            <a:ext cx="2658757" cy="661298"/>
          </a:xfrm>
          <a:prstGeom prst="rect">
            <a:avLst/>
          </a:prstGeom>
        </p:spPr>
      </p:pic>
    </p:spTree>
    <p:extLst>
      <p:ext uri="{BB962C8B-B14F-4D97-AF65-F5344CB8AC3E}">
        <p14:creationId xmlns:p14="http://schemas.microsoft.com/office/powerpoint/2010/main" val="192047721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414B23-8E7A-4535-9656-A6343A126A0F}" type="datetime1">
              <a:rPr lang="ja-JP" altLang="en-US" smtClean="0">
                <a:solidFill>
                  <a:prstClr val="black">
                    <a:tint val="75000"/>
                  </a:prstClr>
                </a:solidFill>
              </a:rPr>
              <a:t>2023/8/24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24DD66-6AD9-4E3C-BEBA-AB28FC9ADBB1}"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8" name="図 7"/>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99320"/>
                    </a14:imgEffect>
                  </a14:imgLayer>
                </a14:imgProps>
              </a:ext>
            </a:extLst>
          </a:blip>
          <a:stretch>
            <a:fillRect/>
          </a:stretch>
        </p:blipFill>
        <p:spPr>
          <a:xfrm>
            <a:off x="8917295" y="6025703"/>
            <a:ext cx="2658757" cy="661298"/>
          </a:xfrm>
          <a:prstGeom prst="rect">
            <a:avLst/>
          </a:prstGeom>
        </p:spPr>
      </p:pic>
    </p:spTree>
    <p:extLst>
      <p:ext uri="{BB962C8B-B14F-4D97-AF65-F5344CB8AC3E}">
        <p14:creationId xmlns:p14="http://schemas.microsoft.com/office/powerpoint/2010/main" val="33954275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54248-79A0-4961-8473-5A68792BB256}" type="datetime1">
              <a:rPr lang="ja-JP" altLang="en-US" smtClean="0">
                <a:solidFill>
                  <a:prstClr val="black">
                    <a:tint val="75000"/>
                  </a:prstClr>
                </a:solidFill>
              </a:rPr>
              <a:t>2023/8/24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24DD66-6AD9-4E3C-BEBA-AB28FC9ADBB1}"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8" name="図 7"/>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99320"/>
                    </a14:imgEffect>
                  </a14:imgLayer>
                </a14:imgProps>
              </a:ext>
            </a:extLst>
          </a:blip>
          <a:stretch>
            <a:fillRect/>
          </a:stretch>
        </p:blipFill>
        <p:spPr>
          <a:xfrm>
            <a:off x="8917295" y="6025703"/>
            <a:ext cx="2658757" cy="661298"/>
          </a:xfrm>
          <a:prstGeom prst="rect">
            <a:avLst/>
          </a:prstGeom>
        </p:spPr>
      </p:pic>
    </p:spTree>
    <p:extLst>
      <p:ext uri="{BB962C8B-B14F-4D97-AF65-F5344CB8AC3E}">
        <p14:creationId xmlns:p14="http://schemas.microsoft.com/office/powerpoint/2010/main" val="218854534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76F414F-EF54-4171-B0BB-FE5A55640A66}" type="datetime1">
              <a:rPr lang="ja-JP" altLang="en-US" smtClean="0">
                <a:solidFill>
                  <a:prstClr val="black">
                    <a:tint val="75000"/>
                  </a:prstClr>
                </a:solidFill>
              </a:rPr>
              <a:t>2023/8/24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24DD66-6AD9-4E3C-BEBA-AB28FC9ADBB1}"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図 6"/>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99320"/>
                    </a14:imgEffect>
                  </a14:imgLayer>
                </a14:imgProps>
              </a:ext>
            </a:extLst>
          </a:blip>
          <a:stretch>
            <a:fillRect/>
          </a:stretch>
        </p:blipFill>
        <p:spPr>
          <a:xfrm>
            <a:off x="8917295" y="6025703"/>
            <a:ext cx="2658757" cy="661298"/>
          </a:xfrm>
          <a:prstGeom prst="rect">
            <a:avLst/>
          </a:prstGeom>
        </p:spPr>
      </p:pic>
    </p:spTree>
    <p:extLst>
      <p:ext uri="{BB962C8B-B14F-4D97-AF65-F5344CB8AC3E}">
        <p14:creationId xmlns:p14="http://schemas.microsoft.com/office/powerpoint/2010/main" val="1864157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3FA77-2055-49DD-8899-34C9AF87D7B8}"/>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3C473954-7B20-4DBB-ADDF-9646A65A8F23}"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AFB05CD4-BCF1-4614-A8BA-E335EB1BF560}"/>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92964FF8-28ED-410B-9B1A-A7CA64824E99}"/>
              </a:ext>
            </a:extLst>
          </p:cNvPr>
          <p:cNvSpPr>
            <a:spLocks noGrp="1"/>
          </p:cNvSpPr>
          <p:nvPr>
            <p:ph type="sldNum" sz="quarter" idx="12"/>
          </p:nvPr>
        </p:nvSpPr>
        <p:spPr/>
        <p:txBody>
          <a:bodyPr/>
          <a:lstStyle>
            <a:lvl1pPr>
              <a:defRPr/>
            </a:lvl1pPr>
          </a:lstStyle>
          <a:p>
            <a:pPr>
              <a:defRPr/>
            </a:pPr>
            <a:fld id="{7B8CB445-C9B3-464A-8535-03738DF6139D}" type="slidenum">
              <a:rPr lang="en-US" altLang="ja-JP"/>
              <a:pPr>
                <a:defRPr/>
              </a:pPr>
              <a:t>‹#›</a:t>
            </a:fld>
            <a:endParaRPr lang="en-US" altLang="ja-JP"/>
          </a:p>
        </p:txBody>
      </p:sp>
    </p:spTree>
    <p:extLst>
      <p:ext uri="{BB962C8B-B14F-4D97-AF65-F5344CB8AC3E}">
        <p14:creationId xmlns:p14="http://schemas.microsoft.com/office/powerpoint/2010/main" val="184087612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E0AA6AC-10AC-400F-87D4-F489396426B8}" type="datetime1">
              <a:rPr lang="ja-JP" altLang="en-US" smtClean="0">
                <a:solidFill>
                  <a:prstClr val="black">
                    <a:tint val="75000"/>
                  </a:prstClr>
                </a:solidFill>
              </a:rPr>
              <a:t>2023/8/24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24DD66-6AD9-4E3C-BEBA-AB28FC9ADBB1}"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図 6"/>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99320"/>
                    </a14:imgEffect>
                  </a14:imgLayer>
                </a14:imgProps>
              </a:ext>
            </a:extLst>
          </a:blip>
          <a:stretch>
            <a:fillRect/>
          </a:stretch>
        </p:blipFill>
        <p:spPr>
          <a:xfrm>
            <a:off x="8917295" y="6025703"/>
            <a:ext cx="2658757" cy="661298"/>
          </a:xfrm>
          <a:prstGeom prst="rect">
            <a:avLst/>
          </a:prstGeom>
        </p:spPr>
      </p:pic>
    </p:spTree>
    <p:extLst>
      <p:ext uri="{BB962C8B-B14F-4D97-AF65-F5344CB8AC3E}">
        <p14:creationId xmlns:p14="http://schemas.microsoft.com/office/powerpoint/2010/main" val="50939239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D9E4418A-4056-4D78-8D3B-15BF75696FA5}" type="datetime1">
              <a:rPr lang="ja-JP" altLang="en-US" smtClean="0"/>
              <a:t>2023/8/24</a:t>
            </a:fld>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F348DA8F-F15C-456C-8068-0D3291FD9946}" type="slidenum">
              <a:rPr lang="en-US" altLang="ja-JP"/>
              <a:pPr/>
              <a:t>‹#›</a:t>
            </a:fld>
            <a:endParaRPr lang="en-US" altLang="ja-JP"/>
          </a:p>
        </p:txBody>
      </p:sp>
    </p:spTree>
    <p:extLst>
      <p:ext uri="{BB962C8B-B14F-4D97-AF65-F5344CB8AC3E}">
        <p14:creationId xmlns:p14="http://schemas.microsoft.com/office/powerpoint/2010/main" val="1707365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241C8263-59C5-4FCF-8360-5E12F498A1D9}" type="datetime1">
              <a:rPr lang="ja-JP" altLang="en-US" smtClean="0"/>
              <a:t>2023/8/24</a:t>
            </a:fld>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2F22C790-4ADD-41EA-8442-442B50B02690}" type="slidenum">
              <a:rPr lang="en-US" altLang="ja-JP"/>
              <a:pPr/>
              <a:t>‹#›</a:t>
            </a:fld>
            <a:endParaRPr lang="en-US" altLang="ja-JP"/>
          </a:p>
        </p:txBody>
      </p:sp>
    </p:spTree>
    <p:extLst>
      <p:ext uri="{BB962C8B-B14F-4D97-AF65-F5344CB8AC3E}">
        <p14:creationId xmlns:p14="http://schemas.microsoft.com/office/powerpoint/2010/main" val="15424623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CA4C592C-495C-48B4-BC40-77D81C4945AD}" type="datetime1">
              <a:rPr lang="ja-JP" altLang="en-US" smtClean="0"/>
              <a:t>2023/8/24</a:t>
            </a:fld>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ACC187AF-B839-4EF1-8B25-6ED0CD84A3ED}" type="slidenum">
              <a:rPr lang="en-US" altLang="ja-JP"/>
              <a:pPr/>
              <a:t>‹#›</a:t>
            </a:fld>
            <a:endParaRPr lang="en-US" altLang="ja-JP"/>
          </a:p>
        </p:txBody>
      </p:sp>
    </p:spTree>
    <p:extLst>
      <p:ext uri="{BB962C8B-B14F-4D97-AF65-F5344CB8AC3E}">
        <p14:creationId xmlns:p14="http://schemas.microsoft.com/office/powerpoint/2010/main" val="90032239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9D13EE8C-2B7E-4F32-A23A-254E63ECDD68}" type="datetime1">
              <a:rPr lang="ja-JP" altLang="en-US" smtClean="0"/>
              <a:t>2023/8/24</a:t>
            </a:fld>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fld id="{878E17E8-B7C6-4E67-8F35-029783F38036}" type="slidenum">
              <a:rPr lang="en-US" altLang="ja-JP"/>
              <a:pPr/>
              <a:t>‹#›</a:t>
            </a:fld>
            <a:endParaRPr lang="en-US" altLang="ja-JP"/>
          </a:p>
        </p:txBody>
      </p:sp>
    </p:spTree>
    <p:extLst>
      <p:ext uri="{BB962C8B-B14F-4D97-AF65-F5344CB8AC3E}">
        <p14:creationId xmlns:p14="http://schemas.microsoft.com/office/powerpoint/2010/main" val="77462663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5BCB5916-2D11-46C7-99A3-53D63A7D19B4}" type="datetime1">
              <a:rPr lang="ja-JP" altLang="en-US" smtClean="0"/>
              <a:t>2023/8/24</a:t>
            </a:fld>
            <a:endParaRPr lang="en-US" altLang="ja-JP"/>
          </a:p>
        </p:txBody>
      </p:sp>
      <p:sp>
        <p:nvSpPr>
          <p:cNvPr id="8" name="Footer Placeholder 7"/>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9" name="Slide Number Placeholder 8"/>
          <p:cNvSpPr>
            <a:spLocks noGrp="1"/>
          </p:cNvSpPr>
          <p:nvPr>
            <p:ph type="sldNum" sz="quarter" idx="12"/>
          </p:nvPr>
        </p:nvSpPr>
        <p:spPr/>
        <p:txBody>
          <a:bodyPr/>
          <a:lstStyle>
            <a:lvl1pPr>
              <a:defRPr/>
            </a:lvl1pPr>
          </a:lstStyle>
          <a:p>
            <a:fld id="{444AB189-E2AB-40D7-8520-1E0DE9A5B290}" type="slidenum">
              <a:rPr lang="en-US" altLang="ja-JP"/>
              <a:pPr/>
              <a:t>‹#›</a:t>
            </a:fld>
            <a:endParaRPr lang="en-US" altLang="ja-JP"/>
          </a:p>
        </p:txBody>
      </p:sp>
    </p:spTree>
    <p:extLst>
      <p:ext uri="{BB962C8B-B14F-4D97-AF65-F5344CB8AC3E}">
        <p14:creationId xmlns:p14="http://schemas.microsoft.com/office/powerpoint/2010/main" val="297393060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BB804624-8CA0-4D66-8CE9-57D81CF2D21A}" type="datetime1">
              <a:rPr lang="ja-JP" altLang="en-US" smtClean="0"/>
              <a:t>2023/8/24</a:t>
            </a:fld>
            <a:endParaRPr lang="en-US" altLang="ja-JP"/>
          </a:p>
        </p:txBody>
      </p:sp>
      <p:sp>
        <p:nvSpPr>
          <p:cNvPr id="4" name="Footer Placeholder 3"/>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5" name="Slide Number Placeholder 4"/>
          <p:cNvSpPr>
            <a:spLocks noGrp="1"/>
          </p:cNvSpPr>
          <p:nvPr>
            <p:ph type="sldNum" sz="quarter" idx="12"/>
          </p:nvPr>
        </p:nvSpPr>
        <p:spPr/>
        <p:txBody>
          <a:bodyPr/>
          <a:lstStyle>
            <a:lvl1pPr>
              <a:defRPr/>
            </a:lvl1pPr>
          </a:lstStyle>
          <a:p>
            <a:fld id="{DFEF2CC7-E285-4710-BCA1-D6C8924A5ABA}" type="slidenum">
              <a:rPr lang="en-US" altLang="ja-JP"/>
              <a:pPr/>
              <a:t>‹#›</a:t>
            </a:fld>
            <a:endParaRPr lang="en-US" altLang="ja-JP"/>
          </a:p>
        </p:txBody>
      </p:sp>
    </p:spTree>
    <p:extLst>
      <p:ext uri="{BB962C8B-B14F-4D97-AF65-F5344CB8AC3E}">
        <p14:creationId xmlns:p14="http://schemas.microsoft.com/office/powerpoint/2010/main" val="12652688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D7CD04A6-EEC8-4CEA-AB07-8CAC74E677ED}" type="datetime1">
              <a:rPr lang="ja-JP" altLang="en-US" smtClean="0"/>
              <a:t>2023/8/24</a:t>
            </a:fld>
            <a:endParaRPr lang="en-US" altLang="ja-JP"/>
          </a:p>
        </p:txBody>
      </p:sp>
      <p:sp>
        <p:nvSpPr>
          <p:cNvPr id="3" name="Footer Placeholder 2"/>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Slide Number Placeholder 3"/>
          <p:cNvSpPr>
            <a:spLocks noGrp="1"/>
          </p:cNvSpPr>
          <p:nvPr>
            <p:ph type="sldNum" sz="quarter" idx="12"/>
          </p:nvPr>
        </p:nvSpPr>
        <p:spPr/>
        <p:txBody>
          <a:bodyPr/>
          <a:lstStyle>
            <a:lvl1pPr>
              <a:defRPr/>
            </a:lvl1pPr>
          </a:lstStyle>
          <a:p>
            <a:fld id="{310D6B07-D559-43D7-916B-DC613E757400}" type="slidenum">
              <a:rPr lang="en-US" altLang="ja-JP"/>
              <a:pPr/>
              <a:t>‹#›</a:t>
            </a:fld>
            <a:endParaRPr lang="en-US" altLang="ja-JP"/>
          </a:p>
        </p:txBody>
      </p:sp>
    </p:spTree>
    <p:extLst>
      <p:ext uri="{BB962C8B-B14F-4D97-AF65-F5344CB8AC3E}">
        <p14:creationId xmlns:p14="http://schemas.microsoft.com/office/powerpoint/2010/main" val="338062342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1304DAC5-2B40-4FA3-BD94-0D72E6C07377}" type="datetime1">
              <a:rPr lang="ja-JP" altLang="en-US" smtClean="0"/>
              <a:t>2023/8/24</a:t>
            </a:fld>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fld id="{DEE2F477-E2D2-4F0C-95CA-79AD49EB0D38}" type="slidenum">
              <a:rPr lang="en-US" altLang="ja-JP"/>
              <a:pPr/>
              <a:t>‹#›</a:t>
            </a:fld>
            <a:endParaRPr lang="en-US" altLang="ja-JP"/>
          </a:p>
        </p:txBody>
      </p:sp>
    </p:spTree>
    <p:extLst>
      <p:ext uri="{BB962C8B-B14F-4D97-AF65-F5344CB8AC3E}">
        <p14:creationId xmlns:p14="http://schemas.microsoft.com/office/powerpoint/2010/main" val="114279629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CA26BE0B-218F-46DB-A302-3C0640D7D6A4}" type="datetime1">
              <a:rPr lang="ja-JP" altLang="en-US" smtClean="0"/>
              <a:t>2023/8/24</a:t>
            </a:fld>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fld id="{CBF643C7-2454-4A70-9F2A-3D237B46FBE7}" type="slidenum">
              <a:rPr lang="en-US" altLang="ja-JP"/>
              <a:pPr/>
              <a:t>‹#›</a:t>
            </a:fld>
            <a:endParaRPr lang="en-US" altLang="ja-JP"/>
          </a:p>
        </p:txBody>
      </p:sp>
    </p:spTree>
    <p:extLst>
      <p:ext uri="{BB962C8B-B14F-4D97-AF65-F5344CB8AC3E}">
        <p14:creationId xmlns:p14="http://schemas.microsoft.com/office/powerpoint/2010/main" val="1103839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B6026-BACC-4C2A-A15C-029EEA6B64AF}"/>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8FC9D23B-BAA7-4477-B272-BEDEDDB78D60}"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16C5E567-7385-4ED3-8FEC-C39E745E35AD}"/>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A8644B27-827F-453C-9D14-4C459225C6CB}"/>
              </a:ext>
            </a:extLst>
          </p:cNvPr>
          <p:cNvSpPr>
            <a:spLocks noGrp="1"/>
          </p:cNvSpPr>
          <p:nvPr>
            <p:ph type="sldNum" sz="quarter" idx="12"/>
          </p:nvPr>
        </p:nvSpPr>
        <p:spPr/>
        <p:txBody>
          <a:bodyPr/>
          <a:lstStyle>
            <a:lvl1pPr>
              <a:defRPr/>
            </a:lvl1pPr>
          </a:lstStyle>
          <a:p>
            <a:pPr>
              <a:defRPr/>
            </a:pPr>
            <a:fld id="{186A4327-347D-488B-AEBF-14FCE38538BE}" type="slidenum">
              <a:rPr lang="en-US" altLang="ja-JP"/>
              <a:pPr>
                <a:defRPr/>
              </a:pPr>
              <a:t>‹#›</a:t>
            </a:fld>
            <a:endParaRPr lang="en-US" altLang="ja-JP"/>
          </a:p>
        </p:txBody>
      </p:sp>
    </p:spTree>
    <p:extLst>
      <p:ext uri="{BB962C8B-B14F-4D97-AF65-F5344CB8AC3E}">
        <p14:creationId xmlns:p14="http://schemas.microsoft.com/office/powerpoint/2010/main" val="5131588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E938C0EA-5645-4474-98DF-E298D0781B2F}" type="datetime1">
              <a:rPr lang="ja-JP" altLang="en-US" smtClean="0"/>
              <a:t>2023/8/24</a:t>
            </a:fld>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40CB01B4-2DFB-4B9D-94E0-BBE74BBE6D60}" type="slidenum">
              <a:rPr lang="en-US" altLang="ja-JP"/>
              <a:pPr/>
              <a:t>‹#›</a:t>
            </a:fld>
            <a:endParaRPr lang="en-US" altLang="ja-JP"/>
          </a:p>
        </p:txBody>
      </p:sp>
    </p:spTree>
    <p:extLst>
      <p:ext uri="{BB962C8B-B14F-4D97-AF65-F5344CB8AC3E}">
        <p14:creationId xmlns:p14="http://schemas.microsoft.com/office/powerpoint/2010/main" val="105243650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595955F3-D42B-4F19-8844-F3D46A13B26B}" type="datetime1">
              <a:rPr lang="ja-JP" altLang="en-US" smtClean="0"/>
              <a:t>2023/8/24</a:t>
            </a:fld>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F470FDC0-3BFA-4B9E-AD90-4BDE9FB18A16}" type="slidenum">
              <a:rPr lang="en-US" altLang="ja-JP"/>
              <a:pPr/>
              <a:t>‹#›</a:t>
            </a:fld>
            <a:endParaRPr lang="en-US" altLang="ja-JP"/>
          </a:p>
        </p:txBody>
      </p:sp>
    </p:spTree>
    <p:extLst>
      <p:ext uri="{BB962C8B-B14F-4D97-AF65-F5344CB8AC3E}">
        <p14:creationId xmlns:p14="http://schemas.microsoft.com/office/powerpoint/2010/main" val="235683778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914400" y="2130425"/>
            <a:ext cx="10363200" cy="1470024"/>
          </a:xfrm>
          <a:prstGeom prst="rect">
            <a:avLst/>
          </a:prstGeom>
          <a:noFill/>
          <a:ln>
            <a:noFill/>
          </a:ln>
        </p:spPr>
        <p:txBody>
          <a:bodyPr/>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828801" y="3886200"/>
            <a:ext cx="8534399" cy="1752600"/>
          </a:xfrm>
          <a:prstGeom prst="rect">
            <a:avLst/>
          </a:prstGeom>
          <a:noFill/>
          <a:ln>
            <a:noFill/>
          </a:ln>
        </p:spPr>
        <p:txBody>
          <a:bodyPr/>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9348E37D-2BEF-4AE2-AF2E-A20396BBD6FF}"/>
              </a:ext>
            </a:extLst>
          </p:cNvPr>
          <p:cNvSpPr txBox="1">
            <a:spLocks noGrp="1"/>
          </p:cNvSpPr>
          <p:nvPr>
            <p:ph type="dt" idx="11"/>
          </p:nvPr>
        </p:nvSpPr>
        <p:spPr>
          <a:ln/>
        </p:spPr>
        <p:txBody>
          <a:bodyPr/>
          <a:lstStyle>
            <a:lvl1pPr>
              <a:defRPr/>
            </a:lvl1pPr>
          </a:lstStyle>
          <a:p>
            <a:pPr>
              <a:defRPr/>
            </a:pPr>
            <a:fld id="{968F319A-6F2B-4454-AB27-2CF345AD1873}" type="datetime1">
              <a:rPr lang="ja-JP" altLang="en-US" smtClean="0"/>
              <a:t>2023/8/24</a:t>
            </a:fld>
            <a:endParaRPr lang="ja-JP" altLang="ja-JP"/>
          </a:p>
        </p:txBody>
      </p:sp>
      <p:sp>
        <p:nvSpPr>
          <p:cNvPr id="5" name="Shape 12">
            <a:extLst>
              <a:ext uri="{FF2B5EF4-FFF2-40B4-BE49-F238E27FC236}">
                <a16:creationId xmlns:a16="http://schemas.microsoft.com/office/drawing/2014/main" id="{38959681-E78D-4A6E-A5E3-9DDF2FBD156B}"/>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46CCB82E-0164-4BC9-82EB-155F5826B213}"/>
              </a:ext>
            </a:extLst>
          </p:cNvPr>
          <p:cNvSpPr txBox="1">
            <a:spLocks noGrp="1"/>
          </p:cNvSpPr>
          <p:nvPr>
            <p:ph type="sldNum" idx="13"/>
          </p:nvPr>
        </p:nvSpPr>
        <p:spPr>
          <a:ln/>
        </p:spPr>
        <p:txBody>
          <a:bodyPr/>
          <a:lstStyle>
            <a:lvl1pPr>
              <a:defRPr/>
            </a:lvl1pPr>
          </a:lstStyle>
          <a:p>
            <a:pPr>
              <a:defRPr/>
            </a:pPr>
            <a:fld id="{878153F9-62AC-4E5D-AADA-A05848EB6B94}" type="slidenum">
              <a:rPr lang="en-US" altLang="ja-JP"/>
              <a:pPr>
                <a:defRPr/>
              </a:pPr>
              <a:t>‹#›</a:t>
            </a:fld>
            <a:endParaRPr lang="en-US" altLang="ja-JP"/>
          </a:p>
        </p:txBody>
      </p:sp>
    </p:spTree>
    <p:extLst>
      <p:ext uri="{BB962C8B-B14F-4D97-AF65-F5344CB8AC3E}">
        <p14:creationId xmlns:p14="http://schemas.microsoft.com/office/powerpoint/2010/main" val="226661718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09600" y="1600201"/>
            <a:ext cx="10972800" cy="4525963"/>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1725B2AF-6BB0-43FB-A707-0CB56F0B62CD}"/>
              </a:ext>
            </a:extLst>
          </p:cNvPr>
          <p:cNvSpPr txBox="1">
            <a:spLocks noGrp="1"/>
          </p:cNvSpPr>
          <p:nvPr>
            <p:ph type="dt" idx="11"/>
          </p:nvPr>
        </p:nvSpPr>
        <p:spPr>
          <a:ln/>
        </p:spPr>
        <p:txBody>
          <a:bodyPr/>
          <a:lstStyle>
            <a:lvl1pPr>
              <a:defRPr/>
            </a:lvl1pPr>
          </a:lstStyle>
          <a:p>
            <a:pPr>
              <a:defRPr/>
            </a:pPr>
            <a:fld id="{3A759597-DF0D-43DC-BB73-AC9B070B0ED4}" type="datetime1">
              <a:rPr lang="ja-JP" altLang="en-US" smtClean="0"/>
              <a:t>2023/8/24</a:t>
            </a:fld>
            <a:endParaRPr lang="ja-JP" altLang="ja-JP"/>
          </a:p>
        </p:txBody>
      </p:sp>
      <p:sp>
        <p:nvSpPr>
          <p:cNvPr id="5" name="Shape 12">
            <a:extLst>
              <a:ext uri="{FF2B5EF4-FFF2-40B4-BE49-F238E27FC236}">
                <a16:creationId xmlns:a16="http://schemas.microsoft.com/office/drawing/2014/main" id="{10AF4451-8611-4088-999E-86E85E18C29A}"/>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5C7365B8-13D3-4BD7-A878-ACE8AA895094}"/>
              </a:ext>
            </a:extLst>
          </p:cNvPr>
          <p:cNvSpPr txBox="1">
            <a:spLocks noGrp="1"/>
          </p:cNvSpPr>
          <p:nvPr>
            <p:ph type="sldNum" idx="13"/>
          </p:nvPr>
        </p:nvSpPr>
        <p:spPr>
          <a:ln/>
        </p:spPr>
        <p:txBody>
          <a:bodyPr/>
          <a:lstStyle>
            <a:lvl1pPr>
              <a:defRPr/>
            </a:lvl1pPr>
          </a:lstStyle>
          <a:p>
            <a:pPr>
              <a:defRPr/>
            </a:pPr>
            <a:fld id="{B1CD8590-C6C3-451E-85A6-56342E2FA809}" type="slidenum">
              <a:rPr lang="en-US" altLang="ja-JP"/>
              <a:pPr>
                <a:defRPr/>
              </a:pPr>
              <a:t>‹#›</a:t>
            </a:fld>
            <a:endParaRPr lang="en-US" altLang="ja-JP"/>
          </a:p>
        </p:txBody>
      </p:sp>
    </p:spTree>
    <p:extLst>
      <p:ext uri="{BB962C8B-B14F-4D97-AF65-F5344CB8AC3E}">
        <p14:creationId xmlns:p14="http://schemas.microsoft.com/office/powerpoint/2010/main" val="16610155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6197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 name="Shape 11">
            <a:extLst>
              <a:ext uri="{FF2B5EF4-FFF2-40B4-BE49-F238E27FC236}">
                <a16:creationId xmlns:a16="http://schemas.microsoft.com/office/drawing/2014/main" id="{868F103B-0ABF-495D-B3D6-76F4516D27E4}"/>
              </a:ext>
            </a:extLst>
          </p:cNvPr>
          <p:cNvSpPr txBox="1">
            <a:spLocks noGrp="1"/>
          </p:cNvSpPr>
          <p:nvPr>
            <p:ph type="dt" idx="11"/>
          </p:nvPr>
        </p:nvSpPr>
        <p:spPr>
          <a:ln/>
        </p:spPr>
        <p:txBody>
          <a:bodyPr/>
          <a:lstStyle>
            <a:lvl1pPr>
              <a:defRPr/>
            </a:lvl1pPr>
          </a:lstStyle>
          <a:p>
            <a:pPr>
              <a:defRPr/>
            </a:pPr>
            <a:fld id="{5C85DC15-A193-4589-A0EB-565EDA8D0C95}" type="datetime1">
              <a:rPr lang="ja-JP" altLang="en-US" smtClean="0"/>
              <a:t>2023/8/24</a:t>
            </a:fld>
            <a:endParaRPr lang="ja-JP" altLang="ja-JP"/>
          </a:p>
        </p:txBody>
      </p:sp>
      <p:sp>
        <p:nvSpPr>
          <p:cNvPr id="6" name="Shape 12">
            <a:extLst>
              <a:ext uri="{FF2B5EF4-FFF2-40B4-BE49-F238E27FC236}">
                <a16:creationId xmlns:a16="http://schemas.microsoft.com/office/drawing/2014/main" id="{49E4F218-D11D-47AA-82F7-E96E206D3896}"/>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C8500C6A-F546-4DCA-A955-5FE67FC7DED6}"/>
              </a:ext>
            </a:extLst>
          </p:cNvPr>
          <p:cNvSpPr txBox="1">
            <a:spLocks noGrp="1"/>
          </p:cNvSpPr>
          <p:nvPr>
            <p:ph type="sldNum" idx="13"/>
          </p:nvPr>
        </p:nvSpPr>
        <p:spPr>
          <a:ln/>
        </p:spPr>
        <p:txBody>
          <a:bodyPr/>
          <a:lstStyle>
            <a:lvl1pPr>
              <a:defRPr/>
            </a:lvl1pPr>
          </a:lstStyle>
          <a:p>
            <a:pPr>
              <a:defRPr/>
            </a:pPr>
            <a:fld id="{9DF09949-73C7-475B-96B0-BAE714518208}" type="slidenum">
              <a:rPr lang="en-US" altLang="ja-JP"/>
              <a:pPr>
                <a:defRPr/>
              </a:pPr>
              <a:t>‹#›</a:t>
            </a:fld>
            <a:endParaRPr lang="en-US" altLang="ja-JP"/>
          </a:p>
        </p:txBody>
      </p:sp>
    </p:spTree>
    <p:extLst>
      <p:ext uri="{BB962C8B-B14F-4D97-AF65-F5344CB8AC3E}">
        <p14:creationId xmlns:p14="http://schemas.microsoft.com/office/powerpoint/2010/main" val="346501183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1" y="1535112"/>
            <a:ext cx="5386916"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609601" y="2174875"/>
            <a:ext cx="5386916"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 name="Shape 11">
            <a:extLst>
              <a:ext uri="{FF2B5EF4-FFF2-40B4-BE49-F238E27FC236}">
                <a16:creationId xmlns:a16="http://schemas.microsoft.com/office/drawing/2014/main" id="{B087154C-982E-4BF4-9AC1-0A462A66BF11}"/>
              </a:ext>
            </a:extLst>
          </p:cNvPr>
          <p:cNvSpPr txBox="1">
            <a:spLocks noGrp="1"/>
          </p:cNvSpPr>
          <p:nvPr>
            <p:ph type="dt" idx="11"/>
          </p:nvPr>
        </p:nvSpPr>
        <p:spPr>
          <a:ln/>
        </p:spPr>
        <p:txBody>
          <a:bodyPr/>
          <a:lstStyle>
            <a:lvl1pPr>
              <a:defRPr/>
            </a:lvl1pPr>
          </a:lstStyle>
          <a:p>
            <a:pPr>
              <a:defRPr/>
            </a:pPr>
            <a:fld id="{58BDE65A-9986-4495-B4BD-728EB4B67485}" type="datetime1">
              <a:rPr lang="ja-JP" altLang="en-US" smtClean="0"/>
              <a:t>2023/8/24</a:t>
            </a:fld>
            <a:endParaRPr lang="ja-JP" altLang="ja-JP"/>
          </a:p>
        </p:txBody>
      </p:sp>
      <p:sp>
        <p:nvSpPr>
          <p:cNvPr id="8" name="Shape 12">
            <a:extLst>
              <a:ext uri="{FF2B5EF4-FFF2-40B4-BE49-F238E27FC236}">
                <a16:creationId xmlns:a16="http://schemas.microsoft.com/office/drawing/2014/main" id="{93079E7A-260E-4448-88AE-92EFCA86CFCB}"/>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9" name="Shape 13">
            <a:extLst>
              <a:ext uri="{FF2B5EF4-FFF2-40B4-BE49-F238E27FC236}">
                <a16:creationId xmlns:a16="http://schemas.microsoft.com/office/drawing/2014/main" id="{67849175-17E6-4803-8D58-319C1198588E}"/>
              </a:ext>
            </a:extLst>
          </p:cNvPr>
          <p:cNvSpPr txBox="1">
            <a:spLocks noGrp="1"/>
          </p:cNvSpPr>
          <p:nvPr>
            <p:ph type="sldNum" idx="13"/>
          </p:nvPr>
        </p:nvSpPr>
        <p:spPr>
          <a:ln/>
        </p:spPr>
        <p:txBody>
          <a:bodyPr/>
          <a:lstStyle>
            <a:lvl1pPr>
              <a:defRPr/>
            </a:lvl1pPr>
          </a:lstStyle>
          <a:p>
            <a:pPr>
              <a:defRPr/>
            </a:pPr>
            <a:fld id="{3506E556-A018-4FC3-B108-FBDA589F5C89}" type="slidenum">
              <a:rPr lang="en-US" altLang="ja-JP"/>
              <a:pPr>
                <a:defRPr/>
              </a:pPr>
              <a:t>‹#›</a:t>
            </a:fld>
            <a:endParaRPr lang="en-US" altLang="ja-JP"/>
          </a:p>
        </p:txBody>
      </p:sp>
    </p:spTree>
    <p:extLst>
      <p:ext uri="{BB962C8B-B14F-4D97-AF65-F5344CB8AC3E}">
        <p14:creationId xmlns:p14="http://schemas.microsoft.com/office/powerpoint/2010/main" val="193932258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 name="Shape 11">
            <a:extLst>
              <a:ext uri="{FF2B5EF4-FFF2-40B4-BE49-F238E27FC236}">
                <a16:creationId xmlns:a16="http://schemas.microsoft.com/office/drawing/2014/main" id="{1762E3AF-F4F1-40F9-B9B5-F6E4458EE3D3}"/>
              </a:ext>
            </a:extLst>
          </p:cNvPr>
          <p:cNvSpPr txBox="1">
            <a:spLocks noGrp="1"/>
          </p:cNvSpPr>
          <p:nvPr>
            <p:ph type="dt" idx="11"/>
          </p:nvPr>
        </p:nvSpPr>
        <p:spPr>
          <a:ln/>
        </p:spPr>
        <p:txBody>
          <a:bodyPr/>
          <a:lstStyle>
            <a:lvl1pPr>
              <a:defRPr/>
            </a:lvl1pPr>
          </a:lstStyle>
          <a:p>
            <a:pPr>
              <a:defRPr/>
            </a:pPr>
            <a:fld id="{A6BADEDB-8A14-46EA-8EA4-8BC92B2A3C7A}" type="datetime1">
              <a:rPr lang="ja-JP" altLang="en-US" smtClean="0"/>
              <a:t>2023/8/24</a:t>
            </a:fld>
            <a:endParaRPr lang="ja-JP" altLang="ja-JP"/>
          </a:p>
        </p:txBody>
      </p:sp>
      <p:sp>
        <p:nvSpPr>
          <p:cNvPr id="4" name="Shape 12">
            <a:extLst>
              <a:ext uri="{FF2B5EF4-FFF2-40B4-BE49-F238E27FC236}">
                <a16:creationId xmlns:a16="http://schemas.microsoft.com/office/drawing/2014/main" id="{72D3DF98-6CE3-476A-8DBF-EC7815B67615}"/>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5" name="Shape 13">
            <a:extLst>
              <a:ext uri="{FF2B5EF4-FFF2-40B4-BE49-F238E27FC236}">
                <a16:creationId xmlns:a16="http://schemas.microsoft.com/office/drawing/2014/main" id="{EDEA5626-8DD7-45BA-920F-46F322A80C7D}"/>
              </a:ext>
            </a:extLst>
          </p:cNvPr>
          <p:cNvSpPr txBox="1">
            <a:spLocks noGrp="1"/>
          </p:cNvSpPr>
          <p:nvPr>
            <p:ph type="sldNum" idx="13"/>
          </p:nvPr>
        </p:nvSpPr>
        <p:spPr>
          <a:ln/>
        </p:spPr>
        <p:txBody>
          <a:bodyPr/>
          <a:lstStyle>
            <a:lvl1pPr>
              <a:defRPr/>
            </a:lvl1pPr>
          </a:lstStyle>
          <a:p>
            <a:pPr>
              <a:defRPr/>
            </a:pPr>
            <a:fld id="{39AC1596-F8F1-4085-9497-BF0ABA00530A}" type="slidenum">
              <a:rPr lang="en-US" altLang="ja-JP"/>
              <a:pPr>
                <a:defRPr/>
              </a:pPr>
              <a:t>‹#›</a:t>
            </a:fld>
            <a:endParaRPr lang="en-US" altLang="ja-JP"/>
          </a:p>
        </p:txBody>
      </p:sp>
    </p:spTree>
    <p:extLst>
      <p:ext uri="{BB962C8B-B14F-4D97-AF65-F5344CB8AC3E}">
        <p14:creationId xmlns:p14="http://schemas.microsoft.com/office/powerpoint/2010/main" val="426817165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18" y="4800601"/>
            <a:ext cx="7315199" cy="566737"/>
          </a:xfrm>
          <a:prstGeom prst="rect">
            <a:avLst/>
          </a:prstGeom>
          <a:noFill/>
          <a:ln>
            <a:noFill/>
          </a:ln>
        </p:spPr>
        <p:txBody>
          <a:bodyPr anchor="b"/>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18" y="612775"/>
            <a:ext cx="7315199" cy="4114800"/>
          </a:xfrm>
          <a:prstGeom prst="rect">
            <a:avLst/>
          </a:prstGeom>
          <a:noFill/>
          <a:ln>
            <a:noFill/>
          </a:ln>
        </p:spPr>
        <p:txBody>
          <a:bodyPr anchor="ctr"/>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pPr lvl="0"/>
            <a:endParaRPr noProof="0">
              <a:sym typeface="Calibri"/>
            </a:endParaRPr>
          </a:p>
        </p:txBody>
      </p:sp>
      <p:sp>
        <p:nvSpPr>
          <p:cNvPr id="67" name="Shape 67"/>
          <p:cNvSpPr txBox="1">
            <a:spLocks noGrp="1"/>
          </p:cNvSpPr>
          <p:nvPr>
            <p:ph type="body" idx="1"/>
          </p:nvPr>
        </p:nvSpPr>
        <p:spPr>
          <a:xfrm>
            <a:off x="2389718" y="5367338"/>
            <a:ext cx="7315199" cy="804861"/>
          </a:xfrm>
          <a:prstGeom prst="rect">
            <a:avLst/>
          </a:prstGeom>
          <a:noFill/>
          <a:ln>
            <a:noFill/>
          </a:ln>
        </p:spPr>
        <p:txBody>
          <a:bodyPr/>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 name="Shape 11">
            <a:extLst>
              <a:ext uri="{FF2B5EF4-FFF2-40B4-BE49-F238E27FC236}">
                <a16:creationId xmlns:a16="http://schemas.microsoft.com/office/drawing/2014/main" id="{3D264CA1-C5BE-403F-A194-5E488FFCAA11}"/>
              </a:ext>
            </a:extLst>
          </p:cNvPr>
          <p:cNvSpPr txBox="1">
            <a:spLocks noGrp="1"/>
          </p:cNvSpPr>
          <p:nvPr>
            <p:ph type="dt" idx="11"/>
          </p:nvPr>
        </p:nvSpPr>
        <p:spPr>
          <a:ln/>
        </p:spPr>
        <p:txBody>
          <a:bodyPr/>
          <a:lstStyle>
            <a:lvl1pPr>
              <a:defRPr/>
            </a:lvl1pPr>
          </a:lstStyle>
          <a:p>
            <a:pPr>
              <a:defRPr/>
            </a:pPr>
            <a:fld id="{ED47162E-B458-4ED8-AC65-ADD08142C049}" type="datetime1">
              <a:rPr lang="ja-JP" altLang="en-US" smtClean="0"/>
              <a:t>2023/8/24</a:t>
            </a:fld>
            <a:endParaRPr lang="ja-JP" altLang="ja-JP"/>
          </a:p>
        </p:txBody>
      </p:sp>
      <p:sp>
        <p:nvSpPr>
          <p:cNvPr id="6" name="Shape 12">
            <a:extLst>
              <a:ext uri="{FF2B5EF4-FFF2-40B4-BE49-F238E27FC236}">
                <a16:creationId xmlns:a16="http://schemas.microsoft.com/office/drawing/2014/main" id="{B3B931CD-DF5E-416B-A5DF-02BA1DC6420C}"/>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CF04E834-9B43-4F0E-A73A-4685420165BD}"/>
              </a:ext>
            </a:extLst>
          </p:cNvPr>
          <p:cNvSpPr txBox="1">
            <a:spLocks noGrp="1"/>
          </p:cNvSpPr>
          <p:nvPr>
            <p:ph type="sldNum" idx="13"/>
          </p:nvPr>
        </p:nvSpPr>
        <p:spPr>
          <a:ln/>
        </p:spPr>
        <p:txBody>
          <a:bodyPr/>
          <a:lstStyle>
            <a:lvl1pPr>
              <a:defRPr/>
            </a:lvl1pPr>
          </a:lstStyle>
          <a:p>
            <a:pPr>
              <a:defRPr/>
            </a:pPr>
            <a:fld id="{0B125DF6-1095-43D2-AD4B-5B05EADE7983}" type="slidenum">
              <a:rPr lang="en-US" altLang="ja-JP"/>
              <a:pPr>
                <a:defRPr/>
              </a:pPr>
              <a:t>‹#›</a:t>
            </a:fld>
            <a:endParaRPr lang="en-US" altLang="ja-JP"/>
          </a:p>
        </p:txBody>
      </p:sp>
    </p:spTree>
    <p:extLst>
      <p:ext uri="{BB962C8B-B14F-4D97-AF65-F5344CB8AC3E}">
        <p14:creationId xmlns:p14="http://schemas.microsoft.com/office/powerpoint/2010/main" val="155039755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B44AF2F1-13BB-48E8-9B1C-F8986B2F61E6}"/>
              </a:ext>
            </a:extLst>
          </p:cNvPr>
          <p:cNvSpPr txBox="1">
            <a:spLocks noGrp="1"/>
          </p:cNvSpPr>
          <p:nvPr>
            <p:ph type="dt" idx="11"/>
          </p:nvPr>
        </p:nvSpPr>
        <p:spPr>
          <a:ln/>
        </p:spPr>
        <p:txBody>
          <a:bodyPr/>
          <a:lstStyle>
            <a:lvl1pPr>
              <a:defRPr/>
            </a:lvl1pPr>
          </a:lstStyle>
          <a:p>
            <a:pPr>
              <a:defRPr/>
            </a:pPr>
            <a:fld id="{B67B4306-32F8-4EDD-8055-0D763A7EEE4D}" type="datetime1">
              <a:rPr lang="ja-JP" altLang="en-US" smtClean="0"/>
              <a:t>2023/8/24</a:t>
            </a:fld>
            <a:endParaRPr lang="ja-JP" altLang="ja-JP"/>
          </a:p>
        </p:txBody>
      </p:sp>
      <p:sp>
        <p:nvSpPr>
          <p:cNvPr id="5" name="Shape 12">
            <a:extLst>
              <a:ext uri="{FF2B5EF4-FFF2-40B4-BE49-F238E27FC236}">
                <a16:creationId xmlns:a16="http://schemas.microsoft.com/office/drawing/2014/main" id="{3919951C-A2DC-4ED5-89B0-257AD78F1EB0}"/>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476B8AE2-CAA3-4DCB-AB57-FA6CA918F92E}"/>
              </a:ext>
            </a:extLst>
          </p:cNvPr>
          <p:cNvSpPr txBox="1">
            <a:spLocks noGrp="1"/>
          </p:cNvSpPr>
          <p:nvPr>
            <p:ph type="sldNum" idx="13"/>
          </p:nvPr>
        </p:nvSpPr>
        <p:spPr>
          <a:ln/>
        </p:spPr>
        <p:txBody>
          <a:bodyPr/>
          <a:lstStyle>
            <a:lvl1pPr>
              <a:defRPr/>
            </a:lvl1pPr>
          </a:lstStyle>
          <a:p>
            <a:pPr>
              <a:defRPr/>
            </a:pPr>
            <a:fld id="{6000E3C3-0602-4FD4-B5E4-13CF7AB8430D}" type="slidenum">
              <a:rPr lang="en-US" altLang="ja-JP"/>
              <a:pPr>
                <a:defRPr/>
              </a:pPr>
              <a:t>‹#›</a:t>
            </a:fld>
            <a:endParaRPr lang="en-US" altLang="ja-JP"/>
          </a:p>
        </p:txBody>
      </p:sp>
    </p:spTree>
    <p:extLst>
      <p:ext uri="{BB962C8B-B14F-4D97-AF65-F5344CB8AC3E}">
        <p14:creationId xmlns:p14="http://schemas.microsoft.com/office/powerpoint/2010/main" val="13690318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A6005878-E09B-4488-986C-FD4EDC0F0AD3}"/>
              </a:ext>
            </a:extLst>
          </p:cNvPr>
          <p:cNvSpPr txBox="1">
            <a:spLocks noGrp="1"/>
          </p:cNvSpPr>
          <p:nvPr>
            <p:ph type="dt" idx="11"/>
          </p:nvPr>
        </p:nvSpPr>
        <p:spPr>
          <a:ln/>
        </p:spPr>
        <p:txBody>
          <a:bodyPr/>
          <a:lstStyle>
            <a:lvl1pPr>
              <a:defRPr/>
            </a:lvl1pPr>
          </a:lstStyle>
          <a:p>
            <a:pPr>
              <a:defRPr/>
            </a:pPr>
            <a:fld id="{7B10DF38-6BAC-4C2C-9FD7-3A47FEDF0B6F}" type="datetime1">
              <a:rPr lang="ja-JP" altLang="en-US" smtClean="0"/>
              <a:t>2023/8/24</a:t>
            </a:fld>
            <a:endParaRPr lang="ja-JP" altLang="ja-JP"/>
          </a:p>
        </p:txBody>
      </p:sp>
      <p:sp>
        <p:nvSpPr>
          <p:cNvPr id="5" name="Shape 12">
            <a:extLst>
              <a:ext uri="{FF2B5EF4-FFF2-40B4-BE49-F238E27FC236}">
                <a16:creationId xmlns:a16="http://schemas.microsoft.com/office/drawing/2014/main" id="{4DBCACE9-3B47-4648-89B9-6E2A17F43D74}"/>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2C9128D8-7714-498E-A686-D7B758EC75D1}"/>
              </a:ext>
            </a:extLst>
          </p:cNvPr>
          <p:cNvSpPr txBox="1">
            <a:spLocks noGrp="1"/>
          </p:cNvSpPr>
          <p:nvPr>
            <p:ph type="sldNum" idx="13"/>
          </p:nvPr>
        </p:nvSpPr>
        <p:spPr>
          <a:ln/>
        </p:spPr>
        <p:txBody>
          <a:bodyPr/>
          <a:lstStyle>
            <a:lvl1pPr>
              <a:defRPr/>
            </a:lvl1pPr>
          </a:lstStyle>
          <a:p>
            <a:pPr>
              <a:defRPr/>
            </a:pPr>
            <a:fld id="{00705840-895B-4D9D-ABF0-279C852E55D1}" type="slidenum">
              <a:rPr lang="en-US" altLang="ja-JP"/>
              <a:pPr>
                <a:defRPr/>
              </a:pPr>
              <a:t>‹#›</a:t>
            </a:fld>
            <a:endParaRPr lang="en-US" altLang="ja-JP"/>
          </a:p>
        </p:txBody>
      </p:sp>
    </p:spTree>
    <p:extLst>
      <p:ext uri="{BB962C8B-B14F-4D97-AF65-F5344CB8AC3E}">
        <p14:creationId xmlns:p14="http://schemas.microsoft.com/office/powerpoint/2010/main" val="806209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5167"/>
            <a:ext cx="109728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173956113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EEAA6BF-E611-49F3-ACBE-CE42E41D0E7E}"/>
              </a:ext>
            </a:extLst>
          </p:cNvPr>
          <p:cNvSpPr>
            <a:spLocks noGrp="1" noChangeArrowheads="1"/>
          </p:cNvSpPr>
          <p:nvPr>
            <p:ph type="dt" sz="half" idx="10"/>
          </p:nvPr>
        </p:nvSpPr>
        <p:spPr/>
        <p:txBody>
          <a:bodyPr/>
          <a:lstStyle>
            <a:lvl1pPr>
              <a:defRPr/>
            </a:lvl1pPr>
          </a:lstStyle>
          <a:p>
            <a:pPr>
              <a:defRPr/>
            </a:pPr>
            <a:fld id="{C6320682-1D98-4C46-8486-D0F4659E80D5}" type="datetime1">
              <a:rPr lang="ja-JP" altLang="en-US" smtClean="0"/>
              <a:t>2023/8/24</a:t>
            </a:fld>
            <a:endParaRPr lang="en-US" altLang="ja-JP"/>
          </a:p>
        </p:txBody>
      </p:sp>
      <p:sp>
        <p:nvSpPr>
          <p:cNvPr id="3" name="Rectangle 5">
            <a:extLst>
              <a:ext uri="{FF2B5EF4-FFF2-40B4-BE49-F238E27FC236}">
                <a16:creationId xmlns:a16="http://schemas.microsoft.com/office/drawing/2014/main" id="{705E5A17-DE42-445A-B622-39295714BB93}"/>
              </a:ext>
            </a:extLst>
          </p:cNvPr>
          <p:cNvSpPr>
            <a:spLocks noGrp="1" noChangeArrowheads="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Rectangle 6">
            <a:extLst>
              <a:ext uri="{FF2B5EF4-FFF2-40B4-BE49-F238E27FC236}">
                <a16:creationId xmlns:a16="http://schemas.microsoft.com/office/drawing/2014/main" id="{C5AC8800-62BF-48E4-B5B7-45F2580A731B}"/>
              </a:ext>
            </a:extLst>
          </p:cNvPr>
          <p:cNvSpPr>
            <a:spLocks noGrp="1" noChangeArrowheads="1"/>
          </p:cNvSpPr>
          <p:nvPr>
            <p:ph type="sldNum" sz="quarter" idx="12"/>
          </p:nvPr>
        </p:nvSpPr>
        <p:spPr/>
        <p:txBody>
          <a:bodyPr/>
          <a:lstStyle>
            <a:lvl1pPr algn="l">
              <a:buSzTx/>
              <a:defRPr sz="2000">
                <a:solidFill>
                  <a:schemeClr val="bg1"/>
                </a:solidFill>
                <a:latin typeface="Arial" panose="020B0604020202020204" pitchFamily="34" charset="0"/>
                <a:cs typeface="+mn-cs"/>
              </a:defRPr>
            </a:lvl1pPr>
          </a:lstStyle>
          <a:p>
            <a:pPr>
              <a:defRPr/>
            </a:pPr>
            <a:fld id="{3BBE5BFB-11F0-4746-93EB-EB85A1380DD2}" type="slidenum">
              <a:rPr lang="en-US" altLang="ja-JP"/>
              <a:pPr>
                <a:defRPr/>
              </a:pPr>
              <a:t>‹#›</a:t>
            </a:fld>
            <a:endParaRPr lang="en-US" altLang="ja-JP"/>
          </a:p>
        </p:txBody>
      </p:sp>
    </p:spTree>
    <p:extLst>
      <p:ext uri="{BB962C8B-B14F-4D97-AF65-F5344CB8AC3E}">
        <p14:creationId xmlns:p14="http://schemas.microsoft.com/office/powerpoint/2010/main" val="1303418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09600" y="1600201"/>
            <a:ext cx="10972800" cy="4525963"/>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3B0869B7-8FC5-4AED-93DE-838C2EBE2CA0}"/>
              </a:ext>
            </a:extLst>
          </p:cNvPr>
          <p:cNvSpPr txBox="1">
            <a:spLocks noGrp="1"/>
          </p:cNvSpPr>
          <p:nvPr>
            <p:ph type="dt" idx="11"/>
          </p:nvPr>
        </p:nvSpPr>
        <p:spPr>
          <a:ln/>
        </p:spPr>
        <p:txBody>
          <a:bodyPr/>
          <a:lstStyle>
            <a:lvl1pPr>
              <a:defRPr/>
            </a:lvl1pPr>
          </a:lstStyle>
          <a:p>
            <a:fld id="{E7AD63D3-3F35-46A6-A57C-E699BF28AA29}" type="datetime1">
              <a:rPr lang="ja-JP" altLang="en-US" smtClean="0"/>
              <a:t>2023/8/24</a:t>
            </a:fld>
            <a:endParaRPr lang="ja-JP" altLang="ja-JP"/>
          </a:p>
        </p:txBody>
      </p:sp>
      <p:sp>
        <p:nvSpPr>
          <p:cNvPr id="5" name="Shape 12">
            <a:extLst>
              <a:ext uri="{FF2B5EF4-FFF2-40B4-BE49-F238E27FC236}">
                <a16:creationId xmlns:a16="http://schemas.microsoft.com/office/drawing/2014/main" id="{9CCC8ABF-6DBB-4236-9D2C-D6A5AC8CDB9B}"/>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AF3359AE-3DFC-4AE3-8EE6-C07986926269}"/>
              </a:ext>
            </a:extLst>
          </p:cNvPr>
          <p:cNvSpPr txBox="1">
            <a:spLocks noGrp="1"/>
          </p:cNvSpPr>
          <p:nvPr>
            <p:ph type="sldNum" idx="13"/>
          </p:nvPr>
        </p:nvSpPr>
        <p:spPr>
          <a:ln/>
        </p:spPr>
        <p:txBody>
          <a:bodyPr/>
          <a:lstStyle>
            <a:lvl1pPr>
              <a:defRPr/>
            </a:lvl1pPr>
          </a:lstStyle>
          <a:p>
            <a:fld id="{629CCBC7-21E9-495E-8A5F-565B47249679}" type="slidenum">
              <a:rPr lang="en-US" altLang="ja-JP"/>
              <a:pPr/>
              <a:t>‹#›</a:t>
            </a:fld>
            <a:endParaRPr lang="en-US" altLang="ja-JP"/>
          </a:p>
        </p:txBody>
      </p:sp>
    </p:spTree>
    <p:extLst>
      <p:ext uri="{BB962C8B-B14F-4D97-AF65-F5344CB8AC3E}">
        <p14:creationId xmlns:p14="http://schemas.microsoft.com/office/powerpoint/2010/main" val="2829282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6197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 name="Shape 11">
            <a:extLst>
              <a:ext uri="{FF2B5EF4-FFF2-40B4-BE49-F238E27FC236}">
                <a16:creationId xmlns:a16="http://schemas.microsoft.com/office/drawing/2014/main" id="{1BF5B55A-ECD9-49DA-AE26-E44CBDE76E93}"/>
              </a:ext>
            </a:extLst>
          </p:cNvPr>
          <p:cNvSpPr txBox="1">
            <a:spLocks noGrp="1"/>
          </p:cNvSpPr>
          <p:nvPr>
            <p:ph type="dt" idx="11"/>
          </p:nvPr>
        </p:nvSpPr>
        <p:spPr>
          <a:ln/>
        </p:spPr>
        <p:txBody>
          <a:bodyPr/>
          <a:lstStyle>
            <a:lvl1pPr>
              <a:defRPr/>
            </a:lvl1pPr>
          </a:lstStyle>
          <a:p>
            <a:fld id="{02200956-50B9-4450-B44F-D2BA03F66358}" type="datetime1">
              <a:rPr lang="ja-JP" altLang="en-US" smtClean="0"/>
              <a:t>2023/8/24</a:t>
            </a:fld>
            <a:endParaRPr lang="ja-JP" altLang="ja-JP"/>
          </a:p>
        </p:txBody>
      </p:sp>
      <p:sp>
        <p:nvSpPr>
          <p:cNvPr id="6" name="Shape 12">
            <a:extLst>
              <a:ext uri="{FF2B5EF4-FFF2-40B4-BE49-F238E27FC236}">
                <a16:creationId xmlns:a16="http://schemas.microsoft.com/office/drawing/2014/main" id="{DCB134C1-CD7D-4B42-BB84-E9A60C7BC882}"/>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1A490F80-97EA-4C7C-BAED-2788CC4FDA7E}"/>
              </a:ext>
            </a:extLst>
          </p:cNvPr>
          <p:cNvSpPr txBox="1">
            <a:spLocks noGrp="1"/>
          </p:cNvSpPr>
          <p:nvPr>
            <p:ph type="sldNum" idx="13"/>
          </p:nvPr>
        </p:nvSpPr>
        <p:spPr>
          <a:ln/>
        </p:spPr>
        <p:txBody>
          <a:bodyPr/>
          <a:lstStyle>
            <a:lvl1pPr>
              <a:defRPr/>
            </a:lvl1pPr>
          </a:lstStyle>
          <a:p>
            <a:fld id="{D3BB6EEB-620C-4962-8BC6-5EBD73E26784}" type="slidenum">
              <a:rPr lang="en-US" altLang="ja-JP"/>
              <a:pPr/>
              <a:t>‹#›</a:t>
            </a:fld>
            <a:endParaRPr lang="en-US" altLang="ja-JP"/>
          </a:p>
        </p:txBody>
      </p:sp>
    </p:spTree>
    <p:extLst>
      <p:ext uri="{BB962C8B-B14F-4D97-AF65-F5344CB8AC3E}">
        <p14:creationId xmlns:p14="http://schemas.microsoft.com/office/powerpoint/2010/main" val="3921311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1" y="1535112"/>
            <a:ext cx="5386916"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609601" y="2174875"/>
            <a:ext cx="5386916"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 name="Shape 11">
            <a:extLst>
              <a:ext uri="{FF2B5EF4-FFF2-40B4-BE49-F238E27FC236}">
                <a16:creationId xmlns:a16="http://schemas.microsoft.com/office/drawing/2014/main" id="{BE146E03-6801-4984-BA8F-622E6325ECD5}"/>
              </a:ext>
            </a:extLst>
          </p:cNvPr>
          <p:cNvSpPr txBox="1">
            <a:spLocks noGrp="1"/>
          </p:cNvSpPr>
          <p:nvPr>
            <p:ph type="dt" idx="11"/>
          </p:nvPr>
        </p:nvSpPr>
        <p:spPr>
          <a:ln/>
        </p:spPr>
        <p:txBody>
          <a:bodyPr/>
          <a:lstStyle>
            <a:lvl1pPr>
              <a:defRPr/>
            </a:lvl1pPr>
          </a:lstStyle>
          <a:p>
            <a:fld id="{747C1C52-23B1-4431-AC66-695E9250D4DB}" type="datetime1">
              <a:rPr lang="ja-JP" altLang="en-US" smtClean="0"/>
              <a:t>2023/8/24</a:t>
            </a:fld>
            <a:endParaRPr lang="ja-JP" altLang="ja-JP"/>
          </a:p>
        </p:txBody>
      </p:sp>
      <p:sp>
        <p:nvSpPr>
          <p:cNvPr id="8" name="Shape 12">
            <a:extLst>
              <a:ext uri="{FF2B5EF4-FFF2-40B4-BE49-F238E27FC236}">
                <a16:creationId xmlns:a16="http://schemas.microsoft.com/office/drawing/2014/main" id="{F13F8951-E2EF-4BA4-A1B8-E7DDB73DCBD2}"/>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9" name="Shape 13">
            <a:extLst>
              <a:ext uri="{FF2B5EF4-FFF2-40B4-BE49-F238E27FC236}">
                <a16:creationId xmlns:a16="http://schemas.microsoft.com/office/drawing/2014/main" id="{6DC26787-DB78-4EE7-AE4A-787388E0C8E9}"/>
              </a:ext>
            </a:extLst>
          </p:cNvPr>
          <p:cNvSpPr txBox="1">
            <a:spLocks noGrp="1"/>
          </p:cNvSpPr>
          <p:nvPr>
            <p:ph type="sldNum" idx="13"/>
          </p:nvPr>
        </p:nvSpPr>
        <p:spPr>
          <a:ln/>
        </p:spPr>
        <p:txBody>
          <a:bodyPr/>
          <a:lstStyle>
            <a:lvl1pPr>
              <a:defRPr/>
            </a:lvl1pPr>
          </a:lstStyle>
          <a:p>
            <a:fld id="{CC1D9A97-92EC-4E64-B6B3-229351311C38}" type="slidenum">
              <a:rPr lang="en-US" altLang="ja-JP"/>
              <a:pPr/>
              <a:t>‹#›</a:t>
            </a:fld>
            <a:endParaRPr lang="en-US" altLang="ja-JP"/>
          </a:p>
        </p:txBody>
      </p:sp>
    </p:spTree>
    <p:extLst>
      <p:ext uri="{BB962C8B-B14F-4D97-AF65-F5344CB8AC3E}">
        <p14:creationId xmlns:p14="http://schemas.microsoft.com/office/powerpoint/2010/main" val="2788378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report cover- light graphic copy.jpg">
            <a:extLst>
              <a:ext uri="{FF2B5EF4-FFF2-40B4-BE49-F238E27FC236}">
                <a16:creationId xmlns:a16="http://schemas.microsoft.com/office/drawing/2014/main" id="{1C0D28FE-4150-4B48-9ECA-49422BEEC181}"/>
              </a:ext>
            </a:extLst>
          </p:cNvPr>
          <p:cNvPicPr>
            <a:picLocks noChangeAspect="1"/>
          </p:cNvPicPr>
          <p:nvPr userDrawn="1"/>
        </p:nvPicPr>
        <p:blipFill>
          <a:blip r:embed="rId2" cstate="print">
            <a:duotone>
              <a:schemeClr val="bg2">
                <a:shade val="45000"/>
                <a:satMod val="135000"/>
              </a:schemeClr>
              <a:prstClr val="white"/>
            </a:duotone>
          </a:blip>
          <a:srcRect l="106" r="9659"/>
          <a:stretch>
            <a:fillRect/>
          </a:stretch>
        </p:blipFill>
        <p:spPr>
          <a:xfrm rot="16200000">
            <a:off x="2666998" y="-2666998"/>
            <a:ext cx="6858002" cy="12191997"/>
          </a:xfrm>
          <a:prstGeom prst="rect">
            <a:avLst/>
          </a:prstGeom>
          <a:noFill/>
        </p:spPr>
      </p:pic>
      <p:sp>
        <p:nvSpPr>
          <p:cNvPr id="5" name="Rectangle 7">
            <a:extLst>
              <a:ext uri="{FF2B5EF4-FFF2-40B4-BE49-F238E27FC236}">
                <a16:creationId xmlns:a16="http://schemas.microsoft.com/office/drawing/2014/main" id="{FD78AA4A-0C37-4926-B730-F5E2D797E6E9}"/>
              </a:ext>
            </a:extLst>
          </p:cNvPr>
          <p:cNvSpPr/>
          <p:nvPr userDrawn="1"/>
        </p:nvSpPr>
        <p:spPr>
          <a:xfrm>
            <a:off x="0" y="0"/>
            <a:ext cx="12217400" cy="1295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kumimoji="0" lang="en-US" sz="4400">
              <a:solidFill>
                <a:srgbClr val="DAA55A"/>
              </a:solidFill>
            </a:endParaRPr>
          </a:p>
        </p:txBody>
      </p:sp>
      <p:pic>
        <p:nvPicPr>
          <p:cNvPr id="6" name="Picture 8" descr="PI_color-R.png">
            <a:extLst>
              <a:ext uri="{FF2B5EF4-FFF2-40B4-BE49-F238E27FC236}">
                <a16:creationId xmlns:a16="http://schemas.microsoft.com/office/drawing/2014/main" id="{D9249BC9-FE28-48B5-86F1-B4910B4456C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47200" y="6159500"/>
            <a:ext cx="24384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28600"/>
            <a:ext cx="10972800" cy="1143000"/>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609600" y="1722438"/>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E0DED26-24D2-4A1D-BA80-4264E0149606}"/>
              </a:ext>
            </a:extLst>
          </p:cNvPr>
          <p:cNvSpPr>
            <a:spLocks noGrp="1"/>
          </p:cNvSpPr>
          <p:nvPr>
            <p:ph type="dt" sz="half" idx="10"/>
          </p:nvPr>
        </p:nvSpPr>
        <p:spPr>
          <a:xfrm>
            <a:off x="609600" y="6280150"/>
            <a:ext cx="5384800" cy="501650"/>
          </a:xfrm>
        </p:spPr>
        <p:txBody>
          <a:bodyPr/>
          <a:lstStyle>
            <a:lvl1pPr>
              <a:defRPr sz="900"/>
            </a:lvl1pPr>
          </a:lstStyle>
          <a:p>
            <a:pPr>
              <a:defRPr/>
            </a:pPr>
            <a:fld id="{A1166E05-40B6-4B96-A469-AA1D74C37E93}" type="datetime1">
              <a:rPr lang="ja-JP" altLang="en-US" smtClean="0"/>
              <a:t>2023/8/24</a:t>
            </a:fld>
            <a:endParaRPr lang="en-US"/>
          </a:p>
        </p:txBody>
      </p:sp>
      <p:sp>
        <p:nvSpPr>
          <p:cNvPr id="8" name="Footer Placeholder 4">
            <a:extLst>
              <a:ext uri="{FF2B5EF4-FFF2-40B4-BE49-F238E27FC236}">
                <a16:creationId xmlns:a16="http://schemas.microsoft.com/office/drawing/2014/main" id="{22359304-6513-4F4E-BCD5-893F71030DA0}"/>
              </a:ext>
            </a:extLst>
          </p:cNvPr>
          <p:cNvSpPr>
            <a:spLocks noGrp="1"/>
          </p:cNvSpPr>
          <p:nvPr>
            <p:ph type="ftr" sz="quarter" idx="11"/>
          </p:nvPr>
        </p:nvSpPr>
        <p:spPr/>
        <p:txBody>
          <a:bodyPr/>
          <a:lstStyle>
            <a:lvl1pPr>
              <a:defRPr/>
            </a:lvl1pPr>
          </a:lstStyle>
          <a:p>
            <a:pPr>
              <a:defRPr/>
            </a:pPr>
            <a:r>
              <a:rPr lang="en-US"/>
              <a:t>Copyright©️ 2023 HRD, Inc. All Rights Reserved. Strictly Confidential.</a:t>
            </a:r>
          </a:p>
        </p:txBody>
      </p:sp>
      <p:sp>
        <p:nvSpPr>
          <p:cNvPr id="9" name="Slide Number Placeholder 5">
            <a:extLst>
              <a:ext uri="{FF2B5EF4-FFF2-40B4-BE49-F238E27FC236}">
                <a16:creationId xmlns:a16="http://schemas.microsoft.com/office/drawing/2014/main" id="{0830AD09-A774-4C8B-8EEA-45E452F3F144}"/>
              </a:ext>
            </a:extLst>
          </p:cNvPr>
          <p:cNvSpPr>
            <a:spLocks noGrp="1"/>
          </p:cNvSpPr>
          <p:nvPr>
            <p:ph type="sldNum" sz="quarter" idx="12"/>
          </p:nvPr>
        </p:nvSpPr>
        <p:spPr/>
        <p:txBody>
          <a:bodyPr/>
          <a:lstStyle>
            <a:lvl1pPr>
              <a:defRPr/>
            </a:lvl1pPr>
          </a:lstStyle>
          <a:p>
            <a:pPr>
              <a:defRPr/>
            </a:pPr>
            <a:fld id="{5C80E3DC-6D3E-464C-BD16-FAE3155DE1CD}" type="slidenum">
              <a:rPr lang="en-US" altLang="ja-JP"/>
              <a:pPr>
                <a:defRPr/>
              </a:pPr>
              <a:t>‹#›</a:t>
            </a:fld>
            <a:endParaRPr lang="en-US" altLang="ja-JP"/>
          </a:p>
        </p:txBody>
      </p:sp>
    </p:spTree>
    <p:extLst>
      <p:ext uri="{BB962C8B-B14F-4D97-AF65-F5344CB8AC3E}">
        <p14:creationId xmlns:p14="http://schemas.microsoft.com/office/powerpoint/2010/main" val="2290151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E7A0BC58-1AE7-4C60-9A17-BC9E04A1E6B8}"/>
              </a:ext>
            </a:extLst>
          </p:cNvPr>
          <p:cNvSpPr txBox="1">
            <a:spLocks noGrp="1"/>
          </p:cNvSpPr>
          <p:nvPr>
            <p:ph type="dt" idx="11"/>
          </p:nvPr>
        </p:nvSpPr>
        <p:spPr>
          <a:ln/>
        </p:spPr>
        <p:txBody>
          <a:bodyPr/>
          <a:lstStyle>
            <a:lvl1pPr>
              <a:defRPr/>
            </a:lvl1pPr>
          </a:lstStyle>
          <a:p>
            <a:fld id="{3BD28F49-9939-4F24-A8D4-278162CBE550}" type="datetime1">
              <a:rPr lang="ja-JP" altLang="en-US" smtClean="0"/>
              <a:t>2023/8/24</a:t>
            </a:fld>
            <a:endParaRPr lang="ja-JP" altLang="ja-JP"/>
          </a:p>
        </p:txBody>
      </p:sp>
      <p:sp>
        <p:nvSpPr>
          <p:cNvPr id="5" name="Shape 12">
            <a:extLst>
              <a:ext uri="{FF2B5EF4-FFF2-40B4-BE49-F238E27FC236}">
                <a16:creationId xmlns:a16="http://schemas.microsoft.com/office/drawing/2014/main" id="{BF356AAA-7F37-4975-AB30-BD073457AD55}"/>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0884FAC4-3591-4441-8EED-5B0D896CBA0C}"/>
              </a:ext>
            </a:extLst>
          </p:cNvPr>
          <p:cNvSpPr txBox="1">
            <a:spLocks noGrp="1"/>
          </p:cNvSpPr>
          <p:nvPr>
            <p:ph type="sldNum" idx="13"/>
          </p:nvPr>
        </p:nvSpPr>
        <p:spPr>
          <a:ln/>
        </p:spPr>
        <p:txBody>
          <a:bodyPr/>
          <a:lstStyle>
            <a:lvl1pPr>
              <a:defRPr/>
            </a:lvl1pPr>
          </a:lstStyle>
          <a:p>
            <a:fld id="{34E7AFC1-4F3C-4A99-AC09-61C0F54CF79D}" type="slidenum">
              <a:rPr lang="en-US" altLang="ja-JP"/>
              <a:pPr/>
              <a:t>‹#›</a:t>
            </a:fld>
            <a:endParaRPr lang="en-US" altLang="ja-JP"/>
          </a:p>
        </p:txBody>
      </p:sp>
    </p:spTree>
    <p:extLst>
      <p:ext uri="{BB962C8B-B14F-4D97-AF65-F5344CB8AC3E}">
        <p14:creationId xmlns:p14="http://schemas.microsoft.com/office/powerpoint/2010/main" val="2420197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88ABBE94-E2AF-4E9B-AF99-3C2997BE6FB0}"/>
              </a:ext>
            </a:extLst>
          </p:cNvPr>
          <p:cNvSpPr txBox="1">
            <a:spLocks noGrp="1"/>
          </p:cNvSpPr>
          <p:nvPr>
            <p:ph type="dt" idx="11"/>
          </p:nvPr>
        </p:nvSpPr>
        <p:spPr>
          <a:ln/>
        </p:spPr>
        <p:txBody>
          <a:bodyPr/>
          <a:lstStyle>
            <a:lvl1pPr>
              <a:defRPr/>
            </a:lvl1pPr>
          </a:lstStyle>
          <a:p>
            <a:fld id="{2422BC03-5D51-431E-AB36-150F0AE0F37D}" type="datetime1">
              <a:rPr lang="ja-JP" altLang="en-US" smtClean="0"/>
              <a:t>2023/8/24</a:t>
            </a:fld>
            <a:endParaRPr lang="ja-JP" altLang="ja-JP"/>
          </a:p>
        </p:txBody>
      </p:sp>
      <p:sp>
        <p:nvSpPr>
          <p:cNvPr id="5" name="Shape 12">
            <a:extLst>
              <a:ext uri="{FF2B5EF4-FFF2-40B4-BE49-F238E27FC236}">
                <a16:creationId xmlns:a16="http://schemas.microsoft.com/office/drawing/2014/main" id="{08A23011-5429-4E74-8120-ABC28E072DC0}"/>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F9C5F9B4-CF18-444E-A7AF-ED05545A40E4}"/>
              </a:ext>
            </a:extLst>
          </p:cNvPr>
          <p:cNvSpPr txBox="1">
            <a:spLocks noGrp="1"/>
          </p:cNvSpPr>
          <p:nvPr>
            <p:ph type="sldNum" idx="13"/>
          </p:nvPr>
        </p:nvSpPr>
        <p:spPr>
          <a:ln/>
        </p:spPr>
        <p:txBody>
          <a:bodyPr/>
          <a:lstStyle>
            <a:lvl1pPr>
              <a:defRPr/>
            </a:lvl1pPr>
          </a:lstStyle>
          <a:p>
            <a:fld id="{E56979CE-9C7A-4B60-9768-1183D67ED300}" type="slidenum">
              <a:rPr lang="en-US" altLang="ja-JP"/>
              <a:pPr/>
              <a:t>‹#›</a:t>
            </a:fld>
            <a:endParaRPr lang="en-US" altLang="ja-JP"/>
          </a:p>
        </p:txBody>
      </p:sp>
    </p:spTree>
    <p:extLst>
      <p:ext uri="{BB962C8B-B14F-4D97-AF65-F5344CB8AC3E}">
        <p14:creationId xmlns:p14="http://schemas.microsoft.com/office/powerpoint/2010/main" val="3708601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
        <p:nvSpPr>
          <p:cNvPr id="2" name="Shape 40">
            <a:extLst>
              <a:ext uri="{FF2B5EF4-FFF2-40B4-BE49-F238E27FC236}">
                <a16:creationId xmlns:a16="http://schemas.microsoft.com/office/drawing/2014/main" id="{FA3A3271-5F38-4713-AFBA-F3F86A011436}"/>
              </a:ext>
            </a:extLst>
          </p:cNvPr>
          <p:cNvSpPr txBox="1">
            <a:spLocks noGrp="1"/>
          </p:cNvSpPr>
          <p:nvPr>
            <p:ph type="dt" idx="10"/>
          </p:nvPr>
        </p:nvSpPr>
        <p:spPr/>
        <p:txBody>
          <a:bodyPr/>
          <a:lstStyle>
            <a:lvl1pPr>
              <a:defRPr sz="800"/>
            </a:lvl1pPr>
          </a:lstStyle>
          <a:p>
            <a:fld id="{47F9AA08-BD3E-4BF2-9E16-F95D7549FB47}" type="datetime1">
              <a:rPr lang="ja-JP" altLang="en-US" smtClean="0"/>
              <a:t>2023/8/24</a:t>
            </a:fld>
            <a:endParaRPr lang="ja-JP" altLang="ja-JP"/>
          </a:p>
        </p:txBody>
      </p:sp>
      <p:sp>
        <p:nvSpPr>
          <p:cNvPr id="3" name="Shape 41">
            <a:extLst>
              <a:ext uri="{FF2B5EF4-FFF2-40B4-BE49-F238E27FC236}">
                <a16:creationId xmlns:a16="http://schemas.microsoft.com/office/drawing/2014/main" id="{134B8756-C076-4E34-8881-41E99C8C425E}"/>
              </a:ext>
            </a:extLst>
          </p:cNvPr>
          <p:cNvSpPr txBox="1">
            <a:spLocks noGrp="1"/>
          </p:cNvSpPr>
          <p:nvPr>
            <p:ph type="ftr" idx="11"/>
          </p:nvPr>
        </p:nvSpPr>
        <p:spPr>
          <a:xfrm>
            <a:off x="4165600" y="6617409"/>
            <a:ext cx="3860800" cy="208132"/>
          </a:xfrm>
        </p:spPr>
        <p:txBody>
          <a:bodyPr/>
          <a:lstStyle>
            <a:lvl1pPr>
              <a:defRPr sz="800"/>
            </a:lvl1pPr>
          </a:lstStyle>
          <a:p>
            <a:r>
              <a:rPr lang="en-US" altLang="ja-JP"/>
              <a:t>Copyright©️ 2023 HRD, Inc. All Rights Reserved. Strictly Confidential.</a:t>
            </a:r>
            <a:endParaRPr lang="ja-JP" altLang="ja-JP"/>
          </a:p>
        </p:txBody>
      </p:sp>
      <p:sp>
        <p:nvSpPr>
          <p:cNvPr id="4" name="Shape 42">
            <a:extLst>
              <a:ext uri="{FF2B5EF4-FFF2-40B4-BE49-F238E27FC236}">
                <a16:creationId xmlns:a16="http://schemas.microsoft.com/office/drawing/2014/main" id="{BC049D9A-D639-4718-AFA1-E60A103F3557}"/>
              </a:ext>
            </a:extLst>
          </p:cNvPr>
          <p:cNvSpPr txBox="1">
            <a:spLocks noGrp="1"/>
          </p:cNvSpPr>
          <p:nvPr>
            <p:ph type="sldNum" idx="12"/>
          </p:nvPr>
        </p:nvSpPr>
        <p:spPr>
          <a:xfrm>
            <a:off x="9347200" y="6434846"/>
            <a:ext cx="2844800" cy="365125"/>
          </a:xfrm>
        </p:spPr>
        <p:txBody>
          <a:bodyPr/>
          <a:lstStyle>
            <a:lvl1pPr>
              <a:defRPr sz="800"/>
            </a:lvl1pPr>
          </a:lstStyle>
          <a:p>
            <a:fld id="{EDF4CB79-562A-46E1-8054-4C9F45C94D3A}" type="slidenum">
              <a:rPr lang="en-US" altLang="ja-JP"/>
              <a:pPr/>
              <a:t>‹#›</a:t>
            </a:fld>
            <a:endParaRPr lang="en-US" altLang="ja-JP"/>
          </a:p>
        </p:txBody>
      </p:sp>
    </p:spTree>
    <p:extLst>
      <p:ext uri="{BB962C8B-B14F-4D97-AF65-F5344CB8AC3E}">
        <p14:creationId xmlns:p14="http://schemas.microsoft.com/office/powerpoint/2010/main" val="13870328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37F1925-FF7B-44AB-B83D-0D927328F7CB}"/>
              </a:ext>
            </a:extLst>
          </p:cNvPr>
          <p:cNvSpPr>
            <a:spLocks noGrp="1"/>
          </p:cNvSpPr>
          <p:nvPr>
            <p:ph type="dt" sz="half" idx="10"/>
          </p:nvPr>
        </p:nvSpPr>
        <p:spPr/>
        <p:txBody>
          <a:bodyPr/>
          <a:lstStyle>
            <a:lvl1pPr>
              <a:defRPr b="1"/>
            </a:lvl1pPr>
          </a:lstStyle>
          <a:p>
            <a:pPr>
              <a:defRPr/>
            </a:pPr>
            <a:fld id="{27765621-E4EF-4BCC-B92C-40CD395B2412}"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9E6B02E2-7E39-4D8A-9978-CAFA1E78A779}"/>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6C66C3B2-4D58-4A42-9E90-A9E228FD2C55}"/>
              </a:ext>
            </a:extLst>
          </p:cNvPr>
          <p:cNvSpPr>
            <a:spLocks noGrp="1"/>
          </p:cNvSpPr>
          <p:nvPr>
            <p:ph type="sldNum" sz="quarter" idx="12"/>
          </p:nvPr>
        </p:nvSpPr>
        <p:spPr/>
        <p:txBody>
          <a:bodyPr/>
          <a:lstStyle>
            <a:lvl1pPr>
              <a:defRPr b="1"/>
            </a:lvl1pPr>
          </a:lstStyle>
          <a:p>
            <a:pPr>
              <a:defRPr/>
            </a:pPr>
            <a:fld id="{4017E09E-5A16-4C57-B56A-C4616FAEB654}" type="slidenum">
              <a:rPr lang="en-US" altLang="ja-JP"/>
              <a:pPr>
                <a:defRPr/>
              </a:pPr>
              <a:t>‹#›</a:t>
            </a:fld>
            <a:endParaRPr lang="en-US" altLang="ja-JP"/>
          </a:p>
        </p:txBody>
      </p:sp>
    </p:spTree>
    <p:extLst>
      <p:ext uri="{BB962C8B-B14F-4D97-AF65-F5344CB8AC3E}">
        <p14:creationId xmlns:p14="http://schemas.microsoft.com/office/powerpoint/2010/main" val="509174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468E0-42BB-4069-BA23-79AD37315E4D}"/>
              </a:ext>
            </a:extLst>
          </p:cNvPr>
          <p:cNvSpPr>
            <a:spLocks noGrp="1"/>
          </p:cNvSpPr>
          <p:nvPr>
            <p:ph type="dt" sz="half" idx="10"/>
          </p:nvPr>
        </p:nvSpPr>
        <p:spPr/>
        <p:txBody>
          <a:bodyPr/>
          <a:lstStyle>
            <a:lvl1pPr>
              <a:defRPr b="1"/>
            </a:lvl1pPr>
          </a:lstStyle>
          <a:p>
            <a:pPr>
              <a:defRPr/>
            </a:pPr>
            <a:fld id="{8479FA3E-F1D3-462B-B620-27B433955983}"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51AE77DC-C81D-4E90-A7AA-937910CEAF2E}"/>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7A4BDCCF-DF9A-4620-9F0E-593ED973699B}"/>
              </a:ext>
            </a:extLst>
          </p:cNvPr>
          <p:cNvSpPr>
            <a:spLocks noGrp="1"/>
          </p:cNvSpPr>
          <p:nvPr>
            <p:ph type="sldNum" sz="quarter" idx="12"/>
          </p:nvPr>
        </p:nvSpPr>
        <p:spPr/>
        <p:txBody>
          <a:bodyPr/>
          <a:lstStyle>
            <a:lvl1pPr>
              <a:defRPr b="1"/>
            </a:lvl1pPr>
          </a:lstStyle>
          <a:p>
            <a:pPr>
              <a:defRPr/>
            </a:pPr>
            <a:fld id="{149B3087-2C7D-4D2D-8319-067B7E5B79BF}" type="slidenum">
              <a:rPr lang="en-US" altLang="ja-JP"/>
              <a:pPr>
                <a:defRPr/>
              </a:pPr>
              <a:t>‹#›</a:t>
            </a:fld>
            <a:endParaRPr lang="en-US" altLang="ja-JP"/>
          </a:p>
        </p:txBody>
      </p:sp>
    </p:spTree>
    <p:extLst>
      <p:ext uri="{BB962C8B-B14F-4D97-AF65-F5344CB8AC3E}">
        <p14:creationId xmlns:p14="http://schemas.microsoft.com/office/powerpoint/2010/main" val="715989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32ACA3-03FD-4B2E-B860-8350C85CF416}"/>
              </a:ext>
            </a:extLst>
          </p:cNvPr>
          <p:cNvSpPr>
            <a:spLocks noGrp="1"/>
          </p:cNvSpPr>
          <p:nvPr>
            <p:ph type="dt" sz="half" idx="10"/>
          </p:nvPr>
        </p:nvSpPr>
        <p:spPr/>
        <p:txBody>
          <a:bodyPr/>
          <a:lstStyle>
            <a:lvl1pPr>
              <a:defRPr b="1"/>
            </a:lvl1pPr>
          </a:lstStyle>
          <a:p>
            <a:pPr>
              <a:defRPr/>
            </a:pPr>
            <a:fld id="{8FD3EC87-E52A-49B6-8B1B-C5674CAC01F1}"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E51C51D9-5E53-4764-A885-850B34BDF535}"/>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1544AEBC-2762-4292-88D5-C78ACB39ABA7}"/>
              </a:ext>
            </a:extLst>
          </p:cNvPr>
          <p:cNvSpPr>
            <a:spLocks noGrp="1"/>
          </p:cNvSpPr>
          <p:nvPr>
            <p:ph type="sldNum" sz="quarter" idx="12"/>
          </p:nvPr>
        </p:nvSpPr>
        <p:spPr/>
        <p:txBody>
          <a:bodyPr/>
          <a:lstStyle>
            <a:lvl1pPr>
              <a:defRPr b="1"/>
            </a:lvl1pPr>
          </a:lstStyle>
          <a:p>
            <a:pPr>
              <a:defRPr/>
            </a:pPr>
            <a:fld id="{18B8C55C-FC3A-4E32-BF0F-810F962B6C8C}" type="slidenum">
              <a:rPr lang="en-US" altLang="ja-JP"/>
              <a:pPr>
                <a:defRPr/>
              </a:pPr>
              <a:t>‹#›</a:t>
            </a:fld>
            <a:endParaRPr lang="en-US" altLang="ja-JP"/>
          </a:p>
        </p:txBody>
      </p:sp>
    </p:spTree>
    <p:extLst>
      <p:ext uri="{BB962C8B-B14F-4D97-AF65-F5344CB8AC3E}">
        <p14:creationId xmlns:p14="http://schemas.microsoft.com/office/powerpoint/2010/main" val="919753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B8A27A7-4903-4A14-88A4-BDA00A09F370}"/>
              </a:ext>
            </a:extLst>
          </p:cNvPr>
          <p:cNvSpPr>
            <a:spLocks noGrp="1"/>
          </p:cNvSpPr>
          <p:nvPr>
            <p:ph type="dt" sz="half" idx="10"/>
          </p:nvPr>
        </p:nvSpPr>
        <p:spPr/>
        <p:txBody>
          <a:bodyPr/>
          <a:lstStyle>
            <a:lvl1pPr>
              <a:defRPr b="1"/>
            </a:lvl1pPr>
          </a:lstStyle>
          <a:p>
            <a:pPr>
              <a:defRPr/>
            </a:pPr>
            <a:fld id="{E963A99A-CE8C-445D-B5BD-574E1722BD38}" type="datetime1">
              <a:rPr lang="ja-JP" altLang="en-US" smtClean="0"/>
              <a:t>2023/8/24</a:t>
            </a:fld>
            <a:endParaRPr lang="en-US" altLang="ja-JP"/>
          </a:p>
        </p:txBody>
      </p:sp>
      <p:sp>
        <p:nvSpPr>
          <p:cNvPr id="6" name="Footer Placeholder 4">
            <a:extLst>
              <a:ext uri="{FF2B5EF4-FFF2-40B4-BE49-F238E27FC236}">
                <a16:creationId xmlns:a16="http://schemas.microsoft.com/office/drawing/2014/main" id="{DF31563C-C5B1-473E-B72C-7B1092978BC3}"/>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7" name="Slide Number Placeholder 5">
            <a:extLst>
              <a:ext uri="{FF2B5EF4-FFF2-40B4-BE49-F238E27FC236}">
                <a16:creationId xmlns:a16="http://schemas.microsoft.com/office/drawing/2014/main" id="{F288AF74-4BF0-4A1C-BFB3-87FFE735FC37}"/>
              </a:ext>
            </a:extLst>
          </p:cNvPr>
          <p:cNvSpPr>
            <a:spLocks noGrp="1"/>
          </p:cNvSpPr>
          <p:nvPr>
            <p:ph type="sldNum" sz="quarter" idx="12"/>
          </p:nvPr>
        </p:nvSpPr>
        <p:spPr/>
        <p:txBody>
          <a:bodyPr/>
          <a:lstStyle>
            <a:lvl1pPr>
              <a:defRPr b="1"/>
            </a:lvl1pPr>
          </a:lstStyle>
          <a:p>
            <a:pPr>
              <a:defRPr/>
            </a:pPr>
            <a:fld id="{54ECCAE9-6EBC-4EC8-8ED4-52EC6B0F38FB}" type="slidenum">
              <a:rPr lang="en-US" altLang="ja-JP"/>
              <a:pPr>
                <a:defRPr/>
              </a:pPr>
              <a:t>‹#›</a:t>
            </a:fld>
            <a:endParaRPr lang="en-US" altLang="ja-JP"/>
          </a:p>
        </p:txBody>
      </p:sp>
    </p:spTree>
    <p:extLst>
      <p:ext uri="{BB962C8B-B14F-4D97-AF65-F5344CB8AC3E}">
        <p14:creationId xmlns:p14="http://schemas.microsoft.com/office/powerpoint/2010/main" val="374002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62A466D-BDF9-4424-ABBD-A4B68E6909E9}"/>
              </a:ext>
            </a:extLst>
          </p:cNvPr>
          <p:cNvSpPr>
            <a:spLocks noGrp="1"/>
          </p:cNvSpPr>
          <p:nvPr>
            <p:ph type="dt" sz="half" idx="10"/>
          </p:nvPr>
        </p:nvSpPr>
        <p:spPr/>
        <p:txBody>
          <a:bodyPr/>
          <a:lstStyle>
            <a:lvl1pPr>
              <a:defRPr b="1"/>
            </a:lvl1pPr>
          </a:lstStyle>
          <a:p>
            <a:pPr>
              <a:defRPr/>
            </a:pPr>
            <a:fld id="{399EE81F-8165-4251-A279-B5D1FF4F8025}" type="datetime1">
              <a:rPr lang="ja-JP" altLang="en-US" smtClean="0"/>
              <a:t>2023/8/24</a:t>
            </a:fld>
            <a:endParaRPr lang="en-US" altLang="ja-JP"/>
          </a:p>
        </p:txBody>
      </p:sp>
      <p:sp>
        <p:nvSpPr>
          <p:cNvPr id="8" name="Footer Placeholder 4">
            <a:extLst>
              <a:ext uri="{FF2B5EF4-FFF2-40B4-BE49-F238E27FC236}">
                <a16:creationId xmlns:a16="http://schemas.microsoft.com/office/drawing/2014/main" id="{B48C1DCA-A2C0-44BA-B9B7-04789CDF33E7}"/>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9" name="Slide Number Placeholder 5">
            <a:extLst>
              <a:ext uri="{FF2B5EF4-FFF2-40B4-BE49-F238E27FC236}">
                <a16:creationId xmlns:a16="http://schemas.microsoft.com/office/drawing/2014/main" id="{A1D36E95-6B64-41CA-BC55-BB65312F9A63}"/>
              </a:ext>
            </a:extLst>
          </p:cNvPr>
          <p:cNvSpPr>
            <a:spLocks noGrp="1"/>
          </p:cNvSpPr>
          <p:nvPr>
            <p:ph type="sldNum" sz="quarter" idx="12"/>
          </p:nvPr>
        </p:nvSpPr>
        <p:spPr/>
        <p:txBody>
          <a:bodyPr/>
          <a:lstStyle>
            <a:lvl1pPr>
              <a:defRPr b="1"/>
            </a:lvl1pPr>
          </a:lstStyle>
          <a:p>
            <a:pPr>
              <a:defRPr/>
            </a:pPr>
            <a:fld id="{10068AE8-3039-4D3A-B723-A6951A1F5F2F}" type="slidenum">
              <a:rPr lang="en-US" altLang="ja-JP"/>
              <a:pPr>
                <a:defRPr/>
              </a:pPr>
              <a:t>‹#›</a:t>
            </a:fld>
            <a:endParaRPr lang="en-US" altLang="ja-JP"/>
          </a:p>
        </p:txBody>
      </p:sp>
    </p:spTree>
    <p:extLst>
      <p:ext uri="{BB962C8B-B14F-4D97-AF65-F5344CB8AC3E}">
        <p14:creationId xmlns:p14="http://schemas.microsoft.com/office/powerpoint/2010/main" val="2873259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AE81756-6ADE-4957-A3FC-DF7193837993}"/>
              </a:ext>
            </a:extLst>
          </p:cNvPr>
          <p:cNvSpPr>
            <a:spLocks noGrp="1"/>
          </p:cNvSpPr>
          <p:nvPr>
            <p:ph type="dt" sz="half" idx="10"/>
          </p:nvPr>
        </p:nvSpPr>
        <p:spPr/>
        <p:txBody>
          <a:bodyPr/>
          <a:lstStyle>
            <a:lvl1pPr>
              <a:defRPr b="1"/>
            </a:lvl1pPr>
          </a:lstStyle>
          <a:p>
            <a:pPr>
              <a:defRPr/>
            </a:pPr>
            <a:fld id="{9F051EAE-34E5-4937-9115-46F657E44CDE}" type="datetime1">
              <a:rPr lang="ja-JP" altLang="en-US" smtClean="0"/>
              <a:t>2023/8/24</a:t>
            </a:fld>
            <a:endParaRPr lang="en-US" altLang="ja-JP"/>
          </a:p>
        </p:txBody>
      </p:sp>
      <p:sp>
        <p:nvSpPr>
          <p:cNvPr id="4" name="Footer Placeholder 4">
            <a:extLst>
              <a:ext uri="{FF2B5EF4-FFF2-40B4-BE49-F238E27FC236}">
                <a16:creationId xmlns:a16="http://schemas.microsoft.com/office/drawing/2014/main" id="{B8F7BFDD-5449-41FC-9A01-149B4E8DD021}"/>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5" name="Slide Number Placeholder 5">
            <a:extLst>
              <a:ext uri="{FF2B5EF4-FFF2-40B4-BE49-F238E27FC236}">
                <a16:creationId xmlns:a16="http://schemas.microsoft.com/office/drawing/2014/main" id="{8AF97C5D-CEFA-4DC5-9342-BFA747307909}"/>
              </a:ext>
            </a:extLst>
          </p:cNvPr>
          <p:cNvSpPr>
            <a:spLocks noGrp="1"/>
          </p:cNvSpPr>
          <p:nvPr>
            <p:ph type="sldNum" sz="quarter" idx="12"/>
          </p:nvPr>
        </p:nvSpPr>
        <p:spPr/>
        <p:txBody>
          <a:bodyPr/>
          <a:lstStyle>
            <a:lvl1pPr>
              <a:defRPr b="1"/>
            </a:lvl1pPr>
          </a:lstStyle>
          <a:p>
            <a:pPr>
              <a:defRPr/>
            </a:pPr>
            <a:fld id="{1499A4EA-3B37-4E9A-8B06-66193F54100C}" type="slidenum">
              <a:rPr lang="en-US" altLang="ja-JP"/>
              <a:pPr>
                <a:defRPr/>
              </a:pPr>
              <a:t>‹#›</a:t>
            </a:fld>
            <a:endParaRPr lang="en-US" altLang="ja-JP"/>
          </a:p>
        </p:txBody>
      </p:sp>
    </p:spTree>
    <p:extLst>
      <p:ext uri="{BB962C8B-B14F-4D97-AF65-F5344CB8AC3E}">
        <p14:creationId xmlns:p14="http://schemas.microsoft.com/office/powerpoint/2010/main" val="3899059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C5A2F4E-0375-4B8E-B627-124F4ED403CC}"/>
              </a:ext>
            </a:extLst>
          </p:cNvPr>
          <p:cNvSpPr>
            <a:spLocks noGrp="1"/>
          </p:cNvSpPr>
          <p:nvPr>
            <p:ph type="dt" sz="half" idx="10"/>
          </p:nvPr>
        </p:nvSpPr>
        <p:spPr/>
        <p:txBody>
          <a:bodyPr/>
          <a:lstStyle>
            <a:lvl1pPr>
              <a:defRPr b="1"/>
            </a:lvl1pPr>
          </a:lstStyle>
          <a:p>
            <a:pPr>
              <a:defRPr/>
            </a:pPr>
            <a:fld id="{9CB87463-73D9-4149-B645-8531528C1F68}" type="datetime1">
              <a:rPr lang="ja-JP" altLang="en-US" smtClean="0"/>
              <a:t>2023/8/24</a:t>
            </a:fld>
            <a:endParaRPr lang="en-US" altLang="ja-JP"/>
          </a:p>
        </p:txBody>
      </p:sp>
      <p:sp>
        <p:nvSpPr>
          <p:cNvPr id="3" name="Footer Placeholder 4">
            <a:extLst>
              <a:ext uri="{FF2B5EF4-FFF2-40B4-BE49-F238E27FC236}">
                <a16:creationId xmlns:a16="http://schemas.microsoft.com/office/drawing/2014/main" id="{936BE465-9819-4813-BE92-08E6445CFB4E}"/>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4" name="Slide Number Placeholder 5">
            <a:extLst>
              <a:ext uri="{FF2B5EF4-FFF2-40B4-BE49-F238E27FC236}">
                <a16:creationId xmlns:a16="http://schemas.microsoft.com/office/drawing/2014/main" id="{5BE9795F-07B3-41A5-9247-19C5E57A6492}"/>
              </a:ext>
            </a:extLst>
          </p:cNvPr>
          <p:cNvSpPr>
            <a:spLocks noGrp="1"/>
          </p:cNvSpPr>
          <p:nvPr>
            <p:ph type="sldNum" sz="quarter" idx="12"/>
          </p:nvPr>
        </p:nvSpPr>
        <p:spPr/>
        <p:txBody>
          <a:bodyPr/>
          <a:lstStyle>
            <a:lvl1pPr>
              <a:defRPr b="1"/>
            </a:lvl1pPr>
          </a:lstStyle>
          <a:p>
            <a:pPr>
              <a:defRPr/>
            </a:pPr>
            <a:fld id="{4B432825-7D26-4C8A-9720-A6A1D016ECA9}" type="slidenum">
              <a:rPr lang="en-US" altLang="ja-JP"/>
              <a:pPr>
                <a:defRPr/>
              </a:pPr>
              <a:t>‹#›</a:t>
            </a:fld>
            <a:endParaRPr lang="en-US" altLang="ja-JP"/>
          </a:p>
        </p:txBody>
      </p:sp>
    </p:spTree>
    <p:extLst>
      <p:ext uri="{BB962C8B-B14F-4D97-AF65-F5344CB8AC3E}">
        <p14:creationId xmlns:p14="http://schemas.microsoft.com/office/powerpoint/2010/main" val="339574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report cover- light graphic copy.jpg">
            <a:extLst>
              <a:ext uri="{FF2B5EF4-FFF2-40B4-BE49-F238E27FC236}">
                <a16:creationId xmlns:a16="http://schemas.microsoft.com/office/drawing/2014/main" id="{056530A3-E985-4233-B89A-692AE56C4FF4}"/>
              </a:ext>
            </a:extLst>
          </p:cNvPr>
          <p:cNvPicPr>
            <a:picLocks noChangeAspect="1"/>
          </p:cNvPicPr>
          <p:nvPr userDrawn="1"/>
        </p:nvPicPr>
        <p:blipFill>
          <a:blip r:embed="rId2" cstate="print">
            <a:duotone>
              <a:schemeClr val="bg2">
                <a:shade val="45000"/>
                <a:satMod val="135000"/>
              </a:schemeClr>
              <a:prstClr val="white"/>
            </a:duotone>
          </a:blip>
          <a:srcRect l="106" r="9659"/>
          <a:stretch>
            <a:fillRect/>
          </a:stretch>
        </p:blipFill>
        <p:spPr>
          <a:xfrm rot="16200000">
            <a:off x="2666999" y="-2666999"/>
            <a:ext cx="6858002" cy="12191997"/>
          </a:xfrm>
          <a:prstGeom prst="rect">
            <a:avLst/>
          </a:prstGeom>
          <a:noFill/>
        </p:spPr>
      </p:pic>
      <p:sp>
        <p:nvSpPr>
          <p:cNvPr id="4" name="Rectangle 6">
            <a:extLst>
              <a:ext uri="{FF2B5EF4-FFF2-40B4-BE49-F238E27FC236}">
                <a16:creationId xmlns:a16="http://schemas.microsoft.com/office/drawing/2014/main" id="{60B9A86B-36C7-4585-95A3-1C71BAED8FFD}"/>
              </a:ext>
            </a:extLst>
          </p:cNvPr>
          <p:cNvSpPr/>
          <p:nvPr userDrawn="1"/>
        </p:nvSpPr>
        <p:spPr>
          <a:xfrm>
            <a:off x="0" y="0"/>
            <a:ext cx="12217400" cy="1295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kumimoji="0" lang="en-US" sz="4400">
              <a:solidFill>
                <a:srgbClr val="DAA55A"/>
              </a:solidFill>
            </a:endParaRPr>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5" name="Footer Placeholder 3">
            <a:extLst>
              <a:ext uri="{FF2B5EF4-FFF2-40B4-BE49-F238E27FC236}">
                <a16:creationId xmlns:a16="http://schemas.microsoft.com/office/drawing/2014/main" id="{47EAECA2-7549-4AC0-B528-6A5300040711}"/>
              </a:ext>
            </a:extLst>
          </p:cNvPr>
          <p:cNvSpPr>
            <a:spLocks noGrp="1"/>
          </p:cNvSpPr>
          <p:nvPr>
            <p:ph type="ftr" sz="quarter" idx="10"/>
          </p:nvPr>
        </p:nvSpPr>
        <p:spPr/>
        <p:txBody>
          <a:bodyPr/>
          <a:lstStyle>
            <a:lvl1pPr>
              <a:defRPr/>
            </a:lvl1pPr>
          </a:lstStyle>
          <a:p>
            <a:pPr>
              <a:defRPr/>
            </a:pPr>
            <a:r>
              <a:rPr lang="en-US"/>
              <a:t>Copyright©️ 2023 HRD, Inc. All Rights Reserved. Strictly Confidential.</a:t>
            </a:r>
          </a:p>
        </p:txBody>
      </p:sp>
      <p:sp>
        <p:nvSpPr>
          <p:cNvPr id="6" name="Slide Number Placeholder 4">
            <a:extLst>
              <a:ext uri="{FF2B5EF4-FFF2-40B4-BE49-F238E27FC236}">
                <a16:creationId xmlns:a16="http://schemas.microsoft.com/office/drawing/2014/main" id="{1E243E91-224E-42F1-B582-A6A8F9A59EDF}"/>
              </a:ext>
            </a:extLst>
          </p:cNvPr>
          <p:cNvSpPr>
            <a:spLocks noGrp="1"/>
          </p:cNvSpPr>
          <p:nvPr>
            <p:ph type="sldNum" sz="quarter" idx="11"/>
          </p:nvPr>
        </p:nvSpPr>
        <p:spPr/>
        <p:txBody>
          <a:bodyPr/>
          <a:lstStyle>
            <a:lvl1pPr>
              <a:defRPr/>
            </a:lvl1pPr>
          </a:lstStyle>
          <a:p>
            <a:pPr>
              <a:defRPr/>
            </a:pPr>
            <a:fld id="{3C8BE39B-B2E0-4381-9A9A-1DFD5A14647E}" type="slidenum">
              <a:rPr lang="en-US" altLang="ja-JP"/>
              <a:pPr>
                <a:defRPr/>
              </a:pPr>
              <a:t>‹#›</a:t>
            </a:fld>
            <a:endParaRPr lang="en-US" altLang="ja-JP"/>
          </a:p>
        </p:txBody>
      </p:sp>
      <p:sp>
        <p:nvSpPr>
          <p:cNvPr id="7" name="Date Placeholder 3">
            <a:extLst>
              <a:ext uri="{FF2B5EF4-FFF2-40B4-BE49-F238E27FC236}">
                <a16:creationId xmlns:a16="http://schemas.microsoft.com/office/drawing/2014/main" id="{FD76AF3E-3DE3-41F2-AEF3-9AAC055CDEE9}"/>
              </a:ext>
            </a:extLst>
          </p:cNvPr>
          <p:cNvSpPr>
            <a:spLocks noGrp="1"/>
          </p:cNvSpPr>
          <p:nvPr>
            <p:ph type="dt" sz="half" idx="12"/>
          </p:nvPr>
        </p:nvSpPr>
        <p:spPr>
          <a:xfrm>
            <a:off x="609600" y="6280150"/>
            <a:ext cx="5384800" cy="501650"/>
          </a:xfrm>
        </p:spPr>
        <p:txBody>
          <a:bodyPr/>
          <a:lstStyle>
            <a:lvl1pPr>
              <a:defRPr sz="900"/>
            </a:lvl1pPr>
          </a:lstStyle>
          <a:p>
            <a:pPr>
              <a:defRPr/>
            </a:pPr>
            <a:fld id="{C3B1D134-AC7D-469D-91B9-8743ECACA88F}" type="datetime1">
              <a:rPr lang="ja-JP" altLang="en-US" smtClean="0"/>
              <a:t>2023/8/24</a:t>
            </a:fld>
            <a:endParaRPr lang="en-US"/>
          </a:p>
        </p:txBody>
      </p:sp>
    </p:spTree>
    <p:extLst>
      <p:ext uri="{BB962C8B-B14F-4D97-AF65-F5344CB8AC3E}">
        <p14:creationId xmlns:p14="http://schemas.microsoft.com/office/powerpoint/2010/main" val="3224917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272D607-D43D-41BC-AFBE-EF2F89BF5189}"/>
              </a:ext>
            </a:extLst>
          </p:cNvPr>
          <p:cNvSpPr>
            <a:spLocks noGrp="1"/>
          </p:cNvSpPr>
          <p:nvPr>
            <p:ph type="dt" sz="half" idx="10"/>
          </p:nvPr>
        </p:nvSpPr>
        <p:spPr/>
        <p:txBody>
          <a:bodyPr/>
          <a:lstStyle>
            <a:lvl1pPr>
              <a:defRPr b="1"/>
            </a:lvl1pPr>
          </a:lstStyle>
          <a:p>
            <a:pPr>
              <a:defRPr/>
            </a:pPr>
            <a:fld id="{94DAE8EF-A1F5-4683-BFD4-BB9AC98F2FA4}" type="datetime1">
              <a:rPr lang="ja-JP" altLang="en-US" smtClean="0"/>
              <a:t>2023/8/24</a:t>
            </a:fld>
            <a:endParaRPr lang="en-US" altLang="ja-JP"/>
          </a:p>
        </p:txBody>
      </p:sp>
      <p:sp>
        <p:nvSpPr>
          <p:cNvPr id="6" name="Footer Placeholder 4">
            <a:extLst>
              <a:ext uri="{FF2B5EF4-FFF2-40B4-BE49-F238E27FC236}">
                <a16:creationId xmlns:a16="http://schemas.microsoft.com/office/drawing/2014/main" id="{72FCFEC1-DB6D-485C-ACDE-B85D44918174}"/>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7" name="Slide Number Placeholder 5">
            <a:extLst>
              <a:ext uri="{FF2B5EF4-FFF2-40B4-BE49-F238E27FC236}">
                <a16:creationId xmlns:a16="http://schemas.microsoft.com/office/drawing/2014/main" id="{C73EEDDD-FCA9-478C-B10B-8982DB1019DB}"/>
              </a:ext>
            </a:extLst>
          </p:cNvPr>
          <p:cNvSpPr>
            <a:spLocks noGrp="1"/>
          </p:cNvSpPr>
          <p:nvPr>
            <p:ph type="sldNum" sz="quarter" idx="12"/>
          </p:nvPr>
        </p:nvSpPr>
        <p:spPr/>
        <p:txBody>
          <a:bodyPr/>
          <a:lstStyle>
            <a:lvl1pPr>
              <a:defRPr b="1"/>
            </a:lvl1pPr>
          </a:lstStyle>
          <a:p>
            <a:pPr>
              <a:defRPr/>
            </a:pPr>
            <a:fld id="{CC050F38-091E-4149-91D4-EAD0C6A4EB0D}" type="slidenum">
              <a:rPr lang="en-US" altLang="ja-JP"/>
              <a:pPr>
                <a:defRPr/>
              </a:pPr>
              <a:t>‹#›</a:t>
            </a:fld>
            <a:endParaRPr lang="en-US" altLang="ja-JP"/>
          </a:p>
        </p:txBody>
      </p:sp>
    </p:spTree>
    <p:extLst>
      <p:ext uri="{BB962C8B-B14F-4D97-AF65-F5344CB8AC3E}">
        <p14:creationId xmlns:p14="http://schemas.microsoft.com/office/powerpoint/2010/main" val="2913623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A47DE81-6B87-4EA3-9787-38A90D593E39}"/>
              </a:ext>
            </a:extLst>
          </p:cNvPr>
          <p:cNvSpPr>
            <a:spLocks noGrp="1"/>
          </p:cNvSpPr>
          <p:nvPr>
            <p:ph type="dt" sz="half" idx="10"/>
          </p:nvPr>
        </p:nvSpPr>
        <p:spPr/>
        <p:txBody>
          <a:bodyPr/>
          <a:lstStyle>
            <a:lvl1pPr>
              <a:defRPr b="1"/>
            </a:lvl1pPr>
          </a:lstStyle>
          <a:p>
            <a:pPr>
              <a:defRPr/>
            </a:pPr>
            <a:fld id="{FC7EC376-6CB7-4147-8A4B-8A3D7A109BB4}" type="datetime1">
              <a:rPr lang="ja-JP" altLang="en-US" smtClean="0"/>
              <a:t>2023/8/24</a:t>
            </a:fld>
            <a:endParaRPr lang="en-US" altLang="ja-JP"/>
          </a:p>
        </p:txBody>
      </p:sp>
      <p:sp>
        <p:nvSpPr>
          <p:cNvPr id="6" name="Footer Placeholder 4">
            <a:extLst>
              <a:ext uri="{FF2B5EF4-FFF2-40B4-BE49-F238E27FC236}">
                <a16:creationId xmlns:a16="http://schemas.microsoft.com/office/drawing/2014/main" id="{55E86AC1-52C3-41AC-BBF8-314D2D7DD944}"/>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7" name="Slide Number Placeholder 5">
            <a:extLst>
              <a:ext uri="{FF2B5EF4-FFF2-40B4-BE49-F238E27FC236}">
                <a16:creationId xmlns:a16="http://schemas.microsoft.com/office/drawing/2014/main" id="{B102AD5D-6A25-44C0-90C8-AAA44C63BE8E}"/>
              </a:ext>
            </a:extLst>
          </p:cNvPr>
          <p:cNvSpPr>
            <a:spLocks noGrp="1"/>
          </p:cNvSpPr>
          <p:nvPr>
            <p:ph type="sldNum" sz="quarter" idx="12"/>
          </p:nvPr>
        </p:nvSpPr>
        <p:spPr/>
        <p:txBody>
          <a:bodyPr/>
          <a:lstStyle>
            <a:lvl1pPr>
              <a:defRPr b="1"/>
            </a:lvl1pPr>
          </a:lstStyle>
          <a:p>
            <a:pPr>
              <a:defRPr/>
            </a:pPr>
            <a:fld id="{E792B2B4-0674-4518-9A6F-C42055A8F337}" type="slidenum">
              <a:rPr lang="en-US" altLang="ja-JP"/>
              <a:pPr>
                <a:defRPr/>
              </a:pPr>
              <a:t>‹#›</a:t>
            </a:fld>
            <a:endParaRPr lang="en-US" altLang="ja-JP"/>
          </a:p>
        </p:txBody>
      </p:sp>
    </p:spTree>
    <p:extLst>
      <p:ext uri="{BB962C8B-B14F-4D97-AF65-F5344CB8AC3E}">
        <p14:creationId xmlns:p14="http://schemas.microsoft.com/office/powerpoint/2010/main" val="277947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FC6DD-37DB-4CED-AB56-6DD870466BF3}"/>
              </a:ext>
            </a:extLst>
          </p:cNvPr>
          <p:cNvSpPr>
            <a:spLocks noGrp="1"/>
          </p:cNvSpPr>
          <p:nvPr>
            <p:ph type="dt" sz="half" idx="10"/>
          </p:nvPr>
        </p:nvSpPr>
        <p:spPr/>
        <p:txBody>
          <a:bodyPr/>
          <a:lstStyle>
            <a:lvl1pPr>
              <a:defRPr b="1"/>
            </a:lvl1pPr>
          </a:lstStyle>
          <a:p>
            <a:pPr>
              <a:defRPr/>
            </a:pPr>
            <a:fld id="{5F55751F-FE5F-45CE-BC83-D24C19CD5220}"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DCD6C2D6-E82A-4BAC-B3BD-557F0231A4F7}"/>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5E15CA25-2FEF-48EA-BFDB-0EA4307FAF7B}"/>
              </a:ext>
            </a:extLst>
          </p:cNvPr>
          <p:cNvSpPr>
            <a:spLocks noGrp="1"/>
          </p:cNvSpPr>
          <p:nvPr>
            <p:ph type="sldNum" sz="quarter" idx="12"/>
          </p:nvPr>
        </p:nvSpPr>
        <p:spPr/>
        <p:txBody>
          <a:bodyPr/>
          <a:lstStyle>
            <a:lvl1pPr>
              <a:defRPr b="1"/>
            </a:lvl1pPr>
          </a:lstStyle>
          <a:p>
            <a:pPr>
              <a:defRPr/>
            </a:pPr>
            <a:fld id="{A50F6A8A-DEE7-494D-BFBF-B0CC85B4D46C}" type="slidenum">
              <a:rPr lang="en-US" altLang="ja-JP"/>
              <a:pPr>
                <a:defRPr/>
              </a:pPr>
              <a:t>‹#›</a:t>
            </a:fld>
            <a:endParaRPr lang="en-US" altLang="ja-JP"/>
          </a:p>
        </p:txBody>
      </p:sp>
    </p:spTree>
    <p:extLst>
      <p:ext uri="{BB962C8B-B14F-4D97-AF65-F5344CB8AC3E}">
        <p14:creationId xmlns:p14="http://schemas.microsoft.com/office/powerpoint/2010/main" val="1313477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0C953-B4EF-4E61-A221-F7DB01EA9279}"/>
              </a:ext>
            </a:extLst>
          </p:cNvPr>
          <p:cNvSpPr>
            <a:spLocks noGrp="1"/>
          </p:cNvSpPr>
          <p:nvPr>
            <p:ph type="dt" sz="half" idx="10"/>
          </p:nvPr>
        </p:nvSpPr>
        <p:spPr/>
        <p:txBody>
          <a:bodyPr/>
          <a:lstStyle>
            <a:lvl1pPr>
              <a:defRPr b="1"/>
            </a:lvl1pPr>
          </a:lstStyle>
          <a:p>
            <a:pPr>
              <a:defRPr/>
            </a:pPr>
            <a:fld id="{F5EDAEAA-D5CC-420D-967E-3B7000FA68D4}"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B33F4FB3-F15D-46B1-9DB6-3603BE7F7F2B}"/>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BD5C441A-C16B-433B-BAF2-CF93A61C38CB}"/>
              </a:ext>
            </a:extLst>
          </p:cNvPr>
          <p:cNvSpPr>
            <a:spLocks noGrp="1"/>
          </p:cNvSpPr>
          <p:nvPr>
            <p:ph type="sldNum" sz="quarter" idx="12"/>
          </p:nvPr>
        </p:nvSpPr>
        <p:spPr/>
        <p:txBody>
          <a:bodyPr/>
          <a:lstStyle>
            <a:lvl1pPr>
              <a:defRPr b="1"/>
            </a:lvl1pPr>
          </a:lstStyle>
          <a:p>
            <a:pPr>
              <a:defRPr/>
            </a:pPr>
            <a:fld id="{4D5549A7-100C-4A09-A19C-539DE42DEB0A}" type="slidenum">
              <a:rPr lang="en-US" altLang="ja-JP"/>
              <a:pPr>
                <a:defRPr/>
              </a:pPr>
              <a:t>‹#›</a:t>
            </a:fld>
            <a:endParaRPr lang="en-US" altLang="ja-JP"/>
          </a:p>
        </p:txBody>
      </p:sp>
    </p:spTree>
    <p:extLst>
      <p:ext uri="{BB962C8B-B14F-4D97-AF65-F5344CB8AC3E}">
        <p14:creationId xmlns:p14="http://schemas.microsoft.com/office/powerpoint/2010/main" val="3704742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2389719" y="4800603"/>
            <a:ext cx="7315199" cy="566737"/>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2000"/>
              <a:buNone/>
              <a:defRPr sz="1625"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a:spLocks noGrp="1"/>
          </p:cNvSpPr>
          <p:nvPr>
            <p:ph type="pic" idx="2"/>
          </p:nvPr>
        </p:nvSpPr>
        <p:spPr>
          <a:xfrm>
            <a:off x="2389719" y="612775"/>
            <a:ext cx="7315199" cy="4114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32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275"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400"/>
              <a:buFont typeface="Calibri"/>
              <a:buNone/>
              <a:defRPr sz="19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000"/>
              <a:buFont typeface="Calibri"/>
              <a:buNone/>
              <a:defRPr sz="1625"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000"/>
              <a:buFont typeface="Calibri"/>
              <a:buNone/>
              <a:defRPr sz="1625"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000"/>
              <a:buFont typeface="Calibri"/>
              <a:buNone/>
              <a:defRPr sz="1625"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000"/>
              <a:buFont typeface="Calibri"/>
              <a:buNone/>
              <a:defRPr sz="1625"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000"/>
              <a:buFont typeface="Calibri"/>
              <a:buNone/>
              <a:defRPr sz="1625"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000"/>
              <a:buFont typeface="Calibri"/>
              <a:buNone/>
              <a:defRPr sz="1625"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body" idx="1"/>
          </p:nvPr>
        </p:nvSpPr>
        <p:spPr>
          <a:xfrm>
            <a:off x="2389719" y="5367340"/>
            <a:ext cx="7315199" cy="804861"/>
          </a:xfrm>
          <a:prstGeom prst="rect">
            <a:avLst/>
          </a:prstGeom>
          <a:noFill/>
          <a:ln>
            <a:noFill/>
          </a:ln>
        </p:spPr>
        <p:txBody>
          <a:bodyPr spcFirstLastPara="1" wrap="square" lIns="91425" tIns="91425" rIns="91425" bIns="91425" anchor="t" anchorCtr="0"/>
          <a:lstStyle>
            <a:lvl1pPr marL="371475" lvl="0" indent="-185738" algn="l">
              <a:lnSpc>
                <a:spcPct val="100000"/>
              </a:lnSpc>
              <a:spcBef>
                <a:spcPts val="0"/>
              </a:spcBef>
              <a:spcAft>
                <a:spcPts val="0"/>
              </a:spcAft>
              <a:buSzPts val="1400"/>
              <a:buFont typeface="Calibri"/>
              <a:buNone/>
              <a:defRPr sz="1138"/>
            </a:lvl1pPr>
            <a:lvl2pPr marL="742950" lvl="1" indent="-185738" algn="l">
              <a:lnSpc>
                <a:spcPct val="100000"/>
              </a:lnSpc>
              <a:spcBef>
                <a:spcPts val="0"/>
              </a:spcBef>
              <a:spcAft>
                <a:spcPts val="0"/>
              </a:spcAft>
              <a:buSzPts val="1200"/>
              <a:buFont typeface="Calibri"/>
              <a:buNone/>
              <a:defRPr sz="975"/>
            </a:lvl2pPr>
            <a:lvl3pPr marL="1114425" lvl="2" indent="-185738" algn="l">
              <a:lnSpc>
                <a:spcPct val="100000"/>
              </a:lnSpc>
              <a:spcBef>
                <a:spcPts val="0"/>
              </a:spcBef>
              <a:spcAft>
                <a:spcPts val="0"/>
              </a:spcAft>
              <a:buSzPts val="1000"/>
              <a:buFont typeface="Calibri"/>
              <a:buNone/>
              <a:defRPr sz="813"/>
            </a:lvl3pPr>
            <a:lvl4pPr marL="1485900" lvl="3" indent="-185738" algn="l">
              <a:lnSpc>
                <a:spcPct val="100000"/>
              </a:lnSpc>
              <a:spcBef>
                <a:spcPts val="0"/>
              </a:spcBef>
              <a:spcAft>
                <a:spcPts val="0"/>
              </a:spcAft>
              <a:buSzPts val="900"/>
              <a:buFont typeface="Calibri"/>
              <a:buNone/>
              <a:defRPr sz="731"/>
            </a:lvl4pPr>
            <a:lvl5pPr marL="1857375" lvl="4" indent="-185738" algn="l">
              <a:lnSpc>
                <a:spcPct val="100000"/>
              </a:lnSpc>
              <a:spcBef>
                <a:spcPts val="0"/>
              </a:spcBef>
              <a:spcAft>
                <a:spcPts val="0"/>
              </a:spcAft>
              <a:buSzPts val="900"/>
              <a:buFont typeface="Calibri"/>
              <a:buNone/>
              <a:defRPr sz="731"/>
            </a:lvl5pPr>
            <a:lvl6pPr marL="2228850" lvl="5" indent="-185738" algn="l">
              <a:lnSpc>
                <a:spcPct val="100000"/>
              </a:lnSpc>
              <a:spcBef>
                <a:spcPts val="0"/>
              </a:spcBef>
              <a:spcAft>
                <a:spcPts val="0"/>
              </a:spcAft>
              <a:buSzPts val="900"/>
              <a:buFont typeface="Calibri"/>
              <a:buNone/>
              <a:defRPr sz="731"/>
            </a:lvl6pPr>
            <a:lvl7pPr marL="2600325" lvl="6" indent="-185738" algn="l">
              <a:lnSpc>
                <a:spcPct val="100000"/>
              </a:lnSpc>
              <a:spcBef>
                <a:spcPts val="0"/>
              </a:spcBef>
              <a:spcAft>
                <a:spcPts val="0"/>
              </a:spcAft>
              <a:buSzPts val="900"/>
              <a:buFont typeface="Calibri"/>
              <a:buNone/>
              <a:defRPr sz="731"/>
            </a:lvl7pPr>
            <a:lvl8pPr marL="2971800" lvl="7" indent="-185738" algn="l">
              <a:lnSpc>
                <a:spcPct val="100000"/>
              </a:lnSpc>
              <a:spcBef>
                <a:spcPts val="0"/>
              </a:spcBef>
              <a:spcAft>
                <a:spcPts val="0"/>
              </a:spcAft>
              <a:buSzPts val="900"/>
              <a:buFont typeface="Calibri"/>
              <a:buNone/>
              <a:defRPr sz="731"/>
            </a:lvl8pPr>
            <a:lvl9pPr marL="3343275" lvl="8" indent="-185738" algn="l">
              <a:lnSpc>
                <a:spcPct val="100000"/>
              </a:lnSpc>
              <a:spcBef>
                <a:spcPts val="0"/>
              </a:spcBef>
              <a:spcAft>
                <a:spcPts val="0"/>
              </a:spcAft>
              <a:buSzPts val="900"/>
              <a:buFont typeface="Calibri"/>
              <a:buNone/>
              <a:defRPr sz="731"/>
            </a:lvl9pPr>
          </a:lstStyle>
          <a:p>
            <a:endParaRPr/>
          </a:p>
        </p:txBody>
      </p:sp>
      <p:sp>
        <p:nvSpPr>
          <p:cNvPr id="19" name="Google Shape;19;p2"/>
          <p:cNvSpPr txBox="1">
            <a:spLocks noGrp="1"/>
          </p:cNvSpPr>
          <p:nvPr>
            <p:ph type="dt" idx="10"/>
          </p:nvPr>
        </p:nvSpPr>
        <p:spPr>
          <a:xfrm>
            <a:off x="609602" y="6356353"/>
            <a:ext cx="28447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200"/>
              <a:buFont typeface="Calibri"/>
              <a:buNone/>
              <a:defRPr sz="975"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463"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463"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463"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463"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463"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463"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463"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463" b="0" i="0" u="none" strike="noStrike" cap="none">
                <a:solidFill>
                  <a:schemeClr val="dk1"/>
                </a:solidFill>
                <a:latin typeface="Calibri"/>
                <a:ea typeface="Calibri"/>
                <a:cs typeface="Calibri"/>
                <a:sym typeface="Calibri"/>
              </a:defRPr>
            </a:lvl9pPr>
          </a:lstStyle>
          <a:p>
            <a:fld id="{60E3E938-36F1-4AD9-A72F-3CBA0E4333E8}" type="datetime1">
              <a:rPr lang="ja-JP" altLang="en-US" smtClean="0"/>
              <a:t>2023/8/24</a:t>
            </a:fld>
            <a:endParaRPr/>
          </a:p>
        </p:txBody>
      </p:sp>
      <p:sp>
        <p:nvSpPr>
          <p:cNvPr id="20" name="Google Shape;20;p2"/>
          <p:cNvSpPr txBox="1">
            <a:spLocks noGrp="1"/>
          </p:cNvSpPr>
          <p:nvPr>
            <p:ph type="ftr" idx="11"/>
          </p:nvPr>
        </p:nvSpPr>
        <p:spPr>
          <a:xfrm>
            <a:off x="4165600" y="6356353"/>
            <a:ext cx="3860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888888"/>
              </a:buClr>
              <a:buSzPts val="1200"/>
              <a:buFont typeface="Calibri"/>
              <a:buNone/>
              <a:defRPr sz="975"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463"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463"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463"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463"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463"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463"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463"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463" b="0" i="0" u="none" strike="noStrike" cap="none">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21" name="Google Shape;21;p2"/>
          <p:cNvSpPr txBox="1">
            <a:spLocks noGrp="1"/>
          </p:cNvSpPr>
          <p:nvPr>
            <p:ph type="sldNum" idx="12"/>
          </p:nvPr>
        </p:nvSpPr>
        <p:spPr>
          <a:xfrm>
            <a:off x="8737602" y="6356353"/>
            <a:ext cx="284479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300"/>
              <a:buFont typeface="Calibri"/>
              <a:buNone/>
              <a:defRPr sz="975">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300"/>
              <a:buFont typeface="Calibri"/>
              <a:buNone/>
              <a:defRPr sz="975">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300"/>
              <a:buFont typeface="Calibri"/>
              <a:buNone/>
              <a:defRPr sz="975">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300"/>
              <a:buFont typeface="Calibri"/>
              <a:buNone/>
              <a:defRPr sz="975">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300"/>
              <a:buFont typeface="Calibri"/>
              <a:buNone/>
              <a:defRPr sz="975">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300"/>
              <a:buFont typeface="Calibri"/>
              <a:buNone/>
              <a:defRPr sz="975">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300"/>
              <a:buFont typeface="Calibri"/>
              <a:buNone/>
              <a:defRPr sz="975">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300"/>
              <a:buFont typeface="Calibri"/>
              <a:buNone/>
              <a:defRPr sz="975">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300"/>
              <a:buFont typeface="Calibri"/>
              <a:buNone/>
              <a:defRPr sz="975">
                <a:solidFill>
                  <a:srgbClr val="888888"/>
                </a:solidFill>
                <a:latin typeface="Calibri"/>
                <a:ea typeface="Calibri"/>
                <a:cs typeface="Calibri"/>
                <a:sym typeface="Calibri"/>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16963203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5167"/>
            <a:ext cx="109728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39453940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5523D00-55D1-499B-B313-21C5D1E60454}"/>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096C68F4-9CB0-44F8-8579-9C38D83B0F0E}"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161FF9CE-0C0D-42D3-8E4A-9A338A7964BC}"/>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D49BE190-DC28-45C3-9ACE-5F5F539B23FC}"/>
              </a:ext>
            </a:extLst>
          </p:cNvPr>
          <p:cNvSpPr>
            <a:spLocks noGrp="1"/>
          </p:cNvSpPr>
          <p:nvPr>
            <p:ph type="sldNum" sz="quarter" idx="12"/>
          </p:nvPr>
        </p:nvSpPr>
        <p:spPr/>
        <p:txBody>
          <a:bodyPr/>
          <a:lstStyle>
            <a:lvl1pPr>
              <a:defRPr/>
            </a:lvl1pPr>
          </a:lstStyle>
          <a:p>
            <a:pPr>
              <a:defRPr/>
            </a:pPr>
            <a:fld id="{C4073391-143D-4838-B92D-C581D023D861}" type="slidenum">
              <a:rPr lang="en-US" altLang="ja-JP"/>
              <a:pPr>
                <a:defRPr/>
              </a:pPr>
              <a:t>‹#›</a:t>
            </a:fld>
            <a:endParaRPr lang="en-US" altLang="ja-JP"/>
          </a:p>
        </p:txBody>
      </p:sp>
    </p:spTree>
    <p:extLst>
      <p:ext uri="{BB962C8B-B14F-4D97-AF65-F5344CB8AC3E}">
        <p14:creationId xmlns:p14="http://schemas.microsoft.com/office/powerpoint/2010/main" val="30615888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68A7A-2C40-46F1-BEDE-4BF697C566C8}"/>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1B977BE9-1425-44A8-ACF6-2E2024A97DA2}"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F896CDF6-6688-4B1A-9A8F-1445529A96CE}"/>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DB970F51-CB4B-4A42-B1CC-31402E10FC05}"/>
              </a:ext>
            </a:extLst>
          </p:cNvPr>
          <p:cNvSpPr>
            <a:spLocks noGrp="1"/>
          </p:cNvSpPr>
          <p:nvPr>
            <p:ph type="sldNum" sz="quarter" idx="12"/>
          </p:nvPr>
        </p:nvSpPr>
        <p:spPr/>
        <p:txBody>
          <a:bodyPr/>
          <a:lstStyle>
            <a:lvl1pPr>
              <a:defRPr/>
            </a:lvl1pPr>
          </a:lstStyle>
          <a:p>
            <a:pPr>
              <a:defRPr/>
            </a:pPr>
            <a:fld id="{1DB0AB6C-FDF1-47C8-A942-FE373199D7C7}" type="slidenum">
              <a:rPr lang="en-US" altLang="ja-JP"/>
              <a:pPr>
                <a:defRPr/>
              </a:pPr>
              <a:t>‹#›</a:t>
            </a:fld>
            <a:endParaRPr lang="en-US" altLang="ja-JP"/>
          </a:p>
        </p:txBody>
      </p:sp>
    </p:spTree>
    <p:extLst>
      <p:ext uri="{BB962C8B-B14F-4D97-AF65-F5344CB8AC3E}">
        <p14:creationId xmlns:p14="http://schemas.microsoft.com/office/powerpoint/2010/main" val="4567277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1BA765-DB57-4218-87F1-70D0266BD9C5}"/>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3A74A1D5-3846-421B-A84D-85F61512EC95}"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96099C09-D811-4863-BFE8-EA834F5764C6}"/>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0D65E4AB-FBFB-448E-B099-9D69E5A0B920}"/>
              </a:ext>
            </a:extLst>
          </p:cNvPr>
          <p:cNvSpPr>
            <a:spLocks noGrp="1"/>
          </p:cNvSpPr>
          <p:nvPr>
            <p:ph type="sldNum" sz="quarter" idx="12"/>
          </p:nvPr>
        </p:nvSpPr>
        <p:spPr/>
        <p:txBody>
          <a:bodyPr/>
          <a:lstStyle>
            <a:lvl1pPr>
              <a:defRPr/>
            </a:lvl1pPr>
          </a:lstStyle>
          <a:p>
            <a:pPr>
              <a:defRPr/>
            </a:pPr>
            <a:fld id="{086A265E-B6EE-4D75-B719-396B774E9646}" type="slidenum">
              <a:rPr lang="en-US" altLang="ja-JP"/>
              <a:pPr>
                <a:defRPr/>
              </a:pPr>
              <a:t>‹#›</a:t>
            </a:fld>
            <a:endParaRPr lang="en-US" altLang="ja-JP"/>
          </a:p>
        </p:txBody>
      </p:sp>
    </p:spTree>
    <p:extLst>
      <p:ext uri="{BB962C8B-B14F-4D97-AF65-F5344CB8AC3E}">
        <p14:creationId xmlns:p14="http://schemas.microsoft.com/office/powerpoint/2010/main" val="40607164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0672CA-BE4F-4163-8AD9-32A64D46865B}"/>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6A304C8A-8E7A-4C27-8724-D7DB44BEB8C7}" type="datetime1">
              <a:rPr lang="ja-JP" altLang="en-US" smtClean="0"/>
              <a:t>2023/8/24</a:t>
            </a:fld>
            <a:endParaRPr lang="en-US" altLang="ja-JP"/>
          </a:p>
        </p:txBody>
      </p:sp>
      <p:sp>
        <p:nvSpPr>
          <p:cNvPr id="6" name="Footer Placeholder 5">
            <a:extLst>
              <a:ext uri="{FF2B5EF4-FFF2-40B4-BE49-F238E27FC236}">
                <a16:creationId xmlns:a16="http://schemas.microsoft.com/office/drawing/2014/main" id="{F2008BF8-3380-467E-A42E-99BEAFDD5D60}"/>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0EF77986-E277-400B-B794-AD9F5BF0B2D3}"/>
              </a:ext>
            </a:extLst>
          </p:cNvPr>
          <p:cNvSpPr>
            <a:spLocks noGrp="1"/>
          </p:cNvSpPr>
          <p:nvPr>
            <p:ph type="sldNum" sz="quarter" idx="12"/>
          </p:nvPr>
        </p:nvSpPr>
        <p:spPr/>
        <p:txBody>
          <a:bodyPr/>
          <a:lstStyle>
            <a:lvl1pPr>
              <a:defRPr/>
            </a:lvl1pPr>
          </a:lstStyle>
          <a:p>
            <a:pPr>
              <a:defRPr/>
            </a:pPr>
            <a:fld id="{D0E60E7C-387E-489D-9B7C-168268836ADE}" type="slidenum">
              <a:rPr lang="en-US" altLang="ja-JP"/>
              <a:pPr>
                <a:defRPr/>
              </a:pPr>
              <a:t>‹#›</a:t>
            </a:fld>
            <a:endParaRPr lang="en-US" altLang="ja-JP"/>
          </a:p>
        </p:txBody>
      </p:sp>
    </p:spTree>
    <p:extLst>
      <p:ext uri="{BB962C8B-B14F-4D97-AF65-F5344CB8AC3E}">
        <p14:creationId xmlns:p14="http://schemas.microsoft.com/office/powerpoint/2010/main" val="3410211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report cover- light graphic copy.jpg">
            <a:extLst>
              <a:ext uri="{FF2B5EF4-FFF2-40B4-BE49-F238E27FC236}">
                <a16:creationId xmlns:a16="http://schemas.microsoft.com/office/drawing/2014/main" id="{779662C1-AE80-4C0E-AA65-5CD3D935D94D}"/>
              </a:ext>
            </a:extLst>
          </p:cNvPr>
          <p:cNvPicPr>
            <a:picLocks noChangeAspect="1"/>
          </p:cNvPicPr>
          <p:nvPr userDrawn="1"/>
        </p:nvPicPr>
        <p:blipFill>
          <a:blip r:embed="rId2" cstate="print">
            <a:duotone>
              <a:schemeClr val="bg2">
                <a:shade val="45000"/>
                <a:satMod val="135000"/>
              </a:schemeClr>
              <a:prstClr val="white"/>
            </a:duotone>
          </a:blip>
          <a:srcRect l="106" r="9659"/>
          <a:stretch>
            <a:fillRect/>
          </a:stretch>
        </p:blipFill>
        <p:spPr>
          <a:xfrm rot="16200000">
            <a:off x="2666999" y="-2666999"/>
            <a:ext cx="6858002" cy="12191997"/>
          </a:xfrm>
          <a:prstGeom prst="rect">
            <a:avLst/>
          </a:prstGeom>
          <a:noFill/>
        </p:spPr>
      </p:pic>
      <p:sp>
        <p:nvSpPr>
          <p:cNvPr id="5" name="Date Placeholder 3">
            <a:extLst>
              <a:ext uri="{FF2B5EF4-FFF2-40B4-BE49-F238E27FC236}">
                <a16:creationId xmlns:a16="http://schemas.microsoft.com/office/drawing/2014/main" id="{FDD3B020-13EF-4824-9FDB-0215E240B2D8}"/>
              </a:ext>
            </a:extLst>
          </p:cNvPr>
          <p:cNvSpPr>
            <a:spLocks noGrp="1"/>
          </p:cNvSpPr>
          <p:nvPr>
            <p:ph type="dt" sz="half" idx="12"/>
          </p:nvPr>
        </p:nvSpPr>
        <p:spPr>
          <a:xfrm>
            <a:off x="609600" y="6280150"/>
            <a:ext cx="5384800" cy="501650"/>
          </a:xfrm>
        </p:spPr>
        <p:txBody>
          <a:bodyPr/>
          <a:lstStyle>
            <a:lvl1pPr>
              <a:defRPr sz="900"/>
            </a:lvl1pPr>
          </a:lstStyle>
          <a:p>
            <a:pPr>
              <a:defRPr/>
            </a:pPr>
            <a:fld id="{046E9DC4-A1CC-4821-A389-E72DF68D48C3}" type="datetime1">
              <a:rPr lang="ja-JP" altLang="en-US" smtClean="0"/>
              <a:t>2023/8/24</a:t>
            </a:fld>
            <a:endParaRPr lang="en-US"/>
          </a:p>
        </p:txBody>
      </p:sp>
      <p:sp>
        <p:nvSpPr>
          <p:cNvPr id="6" name="Shape 41">
            <a:extLst>
              <a:ext uri="{FF2B5EF4-FFF2-40B4-BE49-F238E27FC236}">
                <a16:creationId xmlns:a16="http://schemas.microsoft.com/office/drawing/2014/main" id="{435130F3-19B8-CD23-9C5E-E5190CE7D3D7}"/>
              </a:ext>
            </a:extLst>
          </p:cNvPr>
          <p:cNvSpPr txBox="1">
            <a:spLocks noGrp="1"/>
          </p:cNvSpPr>
          <p:nvPr>
            <p:ph type="ftr" idx="11"/>
          </p:nvPr>
        </p:nvSpPr>
        <p:spPr>
          <a:xfrm>
            <a:off x="4165600" y="6356350"/>
            <a:ext cx="3860800" cy="365125"/>
          </a:xfrm>
        </p:spPr>
        <p:txBody>
          <a:bodyPr/>
          <a:lstStyle>
            <a:lvl1pPr>
              <a:defRPr sz="800"/>
            </a:lvl1pPr>
          </a:lstStyle>
          <a:p>
            <a:r>
              <a:rPr lang="en-US" altLang="ja-JP"/>
              <a:t>Copyright©️ 2023 HRD, Inc. All Rights Reserved. Strictly Confidential.</a:t>
            </a:r>
            <a:endParaRPr lang="ja-JP" altLang="ja-JP"/>
          </a:p>
        </p:txBody>
      </p:sp>
      <p:sp>
        <p:nvSpPr>
          <p:cNvPr id="7" name="Shape 42">
            <a:extLst>
              <a:ext uri="{FF2B5EF4-FFF2-40B4-BE49-F238E27FC236}">
                <a16:creationId xmlns:a16="http://schemas.microsoft.com/office/drawing/2014/main" id="{75EF525C-9F57-F63C-6CF5-602C81723E4E}"/>
              </a:ext>
            </a:extLst>
          </p:cNvPr>
          <p:cNvSpPr txBox="1">
            <a:spLocks noGrp="1"/>
          </p:cNvSpPr>
          <p:nvPr>
            <p:ph type="sldNum" idx="13"/>
          </p:nvPr>
        </p:nvSpPr>
        <p:spPr>
          <a:xfrm>
            <a:off x="8737600" y="6356350"/>
            <a:ext cx="2844800" cy="365125"/>
          </a:xfrm>
        </p:spPr>
        <p:txBody>
          <a:bodyPr/>
          <a:lstStyle>
            <a:lvl1pPr>
              <a:defRPr sz="800"/>
            </a:lvl1pPr>
          </a:lstStyle>
          <a:p>
            <a:fld id="{EDF4CB79-562A-46E1-8054-4C9F45C94D3A}" type="slidenum">
              <a:rPr lang="en-US" altLang="ja-JP"/>
              <a:pPr/>
              <a:t>‹#›</a:t>
            </a:fld>
            <a:endParaRPr lang="en-US" altLang="ja-JP"/>
          </a:p>
        </p:txBody>
      </p:sp>
    </p:spTree>
    <p:extLst>
      <p:ext uri="{BB962C8B-B14F-4D97-AF65-F5344CB8AC3E}">
        <p14:creationId xmlns:p14="http://schemas.microsoft.com/office/powerpoint/2010/main" val="3560357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89F7D3-4871-4CBB-8A40-3519141190B1}"/>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1B847AC3-2A7F-42AC-86DD-3FB44EC2B114}" type="datetime1">
              <a:rPr lang="ja-JP" altLang="en-US" smtClean="0"/>
              <a:t>2023/8/24</a:t>
            </a:fld>
            <a:endParaRPr lang="en-US" altLang="ja-JP"/>
          </a:p>
        </p:txBody>
      </p:sp>
      <p:sp>
        <p:nvSpPr>
          <p:cNvPr id="8" name="Footer Placeholder 7">
            <a:extLst>
              <a:ext uri="{FF2B5EF4-FFF2-40B4-BE49-F238E27FC236}">
                <a16:creationId xmlns:a16="http://schemas.microsoft.com/office/drawing/2014/main" id="{DF04F366-0DD5-4649-AB6E-45D15324A73C}"/>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9" name="Slide Number Placeholder 8">
            <a:extLst>
              <a:ext uri="{FF2B5EF4-FFF2-40B4-BE49-F238E27FC236}">
                <a16:creationId xmlns:a16="http://schemas.microsoft.com/office/drawing/2014/main" id="{E65FAF79-8D09-479B-9F04-F1D41406371B}"/>
              </a:ext>
            </a:extLst>
          </p:cNvPr>
          <p:cNvSpPr>
            <a:spLocks noGrp="1"/>
          </p:cNvSpPr>
          <p:nvPr>
            <p:ph type="sldNum" sz="quarter" idx="12"/>
          </p:nvPr>
        </p:nvSpPr>
        <p:spPr/>
        <p:txBody>
          <a:bodyPr/>
          <a:lstStyle>
            <a:lvl1pPr>
              <a:defRPr/>
            </a:lvl1pPr>
          </a:lstStyle>
          <a:p>
            <a:pPr>
              <a:defRPr/>
            </a:pPr>
            <a:fld id="{405599BB-16AB-4C91-92B8-4C49A2D15569}" type="slidenum">
              <a:rPr lang="en-US" altLang="ja-JP"/>
              <a:pPr>
                <a:defRPr/>
              </a:pPr>
              <a:t>‹#›</a:t>
            </a:fld>
            <a:endParaRPr lang="en-US" altLang="ja-JP"/>
          </a:p>
        </p:txBody>
      </p:sp>
    </p:spTree>
    <p:extLst>
      <p:ext uri="{BB962C8B-B14F-4D97-AF65-F5344CB8AC3E}">
        <p14:creationId xmlns:p14="http://schemas.microsoft.com/office/powerpoint/2010/main" val="4787010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BB81EF-5B90-4D3A-AC95-DC143CDB3CAC}"/>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CEAADEE3-4BE5-40AF-8D93-F928771462C9}" type="datetime1">
              <a:rPr lang="ja-JP" altLang="en-US" smtClean="0"/>
              <a:t>2023/8/24</a:t>
            </a:fld>
            <a:endParaRPr lang="en-US" altLang="ja-JP"/>
          </a:p>
        </p:txBody>
      </p:sp>
      <p:sp>
        <p:nvSpPr>
          <p:cNvPr id="4" name="Footer Placeholder 3">
            <a:extLst>
              <a:ext uri="{FF2B5EF4-FFF2-40B4-BE49-F238E27FC236}">
                <a16:creationId xmlns:a16="http://schemas.microsoft.com/office/drawing/2014/main" id="{3F88DA87-6357-4516-8B35-E98311CDC62F}"/>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5" name="Slide Number Placeholder 4">
            <a:extLst>
              <a:ext uri="{FF2B5EF4-FFF2-40B4-BE49-F238E27FC236}">
                <a16:creationId xmlns:a16="http://schemas.microsoft.com/office/drawing/2014/main" id="{21B48F3D-A3C5-48FD-9D2A-EF34B64F75AD}"/>
              </a:ext>
            </a:extLst>
          </p:cNvPr>
          <p:cNvSpPr>
            <a:spLocks noGrp="1"/>
          </p:cNvSpPr>
          <p:nvPr>
            <p:ph type="sldNum" sz="quarter" idx="12"/>
          </p:nvPr>
        </p:nvSpPr>
        <p:spPr/>
        <p:txBody>
          <a:bodyPr/>
          <a:lstStyle>
            <a:lvl1pPr>
              <a:defRPr/>
            </a:lvl1pPr>
          </a:lstStyle>
          <a:p>
            <a:pPr>
              <a:defRPr/>
            </a:pPr>
            <a:fld id="{B57747F7-0A67-459A-BB78-888BAEACD0AE}" type="slidenum">
              <a:rPr lang="en-US" altLang="ja-JP"/>
              <a:pPr>
                <a:defRPr/>
              </a:pPr>
              <a:t>‹#›</a:t>
            </a:fld>
            <a:endParaRPr lang="en-US" altLang="ja-JP"/>
          </a:p>
        </p:txBody>
      </p:sp>
    </p:spTree>
    <p:extLst>
      <p:ext uri="{BB962C8B-B14F-4D97-AF65-F5344CB8AC3E}">
        <p14:creationId xmlns:p14="http://schemas.microsoft.com/office/powerpoint/2010/main" val="23613172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11478F-16F2-4416-AC4C-79C0D7C35835}"/>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7C8CEF21-E105-4843-BFAF-FD7A973EE542}" type="datetime1">
              <a:rPr lang="ja-JP" altLang="en-US" smtClean="0"/>
              <a:t>2023/8/24</a:t>
            </a:fld>
            <a:endParaRPr lang="en-US" altLang="ja-JP"/>
          </a:p>
        </p:txBody>
      </p:sp>
      <p:sp>
        <p:nvSpPr>
          <p:cNvPr id="3" name="Footer Placeholder 2">
            <a:extLst>
              <a:ext uri="{FF2B5EF4-FFF2-40B4-BE49-F238E27FC236}">
                <a16:creationId xmlns:a16="http://schemas.microsoft.com/office/drawing/2014/main" id="{0A1D5D7C-0C36-4DC8-BB21-DAD2D50A2EF3}"/>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Slide Number Placeholder 3">
            <a:extLst>
              <a:ext uri="{FF2B5EF4-FFF2-40B4-BE49-F238E27FC236}">
                <a16:creationId xmlns:a16="http://schemas.microsoft.com/office/drawing/2014/main" id="{C58C6F82-3FBA-4776-AD73-6B0C012135C9}"/>
              </a:ext>
            </a:extLst>
          </p:cNvPr>
          <p:cNvSpPr>
            <a:spLocks noGrp="1"/>
          </p:cNvSpPr>
          <p:nvPr>
            <p:ph type="sldNum" sz="quarter" idx="12"/>
          </p:nvPr>
        </p:nvSpPr>
        <p:spPr/>
        <p:txBody>
          <a:bodyPr/>
          <a:lstStyle>
            <a:lvl1pPr>
              <a:defRPr/>
            </a:lvl1pPr>
          </a:lstStyle>
          <a:p>
            <a:pPr>
              <a:defRPr/>
            </a:pPr>
            <a:fld id="{B92FBDA0-0FB4-4291-9F0F-7ADB542DE500}" type="slidenum">
              <a:rPr lang="en-US" altLang="ja-JP"/>
              <a:pPr>
                <a:defRPr/>
              </a:pPr>
              <a:t>‹#›</a:t>
            </a:fld>
            <a:endParaRPr lang="en-US" altLang="ja-JP"/>
          </a:p>
        </p:txBody>
      </p:sp>
    </p:spTree>
    <p:extLst>
      <p:ext uri="{BB962C8B-B14F-4D97-AF65-F5344CB8AC3E}">
        <p14:creationId xmlns:p14="http://schemas.microsoft.com/office/powerpoint/2010/main" val="7652820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730E40A-BB83-432A-9A19-A76C3497EC2B}"/>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F956CF58-B455-419B-9940-FC33EC1E69AC}" type="datetime1">
              <a:rPr lang="ja-JP" altLang="en-US" smtClean="0"/>
              <a:t>2023/8/24</a:t>
            </a:fld>
            <a:endParaRPr lang="en-US" altLang="ja-JP"/>
          </a:p>
        </p:txBody>
      </p:sp>
      <p:sp>
        <p:nvSpPr>
          <p:cNvPr id="6" name="Footer Placeholder 5">
            <a:extLst>
              <a:ext uri="{FF2B5EF4-FFF2-40B4-BE49-F238E27FC236}">
                <a16:creationId xmlns:a16="http://schemas.microsoft.com/office/drawing/2014/main" id="{8B37BEBD-6C61-4B29-AAA0-4968D1C68F9D}"/>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E305A747-E80A-4FD8-AED1-824709B8F3E5}"/>
              </a:ext>
            </a:extLst>
          </p:cNvPr>
          <p:cNvSpPr>
            <a:spLocks noGrp="1"/>
          </p:cNvSpPr>
          <p:nvPr>
            <p:ph type="sldNum" sz="quarter" idx="12"/>
          </p:nvPr>
        </p:nvSpPr>
        <p:spPr/>
        <p:txBody>
          <a:bodyPr/>
          <a:lstStyle>
            <a:lvl1pPr>
              <a:defRPr/>
            </a:lvl1pPr>
          </a:lstStyle>
          <a:p>
            <a:pPr>
              <a:defRPr/>
            </a:pPr>
            <a:fld id="{4223D93C-C96D-42FB-8DA0-694CC57E1942}" type="slidenum">
              <a:rPr lang="en-US" altLang="ja-JP"/>
              <a:pPr>
                <a:defRPr/>
              </a:pPr>
              <a:t>‹#›</a:t>
            </a:fld>
            <a:endParaRPr lang="en-US" altLang="ja-JP"/>
          </a:p>
        </p:txBody>
      </p:sp>
    </p:spTree>
    <p:extLst>
      <p:ext uri="{BB962C8B-B14F-4D97-AF65-F5344CB8AC3E}">
        <p14:creationId xmlns:p14="http://schemas.microsoft.com/office/powerpoint/2010/main" val="33679679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CA079CE-24DE-4252-A603-DB724ABBEF79}"/>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6C50F6AC-89FB-46C1-83F0-3A75F25DD62F}" type="datetime1">
              <a:rPr lang="ja-JP" altLang="en-US" smtClean="0"/>
              <a:t>2023/8/24</a:t>
            </a:fld>
            <a:endParaRPr lang="en-US" altLang="ja-JP"/>
          </a:p>
        </p:txBody>
      </p:sp>
      <p:sp>
        <p:nvSpPr>
          <p:cNvPr id="6" name="Footer Placeholder 5">
            <a:extLst>
              <a:ext uri="{FF2B5EF4-FFF2-40B4-BE49-F238E27FC236}">
                <a16:creationId xmlns:a16="http://schemas.microsoft.com/office/drawing/2014/main" id="{6E2DE450-5C0E-4B2C-AB32-0D46EE4B9498}"/>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E8CE3EC4-8981-44E0-9A8E-6321AB9C3AB8}"/>
              </a:ext>
            </a:extLst>
          </p:cNvPr>
          <p:cNvSpPr>
            <a:spLocks noGrp="1"/>
          </p:cNvSpPr>
          <p:nvPr>
            <p:ph type="sldNum" sz="quarter" idx="12"/>
          </p:nvPr>
        </p:nvSpPr>
        <p:spPr/>
        <p:txBody>
          <a:bodyPr/>
          <a:lstStyle>
            <a:lvl1pPr>
              <a:defRPr/>
            </a:lvl1pPr>
          </a:lstStyle>
          <a:p>
            <a:pPr>
              <a:defRPr/>
            </a:pPr>
            <a:fld id="{01ED0F85-B67B-42E7-A426-A86DD5DF86BA}" type="slidenum">
              <a:rPr lang="en-US" altLang="ja-JP"/>
              <a:pPr>
                <a:defRPr/>
              </a:pPr>
              <a:t>‹#›</a:t>
            </a:fld>
            <a:endParaRPr lang="en-US" altLang="ja-JP"/>
          </a:p>
        </p:txBody>
      </p:sp>
    </p:spTree>
    <p:extLst>
      <p:ext uri="{BB962C8B-B14F-4D97-AF65-F5344CB8AC3E}">
        <p14:creationId xmlns:p14="http://schemas.microsoft.com/office/powerpoint/2010/main" val="6136770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ED3C9-8ECD-45E9-B985-BEF372CD15CA}"/>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978B0314-40D9-4CEA-91D7-0C85BF9509A8}"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3C14B5CB-4B99-4EEA-AEA8-E0D21B3A3092}"/>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38C19BAA-1225-4ADA-9D27-791249E4A2CA}"/>
              </a:ext>
            </a:extLst>
          </p:cNvPr>
          <p:cNvSpPr>
            <a:spLocks noGrp="1"/>
          </p:cNvSpPr>
          <p:nvPr>
            <p:ph type="sldNum" sz="quarter" idx="12"/>
          </p:nvPr>
        </p:nvSpPr>
        <p:spPr/>
        <p:txBody>
          <a:bodyPr/>
          <a:lstStyle>
            <a:lvl1pPr>
              <a:defRPr/>
            </a:lvl1pPr>
          </a:lstStyle>
          <a:p>
            <a:pPr>
              <a:defRPr/>
            </a:pPr>
            <a:fld id="{DF070421-E2DA-4410-902E-DA6B57306BA8}" type="slidenum">
              <a:rPr lang="en-US" altLang="ja-JP"/>
              <a:pPr>
                <a:defRPr/>
              </a:pPr>
              <a:t>‹#›</a:t>
            </a:fld>
            <a:endParaRPr lang="en-US" altLang="ja-JP"/>
          </a:p>
        </p:txBody>
      </p:sp>
    </p:spTree>
    <p:extLst>
      <p:ext uri="{BB962C8B-B14F-4D97-AF65-F5344CB8AC3E}">
        <p14:creationId xmlns:p14="http://schemas.microsoft.com/office/powerpoint/2010/main" val="31183455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842E4C-14FB-46C4-B6D6-995400703DE4}"/>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4C139C9D-7B20-4F39-B426-22CEA458CCCB}"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19A27DB2-BFAB-425F-942C-7C49022A0135}"/>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CFCF1D42-721B-4651-94B1-5D7333519A85}"/>
              </a:ext>
            </a:extLst>
          </p:cNvPr>
          <p:cNvSpPr>
            <a:spLocks noGrp="1"/>
          </p:cNvSpPr>
          <p:nvPr>
            <p:ph type="sldNum" sz="quarter" idx="12"/>
          </p:nvPr>
        </p:nvSpPr>
        <p:spPr/>
        <p:txBody>
          <a:bodyPr/>
          <a:lstStyle>
            <a:lvl1pPr>
              <a:defRPr/>
            </a:lvl1pPr>
          </a:lstStyle>
          <a:p>
            <a:pPr>
              <a:defRPr/>
            </a:pPr>
            <a:fld id="{F84F244F-D792-4E92-91EC-6F5D90988516}" type="slidenum">
              <a:rPr lang="en-US" altLang="ja-JP"/>
              <a:pPr>
                <a:defRPr/>
              </a:pPr>
              <a:t>‹#›</a:t>
            </a:fld>
            <a:endParaRPr lang="en-US" altLang="ja-JP"/>
          </a:p>
        </p:txBody>
      </p:sp>
    </p:spTree>
    <p:extLst>
      <p:ext uri="{BB962C8B-B14F-4D97-AF65-F5344CB8AC3E}">
        <p14:creationId xmlns:p14="http://schemas.microsoft.com/office/powerpoint/2010/main" val="20437456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A8B8D77-BF23-4EFC-9924-ED290F2FE662}"/>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9C074F8C-9A21-4121-A671-6AA7BA6168ED}"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A597B9DF-B8D7-4EB3-BF87-E95E614E9F40}"/>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D266F31E-F62D-40B5-B257-6FD38B26B743}"/>
              </a:ext>
            </a:extLst>
          </p:cNvPr>
          <p:cNvSpPr>
            <a:spLocks noGrp="1"/>
          </p:cNvSpPr>
          <p:nvPr>
            <p:ph type="sldNum" sz="quarter" idx="12"/>
          </p:nvPr>
        </p:nvSpPr>
        <p:spPr/>
        <p:txBody>
          <a:bodyPr/>
          <a:lstStyle>
            <a:lvl1pPr>
              <a:defRPr/>
            </a:lvl1pPr>
          </a:lstStyle>
          <a:p>
            <a:pPr>
              <a:defRPr/>
            </a:pPr>
            <a:fld id="{344A5A56-C289-4852-8D24-1188FC377CB6}" type="slidenum">
              <a:rPr lang="en-US" altLang="ja-JP"/>
              <a:pPr>
                <a:defRPr/>
              </a:pPr>
              <a:t>‹#›</a:t>
            </a:fld>
            <a:endParaRPr lang="en-US" altLang="ja-JP"/>
          </a:p>
        </p:txBody>
      </p:sp>
    </p:spTree>
    <p:extLst>
      <p:ext uri="{BB962C8B-B14F-4D97-AF65-F5344CB8AC3E}">
        <p14:creationId xmlns:p14="http://schemas.microsoft.com/office/powerpoint/2010/main" val="28931746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E86E8-F663-4348-9F34-BA991D268653}"/>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E89B758D-9CBD-44FE-8E39-203B56127765}"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3098AF15-DFED-407A-9917-AC23D5C01EED}"/>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EA5FCE26-DA1A-4C1F-826B-63509DA6D933}"/>
              </a:ext>
            </a:extLst>
          </p:cNvPr>
          <p:cNvSpPr>
            <a:spLocks noGrp="1"/>
          </p:cNvSpPr>
          <p:nvPr>
            <p:ph type="sldNum" sz="quarter" idx="12"/>
          </p:nvPr>
        </p:nvSpPr>
        <p:spPr/>
        <p:txBody>
          <a:bodyPr/>
          <a:lstStyle>
            <a:lvl1pPr>
              <a:defRPr/>
            </a:lvl1pPr>
          </a:lstStyle>
          <a:p>
            <a:pPr>
              <a:defRPr/>
            </a:pPr>
            <a:fld id="{FD569E93-B9D9-46C8-A895-0BFDBAE220CA}" type="slidenum">
              <a:rPr lang="en-US" altLang="ja-JP"/>
              <a:pPr>
                <a:defRPr/>
              </a:pPr>
              <a:t>‹#›</a:t>
            </a:fld>
            <a:endParaRPr lang="en-US" altLang="ja-JP"/>
          </a:p>
        </p:txBody>
      </p:sp>
    </p:spTree>
    <p:extLst>
      <p:ext uri="{BB962C8B-B14F-4D97-AF65-F5344CB8AC3E}">
        <p14:creationId xmlns:p14="http://schemas.microsoft.com/office/powerpoint/2010/main" val="8392529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856840-C200-4FDD-9CA3-C24F45135CBF}"/>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90531FED-B6F6-411F-BD16-14B0808226E2}"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E983BA54-52BF-491C-96BC-BA5B56D45B06}"/>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053BA25D-775D-4CF8-9085-0B188C9D5A9E}"/>
              </a:ext>
            </a:extLst>
          </p:cNvPr>
          <p:cNvSpPr>
            <a:spLocks noGrp="1"/>
          </p:cNvSpPr>
          <p:nvPr>
            <p:ph type="sldNum" sz="quarter" idx="12"/>
          </p:nvPr>
        </p:nvSpPr>
        <p:spPr/>
        <p:txBody>
          <a:bodyPr/>
          <a:lstStyle>
            <a:lvl1pPr>
              <a:defRPr/>
            </a:lvl1pPr>
          </a:lstStyle>
          <a:p>
            <a:pPr>
              <a:defRPr/>
            </a:pPr>
            <a:fld id="{61D1B147-CD27-4EF6-B386-5A879505EFF0}" type="slidenum">
              <a:rPr lang="en-US" altLang="ja-JP"/>
              <a:pPr>
                <a:defRPr/>
              </a:pPr>
              <a:t>‹#›</a:t>
            </a:fld>
            <a:endParaRPr lang="en-US" altLang="ja-JP"/>
          </a:p>
        </p:txBody>
      </p:sp>
    </p:spTree>
    <p:extLst>
      <p:ext uri="{BB962C8B-B14F-4D97-AF65-F5344CB8AC3E}">
        <p14:creationId xmlns:p14="http://schemas.microsoft.com/office/powerpoint/2010/main" val="3915600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D9CD260-A3AA-4FAE-A2BF-406B68419466}"/>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30B4D3E6-9954-4C75-B789-0170B3C37266}"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A7542DC4-61D4-42AE-90C8-228C8BE9F354}"/>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98EA3C17-A7A2-46F3-AD54-4CACE48CC665}"/>
              </a:ext>
            </a:extLst>
          </p:cNvPr>
          <p:cNvSpPr>
            <a:spLocks noGrp="1"/>
          </p:cNvSpPr>
          <p:nvPr>
            <p:ph type="sldNum" sz="quarter" idx="12"/>
          </p:nvPr>
        </p:nvSpPr>
        <p:spPr/>
        <p:txBody>
          <a:bodyPr/>
          <a:lstStyle>
            <a:lvl1pPr>
              <a:defRPr/>
            </a:lvl1pPr>
          </a:lstStyle>
          <a:p>
            <a:pPr>
              <a:defRPr/>
            </a:pPr>
            <a:fld id="{CBC4BDA4-88E7-46C9-9ED4-2C5621D04676}" type="slidenum">
              <a:rPr lang="en-US" altLang="ja-JP"/>
              <a:pPr>
                <a:defRPr/>
              </a:pPr>
              <a:t>‹#›</a:t>
            </a:fld>
            <a:endParaRPr lang="en-US" altLang="ja-JP"/>
          </a:p>
        </p:txBody>
      </p:sp>
    </p:spTree>
    <p:extLst>
      <p:ext uri="{BB962C8B-B14F-4D97-AF65-F5344CB8AC3E}">
        <p14:creationId xmlns:p14="http://schemas.microsoft.com/office/powerpoint/2010/main" val="13000883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A900A1-1B5B-43B7-96BB-771F14D7CA50}"/>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D720F310-9482-4AC7-8657-69CB4726622E}" type="datetime1">
              <a:rPr lang="ja-JP" altLang="en-US" smtClean="0"/>
              <a:t>2023/8/24</a:t>
            </a:fld>
            <a:endParaRPr lang="en-US" altLang="ja-JP"/>
          </a:p>
        </p:txBody>
      </p:sp>
      <p:sp>
        <p:nvSpPr>
          <p:cNvPr id="6" name="Footer Placeholder 5">
            <a:extLst>
              <a:ext uri="{FF2B5EF4-FFF2-40B4-BE49-F238E27FC236}">
                <a16:creationId xmlns:a16="http://schemas.microsoft.com/office/drawing/2014/main" id="{4062DAED-7221-4DA4-9DB9-550267A5356D}"/>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E6887CD3-4C55-4CA3-8FC7-CEC9D91C2221}"/>
              </a:ext>
            </a:extLst>
          </p:cNvPr>
          <p:cNvSpPr>
            <a:spLocks noGrp="1"/>
          </p:cNvSpPr>
          <p:nvPr>
            <p:ph type="sldNum" sz="quarter" idx="12"/>
          </p:nvPr>
        </p:nvSpPr>
        <p:spPr/>
        <p:txBody>
          <a:bodyPr/>
          <a:lstStyle>
            <a:lvl1pPr>
              <a:defRPr/>
            </a:lvl1pPr>
          </a:lstStyle>
          <a:p>
            <a:pPr>
              <a:defRPr/>
            </a:pPr>
            <a:fld id="{3C14BE09-944B-42E4-9191-E52E912C5552}" type="slidenum">
              <a:rPr lang="en-US" altLang="ja-JP"/>
              <a:pPr>
                <a:defRPr/>
              </a:pPr>
              <a:t>‹#›</a:t>
            </a:fld>
            <a:endParaRPr lang="en-US" altLang="ja-JP"/>
          </a:p>
        </p:txBody>
      </p:sp>
    </p:spTree>
    <p:extLst>
      <p:ext uri="{BB962C8B-B14F-4D97-AF65-F5344CB8AC3E}">
        <p14:creationId xmlns:p14="http://schemas.microsoft.com/office/powerpoint/2010/main" val="36217067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9804AA-CEB0-4F32-B4B8-53CDAE663A35}"/>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8A5778E2-4EBF-4266-B245-A56F51A7FFC0}" type="datetime1">
              <a:rPr lang="ja-JP" altLang="en-US" smtClean="0"/>
              <a:t>2023/8/24</a:t>
            </a:fld>
            <a:endParaRPr lang="en-US" altLang="ja-JP"/>
          </a:p>
        </p:txBody>
      </p:sp>
      <p:sp>
        <p:nvSpPr>
          <p:cNvPr id="8" name="Footer Placeholder 7">
            <a:extLst>
              <a:ext uri="{FF2B5EF4-FFF2-40B4-BE49-F238E27FC236}">
                <a16:creationId xmlns:a16="http://schemas.microsoft.com/office/drawing/2014/main" id="{E3DE3936-CB9F-4492-B0C6-71294D99E4F7}"/>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9" name="Slide Number Placeholder 8">
            <a:extLst>
              <a:ext uri="{FF2B5EF4-FFF2-40B4-BE49-F238E27FC236}">
                <a16:creationId xmlns:a16="http://schemas.microsoft.com/office/drawing/2014/main" id="{39DE79EF-3375-4DC4-AF93-37ED50CEC21D}"/>
              </a:ext>
            </a:extLst>
          </p:cNvPr>
          <p:cNvSpPr>
            <a:spLocks noGrp="1"/>
          </p:cNvSpPr>
          <p:nvPr>
            <p:ph type="sldNum" sz="quarter" idx="12"/>
          </p:nvPr>
        </p:nvSpPr>
        <p:spPr/>
        <p:txBody>
          <a:bodyPr/>
          <a:lstStyle>
            <a:lvl1pPr>
              <a:defRPr/>
            </a:lvl1pPr>
          </a:lstStyle>
          <a:p>
            <a:pPr>
              <a:defRPr/>
            </a:pPr>
            <a:fld id="{92DA602D-7D78-42B4-8B51-117CD228ACBE}" type="slidenum">
              <a:rPr lang="en-US" altLang="ja-JP"/>
              <a:pPr>
                <a:defRPr/>
              </a:pPr>
              <a:t>‹#›</a:t>
            </a:fld>
            <a:endParaRPr lang="en-US" altLang="ja-JP"/>
          </a:p>
        </p:txBody>
      </p:sp>
    </p:spTree>
    <p:extLst>
      <p:ext uri="{BB962C8B-B14F-4D97-AF65-F5344CB8AC3E}">
        <p14:creationId xmlns:p14="http://schemas.microsoft.com/office/powerpoint/2010/main" val="7974829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E6572B-88FE-458C-BA7E-A1BF55332AA9}"/>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B17C318B-AF81-48E4-8B1E-17EF04DDA186}" type="datetime1">
              <a:rPr lang="ja-JP" altLang="en-US" smtClean="0"/>
              <a:t>2023/8/24</a:t>
            </a:fld>
            <a:endParaRPr lang="en-US" altLang="ja-JP"/>
          </a:p>
        </p:txBody>
      </p:sp>
      <p:sp>
        <p:nvSpPr>
          <p:cNvPr id="4" name="Footer Placeholder 3">
            <a:extLst>
              <a:ext uri="{FF2B5EF4-FFF2-40B4-BE49-F238E27FC236}">
                <a16:creationId xmlns:a16="http://schemas.microsoft.com/office/drawing/2014/main" id="{2C6449F8-D7D4-4CE9-A80C-105871438B50}"/>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5" name="Slide Number Placeholder 4">
            <a:extLst>
              <a:ext uri="{FF2B5EF4-FFF2-40B4-BE49-F238E27FC236}">
                <a16:creationId xmlns:a16="http://schemas.microsoft.com/office/drawing/2014/main" id="{9D5B106F-38F7-4B98-AA1B-1093248293EA}"/>
              </a:ext>
            </a:extLst>
          </p:cNvPr>
          <p:cNvSpPr>
            <a:spLocks noGrp="1"/>
          </p:cNvSpPr>
          <p:nvPr>
            <p:ph type="sldNum" sz="quarter" idx="12"/>
          </p:nvPr>
        </p:nvSpPr>
        <p:spPr/>
        <p:txBody>
          <a:bodyPr/>
          <a:lstStyle>
            <a:lvl1pPr>
              <a:defRPr/>
            </a:lvl1pPr>
          </a:lstStyle>
          <a:p>
            <a:pPr>
              <a:defRPr/>
            </a:pPr>
            <a:fld id="{0287106F-0920-4504-871A-E60E3AFC9F44}" type="slidenum">
              <a:rPr lang="en-US" altLang="ja-JP"/>
              <a:pPr>
                <a:defRPr/>
              </a:pPr>
              <a:t>‹#›</a:t>
            </a:fld>
            <a:endParaRPr lang="en-US" altLang="ja-JP"/>
          </a:p>
        </p:txBody>
      </p:sp>
    </p:spTree>
    <p:extLst>
      <p:ext uri="{BB962C8B-B14F-4D97-AF65-F5344CB8AC3E}">
        <p14:creationId xmlns:p14="http://schemas.microsoft.com/office/powerpoint/2010/main" val="23457015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8FAA78-1FA1-4BC7-B0DF-9C631B0355EC}"/>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931AB4AE-D6FA-4EDF-8FBF-18810BCF8214}" type="datetime1">
              <a:rPr lang="ja-JP" altLang="en-US" smtClean="0"/>
              <a:t>2023/8/24</a:t>
            </a:fld>
            <a:endParaRPr lang="en-US" altLang="ja-JP"/>
          </a:p>
        </p:txBody>
      </p:sp>
      <p:sp>
        <p:nvSpPr>
          <p:cNvPr id="3" name="Footer Placeholder 2">
            <a:extLst>
              <a:ext uri="{FF2B5EF4-FFF2-40B4-BE49-F238E27FC236}">
                <a16:creationId xmlns:a16="http://schemas.microsoft.com/office/drawing/2014/main" id="{62E0F686-B6BC-401E-90F6-08AD7A74EE5C}"/>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Slide Number Placeholder 3">
            <a:extLst>
              <a:ext uri="{FF2B5EF4-FFF2-40B4-BE49-F238E27FC236}">
                <a16:creationId xmlns:a16="http://schemas.microsoft.com/office/drawing/2014/main" id="{8A9F363F-C3FA-41C1-9438-D413DA48C1DF}"/>
              </a:ext>
            </a:extLst>
          </p:cNvPr>
          <p:cNvSpPr>
            <a:spLocks noGrp="1"/>
          </p:cNvSpPr>
          <p:nvPr>
            <p:ph type="sldNum" sz="quarter" idx="12"/>
          </p:nvPr>
        </p:nvSpPr>
        <p:spPr/>
        <p:txBody>
          <a:bodyPr/>
          <a:lstStyle>
            <a:lvl1pPr>
              <a:defRPr/>
            </a:lvl1pPr>
          </a:lstStyle>
          <a:p>
            <a:pPr>
              <a:defRPr/>
            </a:pPr>
            <a:fld id="{CF331BE4-B1E2-460C-AA3C-7C9E8B74C78E}" type="slidenum">
              <a:rPr lang="en-US" altLang="ja-JP"/>
              <a:pPr>
                <a:defRPr/>
              </a:pPr>
              <a:t>‹#›</a:t>
            </a:fld>
            <a:endParaRPr lang="en-US" altLang="ja-JP"/>
          </a:p>
        </p:txBody>
      </p:sp>
    </p:spTree>
    <p:extLst>
      <p:ext uri="{BB962C8B-B14F-4D97-AF65-F5344CB8AC3E}">
        <p14:creationId xmlns:p14="http://schemas.microsoft.com/office/powerpoint/2010/main" val="13979608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8191C5F-E3EA-4FA2-BA9C-BD9777CD20A0}"/>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2F54ADA3-818D-4F26-8177-F938D5E912AD}" type="datetime1">
              <a:rPr lang="ja-JP" altLang="en-US" smtClean="0"/>
              <a:t>2023/8/24</a:t>
            </a:fld>
            <a:endParaRPr lang="en-US" altLang="ja-JP"/>
          </a:p>
        </p:txBody>
      </p:sp>
      <p:sp>
        <p:nvSpPr>
          <p:cNvPr id="6" name="Footer Placeholder 5">
            <a:extLst>
              <a:ext uri="{FF2B5EF4-FFF2-40B4-BE49-F238E27FC236}">
                <a16:creationId xmlns:a16="http://schemas.microsoft.com/office/drawing/2014/main" id="{0EC21175-AED8-41E0-B953-8C3BCA5B7E0F}"/>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5861A6F4-F9B7-4D81-8793-1D27804F8C81}"/>
              </a:ext>
            </a:extLst>
          </p:cNvPr>
          <p:cNvSpPr>
            <a:spLocks noGrp="1"/>
          </p:cNvSpPr>
          <p:nvPr>
            <p:ph type="sldNum" sz="quarter" idx="12"/>
          </p:nvPr>
        </p:nvSpPr>
        <p:spPr/>
        <p:txBody>
          <a:bodyPr/>
          <a:lstStyle>
            <a:lvl1pPr>
              <a:defRPr/>
            </a:lvl1pPr>
          </a:lstStyle>
          <a:p>
            <a:pPr>
              <a:defRPr/>
            </a:pPr>
            <a:fld id="{F9DFACF2-FB1C-4282-8AD2-47DE4DE63214}" type="slidenum">
              <a:rPr lang="en-US" altLang="ja-JP"/>
              <a:pPr>
                <a:defRPr/>
              </a:pPr>
              <a:t>‹#›</a:t>
            </a:fld>
            <a:endParaRPr lang="en-US" altLang="ja-JP"/>
          </a:p>
        </p:txBody>
      </p:sp>
    </p:spTree>
    <p:extLst>
      <p:ext uri="{BB962C8B-B14F-4D97-AF65-F5344CB8AC3E}">
        <p14:creationId xmlns:p14="http://schemas.microsoft.com/office/powerpoint/2010/main" val="7024129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FA6CC4C-EFA2-4103-BAF0-746428AFFD5D}"/>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A2941C84-035B-4271-BC23-23E3BD3180C0}" type="datetime1">
              <a:rPr lang="ja-JP" altLang="en-US" smtClean="0"/>
              <a:t>2023/8/24</a:t>
            </a:fld>
            <a:endParaRPr lang="en-US" altLang="ja-JP"/>
          </a:p>
        </p:txBody>
      </p:sp>
      <p:sp>
        <p:nvSpPr>
          <p:cNvPr id="6" name="Footer Placeholder 5">
            <a:extLst>
              <a:ext uri="{FF2B5EF4-FFF2-40B4-BE49-F238E27FC236}">
                <a16:creationId xmlns:a16="http://schemas.microsoft.com/office/drawing/2014/main" id="{0C48D2E5-B8D8-4C41-8054-9932CCF8E2C7}"/>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A2F02479-46A5-4F2E-97A2-DF72582E34A2}"/>
              </a:ext>
            </a:extLst>
          </p:cNvPr>
          <p:cNvSpPr>
            <a:spLocks noGrp="1"/>
          </p:cNvSpPr>
          <p:nvPr>
            <p:ph type="sldNum" sz="quarter" idx="12"/>
          </p:nvPr>
        </p:nvSpPr>
        <p:spPr/>
        <p:txBody>
          <a:bodyPr/>
          <a:lstStyle>
            <a:lvl1pPr>
              <a:defRPr/>
            </a:lvl1pPr>
          </a:lstStyle>
          <a:p>
            <a:pPr>
              <a:defRPr/>
            </a:pPr>
            <a:fld id="{46B40B6E-AFB2-4D7E-8284-DE5F830CD8C4}" type="slidenum">
              <a:rPr lang="en-US" altLang="ja-JP"/>
              <a:pPr>
                <a:defRPr/>
              </a:pPr>
              <a:t>‹#›</a:t>
            </a:fld>
            <a:endParaRPr lang="en-US" altLang="ja-JP"/>
          </a:p>
        </p:txBody>
      </p:sp>
    </p:spTree>
    <p:extLst>
      <p:ext uri="{BB962C8B-B14F-4D97-AF65-F5344CB8AC3E}">
        <p14:creationId xmlns:p14="http://schemas.microsoft.com/office/powerpoint/2010/main" val="29499196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EFAE6E-A14E-4B94-B709-7D3DC854BA18}"/>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B93ECD6A-93AB-4D5C-AC98-62B1BB6BFD00}"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1A3DC4F8-9716-40CC-93C2-A5B5F824A13C}"/>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7DE824EF-6B14-4A0F-AFF5-EE131F4760C4}"/>
              </a:ext>
            </a:extLst>
          </p:cNvPr>
          <p:cNvSpPr>
            <a:spLocks noGrp="1"/>
          </p:cNvSpPr>
          <p:nvPr>
            <p:ph type="sldNum" sz="quarter" idx="12"/>
          </p:nvPr>
        </p:nvSpPr>
        <p:spPr/>
        <p:txBody>
          <a:bodyPr/>
          <a:lstStyle>
            <a:lvl1pPr>
              <a:defRPr/>
            </a:lvl1pPr>
          </a:lstStyle>
          <a:p>
            <a:pPr>
              <a:defRPr/>
            </a:pPr>
            <a:fld id="{EAF1B7C4-53C1-4CBB-B749-5F46873AD46D}" type="slidenum">
              <a:rPr lang="en-US" altLang="ja-JP"/>
              <a:pPr>
                <a:defRPr/>
              </a:pPr>
              <a:t>‹#›</a:t>
            </a:fld>
            <a:endParaRPr lang="en-US" altLang="ja-JP"/>
          </a:p>
        </p:txBody>
      </p:sp>
    </p:spTree>
    <p:extLst>
      <p:ext uri="{BB962C8B-B14F-4D97-AF65-F5344CB8AC3E}">
        <p14:creationId xmlns:p14="http://schemas.microsoft.com/office/powerpoint/2010/main" val="18051778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6D292-369A-4186-9702-C5D70DF342F9}"/>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4BB62A59-3B13-4EF5-8A8D-28E472A1FF21}"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1B4E5B46-1B20-46C8-A43F-5C2DBE2A65F1}"/>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127CC625-61FF-479D-A679-3527B85EE986}"/>
              </a:ext>
            </a:extLst>
          </p:cNvPr>
          <p:cNvSpPr>
            <a:spLocks noGrp="1"/>
          </p:cNvSpPr>
          <p:nvPr>
            <p:ph type="sldNum" sz="quarter" idx="12"/>
          </p:nvPr>
        </p:nvSpPr>
        <p:spPr/>
        <p:txBody>
          <a:bodyPr/>
          <a:lstStyle>
            <a:lvl1pPr>
              <a:defRPr/>
            </a:lvl1pPr>
          </a:lstStyle>
          <a:p>
            <a:pPr>
              <a:defRPr/>
            </a:pPr>
            <a:fld id="{8FFB437F-0F66-4D66-96DE-ABAFF5662955}" type="slidenum">
              <a:rPr lang="en-US" altLang="ja-JP"/>
              <a:pPr>
                <a:defRPr/>
              </a:pPr>
              <a:t>‹#›</a:t>
            </a:fld>
            <a:endParaRPr lang="en-US" altLang="ja-JP"/>
          </a:p>
        </p:txBody>
      </p:sp>
    </p:spTree>
    <p:extLst>
      <p:ext uri="{BB962C8B-B14F-4D97-AF65-F5344CB8AC3E}">
        <p14:creationId xmlns:p14="http://schemas.microsoft.com/office/powerpoint/2010/main" val="31493710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06B9C59-2389-4D79-9B94-632E9DB21980}"/>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C706AA3D-FFC4-4C40-B71C-1589D4AD7B1D}"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4F10EECF-5781-4597-AC3F-C3990A6798CD}"/>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9ABF1862-A704-4DA7-BE53-BE7CDE4FF2DE}"/>
              </a:ext>
            </a:extLst>
          </p:cNvPr>
          <p:cNvSpPr>
            <a:spLocks noGrp="1"/>
          </p:cNvSpPr>
          <p:nvPr>
            <p:ph type="sldNum" sz="quarter" idx="12"/>
          </p:nvPr>
        </p:nvSpPr>
        <p:spPr/>
        <p:txBody>
          <a:bodyPr/>
          <a:lstStyle>
            <a:lvl1pPr>
              <a:defRPr/>
            </a:lvl1pPr>
          </a:lstStyle>
          <a:p>
            <a:pPr>
              <a:defRPr/>
            </a:pPr>
            <a:fld id="{4E50D39A-802E-4948-85B0-D9089C510220}" type="slidenum">
              <a:rPr lang="en-US" altLang="ja-JP"/>
              <a:pPr>
                <a:defRPr/>
              </a:pPr>
              <a:t>‹#›</a:t>
            </a:fld>
            <a:endParaRPr lang="en-US" altLang="ja-JP"/>
          </a:p>
        </p:txBody>
      </p:sp>
    </p:spTree>
    <p:extLst>
      <p:ext uri="{BB962C8B-B14F-4D97-AF65-F5344CB8AC3E}">
        <p14:creationId xmlns:p14="http://schemas.microsoft.com/office/powerpoint/2010/main" val="13676894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659D73-FD65-4FBA-8038-FCC57C95F23F}"/>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DE025195-122B-482C-BA55-201B5CFA072A}"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4AE14116-9D78-465D-ADF2-242101CF13FF}"/>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B3D0EFEB-028C-447A-96CF-513873A4CA35}"/>
              </a:ext>
            </a:extLst>
          </p:cNvPr>
          <p:cNvSpPr>
            <a:spLocks noGrp="1"/>
          </p:cNvSpPr>
          <p:nvPr>
            <p:ph type="sldNum" sz="quarter" idx="12"/>
          </p:nvPr>
        </p:nvSpPr>
        <p:spPr/>
        <p:txBody>
          <a:bodyPr/>
          <a:lstStyle>
            <a:lvl1pPr>
              <a:defRPr/>
            </a:lvl1pPr>
          </a:lstStyle>
          <a:p>
            <a:pPr>
              <a:defRPr/>
            </a:pPr>
            <a:fld id="{92626130-31FC-4710-B047-B6147E5993CD}" type="slidenum">
              <a:rPr lang="en-US" altLang="ja-JP"/>
              <a:pPr>
                <a:defRPr/>
              </a:pPr>
              <a:t>‹#›</a:t>
            </a:fld>
            <a:endParaRPr lang="en-US" altLang="ja-JP"/>
          </a:p>
        </p:txBody>
      </p:sp>
    </p:spTree>
    <p:extLst>
      <p:ext uri="{BB962C8B-B14F-4D97-AF65-F5344CB8AC3E}">
        <p14:creationId xmlns:p14="http://schemas.microsoft.com/office/powerpoint/2010/main" val="3255710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FCF31-2D87-4BE0-BF2D-09BF9E4ACCCD}"/>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159F05F0-CCB1-48E9-A12B-8D8D558DD256}"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25EBF24F-DC89-45E5-AA11-0604DB2EAC98}"/>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A8B984C8-97A0-4E01-8A38-1039462ECC76}"/>
              </a:ext>
            </a:extLst>
          </p:cNvPr>
          <p:cNvSpPr>
            <a:spLocks noGrp="1"/>
          </p:cNvSpPr>
          <p:nvPr>
            <p:ph type="sldNum" sz="quarter" idx="12"/>
          </p:nvPr>
        </p:nvSpPr>
        <p:spPr/>
        <p:txBody>
          <a:bodyPr/>
          <a:lstStyle>
            <a:lvl1pPr>
              <a:defRPr/>
            </a:lvl1pPr>
          </a:lstStyle>
          <a:p>
            <a:pPr>
              <a:defRPr/>
            </a:pPr>
            <a:fld id="{F81AB8A4-749A-4A7C-AEDC-63CED54D898C}" type="slidenum">
              <a:rPr lang="en-US" altLang="ja-JP"/>
              <a:pPr>
                <a:defRPr/>
              </a:pPr>
              <a:t>‹#›</a:t>
            </a:fld>
            <a:endParaRPr lang="en-US" altLang="ja-JP"/>
          </a:p>
        </p:txBody>
      </p:sp>
    </p:spTree>
    <p:extLst>
      <p:ext uri="{BB962C8B-B14F-4D97-AF65-F5344CB8AC3E}">
        <p14:creationId xmlns:p14="http://schemas.microsoft.com/office/powerpoint/2010/main" val="31772140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6AA5C2-17DA-46B1-A312-23926CDC07A6}"/>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76EB1E80-853A-48E8-9E5D-A0CF5B2366AA}"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27839FC1-6D78-49FA-93F8-59622F8C9C66}"/>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4F0AAB49-E286-4775-BF1D-7557CD88FEDC}"/>
              </a:ext>
            </a:extLst>
          </p:cNvPr>
          <p:cNvSpPr>
            <a:spLocks noGrp="1"/>
          </p:cNvSpPr>
          <p:nvPr>
            <p:ph type="sldNum" sz="quarter" idx="12"/>
          </p:nvPr>
        </p:nvSpPr>
        <p:spPr/>
        <p:txBody>
          <a:bodyPr/>
          <a:lstStyle>
            <a:lvl1pPr>
              <a:defRPr/>
            </a:lvl1pPr>
          </a:lstStyle>
          <a:p>
            <a:pPr>
              <a:defRPr/>
            </a:pPr>
            <a:fld id="{7D80CFE9-BAC1-44DE-8C1D-B49DE29F9014}" type="slidenum">
              <a:rPr lang="en-US" altLang="ja-JP"/>
              <a:pPr>
                <a:defRPr/>
              </a:pPr>
              <a:t>‹#›</a:t>
            </a:fld>
            <a:endParaRPr lang="en-US" altLang="ja-JP"/>
          </a:p>
        </p:txBody>
      </p:sp>
    </p:spTree>
    <p:extLst>
      <p:ext uri="{BB962C8B-B14F-4D97-AF65-F5344CB8AC3E}">
        <p14:creationId xmlns:p14="http://schemas.microsoft.com/office/powerpoint/2010/main" val="25419442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6D6809-10DA-41BF-882D-EB5F151026C1}"/>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F3BD2CAA-CE03-4E26-8B1A-47EB5C58E876}" type="datetime1">
              <a:rPr lang="ja-JP" altLang="en-US" smtClean="0"/>
              <a:t>2023/8/24</a:t>
            </a:fld>
            <a:endParaRPr lang="en-US" altLang="ja-JP"/>
          </a:p>
        </p:txBody>
      </p:sp>
      <p:sp>
        <p:nvSpPr>
          <p:cNvPr id="6" name="Footer Placeholder 5">
            <a:extLst>
              <a:ext uri="{FF2B5EF4-FFF2-40B4-BE49-F238E27FC236}">
                <a16:creationId xmlns:a16="http://schemas.microsoft.com/office/drawing/2014/main" id="{B13FDC39-9BEA-414D-8364-05A43B1FB1E8}"/>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3B0D3EF2-CD0B-4313-AA12-C67B5FB886CE}"/>
              </a:ext>
            </a:extLst>
          </p:cNvPr>
          <p:cNvSpPr>
            <a:spLocks noGrp="1"/>
          </p:cNvSpPr>
          <p:nvPr>
            <p:ph type="sldNum" sz="quarter" idx="12"/>
          </p:nvPr>
        </p:nvSpPr>
        <p:spPr/>
        <p:txBody>
          <a:bodyPr/>
          <a:lstStyle>
            <a:lvl1pPr>
              <a:defRPr/>
            </a:lvl1pPr>
          </a:lstStyle>
          <a:p>
            <a:pPr>
              <a:defRPr/>
            </a:pPr>
            <a:fld id="{B7C89273-3824-40BF-9A48-E5546CBA3C97}" type="slidenum">
              <a:rPr lang="en-US" altLang="ja-JP"/>
              <a:pPr>
                <a:defRPr/>
              </a:pPr>
              <a:t>‹#›</a:t>
            </a:fld>
            <a:endParaRPr lang="en-US" altLang="ja-JP"/>
          </a:p>
        </p:txBody>
      </p:sp>
    </p:spTree>
    <p:extLst>
      <p:ext uri="{BB962C8B-B14F-4D97-AF65-F5344CB8AC3E}">
        <p14:creationId xmlns:p14="http://schemas.microsoft.com/office/powerpoint/2010/main" val="1384616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119666-F746-4F8A-B8B8-1D1CD440689C}"/>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605A9338-6006-4FA1-957B-E835092F8E2A}" type="datetime1">
              <a:rPr lang="ja-JP" altLang="en-US" smtClean="0"/>
              <a:t>2023/8/24</a:t>
            </a:fld>
            <a:endParaRPr lang="en-US" altLang="ja-JP"/>
          </a:p>
        </p:txBody>
      </p:sp>
      <p:sp>
        <p:nvSpPr>
          <p:cNvPr id="8" name="Footer Placeholder 7">
            <a:extLst>
              <a:ext uri="{FF2B5EF4-FFF2-40B4-BE49-F238E27FC236}">
                <a16:creationId xmlns:a16="http://schemas.microsoft.com/office/drawing/2014/main" id="{96341694-7A78-4D97-A2B7-372787F3FD7A}"/>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9" name="Slide Number Placeholder 8">
            <a:extLst>
              <a:ext uri="{FF2B5EF4-FFF2-40B4-BE49-F238E27FC236}">
                <a16:creationId xmlns:a16="http://schemas.microsoft.com/office/drawing/2014/main" id="{32E22E6B-AF1C-4AEF-BEC6-641312F18A66}"/>
              </a:ext>
            </a:extLst>
          </p:cNvPr>
          <p:cNvSpPr>
            <a:spLocks noGrp="1"/>
          </p:cNvSpPr>
          <p:nvPr>
            <p:ph type="sldNum" sz="quarter" idx="12"/>
          </p:nvPr>
        </p:nvSpPr>
        <p:spPr/>
        <p:txBody>
          <a:bodyPr/>
          <a:lstStyle>
            <a:lvl1pPr>
              <a:defRPr/>
            </a:lvl1pPr>
          </a:lstStyle>
          <a:p>
            <a:pPr>
              <a:defRPr/>
            </a:pPr>
            <a:fld id="{5D7B6E3C-7420-4934-B2DF-EEF027C2748D}" type="slidenum">
              <a:rPr lang="en-US" altLang="ja-JP"/>
              <a:pPr>
                <a:defRPr/>
              </a:pPr>
              <a:t>‹#›</a:t>
            </a:fld>
            <a:endParaRPr lang="en-US" altLang="ja-JP"/>
          </a:p>
        </p:txBody>
      </p:sp>
    </p:spTree>
    <p:extLst>
      <p:ext uri="{BB962C8B-B14F-4D97-AF65-F5344CB8AC3E}">
        <p14:creationId xmlns:p14="http://schemas.microsoft.com/office/powerpoint/2010/main" val="12637722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D590AC-0AB4-47E4-8AE9-664E53718F75}"/>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DE31B6AB-DEA0-4D56-B2AF-5E39B7057656}" type="datetime1">
              <a:rPr lang="ja-JP" altLang="en-US" smtClean="0"/>
              <a:t>2023/8/24</a:t>
            </a:fld>
            <a:endParaRPr lang="en-US" altLang="ja-JP"/>
          </a:p>
        </p:txBody>
      </p:sp>
      <p:sp>
        <p:nvSpPr>
          <p:cNvPr id="4" name="Footer Placeholder 3">
            <a:extLst>
              <a:ext uri="{FF2B5EF4-FFF2-40B4-BE49-F238E27FC236}">
                <a16:creationId xmlns:a16="http://schemas.microsoft.com/office/drawing/2014/main" id="{AA94C4AC-823A-4D15-AA10-F7496E60BE24}"/>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5" name="Slide Number Placeholder 4">
            <a:extLst>
              <a:ext uri="{FF2B5EF4-FFF2-40B4-BE49-F238E27FC236}">
                <a16:creationId xmlns:a16="http://schemas.microsoft.com/office/drawing/2014/main" id="{65E976DA-D29D-4F07-85E2-36F44EEAF8F4}"/>
              </a:ext>
            </a:extLst>
          </p:cNvPr>
          <p:cNvSpPr>
            <a:spLocks noGrp="1"/>
          </p:cNvSpPr>
          <p:nvPr>
            <p:ph type="sldNum" sz="quarter" idx="12"/>
          </p:nvPr>
        </p:nvSpPr>
        <p:spPr/>
        <p:txBody>
          <a:bodyPr/>
          <a:lstStyle>
            <a:lvl1pPr>
              <a:defRPr/>
            </a:lvl1pPr>
          </a:lstStyle>
          <a:p>
            <a:pPr>
              <a:defRPr/>
            </a:pPr>
            <a:fld id="{183BBAC9-FD1E-45DE-B1CC-D5E71160282F}" type="slidenum">
              <a:rPr lang="en-US" altLang="ja-JP"/>
              <a:pPr>
                <a:defRPr/>
              </a:pPr>
              <a:t>‹#›</a:t>
            </a:fld>
            <a:endParaRPr lang="en-US" altLang="ja-JP"/>
          </a:p>
        </p:txBody>
      </p:sp>
    </p:spTree>
    <p:extLst>
      <p:ext uri="{BB962C8B-B14F-4D97-AF65-F5344CB8AC3E}">
        <p14:creationId xmlns:p14="http://schemas.microsoft.com/office/powerpoint/2010/main" val="34081697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5AF791-A4A3-4A92-9854-4CDA5EA89AB7}"/>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79F13714-240E-4355-AAFF-19C9D7A79B38}" type="datetime1">
              <a:rPr lang="ja-JP" altLang="en-US" smtClean="0"/>
              <a:t>2023/8/24</a:t>
            </a:fld>
            <a:endParaRPr lang="en-US" altLang="ja-JP"/>
          </a:p>
        </p:txBody>
      </p:sp>
      <p:sp>
        <p:nvSpPr>
          <p:cNvPr id="3" name="Footer Placeholder 2">
            <a:extLst>
              <a:ext uri="{FF2B5EF4-FFF2-40B4-BE49-F238E27FC236}">
                <a16:creationId xmlns:a16="http://schemas.microsoft.com/office/drawing/2014/main" id="{6D73E841-1DAE-40C7-8A6B-8E11DEF29725}"/>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Slide Number Placeholder 3">
            <a:extLst>
              <a:ext uri="{FF2B5EF4-FFF2-40B4-BE49-F238E27FC236}">
                <a16:creationId xmlns:a16="http://schemas.microsoft.com/office/drawing/2014/main" id="{4AB2A94C-E223-4C7E-A6E1-EA0932AC7E55}"/>
              </a:ext>
            </a:extLst>
          </p:cNvPr>
          <p:cNvSpPr>
            <a:spLocks noGrp="1"/>
          </p:cNvSpPr>
          <p:nvPr>
            <p:ph type="sldNum" sz="quarter" idx="12"/>
          </p:nvPr>
        </p:nvSpPr>
        <p:spPr/>
        <p:txBody>
          <a:bodyPr/>
          <a:lstStyle>
            <a:lvl1pPr>
              <a:defRPr/>
            </a:lvl1pPr>
          </a:lstStyle>
          <a:p>
            <a:pPr>
              <a:defRPr/>
            </a:pPr>
            <a:fld id="{B16F98D2-E26E-4D38-849C-2283D70098C2}" type="slidenum">
              <a:rPr lang="en-US" altLang="ja-JP"/>
              <a:pPr>
                <a:defRPr/>
              </a:pPr>
              <a:t>‹#›</a:t>
            </a:fld>
            <a:endParaRPr lang="en-US" altLang="ja-JP"/>
          </a:p>
        </p:txBody>
      </p:sp>
    </p:spTree>
    <p:extLst>
      <p:ext uri="{BB962C8B-B14F-4D97-AF65-F5344CB8AC3E}">
        <p14:creationId xmlns:p14="http://schemas.microsoft.com/office/powerpoint/2010/main" val="26401600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60ACC55-9C50-4B21-9CCA-16FF7B2840BC}"/>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BAFDCF16-476C-43E8-BF6A-7AFF5218C8EF}" type="datetime1">
              <a:rPr lang="ja-JP" altLang="en-US" smtClean="0"/>
              <a:t>2023/8/24</a:t>
            </a:fld>
            <a:endParaRPr lang="en-US" altLang="ja-JP"/>
          </a:p>
        </p:txBody>
      </p:sp>
      <p:sp>
        <p:nvSpPr>
          <p:cNvPr id="6" name="Footer Placeholder 5">
            <a:extLst>
              <a:ext uri="{FF2B5EF4-FFF2-40B4-BE49-F238E27FC236}">
                <a16:creationId xmlns:a16="http://schemas.microsoft.com/office/drawing/2014/main" id="{39753A94-5721-4BDD-A094-5553F1DB5B6B}"/>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2D01FF21-A452-42A5-910D-94ABC0E9EC51}"/>
              </a:ext>
            </a:extLst>
          </p:cNvPr>
          <p:cNvSpPr>
            <a:spLocks noGrp="1"/>
          </p:cNvSpPr>
          <p:nvPr>
            <p:ph type="sldNum" sz="quarter" idx="12"/>
          </p:nvPr>
        </p:nvSpPr>
        <p:spPr/>
        <p:txBody>
          <a:bodyPr/>
          <a:lstStyle>
            <a:lvl1pPr>
              <a:defRPr/>
            </a:lvl1pPr>
          </a:lstStyle>
          <a:p>
            <a:pPr>
              <a:defRPr/>
            </a:pPr>
            <a:fld id="{2A23A723-FB8C-4133-8805-CEA4658EA755}" type="slidenum">
              <a:rPr lang="en-US" altLang="ja-JP"/>
              <a:pPr>
                <a:defRPr/>
              </a:pPr>
              <a:t>‹#›</a:t>
            </a:fld>
            <a:endParaRPr lang="en-US" altLang="ja-JP"/>
          </a:p>
        </p:txBody>
      </p:sp>
    </p:spTree>
    <p:extLst>
      <p:ext uri="{BB962C8B-B14F-4D97-AF65-F5344CB8AC3E}">
        <p14:creationId xmlns:p14="http://schemas.microsoft.com/office/powerpoint/2010/main" val="30588177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4FD4618-47BB-4D07-AC84-0ADE63054D4E}"/>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A9C8D28B-6F91-46AE-A7ED-95C42EAF0CFC}" type="datetime1">
              <a:rPr lang="ja-JP" altLang="en-US" smtClean="0"/>
              <a:t>2023/8/24</a:t>
            </a:fld>
            <a:endParaRPr lang="en-US" altLang="ja-JP"/>
          </a:p>
        </p:txBody>
      </p:sp>
      <p:sp>
        <p:nvSpPr>
          <p:cNvPr id="6" name="Footer Placeholder 5">
            <a:extLst>
              <a:ext uri="{FF2B5EF4-FFF2-40B4-BE49-F238E27FC236}">
                <a16:creationId xmlns:a16="http://schemas.microsoft.com/office/drawing/2014/main" id="{349ABBCD-4E9E-4691-A9E6-944A0E6EF5F5}"/>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00E77107-9EA2-4178-ABBD-70C4407700CA}"/>
              </a:ext>
            </a:extLst>
          </p:cNvPr>
          <p:cNvSpPr>
            <a:spLocks noGrp="1"/>
          </p:cNvSpPr>
          <p:nvPr>
            <p:ph type="sldNum" sz="quarter" idx="12"/>
          </p:nvPr>
        </p:nvSpPr>
        <p:spPr/>
        <p:txBody>
          <a:bodyPr/>
          <a:lstStyle>
            <a:lvl1pPr>
              <a:defRPr/>
            </a:lvl1pPr>
          </a:lstStyle>
          <a:p>
            <a:pPr>
              <a:defRPr/>
            </a:pPr>
            <a:fld id="{DD80A66F-FF05-422D-A1A4-D89C2FB2BA11}" type="slidenum">
              <a:rPr lang="en-US" altLang="ja-JP"/>
              <a:pPr>
                <a:defRPr/>
              </a:pPr>
              <a:t>‹#›</a:t>
            </a:fld>
            <a:endParaRPr lang="en-US" altLang="ja-JP"/>
          </a:p>
        </p:txBody>
      </p:sp>
    </p:spTree>
    <p:extLst>
      <p:ext uri="{BB962C8B-B14F-4D97-AF65-F5344CB8AC3E}">
        <p14:creationId xmlns:p14="http://schemas.microsoft.com/office/powerpoint/2010/main" val="33582237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CBA7C-B3A6-4897-B82E-0F4AA42D3A26}"/>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0BF84C59-D93C-4A4F-9EBC-12AA8C235BDF}"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A102B033-D7D7-4752-AF37-EEB52DA1C913}"/>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5B8E0731-6299-44EC-97AB-D16250B3FC71}"/>
              </a:ext>
            </a:extLst>
          </p:cNvPr>
          <p:cNvSpPr>
            <a:spLocks noGrp="1"/>
          </p:cNvSpPr>
          <p:nvPr>
            <p:ph type="sldNum" sz="quarter" idx="12"/>
          </p:nvPr>
        </p:nvSpPr>
        <p:spPr/>
        <p:txBody>
          <a:bodyPr/>
          <a:lstStyle>
            <a:lvl1pPr>
              <a:defRPr/>
            </a:lvl1pPr>
          </a:lstStyle>
          <a:p>
            <a:pPr>
              <a:defRPr/>
            </a:pPr>
            <a:fld id="{617F2032-7EA3-48AC-9777-242F0F3F79D7}" type="slidenum">
              <a:rPr lang="en-US" altLang="ja-JP"/>
              <a:pPr>
                <a:defRPr/>
              </a:pPr>
              <a:t>‹#›</a:t>
            </a:fld>
            <a:endParaRPr lang="en-US" altLang="ja-JP"/>
          </a:p>
        </p:txBody>
      </p:sp>
    </p:spTree>
    <p:extLst>
      <p:ext uri="{BB962C8B-B14F-4D97-AF65-F5344CB8AC3E}">
        <p14:creationId xmlns:p14="http://schemas.microsoft.com/office/powerpoint/2010/main" val="36972437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72C23-EA28-4459-A395-59BAEBF93A02}"/>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35555E88-FA20-4DCB-BBF5-5FAA64AF0BEF}"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E3BE568E-8D41-408E-B425-8C98B164A8A1}"/>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71FB6DAF-EEE3-48BC-818A-B12A245A10E6}"/>
              </a:ext>
            </a:extLst>
          </p:cNvPr>
          <p:cNvSpPr>
            <a:spLocks noGrp="1"/>
          </p:cNvSpPr>
          <p:nvPr>
            <p:ph type="sldNum" sz="quarter" idx="12"/>
          </p:nvPr>
        </p:nvSpPr>
        <p:spPr/>
        <p:txBody>
          <a:bodyPr/>
          <a:lstStyle>
            <a:lvl1pPr>
              <a:defRPr/>
            </a:lvl1pPr>
          </a:lstStyle>
          <a:p>
            <a:pPr>
              <a:defRPr/>
            </a:pPr>
            <a:fld id="{AF3F2E3B-ED2B-4A53-9A4C-1E44A118723C}" type="slidenum">
              <a:rPr lang="en-US" altLang="ja-JP"/>
              <a:pPr>
                <a:defRPr/>
              </a:pPr>
              <a:t>‹#›</a:t>
            </a:fld>
            <a:endParaRPr lang="en-US" altLang="ja-JP"/>
          </a:p>
        </p:txBody>
      </p:sp>
    </p:spTree>
    <p:extLst>
      <p:ext uri="{BB962C8B-B14F-4D97-AF65-F5344CB8AC3E}">
        <p14:creationId xmlns:p14="http://schemas.microsoft.com/office/powerpoint/2010/main" val="35849870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5167"/>
            <a:ext cx="109728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3637461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CCD92F-75CB-485C-A4AA-03CAF467E6BB}"/>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E57FACA1-C209-4FF9-8922-F8C230860ADD}"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8F2072A2-B667-4DCB-AC7B-230F4735C4F0}"/>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CADAF967-779E-414C-BFF1-9D3A87ECA886}"/>
              </a:ext>
            </a:extLst>
          </p:cNvPr>
          <p:cNvSpPr>
            <a:spLocks noGrp="1"/>
          </p:cNvSpPr>
          <p:nvPr>
            <p:ph type="sldNum" sz="quarter" idx="12"/>
          </p:nvPr>
        </p:nvSpPr>
        <p:spPr/>
        <p:txBody>
          <a:bodyPr/>
          <a:lstStyle>
            <a:lvl1pPr>
              <a:defRPr/>
            </a:lvl1pPr>
          </a:lstStyle>
          <a:p>
            <a:pPr>
              <a:defRPr/>
            </a:pPr>
            <a:fld id="{FC36E4BE-F396-4773-BAB5-5E789F14CF14}" type="slidenum">
              <a:rPr lang="en-US" altLang="ja-JP"/>
              <a:pPr>
                <a:defRPr/>
              </a:pPr>
              <a:t>‹#›</a:t>
            </a:fld>
            <a:endParaRPr lang="en-US" altLang="ja-JP"/>
          </a:p>
        </p:txBody>
      </p:sp>
    </p:spTree>
    <p:extLst>
      <p:ext uri="{BB962C8B-B14F-4D97-AF65-F5344CB8AC3E}">
        <p14:creationId xmlns:p14="http://schemas.microsoft.com/office/powerpoint/2010/main" val="24870532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DB7C528-4C93-4A39-AD4E-E2C78F2CEA51}"/>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B0F404CE-D9BC-4C5C-9869-57EC26DD525D}"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4244024F-3F4D-4D02-B27D-8C42A189129A}"/>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52056DBC-350D-4EEB-AE1C-095970BF832A}"/>
              </a:ext>
            </a:extLst>
          </p:cNvPr>
          <p:cNvSpPr>
            <a:spLocks noGrp="1"/>
          </p:cNvSpPr>
          <p:nvPr>
            <p:ph type="sldNum" sz="quarter" idx="12"/>
          </p:nvPr>
        </p:nvSpPr>
        <p:spPr/>
        <p:txBody>
          <a:bodyPr/>
          <a:lstStyle>
            <a:lvl1pPr>
              <a:defRPr/>
            </a:lvl1pPr>
          </a:lstStyle>
          <a:p>
            <a:pPr>
              <a:defRPr/>
            </a:pPr>
            <a:fld id="{22C2308C-4DF9-41D5-948D-0A99D335B555}" type="slidenum">
              <a:rPr lang="en-US" altLang="ja-JP"/>
              <a:pPr>
                <a:defRPr/>
              </a:pPr>
              <a:t>‹#›</a:t>
            </a:fld>
            <a:endParaRPr lang="en-US" altLang="ja-JP"/>
          </a:p>
        </p:txBody>
      </p:sp>
    </p:spTree>
    <p:extLst>
      <p:ext uri="{BB962C8B-B14F-4D97-AF65-F5344CB8AC3E}">
        <p14:creationId xmlns:p14="http://schemas.microsoft.com/office/powerpoint/2010/main" val="33892497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C8ADC-0DE9-4C9D-AC50-A0571D7119CF}"/>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11C7442E-26D0-439C-B4C9-D120F07DAEE6}"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66BE8AC3-58B8-416B-BCD0-5D7E9AC44771}"/>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CE1C614B-EBA7-4585-95FA-4BE8363E80CB}"/>
              </a:ext>
            </a:extLst>
          </p:cNvPr>
          <p:cNvSpPr>
            <a:spLocks noGrp="1"/>
          </p:cNvSpPr>
          <p:nvPr>
            <p:ph type="sldNum" sz="quarter" idx="12"/>
          </p:nvPr>
        </p:nvSpPr>
        <p:spPr/>
        <p:txBody>
          <a:bodyPr/>
          <a:lstStyle>
            <a:lvl1pPr>
              <a:defRPr/>
            </a:lvl1pPr>
          </a:lstStyle>
          <a:p>
            <a:pPr>
              <a:defRPr/>
            </a:pPr>
            <a:fld id="{000E7CD0-F5A1-4FBB-9021-DE2B952F665B}" type="slidenum">
              <a:rPr lang="en-US" altLang="ja-JP"/>
              <a:pPr>
                <a:defRPr/>
              </a:pPr>
              <a:t>‹#›</a:t>
            </a:fld>
            <a:endParaRPr lang="en-US" altLang="ja-JP"/>
          </a:p>
        </p:txBody>
      </p:sp>
    </p:spTree>
    <p:extLst>
      <p:ext uri="{BB962C8B-B14F-4D97-AF65-F5344CB8AC3E}">
        <p14:creationId xmlns:p14="http://schemas.microsoft.com/office/powerpoint/2010/main" val="29251364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DB6DC7-9D76-481C-AA9A-AEE0D9DC6803}"/>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181908FA-45A9-4705-92DA-DAA0B64DFC7A}"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5563A4E8-8C39-46D6-BAB5-F9D4FDCBAAD4}"/>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CA35C2F7-D0B1-410C-855C-7F56DE82527B}"/>
              </a:ext>
            </a:extLst>
          </p:cNvPr>
          <p:cNvSpPr>
            <a:spLocks noGrp="1"/>
          </p:cNvSpPr>
          <p:nvPr>
            <p:ph type="sldNum" sz="quarter" idx="12"/>
          </p:nvPr>
        </p:nvSpPr>
        <p:spPr/>
        <p:txBody>
          <a:bodyPr/>
          <a:lstStyle>
            <a:lvl1pPr>
              <a:defRPr/>
            </a:lvl1pPr>
          </a:lstStyle>
          <a:p>
            <a:pPr>
              <a:defRPr/>
            </a:pPr>
            <a:fld id="{B145F721-AF80-4D9D-A673-56D24C1A7800}" type="slidenum">
              <a:rPr lang="en-US" altLang="ja-JP"/>
              <a:pPr>
                <a:defRPr/>
              </a:pPr>
              <a:t>‹#›</a:t>
            </a:fld>
            <a:endParaRPr lang="en-US" altLang="ja-JP"/>
          </a:p>
        </p:txBody>
      </p:sp>
    </p:spTree>
    <p:extLst>
      <p:ext uri="{BB962C8B-B14F-4D97-AF65-F5344CB8AC3E}">
        <p14:creationId xmlns:p14="http://schemas.microsoft.com/office/powerpoint/2010/main" val="90044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9653D2-40A5-4C6A-800D-DE2C1BD6604F}"/>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30B48CB9-5C46-4516-9E5A-39170B710FC1}" type="datetime1">
              <a:rPr lang="ja-JP" altLang="en-US" smtClean="0"/>
              <a:t>2023/8/24</a:t>
            </a:fld>
            <a:endParaRPr lang="en-US" altLang="ja-JP"/>
          </a:p>
        </p:txBody>
      </p:sp>
      <p:sp>
        <p:nvSpPr>
          <p:cNvPr id="6" name="Footer Placeholder 5">
            <a:extLst>
              <a:ext uri="{FF2B5EF4-FFF2-40B4-BE49-F238E27FC236}">
                <a16:creationId xmlns:a16="http://schemas.microsoft.com/office/drawing/2014/main" id="{0483ACD8-EC0C-4F92-8D98-5B2BCBED44A9}"/>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BA20F62E-D590-4609-A112-BE6E8269FA97}"/>
              </a:ext>
            </a:extLst>
          </p:cNvPr>
          <p:cNvSpPr>
            <a:spLocks noGrp="1"/>
          </p:cNvSpPr>
          <p:nvPr>
            <p:ph type="sldNum" sz="quarter" idx="12"/>
          </p:nvPr>
        </p:nvSpPr>
        <p:spPr/>
        <p:txBody>
          <a:bodyPr/>
          <a:lstStyle>
            <a:lvl1pPr>
              <a:defRPr/>
            </a:lvl1pPr>
          </a:lstStyle>
          <a:p>
            <a:pPr>
              <a:defRPr/>
            </a:pPr>
            <a:fld id="{00154467-6C46-4B18-A292-ADA14B37764E}" type="slidenum">
              <a:rPr lang="en-US" altLang="ja-JP"/>
              <a:pPr>
                <a:defRPr/>
              </a:pPr>
              <a:t>‹#›</a:t>
            </a:fld>
            <a:endParaRPr lang="en-US" altLang="ja-JP"/>
          </a:p>
        </p:txBody>
      </p:sp>
    </p:spTree>
    <p:extLst>
      <p:ext uri="{BB962C8B-B14F-4D97-AF65-F5344CB8AC3E}">
        <p14:creationId xmlns:p14="http://schemas.microsoft.com/office/powerpoint/2010/main" val="2826578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EEF6CE-0B58-4608-8D6E-CEC5E3FC8DD7}"/>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270CD66E-6839-400B-9E57-6720A3A14B3C}" type="datetime1">
              <a:rPr lang="ja-JP" altLang="en-US" smtClean="0"/>
              <a:t>2023/8/24</a:t>
            </a:fld>
            <a:endParaRPr lang="en-US" altLang="ja-JP"/>
          </a:p>
        </p:txBody>
      </p:sp>
      <p:sp>
        <p:nvSpPr>
          <p:cNvPr id="8" name="Footer Placeholder 7">
            <a:extLst>
              <a:ext uri="{FF2B5EF4-FFF2-40B4-BE49-F238E27FC236}">
                <a16:creationId xmlns:a16="http://schemas.microsoft.com/office/drawing/2014/main" id="{950DEAC0-126C-41E0-ABE8-74A768B2B37E}"/>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9" name="Slide Number Placeholder 8">
            <a:extLst>
              <a:ext uri="{FF2B5EF4-FFF2-40B4-BE49-F238E27FC236}">
                <a16:creationId xmlns:a16="http://schemas.microsoft.com/office/drawing/2014/main" id="{0F0F2938-06B1-48C6-8534-8922A21D4D3D}"/>
              </a:ext>
            </a:extLst>
          </p:cNvPr>
          <p:cNvSpPr>
            <a:spLocks noGrp="1"/>
          </p:cNvSpPr>
          <p:nvPr>
            <p:ph type="sldNum" sz="quarter" idx="12"/>
          </p:nvPr>
        </p:nvSpPr>
        <p:spPr/>
        <p:txBody>
          <a:bodyPr/>
          <a:lstStyle>
            <a:lvl1pPr>
              <a:defRPr/>
            </a:lvl1pPr>
          </a:lstStyle>
          <a:p>
            <a:pPr>
              <a:defRPr/>
            </a:pPr>
            <a:fld id="{C76AAA3E-FBF3-47B6-8942-88E767787E18}" type="slidenum">
              <a:rPr lang="en-US" altLang="ja-JP"/>
              <a:pPr>
                <a:defRPr/>
              </a:pPr>
              <a:t>‹#›</a:t>
            </a:fld>
            <a:endParaRPr lang="en-US" altLang="ja-JP"/>
          </a:p>
        </p:txBody>
      </p:sp>
    </p:spTree>
    <p:extLst>
      <p:ext uri="{BB962C8B-B14F-4D97-AF65-F5344CB8AC3E}">
        <p14:creationId xmlns:p14="http://schemas.microsoft.com/office/powerpoint/2010/main" val="27587108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E43CB0-D63E-4E05-BE62-257A79B274BB}"/>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3680570E-A6A2-40F1-84C8-CD25C04F8DFE}" type="datetime1">
              <a:rPr lang="ja-JP" altLang="en-US" smtClean="0"/>
              <a:t>2023/8/24</a:t>
            </a:fld>
            <a:endParaRPr lang="en-US" altLang="ja-JP"/>
          </a:p>
        </p:txBody>
      </p:sp>
      <p:sp>
        <p:nvSpPr>
          <p:cNvPr id="4" name="Footer Placeholder 3">
            <a:extLst>
              <a:ext uri="{FF2B5EF4-FFF2-40B4-BE49-F238E27FC236}">
                <a16:creationId xmlns:a16="http://schemas.microsoft.com/office/drawing/2014/main" id="{118D037E-A139-4476-973D-E386E89B474D}"/>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5" name="Slide Number Placeholder 4">
            <a:extLst>
              <a:ext uri="{FF2B5EF4-FFF2-40B4-BE49-F238E27FC236}">
                <a16:creationId xmlns:a16="http://schemas.microsoft.com/office/drawing/2014/main" id="{60A9CD77-7FDF-4FF1-B009-5FFCAACD4435}"/>
              </a:ext>
            </a:extLst>
          </p:cNvPr>
          <p:cNvSpPr>
            <a:spLocks noGrp="1"/>
          </p:cNvSpPr>
          <p:nvPr>
            <p:ph type="sldNum" sz="quarter" idx="12"/>
          </p:nvPr>
        </p:nvSpPr>
        <p:spPr/>
        <p:txBody>
          <a:bodyPr/>
          <a:lstStyle>
            <a:lvl1pPr>
              <a:defRPr/>
            </a:lvl1pPr>
          </a:lstStyle>
          <a:p>
            <a:pPr>
              <a:defRPr/>
            </a:pPr>
            <a:fld id="{E71A4640-459C-4BC2-84DE-14D466FD29FF}" type="slidenum">
              <a:rPr lang="en-US" altLang="ja-JP"/>
              <a:pPr>
                <a:defRPr/>
              </a:pPr>
              <a:t>‹#›</a:t>
            </a:fld>
            <a:endParaRPr lang="en-US" altLang="ja-JP"/>
          </a:p>
        </p:txBody>
      </p:sp>
    </p:spTree>
    <p:extLst>
      <p:ext uri="{BB962C8B-B14F-4D97-AF65-F5344CB8AC3E}">
        <p14:creationId xmlns:p14="http://schemas.microsoft.com/office/powerpoint/2010/main" val="22256168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9DD850-72E8-47CB-848F-05EA32CBAC22}"/>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3F709A04-4F83-451B-ABD9-CBCDCDF20F80}" type="datetime1">
              <a:rPr lang="ja-JP" altLang="en-US" smtClean="0"/>
              <a:t>2023/8/24</a:t>
            </a:fld>
            <a:endParaRPr lang="en-US" altLang="ja-JP"/>
          </a:p>
        </p:txBody>
      </p:sp>
      <p:sp>
        <p:nvSpPr>
          <p:cNvPr id="3" name="Footer Placeholder 2">
            <a:extLst>
              <a:ext uri="{FF2B5EF4-FFF2-40B4-BE49-F238E27FC236}">
                <a16:creationId xmlns:a16="http://schemas.microsoft.com/office/drawing/2014/main" id="{83EDB831-93A8-448D-AD6A-D37F7BA6017D}"/>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Slide Number Placeholder 3">
            <a:extLst>
              <a:ext uri="{FF2B5EF4-FFF2-40B4-BE49-F238E27FC236}">
                <a16:creationId xmlns:a16="http://schemas.microsoft.com/office/drawing/2014/main" id="{4653B163-F490-4FE1-BF45-937C1D0AE063}"/>
              </a:ext>
            </a:extLst>
          </p:cNvPr>
          <p:cNvSpPr>
            <a:spLocks noGrp="1"/>
          </p:cNvSpPr>
          <p:nvPr>
            <p:ph type="sldNum" sz="quarter" idx="12"/>
          </p:nvPr>
        </p:nvSpPr>
        <p:spPr/>
        <p:txBody>
          <a:bodyPr/>
          <a:lstStyle>
            <a:lvl1pPr>
              <a:defRPr/>
            </a:lvl1pPr>
          </a:lstStyle>
          <a:p>
            <a:pPr>
              <a:defRPr/>
            </a:pPr>
            <a:fld id="{169E5AC0-39E1-4199-90CD-0A7FA0B1BDA4}" type="slidenum">
              <a:rPr lang="en-US" altLang="ja-JP"/>
              <a:pPr>
                <a:defRPr/>
              </a:pPr>
              <a:t>‹#›</a:t>
            </a:fld>
            <a:endParaRPr lang="en-US" altLang="ja-JP"/>
          </a:p>
        </p:txBody>
      </p:sp>
    </p:spTree>
    <p:extLst>
      <p:ext uri="{BB962C8B-B14F-4D97-AF65-F5344CB8AC3E}">
        <p14:creationId xmlns:p14="http://schemas.microsoft.com/office/powerpoint/2010/main" val="29356375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FF8E8A6-7D3B-4FAE-A4FA-DEACEBCF59EC}"/>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07554004-8664-431A-B65D-74752801A6D3}" type="datetime1">
              <a:rPr lang="ja-JP" altLang="en-US" smtClean="0"/>
              <a:t>2023/8/24</a:t>
            </a:fld>
            <a:endParaRPr lang="en-US" altLang="ja-JP"/>
          </a:p>
        </p:txBody>
      </p:sp>
      <p:sp>
        <p:nvSpPr>
          <p:cNvPr id="6" name="Footer Placeholder 5">
            <a:extLst>
              <a:ext uri="{FF2B5EF4-FFF2-40B4-BE49-F238E27FC236}">
                <a16:creationId xmlns:a16="http://schemas.microsoft.com/office/drawing/2014/main" id="{04F41945-5725-4A2B-A999-7FB1210C6EB2}"/>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3FDBF8FE-4069-4106-9B2C-C709E44B657A}"/>
              </a:ext>
            </a:extLst>
          </p:cNvPr>
          <p:cNvSpPr>
            <a:spLocks noGrp="1"/>
          </p:cNvSpPr>
          <p:nvPr>
            <p:ph type="sldNum" sz="quarter" idx="12"/>
          </p:nvPr>
        </p:nvSpPr>
        <p:spPr/>
        <p:txBody>
          <a:bodyPr/>
          <a:lstStyle>
            <a:lvl1pPr>
              <a:defRPr/>
            </a:lvl1pPr>
          </a:lstStyle>
          <a:p>
            <a:pPr>
              <a:defRPr/>
            </a:pPr>
            <a:fld id="{20153D89-F958-4EDC-9160-CE34DAB16F89}" type="slidenum">
              <a:rPr lang="en-US" altLang="ja-JP"/>
              <a:pPr>
                <a:defRPr/>
              </a:pPr>
              <a:t>‹#›</a:t>
            </a:fld>
            <a:endParaRPr lang="en-US" altLang="ja-JP"/>
          </a:p>
        </p:txBody>
      </p:sp>
    </p:spTree>
    <p:extLst>
      <p:ext uri="{BB962C8B-B14F-4D97-AF65-F5344CB8AC3E}">
        <p14:creationId xmlns:p14="http://schemas.microsoft.com/office/powerpoint/2010/main" val="4382913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74D8BED-33CE-42B8-B227-65503AC1CC75}"/>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1C3842FB-E589-4E81-A660-EC39842CC41C}" type="datetime1">
              <a:rPr lang="ja-JP" altLang="en-US" smtClean="0"/>
              <a:t>2023/8/24</a:t>
            </a:fld>
            <a:endParaRPr lang="en-US" altLang="ja-JP"/>
          </a:p>
        </p:txBody>
      </p:sp>
      <p:sp>
        <p:nvSpPr>
          <p:cNvPr id="6" name="Footer Placeholder 5">
            <a:extLst>
              <a:ext uri="{FF2B5EF4-FFF2-40B4-BE49-F238E27FC236}">
                <a16:creationId xmlns:a16="http://schemas.microsoft.com/office/drawing/2014/main" id="{49274EA2-FD37-46A2-A8D3-072709F7736D}"/>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CA1AD5F2-6E79-4ADC-9795-1E899D95DAD1}"/>
              </a:ext>
            </a:extLst>
          </p:cNvPr>
          <p:cNvSpPr>
            <a:spLocks noGrp="1"/>
          </p:cNvSpPr>
          <p:nvPr>
            <p:ph type="sldNum" sz="quarter" idx="12"/>
          </p:nvPr>
        </p:nvSpPr>
        <p:spPr/>
        <p:txBody>
          <a:bodyPr/>
          <a:lstStyle>
            <a:lvl1pPr>
              <a:defRPr/>
            </a:lvl1pPr>
          </a:lstStyle>
          <a:p>
            <a:pPr>
              <a:defRPr/>
            </a:pPr>
            <a:fld id="{64F00BB4-DBA3-42B7-9A66-E465A6EBBEE8}" type="slidenum">
              <a:rPr lang="en-US" altLang="ja-JP"/>
              <a:pPr>
                <a:defRPr/>
              </a:pPr>
              <a:t>‹#›</a:t>
            </a:fld>
            <a:endParaRPr lang="en-US" altLang="ja-JP"/>
          </a:p>
        </p:txBody>
      </p:sp>
    </p:spTree>
    <p:extLst>
      <p:ext uri="{BB962C8B-B14F-4D97-AF65-F5344CB8AC3E}">
        <p14:creationId xmlns:p14="http://schemas.microsoft.com/office/powerpoint/2010/main" val="29011659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BA80F3-FF9C-40C1-9D6D-ADFE358DCFB4}"/>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99374A2A-665C-43F4-9909-7E6AB7836830}"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0D6C2606-6442-4302-9124-FF26634906A4}"/>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E3DBB921-1BBF-4685-B347-004490845943}"/>
              </a:ext>
            </a:extLst>
          </p:cNvPr>
          <p:cNvSpPr>
            <a:spLocks noGrp="1"/>
          </p:cNvSpPr>
          <p:nvPr>
            <p:ph type="sldNum" sz="quarter" idx="12"/>
          </p:nvPr>
        </p:nvSpPr>
        <p:spPr/>
        <p:txBody>
          <a:bodyPr/>
          <a:lstStyle>
            <a:lvl1pPr>
              <a:defRPr/>
            </a:lvl1pPr>
          </a:lstStyle>
          <a:p>
            <a:pPr>
              <a:defRPr/>
            </a:pPr>
            <a:fld id="{59D39F44-6060-4E9D-AD1C-D37F08445AF3}" type="slidenum">
              <a:rPr lang="en-US" altLang="ja-JP"/>
              <a:pPr>
                <a:defRPr/>
              </a:pPr>
              <a:t>‹#›</a:t>
            </a:fld>
            <a:endParaRPr lang="en-US" altLang="ja-JP"/>
          </a:p>
        </p:txBody>
      </p:sp>
    </p:spTree>
    <p:extLst>
      <p:ext uri="{BB962C8B-B14F-4D97-AF65-F5344CB8AC3E}">
        <p14:creationId xmlns:p14="http://schemas.microsoft.com/office/powerpoint/2010/main" val="111206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A43E52-DF00-4350-8EE8-736F2D7983AD}"/>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59426E35-2F3C-4554-AA48-17875FC1AE8D}" type="datetime1">
              <a:rPr lang="ja-JP" altLang="en-US" smtClean="0"/>
              <a:t>2023/8/24</a:t>
            </a:fld>
            <a:endParaRPr lang="en-US" altLang="ja-JP"/>
          </a:p>
        </p:txBody>
      </p:sp>
      <p:sp>
        <p:nvSpPr>
          <p:cNvPr id="6" name="Footer Placeholder 5">
            <a:extLst>
              <a:ext uri="{FF2B5EF4-FFF2-40B4-BE49-F238E27FC236}">
                <a16:creationId xmlns:a16="http://schemas.microsoft.com/office/drawing/2014/main" id="{A2E4AF8C-5E92-4BFB-A97E-995214B70953}"/>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B4989247-147B-40C7-B96C-6E04BD86E389}"/>
              </a:ext>
            </a:extLst>
          </p:cNvPr>
          <p:cNvSpPr>
            <a:spLocks noGrp="1"/>
          </p:cNvSpPr>
          <p:nvPr>
            <p:ph type="sldNum" sz="quarter" idx="12"/>
          </p:nvPr>
        </p:nvSpPr>
        <p:spPr/>
        <p:txBody>
          <a:bodyPr/>
          <a:lstStyle>
            <a:lvl1pPr>
              <a:defRPr/>
            </a:lvl1pPr>
          </a:lstStyle>
          <a:p>
            <a:pPr>
              <a:defRPr/>
            </a:pPr>
            <a:fld id="{84FFDEEF-5B62-4E62-A082-71990412F832}" type="slidenum">
              <a:rPr lang="en-US" altLang="ja-JP"/>
              <a:pPr>
                <a:defRPr/>
              </a:pPr>
              <a:t>‹#›</a:t>
            </a:fld>
            <a:endParaRPr lang="en-US" altLang="ja-JP"/>
          </a:p>
        </p:txBody>
      </p:sp>
    </p:spTree>
    <p:extLst>
      <p:ext uri="{BB962C8B-B14F-4D97-AF65-F5344CB8AC3E}">
        <p14:creationId xmlns:p14="http://schemas.microsoft.com/office/powerpoint/2010/main" val="33470174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36478A-4B9B-4EC0-870A-8E4DA810DD3D}"/>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456057BF-779D-46A0-B17A-CBDD08D3E5B9}"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190EA924-6FCC-4035-8A3A-0EAB48654E7D}"/>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CF40FEC6-9E85-4A4F-9743-06C35CFF2B39}"/>
              </a:ext>
            </a:extLst>
          </p:cNvPr>
          <p:cNvSpPr>
            <a:spLocks noGrp="1"/>
          </p:cNvSpPr>
          <p:nvPr>
            <p:ph type="sldNum" sz="quarter" idx="12"/>
          </p:nvPr>
        </p:nvSpPr>
        <p:spPr/>
        <p:txBody>
          <a:bodyPr/>
          <a:lstStyle>
            <a:lvl1pPr>
              <a:defRPr/>
            </a:lvl1pPr>
          </a:lstStyle>
          <a:p>
            <a:pPr>
              <a:defRPr/>
            </a:pPr>
            <a:fld id="{633BF0EF-9F30-48D8-8C08-69A3FEEA9B10}" type="slidenum">
              <a:rPr lang="en-US" altLang="ja-JP"/>
              <a:pPr>
                <a:defRPr/>
              </a:pPr>
              <a:t>‹#›</a:t>
            </a:fld>
            <a:endParaRPr lang="en-US" altLang="ja-JP"/>
          </a:p>
        </p:txBody>
      </p:sp>
    </p:spTree>
    <p:extLst>
      <p:ext uri="{BB962C8B-B14F-4D97-AF65-F5344CB8AC3E}">
        <p14:creationId xmlns:p14="http://schemas.microsoft.com/office/powerpoint/2010/main" val="37180504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5167"/>
            <a:ext cx="109728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5422490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71475" indent="0" algn="ctr">
              <a:buNone/>
              <a:defRPr>
                <a:solidFill>
                  <a:schemeClr val="tx1">
                    <a:tint val="75000"/>
                  </a:schemeClr>
                </a:solidFill>
              </a:defRPr>
            </a:lvl2pPr>
            <a:lvl3pPr marL="742950"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873B4532-8BD0-4474-B2A8-90B311D7B0A8}" type="datetime1">
              <a:rPr lang="ja-JP" altLang="en-US" smtClean="0"/>
              <a:t>2023/8/24</a:t>
            </a:fld>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F348DA8F-F15C-456C-8068-0D3291FD9946}" type="slidenum">
              <a:rPr lang="en-US" altLang="ja-JP"/>
              <a:pPr/>
              <a:t>‹#›</a:t>
            </a:fld>
            <a:endParaRPr lang="en-US" altLang="ja-JP"/>
          </a:p>
        </p:txBody>
      </p:sp>
    </p:spTree>
    <p:extLst>
      <p:ext uri="{BB962C8B-B14F-4D97-AF65-F5344CB8AC3E}">
        <p14:creationId xmlns:p14="http://schemas.microsoft.com/office/powerpoint/2010/main" val="14130311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6ACF231E-79FA-4F6C-94AA-CD8186EC4EEA}" type="datetime1">
              <a:rPr lang="ja-JP" altLang="en-US" smtClean="0"/>
              <a:t>2023/8/24</a:t>
            </a:fld>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2F22C790-4ADD-41EA-8442-442B50B02690}" type="slidenum">
              <a:rPr lang="en-US" altLang="ja-JP"/>
              <a:pPr/>
              <a:t>‹#›</a:t>
            </a:fld>
            <a:endParaRPr lang="en-US" altLang="ja-JP"/>
          </a:p>
        </p:txBody>
      </p:sp>
    </p:spTree>
    <p:extLst>
      <p:ext uri="{BB962C8B-B14F-4D97-AF65-F5344CB8AC3E}">
        <p14:creationId xmlns:p14="http://schemas.microsoft.com/office/powerpoint/2010/main" val="20689663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2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625">
                <a:solidFill>
                  <a:schemeClr val="tx1">
                    <a:tint val="75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B2165A05-EB0F-4E6E-BA03-59F888ED6862}" type="datetime1">
              <a:rPr lang="ja-JP" altLang="en-US" smtClean="0"/>
              <a:t>2023/8/24</a:t>
            </a:fld>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ACC187AF-B839-4EF1-8B25-6ED0CD84A3ED}" type="slidenum">
              <a:rPr lang="en-US" altLang="ja-JP"/>
              <a:pPr/>
              <a:t>‹#›</a:t>
            </a:fld>
            <a:endParaRPr lang="en-US" altLang="ja-JP"/>
          </a:p>
        </p:txBody>
      </p:sp>
    </p:spTree>
    <p:extLst>
      <p:ext uri="{BB962C8B-B14F-4D97-AF65-F5344CB8AC3E}">
        <p14:creationId xmlns:p14="http://schemas.microsoft.com/office/powerpoint/2010/main" val="3199762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E79D8465-1913-4343-8925-84D157AB5020}" type="datetime1">
              <a:rPr lang="ja-JP" altLang="en-US" smtClean="0"/>
              <a:t>2023/8/24</a:t>
            </a:fld>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fld id="{878E17E8-B7C6-4E67-8F35-029783F38036}" type="slidenum">
              <a:rPr lang="en-US" altLang="ja-JP"/>
              <a:pPr/>
              <a:t>‹#›</a:t>
            </a:fld>
            <a:endParaRPr lang="en-US" altLang="ja-JP"/>
          </a:p>
        </p:txBody>
      </p:sp>
    </p:spTree>
    <p:extLst>
      <p:ext uri="{BB962C8B-B14F-4D97-AF65-F5344CB8AC3E}">
        <p14:creationId xmlns:p14="http://schemas.microsoft.com/office/powerpoint/2010/main" val="20889747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4A0B1955-FE2D-427A-B136-9DACC1929298}" type="datetime1">
              <a:rPr lang="ja-JP" altLang="en-US" smtClean="0"/>
              <a:t>2023/8/24</a:t>
            </a:fld>
            <a:endParaRPr lang="en-US" altLang="ja-JP"/>
          </a:p>
        </p:txBody>
      </p:sp>
      <p:sp>
        <p:nvSpPr>
          <p:cNvPr id="8" name="Footer Placeholder 7"/>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9" name="Slide Number Placeholder 8"/>
          <p:cNvSpPr>
            <a:spLocks noGrp="1"/>
          </p:cNvSpPr>
          <p:nvPr>
            <p:ph type="sldNum" sz="quarter" idx="12"/>
          </p:nvPr>
        </p:nvSpPr>
        <p:spPr/>
        <p:txBody>
          <a:bodyPr/>
          <a:lstStyle>
            <a:lvl1pPr>
              <a:defRPr/>
            </a:lvl1pPr>
          </a:lstStyle>
          <a:p>
            <a:fld id="{444AB189-E2AB-40D7-8520-1E0DE9A5B290}" type="slidenum">
              <a:rPr lang="en-US" altLang="ja-JP"/>
              <a:pPr/>
              <a:t>‹#›</a:t>
            </a:fld>
            <a:endParaRPr lang="en-US" altLang="ja-JP"/>
          </a:p>
        </p:txBody>
      </p:sp>
    </p:spTree>
    <p:extLst>
      <p:ext uri="{BB962C8B-B14F-4D97-AF65-F5344CB8AC3E}">
        <p14:creationId xmlns:p14="http://schemas.microsoft.com/office/powerpoint/2010/main" val="22919147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8EE777D7-FCC2-4C4C-AD7E-36750A530580}" type="datetime1">
              <a:rPr lang="ja-JP" altLang="en-US" smtClean="0"/>
              <a:t>2023/8/24</a:t>
            </a:fld>
            <a:endParaRPr lang="en-US" altLang="ja-JP"/>
          </a:p>
        </p:txBody>
      </p:sp>
      <p:sp>
        <p:nvSpPr>
          <p:cNvPr id="4" name="Footer Placeholder 3"/>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5" name="Slide Number Placeholder 4"/>
          <p:cNvSpPr>
            <a:spLocks noGrp="1"/>
          </p:cNvSpPr>
          <p:nvPr>
            <p:ph type="sldNum" sz="quarter" idx="12"/>
          </p:nvPr>
        </p:nvSpPr>
        <p:spPr/>
        <p:txBody>
          <a:bodyPr/>
          <a:lstStyle>
            <a:lvl1pPr>
              <a:defRPr/>
            </a:lvl1pPr>
          </a:lstStyle>
          <a:p>
            <a:fld id="{DFEF2CC7-E285-4710-BCA1-D6C8924A5ABA}" type="slidenum">
              <a:rPr lang="en-US" altLang="ja-JP"/>
              <a:pPr/>
              <a:t>‹#›</a:t>
            </a:fld>
            <a:endParaRPr lang="en-US" altLang="ja-JP"/>
          </a:p>
        </p:txBody>
      </p:sp>
    </p:spTree>
    <p:extLst>
      <p:ext uri="{BB962C8B-B14F-4D97-AF65-F5344CB8AC3E}">
        <p14:creationId xmlns:p14="http://schemas.microsoft.com/office/powerpoint/2010/main" val="5373566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3E52A42F-31A3-4B83-BB20-747605C1097A}" type="datetime1">
              <a:rPr lang="ja-JP" altLang="en-US" smtClean="0"/>
              <a:t>2023/8/24</a:t>
            </a:fld>
            <a:endParaRPr lang="en-US" altLang="ja-JP"/>
          </a:p>
        </p:txBody>
      </p:sp>
      <p:sp>
        <p:nvSpPr>
          <p:cNvPr id="3" name="Footer Placeholder 2"/>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Slide Number Placeholder 3"/>
          <p:cNvSpPr>
            <a:spLocks noGrp="1"/>
          </p:cNvSpPr>
          <p:nvPr>
            <p:ph type="sldNum" sz="quarter" idx="12"/>
          </p:nvPr>
        </p:nvSpPr>
        <p:spPr/>
        <p:txBody>
          <a:bodyPr/>
          <a:lstStyle>
            <a:lvl1pPr>
              <a:defRPr/>
            </a:lvl1pPr>
          </a:lstStyle>
          <a:p>
            <a:fld id="{310D6B07-D559-43D7-916B-DC613E757400}" type="slidenum">
              <a:rPr lang="en-US" altLang="ja-JP"/>
              <a:pPr/>
              <a:t>‹#›</a:t>
            </a:fld>
            <a:endParaRPr lang="en-US" altLang="ja-JP"/>
          </a:p>
        </p:txBody>
      </p:sp>
    </p:spTree>
    <p:extLst>
      <p:ext uri="{BB962C8B-B14F-4D97-AF65-F5344CB8AC3E}">
        <p14:creationId xmlns:p14="http://schemas.microsoft.com/office/powerpoint/2010/main" val="36712805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1625" b="1"/>
            </a:lvl1pPr>
          </a:lstStyle>
          <a:p>
            <a:r>
              <a:rPr lang="en-US"/>
              <a:t>Click to edit Master title style</a:t>
            </a:r>
          </a:p>
        </p:txBody>
      </p:sp>
      <p:sp>
        <p:nvSpPr>
          <p:cNvPr id="3" name="Content Placeholder 2"/>
          <p:cNvSpPr>
            <a:spLocks noGrp="1"/>
          </p:cNvSpPr>
          <p:nvPr>
            <p:ph idx="1"/>
          </p:nvPr>
        </p:nvSpPr>
        <p:spPr>
          <a:xfrm>
            <a:off x="4766734" y="273053"/>
            <a:ext cx="6815666"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Click to edit Master text styles</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7A6F0D9A-5A95-48A3-9A12-ADD6969564F3}" type="datetime1">
              <a:rPr lang="ja-JP" altLang="en-US" smtClean="0"/>
              <a:t>2023/8/24</a:t>
            </a:fld>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fld id="{DEE2F477-E2D2-4F0C-95CA-79AD49EB0D38}" type="slidenum">
              <a:rPr lang="en-US" altLang="ja-JP"/>
              <a:pPr/>
              <a:t>‹#›</a:t>
            </a:fld>
            <a:endParaRPr lang="en-US" altLang="ja-JP"/>
          </a:p>
        </p:txBody>
      </p:sp>
    </p:spTree>
    <p:extLst>
      <p:ext uri="{BB962C8B-B14F-4D97-AF65-F5344CB8AC3E}">
        <p14:creationId xmlns:p14="http://schemas.microsoft.com/office/powerpoint/2010/main" val="50780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343A58-5838-4815-A56B-A933DB589006}"/>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E5D1D38E-B456-4F40-B06E-DC53DB8642AF}" type="datetime1">
              <a:rPr lang="ja-JP" altLang="en-US" smtClean="0"/>
              <a:t>2023/8/24</a:t>
            </a:fld>
            <a:endParaRPr lang="en-US" altLang="ja-JP"/>
          </a:p>
        </p:txBody>
      </p:sp>
      <p:sp>
        <p:nvSpPr>
          <p:cNvPr id="8" name="Footer Placeholder 7">
            <a:extLst>
              <a:ext uri="{FF2B5EF4-FFF2-40B4-BE49-F238E27FC236}">
                <a16:creationId xmlns:a16="http://schemas.microsoft.com/office/drawing/2014/main" id="{4888E2A7-75B8-4881-900B-9C5A99CB61F5}"/>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9" name="Slide Number Placeholder 8">
            <a:extLst>
              <a:ext uri="{FF2B5EF4-FFF2-40B4-BE49-F238E27FC236}">
                <a16:creationId xmlns:a16="http://schemas.microsoft.com/office/drawing/2014/main" id="{3F5177DD-BE9B-413D-93DD-00F96FC5B744}"/>
              </a:ext>
            </a:extLst>
          </p:cNvPr>
          <p:cNvSpPr>
            <a:spLocks noGrp="1"/>
          </p:cNvSpPr>
          <p:nvPr>
            <p:ph type="sldNum" sz="quarter" idx="12"/>
          </p:nvPr>
        </p:nvSpPr>
        <p:spPr/>
        <p:txBody>
          <a:bodyPr/>
          <a:lstStyle>
            <a:lvl1pPr>
              <a:defRPr/>
            </a:lvl1pPr>
          </a:lstStyle>
          <a:p>
            <a:pPr>
              <a:defRPr/>
            </a:pPr>
            <a:fld id="{35B630A8-78CE-4A63-BD70-F4308F5C5A2A}" type="slidenum">
              <a:rPr lang="en-US" altLang="ja-JP"/>
              <a:pPr>
                <a:defRPr/>
              </a:pPr>
              <a:t>‹#›</a:t>
            </a:fld>
            <a:endParaRPr lang="en-US" altLang="ja-JP"/>
          </a:p>
        </p:txBody>
      </p:sp>
    </p:spTree>
    <p:extLst>
      <p:ext uri="{BB962C8B-B14F-4D97-AF65-F5344CB8AC3E}">
        <p14:creationId xmlns:p14="http://schemas.microsoft.com/office/powerpoint/2010/main" val="17872509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62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Click to edit Master text styles</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23D0BAAC-BECD-465B-8CA8-4AEC87D0BCFD}" type="datetime1">
              <a:rPr lang="ja-JP" altLang="en-US" smtClean="0"/>
              <a:t>2023/8/24</a:t>
            </a:fld>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fld id="{CBF643C7-2454-4A70-9F2A-3D237B46FBE7}" type="slidenum">
              <a:rPr lang="en-US" altLang="ja-JP"/>
              <a:pPr/>
              <a:t>‹#›</a:t>
            </a:fld>
            <a:endParaRPr lang="en-US" altLang="ja-JP"/>
          </a:p>
        </p:txBody>
      </p:sp>
    </p:spTree>
    <p:extLst>
      <p:ext uri="{BB962C8B-B14F-4D97-AF65-F5344CB8AC3E}">
        <p14:creationId xmlns:p14="http://schemas.microsoft.com/office/powerpoint/2010/main" val="17904461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24CD23C2-8F8F-4BE5-B94A-79DE67EBA0F9}" type="datetime1">
              <a:rPr lang="ja-JP" altLang="en-US" smtClean="0"/>
              <a:t>2023/8/24</a:t>
            </a:fld>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40CB01B4-2DFB-4B9D-94E0-BBE74BBE6D60}" type="slidenum">
              <a:rPr lang="en-US" altLang="ja-JP"/>
              <a:pPr/>
              <a:t>‹#›</a:t>
            </a:fld>
            <a:endParaRPr lang="en-US" altLang="ja-JP"/>
          </a:p>
        </p:txBody>
      </p:sp>
    </p:spTree>
    <p:extLst>
      <p:ext uri="{BB962C8B-B14F-4D97-AF65-F5344CB8AC3E}">
        <p14:creationId xmlns:p14="http://schemas.microsoft.com/office/powerpoint/2010/main" val="350290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98F900B6-2098-4BCE-8794-515624B05E46}" type="datetime1">
              <a:rPr lang="ja-JP" altLang="en-US" smtClean="0"/>
              <a:t>2023/8/24</a:t>
            </a:fld>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F470FDC0-3BFA-4B9E-AD90-4BDE9FB18A16}" type="slidenum">
              <a:rPr lang="en-US" altLang="ja-JP"/>
              <a:pPr/>
              <a:t>‹#›</a:t>
            </a:fld>
            <a:endParaRPr lang="en-US" altLang="ja-JP"/>
          </a:p>
        </p:txBody>
      </p:sp>
    </p:spTree>
    <p:extLst>
      <p:ext uri="{BB962C8B-B14F-4D97-AF65-F5344CB8AC3E}">
        <p14:creationId xmlns:p14="http://schemas.microsoft.com/office/powerpoint/2010/main" val="5527333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5167"/>
            <a:ext cx="109728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5248603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F8A2888-EADE-4D5E-8BB2-C9FEAF2FE014}"/>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51D79164-13BC-4E39-AD3A-0FA057A584E8}"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DFE76E47-7DFD-44B4-97B5-65E752C1481D}"/>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A004C062-1DE3-4777-82F6-7D937E662AB9}"/>
              </a:ext>
            </a:extLst>
          </p:cNvPr>
          <p:cNvSpPr>
            <a:spLocks noGrp="1"/>
          </p:cNvSpPr>
          <p:nvPr>
            <p:ph type="sldNum" sz="quarter" idx="12"/>
          </p:nvPr>
        </p:nvSpPr>
        <p:spPr/>
        <p:txBody>
          <a:bodyPr/>
          <a:lstStyle>
            <a:lvl1pPr>
              <a:defRPr b="1"/>
            </a:lvl1pPr>
          </a:lstStyle>
          <a:p>
            <a:pPr>
              <a:defRPr/>
            </a:pPr>
            <a:fld id="{E4ED2D67-73D8-44B4-97A2-3A4ECD966487}" type="slidenum">
              <a:rPr lang="en-US" altLang="ja-JP"/>
              <a:pPr>
                <a:defRPr/>
              </a:pPr>
              <a:t>‹#›</a:t>
            </a:fld>
            <a:endParaRPr lang="en-US" altLang="ja-JP"/>
          </a:p>
        </p:txBody>
      </p:sp>
    </p:spTree>
    <p:extLst>
      <p:ext uri="{BB962C8B-B14F-4D97-AF65-F5344CB8AC3E}">
        <p14:creationId xmlns:p14="http://schemas.microsoft.com/office/powerpoint/2010/main" val="31616127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9B4A1-8AB5-4610-848D-1F51CB656E52}"/>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81426090-EE33-476F-A395-BFF9C45D3A6E}"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A55CC7CC-8803-4D85-A910-C33DC8DCB459}"/>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A955EC02-CC29-471F-92EF-36BD551CA456}"/>
              </a:ext>
            </a:extLst>
          </p:cNvPr>
          <p:cNvSpPr>
            <a:spLocks noGrp="1"/>
          </p:cNvSpPr>
          <p:nvPr>
            <p:ph type="sldNum" sz="quarter" idx="12"/>
          </p:nvPr>
        </p:nvSpPr>
        <p:spPr/>
        <p:txBody>
          <a:bodyPr/>
          <a:lstStyle>
            <a:lvl1pPr>
              <a:defRPr b="1"/>
            </a:lvl1pPr>
          </a:lstStyle>
          <a:p>
            <a:pPr>
              <a:defRPr/>
            </a:pPr>
            <a:fld id="{D78227FE-B1AA-454B-AFF6-1BAEEB6DA021}" type="slidenum">
              <a:rPr lang="en-US" altLang="ja-JP"/>
              <a:pPr>
                <a:defRPr/>
              </a:pPr>
              <a:t>‹#›</a:t>
            </a:fld>
            <a:endParaRPr lang="en-US" altLang="ja-JP"/>
          </a:p>
        </p:txBody>
      </p:sp>
    </p:spTree>
    <p:extLst>
      <p:ext uri="{BB962C8B-B14F-4D97-AF65-F5344CB8AC3E}">
        <p14:creationId xmlns:p14="http://schemas.microsoft.com/office/powerpoint/2010/main" val="24646520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B8FD12-033C-44C1-9227-111C95D9E6CD}"/>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8E8AC6FF-096E-4D51-89AC-BF1CE2ABF829}"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BCC3B955-35A2-46B7-BDC5-6A215D65512A}"/>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99B788FF-043A-44A3-9F63-C34966767C8D}"/>
              </a:ext>
            </a:extLst>
          </p:cNvPr>
          <p:cNvSpPr>
            <a:spLocks noGrp="1"/>
          </p:cNvSpPr>
          <p:nvPr>
            <p:ph type="sldNum" sz="quarter" idx="12"/>
          </p:nvPr>
        </p:nvSpPr>
        <p:spPr/>
        <p:txBody>
          <a:bodyPr/>
          <a:lstStyle>
            <a:lvl1pPr>
              <a:defRPr b="1"/>
            </a:lvl1pPr>
          </a:lstStyle>
          <a:p>
            <a:pPr>
              <a:defRPr/>
            </a:pPr>
            <a:fld id="{DB10132B-CF5F-4246-9105-E65B9F285A7D}" type="slidenum">
              <a:rPr lang="en-US" altLang="ja-JP"/>
              <a:pPr>
                <a:defRPr/>
              </a:pPr>
              <a:t>‹#›</a:t>
            </a:fld>
            <a:endParaRPr lang="en-US" altLang="ja-JP"/>
          </a:p>
        </p:txBody>
      </p:sp>
    </p:spTree>
    <p:extLst>
      <p:ext uri="{BB962C8B-B14F-4D97-AF65-F5344CB8AC3E}">
        <p14:creationId xmlns:p14="http://schemas.microsoft.com/office/powerpoint/2010/main" val="28596441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379398-233A-4247-AC86-856D3EED4561}"/>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D28D7F06-7473-4D4E-B7EC-E510ABA558AF}" type="datetime1">
              <a:rPr lang="ja-JP" altLang="en-US" smtClean="0"/>
              <a:t>2023/8/24</a:t>
            </a:fld>
            <a:endParaRPr lang="en-US" altLang="ja-JP"/>
          </a:p>
        </p:txBody>
      </p:sp>
      <p:sp>
        <p:nvSpPr>
          <p:cNvPr id="6" name="Footer Placeholder 5">
            <a:extLst>
              <a:ext uri="{FF2B5EF4-FFF2-40B4-BE49-F238E27FC236}">
                <a16:creationId xmlns:a16="http://schemas.microsoft.com/office/drawing/2014/main" id="{BFFA0AAA-A60C-4495-B87F-C5442B322179}"/>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02984300-29CE-438B-B70B-9B978C388D6E}"/>
              </a:ext>
            </a:extLst>
          </p:cNvPr>
          <p:cNvSpPr>
            <a:spLocks noGrp="1"/>
          </p:cNvSpPr>
          <p:nvPr>
            <p:ph type="sldNum" sz="quarter" idx="12"/>
          </p:nvPr>
        </p:nvSpPr>
        <p:spPr/>
        <p:txBody>
          <a:bodyPr/>
          <a:lstStyle>
            <a:lvl1pPr>
              <a:defRPr b="1"/>
            </a:lvl1pPr>
          </a:lstStyle>
          <a:p>
            <a:pPr>
              <a:defRPr/>
            </a:pPr>
            <a:fld id="{9BA62ACB-1B96-49C0-B1BD-77B9D41B51B7}" type="slidenum">
              <a:rPr lang="en-US" altLang="ja-JP"/>
              <a:pPr>
                <a:defRPr/>
              </a:pPr>
              <a:t>‹#›</a:t>
            </a:fld>
            <a:endParaRPr lang="en-US" altLang="ja-JP"/>
          </a:p>
        </p:txBody>
      </p:sp>
    </p:spTree>
    <p:extLst>
      <p:ext uri="{BB962C8B-B14F-4D97-AF65-F5344CB8AC3E}">
        <p14:creationId xmlns:p14="http://schemas.microsoft.com/office/powerpoint/2010/main" val="18855120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E0FA27-20D2-40A4-A08E-846EE2584086}"/>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30A02B16-0610-467D-A383-4225110753C1}" type="datetime1">
              <a:rPr lang="ja-JP" altLang="en-US" smtClean="0"/>
              <a:t>2023/8/24</a:t>
            </a:fld>
            <a:endParaRPr lang="en-US" altLang="ja-JP"/>
          </a:p>
        </p:txBody>
      </p:sp>
      <p:sp>
        <p:nvSpPr>
          <p:cNvPr id="8" name="Footer Placeholder 7">
            <a:extLst>
              <a:ext uri="{FF2B5EF4-FFF2-40B4-BE49-F238E27FC236}">
                <a16:creationId xmlns:a16="http://schemas.microsoft.com/office/drawing/2014/main" id="{2B4CCCBA-E6E0-4DB9-89DC-A8CDCF4FB023}"/>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9" name="Slide Number Placeholder 8">
            <a:extLst>
              <a:ext uri="{FF2B5EF4-FFF2-40B4-BE49-F238E27FC236}">
                <a16:creationId xmlns:a16="http://schemas.microsoft.com/office/drawing/2014/main" id="{597E2E23-2E34-4D54-9BC3-3DDCE9E0C6EC}"/>
              </a:ext>
            </a:extLst>
          </p:cNvPr>
          <p:cNvSpPr>
            <a:spLocks noGrp="1"/>
          </p:cNvSpPr>
          <p:nvPr>
            <p:ph type="sldNum" sz="quarter" idx="12"/>
          </p:nvPr>
        </p:nvSpPr>
        <p:spPr/>
        <p:txBody>
          <a:bodyPr/>
          <a:lstStyle>
            <a:lvl1pPr>
              <a:defRPr b="1"/>
            </a:lvl1pPr>
          </a:lstStyle>
          <a:p>
            <a:pPr>
              <a:defRPr/>
            </a:pPr>
            <a:fld id="{44C5CB27-7B82-4E25-9B53-57AF720FE427}" type="slidenum">
              <a:rPr lang="en-US" altLang="ja-JP"/>
              <a:pPr>
                <a:defRPr/>
              </a:pPr>
              <a:t>‹#›</a:t>
            </a:fld>
            <a:endParaRPr lang="en-US" altLang="ja-JP"/>
          </a:p>
        </p:txBody>
      </p:sp>
    </p:spTree>
    <p:extLst>
      <p:ext uri="{BB962C8B-B14F-4D97-AF65-F5344CB8AC3E}">
        <p14:creationId xmlns:p14="http://schemas.microsoft.com/office/powerpoint/2010/main" val="23184438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E29200-AD31-4024-A600-A9AA3C610879}"/>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84BBB334-DC3F-43BF-8BD8-4262DE17735F}" type="datetime1">
              <a:rPr lang="ja-JP" altLang="en-US" smtClean="0"/>
              <a:t>2023/8/24</a:t>
            </a:fld>
            <a:endParaRPr lang="en-US" altLang="ja-JP"/>
          </a:p>
        </p:txBody>
      </p:sp>
      <p:sp>
        <p:nvSpPr>
          <p:cNvPr id="4" name="Footer Placeholder 3">
            <a:extLst>
              <a:ext uri="{FF2B5EF4-FFF2-40B4-BE49-F238E27FC236}">
                <a16:creationId xmlns:a16="http://schemas.microsoft.com/office/drawing/2014/main" id="{5DBCA7F0-2593-4E1B-A690-402054436D8A}"/>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5" name="Slide Number Placeholder 4">
            <a:extLst>
              <a:ext uri="{FF2B5EF4-FFF2-40B4-BE49-F238E27FC236}">
                <a16:creationId xmlns:a16="http://schemas.microsoft.com/office/drawing/2014/main" id="{B974DCFF-3097-444D-8BE6-48E367D2544F}"/>
              </a:ext>
            </a:extLst>
          </p:cNvPr>
          <p:cNvSpPr>
            <a:spLocks noGrp="1"/>
          </p:cNvSpPr>
          <p:nvPr>
            <p:ph type="sldNum" sz="quarter" idx="12"/>
          </p:nvPr>
        </p:nvSpPr>
        <p:spPr/>
        <p:txBody>
          <a:bodyPr/>
          <a:lstStyle>
            <a:lvl1pPr>
              <a:defRPr b="1"/>
            </a:lvl1pPr>
          </a:lstStyle>
          <a:p>
            <a:pPr>
              <a:defRPr/>
            </a:pPr>
            <a:fld id="{2F0C3F78-12E8-4B68-85F6-626074DAB407}" type="slidenum">
              <a:rPr lang="en-US" altLang="ja-JP"/>
              <a:pPr>
                <a:defRPr/>
              </a:pPr>
              <a:t>‹#›</a:t>
            </a:fld>
            <a:endParaRPr lang="en-US" altLang="ja-JP"/>
          </a:p>
        </p:txBody>
      </p:sp>
    </p:spTree>
    <p:extLst>
      <p:ext uri="{BB962C8B-B14F-4D97-AF65-F5344CB8AC3E}">
        <p14:creationId xmlns:p14="http://schemas.microsoft.com/office/powerpoint/2010/main" val="2946467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09.xml"/><Relationship Id="rId7"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4"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5" Type="http://schemas.openxmlformats.org/officeDocument/2006/relationships/slideLayout" Target="../slideLayouts/slideLayout117.xml"/><Relationship Id="rId4" Type="http://schemas.openxmlformats.org/officeDocument/2006/relationships/slideLayout" Target="../slideLayouts/slideLayout11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theme" Target="../theme/theme13.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4.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5.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5" Type="http://schemas.openxmlformats.org/officeDocument/2006/relationships/slideLayout" Target="../slideLayouts/slideLayout156.xml"/><Relationship Id="rId10" Type="http://schemas.openxmlformats.org/officeDocument/2006/relationships/theme" Target="../theme/theme16.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7.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8.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85E511C-0B58-4A8C-8FE4-C21545ABA90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027" name="Text Placeholder 2">
            <a:extLst>
              <a:ext uri="{FF2B5EF4-FFF2-40B4-BE49-F238E27FC236}">
                <a16:creationId xmlns:a16="http://schemas.microsoft.com/office/drawing/2014/main" id="{8DD63C82-13D7-436F-B602-BD61476181CF}"/>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a:extLst>
              <a:ext uri="{FF2B5EF4-FFF2-40B4-BE49-F238E27FC236}">
                <a16:creationId xmlns:a16="http://schemas.microsoft.com/office/drawing/2014/main" id="{BAEE69A7-688D-46DC-B011-2C4803C540C5}"/>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tint val="75000"/>
                  </a:prstClr>
                </a:solidFill>
                <a:latin typeface="+mn-lt"/>
                <a:ea typeface="+mn-ea"/>
              </a:defRPr>
            </a:lvl1pPr>
          </a:lstStyle>
          <a:p>
            <a:pPr>
              <a:defRPr/>
            </a:pPr>
            <a:fld id="{CFE09512-AE08-4612-8C6D-9BAAB358A34D}" type="datetime1">
              <a:rPr lang="ja-JP" altLang="en-US" smtClean="0"/>
              <a:t>2023/8/24</a:t>
            </a:fld>
            <a:endParaRPr lang="en-US"/>
          </a:p>
        </p:txBody>
      </p:sp>
      <p:sp>
        <p:nvSpPr>
          <p:cNvPr id="5" name="Footer Placeholder 4">
            <a:extLst>
              <a:ext uri="{FF2B5EF4-FFF2-40B4-BE49-F238E27FC236}">
                <a16:creationId xmlns:a16="http://schemas.microsoft.com/office/drawing/2014/main" id="{17CDE3B4-9C7B-4641-A1AD-BD8D9FA0A0DF}"/>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prstClr val="black">
                    <a:tint val="75000"/>
                  </a:prstClr>
                </a:solidFill>
                <a:latin typeface="+mn-lt"/>
                <a:ea typeface="+mn-ea"/>
              </a:defRPr>
            </a:lvl1pPr>
          </a:lstStyle>
          <a:p>
            <a:pPr>
              <a:defRPr/>
            </a:pPr>
            <a:r>
              <a:rPr lang="en-US"/>
              <a:t>Copyright©️ 2023 HRD, Inc. All Rights Reserved. Strictly Confidential.</a:t>
            </a:r>
          </a:p>
        </p:txBody>
      </p:sp>
      <p:sp>
        <p:nvSpPr>
          <p:cNvPr id="6" name="Slide Number Placeholder 5">
            <a:extLst>
              <a:ext uri="{FF2B5EF4-FFF2-40B4-BE49-F238E27FC236}">
                <a16:creationId xmlns:a16="http://schemas.microsoft.com/office/drawing/2014/main" id="{F489380F-4E0F-40CD-81EC-7F942A7A94F4}"/>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anose="020F0502020204030204" pitchFamily="34" charset="0"/>
              </a:defRPr>
            </a:lvl1pPr>
          </a:lstStyle>
          <a:p>
            <a:pPr>
              <a:defRPr/>
            </a:pPr>
            <a:fld id="{00B07837-D2CF-41B8-9760-54741630B66F}" type="slidenum">
              <a:rPr lang="en-US" altLang="ja-JP"/>
              <a:pPr>
                <a:defRPr/>
              </a:pPr>
              <a:t>‹#›</a:t>
            </a:fld>
            <a:endParaRPr lang="en-US" altLang="ja-JP"/>
          </a:p>
        </p:txBody>
      </p:sp>
    </p:spTree>
    <p:extLst>
      <p:ext uri="{BB962C8B-B14F-4D97-AF65-F5344CB8AC3E}">
        <p14:creationId xmlns:p14="http://schemas.microsoft.com/office/powerpoint/2010/main" val="27137539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Title Placeholder 1">
            <a:extLst>
              <a:ext uri="{FF2B5EF4-FFF2-40B4-BE49-F238E27FC236}">
                <a16:creationId xmlns:a16="http://schemas.microsoft.com/office/drawing/2014/main" id="{110CA080-6203-4B80-B21C-D11CFD33CB4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20483" name="Text Placeholder 2">
            <a:extLst>
              <a:ext uri="{FF2B5EF4-FFF2-40B4-BE49-F238E27FC236}">
                <a16:creationId xmlns:a16="http://schemas.microsoft.com/office/drawing/2014/main" id="{FAB58028-A0EA-499A-BE78-0E532F79F4BE}"/>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a:extLst>
              <a:ext uri="{FF2B5EF4-FFF2-40B4-BE49-F238E27FC236}">
                <a16:creationId xmlns:a16="http://schemas.microsoft.com/office/drawing/2014/main" id="{24BBE62C-2003-4BC6-AF6E-8E9B34806606}"/>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b="0">
                <a:solidFill>
                  <a:prstClr val="black"/>
                </a:solidFill>
                <a:latin typeface="+mn-lt"/>
                <a:ea typeface="+mn-ea"/>
                <a:cs typeface="Arial"/>
                <a:sym typeface="Arial"/>
                <a:rtl val="0"/>
              </a:defRPr>
            </a:lvl1pPr>
          </a:lstStyle>
          <a:p>
            <a:pPr>
              <a:defRPr/>
            </a:pPr>
            <a:fld id="{0AE8E309-1BC2-4B94-A7F4-1B9884857573}" type="datetime1">
              <a:rPr lang="ja-JP" altLang="en-US" smtClean="0"/>
              <a:t>2023/8/24</a:t>
            </a:fld>
            <a:endParaRPr lang="en-US"/>
          </a:p>
        </p:txBody>
      </p:sp>
      <p:sp>
        <p:nvSpPr>
          <p:cNvPr id="5" name="Footer Placeholder 4">
            <a:extLst>
              <a:ext uri="{FF2B5EF4-FFF2-40B4-BE49-F238E27FC236}">
                <a16:creationId xmlns:a16="http://schemas.microsoft.com/office/drawing/2014/main" id="{C8AF7EFC-6C9B-4C0F-A825-7E6A7B64ABA5}"/>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b="0">
                <a:solidFill>
                  <a:srgbClr val="898989"/>
                </a:solidFill>
                <a:latin typeface="Calibri" pitchFamily="34" charset="0"/>
                <a:cs typeface="Arial"/>
                <a:sym typeface="Arial"/>
                <a:rtl val="0"/>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AD9E70C1-46A2-47F0-9E59-CEDA3963088B}"/>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anose="020F0502020204030204" pitchFamily="34" charset="0"/>
                <a:cs typeface="Arial" panose="020B0604020202020204" pitchFamily="34" charset="0"/>
                <a:sym typeface="Arial" panose="020B0604020202020204" pitchFamily="34" charset="0"/>
              </a:defRPr>
            </a:lvl1pPr>
          </a:lstStyle>
          <a:p>
            <a:pPr>
              <a:defRPr/>
            </a:pPr>
            <a:fld id="{F7B0BE8A-7F89-4052-B46D-E2DB713F4178}" type="slidenum">
              <a:rPr lang="en-US" altLang="ja-JP"/>
              <a:pPr>
                <a:defRPr/>
              </a:pPr>
              <a:t>‹#›</a:t>
            </a:fld>
            <a:endParaRPr lang="en-US" altLang="ja-JP"/>
          </a:p>
        </p:txBody>
      </p:sp>
    </p:spTree>
    <p:extLst>
      <p:ext uri="{BB962C8B-B14F-4D97-AF65-F5344CB8AC3E}">
        <p14:creationId xmlns:p14="http://schemas.microsoft.com/office/powerpoint/2010/main" val="3679052382"/>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09" r:id="rId13"/>
  </p:sldLayoutIdLst>
  <p:hf hdr="0" dt="0"/>
  <p:txStyles>
    <p:titleStyle>
      <a:lvl1pPr algn="r" rtl="0" eaLnBrk="0" fontAlgn="base" hangingPunct="0">
        <a:spcBef>
          <a:spcPct val="0"/>
        </a:spcBef>
        <a:spcAft>
          <a:spcPct val="0"/>
        </a:spcAft>
        <a:defRPr sz="4400" kern="1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Shape 9">
            <a:extLst>
              <a:ext uri="{FF2B5EF4-FFF2-40B4-BE49-F238E27FC236}">
                <a16:creationId xmlns:a16="http://schemas.microsoft.com/office/drawing/2014/main" id="{66EB416B-03F8-4A2F-952A-4A490F075A2D}"/>
              </a:ext>
            </a:extLst>
          </p:cNvPr>
          <p:cNvSpPr txBox="1">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28675" name="Shape 10">
            <a:extLst>
              <a:ext uri="{FF2B5EF4-FFF2-40B4-BE49-F238E27FC236}">
                <a16:creationId xmlns:a16="http://schemas.microsoft.com/office/drawing/2014/main" id="{00D49212-0BF2-426E-9C02-23ECA2A53EA2}"/>
              </a:ext>
            </a:extLst>
          </p:cNvPr>
          <p:cNvSpPr txBox="1">
            <a:spLocks noGrp="1" noChangeArrowheads="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1" name="Shape 11">
            <a:extLst>
              <a:ext uri="{FF2B5EF4-FFF2-40B4-BE49-F238E27FC236}">
                <a16:creationId xmlns:a16="http://schemas.microsoft.com/office/drawing/2014/main" id="{3F3CE99E-7A39-4FD7-8F6E-BB68FD3A88E3}"/>
              </a:ext>
            </a:extLst>
          </p:cNvPr>
          <p:cNvSpPr txBox="1">
            <a:spLocks noGrp="1"/>
          </p:cNvSpPr>
          <p:nvPr>
            <p:ph type="dt" idx="10"/>
          </p:nvPr>
        </p:nvSpPr>
        <p:spPr>
          <a:xfrm>
            <a:off x="609600" y="6356352"/>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a:defRPr sz="9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fld id="{A5E9AB43-A9FF-4C12-8C6E-C86F2F2C641D}" type="datetime1">
              <a:rPr lang="ja-JP" altLang="en-US" smtClean="0"/>
              <a:t>2023/8/24</a:t>
            </a:fld>
            <a:endParaRPr lang="ja-JP" altLang="ja-JP"/>
          </a:p>
        </p:txBody>
      </p:sp>
      <p:sp>
        <p:nvSpPr>
          <p:cNvPr id="12" name="Shape 12">
            <a:extLst>
              <a:ext uri="{FF2B5EF4-FFF2-40B4-BE49-F238E27FC236}">
                <a16:creationId xmlns:a16="http://schemas.microsoft.com/office/drawing/2014/main" id="{C99D3BC2-D6B3-4682-80A2-003155E74211}"/>
              </a:ext>
            </a:extLst>
          </p:cNvPr>
          <p:cNvSpPr txBox="1">
            <a:spLocks noGrp="1"/>
          </p:cNvSpPr>
          <p:nvPr>
            <p:ph type="ftr" idx="11"/>
          </p:nvPr>
        </p:nvSpPr>
        <p:spPr>
          <a:xfrm>
            <a:off x="4165600" y="6356352"/>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a:defRPr sz="9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r>
              <a:rPr lang="en-US" altLang="ja-JP"/>
              <a:t>Copyright©️ 2023 HRD, Inc. All Rights Reserved. Strictly Confidential.</a:t>
            </a:r>
            <a:endParaRPr lang="ja-JP" altLang="ja-JP"/>
          </a:p>
        </p:txBody>
      </p:sp>
      <p:sp>
        <p:nvSpPr>
          <p:cNvPr id="13" name="Shape 13">
            <a:extLst>
              <a:ext uri="{FF2B5EF4-FFF2-40B4-BE49-F238E27FC236}">
                <a16:creationId xmlns:a16="http://schemas.microsoft.com/office/drawing/2014/main" id="{E271C32A-449C-46B6-A1C0-BAE66F4B8AAF}"/>
              </a:ext>
            </a:extLst>
          </p:cNvPr>
          <p:cNvSpPr txBox="1">
            <a:spLocks noGrp="1"/>
          </p:cNvSpPr>
          <p:nvPr>
            <p:ph type="sldNum" idx="12"/>
          </p:nvPr>
        </p:nvSpPr>
        <p:spPr>
          <a:xfrm>
            <a:off x="8737600" y="6356352"/>
            <a:ext cx="284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buSzPct val="25000"/>
              <a:defRPr sz="9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fld id="{DD049FED-D653-4404-88DB-E507980F1537}" type="slidenum">
              <a:rPr lang="en-US" altLang="ja-JP"/>
              <a:pPr/>
              <a:t>‹#›</a:t>
            </a:fld>
            <a:endParaRPr lang="en-US" altLang="ja-JP"/>
          </a:p>
        </p:txBody>
      </p:sp>
    </p:spTree>
    <p:extLst>
      <p:ext uri="{BB962C8B-B14F-4D97-AF65-F5344CB8AC3E}">
        <p14:creationId xmlns:p14="http://schemas.microsoft.com/office/powerpoint/2010/main" val="3312200767"/>
      </p:ext>
    </p:extLst>
  </p:cSld>
  <p:clrMap bg1="lt1" tx1="dk1" bg2="dk2" tx2="lt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342900" algn="l" rtl="0" eaLnBrk="0" fontAlgn="base" hangingPunct="0">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685800" algn="l" rtl="0" eaLnBrk="0" fontAlgn="base" hangingPunct="0">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028700" algn="l" rtl="0" eaLnBrk="0" fontAlgn="base" hangingPunct="0">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371600" algn="l" rtl="0" eaLnBrk="0" fontAlgn="base" hangingPunct="0">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3FD67302-1597-4A6F-8B51-5F0AF18C3A5A}" type="datetime1">
              <a:rPr lang="ja-JP" altLang="en-US" smtClean="0"/>
              <a:t>2023/8/24</a:t>
            </a:fld>
            <a:endParaRPr/>
          </a:p>
        </p:txBody>
      </p:sp>
      <p:sp>
        <p:nvSpPr>
          <p:cNvPr id="12" name="Shape 12"/>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13" name="Shape 13"/>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76195763"/>
      </p:ext>
    </p:extLst>
  </p:cSld>
  <p:clrMap bg1="lt1" tx1="dk1" bg2="dk2" tx2="lt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Lst>
  <p:hf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09600" y="1600203"/>
            <a:ext cx="109728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609602" y="6356353"/>
            <a:ext cx="2844799"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fld id="{E5F473F0-CFF1-4B6C-929A-9A7DAA948461}" type="datetime1">
              <a:rPr lang="ja-JP" altLang="en-US" smtClean="0"/>
              <a:t>2023/8/24</a:t>
            </a:fld>
            <a:endParaRPr/>
          </a:p>
        </p:txBody>
      </p:sp>
      <p:sp>
        <p:nvSpPr>
          <p:cNvPr id="12" name="Shape 12"/>
          <p:cNvSpPr txBox="1">
            <a:spLocks noGrp="1"/>
          </p:cNvSpPr>
          <p:nvPr>
            <p:ph type="ftr" idx="11"/>
          </p:nvPr>
        </p:nvSpPr>
        <p:spPr>
          <a:xfrm>
            <a:off x="4165600" y="6356353"/>
            <a:ext cx="3860800"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13" name="Shape 13"/>
          <p:cNvSpPr txBox="1">
            <a:spLocks noGrp="1"/>
          </p:cNvSpPr>
          <p:nvPr>
            <p:ph type="sldNum" idx="12"/>
          </p:nvPr>
        </p:nvSpPr>
        <p:spPr>
          <a:xfrm>
            <a:off x="8737602" y="6356353"/>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47384140"/>
      </p:ext>
    </p:extLst>
  </p:cSld>
  <p:clrMap bg1="lt1" tx1="dk1" bg2="dk2" tx2="lt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Lst>
  <p:hf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D6C2EF-E74F-4E86-9E29-23F1A8F6E536}" type="datetime1">
              <a:rPr lang="ja-JP" altLang="en-US" smtClean="0"/>
              <a:t>2023/8/24</a:t>
            </a:fld>
            <a:endParaRPr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a:t>Copyright©️ 2023 HRD, Inc. All Rights Reserved. Strictly Confidential.</a:t>
            </a:r>
            <a:endParaRPr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27184409"/>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512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solidFill>
                <a:latin typeface="+mn-lt"/>
                <a:ea typeface="+mn-ea"/>
              </a:defRPr>
            </a:lvl1pPr>
          </a:lstStyle>
          <a:p>
            <a:pPr>
              <a:defRPr/>
            </a:pPr>
            <a:fld id="{D95C2EB8-DC76-48FD-B2F2-7442482450C8}" type="datetime1">
              <a:rPr lang="ja-JP" altLang="en-US" kern="1200" smtClean="0">
                <a:cs typeface="+mn-cs"/>
              </a:rPr>
              <a:t>2023/8/24</a:t>
            </a:fld>
            <a:endParaRPr lang="en-US" kern="1200">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defRPr>
            </a:lvl1pPr>
          </a:lstStyle>
          <a:p>
            <a:pPr fontAlgn="base">
              <a:spcBef>
                <a:spcPct val="0"/>
              </a:spcBef>
              <a:spcAft>
                <a:spcPct val="0"/>
              </a:spcAft>
              <a:defRPr/>
            </a:pPr>
            <a:r>
              <a:rPr lang="en-US" altLang="ja-JP" kern="1200">
                <a:ea typeface="ＭＳ Ｐゴシック" pitchFamily="50" charset="-128"/>
                <a:cs typeface="+mn-cs"/>
              </a:rPr>
              <a:t>Copyright©️ 2023 HRD, Inc. All Rights Reserved. Strictly Confidential.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itchFamily="34" charset="0"/>
              </a:defRPr>
            </a:lvl1pPr>
          </a:lstStyle>
          <a:p>
            <a:pPr fontAlgn="base">
              <a:spcBef>
                <a:spcPct val="0"/>
              </a:spcBef>
              <a:spcAft>
                <a:spcPct val="0"/>
              </a:spcAft>
            </a:pPr>
            <a:fld id="{21A95857-5D13-4F02-B05D-8A2EFFC0FCF2}" type="slidenum">
              <a:rPr lang="en-US" altLang="ja-JP" kern="1200">
                <a:ea typeface="ＭＳ Ｐゴシック" pitchFamily="50" charset="-128"/>
                <a:cs typeface="+mn-cs"/>
              </a:rPr>
              <a:pPr fontAlgn="base">
                <a:spcBef>
                  <a:spcPct val="0"/>
                </a:spcBef>
                <a:spcAft>
                  <a:spcPct val="0"/>
                </a:spcAft>
              </a:pPr>
              <a:t>‹#›</a:t>
            </a:fld>
            <a:endParaRPr lang="en-US" altLang="ja-JP" kern="1200">
              <a:ea typeface="ＭＳ Ｐゴシック" pitchFamily="50" charset="-128"/>
              <a:cs typeface="+mn-cs"/>
            </a:endParaRPr>
          </a:p>
        </p:txBody>
      </p:sp>
    </p:spTree>
    <p:extLst>
      <p:ext uri="{BB962C8B-B14F-4D97-AF65-F5344CB8AC3E}">
        <p14:creationId xmlns:p14="http://schemas.microsoft.com/office/powerpoint/2010/main" val="2021927676"/>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hf hdr="0" dt="0"/>
  <p:txStyles>
    <p:titleStyle>
      <a:lvl1pPr algn="r" rtl="0" eaLnBrk="0" fontAlgn="base" hangingPunct="0">
        <a:spcBef>
          <a:spcPct val="0"/>
        </a:spcBef>
        <a:spcAft>
          <a:spcPct val="0"/>
        </a:spcAft>
        <a:defRPr sz="4400" kern="1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Shape 9">
            <a:extLst>
              <a:ext uri="{FF2B5EF4-FFF2-40B4-BE49-F238E27FC236}">
                <a16:creationId xmlns:a16="http://schemas.microsoft.com/office/drawing/2014/main" id="{0249D01D-769E-4C5C-963D-1AE7420B499F}"/>
              </a:ext>
            </a:extLst>
          </p:cNvPr>
          <p:cNvSpPr txBox="1">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13315" name="Shape 10">
            <a:extLst>
              <a:ext uri="{FF2B5EF4-FFF2-40B4-BE49-F238E27FC236}">
                <a16:creationId xmlns:a16="http://schemas.microsoft.com/office/drawing/2014/main" id="{3FEA82E0-D73A-49EA-B8E6-3347972C7224}"/>
              </a:ext>
            </a:extLst>
          </p:cNvPr>
          <p:cNvSpPr txBox="1">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1" name="Shape 11">
            <a:extLst>
              <a:ext uri="{FF2B5EF4-FFF2-40B4-BE49-F238E27FC236}">
                <a16:creationId xmlns:a16="http://schemas.microsoft.com/office/drawing/2014/main" id="{77B2059B-E1E0-4758-8FE5-8BA47CC88FC2}"/>
              </a:ext>
            </a:extLst>
          </p:cNvPr>
          <p:cNvSpPr txBox="1">
            <a:spLocks noGrp="1"/>
          </p:cNvSpPr>
          <p:nvPr>
            <p:ph type="dt" idx="10"/>
          </p:nvPr>
        </p:nvSpPr>
        <p:spPr>
          <a:xfrm>
            <a:off x="609600" y="6356350"/>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a:defRPr sz="1200" b="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060A92A6-6695-444C-BFEF-D8B925ADC811}" type="datetime1">
              <a:rPr lang="ja-JP" altLang="en-US" smtClean="0"/>
              <a:t>2023/8/24</a:t>
            </a:fld>
            <a:endParaRPr lang="ja-JP" altLang="ja-JP"/>
          </a:p>
        </p:txBody>
      </p:sp>
      <p:sp>
        <p:nvSpPr>
          <p:cNvPr id="12" name="Shape 12">
            <a:extLst>
              <a:ext uri="{FF2B5EF4-FFF2-40B4-BE49-F238E27FC236}">
                <a16:creationId xmlns:a16="http://schemas.microsoft.com/office/drawing/2014/main" id="{911E602F-A9FB-4D6F-9305-D235DC26E13D}"/>
              </a:ext>
            </a:extLst>
          </p:cNvPr>
          <p:cNvSpPr txBox="1">
            <a:spLocks noGrp="1"/>
          </p:cNvSpPr>
          <p:nvPr>
            <p:ph type="ftr" idx="11"/>
          </p:nvPr>
        </p:nvSpPr>
        <p:spPr>
          <a:xfrm>
            <a:off x="4165600" y="6356350"/>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a:defRPr sz="1200" b="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r>
              <a:rPr lang="en-US" altLang="ja-JP"/>
              <a:t>Copyright©️ 2023 HRD, Inc. All Rights Reserved. Strictly Confidential.</a:t>
            </a:r>
            <a:endParaRPr lang="ja-JP" altLang="ja-JP"/>
          </a:p>
        </p:txBody>
      </p:sp>
      <p:sp>
        <p:nvSpPr>
          <p:cNvPr id="13" name="Shape 13">
            <a:extLst>
              <a:ext uri="{FF2B5EF4-FFF2-40B4-BE49-F238E27FC236}">
                <a16:creationId xmlns:a16="http://schemas.microsoft.com/office/drawing/2014/main" id="{DC575C55-152E-4DA2-9BAC-803FE3511A02}"/>
              </a:ext>
            </a:extLst>
          </p:cNvPr>
          <p:cNvSpPr txBox="1">
            <a:spLocks noGrp="1"/>
          </p:cNvSpPr>
          <p:nvPr>
            <p:ph type="sldNum" idx="12"/>
          </p:nvPr>
        </p:nvSpPr>
        <p:spPr>
          <a:xfrm>
            <a:off x="8737600" y="6356350"/>
            <a:ext cx="284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buSzPct val="25000"/>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AD09B646-4C2F-4DB0-86E4-270C09D07795}" type="slidenum">
              <a:rPr lang="en-US" altLang="ja-JP"/>
              <a:pPr>
                <a:defRPr/>
              </a:pPr>
              <a:t>‹#›</a:t>
            </a:fld>
            <a:endParaRPr lang="en-US" altLang="ja-JP"/>
          </a:p>
        </p:txBody>
      </p:sp>
    </p:spTree>
    <p:extLst>
      <p:ext uri="{BB962C8B-B14F-4D97-AF65-F5344CB8AC3E}">
        <p14:creationId xmlns:p14="http://schemas.microsoft.com/office/powerpoint/2010/main" val="2707281058"/>
      </p:ext>
    </p:extLst>
  </p:cSld>
  <p:clrMap bg1="lt1" tx1="dk1" bg2="dk2" tx2="lt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Title Placeholder 1">
            <a:extLst>
              <a:ext uri="{FF2B5EF4-FFF2-40B4-BE49-F238E27FC236}">
                <a16:creationId xmlns:a16="http://schemas.microsoft.com/office/drawing/2014/main" id="{F8E5AFC9-EE6D-4D02-9394-E52E841BFB2B}"/>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4339" name="Text Placeholder 2">
            <a:extLst>
              <a:ext uri="{FF2B5EF4-FFF2-40B4-BE49-F238E27FC236}">
                <a16:creationId xmlns:a16="http://schemas.microsoft.com/office/drawing/2014/main" id="{34DD50DE-B83F-43A0-99A0-D659DDC1CF2B}"/>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a:extLst>
              <a:ext uri="{FF2B5EF4-FFF2-40B4-BE49-F238E27FC236}">
                <a16:creationId xmlns:a16="http://schemas.microsoft.com/office/drawing/2014/main" id="{95271602-F014-405A-8DDF-E20399877EB6}"/>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solidFill>
                <a:latin typeface="+mn-lt"/>
                <a:ea typeface="+mn-ea"/>
              </a:defRPr>
            </a:lvl1pPr>
          </a:lstStyle>
          <a:p>
            <a:pPr>
              <a:defRPr/>
            </a:pPr>
            <a:fld id="{D3967460-0F52-4997-8F4A-6DCEBBF8B5F9}" type="datetime1">
              <a:rPr lang="ja-JP" altLang="en-US" smtClean="0"/>
              <a:t>2023/8/24</a:t>
            </a:fld>
            <a:endParaRPr lang="en-US"/>
          </a:p>
        </p:txBody>
      </p:sp>
      <p:sp>
        <p:nvSpPr>
          <p:cNvPr id="5" name="Footer Placeholder 4">
            <a:extLst>
              <a:ext uri="{FF2B5EF4-FFF2-40B4-BE49-F238E27FC236}">
                <a16:creationId xmlns:a16="http://schemas.microsoft.com/office/drawing/2014/main" id="{0897FAB5-1FC1-4530-8CE8-23D95051477F}"/>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D9A58C5F-A676-496F-8951-1255A6D4F00A}"/>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itchFamily="34" charset="0"/>
              </a:defRPr>
            </a:lvl1pPr>
          </a:lstStyle>
          <a:p>
            <a:pPr>
              <a:defRPr/>
            </a:pPr>
            <a:fld id="{3F0A6E29-4518-4701-80B8-D891F3CA9E4D}" type="slidenum">
              <a:rPr lang="en-US" altLang="ja-JP"/>
              <a:pPr>
                <a:defRPr/>
              </a:pPr>
              <a:t>‹#›</a:t>
            </a:fld>
            <a:endParaRPr lang="en-US" altLang="ja-JP"/>
          </a:p>
        </p:txBody>
      </p:sp>
    </p:spTree>
    <p:extLst>
      <p:ext uri="{BB962C8B-B14F-4D97-AF65-F5344CB8AC3E}">
        <p14:creationId xmlns:p14="http://schemas.microsoft.com/office/powerpoint/2010/main" val="356666982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hdr="0" dt="0"/>
  <p:txStyles>
    <p:titleStyle>
      <a:lvl1pPr algn="r" rtl="0" eaLnBrk="0" fontAlgn="base" hangingPunct="0">
        <a:spcBef>
          <a:spcPct val="0"/>
        </a:spcBef>
        <a:spcAft>
          <a:spcPct val="0"/>
        </a:spcAft>
        <a:defRPr sz="4400" kern="1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Shape 9">
            <a:extLst>
              <a:ext uri="{FF2B5EF4-FFF2-40B4-BE49-F238E27FC236}">
                <a16:creationId xmlns:a16="http://schemas.microsoft.com/office/drawing/2014/main" id="{66EB416B-03F8-4A2F-952A-4A490F075A2D}"/>
              </a:ext>
            </a:extLst>
          </p:cNvPr>
          <p:cNvSpPr txBox="1">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28675" name="Shape 10">
            <a:extLst>
              <a:ext uri="{FF2B5EF4-FFF2-40B4-BE49-F238E27FC236}">
                <a16:creationId xmlns:a16="http://schemas.microsoft.com/office/drawing/2014/main" id="{00D49212-0BF2-426E-9C02-23ECA2A53EA2}"/>
              </a:ext>
            </a:extLst>
          </p:cNvPr>
          <p:cNvSpPr txBox="1">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1" name="Shape 11">
            <a:extLst>
              <a:ext uri="{FF2B5EF4-FFF2-40B4-BE49-F238E27FC236}">
                <a16:creationId xmlns:a16="http://schemas.microsoft.com/office/drawing/2014/main" id="{3F3CE99E-7A39-4FD7-8F6E-BB68FD3A88E3}"/>
              </a:ext>
            </a:extLst>
          </p:cNvPr>
          <p:cNvSpPr txBox="1">
            <a:spLocks noGrp="1"/>
          </p:cNvSpPr>
          <p:nvPr>
            <p:ph type="dt" idx="10"/>
          </p:nvPr>
        </p:nvSpPr>
        <p:spPr>
          <a:xfrm>
            <a:off x="609600" y="6356350"/>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fld id="{4C3615DF-C419-4047-AB92-7297BBA018DA}" type="datetime1">
              <a:rPr lang="ja-JP" altLang="en-US" smtClean="0"/>
              <a:t>2023/8/24</a:t>
            </a:fld>
            <a:endParaRPr lang="ja-JP" altLang="ja-JP"/>
          </a:p>
        </p:txBody>
      </p:sp>
      <p:sp>
        <p:nvSpPr>
          <p:cNvPr id="12" name="Shape 12">
            <a:extLst>
              <a:ext uri="{FF2B5EF4-FFF2-40B4-BE49-F238E27FC236}">
                <a16:creationId xmlns:a16="http://schemas.microsoft.com/office/drawing/2014/main" id="{C99D3BC2-D6B3-4682-80A2-003155E74211}"/>
              </a:ext>
            </a:extLst>
          </p:cNvPr>
          <p:cNvSpPr txBox="1">
            <a:spLocks noGrp="1"/>
          </p:cNvSpPr>
          <p:nvPr>
            <p:ph type="ftr" idx="11"/>
          </p:nvPr>
        </p:nvSpPr>
        <p:spPr>
          <a:xfrm>
            <a:off x="4165600" y="6356350"/>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r>
              <a:rPr lang="en-US" altLang="ja-JP"/>
              <a:t>Copyright©️ 2023 HRD, Inc. All Rights Reserved. Strictly Confidential.</a:t>
            </a:r>
            <a:endParaRPr lang="ja-JP" altLang="ja-JP"/>
          </a:p>
        </p:txBody>
      </p:sp>
      <p:sp>
        <p:nvSpPr>
          <p:cNvPr id="13" name="Shape 13">
            <a:extLst>
              <a:ext uri="{FF2B5EF4-FFF2-40B4-BE49-F238E27FC236}">
                <a16:creationId xmlns:a16="http://schemas.microsoft.com/office/drawing/2014/main" id="{E271C32A-449C-46B6-A1C0-BAE66F4B8AAF}"/>
              </a:ext>
            </a:extLst>
          </p:cNvPr>
          <p:cNvSpPr txBox="1">
            <a:spLocks noGrp="1"/>
          </p:cNvSpPr>
          <p:nvPr>
            <p:ph type="sldNum" idx="12"/>
          </p:nvPr>
        </p:nvSpPr>
        <p:spPr>
          <a:xfrm>
            <a:off x="8737600" y="6356350"/>
            <a:ext cx="284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buSzPct val="25000"/>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fld id="{DD049FED-D653-4404-88DB-E507980F1537}" type="slidenum">
              <a:rPr lang="en-US" altLang="ja-JP"/>
              <a:pPr/>
              <a:t>‹#›</a:t>
            </a:fld>
            <a:endParaRPr lang="en-US" altLang="ja-JP"/>
          </a:p>
        </p:txBody>
      </p:sp>
    </p:spTree>
    <p:extLst>
      <p:ext uri="{BB962C8B-B14F-4D97-AF65-F5344CB8AC3E}">
        <p14:creationId xmlns:p14="http://schemas.microsoft.com/office/powerpoint/2010/main" val="2513156349"/>
      </p:ext>
    </p:extLst>
  </p:cSld>
  <p:clrMap bg1="lt1" tx1="dk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itle Placeholder 1">
            <a:extLst>
              <a:ext uri="{FF2B5EF4-FFF2-40B4-BE49-F238E27FC236}">
                <a16:creationId xmlns:a16="http://schemas.microsoft.com/office/drawing/2014/main" id="{18B2970F-C748-47B1-9054-02E44F28566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2291" name="Text Placeholder 2">
            <a:extLst>
              <a:ext uri="{FF2B5EF4-FFF2-40B4-BE49-F238E27FC236}">
                <a16:creationId xmlns:a16="http://schemas.microsoft.com/office/drawing/2014/main" id="{D928F881-3D03-42B0-A377-ACE6C62C1606}"/>
              </a:ext>
            </a:extLst>
          </p:cNvPr>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a:extLst>
              <a:ext uri="{FF2B5EF4-FFF2-40B4-BE49-F238E27FC236}">
                <a16:creationId xmlns:a16="http://schemas.microsoft.com/office/drawing/2014/main" id="{22E9BBAD-CFA5-4C5F-9016-40349629296E}"/>
              </a:ext>
            </a:extLst>
          </p:cNvPr>
          <p:cNvSpPr>
            <a:spLocks noGrp="1"/>
          </p:cNvSpPr>
          <p:nvPr>
            <p:ph type="dt" sz="half" idx="2"/>
          </p:nvPr>
        </p:nvSpPr>
        <p:spPr>
          <a:xfrm>
            <a:off x="609600" y="6356352"/>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b="0">
                <a:solidFill>
                  <a:srgbClr val="898989"/>
                </a:solidFill>
                <a:latin typeface="Calibri" pitchFamily="34" charset="0"/>
              </a:defRPr>
            </a:lvl1pPr>
          </a:lstStyle>
          <a:p>
            <a:pPr>
              <a:defRPr/>
            </a:pPr>
            <a:fld id="{BC502767-14A7-452D-9F34-F9703A072767}" type="datetime1">
              <a:rPr lang="ja-JP" altLang="en-US" smtClean="0"/>
              <a:t>2023/8/24</a:t>
            </a:fld>
            <a:endParaRPr lang="en-US" altLang="ja-JP"/>
          </a:p>
        </p:txBody>
      </p:sp>
      <p:sp>
        <p:nvSpPr>
          <p:cNvPr id="5" name="Footer Placeholder 4">
            <a:extLst>
              <a:ext uri="{FF2B5EF4-FFF2-40B4-BE49-F238E27FC236}">
                <a16:creationId xmlns:a16="http://schemas.microsoft.com/office/drawing/2014/main" id="{F7DAD510-4D58-4479-AE4A-5613D7A3A777}"/>
              </a:ext>
            </a:extLst>
          </p:cNvPr>
          <p:cNvSpPr>
            <a:spLocks noGrp="1"/>
          </p:cNvSpPr>
          <p:nvPr>
            <p:ph type="ftr" sz="quarter" idx="3"/>
          </p:nvPr>
        </p:nvSpPr>
        <p:spPr>
          <a:xfrm>
            <a:off x="4165600" y="6356352"/>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b="0">
                <a:solidFill>
                  <a:srgbClr val="898989"/>
                </a:solidFill>
                <a:latin typeface="Calibri" pitchFamily="34" charset="0"/>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23F67D6B-2525-47F0-B8D3-A85178BEABAC}"/>
              </a:ext>
            </a:extLst>
          </p:cNvPr>
          <p:cNvSpPr>
            <a:spLocks noGrp="1"/>
          </p:cNvSpPr>
          <p:nvPr>
            <p:ph type="sldNum" sz="quarter" idx="4"/>
          </p:nvPr>
        </p:nvSpPr>
        <p:spPr>
          <a:xfrm>
            <a:off x="8737600" y="6356352"/>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b="0">
                <a:solidFill>
                  <a:srgbClr val="898989"/>
                </a:solidFill>
                <a:latin typeface="Calibri" panose="020F0502020204030204" pitchFamily="34" charset="0"/>
              </a:defRPr>
            </a:lvl1pPr>
          </a:lstStyle>
          <a:p>
            <a:pPr>
              <a:defRPr/>
            </a:pPr>
            <a:fld id="{51F7D6E7-F2E5-4C5F-8ADE-448B67350CB9}" type="slidenum">
              <a:rPr lang="en-US" altLang="ja-JP"/>
              <a:pPr>
                <a:defRPr/>
              </a:pPr>
              <a:t>‹#›</a:t>
            </a:fld>
            <a:endParaRPr lang="en-US" altLang="ja-JP"/>
          </a:p>
        </p:txBody>
      </p:sp>
    </p:spTree>
    <p:extLst>
      <p:ext uri="{BB962C8B-B14F-4D97-AF65-F5344CB8AC3E}">
        <p14:creationId xmlns:p14="http://schemas.microsoft.com/office/powerpoint/2010/main" val="264088671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itle Placeholder 1">
            <a:extLst>
              <a:ext uri="{FF2B5EF4-FFF2-40B4-BE49-F238E27FC236}">
                <a16:creationId xmlns:a16="http://schemas.microsoft.com/office/drawing/2014/main" id="{0085ACFA-EA23-4AF4-93B5-FEE4BB1C7532}"/>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2291" name="Text Placeholder 2">
            <a:extLst>
              <a:ext uri="{FF2B5EF4-FFF2-40B4-BE49-F238E27FC236}">
                <a16:creationId xmlns:a16="http://schemas.microsoft.com/office/drawing/2014/main" id="{DA2249D4-1C53-4FEF-AEF4-20C412D2CBBB}"/>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a:extLst>
              <a:ext uri="{FF2B5EF4-FFF2-40B4-BE49-F238E27FC236}">
                <a16:creationId xmlns:a16="http://schemas.microsoft.com/office/drawing/2014/main" id="{B6E23C66-0DEE-49A0-84E4-6BBA01CF0695}"/>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solidFill>
                <a:latin typeface="+mn-lt"/>
                <a:ea typeface="+mn-ea"/>
              </a:defRPr>
            </a:lvl1pPr>
          </a:lstStyle>
          <a:p>
            <a:pPr>
              <a:defRPr/>
            </a:pPr>
            <a:fld id="{179E3CA6-1053-408F-BE1B-C7619CE87B82}" type="datetime1">
              <a:rPr lang="ja-JP" altLang="en-US" smtClean="0"/>
              <a:t>2023/8/24</a:t>
            </a:fld>
            <a:endParaRPr lang="en-US"/>
          </a:p>
        </p:txBody>
      </p:sp>
      <p:sp>
        <p:nvSpPr>
          <p:cNvPr id="5" name="Footer Placeholder 4">
            <a:extLst>
              <a:ext uri="{FF2B5EF4-FFF2-40B4-BE49-F238E27FC236}">
                <a16:creationId xmlns:a16="http://schemas.microsoft.com/office/drawing/2014/main" id="{16A04235-AA71-4608-A17F-BB575266E892}"/>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2AAFDF40-B99A-4FD0-9E01-36206A6AE5FA}"/>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itchFamily="34" charset="0"/>
              </a:defRPr>
            </a:lvl1pPr>
          </a:lstStyle>
          <a:p>
            <a:pPr>
              <a:defRPr/>
            </a:pPr>
            <a:fld id="{EBA197FB-16EB-4795-B6E6-970129FBF0E2}" type="slidenum">
              <a:rPr lang="en-US" altLang="ja-JP"/>
              <a:pPr>
                <a:defRPr/>
              </a:pPr>
              <a:t>‹#›</a:t>
            </a:fld>
            <a:endParaRPr lang="en-US" altLang="ja-JP"/>
          </a:p>
        </p:txBody>
      </p:sp>
    </p:spTree>
    <p:extLst>
      <p:ext uri="{BB962C8B-B14F-4D97-AF65-F5344CB8AC3E}">
        <p14:creationId xmlns:p14="http://schemas.microsoft.com/office/powerpoint/2010/main" val="1923424569"/>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hf hdr="0" dt="0"/>
  <p:txStyles>
    <p:titleStyle>
      <a:lvl1pPr algn="r" rtl="0" eaLnBrk="0" fontAlgn="base" hangingPunct="0">
        <a:spcBef>
          <a:spcPct val="0"/>
        </a:spcBef>
        <a:spcAft>
          <a:spcPct val="0"/>
        </a:spcAft>
        <a:defRPr sz="4400" kern="1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E4F01922-DDF4-46E1-BB49-E0CC48AC976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0243" name="Text Placeholder 2">
            <a:extLst>
              <a:ext uri="{FF2B5EF4-FFF2-40B4-BE49-F238E27FC236}">
                <a16:creationId xmlns:a16="http://schemas.microsoft.com/office/drawing/2014/main" id="{E8FFE0AD-9E8D-47A4-A145-3F3172D450C5}"/>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a:extLst>
              <a:ext uri="{FF2B5EF4-FFF2-40B4-BE49-F238E27FC236}">
                <a16:creationId xmlns:a16="http://schemas.microsoft.com/office/drawing/2014/main" id="{AF564646-E9F6-4BF3-83B6-4EA7F21AD78B}"/>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solidFill>
                <a:latin typeface="+mn-lt"/>
                <a:ea typeface="+mn-ea"/>
              </a:defRPr>
            </a:lvl1pPr>
          </a:lstStyle>
          <a:p>
            <a:pPr>
              <a:defRPr/>
            </a:pPr>
            <a:fld id="{4BB50362-BAD8-49A0-8B63-6D9F8356765B}" type="datetime1">
              <a:rPr lang="ja-JP" altLang="en-US" smtClean="0"/>
              <a:t>2023/8/24</a:t>
            </a:fld>
            <a:endParaRPr lang="en-US"/>
          </a:p>
        </p:txBody>
      </p:sp>
      <p:sp>
        <p:nvSpPr>
          <p:cNvPr id="5" name="Footer Placeholder 4">
            <a:extLst>
              <a:ext uri="{FF2B5EF4-FFF2-40B4-BE49-F238E27FC236}">
                <a16:creationId xmlns:a16="http://schemas.microsoft.com/office/drawing/2014/main" id="{14B54D4A-3D70-4DA5-9047-E07AD18ED0BF}"/>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8666AEE6-1998-4840-8921-EEA1DC9B38AB}"/>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itchFamily="34" charset="0"/>
              </a:defRPr>
            </a:lvl1pPr>
          </a:lstStyle>
          <a:p>
            <a:pPr>
              <a:defRPr/>
            </a:pPr>
            <a:fld id="{3B667D3C-0095-4843-8535-721C3793BDFC}" type="slidenum">
              <a:rPr lang="en-US" altLang="ja-JP"/>
              <a:pPr>
                <a:defRPr/>
              </a:pPr>
              <a:t>‹#›</a:t>
            </a:fld>
            <a:endParaRPr lang="en-US" altLang="ja-JP"/>
          </a:p>
        </p:txBody>
      </p:sp>
    </p:spTree>
    <p:extLst>
      <p:ext uri="{BB962C8B-B14F-4D97-AF65-F5344CB8AC3E}">
        <p14:creationId xmlns:p14="http://schemas.microsoft.com/office/powerpoint/2010/main" val="2824835037"/>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hf hdr="0" dt="0"/>
  <p:txStyles>
    <p:titleStyle>
      <a:lvl1pPr algn="r" rtl="0" eaLnBrk="0" fontAlgn="base" hangingPunct="0">
        <a:spcBef>
          <a:spcPct val="0"/>
        </a:spcBef>
        <a:spcAft>
          <a:spcPct val="0"/>
        </a:spcAft>
        <a:defRPr sz="4400" kern="1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itle Placeholder 1">
            <a:extLst>
              <a:ext uri="{FF2B5EF4-FFF2-40B4-BE49-F238E27FC236}">
                <a16:creationId xmlns:a16="http://schemas.microsoft.com/office/drawing/2014/main" id="{3B933F14-E4DA-47FD-B003-1C0C02AC7EC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5363" name="Text Placeholder 2">
            <a:extLst>
              <a:ext uri="{FF2B5EF4-FFF2-40B4-BE49-F238E27FC236}">
                <a16:creationId xmlns:a16="http://schemas.microsoft.com/office/drawing/2014/main" id="{1D37E0CD-1CEB-4B30-99A5-BD477948E166}"/>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a:extLst>
              <a:ext uri="{FF2B5EF4-FFF2-40B4-BE49-F238E27FC236}">
                <a16:creationId xmlns:a16="http://schemas.microsoft.com/office/drawing/2014/main" id="{41CEF69A-8339-4FAF-82FA-6CE002622332}"/>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solidFill>
                <a:latin typeface="+mn-lt"/>
                <a:ea typeface="+mn-ea"/>
              </a:defRPr>
            </a:lvl1pPr>
          </a:lstStyle>
          <a:p>
            <a:pPr>
              <a:defRPr/>
            </a:pPr>
            <a:fld id="{84431699-DDCC-49B4-BEF1-75A291920E95}" type="datetime1">
              <a:rPr lang="ja-JP" altLang="en-US" smtClean="0"/>
              <a:t>2023/8/24</a:t>
            </a:fld>
            <a:endParaRPr lang="en-US"/>
          </a:p>
        </p:txBody>
      </p:sp>
      <p:sp>
        <p:nvSpPr>
          <p:cNvPr id="5" name="Footer Placeholder 4">
            <a:extLst>
              <a:ext uri="{FF2B5EF4-FFF2-40B4-BE49-F238E27FC236}">
                <a16:creationId xmlns:a16="http://schemas.microsoft.com/office/drawing/2014/main" id="{18DF9CFD-4867-4F8F-BBAE-C9A2484C07D2}"/>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C1EDD681-EAF5-4742-844E-1ABFA83BDBFF}"/>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itchFamily="34" charset="0"/>
              </a:defRPr>
            </a:lvl1pPr>
          </a:lstStyle>
          <a:p>
            <a:pPr>
              <a:defRPr/>
            </a:pPr>
            <a:fld id="{2C8418F1-D64C-4DE2-8D69-EBDC5322512B}" type="slidenum">
              <a:rPr lang="en-US" altLang="ja-JP"/>
              <a:pPr>
                <a:defRPr/>
              </a:pPr>
              <a:t>‹#›</a:t>
            </a:fld>
            <a:endParaRPr lang="en-US" altLang="ja-JP"/>
          </a:p>
        </p:txBody>
      </p:sp>
    </p:spTree>
    <p:extLst>
      <p:ext uri="{BB962C8B-B14F-4D97-AF65-F5344CB8AC3E}">
        <p14:creationId xmlns:p14="http://schemas.microsoft.com/office/powerpoint/2010/main" val="1063172833"/>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Lst>
  <p:hf hdr="0" dt="0"/>
  <p:txStyles>
    <p:titleStyle>
      <a:lvl1pPr algn="r" rtl="0" eaLnBrk="0" fontAlgn="base" hangingPunct="0">
        <a:spcBef>
          <a:spcPct val="0"/>
        </a:spcBef>
        <a:spcAft>
          <a:spcPct val="0"/>
        </a:spcAft>
        <a:defRPr sz="4400" kern="1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Title Placeholder 1">
            <a:extLst>
              <a:ext uri="{FF2B5EF4-FFF2-40B4-BE49-F238E27FC236}">
                <a16:creationId xmlns:a16="http://schemas.microsoft.com/office/drawing/2014/main" id="{85914286-20EA-47EF-B958-DE006A7D628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27651" name="Text Placeholder 2">
            <a:extLst>
              <a:ext uri="{FF2B5EF4-FFF2-40B4-BE49-F238E27FC236}">
                <a16:creationId xmlns:a16="http://schemas.microsoft.com/office/drawing/2014/main" id="{E2CBA4E2-41C8-42E1-B964-D68D1D936118}"/>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a:extLst>
              <a:ext uri="{FF2B5EF4-FFF2-40B4-BE49-F238E27FC236}">
                <a16:creationId xmlns:a16="http://schemas.microsoft.com/office/drawing/2014/main" id="{8FF0CDDC-555F-49EE-88B4-0DF98493A4E9}"/>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solidFill>
                <a:latin typeface="+mn-lt"/>
                <a:ea typeface="+mn-ea"/>
              </a:defRPr>
            </a:lvl1pPr>
          </a:lstStyle>
          <a:p>
            <a:pPr>
              <a:defRPr/>
            </a:pPr>
            <a:fld id="{D7564048-808B-4682-AC2B-881B917685DE}" type="datetime1">
              <a:rPr lang="ja-JP" altLang="en-US" smtClean="0"/>
              <a:t>2023/8/24</a:t>
            </a:fld>
            <a:endParaRPr lang="en-US"/>
          </a:p>
        </p:txBody>
      </p:sp>
      <p:sp>
        <p:nvSpPr>
          <p:cNvPr id="5" name="Footer Placeholder 4">
            <a:extLst>
              <a:ext uri="{FF2B5EF4-FFF2-40B4-BE49-F238E27FC236}">
                <a16:creationId xmlns:a16="http://schemas.microsoft.com/office/drawing/2014/main" id="{9F5FBE6D-8170-4D5B-A118-B17DE7D765FA}"/>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B5A8E403-9551-4815-9708-18E25774031D}"/>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itchFamily="34" charset="0"/>
              </a:defRPr>
            </a:lvl1pPr>
          </a:lstStyle>
          <a:p>
            <a:pPr>
              <a:defRPr/>
            </a:pPr>
            <a:fld id="{81296607-514A-4A95-A59C-F8EB64C4185D}" type="slidenum">
              <a:rPr lang="en-US" altLang="ja-JP"/>
              <a:pPr>
                <a:defRPr/>
              </a:pPr>
              <a:t>‹#›</a:t>
            </a:fld>
            <a:endParaRPr lang="en-US" altLang="ja-JP"/>
          </a:p>
        </p:txBody>
      </p:sp>
    </p:spTree>
    <p:extLst>
      <p:ext uri="{BB962C8B-B14F-4D97-AF65-F5344CB8AC3E}">
        <p14:creationId xmlns:p14="http://schemas.microsoft.com/office/powerpoint/2010/main" val="30877237"/>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Lst>
  <p:hf hdr="0" dt="0"/>
  <p:txStyles>
    <p:titleStyle>
      <a:lvl1pPr algn="r" rtl="0" eaLnBrk="0" fontAlgn="base" hangingPunct="0">
        <a:spcBef>
          <a:spcPct val="0"/>
        </a:spcBef>
        <a:spcAft>
          <a:spcPct val="0"/>
        </a:spcAft>
        <a:defRPr sz="4400" kern="1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5123"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975">
                <a:solidFill>
                  <a:prstClr val="black"/>
                </a:solidFill>
                <a:latin typeface="+mn-lt"/>
                <a:ea typeface="+mn-ea"/>
              </a:defRPr>
            </a:lvl1pPr>
          </a:lstStyle>
          <a:p>
            <a:pPr>
              <a:defRPr/>
            </a:pPr>
            <a:fld id="{F0FF0D4A-8169-4147-964F-98C2C76C948E}" type="datetime1">
              <a:rPr lang="ja-JP" altLang="en-US" kern="1200" smtClean="0">
                <a:cs typeface="+mn-cs"/>
              </a:rPr>
              <a:t>2023/8/24</a:t>
            </a:fld>
            <a:endParaRPr lang="en-US" kern="1200">
              <a:cs typeface="+mn-cs"/>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975">
                <a:solidFill>
                  <a:srgbClr val="898989"/>
                </a:solidFill>
                <a:latin typeface="Calibri" pitchFamily="34" charset="0"/>
              </a:defRPr>
            </a:lvl1pPr>
          </a:lstStyle>
          <a:p>
            <a:pPr fontAlgn="base">
              <a:spcBef>
                <a:spcPct val="0"/>
              </a:spcBef>
              <a:spcAft>
                <a:spcPct val="0"/>
              </a:spcAft>
              <a:defRPr/>
            </a:pPr>
            <a:r>
              <a:rPr lang="en-US" altLang="ja-JP" kern="1200">
                <a:ea typeface="ＭＳ Ｐゴシック" pitchFamily="50" charset="-128"/>
                <a:cs typeface="+mn-cs"/>
              </a:rPr>
              <a:t>Copyright©️ 2023 HRD, Inc. All Rights Reserved. Strictly Confidential.</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975">
                <a:solidFill>
                  <a:srgbClr val="898989"/>
                </a:solidFill>
                <a:latin typeface="Calibri" pitchFamily="34" charset="0"/>
              </a:defRPr>
            </a:lvl1pPr>
          </a:lstStyle>
          <a:p>
            <a:pPr fontAlgn="base">
              <a:spcBef>
                <a:spcPct val="0"/>
              </a:spcBef>
              <a:spcAft>
                <a:spcPct val="0"/>
              </a:spcAft>
            </a:pPr>
            <a:fld id="{21A95857-5D13-4F02-B05D-8A2EFFC0FCF2}" type="slidenum">
              <a:rPr lang="en-US" altLang="ja-JP" kern="1200">
                <a:ea typeface="ＭＳ Ｐゴシック" pitchFamily="50" charset="-128"/>
                <a:cs typeface="+mn-cs"/>
              </a:rPr>
              <a:pPr fontAlgn="base">
                <a:spcBef>
                  <a:spcPct val="0"/>
                </a:spcBef>
                <a:spcAft>
                  <a:spcPct val="0"/>
                </a:spcAft>
              </a:pPr>
              <a:t>‹#›</a:t>
            </a:fld>
            <a:endParaRPr lang="en-US" altLang="ja-JP" kern="1200">
              <a:ea typeface="ＭＳ Ｐゴシック" pitchFamily="50" charset="-128"/>
              <a:cs typeface="+mn-cs"/>
            </a:endParaRPr>
          </a:p>
        </p:txBody>
      </p:sp>
    </p:spTree>
    <p:extLst>
      <p:ext uri="{BB962C8B-B14F-4D97-AF65-F5344CB8AC3E}">
        <p14:creationId xmlns:p14="http://schemas.microsoft.com/office/powerpoint/2010/main" val="3417480173"/>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Lst>
  <p:hf hdr="0" dt="0"/>
  <p:txStyles>
    <p:titleStyle>
      <a:lvl1pPr algn="r" rtl="0" eaLnBrk="0" fontAlgn="base" hangingPunct="0">
        <a:spcBef>
          <a:spcPct val="0"/>
        </a:spcBef>
        <a:spcAft>
          <a:spcPct val="0"/>
        </a:spcAft>
        <a:defRPr sz="3575" kern="1200">
          <a:solidFill>
            <a:schemeClr val="tx1"/>
          </a:solidFill>
          <a:latin typeface="+mj-lt"/>
          <a:ea typeface="+mj-ea"/>
          <a:cs typeface="+mj-cs"/>
        </a:defRPr>
      </a:lvl1pPr>
      <a:lvl2pPr algn="r" rtl="0" eaLnBrk="0" fontAlgn="base" hangingPunct="0">
        <a:spcBef>
          <a:spcPct val="0"/>
        </a:spcBef>
        <a:spcAft>
          <a:spcPct val="0"/>
        </a:spcAft>
        <a:defRPr sz="3575">
          <a:solidFill>
            <a:schemeClr val="tx1"/>
          </a:solidFill>
          <a:latin typeface="Calibri" pitchFamily="34" charset="0"/>
        </a:defRPr>
      </a:lvl2pPr>
      <a:lvl3pPr algn="r" rtl="0" eaLnBrk="0" fontAlgn="base" hangingPunct="0">
        <a:spcBef>
          <a:spcPct val="0"/>
        </a:spcBef>
        <a:spcAft>
          <a:spcPct val="0"/>
        </a:spcAft>
        <a:defRPr sz="3575">
          <a:solidFill>
            <a:schemeClr val="tx1"/>
          </a:solidFill>
          <a:latin typeface="Calibri" pitchFamily="34" charset="0"/>
        </a:defRPr>
      </a:lvl3pPr>
      <a:lvl4pPr algn="r" rtl="0" eaLnBrk="0" fontAlgn="base" hangingPunct="0">
        <a:spcBef>
          <a:spcPct val="0"/>
        </a:spcBef>
        <a:spcAft>
          <a:spcPct val="0"/>
        </a:spcAft>
        <a:defRPr sz="3575">
          <a:solidFill>
            <a:schemeClr val="tx1"/>
          </a:solidFill>
          <a:latin typeface="Calibri" pitchFamily="34" charset="0"/>
        </a:defRPr>
      </a:lvl4pPr>
      <a:lvl5pPr algn="r" rtl="0" eaLnBrk="0" fontAlgn="base" hangingPunct="0">
        <a:spcBef>
          <a:spcPct val="0"/>
        </a:spcBef>
        <a:spcAft>
          <a:spcPct val="0"/>
        </a:spcAft>
        <a:defRPr sz="3575">
          <a:solidFill>
            <a:schemeClr val="tx1"/>
          </a:solidFill>
          <a:latin typeface="Calibri" pitchFamily="34" charset="0"/>
        </a:defRPr>
      </a:lvl5pPr>
      <a:lvl6pPr marL="371475" algn="r" rtl="0" eaLnBrk="1" fontAlgn="base" hangingPunct="1">
        <a:spcBef>
          <a:spcPct val="0"/>
        </a:spcBef>
        <a:spcAft>
          <a:spcPct val="0"/>
        </a:spcAft>
        <a:defRPr sz="3575">
          <a:solidFill>
            <a:schemeClr val="tx1"/>
          </a:solidFill>
          <a:latin typeface="Calibri" pitchFamily="34" charset="0"/>
        </a:defRPr>
      </a:lvl6pPr>
      <a:lvl7pPr marL="742950" algn="r" rtl="0" eaLnBrk="1" fontAlgn="base" hangingPunct="1">
        <a:spcBef>
          <a:spcPct val="0"/>
        </a:spcBef>
        <a:spcAft>
          <a:spcPct val="0"/>
        </a:spcAft>
        <a:defRPr sz="3575">
          <a:solidFill>
            <a:schemeClr val="tx1"/>
          </a:solidFill>
          <a:latin typeface="Calibri" pitchFamily="34" charset="0"/>
        </a:defRPr>
      </a:lvl7pPr>
      <a:lvl8pPr marL="1114425" algn="r" rtl="0" eaLnBrk="1" fontAlgn="base" hangingPunct="1">
        <a:spcBef>
          <a:spcPct val="0"/>
        </a:spcBef>
        <a:spcAft>
          <a:spcPct val="0"/>
        </a:spcAft>
        <a:defRPr sz="3575">
          <a:solidFill>
            <a:schemeClr val="tx1"/>
          </a:solidFill>
          <a:latin typeface="Calibri" pitchFamily="34" charset="0"/>
        </a:defRPr>
      </a:lvl8pPr>
      <a:lvl9pPr marL="1485900" algn="r" rtl="0" eaLnBrk="1" fontAlgn="base" hangingPunct="1">
        <a:spcBef>
          <a:spcPct val="0"/>
        </a:spcBef>
        <a:spcAft>
          <a:spcPct val="0"/>
        </a:spcAft>
        <a:defRPr sz="3575">
          <a:solidFill>
            <a:schemeClr val="tx1"/>
          </a:solidFill>
          <a:latin typeface="Calibri" pitchFamily="34" charset="0"/>
        </a:defRPr>
      </a:lvl9pPr>
    </p:titleStyle>
    <p:bodyStyle>
      <a:lvl1pPr marL="278606" indent="-278606"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1pPr>
      <a:lvl2pPr marL="603647" indent="-232172" algn="l" rtl="0" eaLnBrk="0" fontAlgn="base" hangingPunct="0">
        <a:spcBef>
          <a:spcPct val="20000"/>
        </a:spcBef>
        <a:spcAft>
          <a:spcPct val="0"/>
        </a:spcAft>
        <a:buFont typeface="Arial" charset="0"/>
        <a:buChar char="–"/>
        <a:defRPr sz="2275" kern="1200">
          <a:solidFill>
            <a:schemeClr val="tx1"/>
          </a:solidFill>
          <a:latin typeface="+mn-lt"/>
          <a:ea typeface="+mn-ea"/>
          <a:cs typeface="+mn-cs"/>
        </a:defRPr>
      </a:lvl2pPr>
      <a:lvl3pPr marL="928688" indent="-185738" algn="l" rtl="0" eaLnBrk="0" fontAlgn="base" hangingPunct="0">
        <a:spcBef>
          <a:spcPct val="20000"/>
        </a:spcBef>
        <a:spcAft>
          <a:spcPct val="0"/>
        </a:spcAft>
        <a:buFont typeface="Arial" charset="0"/>
        <a:buChar char="•"/>
        <a:defRPr sz="1950" kern="1200">
          <a:solidFill>
            <a:schemeClr val="tx1"/>
          </a:solidFill>
          <a:latin typeface="+mn-lt"/>
          <a:ea typeface="+mn-ea"/>
          <a:cs typeface="+mn-cs"/>
        </a:defRPr>
      </a:lvl3pPr>
      <a:lvl4pPr marL="1300163" indent="-185738" algn="l" rtl="0" eaLnBrk="0" fontAlgn="base" hangingPunct="0">
        <a:spcBef>
          <a:spcPct val="20000"/>
        </a:spcBef>
        <a:spcAft>
          <a:spcPct val="0"/>
        </a:spcAft>
        <a:buFont typeface="Arial" charset="0"/>
        <a:buChar char="–"/>
        <a:defRPr sz="1625" kern="1200">
          <a:solidFill>
            <a:schemeClr val="tx1"/>
          </a:solidFill>
          <a:latin typeface="+mn-lt"/>
          <a:ea typeface="+mn-ea"/>
          <a:cs typeface="+mn-cs"/>
        </a:defRPr>
      </a:lvl4pPr>
      <a:lvl5pPr marL="1671638" indent="-185738" algn="l" rtl="0" eaLnBrk="0" fontAlgn="base" hangingPunct="0">
        <a:spcBef>
          <a:spcPct val="20000"/>
        </a:spcBef>
        <a:spcAft>
          <a:spcPct val="0"/>
        </a:spcAft>
        <a:buFont typeface="Arial" charset="0"/>
        <a:buChar char="»"/>
        <a:defRPr sz="1625"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0.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9.xml"/><Relationship Id="rId5" Type="http://schemas.openxmlformats.org/officeDocument/2006/relationships/image" Target="../media/image17.tiff"/><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28.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9.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8.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4.png"/><Relationship Id="rId2" Type="http://schemas.openxmlformats.org/officeDocument/2006/relationships/image" Target="../media/image16.png"/><Relationship Id="rId1" Type="http://schemas.openxmlformats.org/officeDocument/2006/relationships/slideLayout" Target="../slideLayouts/slideLayout147.xml"/><Relationship Id="rId6" Type="http://schemas.openxmlformats.org/officeDocument/2006/relationships/image" Target="../media/image33.tiff"/><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8.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28.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29.xml"/><Relationship Id="rId5" Type="http://schemas.openxmlformats.org/officeDocument/2006/relationships/image" Target="../media/image37.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8.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53.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8.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28.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128.xml"/><Relationship Id="rId6" Type="http://schemas.openxmlformats.org/officeDocument/2006/relationships/image" Target="../media/image40.png"/><Relationship Id="rId5" Type="http://schemas.openxmlformats.org/officeDocument/2006/relationships/image" Target="../media/image16.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129.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8.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128.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12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8.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8.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20">
          <a:fgClr>
            <a:srgbClr val="00B050"/>
          </a:fgClr>
          <a:bgClr>
            <a:schemeClr val="bg1"/>
          </a:bgClr>
        </a:patt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C82D3E6-3FEA-42B0-8D15-871676833788}"/>
              </a:ext>
            </a:extLst>
          </p:cNvPr>
          <p:cNvPicPr>
            <a:picLocks noChangeAspect="1"/>
          </p:cNvPicPr>
          <p:nvPr/>
        </p:nvPicPr>
        <p:blipFill>
          <a:blip r:embed="rId3"/>
          <a:stretch>
            <a:fillRect/>
          </a:stretch>
        </p:blipFill>
        <p:spPr>
          <a:xfrm>
            <a:off x="0" y="0"/>
            <a:ext cx="12192000" cy="6858000"/>
          </a:xfrm>
          <a:prstGeom prst="rect">
            <a:avLst/>
          </a:prstGeom>
        </p:spPr>
      </p:pic>
      <p:sp>
        <p:nvSpPr>
          <p:cNvPr id="12" name="正方形/長方形 11"/>
          <p:cNvSpPr/>
          <p:nvPr/>
        </p:nvSpPr>
        <p:spPr>
          <a:xfrm>
            <a:off x="1994472" y="1201437"/>
            <a:ext cx="8519022" cy="4160954"/>
          </a:xfrm>
          <a:prstGeom prst="rect">
            <a:avLst/>
          </a:prstGeom>
          <a:solidFill>
            <a:srgbClr val="FFFFFF">
              <a:alpha val="92000"/>
            </a:srgbClr>
          </a:solidFill>
          <a:ln w="76200">
            <a:solidFill>
              <a:srgbClr val="3FB05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sym typeface="Arial"/>
              <a:rtl val="0"/>
            </a:endParaRPr>
          </a:p>
        </p:txBody>
      </p:sp>
      <p:sp>
        <p:nvSpPr>
          <p:cNvPr id="8" name="テキスト ボックス 7"/>
          <p:cNvSpPr txBox="1"/>
          <p:nvPr/>
        </p:nvSpPr>
        <p:spPr>
          <a:xfrm>
            <a:off x="0" y="3795474"/>
            <a:ext cx="12192000"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Calibri" panose="020F0502020204030204"/>
              <a:cs typeface="Arial"/>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b="1">
                <a:solidFill>
                  <a:prstClr val="black"/>
                </a:solidFill>
                <a:latin typeface="Calibri" panose="020F0502020204030204"/>
                <a:cs typeface="Arial"/>
                <a:sym typeface="Arial"/>
                <a:rtl val="0"/>
              </a:rPr>
              <a:t>HRD</a:t>
            </a:r>
            <a:r>
              <a:rPr lang="ja-JP" altLang="en-US" sz="2000" b="1" dirty="0">
                <a:solidFill>
                  <a:prstClr val="black"/>
                </a:solidFill>
                <a:latin typeface="Calibri" panose="020F0502020204030204"/>
                <a:cs typeface="Arial"/>
                <a:sym typeface="Arial"/>
                <a:rtl val="0"/>
              </a:rPr>
              <a:t>株式会社</a:t>
            </a:r>
            <a:endParaRPr kumimoji="1" lang="en-US" altLang="ja-JP" sz="2000" b="1" i="0" u="none" strike="noStrike" kern="1200" cap="none" spc="0" normalizeH="0" baseline="0" noProof="0" dirty="0">
              <a:ln>
                <a:noFill/>
              </a:ln>
              <a:solidFill>
                <a:prstClr val="black"/>
              </a:solidFill>
              <a:effectLst/>
              <a:uLnTx/>
              <a:uFillTx/>
              <a:latin typeface="Calibri" panose="020F0502020204030204"/>
              <a:cs typeface="Arial"/>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Calibri" panose="020F0502020204030204"/>
              <a:cs typeface="Arial"/>
              <a:sym typeface="Arial"/>
              <a:rtl val="0"/>
            </a:endParaRPr>
          </a:p>
        </p:txBody>
      </p:sp>
      <p:sp>
        <p:nvSpPr>
          <p:cNvPr id="10" name="テキスト ボックス 9"/>
          <p:cNvSpPr txBox="1"/>
          <p:nvPr/>
        </p:nvSpPr>
        <p:spPr>
          <a:xfrm>
            <a:off x="2124407" y="2228557"/>
            <a:ext cx="8389087" cy="144655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rgbClr val="3FB054"/>
              </a:solidFill>
              <a:effectLst/>
              <a:uLnTx/>
              <a:uFillTx/>
              <a:latin typeface="Calibri" panose="020F0502020204030204"/>
              <a:ea typeface="HG丸ｺﾞｼｯｸM-PRO" panose="020F0600000000000000" pitchFamily="50" charset="-128"/>
              <a:cs typeface="Aharoni" panose="02010803020104030203" pitchFamily="2" charset="-79"/>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2060"/>
                </a:solidFill>
                <a:effectLst/>
                <a:uLnTx/>
                <a:uFillTx/>
                <a:latin typeface="Calibri" panose="020F0502020204030204"/>
                <a:ea typeface="HG丸ｺﾞｼｯｸM-PRO" panose="020F0600000000000000" pitchFamily="50" charset="-128"/>
                <a:cs typeface="Aharoni" panose="02010803020104030203" pitchFamily="2" charset="-79"/>
                <a:sym typeface="Arial"/>
                <a:rtl val="0"/>
              </a:rPr>
              <a:t>人材アセスメント</a:t>
            </a:r>
            <a:r>
              <a:rPr lang="en-US" altLang="ja-JP" sz="3200" b="1" dirty="0" err="1">
                <a:solidFill>
                  <a:srgbClr val="002060"/>
                </a:solidFill>
                <a:latin typeface="Calibri" panose="020F0502020204030204"/>
                <a:ea typeface="HG丸ｺﾞｼｯｸM-PRO" panose="020F0600000000000000" pitchFamily="50" charset="-128"/>
                <a:cs typeface="Aharoni" panose="02010803020104030203" pitchFamily="2" charset="-79"/>
                <a:sym typeface="Arial"/>
                <a:rtl val="0"/>
              </a:rPr>
              <a:t>ProfileXT</a:t>
            </a:r>
            <a:r>
              <a:rPr lang="en-US" altLang="ja-JP" sz="3200" b="1" dirty="0">
                <a:solidFill>
                  <a:srgbClr val="002060"/>
                </a:solidFill>
                <a:latin typeface="Calibri" panose="020F0502020204030204"/>
                <a:ea typeface="HG丸ｺﾞｼｯｸM-PRO" panose="020F0600000000000000" pitchFamily="50" charset="-128"/>
                <a:cs typeface="Aharoni" panose="02010803020104030203" pitchFamily="2" charset="-79"/>
                <a:sym typeface="Arial"/>
                <a:rtl val="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2060"/>
                </a:solidFill>
                <a:effectLst/>
                <a:uLnTx/>
                <a:uFillTx/>
                <a:latin typeface="Calibri" panose="020F0502020204030204"/>
                <a:ea typeface="HG丸ｺﾞｼｯｸM-PRO" panose="020F0600000000000000" pitchFamily="50" charset="-128"/>
                <a:cs typeface="Aharoni" panose="02010803020104030203" pitchFamily="2" charset="-79"/>
                <a:sym typeface="Arial"/>
                <a:rtl val="0"/>
              </a:rPr>
              <a:t>全ソリューションシナリオご紹介</a:t>
            </a:r>
            <a:endParaRPr kumimoji="1" lang="en-US" altLang="ja-JP" sz="3200" b="1" i="0" u="none" strike="noStrike" kern="1200" cap="none" spc="0" normalizeH="0" baseline="0" noProof="0" dirty="0">
              <a:ln>
                <a:noFill/>
              </a:ln>
              <a:solidFill>
                <a:srgbClr val="002060"/>
              </a:solidFill>
              <a:effectLst/>
              <a:uLnTx/>
              <a:uFillTx/>
              <a:latin typeface="Calibri" panose="020F0502020204030204"/>
              <a:ea typeface="HG丸ｺﾞｼｯｸM-PRO" panose="020F0600000000000000" pitchFamily="50" charset="-128"/>
              <a:cs typeface="Aharoni" panose="02010803020104030203" pitchFamily="2" charset="-79"/>
              <a:sym typeface="Arial"/>
              <a:rtl val="0"/>
            </a:endParaRPr>
          </a:p>
        </p:txBody>
      </p:sp>
      <p:sp>
        <p:nvSpPr>
          <p:cNvPr id="2" name="フッター プレースホルダー 1">
            <a:extLst>
              <a:ext uri="{FF2B5EF4-FFF2-40B4-BE49-F238E27FC236}">
                <a16:creationId xmlns:a16="http://schemas.microsoft.com/office/drawing/2014/main" id="{9E0F503F-785E-B473-2B77-588B227A73D8}"/>
              </a:ext>
            </a:extLst>
          </p:cNvPr>
          <p:cNvSpPr>
            <a:spLocks noGrp="1"/>
          </p:cNvSpPr>
          <p:nvPr>
            <p:ph type="ftr" sz="quarter" idx="11"/>
          </p:nvPr>
        </p:nvSpPr>
        <p:spPr>
          <a:xfrm>
            <a:off x="4038600" y="6356350"/>
            <a:ext cx="4114800" cy="365125"/>
          </a:xfrm>
        </p:spPr>
        <p:txBody>
          <a:bodyPr/>
          <a:lstStyle/>
          <a:p>
            <a:r>
              <a:rPr lang="en-US" altLang="ja-JP" dirty="0">
                <a:solidFill>
                  <a:schemeClr val="bg1"/>
                </a:solidFill>
              </a:rPr>
              <a:t>Copyright©️ 2023 HRD, Inc. All Rights Reserved. Strictly Confidential.</a:t>
            </a:r>
            <a:endParaRPr lang="ja-JP" altLang="en-US" dirty="0">
              <a:solidFill>
                <a:schemeClr val="bg1"/>
              </a:solidFill>
            </a:endParaRPr>
          </a:p>
        </p:txBody>
      </p:sp>
    </p:spTree>
    <p:extLst>
      <p:ext uri="{BB962C8B-B14F-4D97-AF65-F5344CB8AC3E}">
        <p14:creationId xmlns:p14="http://schemas.microsoft.com/office/powerpoint/2010/main" val="3304453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楕円 17">
            <a:extLst>
              <a:ext uri="{FF2B5EF4-FFF2-40B4-BE49-F238E27FC236}">
                <a16:creationId xmlns:a16="http://schemas.microsoft.com/office/drawing/2014/main" id="{6AF2A606-683B-4C10-A304-8C00B1A12DB8}"/>
              </a:ext>
            </a:extLst>
          </p:cNvPr>
          <p:cNvSpPr/>
          <p:nvPr/>
        </p:nvSpPr>
        <p:spPr>
          <a:xfrm>
            <a:off x="1386107" y="3284262"/>
            <a:ext cx="7475792" cy="110968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26" name="テキスト ボックス 25">
            <a:extLst>
              <a:ext uri="{FF2B5EF4-FFF2-40B4-BE49-F238E27FC236}">
                <a16:creationId xmlns:a16="http://schemas.microsoft.com/office/drawing/2014/main" id="{A10DC90B-32DA-4F4C-A0B6-5C032392EF85}"/>
              </a:ext>
            </a:extLst>
          </p:cNvPr>
          <p:cNvSpPr txBox="1"/>
          <p:nvPr/>
        </p:nvSpPr>
        <p:spPr>
          <a:xfrm>
            <a:off x="885603" y="590574"/>
            <a:ext cx="11319637" cy="720080"/>
          </a:xfrm>
          <a:prstGeom prst="rect">
            <a:avLst/>
          </a:prstGeom>
          <a:noFill/>
        </p:spPr>
        <p:txBody>
          <a:bodyPr wrap="square" rtlCol="0">
            <a:noAutofit/>
          </a:bodyPr>
          <a:lstStyle/>
          <a:p>
            <a:pPr marL="257175" marR="0" lvl="0" indent="-257175" algn="l" defTabSz="685800" rtl="0" eaLnBrk="1" fontAlgn="auto" latinLnBrk="0" hangingPunct="1">
              <a:lnSpc>
                <a:spcPct val="100000"/>
              </a:lnSpc>
              <a:spcBef>
                <a:spcPts val="900"/>
              </a:spcBef>
              <a:spcAft>
                <a:spcPts val="0"/>
              </a:spcAft>
              <a:buClrTx/>
              <a:buSzTx/>
              <a:buFont typeface="Wingdings" panose="05000000000000000000" pitchFamily="2" charset="2"/>
              <a:buChar char="n"/>
              <a:tabLst/>
              <a:defRPr/>
            </a:pPr>
            <a:r>
              <a:rPr lang="ja-JP" altLang="en-US" sz="2400" b="1">
                <a:solidFill>
                  <a:prstClr val="black"/>
                </a:solidFill>
                <a:latin typeface="Meiryo UI" panose="020B0604030504040204" pitchFamily="50" charset="-128"/>
                <a:ea typeface="Meiryo UI" panose="020B0604030504040204" pitchFamily="50" charset="-128"/>
                <a:cs typeface="Arial"/>
                <a:sym typeface="Arial"/>
                <a:rtl val="0"/>
              </a:rPr>
              <a:t>企業理念や経営者の期待を込めた人材要件に適合する候補者を</a:t>
            </a:r>
            <a:r>
              <a:rPr kumimoji="1" lang="ja-JP" altLang="en-US" sz="2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rPr>
              <a:t>発掘する</a:t>
            </a:r>
            <a:endParaRPr kumimoji="1" lang="en-US" altLang="ja-JP" sz="2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27" name="Shape 219">
            <a:extLst>
              <a:ext uri="{FF2B5EF4-FFF2-40B4-BE49-F238E27FC236}">
                <a16:creationId xmlns:a16="http://schemas.microsoft.com/office/drawing/2014/main" id="{B38F3241-3BA0-45C0-8DEC-F7F5E1144780}"/>
              </a:ext>
            </a:extLst>
          </p:cNvPr>
          <p:cNvSpPr txBox="1"/>
          <p:nvPr/>
        </p:nvSpPr>
        <p:spPr>
          <a:xfrm>
            <a:off x="194404" y="145705"/>
            <a:ext cx="7619779" cy="465497"/>
          </a:xfrm>
          <a:prstGeom prst="rect">
            <a:avLst/>
          </a:prstGeom>
          <a:noFill/>
          <a:ln>
            <a:noFill/>
          </a:ln>
        </p:spPr>
        <p:txBody>
          <a:bodyPr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ja-JP" altLang="en-US" sz="2000" b="1" i="0" u="none" strike="noStrike" kern="0" cap="none" spc="0" normalizeH="0" baseline="0" noProof="0">
                <a:ln>
                  <a:noFill/>
                </a:ln>
                <a:solidFill>
                  <a:srgbClr val="3BA3AB"/>
                </a:solidFill>
                <a:effectLst/>
                <a:uLnTx/>
                <a:uFillTx/>
                <a:latin typeface="Calibri"/>
                <a:ea typeface="Calibri"/>
                <a:cs typeface="Calibri"/>
                <a:sym typeface="Calibri"/>
                <a:rtl val="0"/>
              </a:rPr>
              <a:t>＜</a:t>
            </a:r>
            <a:r>
              <a:rPr kumimoji="0" lang="ja-JP" altLang="en-US" sz="2000" b="1" kern="0">
                <a:solidFill>
                  <a:srgbClr val="3BA3AB"/>
                </a:solidFill>
                <a:latin typeface="Calibri"/>
                <a:ea typeface="Calibri"/>
                <a:cs typeface="Calibri"/>
                <a:sym typeface="Calibri"/>
                <a:rtl val="0"/>
              </a:rPr>
              <a:t>事例</a:t>
            </a:r>
            <a:r>
              <a:rPr kumimoji="0" lang="ja-JP" altLang="en-US" sz="2000" b="1" i="0" u="none" strike="noStrike" kern="0" cap="none" spc="0" normalizeH="0" baseline="0" noProof="0">
                <a:ln>
                  <a:noFill/>
                </a:ln>
                <a:solidFill>
                  <a:srgbClr val="3BA3AB"/>
                </a:solidFill>
                <a:effectLst/>
                <a:uLnTx/>
                <a:uFillTx/>
                <a:latin typeface="Calibri"/>
                <a:ea typeface="Calibri"/>
                <a:cs typeface="Calibri"/>
                <a:sym typeface="Calibri"/>
                <a:rtl val="0"/>
              </a:rPr>
              <a:t>：製造機器メーカー＞　　</a:t>
            </a:r>
            <a:r>
              <a:rPr kumimoji="0" lang="ja-JP" altLang="en-US" sz="2000" b="0" i="0" u="none" strike="noStrike" kern="0" cap="none" spc="0" normalizeH="0" baseline="0" noProof="0">
                <a:ln>
                  <a:noFill/>
                </a:ln>
                <a:solidFill>
                  <a:srgbClr val="3BA3AB"/>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　</a:t>
            </a:r>
            <a:endParaRPr kumimoji="0" lang="en-US" altLang="ja-JP" sz="2000" b="0" i="0" u="none" strike="noStrike" kern="1200" cap="none" spc="0" normalizeH="0" baseline="0" noProof="0">
              <a:ln>
                <a:noFill/>
              </a:ln>
              <a:solidFill>
                <a:srgbClr val="4CB8C1"/>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US" sz="2400" b="1" i="0" u="none" strike="noStrike" kern="0" cap="none" spc="0" normalizeH="0" baseline="0" noProof="0">
              <a:ln>
                <a:noFill/>
              </a:ln>
              <a:solidFill>
                <a:srgbClr val="595959"/>
              </a:solidFill>
              <a:effectLst/>
              <a:uLnTx/>
              <a:uFillTx/>
              <a:latin typeface="Calibri"/>
              <a:ea typeface="Calibri"/>
              <a:cs typeface="Calibri"/>
              <a:sym typeface="Calibri"/>
              <a:rtl val="0"/>
            </a:endParaRPr>
          </a:p>
        </p:txBody>
      </p:sp>
      <p:sp>
        <p:nvSpPr>
          <p:cNvPr id="70" name="台形 69">
            <a:extLst>
              <a:ext uri="{FF2B5EF4-FFF2-40B4-BE49-F238E27FC236}">
                <a16:creationId xmlns:a16="http://schemas.microsoft.com/office/drawing/2014/main" id="{50DAADBF-F76C-43F4-8D60-4441BBE5FEB0}"/>
              </a:ext>
            </a:extLst>
          </p:cNvPr>
          <p:cNvSpPr/>
          <p:nvPr/>
        </p:nvSpPr>
        <p:spPr>
          <a:xfrm>
            <a:off x="4140942" y="1221512"/>
            <a:ext cx="2200849" cy="1347424"/>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cxnSp>
        <p:nvCxnSpPr>
          <p:cNvPr id="91" name="直線矢印コネクタ 90">
            <a:extLst>
              <a:ext uri="{FF2B5EF4-FFF2-40B4-BE49-F238E27FC236}">
                <a16:creationId xmlns:a16="http://schemas.microsoft.com/office/drawing/2014/main" id="{50CC6CD3-C0D4-4FCF-80EE-B99BCC51002C}"/>
              </a:ext>
            </a:extLst>
          </p:cNvPr>
          <p:cNvCxnSpPr>
            <a:cxnSpLocks/>
          </p:cNvCxnSpPr>
          <p:nvPr/>
        </p:nvCxnSpPr>
        <p:spPr>
          <a:xfrm flipH="1" flipV="1">
            <a:off x="6630974" y="2900644"/>
            <a:ext cx="322401" cy="483432"/>
          </a:xfrm>
          <a:prstGeom prst="straightConnector1">
            <a:avLst/>
          </a:prstGeom>
          <a:ln w="4762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a:extLst>
              <a:ext uri="{FF2B5EF4-FFF2-40B4-BE49-F238E27FC236}">
                <a16:creationId xmlns:a16="http://schemas.microsoft.com/office/drawing/2014/main" id="{463776BF-D251-48FC-B63C-E5FD4CBEBD50}"/>
              </a:ext>
            </a:extLst>
          </p:cNvPr>
          <p:cNvCxnSpPr>
            <a:cxnSpLocks/>
          </p:cNvCxnSpPr>
          <p:nvPr/>
        </p:nvCxnSpPr>
        <p:spPr>
          <a:xfrm flipV="1">
            <a:off x="3284921" y="2905856"/>
            <a:ext cx="359592" cy="381876"/>
          </a:xfrm>
          <a:prstGeom prst="straightConnector1">
            <a:avLst/>
          </a:prstGeom>
          <a:ln w="4762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16">
            <a:extLst>
              <a:ext uri="{FF2B5EF4-FFF2-40B4-BE49-F238E27FC236}">
                <a16:creationId xmlns:a16="http://schemas.microsoft.com/office/drawing/2014/main" id="{65D3D1E4-DB34-4B7B-B740-70182C01567F}"/>
              </a:ext>
            </a:extLst>
          </p:cNvPr>
          <p:cNvSpPr txBox="1">
            <a:spLocks noChangeArrowheads="1"/>
          </p:cNvSpPr>
          <p:nvPr/>
        </p:nvSpPr>
        <p:spPr bwMode="auto">
          <a:xfrm>
            <a:off x="10279939" y="2512019"/>
            <a:ext cx="2052459" cy="338554"/>
          </a:xfrm>
          <a:prstGeom prst="rect">
            <a:avLst/>
          </a:prstGeom>
          <a:no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685800" rtl="0" eaLnBrk="1" fontAlgn="auto" latinLnBrk="0" hangingPunct="1">
              <a:lnSpc>
                <a:spcPct val="100000"/>
              </a:lnSpc>
              <a:spcBef>
                <a:spcPct val="0"/>
              </a:spcBef>
              <a:spcAft>
                <a:spcPts val="0"/>
              </a:spcAft>
              <a:buClrTx/>
              <a:buSzTx/>
              <a:buFont typeface="Arial" pitchFamily="34" charset="0"/>
              <a:buNone/>
              <a:tabLst/>
              <a:defRPr/>
            </a:pPr>
            <a:r>
              <a:rPr kumimoji="0" lang="en-US" altLang="ja-JP" sz="1600" b="1" i="0" u="none" strike="noStrike" kern="0" cap="none" spc="0" normalizeH="0" baseline="0" noProof="0">
                <a:ln>
                  <a:noFill/>
                </a:ln>
                <a:solidFill>
                  <a:srgbClr val="002060"/>
                </a:solidFill>
                <a:effectLst/>
                <a:uLnTx/>
                <a:uFillTx/>
                <a:latin typeface="Meiryo UI" pitchFamily="50" charset="-128"/>
                <a:ea typeface="Meiryo UI" pitchFamily="50" charset="-128"/>
                <a:cs typeface="Meiryo UI" pitchFamily="50" charset="-128"/>
                <a:sym typeface="Arial"/>
                <a:rtl val="0"/>
              </a:rPr>
              <a:t>PXT</a:t>
            </a:r>
            <a:r>
              <a:rPr kumimoji="0" lang="ja-JP" altLang="en-US" sz="1600" b="1" i="0" u="none" strike="noStrike" kern="0" cap="none" spc="0" normalizeH="0" baseline="0" noProof="0">
                <a:ln>
                  <a:noFill/>
                </a:ln>
                <a:solidFill>
                  <a:srgbClr val="002060"/>
                </a:solidFill>
                <a:effectLst/>
                <a:uLnTx/>
                <a:uFillTx/>
                <a:latin typeface="Meiryo UI" pitchFamily="50" charset="-128"/>
                <a:ea typeface="Meiryo UI" pitchFamily="50" charset="-128"/>
                <a:cs typeface="Meiryo UI" pitchFamily="50" charset="-128"/>
                <a:sym typeface="Arial"/>
                <a:rtl val="0"/>
              </a:rPr>
              <a:t>による分析</a:t>
            </a:r>
            <a:endParaRPr kumimoji="0" lang="en-US" altLang="ja-JP" sz="1100" b="1" i="0" u="none" strike="noStrike" kern="0" cap="none" spc="0" normalizeH="0" baseline="0" noProof="0">
              <a:ln>
                <a:noFill/>
              </a:ln>
              <a:solidFill>
                <a:srgbClr val="002060"/>
              </a:solidFill>
              <a:effectLst/>
              <a:uLnTx/>
              <a:uFillTx/>
              <a:latin typeface="Meiryo UI" pitchFamily="50" charset="-128"/>
              <a:ea typeface="Meiryo UI" pitchFamily="50" charset="-128"/>
              <a:cs typeface="Meiryo UI" pitchFamily="50" charset="-128"/>
              <a:sym typeface="Arial"/>
              <a:rtl val="0"/>
            </a:endParaRPr>
          </a:p>
        </p:txBody>
      </p:sp>
      <p:sp>
        <p:nvSpPr>
          <p:cNvPr id="99" name="正方形/長方形 98">
            <a:extLst>
              <a:ext uri="{FF2B5EF4-FFF2-40B4-BE49-F238E27FC236}">
                <a16:creationId xmlns:a16="http://schemas.microsoft.com/office/drawing/2014/main" id="{2D62C80B-5CD6-4609-A8A0-FEFEB670ED62}"/>
              </a:ext>
            </a:extLst>
          </p:cNvPr>
          <p:cNvSpPr/>
          <p:nvPr/>
        </p:nvSpPr>
        <p:spPr>
          <a:xfrm>
            <a:off x="159069" y="3590274"/>
            <a:ext cx="1963169" cy="587836"/>
          </a:xfrm>
          <a:prstGeom prst="rect">
            <a:avLst/>
          </a:prstGeom>
          <a:solidFill>
            <a:schemeClr val="bg1">
              <a:lumMod val="95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323" tIns="42203" rIns="3323" bIns="42203" numCol="1" spcCol="0" rtlCol="0" fromWordArt="0" anchor="ctr" anchorCtr="0" forceAA="0" compatLnSpc="1">
            <a:prstTxWarp prst="textNoShape">
              <a:avLst/>
            </a:prstTxWarp>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各事業部から選抜された後継候補者</a:t>
            </a:r>
          </a:p>
        </p:txBody>
      </p:sp>
      <p:sp>
        <p:nvSpPr>
          <p:cNvPr id="116" name="TextBox 16">
            <a:extLst>
              <a:ext uri="{FF2B5EF4-FFF2-40B4-BE49-F238E27FC236}">
                <a16:creationId xmlns:a16="http://schemas.microsoft.com/office/drawing/2014/main" id="{B9A323EC-4EC7-4934-BEF2-F713DD94AC6A}"/>
              </a:ext>
            </a:extLst>
          </p:cNvPr>
          <p:cNvSpPr txBox="1">
            <a:spLocks noChangeArrowheads="1"/>
          </p:cNvSpPr>
          <p:nvPr/>
        </p:nvSpPr>
        <p:spPr bwMode="auto">
          <a:xfrm>
            <a:off x="4386587" y="1287535"/>
            <a:ext cx="1741885" cy="461665"/>
          </a:xfrm>
          <a:prstGeom prst="rect">
            <a:avLst/>
          </a:prstGeom>
          <a:noFill/>
          <a:ln>
            <a:noFill/>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itchFamily="34" charset="0"/>
              <a:buNone/>
              <a:tabLst/>
              <a:defRPr/>
            </a:pPr>
            <a:r>
              <a:rPr kumimoji="0" lang="en-US" altLang="ja-JP" sz="2400" b="1" i="0" u="none" strike="noStrike" kern="0" cap="none" spc="0" normalizeH="0" baseline="0" noProof="0">
                <a:ln>
                  <a:noFill/>
                </a:ln>
                <a:solidFill>
                  <a:srgbClr val="0070C0"/>
                </a:solidFill>
                <a:effectLst/>
                <a:uLnTx/>
                <a:uFillTx/>
                <a:latin typeface="Meiryo UI" pitchFamily="50" charset="-128"/>
                <a:ea typeface="Meiryo UI" pitchFamily="50" charset="-128"/>
                <a:cs typeface="Meiryo UI" pitchFamily="50" charset="-128"/>
                <a:sym typeface="Arial"/>
                <a:rtl val="0"/>
              </a:rPr>
              <a:t>CEO</a:t>
            </a:r>
            <a:r>
              <a:rPr kumimoji="0" lang="ja-JP" altLang="en-US" sz="2400" b="1" i="0" u="none" strike="noStrike" kern="0" cap="none" spc="0" normalizeH="0" baseline="0" noProof="0">
                <a:ln>
                  <a:noFill/>
                </a:ln>
                <a:solidFill>
                  <a:srgbClr val="0070C0"/>
                </a:solidFill>
                <a:effectLst/>
                <a:uLnTx/>
                <a:uFillTx/>
                <a:latin typeface="Meiryo UI" pitchFamily="50" charset="-128"/>
                <a:ea typeface="Meiryo UI" pitchFamily="50" charset="-128"/>
                <a:cs typeface="Meiryo UI" pitchFamily="50" charset="-128"/>
                <a:sym typeface="Arial"/>
                <a:rtl val="0"/>
              </a:rPr>
              <a:t>モデル</a:t>
            </a:r>
            <a:endParaRPr kumimoji="0" lang="en-US" altLang="ja-JP" sz="2400" b="1" i="0" u="none" strike="noStrike" kern="0" cap="none" spc="0" normalizeH="0" baseline="0" noProof="0">
              <a:ln>
                <a:noFill/>
              </a:ln>
              <a:solidFill>
                <a:srgbClr val="0070C0"/>
              </a:solidFill>
              <a:effectLst/>
              <a:uLnTx/>
              <a:uFillTx/>
              <a:latin typeface="Meiryo UI" pitchFamily="50" charset="-128"/>
              <a:ea typeface="Meiryo UI" pitchFamily="50" charset="-128"/>
              <a:cs typeface="Meiryo UI" pitchFamily="50" charset="-128"/>
              <a:sym typeface="Arial"/>
              <a:rtl val="0"/>
            </a:endParaRPr>
          </a:p>
        </p:txBody>
      </p:sp>
      <p:grpSp>
        <p:nvGrpSpPr>
          <p:cNvPr id="4" name="グループ化 3">
            <a:extLst>
              <a:ext uri="{FF2B5EF4-FFF2-40B4-BE49-F238E27FC236}">
                <a16:creationId xmlns:a16="http://schemas.microsoft.com/office/drawing/2014/main" id="{CE1C0096-37FE-4BCC-8AED-6343B467C3B8}"/>
              </a:ext>
            </a:extLst>
          </p:cNvPr>
          <p:cNvGrpSpPr/>
          <p:nvPr/>
        </p:nvGrpSpPr>
        <p:grpSpPr>
          <a:xfrm>
            <a:off x="2487197" y="3392806"/>
            <a:ext cx="1133772" cy="900029"/>
            <a:chOff x="871115" y="4980427"/>
            <a:chExt cx="1499595" cy="1247916"/>
          </a:xfrm>
        </p:grpSpPr>
        <p:sp>
          <p:nvSpPr>
            <p:cNvPr id="54" name="テキスト ボックス 53">
              <a:extLst>
                <a:ext uri="{FF2B5EF4-FFF2-40B4-BE49-F238E27FC236}">
                  <a16:creationId xmlns:a16="http://schemas.microsoft.com/office/drawing/2014/main" id="{32539A23-F7FC-4266-AD4B-BFC2F2E91069}"/>
                </a:ext>
              </a:extLst>
            </p:cNvPr>
            <p:cNvSpPr txBox="1"/>
            <p:nvPr/>
          </p:nvSpPr>
          <p:spPr>
            <a:xfrm>
              <a:off x="871115" y="5983302"/>
              <a:ext cx="1292927" cy="245041"/>
            </a:xfrm>
            <a:prstGeom prst="roundRect">
              <a:avLst>
                <a:gd name="adj" fmla="val 11066"/>
              </a:avLst>
            </a:prstGeom>
            <a:noFill/>
            <a:ln w="19050">
              <a:noFill/>
            </a:ln>
          </p:spPr>
          <p:txBody>
            <a:bodyPr vert="horz"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800" b="0" i="0" u="none"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sym typeface="Arial"/>
                  <a:rtl val="0"/>
                </a:rPr>
                <a:t>A</a:t>
              </a:r>
              <a:r>
                <a:rPr kumimoji="0" lang="ja-JP" altLang="en-US" sz="1800" b="0" i="0" u="none"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sym typeface="Arial"/>
                  <a:rtl val="0"/>
                </a:rPr>
                <a:t>事業部</a:t>
              </a:r>
              <a:endParaRPr kumimoji="0" lang="en-US" altLang="ja-JP" sz="1800" b="0" i="0" u="none"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sym typeface="Arial"/>
                <a:rtl val="0"/>
              </a:endParaRPr>
            </a:p>
          </p:txBody>
        </p:sp>
        <p:grpSp>
          <p:nvGrpSpPr>
            <p:cNvPr id="2" name="グループ化 1">
              <a:extLst>
                <a:ext uri="{FF2B5EF4-FFF2-40B4-BE49-F238E27FC236}">
                  <a16:creationId xmlns:a16="http://schemas.microsoft.com/office/drawing/2014/main" id="{0E27ACDB-2029-4571-A465-528C796FFBE8}"/>
                </a:ext>
              </a:extLst>
            </p:cNvPr>
            <p:cNvGrpSpPr/>
            <p:nvPr/>
          </p:nvGrpSpPr>
          <p:grpSpPr>
            <a:xfrm>
              <a:off x="1263537" y="4980427"/>
              <a:ext cx="1107173" cy="801155"/>
              <a:chOff x="2129617" y="4776158"/>
              <a:chExt cx="1107173" cy="801155"/>
            </a:xfrm>
          </p:grpSpPr>
          <p:pic>
            <p:nvPicPr>
              <p:cNvPr id="17" name="図 16">
                <a:extLst>
                  <a:ext uri="{FF2B5EF4-FFF2-40B4-BE49-F238E27FC236}">
                    <a16:creationId xmlns:a16="http://schemas.microsoft.com/office/drawing/2014/main" id="{4186A83B-3567-440C-9350-ACE9CEE98396}"/>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129617" y="5086816"/>
                <a:ext cx="771242" cy="481558"/>
              </a:xfrm>
              <a:prstGeom prst="rect">
                <a:avLst/>
              </a:prstGeom>
            </p:spPr>
          </p:pic>
          <p:pic>
            <p:nvPicPr>
              <p:cNvPr id="74" name="図 73">
                <a:extLst>
                  <a:ext uri="{FF2B5EF4-FFF2-40B4-BE49-F238E27FC236}">
                    <a16:creationId xmlns:a16="http://schemas.microsoft.com/office/drawing/2014/main" id="{8CBDCF27-613D-4F0A-86FE-2A4B8DFBF5D0}"/>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465548" y="5095755"/>
                <a:ext cx="771242" cy="481558"/>
              </a:xfrm>
              <a:prstGeom prst="rect">
                <a:avLst/>
              </a:prstGeom>
            </p:spPr>
          </p:pic>
          <p:pic>
            <p:nvPicPr>
              <p:cNvPr id="76" name="図 75">
                <a:extLst>
                  <a:ext uri="{FF2B5EF4-FFF2-40B4-BE49-F238E27FC236}">
                    <a16:creationId xmlns:a16="http://schemas.microsoft.com/office/drawing/2014/main" id="{CE6C24F1-9581-47B6-8757-D509509D811B}"/>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280333" y="4776158"/>
                <a:ext cx="771242" cy="481558"/>
              </a:xfrm>
              <a:prstGeom prst="rect">
                <a:avLst/>
              </a:prstGeom>
            </p:spPr>
          </p:pic>
        </p:grpSp>
      </p:grpSp>
      <p:cxnSp>
        <p:nvCxnSpPr>
          <p:cNvPr id="121" name="直線矢印コネクタ 120">
            <a:extLst>
              <a:ext uri="{FF2B5EF4-FFF2-40B4-BE49-F238E27FC236}">
                <a16:creationId xmlns:a16="http://schemas.microsoft.com/office/drawing/2014/main" id="{2B741FF1-9EC9-4D00-A3B1-E613BEB31197}"/>
              </a:ext>
            </a:extLst>
          </p:cNvPr>
          <p:cNvCxnSpPr>
            <a:cxnSpLocks/>
          </p:cNvCxnSpPr>
          <p:nvPr/>
        </p:nvCxnSpPr>
        <p:spPr>
          <a:xfrm flipV="1">
            <a:off x="4381311" y="2922957"/>
            <a:ext cx="168242" cy="478220"/>
          </a:xfrm>
          <a:prstGeom prst="straightConnector1">
            <a:avLst/>
          </a:prstGeom>
          <a:ln w="4762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矢印コネクタ 121">
            <a:extLst>
              <a:ext uri="{FF2B5EF4-FFF2-40B4-BE49-F238E27FC236}">
                <a16:creationId xmlns:a16="http://schemas.microsoft.com/office/drawing/2014/main" id="{31A59E16-87D9-4F3A-ABBC-F2DECBFDB63C}"/>
              </a:ext>
            </a:extLst>
          </p:cNvPr>
          <p:cNvCxnSpPr>
            <a:cxnSpLocks/>
          </p:cNvCxnSpPr>
          <p:nvPr/>
        </p:nvCxnSpPr>
        <p:spPr>
          <a:xfrm flipH="1" flipV="1">
            <a:off x="5645943" y="2883219"/>
            <a:ext cx="239907" cy="478219"/>
          </a:xfrm>
          <a:prstGeom prst="straightConnector1">
            <a:avLst/>
          </a:prstGeom>
          <a:ln w="47625">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51707920-BE9F-4570-947B-D3FD86B02F7D}"/>
              </a:ext>
            </a:extLst>
          </p:cNvPr>
          <p:cNvPicPr>
            <a:picLocks noChangeAspect="1"/>
          </p:cNvPicPr>
          <p:nvPr/>
        </p:nvPicPr>
        <p:blipFill>
          <a:blip r:embed="rId4"/>
          <a:stretch>
            <a:fillRect/>
          </a:stretch>
        </p:blipFill>
        <p:spPr>
          <a:xfrm>
            <a:off x="99564" y="1363967"/>
            <a:ext cx="961279" cy="922518"/>
          </a:xfrm>
          <a:prstGeom prst="rect">
            <a:avLst/>
          </a:prstGeom>
        </p:spPr>
      </p:pic>
      <p:sp>
        <p:nvSpPr>
          <p:cNvPr id="123" name="テキスト ボックス 122">
            <a:extLst>
              <a:ext uri="{FF2B5EF4-FFF2-40B4-BE49-F238E27FC236}">
                <a16:creationId xmlns:a16="http://schemas.microsoft.com/office/drawing/2014/main" id="{BFA6C34A-7741-4A62-BA5A-635464162AD9}"/>
              </a:ext>
            </a:extLst>
          </p:cNvPr>
          <p:cNvSpPr txBox="1"/>
          <p:nvPr/>
        </p:nvSpPr>
        <p:spPr>
          <a:xfrm>
            <a:off x="-94646" y="2547095"/>
            <a:ext cx="1630365" cy="294080"/>
          </a:xfrm>
          <a:prstGeom prst="roundRect">
            <a:avLst>
              <a:gd name="adj" fmla="val 11066"/>
            </a:avLst>
          </a:prstGeom>
          <a:noFill/>
          <a:ln w="19050">
            <a:noFill/>
          </a:ln>
        </p:spPr>
        <p:txBody>
          <a:bodyPr vert="horz"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0" i="0" u="none"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sym typeface="Arial"/>
                <a:rtl val="0"/>
              </a:rPr>
              <a:t>経営人材要件</a:t>
            </a:r>
            <a:endParaRPr kumimoji="0" lang="en-US" altLang="ja-JP" sz="1600" b="0" i="0" u="none"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sym typeface="Arial"/>
              <a:rtl val="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0" i="0" u="none"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sym typeface="Arial"/>
                <a:rtl val="0"/>
              </a:rPr>
              <a:t>コンピテンシー</a:t>
            </a:r>
            <a:endParaRPr kumimoji="0" lang="en-US" altLang="ja-JP" sz="1600" b="0" i="0" u="none"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sym typeface="Arial"/>
              <a:rtl val="0"/>
            </a:endParaRPr>
          </a:p>
        </p:txBody>
      </p:sp>
      <p:pic>
        <p:nvPicPr>
          <p:cNvPr id="124" name="図 123">
            <a:extLst>
              <a:ext uri="{FF2B5EF4-FFF2-40B4-BE49-F238E27FC236}">
                <a16:creationId xmlns:a16="http://schemas.microsoft.com/office/drawing/2014/main" id="{FD0C561A-3D19-41C1-8CF1-58D2CDB5E899}"/>
              </a:ext>
            </a:extLst>
          </p:cNvPr>
          <p:cNvPicPr>
            <a:picLocks noChangeAspect="1"/>
          </p:cNvPicPr>
          <p:nvPr/>
        </p:nvPicPr>
        <p:blipFill>
          <a:blip r:embed="rId5"/>
          <a:stretch>
            <a:fillRect/>
          </a:stretch>
        </p:blipFill>
        <p:spPr>
          <a:xfrm>
            <a:off x="2646334" y="1356457"/>
            <a:ext cx="798215" cy="1133933"/>
          </a:xfrm>
          <a:prstGeom prst="rect">
            <a:avLst/>
          </a:prstGeom>
          <a:ln>
            <a:solidFill>
              <a:schemeClr val="accent1"/>
            </a:solidFill>
          </a:ln>
        </p:spPr>
      </p:pic>
      <p:sp>
        <p:nvSpPr>
          <p:cNvPr id="125" name="テキスト ボックス 124">
            <a:extLst>
              <a:ext uri="{FF2B5EF4-FFF2-40B4-BE49-F238E27FC236}">
                <a16:creationId xmlns:a16="http://schemas.microsoft.com/office/drawing/2014/main" id="{6F5C7287-8A85-4405-B422-6658DE747213}"/>
              </a:ext>
            </a:extLst>
          </p:cNvPr>
          <p:cNvSpPr txBox="1"/>
          <p:nvPr/>
        </p:nvSpPr>
        <p:spPr>
          <a:xfrm>
            <a:off x="908918" y="2087022"/>
            <a:ext cx="1691223" cy="403368"/>
          </a:xfrm>
          <a:prstGeom prst="roundRect">
            <a:avLst>
              <a:gd name="adj" fmla="val 11066"/>
            </a:avLst>
          </a:prstGeom>
          <a:noFill/>
          <a:ln w="19050">
            <a:noFill/>
          </a:ln>
        </p:spPr>
        <p:txBody>
          <a:bodyPr vert="horz"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0" i="0" u="none"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sym typeface="Arial"/>
                <a:rtl val="0"/>
              </a:rPr>
              <a:t>紐づけ</a:t>
            </a:r>
            <a:endParaRPr kumimoji="0" lang="en-US" altLang="ja-JP" sz="1600" b="0" i="0" u="none"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sym typeface="Arial"/>
              <a:rtl val="0"/>
            </a:endParaRPr>
          </a:p>
        </p:txBody>
      </p:sp>
      <p:grpSp>
        <p:nvGrpSpPr>
          <p:cNvPr id="126" name="グループ化 125">
            <a:extLst>
              <a:ext uri="{FF2B5EF4-FFF2-40B4-BE49-F238E27FC236}">
                <a16:creationId xmlns:a16="http://schemas.microsoft.com/office/drawing/2014/main" id="{559A45F0-B46D-4EAD-8920-080902F6525B}"/>
              </a:ext>
            </a:extLst>
          </p:cNvPr>
          <p:cNvGrpSpPr/>
          <p:nvPr/>
        </p:nvGrpSpPr>
        <p:grpSpPr>
          <a:xfrm>
            <a:off x="3910838" y="3369140"/>
            <a:ext cx="1084735" cy="941485"/>
            <a:chOff x="935974" y="4980427"/>
            <a:chExt cx="1434736" cy="1305397"/>
          </a:xfrm>
        </p:grpSpPr>
        <p:sp>
          <p:nvSpPr>
            <p:cNvPr id="127" name="テキスト ボックス 126">
              <a:extLst>
                <a:ext uri="{FF2B5EF4-FFF2-40B4-BE49-F238E27FC236}">
                  <a16:creationId xmlns:a16="http://schemas.microsoft.com/office/drawing/2014/main" id="{CD3B9421-D509-42B4-B708-113A13C4DC81}"/>
                </a:ext>
              </a:extLst>
            </p:cNvPr>
            <p:cNvSpPr txBox="1"/>
            <p:nvPr/>
          </p:nvSpPr>
          <p:spPr>
            <a:xfrm>
              <a:off x="935974" y="6040783"/>
              <a:ext cx="1292927" cy="245041"/>
            </a:xfrm>
            <a:prstGeom prst="roundRect">
              <a:avLst>
                <a:gd name="adj" fmla="val 11066"/>
              </a:avLst>
            </a:prstGeom>
            <a:noFill/>
            <a:ln w="19050">
              <a:noFill/>
            </a:ln>
          </p:spPr>
          <p:txBody>
            <a:bodyPr vert="horz"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800" b="0" i="0" u="none"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sym typeface="Arial"/>
                  <a:rtl val="0"/>
                </a:rPr>
                <a:t>B</a:t>
              </a:r>
              <a:r>
                <a:rPr kumimoji="0" lang="ja-JP" altLang="en-US" sz="1800" b="0" i="0" u="none"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sym typeface="Arial"/>
                  <a:rtl val="0"/>
                </a:rPr>
                <a:t>事業部</a:t>
              </a:r>
              <a:endParaRPr kumimoji="0" lang="en-US" altLang="ja-JP" sz="1800" b="0" i="0" u="none"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sym typeface="Arial"/>
                <a:rtl val="0"/>
              </a:endParaRPr>
            </a:p>
          </p:txBody>
        </p:sp>
        <p:grpSp>
          <p:nvGrpSpPr>
            <p:cNvPr id="129" name="グループ化 128">
              <a:extLst>
                <a:ext uri="{FF2B5EF4-FFF2-40B4-BE49-F238E27FC236}">
                  <a16:creationId xmlns:a16="http://schemas.microsoft.com/office/drawing/2014/main" id="{631A0F85-4E96-44BE-8A8B-3EE1B3EAD0FE}"/>
                </a:ext>
              </a:extLst>
            </p:cNvPr>
            <p:cNvGrpSpPr/>
            <p:nvPr/>
          </p:nvGrpSpPr>
          <p:grpSpPr>
            <a:xfrm>
              <a:off x="1263537" y="4980427"/>
              <a:ext cx="1107173" cy="801155"/>
              <a:chOff x="2129617" y="4776158"/>
              <a:chExt cx="1107173" cy="801155"/>
            </a:xfrm>
          </p:grpSpPr>
          <p:pic>
            <p:nvPicPr>
              <p:cNvPr id="130" name="図 129">
                <a:extLst>
                  <a:ext uri="{FF2B5EF4-FFF2-40B4-BE49-F238E27FC236}">
                    <a16:creationId xmlns:a16="http://schemas.microsoft.com/office/drawing/2014/main" id="{C554A163-4749-4DB8-8812-62AEB4723B87}"/>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129617" y="5086816"/>
                <a:ext cx="771242" cy="481558"/>
              </a:xfrm>
              <a:prstGeom prst="rect">
                <a:avLst/>
              </a:prstGeom>
            </p:spPr>
          </p:pic>
          <p:pic>
            <p:nvPicPr>
              <p:cNvPr id="131" name="図 130">
                <a:extLst>
                  <a:ext uri="{FF2B5EF4-FFF2-40B4-BE49-F238E27FC236}">
                    <a16:creationId xmlns:a16="http://schemas.microsoft.com/office/drawing/2014/main" id="{22CEBBFB-13B5-48BA-B689-3FD742E33075}"/>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465548" y="5095755"/>
                <a:ext cx="771242" cy="481558"/>
              </a:xfrm>
              <a:prstGeom prst="rect">
                <a:avLst/>
              </a:prstGeom>
            </p:spPr>
          </p:pic>
          <p:pic>
            <p:nvPicPr>
              <p:cNvPr id="132" name="図 131">
                <a:extLst>
                  <a:ext uri="{FF2B5EF4-FFF2-40B4-BE49-F238E27FC236}">
                    <a16:creationId xmlns:a16="http://schemas.microsoft.com/office/drawing/2014/main" id="{E52C985B-3BEC-4DFA-A694-D99677035FDE}"/>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280333" y="4776158"/>
                <a:ext cx="771242" cy="481558"/>
              </a:xfrm>
              <a:prstGeom prst="rect">
                <a:avLst/>
              </a:prstGeom>
            </p:spPr>
          </p:pic>
        </p:grpSp>
      </p:grpSp>
      <p:grpSp>
        <p:nvGrpSpPr>
          <p:cNvPr id="133" name="グループ化 132">
            <a:extLst>
              <a:ext uri="{FF2B5EF4-FFF2-40B4-BE49-F238E27FC236}">
                <a16:creationId xmlns:a16="http://schemas.microsoft.com/office/drawing/2014/main" id="{F455D236-A5D5-4993-BC52-2B950A52666A}"/>
              </a:ext>
            </a:extLst>
          </p:cNvPr>
          <p:cNvGrpSpPr/>
          <p:nvPr/>
        </p:nvGrpSpPr>
        <p:grpSpPr>
          <a:xfrm>
            <a:off x="5364271" y="3366015"/>
            <a:ext cx="1119626" cy="929455"/>
            <a:chOff x="889825" y="4980427"/>
            <a:chExt cx="1480885" cy="1288716"/>
          </a:xfrm>
        </p:grpSpPr>
        <p:sp>
          <p:nvSpPr>
            <p:cNvPr id="134" name="テキスト ボックス 133">
              <a:extLst>
                <a:ext uri="{FF2B5EF4-FFF2-40B4-BE49-F238E27FC236}">
                  <a16:creationId xmlns:a16="http://schemas.microsoft.com/office/drawing/2014/main" id="{0301827B-E5D3-4453-905E-F1B1E61DC4A6}"/>
                </a:ext>
              </a:extLst>
            </p:cNvPr>
            <p:cNvSpPr txBox="1"/>
            <p:nvPr/>
          </p:nvSpPr>
          <p:spPr>
            <a:xfrm>
              <a:off x="889825" y="6024102"/>
              <a:ext cx="1292927" cy="245041"/>
            </a:xfrm>
            <a:prstGeom prst="roundRect">
              <a:avLst>
                <a:gd name="adj" fmla="val 11066"/>
              </a:avLst>
            </a:prstGeom>
            <a:noFill/>
            <a:ln w="19050">
              <a:noFill/>
            </a:ln>
          </p:spPr>
          <p:txBody>
            <a:bodyPr vert="horz"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800" b="0" i="0" u="none"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sym typeface="Arial"/>
                  <a:rtl val="0"/>
                </a:rPr>
                <a:t>C</a:t>
              </a:r>
              <a:r>
                <a:rPr kumimoji="0" lang="ja-JP" altLang="en-US" sz="1800" b="0" i="0" u="none"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sym typeface="Arial"/>
                  <a:rtl val="0"/>
                </a:rPr>
                <a:t>事業部</a:t>
              </a:r>
              <a:endParaRPr kumimoji="0" lang="en-US" altLang="ja-JP" sz="1800" b="0" i="0" u="none"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sym typeface="Arial"/>
                <a:rtl val="0"/>
              </a:endParaRPr>
            </a:p>
          </p:txBody>
        </p:sp>
        <p:grpSp>
          <p:nvGrpSpPr>
            <p:cNvPr id="136" name="グループ化 135">
              <a:extLst>
                <a:ext uri="{FF2B5EF4-FFF2-40B4-BE49-F238E27FC236}">
                  <a16:creationId xmlns:a16="http://schemas.microsoft.com/office/drawing/2014/main" id="{D491815C-2009-48CE-8940-5F2CB313E095}"/>
                </a:ext>
              </a:extLst>
            </p:cNvPr>
            <p:cNvGrpSpPr/>
            <p:nvPr/>
          </p:nvGrpSpPr>
          <p:grpSpPr>
            <a:xfrm>
              <a:off x="1263537" y="4980427"/>
              <a:ext cx="1107173" cy="801155"/>
              <a:chOff x="2129617" y="4776158"/>
              <a:chExt cx="1107173" cy="801155"/>
            </a:xfrm>
          </p:grpSpPr>
          <p:pic>
            <p:nvPicPr>
              <p:cNvPr id="137" name="図 136">
                <a:extLst>
                  <a:ext uri="{FF2B5EF4-FFF2-40B4-BE49-F238E27FC236}">
                    <a16:creationId xmlns:a16="http://schemas.microsoft.com/office/drawing/2014/main" id="{0134B8B8-5E3C-4D0E-B23D-8CED51D2C414}"/>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129617" y="5086816"/>
                <a:ext cx="771242" cy="481558"/>
              </a:xfrm>
              <a:prstGeom prst="rect">
                <a:avLst/>
              </a:prstGeom>
            </p:spPr>
          </p:pic>
          <p:pic>
            <p:nvPicPr>
              <p:cNvPr id="138" name="図 137">
                <a:extLst>
                  <a:ext uri="{FF2B5EF4-FFF2-40B4-BE49-F238E27FC236}">
                    <a16:creationId xmlns:a16="http://schemas.microsoft.com/office/drawing/2014/main" id="{7605389C-9DAD-4160-9FB5-81984B9D7EAB}"/>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465548" y="5095755"/>
                <a:ext cx="771242" cy="481558"/>
              </a:xfrm>
              <a:prstGeom prst="rect">
                <a:avLst/>
              </a:prstGeom>
            </p:spPr>
          </p:pic>
          <p:pic>
            <p:nvPicPr>
              <p:cNvPr id="139" name="図 138">
                <a:extLst>
                  <a:ext uri="{FF2B5EF4-FFF2-40B4-BE49-F238E27FC236}">
                    <a16:creationId xmlns:a16="http://schemas.microsoft.com/office/drawing/2014/main" id="{5F3BA8A1-3761-4067-86FD-F38B92DA245F}"/>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280333" y="4776158"/>
                <a:ext cx="771242" cy="481558"/>
              </a:xfrm>
              <a:prstGeom prst="rect">
                <a:avLst/>
              </a:prstGeom>
            </p:spPr>
          </p:pic>
        </p:grpSp>
      </p:grpSp>
      <p:grpSp>
        <p:nvGrpSpPr>
          <p:cNvPr id="140" name="グループ化 139">
            <a:extLst>
              <a:ext uri="{FF2B5EF4-FFF2-40B4-BE49-F238E27FC236}">
                <a16:creationId xmlns:a16="http://schemas.microsoft.com/office/drawing/2014/main" id="{9AEFA4A3-6105-477D-9B7F-2705E612ADC1}"/>
              </a:ext>
            </a:extLst>
          </p:cNvPr>
          <p:cNvGrpSpPr/>
          <p:nvPr/>
        </p:nvGrpSpPr>
        <p:grpSpPr>
          <a:xfrm>
            <a:off x="6672661" y="3421210"/>
            <a:ext cx="1071859" cy="868806"/>
            <a:chOff x="953005" y="4980427"/>
            <a:chExt cx="1417705" cy="1204624"/>
          </a:xfrm>
        </p:grpSpPr>
        <p:sp>
          <p:nvSpPr>
            <p:cNvPr id="141" name="テキスト ボックス 140">
              <a:extLst>
                <a:ext uri="{FF2B5EF4-FFF2-40B4-BE49-F238E27FC236}">
                  <a16:creationId xmlns:a16="http://schemas.microsoft.com/office/drawing/2014/main" id="{F7E36542-E4B2-4D52-91B8-5AFA5A25CE8F}"/>
                </a:ext>
              </a:extLst>
            </p:cNvPr>
            <p:cNvSpPr txBox="1"/>
            <p:nvPr/>
          </p:nvSpPr>
          <p:spPr>
            <a:xfrm>
              <a:off x="953005" y="5940010"/>
              <a:ext cx="1292927" cy="245041"/>
            </a:xfrm>
            <a:prstGeom prst="roundRect">
              <a:avLst>
                <a:gd name="adj" fmla="val 11066"/>
              </a:avLst>
            </a:prstGeom>
            <a:noFill/>
            <a:ln w="19050">
              <a:noFill/>
            </a:ln>
          </p:spPr>
          <p:txBody>
            <a:bodyPr vert="horz"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800" b="0" i="0" u="none"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sym typeface="Arial"/>
                  <a:rtl val="0"/>
                </a:rPr>
                <a:t>D</a:t>
              </a:r>
              <a:r>
                <a:rPr kumimoji="0" lang="ja-JP" altLang="en-US" sz="1800" b="0" i="0" u="none"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sym typeface="Arial"/>
                  <a:rtl val="0"/>
                </a:rPr>
                <a:t>事業部</a:t>
              </a:r>
              <a:endParaRPr kumimoji="0" lang="en-US" altLang="ja-JP" sz="1800" b="0" i="0" u="none"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sym typeface="Arial"/>
                <a:rtl val="0"/>
              </a:endParaRPr>
            </a:p>
          </p:txBody>
        </p:sp>
        <p:grpSp>
          <p:nvGrpSpPr>
            <p:cNvPr id="143" name="グループ化 142">
              <a:extLst>
                <a:ext uri="{FF2B5EF4-FFF2-40B4-BE49-F238E27FC236}">
                  <a16:creationId xmlns:a16="http://schemas.microsoft.com/office/drawing/2014/main" id="{152B5F4F-B6BF-4406-B7CD-EC22428FC268}"/>
                </a:ext>
              </a:extLst>
            </p:cNvPr>
            <p:cNvGrpSpPr/>
            <p:nvPr/>
          </p:nvGrpSpPr>
          <p:grpSpPr>
            <a:xfrm>
              <a:off x="1263537" y="4980427"/>
              <a:ext cx="1107173" cy="801155"/>
              <a:chOff x="2129617" y="4776158"/>
              <a:chExt cx="1107173" cy="801155"/>
            </a:xfrm>
          </p:grpSpPr>
          <p:pic>
            <p:nvPicPr>
              <p:cNvPr id="144" name="図 143">
                <a:extLst>
                  <a:ext uri="{FF2B5EF4-FFF2-40B4-BE49-F238E27FC236}">
                    <a16:creationId xmlns:a16="http://schemas.microsoft.com/office/drawing/2014/main" id="{1E81F1E1-0E53-4497-8F96-44865F923C18}"/>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129617" y="5086816"/>
                <a:ext cx="771242" cy="481558"/>
              </a:xfrm>
              <a:prstGeom prst="rect">
                <a:avLst/>
              </a:prstGeom>
            </p:spPr>
          </p:pic>
          <p:pic>
            <p:nvPicPr>
              <p:cNvPr id="145" name="図 144">
                <a:extLst>
                  <a:ext uri="{FF2B5EF4-FFF2-40B4-BE49-F238E27FC236}">
                    <a16:creationId xmlns:a16="http://schemas.microsoft.com/office/drawing/2014/main" id="{A1C0D38E-93D2-4304-9882-9CEE1DAF4C46}"/>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465548" y="5095755"/>
                <a:ext cx="771242" cy="481558"/>
              </a:xfrm>
              <a:prstGeom prst="rect">
                <a:avLst/>
              </a:prstGeom>
            </p:spPr>
          </p:pic>
          <p:pic>
            <p:nvPicPr>
              <p:cNvPr id="146" name="図 145">
                <a:extLst>
                  <a:ext uri="{FF2B5EF4-FFF2-40B4-BE49-F238E27FC236}">
                    <a16:creationId xmlns:a16="http://schemas.microsoft.com/office/drawing/2014/main" id="{670AD4E0-F018-49CB-9337-52AF38ED06FA}"/>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280333" y="4776158"/>
                <a:ext cx="771242" cy="481558"/>
              </a:xfrm>
              <a:prstGeom prst="rect">
                <a:avLst/>
              </a:prstGeom>
            </p:spPr>
          </p:pic>
        </p:grpSp>
      </p:grpSp>
      <p:pic>
        <p:nvPicPr>
          <p:cNvPr id="20" name="図 19">
            <a:extLst>
              <a:ext uri="{FF2B5EF4-FFF2-40B4-BE49-F238E27FC236}">
                <a16:creationId xmlns:a16="http://schemas.microsoft.com/office/drawing/2014/main" id="{A0B29360-5BBA-4D1A-87C9-3ADA8BE9BA92}"/>
              </a:ext>
            </a:extLst>
          </p:cNvPr>
          <p:cNvPicPr>
            <a:picLocks noChangeAspect="1"/>
          </p:cNvPicPr>
          <p:nvPr/>
        </p:nvPicPr>
        <p:blipFill>
          <a:blip r:embed="rId6"/>
          <a:stretch>
            <a:fillRect/>
          </a:stretch>
        </p:blipFill>
        <p:spPr>
          <a:xfrm>
            <a:off x="9539422" y="3393611"/>
            <a:ext cx="1271960" cy="1030770"/>
          </a:xfrm>
          <a:prstGeom prst="rect">
            <a:avLst/>
          </a:prstGeom>
        </p:spPr>
      </p:pic>
      <p:sp>
        <p:nvSpPr>
          <p:cNvPr id="48" name="矢印: 右 47">
            <a:extLst>
              <a:ext uri="{FF2B5EF4-FFF2-40B4-BE49-F238E27FC236}">
                <a16:creationId xmlns:a16="http://schemas.microsoft.com/office/drawing/2014/main" id="{21E6ABB0-19C3-4B52-8215-126B459F90AC}"/>
              </a:ext>
            </a:extLst>
          </p:cNvPr>
          <p:cNvSpPr/>
          <p:nvPr/>
        </p:nvSpPr>
        <p:spPr>
          <a:xfrm rot="10800000">
            <a:off x="8469723" y="3603226"/>
            <a:ext cx="828240" cy="6115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grpSp>
        <p:nvGrpSpPr>
          <p:cNvPr id="80" name="グループ化 12">
            <a:extLst>
              <a:ext uri="{FF2B5EF4-FFF2-40B4-BE49-F238E27FC236}">
                <a16:creationId xmlns:a16="http://schemas.microsoft.com/office/drawing/2014/main" id="{1A5AA757-4EAC-4D3B-871A-85039E17667A}"/>
              </a:ext>
            </a:extLst>
          </p:cNvPr>
          <p:cNvGrpSpPr>
            <a:grpSpLocks/>
          </p:cNvGrpSpPr>
          <p:nvPr/>
        </p:nvGrpSpPr>
        <p:grpSpPr bwMode="auto">
          <a:xfrm>
            <a:off x="8092906" y="4605246"/>
            <a:ext cx="3731694" cy="2087297"/>
            <a:chOff x="4434011" y="4552445"/>
            <a:chExt cx="3502321" cy="2132297"/>
          </a:xfrm>
        </p:grpSpPr>
        <p:sp>
          <p:nvSpPr>
            <p:cNvPr id="81" name="Shape 337">
              <a:extLst>
                <a:ext uri="{FF2B5EF4-FFF2-40B4-BE49-F238E27FC236}">
                  <a16:creationId xmlns:a16="http://schemas.microsoft.com/office/drawing/2014/main" id="{8D75AA7E-46E1-4320-83B4-09FAF82B99E8}"/>
                </a:ext>
              </a:extLst>
            </p:cNvPr>
            <p:cNvSpPr>
              <a:spLocks noChangeArrowheads="1"/>
            </p:cNvSpPr>
            <p:nvPr/>
          </p:nvSpPr>
          <p:spPr bwMode="auto">
            <a:xfrm>
              <a:off x="4434011" y="4932142"/>
              <a:ext cx="3502321" cy="1752600"/>
            </a:xfrm>
            <a:prstGeom prst="rect">
              <a:avLst/>
            </a:prstGeom>
            <a:solidFill>
              <a:schemeClr val="bg1"/>
            </a:solidFill>
            <a:ln w="12700">
              <a:solidFill>
                <a:srgbClr val="4CB8C1"/>
              </a:solidFill>
              <a:round/>
              <a:headEnd/>
              <a:tailEnd/>
            </a:ln>
          </p:spPr>
          <p:txBody>
            <a:bodyPr lIns="84392" tIns="42185" rIns="84392" bIns="42185"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ja-JP" sz="1600" b="0" i="0" u="none" strike="noStrike" kern="0" cap="none" spc="0" normalizeH="0" baseline="0" noProof="0">
                <a:ln>
                  <a:noFill/>
                </a:ln>
                <a:solidFill>
                  <a:srgbClr val="000000"/>
                </a:solidFill>
                <a:effectLst/>
                <a:uLnTx/>
                <a:uFillTx/>
                <a:latin typeface="Calibri" pitchFamily="34" charset="0"/>
                <a:ea typeface="ＭＳ Ｐゴシック" charset="-128"/>
                <a:cs typeface="Arial"/>
                <a:sym typeface="Calibri" pitchFamily="34" charset="0"/>
                <a:rtl val="0"/>
              </a:endParaRPr>
            </a:p>
          </p:txBody>
        </p:sp>
        <p:sp>
          <p:nvSpPr>
            <p:cNvPr id="82" name="Shape 137">
              <a:extLst>
                <a:ext uri="{FF2B5EF4-FFF2-40B4-BE49-F238E27FC236}">
                  <a16:creationId xmlns:a16="http://schemas.microsoft.com/office/drawing/2014/main" id="{507A2186-B831-4073-B0F8-CEB3C5FE4BBF}"/>
                </a:ext>
              </a:extLst>
            </p:cNvPr>
            <p:cNvSpPr txBox="1">
              <a:spLocks noChangeArrowheads="1"/>
            </p:cNvSpPr>
            <p:nvPr/>
          </p:nvSpPr>
          <p:spPr bwMode="auto">
            <a:xfrm>
              <a:off x="4434011" y="4552445"/>
              <a:ext cx="3502321" cy="403940"/>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392" tIns="42185" rIns="84392" bIns="42185"/>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0" fontAlgn="auto" latinLnBrk="0" hangingPunct="0">
                <a:lnSpc>
                  <a:spcPct val="100000"/>
                </a:lnSpc>
                <a:spcBef>
                  <a:spcPts val="0"/>
                </a:spcBef>
                <a:spcAft>
                  <a:spcPts val="0"/>
                </a:spcAft>
                <a:buClrTx/>
                <a:buSzPct val="25000"/>
                <a:buFontTx/>
                <a:buNone/>
                <a:tabLst/>
                <a:defRPr/>
              </a:pPr>
              <a:r>
                <a:rPr lang="ja-JP" altLang="en-US" b="1" kern="0" dirty="0">
                  <a:solidFill>
                    <a:srgbClr val="FFFFFF"/>
                  </a:solidFill>
                  <a:latin typeface="Calibri" pitchFamily="34" charset="0"/>
                  <a:cs typeface="Arial"/>
                  <a:sym typeface="Calibri" pitchFamily="34" charset="0"/>
                  <a:rtl val="0"/>
                </a:rPr>
                <a:t>成</a:t>
              </a:r>
              <a:r>
                <a:rPr kumimoji="1" lang="ja-JP" altLang="en-US" sz="1800" b="1" i="0" u="none" strike="noStrike" kern="0" cap="none" spc="0" normalizeH="0" baseline="0" noProof="0" dirty="0">
                  <a:ln>
                    <a:noFill/>
                  </a:ln>
                  <a:solidFill>
                    <a:srgbClr val="FFFFFF"/>
                  </a:solidFill>
                  <a:effectLst/>
                  <a:uLnTx/>
                  <a:uFillTx/>
                  <a:latin typeface="Calibri" pitchFamily="34" charset="0"/>
                  <a:ea typeface="ＭＳ Ｐゴシック" charset="-128"/>
                  <a:cs typeface="Arial"/>
                  <a:sym typeface="Calibri" pitchFamily="34" charset="0"/>
                  <a:rtl val="0"/>
                </a:rPr>
                <a:t>果</a:t>
              </a:r>
              <a:endParaRPr kumimoji="1" lang="en-US" altLang="ja-JP" sz="1800" b="1" i="0" u="none" strike="noStrike" kern="0" cap="none" spc="0" normalizeH="0" baseline="0" noProof="0" dirty="0">
                <a:ln>
                  <a:noFill/>
                </a:ln>
                <a:solidFill>
                  <a:srgbClr val="FFFFFF"/>
                </a:solidFill>
                <a:effectLst/>
                <a:uLnTx/>
                <a:uFillTx/>
                <a:latin typeface="Calibri" pitchFamily="34" charset="0"/>
                <a:ea typeface="ＭＳ Ｐゴシック" charset="-128"/>
                <a:cs typeface="Arial"/>
                <a:sym typeface="Calibri" pitchFamily="34" charset="0"/>
                <a:rtl val="0"/>
              </a:endParaRPr>
            </a:p>
          </p:txBody>
        </p:sp>
      </p:grpSp>
      <p:sp>
        <p:nvSpPr>
          <p:cNvPr id="83" name="スライド番号プレースホルダー 1">
            <a:extLst>
              <a:ext uri="{FF2B5EF4-FFF2-40B4-BE49-F238E27FC236}">
                <a16:creationId xmlns:a16="http://schemas.microsoft.com/office/drawing/2014/main" id="{26145EC0-F9A7-4CD8-8091-1552437C9E1C}"/>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0D6B07-D559-43D7-916B-DC613E757400}" type="slidenum">
              <a:rPr kumimoji="0" lang="en-US" altLang="ja-JP" sz="1200" b="0" i="0" u="none" strike="noStrike" kern="0" cap="none" spc="0" normalizeH="0" baseline="0" noProof="0" smtClean="0">
                <a:ln>
                  <a:noFill/>
                </a:ln>
                <a:solidFill>
                  <a:srgbClr val="898989"/>
                </a:solidFill>
                <a:effectLst/>
                <a:uLnTx/>
                <a:uFillTx/>
                <a:latin typeface="Calibri" pitchFamily="34" charset="0"/>
                <a:cs typeface="Arial"/>
                <a:sym typeface="Arial"/>
                <a:rtl val="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ja-JP" sz="1200" b="0" i="0" u="none" strike="noStrike" kern="0" cap="none" spc="0" normalizeH="0" baseline="0" noProof="0">
              <a:ln>
                <a:noFill/>
              </a:ln>
              <a:solidFill>
                <a:srgbClr val="898989"/>
              </a:solidFill>
              <a:effectLst/>
              <a:uLnTx/>
              <a:uFillTx/>
              <a:latin typeface="Calibri" pitchFamily="34" charset="0"/>
              <a:cs typeface="Arial"/>
              <a:sym typeface="Arial"/>
              <a:rtl val="0"/>
            </a:endParaRPr>
          </a:p>
        </p:txBody>
      </p:sp>
      <p:grpSp>
        <p:nvGrpSpPr>
          <p:cNvPr id="84" name="グループ化 2">
            <a:extLst>
              <a:ext uri="{FF2B5EF4-FFF2-40B4-BE49-F238E27FC236}">
                <a16:creationId xmlns:a16="http://schemas.microsoft.com/office/drawing/2014/main" id="{C65EC57D-49B8-4705-93F0-76A39E39F653}"/>
              </a:ext>
            </a:extLst>
          </p:cNvPr>
          <p:cNvGrpSpPr>
            <a:grpSpLocks/>
          </p:cNvGrpSpPr>
          <p:nvPr/>
        </p:nvGrpSpPr>
        <p:grpSpPr bwMode="auto">
          <a:xfrm>
            <a:off x="173188" y="4598004"/>
            <a:ext cx="4019472" cy="2094541"/>
            <a:chOff x="527281" y="4532201"/>
            <a:chExt cx="3516567" cy="2147326"/>
          </a:xfrm>
        </p:grpSpPr>
        <p:sp>
          <p:nvSpPr>
            <p:cNvPr id="85" name="Shape 330">
              <a:extLst>
                <a:ext uri="{FF2B5EF4-FFF2-40B4-BE49-F238E27FC236}">
                  <a16:creationId xmlns:a16="http://schemas.microsoft.com/office/drawing/2014/main" id="{213EDB39-F417-4CB3-AA9E-BDF85A70E873}"/>
                </a:ext>
              </a:extLst>
            </p:cNvPr>
            <p:cNvSpPr>
              <a:spLocks noChangeArrowheads="1"/>
            </p:cNvSpPr>
            <p:nvPr/>
          </p:nvSpPr>
          <p:spPr bwMode="auto">
            <a:xfrm>
              <a:off x="541526" y="4926927"/>
              <a:ext cx="3502322" cy="1752600"/>
            </a:xfrm>
            <a:prstGeom prst="rect">
              <a:avLst/>
            </a:prstGeom>
            <a:solidFill>
              <a:schemeClr val="bg1"/>
            </a:solidFill>
            <a:ln w="12700">
              <a:solidFill>
                <a:srgbClr val="4CB8C1"/>
              </a:solidFill>
              <a:round/>
              <a:headEnd/>
              <a:tailEnd/>
            </a:ln>
          </p:spPr>
          <p:txBody>
            <a:bodyPr lIns="84392" tIns="42185" rIns="84392" bIns="42185"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ja-JP" altLang="ja-JP" sz="1400" b="0" i="0" u="none" strike="noStrike" kern="0" cap="none" spc="0" normalizeH="0" baseline="0" noProof="0">
                <a:ln>
                  <a:noFill/>
                </a:ln>
                <a:solidFill>
                  <a:srgbClr val="000000"/>
                </a:solidFill>
                <a:effectLst/>
                <a:uLnTx/>
                <a:uFillTx/>
                <a:latin typeface="Calibri" pitchFamily="34" charset="0"/>
                <a:ea typeface="ＭＳ Ｐゴシック" charset="-128"/>
                <a:cs typeface="Arial"/>
                <a:sym typeface="Calibri" pitchFamily="34" charset="0"/>
                <a:rtl val="0"/>
              </a:endParaRPr>
            </a:p>
          </p:txBody>
        </p:sp>
        <p:sp>
          <p:nvSpPr>
            <p:cNvPr id="86" name="Shape 137">
              <a:extLst>
                <a:ext uri="{FF2B5EF4-FFF2-40B4-BE49-F238E27FC236}">
                  <a16:creationId xmlns:a16="http://schemas.microsoft.com/office/drawing/2014/main" id="{8E21FFF0-E730-4860-A9F2-7A1DFD5F059D}"/>
                </a:ext>
              </a:extLst>
            </p:cNvPr>
            <p:cNvSpPr txBox="1">
              <a:spLocks noChangeArrowheads="1"/>
            </p:cNvSpPr>
            <p:nvPr/>
          </p:nvSpPr>
          <p:spPr bwMode="auto">
            <a:xfrm>
              <a:off x="527281" y="4532201"/>
              <a:ext cx="3509248" cy="442616"/>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392" tIns="42185" rIns="84392" bIns="42185"/>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0" fontAlgn="auto" latinLnBrk="0" hangingPunct="0">
                <a:lnSpc>
                  <a:spcPct val="100000"/>
                </a:lnSpc>
                <a:spcBef>
                  <a:spcPts val="0"/>
                </a:spcBef>
                <a:spcAft>
                  <a:spcPts val="0"/>
                </a:spcAft>
                <a:buClrTx/>
                <a:buSzPct val="25000"/>
                <a:buFontTx/>
                <a:buNone/>
                <a:tabLst/>
                <a:defRPr/>
              </a:pPr>
              <a:r>
                <a:rPr kumimoji="1" lang="ja-JP" altLang="en-US" sz="1800" b="1" i="0" u="none" strike="noStrike" kern="0" cap="none" spc="0" normalizeH="0" baseline="0" noProof="0">
                  <a:ln>
                    <a:noFill/>
                  </a:ln>
                  <a:solidFill>
                    <a:srgbClr val="FFFFFF"/>
                  </a:solidFill>
                  <a:effectLst/>
                  <a:uLnTx/>
                  <a:uFillTx/>
                  <a:latin typeface="Calibri" pitchFamily="34" charset="0"/>
                  <a:ea typeface="ＭＳ Ｐゴシック" charset="-128"/>
                  <a:cs typeface="Arial"/>
                  <a:sym typeface="Calibri" pitchFamily="34" charset="0"/>
                  <a:rtl val="0"/>
                </a:rPr>
                <a:t>背景</a:t>
              </a:r>
              <a:endParaRPr kumimoji="1" lang="en-US" altLang="ja-JP" sz="1800" b="1" i="0" u="none" strike="noStrike" kern="0" cap="none" spc="0" normalizeH="0" baseline="0" noProof="0">
                <a:ln>
                  <a:noFill/>
                </a:ln>
                <a:solidFill>
                  <a:srgbClr val="FFFFFF"/>
                </a:solidFill>
                <a:effectLst/>
                <a:uLnTx/>
                <a:uFillTx/>
                <a:latin typeface="Calibri" pitchFamily="34" charset="0"/>
                <a:ea typeface="ＭＳ Ｐゴシック" charset="-128"/>
                <a:cs typeface="Arial"/>
                <a:sym typeface="Calibri" pitchFamily="34" charset="0"/>
                <a:rtl val="0"/>
              </a:endParaRPr>
            </a:p>
          </p:txBody>
        </p:sp>
      </p:grpSp>
      <p:grpSp>
        <p:nvGrpSpPr>
          <p:cNvPr id="87" name="グループ化 12">
            <a:extLst>
              <a:ext uri="{FF2B5EF4-FFF2-40B4-BE49-F238E27FC236}">
                <a16:creationId xmlns:a16="http://schemas.microsoft.com/office/drawing/2014/main" id="{0EA411BC-FC65-4061-B628-2122E3E1A7AB}"/>
              </a:ext>
            </a:extLst>
          </p:cNvPr>
          <p:cNvGrpSpPr>
            <a:grpSpLocks/>
          </p:cNvGrpSpPr>
          <p:nvPr/>
        </p:nvGrpSpPr>
        <p:grpSpPr bwMode="auto">
          <a:xfrm>
            <a:off x="4276936" y="4605247"/>
            <a:ext cx="3731694" cy="2087297"/>
            <a:chOff x="4434011" y="4506851"/>
            <a:chExt cx="3502321" cy="2177891"/>
          </a:xfrm>
        </p:grpSpPr>
        <p:sp>
          <p:nvSpPr>
            <p:cNvPr id="88" name="Shape 337">
              <a:extLst>
                <a:ext uri="{FF2B5EF4-FFF2-40B4-BE49-F238E27FC236}">
                  <a16:creationId xmlns:a16="http://schemas.microsoft.com/office/drawing/2014/main" id="{21C742B7-6F8D-43A8-B2AA-6956393AF17F}"/>
                </a:ext>
              </a:extLst>
            </p:cNvPr>
            <p:cNvSpPr>
              <a:spLocks noChangeArrowheads="1"/>
            </p:cNvSpPr>
            <p:nvPr/>
          </p:nvSpPr>
          <p:spPr bwMode="auto">
            <a:xfrm>
              <a:off x="4434011" y="4932142"/>
              <a:ext cx="3502321" cy="1752600"/>
            </a:xfrm>
            <a:prstGeom prst="rect">
              <a:avLst/>
            </a:prstGeom>
            <a:solidFill>
              <a:schemeClr val="bg1"/>
            </a:solidFill>
            <a:ln w="12700">
              <a:solidFill>
                <a:srgbClr val="4CB8C1"/>
              </a:solidFill>
              <a:round/>
              <a:headEnd/>
              <a:tailEnd/>
            </a:ln>
          </p:spPr>
          <p:txBody>
            <a:bodyPr lIns="84392" tIns="42185" rIns="84392" bIns="42185"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ja-JP" sz="1600" b="0" i="0" u="none" strike="noStrike" kern="0" cap="none" spc="0" normalizeH="0" baseline="0" noProof="0">
                <a:ln>
                  <a:noFill/>
                </a:ln>
                <a:solidFill>
                  <a:srgbClr val="000000"/>
                </a:solidFill>
                <a:effectLst/>
                <a:uLnTx/>
                <a:uFillTx/>
                <a:latin typeface="Calibri" pitchFamily="34" charset="0"/>
                <a:ea typeface="ＭＳ Ｐゴシック" charset="-128"/>
                <a:cs typeface="Arial"/>
                <a:sym typeface="Calibri" pitchFamily="34" charset="0"/>
                <a:rtl val="0"/>
              </a:endParaRPr>
            </a:p>
          </p:txBody>
        </p:sp>
        <p:sp>
          <p:nvSpPr>
            <p:cNvPr id="89" name="Shape 137">
              <a:extLst>
                <a:ext uri="{FF2B5EF4-FFF2-40B4-BE49-F238E27FC236}">
                  <a16:creationId xmlns:a16="http://schemas.microsoft.com/office/drawing/2014/main" id="{C8529927-110F-46DD-B74E-27C0A4AFB344}"/>
                </a:ext>
              </a:extLst>
            </p:cNvPr>
            <p:cNvSpPr txBox="1">
              <a:spLocks noChangeArrowheads="1"/>
            </p:cNvSpPr>
            <p:nvPr/>
          </p:nvSpPr>
          <p:spPr bwMode="auto">
            <a:xfrm>
              <a:off x="4434011" y="4506851"/>
              <a:ext cx="3502321" cy="449534"/>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392" tIns="42185" rIns="84392" bIns="42185"/>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0" fontAlgn="auto" latinLnBrk="0" hangingPunct="0">
                <a:lnSpc>
                  <a:spcPct val="100000"/>
                </a:lnSpc>
                <a:spcBef>
                  <a:spcPts val="0"/>
                </a:spcBef>
                <a:spcAft>
                  <a:spcPts val="0"/>
                </a:spcAft>
                <a:buClrTx/>
                <a:buSzPct val="25000"/>
                <a:buFontTx/>
                <a:buNone/>
                <a:tabLst/>
                <a:defRPr/>
              </a:pPr>
              <a:r>
                <a:rPr kumimoji="1" lang="ja-JP" altLang="en-US" sz="1800" b="1" i="0" u="none" strike="noStrike" kern="0" cap="none" spc="0" normalizeH="0" baseline="0" noProof="0">
                  <a:ln>
                    <a:noFill/>
                  </a:ln>
                  <a:solidFill>
                    <a:srgbClr val="FFFFFF"/>
                  </a:solidFill>
                  <a:effectLst/>
                  <a:uLnTx/>
                  <a:uFillTx/>
                  <a:latin typeface="Calibri" pitchFamily="34" charset="0"/>
                  <a:ea typeface="ＭＳ Ｐゴシック" charset="-128"/>
                  <a:cs typeface="Arial"/>
                  <a:sym typeface="Calibri" pitchFamily="34" charset="0"/>
                  <a:rtl val="0"/>
                </a:rPr>
                <a:t>ソリューション</a:t>
              </a:r>
              <a:endParaRPr kumimoji="1" lang="en-US" altLang="ja-JP" sz="1800" b="1" i="0" u="none" strike="noStrike" kern="0" cap="none" spc="0" normalizeH="0" baseline="0" noProof="0">
                <a:ln>
                  <a:noFill/>
                </a:ln>
                <a:solidFill>
                  <a:srgbClr val="FFFFFF"/>
                </a:solidFill>
                <a:effectLst/>
                <a:uLnTx/>
                <a:uFillTx/>
                <a:latin typeface="Calibri" pitchFamily="34" charset="0"/>
                <a:ea typeface="ＭＳ Ｐゴシック" charset="-128"/>
                <a:cs typeface="Arial"/>
                <a:sym typeface="Calibri" pitchFamily="34" charset="0"/>
                <a:rtl val="0"/>
              </a:endParaRPr>
            </a:p>
          </p:txBody>
        </p:sp>
      </p:grpSp>
      <p:sp>
        <p:nvSpPr>
          <p:cNvPr id="90" name="Shape 298">
            <a:extLst>
              <a:ext uri="{FF2B5EF4-FFF2-40B4-BE49-F238E27FC236}">
                <a16:creationId xmlns:a16="http://schemas.microsoft.com/office/drawing/2014/main" id="{4630A9EF-D2BA-4B36-A802-C308D72D1A93}"/>
              </a:ext>
            </a:extLst>
          </p:cNvPr>
          <p:cNvSpPr txBox="1"/>
          <p:nvPr/>
        </p:nvSpPr>
        <p:spPr>
          <a:xfrm>
            <a:off x="143888" y="5149798"/>
            <a:ext cx="4003190" cy="880713"/>
          </a:xfrm>
          <a:prstGeom prst="rect">
            <a:avLst/>
          </a:prstGeom>
          <a:noFill/>
          <a:ln>
            <a:noFill/>
          </a:ln>
        </p:spPr>
        <p:txBody>
          <a:bodyPr lIns="84392" tIns="42185" rIns="84392" bIns="42185" anchor="t" anchorCtr="0">
            <a:noAutofit/>
          </a:bodyPr>
          <a:lstStyle/>
          <a:p>
            <a:pPr marL="263776" marR="0" lvl="0" indent="-26377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endParaRPr>
          </a:p>
        </p:txBody>
      </p:sp>
      <p:sp>
        <p:nvSpPr>
          <p:cNvPr id="92" name="Shape 298">
            <a:extLst>
              <a:ext uri="{FF2B5EF4-FFF2-40B4-BE49-F238E27FC236}">
                <a16:creationId xmlns:a16="http://schemas.microsoft.com/office/drawing/2014/main" id="{142FB83C-4207-4847-A838-98494A697F9A}"/>
              </a:ext>
            </a:extLst>
          </p:cNvPr>
          <p:cNvSpPr txBox="1"/>
          <p:nvPr/>
        </p:nvSpPr>
        <p:spPr>
          <a:xfrm>
            <a:off x="226801" y="5130222"/>
            <a:ext cx="3780967" cy="954106"/>
          </a:xfrm>
          <a:prstGeom prst="rect">
            <a:avLst/>
          </a:prstGeom>
          <a:noFill/>
          <a:ln>
            <a:noFill/>
          </a:ln>
        </p:spPr>
        <p:txBody>
          <a:bodyPr lIns="91425" tIns="45700" rIns="91425" bIns="45700" anchor="t" anchorCtr="0">
            <a:noAutofit/>
          </a:bodyPr>
          <a:lstStyle/>
          <a:p>
            <a:pPr>
              <a:buClr>
                <a:srgbClr val="FFFFFF"/>
              </a:buClr>
            </a:pPr>
            <a:r>
              <a:rPr lang="ja-JP" altLang="en-US" sz="1600">
                <a:latin typeface="Meiryo UI" panose="020B0604030504040204" pitchFamily="50" charset="-128"/>
                <a:ea typeface="Meiryo UI" panose="020B0604030504040204" pitchFamily="50" charset="-128"/>
                <a:cs typeface="Meiryo UI" panose="020B0604030504040204" pitchFamily="50" charset="-128"/>
                <a:sym typeface="Calibri"/>
              </a:rPr>
              <a:t>・グローバル化、技術の発展、競合の台頭により変化を余儀なくされるビジネス環境</a:t>
            </a:r>
            <a:endParaRPr lang="en-US" altLang="ja-JP" sz="160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endParaRPr lang="en-US" altLang="ja-JP" sz="160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r>
              <a:rPr lang="ja-JP" altLang="en-US" sz="1600">
                <a:latin typeface="Meiryo UI" panose="020B0604030504040204" pitchFamily="50" charset="-128"/>
                <a:ea typeface="Meiryo UI" panose="020B0604030504040204" pitchFamily="50" charset="-128"/>
                <a:cs typeface="Meiryo UI" panose="020B0604030504040204" pitchFamily="50" charset="-128"/>
                <a:sym typeface="Calibri"/>
              </a:rPr>
              <a:t>・ </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Calibri"/>
              </a:rPr>
              <a:t>創業一族の次を担う社長候補を様々な切り口で見極め、後継者プールを構築して選びぬきたい</a:t>
            </a:r>
            <a:endParaRPr lang="en-US" altLang="ja-JP" sz="16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endParaRPr lang="en-US" altLang="ja-JP" sz="1200">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94" name="Shape 309">
            <a:extLst>
              <a:ext uri="{FF2B5EF4-FFF2-40B4-BE49-F238E27FC236}">
                <a16:creationId xmlns:a16="http://schemas.microsoft.com/office/drawing/2014/main" id="{1E5900EC-FE1F-4A96-BF20-7B99227B5FB7}"/>
              </a:ext>
            </a:extLst>
          </p:cNvPr>
          <p:cNvSpPr txBox="1"/>
          <p:nvPr/>
        </p:nvSpPr>
        <p:spPr>
          <a:xfrm>
            <a:off x="4375033" y="5043291"/>
            <a:ext cx="3441934" cy="1019616"/>
          </a:xfrm>
          <a:prstGeom prst="rect">
            <a:avLst/>
          </a:prstGeom>
          <a:noFill/>
          <a:ln>
            <a:noFill/>
          </a:ln>
        </p:spPr>
        <p:txBody>
          <a:bodyPr lIns="91425" tIns="45700" rIns="91425" bIns="45700" anchor="t" anchorCtr="0">
            <a:noAutofit/>
          </a:bodyPr>
          <a:lstStyle/>
          <a:p>
            <a:pPr>
              <a:buClr>
                <a:srgbClr val="FFFFFF"/>
              </a:buClr>
            </a:pPr>
            <a:r>
              <a:rPr lang="ja-JP" altLang="en-US" dirty="0">
                <a:latin typeface="Meiryo UI" panose="020B0604030504040204" pitchFamily="50" charset="-128"/>
                <a:ea typeface="Meiryo UI" panose="020B0604030504040204" pitchFamily="50" charset="-128"/>
                <a:cs typeface="Meiryo UI" panose="020B0604030504040204" pitchFamily="50" charset="-128"/>
                <a:sym typeface="Calibri"/>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sym typeface="Calibri"/>
              </a:rPr>
              <a:t>経営人材要件と適合した資質ある人材発掘の手段としてパフォーマンスモデルを利用</a:t>
            </a:r>
            <a:endParaRPr lang="en-US" altLang="ja-JP" sz="1600" dirty="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endParaRPr lang="en-US" altLang="ja-JP" dirty="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sym typeface="Calibri"/>
              </a:rPr>
              <a:t>・  発揮行動をコンピテンシーインタビューを加え資質</a:t>
            </a:r>
            <a:r>
              <a:rPr lang="en-US" altLang="ja-JP" sz="1600" dirty="0">
                <a:latin typeface="Meiryo UI" panose="020B0604030504040204" pitchFamily="50" charset="-128"/>
                <a:ea typeface="Meiryo UI" panose="020B0604030504040204" pitchFamily="50" charset="-128"/>
                <a:cs typeface="Meiryo UI" panose="020B0604030504040204" pitchFamily="50" charset="-128"/>
                <a:sym typeface="Calibri"/>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sym typeface="Calibri"/>
              </a:rPr>
              <a:t>行動の両面を測定</a:t>
            </a:r>
            <a:endParaRPr lang="en-US" altLang="ja-JP" sz="1600" dirty="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95" name="Shape 304">
            <a:extLst>
              <a:ext uri="{FF2B5EF4-FFF2-40B4-BE49-F238E27FC236}">
                <a16:creationId xmlns:a16="http://schemas.microsoft.com/office/drawing/2014/main" id="{42615EEE-83A3-4403-A065-31F6B1460F73}"/>
              </a:ext>
            </a:extLst>
          </p:cNvPr>
          <p:cNvSpPr txBox="1"/>
          <p:nvPr/>
        </p:nvSpPr>
        <p:spPr>
          <a:xfrm>
            <a:off x="8160866" y="5163281"/>
            <a:ext cx="3535833" cy="887045"/>
          </a:xfrm>
          <a:prstGeom prst="rect">
            <a:avLst/>
          </a:prstGeom>
          <a:noFill/>
          <a:ln>
            <a:noFill/>
          </a:ln>
        </p:spPr>
        <p:txBody>
          <a:bodyPr lIns="91425" tIns="45700" rIns="91425" bIns="45700" anchor="t" anchorCtr="0">
            <a:noAutofit/>
          </a:bodyPr>
          <a:lstStyle/>
          <a:p>
            <a:pPr>
              <a:buClr>
                <a:srgbClr val="FFFFFF"/>
              </a:buClr>
            </a:pPr>
            <a:r>
              <a:rPr lang="ja-JP" altLang="en-US" sz="1600">
                <a:ea typeface="Meiryo UI" panose="020B0604030504040204" pitchFamily="50" charset="-128"/>
              </a:rPr>
              <a:t>・</a:t>
            </a:r>
            <a:r>
              <a:rPr lang="ja-JP" altLang="en-US" sz="1600">
                <a:latin typeface="Meiryo UI" panose="020B0604030504040204" pitchFamily="50" charset="-128"/>
                <a:ea typeface="Meiryo UI" panose="020B0604030504040204" pitchFamily="50" charset="-128"/>
                <a:cs typeface="Meiryo UI" panose="020B0604030504040204" pitchFamily="50" charset="-128"/>
              </a:rPr>
              <a:t>資質面、行動面で現段階の有望人材を特定</a:t>
            </a:r>
            <a:endParaRPr lang="en-US" altLang="ja-JP" sz="1600">
              <a:latin typeface="Meiryo UI" panose="020B0604030504040204" pitchFamily="50" charset="-128"/>
              <a:ea typeface="Meiryo UI" panose="020B0604030504040204" pitchFamily="50" charset="-128"/>
              <a:cs typeface="Meiryo UI" panose="020B0604030504040204" pitchFamily="50" charset="-128"/>
            </a:endParaRPr>
          </a:p>
          <a:p>
            <a:pPr>
              <a:buClr>
                <a:srgbClr val="FFFFFF"/>
              </a:buClr>
            </a:pPr>
            <a:endParaRPr lang="en-US" altLang="ja-JP" sz="160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r>
              <a:rPr lang="ja-JP" altLang="en-US" sz="1600">
                <a:latin typeface="Meiryo UI" panose="020B0604030504040204" pitchFamily="50" charset="-128"/>
                <a:ea typeface="Meiryo UI" panose="020B0604030504040204" pitchFamily="50" charset="-128"/>
                <a:cs typeface="Meiryo UI" panose="020B0604030504040204" pitchFamily="50" charset="-128"/>
                <a:sym typeface="Calibri"/>
              </a:rPr>
              <a:t>・中長期的な育成プールの精緻化と個々の育成プランが定義される</a:t>
            </a:r>
            <a:endParaRPr lang="en-US" altLang="ja-JP" sz="160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endParaRPr lang="en-US" altLang="ja-JP" sz="800">
              <a:latin typeface="Meiryo UI" panose="020B0604030504040204" pitchFamily="50" charset="-128"/>
              <a:ea typeface="Meiryo UI" panose="020B0604030504040204" pitchFamily="50" charset="-128"/>
              <a:cs typeface="Meiryo UI" panose="020B0604030504040204" pitchFamily="50" charset="-128"/>
              <a:sym typeface="Calibri"/>
            </a:endParaRPr>
          </a:p>
        </p:txBody>
      </p:sp>
      <p:pic>
        <p:nvPicPr>
          <p:cNvPr id="62" name="図 61">
            <a:extLst>
              <a:ext uri="{FF2B5EF4-FFF2-40B4-BE49-F238E27FC236}">
                <a16:creationId xmlns:a16="http://schemas.microsoft.com/office/drawing/2014/main" id="{F40376FB-372B-4C12-A503-C92A27C287DE}"/>
              </a:ext>
            </a:extLst>
          </p:cNvPr>
          <p:cNvPicPr>
            <a:picLocks noChangeAspect="1"/>
          </p:cNvPicPr>
          <p:nvPr/>
        </p:nvPicPr>
        <p:blipFill>
          <a:blip r:embed="rId7"/>
          <a:stretch>
            <a:fillRect/>
          </a:stretch>
        </p:blipFill>
        <p:spPr>
          <a:xfrm>
            <a:off x="4739795" y="1685683"/>
            <a:ext cx="1035467" cy="823323"/>
          </a:xfrm>
          <a:prstGeom prst="rect">
            <a:avLst/>
          </a:prstGeom>
        </p:spPr>
      </p:pic>
      <p:sp>
        <p:nvSpPr>
          <p:cNvPr id="3" name="矢印: 左右 2">
            <a:extLst>
              <a:ext uri="{FF2B5EF4-FFF2-40B4-BE49-F238E27FC236}">
                <a16:creationId xmlns:a16="http://schemas.microsoft.com/office/drawing/2014/main" id="{BC60B6EA-DADD-4C76-B5C0-46021E3431E5}"/>
              </a:ext>
            </a:extLst>
          </p:cNvPr>
          <p:cNvSpPr/>
          <p:nvPr/>
        </p:nvSpPr>
        <p:spPr>
          <a:xfrm>
            <a:off x="1183666" y="1690009"/>
            <a:ext cx="1161585" cy="3007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4" name="グループ化 63">
            <a:extLst>
              <a:ext uri="{FF2B5EF4-FFF2-40B4-BE49-F238E27FC236}">
                <a16:creationId xmlns:a16="http://schemas.microsoft.com/office/drawing/2014/main" id="{CD0A721D-1A8D-4D1C-89A0-89A7C6AC1B7B}"/>
              </a:ext>
            </a:extLst>
          </p:cNvPr>
          <p:cNvGrpSpPr/>
          <p:nvPr/>
        </p:nvGrpSpPr>
        <p:grpSpPr>
          <a:xfrm>
            <a:off x="8442005" y="1158884"/>
            <a:ext cx="2388868" cy="2001720"/>
            <a:chOff x="2293937" y="1778000"/>
            <a:chExt cx="4557974" cy="3792535"/>
          </a:xfrm>
        </p:grpSpPr>
        <p:grpSp>
          <p:nvGrpSpPr>
            <p:cNvPr id="65" name="Group 9">
              <a:extLst>
                <a:ext uri="{FF2B5EF4-FFF2-40B4-BE49-F238E27FC236}">
                  <a16:creationId xmlns:a16="http://schemas.microsoft.com/office/drawing/2014/main" id="{40E31EB7-94A1-4606-BC82-5D2811023A63}"/>
                </a:ext>
              </a:extLst>
            </p:cNvPr>
            <p:cNvGrpSpPr>
              <a:grpSpLocks/>
            </p:cNvGrpSpPr>
            <p:nvPr/>
          </p:nvGrpSpPr>
          <p:grpSpPr bwMode="auto">
            <a:xfrm>
              <a:off x="2293937" y="1778000"/>
              <a:ext cx="2381250" cy="2212975"/>
              <a:chOff x="2294268" y="2263819"/>
              <a:chExt cx="2380920" cy="2213284"/>
            </a:xfrm>
          </p:grpSpPr>
          <p:sp>
            <p:nvSpPr>
              <p:cNvPr id="75" name="AutoShape 3">
                <a:extLst>
                  <a:ext uri="{FF2B5EF4-FFF2-40B4-BE49-F238E27FC236}">
                    <a16:creationId xmlns:a16="http://schemas.microsoft.com/office/drawing/2014/main" id="{B19A08E1-11EE-4BF0-A5C6-2D03A24E612C}"/>
                  </a:ext>
                </a:extLst>
              </p:cNvPr>
              <p:cNvSpPr>
                <a:spLocks noChangeAspect="1" noChangeArrowheads="1"/>
              </p:cNvSpPr>
              <p:nvPr/>
            </p:nvSpPr>
            <p:spPr bwMode="auto">
              <a:xfrm>
                <a:off x="2294268" y="2263819"/>
                <a:ext cx="2380920" cy="2213284"/>
              </a:xfrm>
              <a:prstGeom prst="ellipse">
                <a:avLst/>
              </a:prstGeom>
              <a:solidFill>
                <a:srgbClr val="A5D2DB"/>
              </a:solidFill>
              <a:ln w="38100">
                <a:solidFill>
                  <a:schemeClr val="tx1"/>
                </a:solidFill>
                <a:round/>
                <a:headEnd/>
                <a:tailEnd/>
              </a:ln>
              <a:effectLst>
                <a:outerShdw dist="107763" sx="999" sy="999" algn="ctr" rotWithShape="0">
                  <a:srgbClr val="808080"/>
                </a:outerShdw>
              </a:effectLst>
            </p:spPr>
            <p:txBody>
              <a:bodyPr wrap="none" anchor="ct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spcBef>
                    <a:spcPct val="0"/>
                  </a:spcBef>
                  <a:buFontTx/>
                  <a:buNone/>
                  <a:defRPr/>
                </a:pPr>
                <a:endParaRPr lang="en-US" altLang="ja-JP" sz="1400">
                  <a:solidFill>
                    <a:schemeClr val="bg2"/>
                  </a:solidFill>
                  <a:ea typeface="ＭＳ Ｐゴシック" panose="020B0600070205080204" pitchFamily="50" charset="-128"/>
                </a:endParaRPr>
              </a:p>
            </p:txBody>
          </p:sp>
          <p:sp>
            <p:nvSpPr>
              <p:cNvPr id="77" name="Text Box 6">
                <a:extLst>
                  <a:ext uri="{FF2B5EF4-FFF2-40B4-BE49-F238E27FC236}">
                    <a16:creationId xmlns:a16="http://schemas.microsoft.com/office/drawing/2014/main" id="{B9492553-746C-4AA9-BAE9-2AE677FDAD22}"/>
                  </a:ext>
                </a:extLst>
              </p:cNvPr>
              <p:cNvSpPr txBox="1">
                <a:spLocks noChangeArrowheads="1"/>
              </p:cNvSpPr>
              <p:nvPr/>
            </p:nvSpPr>
            <p:spPr bwMode="auto">
              <a:xfrm>
                <a:off x="2438711" y="2743311"/>
                <a:ext cx="1904736" cy="99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spAutoFit/>
              </a:bodyPr>
              <a:lstStyle>
                <a:lvl1pPr defTabSz="820738">
                  <a:spcBef>
                    <a:spcPct val="20000"/>
                  </a:spcBef>
                  <a:buChar char="•"/>
                  <a:defRPr sz="2500">
                    <a:solidFill>
                      <a:srgbClr val="1F474F"/>
                    </a:solidFill>
                    <a:latin typeface="Arial" panose="020B0604020202020204" pitchFamily="34" charset="0"/>
                  </a:defRPr>
                </a:lvl1pPr>
                <a:lvl2pPr marL="742950" indent="-285750" defTabSz="820738">
                  <a:spcBef>
                    <a:spcPct val="20000"/>
                  </a:spcBef>
                  <a:buChar char="–"/>
                  <a:defRPr sz="2200">
                    <a:solidFill>
                      <a:srgbClr val="1F474F"/>
                    </a:solidFill>
                    <a:latin typeface="Arial" panose="020B0604020202020204" pitchFamily="34" charset="0"/>
                  </a:defRPr>
                </a:lvl2pPr>
                <a:lvl3pPr marL="1143000" indent="-228600" defTabSz="820738">
                  <a:spcBef>
                    <a:spcPct val="20000"/>
                  </a:spcBef>
                  <a:buChar char="•"/>
                  <a:defRPr sz="2200">
                    <a:solidFill>
                      <a:srgbClr val="1F474F"/>
                    </a:solidFill>
                    <a:latin typeface="Arial" panose="020B0604020202020204" pitchFamily="34" charset="0"/>
                  </a:defRPr>
                </a:lvl3pPr>
                <a:lvl4pPr marL="1600200" indent="-228600" defTabSz="820738">
                  <a:spcBef>
                    <a:spcPct val="20000"/>
                  </a:spcBef>
                  <a:buChar char="–"/>
                  <a:defRPr sz="1900">
                    <a:solidFill>
                      <a:srgbClr val="1F474F"/>
                    </a:solidFill>
                    <a:latin typeface="Arial" panose="020B0604020202020204" pitchFamily="34" charset="0"/>
                  </a:defRPr>
                </a:lvl4pPr>
                <a:lvl5pPr marL="2057400" indent="-228600" defTabSz="820738">
                  <a:spcBef>
                    <a:spcPct val="20000"/>
                  </a:spcBef>
                  <a:buChar char="»"/>
                  <a:defRPr sz="1600">
                    <a:solidFill>
                      <a:srgbClr val="1F474F"/>
                    </a:solidFill>
                    <a:latin typeface="Arial" panose="020B0604020202020204" pitchFamily="34" charset="0"/>
                  </a:defRPr>
                </a:lvl5pPr>
                <a:lvl6pPr marL="25146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lnSpc>
                    <a:spcPct val="90000"/>
                  </a:lnSpc>
                  <a:spcBef>
                    <a:spcPct val="50000"/>
                  </a:spcBef>
                  <a:buFontTx/>
                  <a:buNone/>
                  <a:defRPr/>
                </a:pPr>
                <a:r>
                  <a:rPr lang="ja-JP" altLang="en-US" sz="1600" b="1" u="sng"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1600" b="1" u="sng"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スキルの適合</a:t>
                </a:r>
              </a:p>
            </p:txBody>
          </p:sp>
        </p:grpSp>
        <p:grpSp>
          <p:nvGrpSpPr>
            <p:cNvPr id="66" name="Group 10">
              <a:extLst>
                <a:ext uri="{FF2B5EF4-FFF2-40B4-BE49-F238E27FC236}">
                  <a16:creationId xmlns:a16="http://schemas.microsoft.com/office/drawing/2014/main" id="{4AFD7655-07D3-48F2-8B1B-E0F6021FD2A4}"/>
                </a:ext>
              </a:extLst>
            </p:cNvPr>
            <p:cNvGrpSpPr>
              <a:grpSpLocks/>
            </p:cNvGrpSpPr>
            <p:nvPr/>
          </p:nvGrpSpPr>
          <p:grpSpPr bwMode="auto">
            <a:xfrm>
              <a:off x="4184911" y="1847850"/>
              <a:ext cx="2667000" cy="2212975"/>
              <a:chOff x="4185706" y="2279052"/>
              <a:chExt cx="2666702" cy="2211986"/>
            </a:xfrm>
          </p:grpSpPr>
          <p:sp>
            <p:nvSpPr>
              <p:cNvPr id="71" name="AutoShape 4">
                <a:extLst>
                  <a:ext uri="{FF2B5EF4-FFF2-40B4-BE49-F238E27FC236}">
                    <a16:creationId xmlns:a16="http://schemas.microsoft.com/office/drawing/2014/main" id="{81CE7CDD-E165-44CB-BCD2-4A14B919696F}"/>
                  </a:ext>
                </a:extLst>
              </p:cNvPr>
              <p:cNvSpPr>
                <a:spLocks noChangeAspect="1" noChangeArrowheads="1"/>
              </p:cNvSpPr>
              <p:nvPr/>
            </p:nvSpPr>
            <p:spPr bwMode="auto">
              <a:xfrm>
                <a:off x="4341003" y="2279052"/>
                <a:ext cx="2354000" cy="2211986"/>
              </a:xfrm>
              <a:prstGeom prst="ellipse">
                <a:avLst/>
              </a:prstGeom>
              <a:solidFill>
                <a:srgbClr val="A5D2DB"/>
              </a:solidFill>
              <a:ln w="38100">
                <a:solidFill>
                  <a:schemeClr val="tx1"/>
                </a:solidFill>
                <a:round/>
                <a:headEnd/>
                <a:tailEnd/>
              </a:ln>
              <a:effectLst>
                <a:outerShdw dist="107763" sx="999" sy="999" algn="ctr" rotWithShape="0">
                  <a:srgbClr val="808080"/>
                </a:outerShdw>
              </a:effectLst>
            </p:spPr>
            <p:txBody>
              <a:bodyPr wrap="none" anchor="ct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spcBef>
                    <a:spcPct val="0"/>
                  </a:spcBef>
                  <a:buFontTx/>
                  <a:buNone/>
                  <a:defRPr/>
                </a:pPr>
                <a:endParaRPr lang="en-US" altLang="ja-JP" sz="1400">
                  <a:solidFill>
                    <a:schemeClr val="bg1">
                      <a:lumMod val="50000"/>
                    </a:schemeClr>
                  </a:solidFill>
                  <a:ea typeface="ＭＳ Ｐゴシック" panose="020B0600070205080204" pitchFamily="50" charset="-128"/>
                </a:endParaRPr>
              </a:p>
            </p:txBody>
          </p:sp>
          <p:sp>
            <p:nvSpPr>
              <p:cNvPr id="72" name="Text Box 7">
                <a:extLst>
                  <a:ext uri="{FF2B5EF4-FFF2-40B4-BE49-F238E27FC236}">
                    <a16:creationId xmlns:a16="http://schemas.microsoft.com/office/drawing/2014/main" id="{6871421B-1F5A-4F3A-9EC4-59FF4129B313}"/>
                  </a:ext>
                </a:extLst>
              </p:cNvPr>
              <p:cNvSpPr txBox="1">
                <a:spLocks noChangeArrowheads="1"/>
              </p:cNvSpPr>
              <p:nvPr/>
            </p:nvSpPr>
            <p:spPr bwMode="auto">
              <a:xfrm>
                <a:off x="4185706" y="3012303"/>
                <a:ext cx="2666702" cy="79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spAutoFit/>
              </a:bodyPr>
              <a:lstStyle>
                <a:lvl1pPr defTabSz="820738">
                  <a:spcBef>
                    <a:spcPct val="20000"/>
                  </a:spcBef>
                  <a:buChar char="•"/>
                  <a:defRPr sz="2500">
                    <a:solidFill>
                      <a:srgbClr val="1F474F"/>
                    </a:solidFill>
                    <a:latin typeface="Arial" panose="020B0604020202020204" pitchFamily="34" charset="0"/>
                  </a:defRPr>
                </a:lvl1pPr>
                <a:lvl2pPr marL="742950" indent="-285750" defTabSz="820738">
                  <a:spcBef>
                    <a:spcPct val="20000"/>
                  </a:spcBef>
                  <a:buChar char="–"/>
                  <a:defRPr sz="2200">
                    <a:solidFill>
                      <a:srgbClr val="1F474F"/>
                    </a:solidFill>
                    <a:latin typeface="Arial" panose="020B0604020202020204" pitchFamily="34" charset="0"/>
                  </a:defRPr>
                </a:lvl2pPr>
                <a:lvl3pPr marL="1143000" indent="-228600" defTabSz="820738">
                  <a:spcBef>
                    <a:spcPct val="20000"/>
                  </a:spcBef>
                  <a:buChar char="•"/>
                  <a:defRPr sz="2200">
                    <a:solidFill>
                      <a:srgbClr val="1F474F"/>
                    </a:solidFill>
                    <a:latin typeface="Arial" panose="020B0604020202020204" pitchFamily="34" charset="0"/>
                  </a:defRPr>
                </a:lvl3pPr>
                <a:lvl4pPr marL="1600200" indent="-228600" defTabSz="820738">
                  <a:spcBef>
                    <a:spcPct val="20000"/>
                  </a:spcBef>
                  <a:buChar char="–"/>
                  <a:defRPr sz="1900">
                    <a:solidFill>
                      <a:srgbClr val="1F474F"/>
                    </a:solidFill>
                    <a:latin typeface="Arial" panose="020B0604020202020204" pitchFamily="34" charset="0"/>
                  </a:defRPr>
                </a:lvl4pPr>
                <a:lvl5pPr marL="2057400" indent="-228600" defTabSz="820738">
                  <a:spcBef>
                    <a:spcPct val="20000"/>
                  </a:spcBef>
                  <a:buChar char="»"/>
                  <a:defRPr sz="1600">
                    <a:solidFill>
                      <a:srgbClr val="1F474F"/>
                    </a:solidFill>
                    <a:latin typeface="Arial" panose="020B0604020202020204" pitchFamily="34" charset="0"/>
                  </a:defRPr>
                </a:lvl5pPr>
                <a:lvl6pPr marL="25146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lnSpc>
                    <a:spcPct val="40000"/>
                  </a:lnSpc>
                  <a:spcBef>
                    <a:spcPct val="50000"/>
                  </a:spcBef>
                  <a:buFontTx/>
                  <a:buNone/>
                  <a:defRPr/>
                </a:pPr>
                <a:r>
                  <a:rPr lang="en-US" altLang="ja-JP" sz="1600" b="1" u="sng">
                    <a:solidFill>
                      <a:schemeClr val="bg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u="sng">
                    <a:solidFill>
                      <a:schemeClr val="bg2"/>
                    </a:solidFill>
                    <a:latin typeface="Meiryo UI" panose="020B0604030504040204" pitchFamily="50" charset="-128"/>
                    <a:ea typeface="Meiryo UI" panose="020B0604030504040204" pitchFamily="50" charset="-128"/>
                    <a:cs typeface="Meiryo UI" panose="020B0604030504040204" pitchFamily="50" charset="-128"/>
                  </a:rPr>
                  <a:t>組織文化　　　　　　　　　</a:t>
                </a:r>
                <a:endParaRPr lang="en-US" altLang="ja-JP" sz="1600" b="1" u="sng">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40000"/>
                  </a:lnSpc>
                  <a:spcBef>
                    <a:spcPct val="50000"/>
                  </a:spcBef>
                  <a:buFontTx/>
                  <a:buNone/>
                  <a:defRPr/>
                </a:pPr>
                <a:r>
                  <a:rPr lang="ja-JP" altLang="en-US" sz="1600" b="1" u="sng">
                    <a:solidFill>
                      <a:schemeClr val="bg2"/>
                    </a:solidFill>
                    <a:latin typeface="Meiryo UI" panose="020B0604030504040204" pitchFamily="50" charset="-128"/>
                    <a:ea typeface="Meiryo UI" panose="020B0604030504040204" pitchFamily="50" charset="-128"/>
                    <a:cs typeface="Meiryo UI" panose="020B0604030504040204" pitchFamily="50" charset="-128"/>
                  </a:rPr>
                  <a:t>との適合</a:t>
                </a:r>
              </a:p>
            </p:txBody>
          </p:sp>
        </p:grpSp>
        <p:grpSp>
          <p:nvGrpSpPr>
            <p:cNvPr id="67" name="Group 4">
              <a:extLst>
                <a:ext uri="{FF2B5EF4-FFF2-40B4-BE49-F238E27FC236}">
                  <a16:creationId xmlns:a16="http://schemas.microsoft.com/office/drawing/2014/main" id="{207D5CD3-E9F3-4D4A-9997-B7F3AE12B102}"/>
                </a:ext>
              </a:extLst>
            </p:cNvPr>
            <p:cNvGrpSpPr>
              <a:grpSpLocks/>
            </p:cNvGrpSpPr>
            <p:nvPr/>
          </p:nvGrpSpPr>
          <p:grpSpPr bwMode="auto">
            <a:xfrm>
              <a:off x="3270250" y="3357561"/>
              <a:ext cx="2381250" cy="2212974"/>
              <a:chOff x="3270654" y="3846689"/>
              <a:chExt cx="2381466" cy="2213258"/>
            </a:xfrm>
          </p:grpSpPr>
          <p:sp>
            <p:nvSpPr>
              <p:cNvPr id="68" name="AutoShape 5">
                <a:extLst>
                  <a:ext uri="{FF2B5EF4-FFF2-40B4-BE49-F238E27FC236}">
                    <a16:creationId xmlns:a16="http://schemas.microsoft.com/office/drawing/2014/main" id="{D5833372-06A6-4A34-88D2-6EC0997A7958}"/>
                  </a:ext>
                </a:extLst>
              </p:cNvPr>
              <p:cNvSpPr>
                <a:spLocks noChangeAspect="1" noChangeArrowheads="1"/>
              </p:cNvSpPr>
              <p:nvPr/>
            </p:nvSpPr>
            <p:spPr bwMode="auto">
              <a:xfrm>
                <a:off x="3270654" y="3846689"/>
                <a:ext cx="2381466" cy="2213258"/>
              </a:xfrm>
              <a:prstGeom prst="ellipse">
                <a:avLst/>
              </a:prstGeom>
              <a:solidFill>
                <a:srgbClr val="1F474F"/>
              </a:solidFill>
              <a:ln w="38100">
                <a:solidFill>
                  <a:srgbClr val="000000"/>
                </a:solidFill>
                <a:round/>
                <a:headEnd/>
                <a:tailEnd/>
              </a:ln>
              <a:effectLst>
                <a:outerShdw dist="107763" sx="999" sy="999" algn="ctr" rotWithShape="0">
                  <a:srgbClr val="808080"/>
                </a:outerShdw>
              </a:effectLst>
            </p:spPr>
            <p:txBody>
              <a:bodyPr wrap="none" anchor="ct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spcBef>
                    <a:spcPct val="0"/>
                  </a:spcBef>
                  <a:buFontTx/>
                  <a:buNone/>
                  <a:defRPr/>
                </a:pPr>
                <a:endParaRPr lang="en-US" altLang="ja-JP" sz="1400">
                  <a:solidFill>
                    <a:srgbClr val="000000"/>
                  </a:solidFill>
                  <a:ea typeface="ＭＳ Ｐゴシック" panose="020B0600070205080204" pitchFamily="50" charset="-128"/>
                </a:endParaRPr>
              </a:p>
            </p:txBody>
          </p:sp>
          <p:sp>
            <p:nvSpPr>
              <p:cNvPr id="69" name="Text Box 14">
                <a:extLst>
                  <a:ext uri="{FF2B5EF4-FFF2-40B4-BE49-F238E27FC236}">
                    <a16:creationId xmlns:a16="http://schemas.microsoft.com/office/drawing/2014/main" id="{7B9EFCF6-C45A-49EA-BC59-881EB1235E2C}"/>
                  </a:ext>
                </a:extLst>
              </p:cNvPr>
              <p:cNvSpPr txBox="1">
                <a:spLocks noChangeArrowheads="1"/>
              </p:cNvSpPr>
              <p:nvPr/>
            </p:nvSpPr>
            <p:spPr bwMode="auto">
              <a:xfrm>
                <a:off x="3419893" y="4330939"/>
                <a:ext cx="2043299" cy="110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spAutoFit/>
              </a:bodyPr>
              <a:lstStyle>
                <a:lvl1pPr defTabSz="820738">
                  <a:spcBef>
                    <a:spcPct val="20000"/>
                  </a:spcBef>
                  <a:buChar char="•"/>
                  <a:defRPr sz="2500">
                    <a:solidFill>
                      <a:srgbClr val="1F474F"/>
                    </a:solidFill>
                    <a:latin typeface="Arial" panose="020B0604020202020204" pitchFamily="34" charset="0"/>
                  </a:defRPr>
                </a:lvl1pPr>
                <a:lvl2pPr marL="742950" indent="-285750" defTabSz="820738">
                  <a:spcBef>
                    <a:spcPct val="20000"/>
                  </a:spcBef>
                  <a:buChar char="–"/>
                  <a:defRPr sz="2200">
                    <a:solidFill>
                      <a:srgbClr val="1F474F"/>
                    </a:solidFill>
                    <a:latin typeface="Arial" panose="020B0604020202020204" pitchFamily="34" charset="0"/>
                  </a:defRPr>
                </a:lvl2pPr>
                <a:lvl3pPr marL="1143000" indent="-228600" defTabSz="820738">
                  <a:spcBef>
                    <a:spcPct val="20000"/>
                  </a:spcBef>
                  <a:buChar char="•"/>
                  <a:defRPr sz="2200">
                    <a:solidFill>
                      <a:srgbClr val="1F474F"/>
                    </a:solidFill>
                    <a:latin typeface="Arial" panose="020B0604020202020204" pitchFamily="34" charset="0"/>
                  </a:defRPr>
                </a:lvl3pPr>
                <a:lvl4pPr marL="1600200" indent="-228600" defTabSz="820738">
                  <a:spcBef>
                    <a:spcPct val="20000"/>
                  </a:spcBef>
                  <a:buChar char="–"/>
                  <a:defRPr sz="1900">
                    <a:solidFill>
                      <a:srgbClr val="1F474F"/>
                    </a:solidFill>
                    <a:latin typeface="Arial" panose="020B0604020202020204" pitchFamily="34" charset="0"/>
                  </a:defRPr>
                </a:lvl4pPr>
                <a:lvl5pPr marL="2057400" indent="-228600" defTabSz="820738">
                  <a:spcBef>
                    <a:spcPct val="20000"/>
                  </a:spcBef>
                  <a:buChar char="»"/>
                  <a:defRPr sz="1600">
                    <a:solidFill>
                      <a:srgbClr val="1F474F"/>
                    </a:solidFill>
                    <a:latin typeface="Arial" panose="020B0604020202020204" pitchFamily="34" charset="0"/>
                  </a:defRPr>
                </a:lvl5pPr>
                <a:lvl6pPr marL="25146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lnSpc>
                    <a:spcPct val="90000"/>
                  </a:lnSpc>
                  <a:spcBef>
                    <a:spcPct val="50000"/>
                  </a:spcBef>
                  <a:buFontTx/>
                  <a:buNone/>
                  <a:defRPr/>
                </a:pPr>
                <a:r>
                  <a:rPr lang="en-US" altLang="ja-JP" sz="1800" b="1" u="sng">
                    <a:solidFill>
                      <a:srgbClr val="FFFF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800" b="1" u="sng">
                    <a:solidFill>
                      <a:srgbClr val="FFFFFF"/>
                    </a:solidFill>
                    <a:latin typeface="Meiryo UI" panose="020B0604030504040204" pitchFamily="50" charset="-128"/>
                    <a:ea typeface="Meiryo UI" panose="020B0604030504040204" pitchFamily="50" charset="-128"/>
                    <a:cs typeface="Meiryo UI" panose="020B0604030504040204" pitchFamily="50" charset="-128"/>
                  </a:rPr>
                  <a:t>資質の適合</a:t>
                </a:r>
                <a:endParaRPr lang="en-US" altLang="ja-JP" sz="1800" b="1" u="sng">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78" name="TextBox 16">
            <a:extLst>
              <a:ext uri="{FF2B5EF4-FFF2-40B4-BE49-F238E27FC236}">
                <a16:creationId xmlns:a16="http://schemas.microsoft.com/office/drawing/2014/main" id="{D5E78A91-1301-4595-A992-638923D07DEC}"/>
              </a:ext>
            </a:extLst>
          </p:cNvPr>
          <p:cNvSpPr txBox="1">
            <a:spLocks noChangeArrowheads="1"/>
          </p:cNvSpPr>
          <p:nvPr/>
        </p:nvSpPr>
        <p:spPr bwMode="auto">
          <a:xfrm>
            <a:off x="10811382" y="1427011"/>
            <a:ext cx="1248031" cy="738664"/>
          </a:xfrm>
          <a:prstGeom prst="rect">
            <a:avLst/>
          </a:prstGeom>
          <a:no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685800" rtl="0" eaLnBrk="1" fontAlgn="auto" latinLnBrk="0" hangingPunct="1">
              <a:lnSpc>
                <a:spcPct val="100000"/>
              </a:lnSpc>
              <a:spcBef>
                <a:spcPct val="0"/>
              </a:spcBef>
              <a:spcAft>
                <a:spcPts val="0"/>
              </a:spcAft>
              <a:buClrTx/>
              <a:buSzTx/>
              <a:buFont typeface="Arial" pitchFamily="34" charset="0"/>
              <a:buNone/>
              <a:tabLst/>
              <a:defRPr/>
            </a:pPr>
            <a:r>
              <a:rPr kumimoji="0" lang="ja-JP" altLang="en-US" sz="1400" b="0" i="0" u="none" strike="noStrike" kern="0" cap="none" spc="0" normalizeH="0" baseline="0" noProof="0">
                <a:ln>
                  <a:noFill/>
                </a:ln>
                <a:solidFill>
                  <a:srgbClr val="000000"/>
                </a:solidFill>
                <a:effectLst/>
                <a:uLnTx/>
                <a:uFillTx/>
                <a:latin typeface="Meiryo UI" pitchFamily="50" charset="-128"/>
                <a:ea typeface="Meiryo UI" pitchFamily="50" charset="-128"/>
                <a:cs typeface="Meiryo UI" pitchFamily="50" charset="-128"/>
                <a:sym typeface="Arial"/>
                <a:rtl val="0"/>
              </a:rPr>
              <a:t>専門家による</a:t>
            </a:r>
            <a:endParaRPr kumimoji="0" lang="en-US" altLang="ja-JP" sz="1400" b="0" i="0" u="none" strike="noStrike" kern="0" cap="none" spc="0" normalizeH="0" baseline="0" noProof="0">
              <a:ln>
                <a:noFill/>
              </a:ln>
              <a:solidFill>
                <a:srgbClr val="000000"/>
              </a:solidFill>
              <a:effectLst/>
              <a:uLnTx/>
              <a:uFillTx/>
              <a:latin typeface="Meiryo UI" pitchFamily="50" charset="-128"/>
              <a:ea typeface="Meiryo UI" pitchFamily="50" charset="-128"/>
              <a:cs typeface="Meiryo UI" pitchFamily="50" charset="-128"/>
              <a:sym typeface="Arial"/>
              <a:rtl val="0"/>
            </a:endParaRPr>
          </a:p>
          <a:p>
            <a:pPr marL="0" marR="0" lvl="0" indent="0" algn="l" defTabSz="685800" rtl="0" eaLnBrk="1" fontAlgn="auto" latinLnBrk="0" hangingPunct="1">
              <a:lnSpc>
                <a:spcPct val="100000"/>
              </a:lnSpc>
              <a:spcBef>
                <a:spcPct val="0"/>
              </a:spcBef>
              <a:spcAft>
                <a:spcPts val="0"/>
              </a:spcAft>
              <a:buClrTx/>
              <a:buSzTx/>
              <a:buFont typeface="Arial" pitchFamily="34" charset="0"/>
              <a:buNone/>
              <a:tabLst/>
              <a:defRPr/>
            </a:pPr>
            <a:r>
              <a:rPr kumimoji="0" lang="ja-JP" altLang="en-US" sz="1400" b="0" i="0" u="none" strike="noStrike" kern="0" cap="none" spc="0" normalizeH="0" baseline="0" noProof="0">
                <a:ln>
                  <a:noFill/>
                </a:ln>
                <a:solidFill>
                  <a:srgbClr val="000000"/>
                </a:solidFill>
                <a:effectLst/>
                <a:uLnTx/>
                <a:uFillTx/>
                <a:latin typeface="Meiryo UI" pitchFamily="50" charset="-128"/>
                <a:ea typeface="Meiryo UI" pitchFamily="50" charset="-128"/>
                <a:cs typeface="Meiryo UI" pitchFamily="50" charset="-128"/>
                <a:sym typeface="Arial"/>
                <a:rtl val="0"/>
              </a:rPr>
              <a:t>コンピテンシー</a:t>
            </a:r>
            <a:endParaRPr kumimoji="0" lang="en-US" altLang="ja-JP" sz="1400" b="0" i="0" u="none" strike="noStrike" kern="0" cap="none" spc="0" normalizeH="0" baseline="0" noProof="0">
              <a:ln>
                <a:noFill/>
              </a:ln>
              <a:solidFill>
                <a:srgbClr val="000000"/>
              </a:solidFill>
              <a:effectLst/>
              <a:uLnTx/>
              <a:uFillTx/>
              <a:latin typeface="Meiryo UI" pitchFamily="50" charset="-128"/>
              <a:ea typeface="Meiryo UI" pitchFamily="50" charset="-128"/>
              <a:cs typeface="Meiryo UI" pitchFamily="50" charset="-128"/>
              <a:sym typeface="Arial"/>
              <a:rtl val="0"/>
            </a:endParaRPr>
          </a:p>
          <a:p>
            <a:pPr marL="0" marR="0" lvl="0" indent="0" algn="l" defTabSz="685800" rtl="0" eaLnBrk="1" fontAlgn="auto" latinLnBrk="0" hangingPunct="1">
              <a:lnSpc>
                <a:spcPct val="100000"/>
              </a:lnSpc>
              <a:spcBef>
                <a:spcPct val="0"/>
              </a:spcBef>
              <a:spcAft>
                <a:spcPts val="0"/>
              </a:spcAft>
              <a:buClrTx/>
              <a:buSzTx/>
              <a:buFont typeface="Arial" pitchFamily="34" charset="0"/>
              <a:buNone/>
              <a:tabLst/>
              <a:defRPr/>
            </a:pPr>
            <a:r>
              <a:rPr kumimoji="0" lang="ja-JP" altLang="en-US" sz="1400" kern="0">
                <a:solidFill>
                  <a:srgbClr val="000000"/>
                </a:solidFill>
                <a:latin typeface="Meiryo UI" pitchFamily="50" charset="-128"/>
                <a:ea typeface="Meiryo UI" pitchFamily="50" charset="-128"/>
                <a:cs typeface="Meiryo UI" pitchFamily="50" charset="-128"/>
                <a:sym typeface="Arial"/>
                <a:rtl val="0"/>
              </a:rPr>
              <a:t>インタビュー</a:t>
            </a:r>
            <a:endParaRPr kumimoji="0" lang="en-US" altLang="ja-JP" sz="1400" b="0" i="0" u="none" strike="noStrike" kern="0" cap="none" spc="0" normalizeH="0" baseline="0" noProof="0">
              <a:ln>
                <a:noFill/>
              </a:ln>
              <a:solidFill>
                <a:srgbClr val="000000"/>
              </a:solidFill>
              <a:effectLst/>
              <a:uLnTx/>
              <a:uFillTx/>
              <a:latin typeface="Meiryo UI" pitchFamily="50" charset="-128"/>
              <a:ea typeface="Meiryo UI" pitchFamily="50" charset="-128"/>
              <a:cs typeface="Meiryo UI" pitchFamily="50" charset="-128"/>
              <a:sym typeface="Arial"/>
              <a:rtl val="0"/>
            </a:endParaRPr>
          </a:p>
        </p:txBody>
      </p:sp>
      <p:sp>
        <p:nvSpPr>
          <p:cNvPr id="79" name="TextBox 16">
            <a:extLst>
              <a:ext uri="{FF2B5EF4-FFF2-40B4-BE49-F238E27FC236}">
                <a16:creationId xmlns:a16="http://schemas.microsoft.com/office/drawing/2014/main" id="{59F9C6F6-FB59-46CD-BFCC-3D28737C6DFB}"/>
              </a:ext>
            </a:extLst>
          </p:cNvPr>
          <p:cNvSpPr txBox="1">
            <a:spLocks noChangeArrowheads="1"/>
          </p:cNvSpPr>
          <p:nvPr/>
        </p:nvSpPr>
        <p:spPr bwMode="auto">
          <a:xfrm>
            <a:off x="7021388" y="1563616"/>
            <a:ext cx="1378116" cy="523220"/>
          </a:xfrm>
          <a:prstGeom prst="rect">
            <a:avLst/>
          </a:prstGeom>
          <a:no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685800" rtl="0" eaLnBrk="1" fontAlgn="auto" latinLnBrk="0" hangingPunct="1">
              <a:lnSpc>
                <a:spcPct val="100000"/>
              </a:lnSpc>
              <a:spcBef>
                <a:spcPct val="0"/>
              </a:spcBef>
              <a:spcAft>
                <a:spcPts val="0"/>
              </a:spcAft>
              <a:buClrTx/>
              <a:buSzTx/>
              <a:buFont typeface="Arial" pitchFamily="34" charset="0"/>
              <a:buNone/>
              <a:tabLst/>
              <a:defRPr/>
            </a:pPr>
            <a:r>
              <a:rPr kumimoji="0" lang="ja-JP" altLang="en-US" sz="1400" b="0"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社内の実績・評価に基づく選定</a:t>
            </a:r>
            <a:endParaRPr kumimoji="0" lang="en-US" altLang="ja-JP" sz="1400" b="0"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endParaRPr>
          </a:p>
        </p:txBody>
      </p:sp>
      <p:sp>
        <p:nvSpPr>
          <p:cNvPr id="97" name="二等辺三角形 96">
            <a:extLst>
              <a:ext uri="{FF2B5EF4-FFF2-40B4-BE49-F238E27FC236}">
                <a16:creationId xmlns:a16="http://schemas.microsoft.com/office/drawing/2014/main" id="{7DEF27BD-9193-4B99-8E6A-6040081BBC3A}"/>
              </a:ext>
            </a:extLst>
          </p:cNvPr>
          <p:cNvSpPr/>
          <p:nvPr/>
        </p:nvSpPr>
        <p:spPr>
          <a:xfrm rot="5400000">
            <a:off x="3217719" y="1721287"/>
            <a:ext cx="1352837" cy="366277"/>
          </a:xfrm>
          <a:prstGeom prst="triangle">
            <a:avLst>
              <a:gd name="adj" fmla="val 50000"/>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00" kern="0">
              <a:solidFill>
                <a:srgbClr val="FFFFFF"/>
              </a:solidFill>
              <a:latin typeface="Arial"/>
              <a:ea typeface="ＭＳ Ｐゴシック" panose="020B0600070205080204" pitchFamily="50" charset="-128"/>
              <a:sym typeface="Arial"/>
              <a:rtl val="0"/>
            </a:endParaRPr>
          </a:p>
        </p:txBody>
      </p:sp>
      <p:sp>
        <p:nvSpPr>
          <p:cNvPr id="5" name="フッター プレースホルダー 4">
            <a:extLst>
              <a:ext uri="{FF2B5EF4-FFF2-40B4-BE49-F238E27FC236}">
                <a16:creationId xmlns:a16="http://schemas.microsoft.com/office/drawing/2014/main" id="{3348B21B-D345-5205-978F-C9F09210E09B}"/>
              </a:ext>
            </a:extLst>
          </p:cNvPr>
          <p:cNvSpPr>
            <a:spLocks noGrp="1"/>
          </p:cNvSpPr>
          <p:nvPr>
            <p:ph type="ftr" idx="11"/>
          </p:nvPr>
        </p:nvSpPr>
        <p:spPr>
          <a:xfrm>
            <a:off x="4165600" y="6587855"/>
            <a:ext cx="3860800" cy="365125"/>
          </a:xfrm>
        </p:spPr>
        <p:txBody>
          <a:bodyPr/>
          <a:lstStyle/>
          <a:p>
            <a:r>
              <a:rPr lang="en-US" dirty="0"/>
              <a:t>Copyright©️ 2023 HRD, Inc. All Rights Reserved. Strictly Confidential.</a:t>
            </a:r>
          </a:p>
        </p:txBody>
      </p:sp>
    </p:spTree>
    <p:extLst>
      <p:ext uri="{BB962C8B-B14F-4D97-AF65-F5344CB8AC3E}">
        <p14:creationId xmlns:p14="http://schemas.microsoft.com/office/powerpoint/2010/main" val="6333126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500"/>
                                        <p:tgtEl>
                                          <p:spTgt spid="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500"/>
                                        <p:tgtEl>
                                          <p:spTgt spid="7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24"/>
                                        </p:tgtEl>
                                        <p:attrNameLst>
                                          <p:attrName>style.visibility</p:attrName>
                                        </p:attrNameLst>
                                      </p:cBhvr>
                                      <p:to>
                                        <p:strVal val="visible"/>
                                      </p:to>
                                    </p:set>
                                    <p:animEffect transition="in" filter="fade">
                                      <p:cBhvr>
                                        <p:cTn id="24" dur="500"/>
                                        <p:tgtEl>
                                          <p:spTgt spid="1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5"/>
                                        </p:tgtEl>
                                        <p:attrNameLst>
                                          <p:attrName>style.visibility</p:attrName>
                                        </p:attrNameLst>
                                      </p:cBhvr>
                                      <p:to>
                                        <p:strVal val="visible"/>
                                      </p:to>
                                    </p:set>
                                    <p:animEffect transition="in" filter="fade">
                                      <p:cBhvr>
                                        <p:cTn id="30" dur="500"/>
                                        <p:tgtEl>
                                          <p:spTgt spid="1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fade">
                                      <p:cBhvr>
                                        <p:cTn id="33" dur="500"/>
                                        <p:tgtEl>
                                          <p:spTgt spid="1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500"/>
                                        <p:tgtEl>
                                          <p:spTgt spid="9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par>
                                <p:cTn id="42" presetID="10"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23" grpId="0"/>
      <p:bldP spid="125" grpId="0"/>
      <p:bldP spid="48" grpId="0" animBg="1"/>
      <p:bldP spid="3" grpId="0" animBg="1"/>
      <p:bldP spid="78" grpId="0"/>
      <p:bldP spid="79" grpId="0"/>
      <p:bldP spid="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EAFF062-C323-4E4C-8443-A6566516F632}"/>
              </a:ext>
            </a:extLst>
          </p:cNvPr>
          <p:cNvSpPr/>
          <p:nvPr/>
        </p:nvSpPr>
        <p:spPr>
          <a:xfrm>
            <a:off x="0" y="1752600"/>
            <a:ext cx="12192000" cy="266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1555" name="タイトル 3">
            <a:extLst>
              <a:ext uri="{FF2B5EF4-FFF2-40B4-BE49-F238E27FC236}">
                <a16:creationId xmlns:a16="http://schemas.microsoft.com/office/drawing/2014/main" id="{B4BD719E-F4F7-45E9-880F-E219F305919B}"/>
              </a:ext>
            </a:extLst>
          </p:cNvPr>
          <p:cNvSpPr>
            <a:spLocks noGrp="1"/>
          </p:cNvSpPr>
          <p:nvPr>
            <p:ph type="ctrTitle" idx="4294967295"/>
          </p:nvPr>
        </p:nvSpPr>
        <p:spPr>
          <a:xfrm>
            <a:off x="0" y="2351087"/>
            <a:ext cx="12192000" cy="1470025"/>
          </a:xfrm>
        </p:spPr>
        <p:txBody>
          <a:bodyPr/>
          <a:lstStyle/>
          <a:p>
            <a:r>
              <a:rPr kumimoji="1" lang="ja-JP" altLang="en-US" sz="4000" b="1">
                <a:latin typeface="ＭＳ Ｐゴシック" panose="020B0600070205080204" pitchFamily="50" charset="-128"/>
              </a:rPr>
              <a:t>ファストトラック</a:t>
            </a:r>
          </a:p>
        </p:txBody>
      </p:sp>
      <p:sp>
        <p:nvSpPr>
          <p:cNvPr id="2" name="スライド番号プレースホルダー 1">
            <a:extLst>
              <a:ext uri="{FF2B5EF4-FFF2-40B4-BE49-F238E27FC236}">
                <a16:creationId xmlns:a16="http://schemas.microsoft.com/office/drawing/2014/main" id="{D1B19D98-DF2C-405E-AFED-EDCCA99DA71D}"/>
              </a:ext>
            </a:extLst>
          </p:cNvPr>
          <p:cNvSpPr>
            <a:spLocks noGrp="1"/>
          </p:cNvSpPr>
          <p:nvPr>
            <p:ph type="sldNum" sz="quarter" idx="11"/>
          </p:nvPr>
        </p:nvSpPr>
        <p:spPr>
          <a:xfrm>
            <a:off x="8089418" y="6356354"/>
            <a:ext cx="3860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50" charset="-128"/>
                <a:cs typeface="+mn-cs"/>
              </a:rPr>
              <a:t>11</a:t>
            </a:r>
          </a:p>
        </p:txBody>
      </p:sp>
      <p:sp>
        <p:nvSpPr>
          <p:cNvPr id="3" name="フッター プレースホルダー 2">
            <a:extLst>
              <a:ext uri="{FF2B5EF4-FFF2-40B4-BE49-F238E27FC236}">
                <a16:creationId xmlns:a16="http://schemas.microsoft.com/office/drawing/2014/main" id="{0180C1BC-A3CC-23E0-DFB4-70E56D54D8E8}"/>
              </a:ext>
            </a:extLst>
          </p:cNvPr>
          <p:cNvSpPr>
            <a:spLocks noGrp="1"/>
          </p:cNvSpPr>
          <p:nvPr>
            <p:ph type="ftr" idx="11"/>
          </p:nvPr>
        </p:nvSpPr>
        <p:spPr>
          <a:xfrm>
            <a:off x="4165600" y="6356353"/>
            <a:ext cx="3860800" cy="365125"/>
          </a:xfrm>
        </p:spPr>
        <p:txBody>
          <a:bodyPr/>
          <a:lstStyle/>
          <a:p>
            <a:r>
              <a:rPr lang="en-US" dirty="0"/>
              <a:t>Copyright©️ 2023 HRD, Inc. All Rights Reserved. Strictly Confidential.</a:t>
            </a:r>
          </a:p>
        </p:txBody>
      </p:sp>
    </p:spTree>
    <p:extLst>
      <p:ext uri="{BB962C8B-B14F-4D97-AF65-F5344CB8AC3E}">
        <p14:creationId xmlns:p14="http://schemas.microsoft.com/office/powerpoint/2010/main" val="2814646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334C63FA-DFDC-405C-86B1-7AF88337EE65}"/>
              </a:ext>
            </a:extLst>
          </p:cNvPr>
          <p:cNvPicPr>
            <a:picLocks noChangeAspect="1"/>
          </p:cNvPicPr>
          <p:nvPr/>
        </p:nvPicPr>
        <p:blipFill>
          <a:blip r:embed="rId3"/>
          <a:stretch>
            <a:fillRect/>
          </a:stretch>
        </p:blipFill>
        <p:spPr>
          <a:xfrm>
            <a:off x="0" y="1688197"/>
            <a:ext cx="12192000" cy="5209761"/>
          </a:xfrm>
          <a:prstGeom prst="rect">
            <a:avLst/>
          </a:prstGeom>
        </p:spPr>
      </p:pic>
      <p:sp>
        <p:nvSpPr>
          <p:cNvPr id="2" name="スライド番号プレースホルダー 1">
            <a:extLst>
              <a:ext uri="{FF2B5EF4-FFF2-40B4-BE49-F238E27FC236}">
                <a16:creationId xmlns:a16="http://schemas.microsoft.com/office/drawing/2014/main" id="{1E3AE0F5-F48E-40E8-B43C-812B61648CD1}"/>
              </a:ext>
            </a:extLst>
          </p:cNvPr>
          <p:cNvSpPr>
            <a:spLocks noGrp="1"/>
          </p:cNvSpPr>
          <p:nvPr>
            <p:ph type="sldNum" idx="12"/>
          </p:nvPr>
        </p:nvSpPr>
        <p:spPr>
          <a:noFill/>
        </p:spPr>
        <p:txBody>
          <a:bodyPr/>
          <a:lstStyle/>
          <a:p>
            <a:pPr algn="r"/>
            <a:fld id="{EDF4CB79-562A-46E1-8054-4C9F45C94D3A}" type="slidenum">
              <a:rPr lang="en-US" altLang="ja-JP" sz="1200" smtClean="0"/>
              <a:pPr algn="r"/>
              <a:t>12</a:t>
            </a:fld>
            <a:endParaRPr lang="en-US" altLang="ja-JP" sz="1200"/>
          </a:p>
        </p:txBody>
      </p:sp>
      <p:sp>
        <p:nvSpPr>
          <p:cNvPr id="3" name="テキスト ボックス 25">
            <a:extLst>
              <a:ext uri="{FF2B5EF4-FFF2-40B4-BE49-F238E27FC236}">
                <a16:creationId xmlns:a16="http://schemas.microsoft.com/office/drawing/2014/main" id="{EF1ADB20-AAC5-4708-95F8-7C4549111BEC}"/>
              </a:ext>
            </a:extLst>
          </p:cNvPr>
          <p:cNvSpPr txBox="1">
            <a:spLocks noChangeArrowheads="1"/>
          </p:cNvSpPr>
          <p:nvPr/>
        </p:nvSpPr>
        <p:spPr bwMode="auto">
          <a:xfrm>
            <a:off x="368589" y="93027"/>
            <a:ext cx="1103283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57175" marR="0" lvl="0" indent="-257175" algn="l" defTabSz="685800" rtl="0" eaLnBrk="1" fontAlgn="base" latinLnBrk="0" hangingPunct="1">
              <a:lnSpc>
                <a:spcPct val="100000"/>
              </a:lnSpc>
              <a:spcBef>
                <a:spcPts val="900"/>
              </a:spcBef>
              <a:spcAft>
                <a:spcPct val="0"/>
              </a:spcAft>
              <a:buClrTx/>
              <a:buSzTx/>
              <a:buFont typeface="Wingdings" panose="05000000000000000000" pitchFamily="2" charset="2"/>
              <a:buChar char="n"/>
              <a:tabLst/>
              <a:defRPr/>
            </a:pPr>
            <a:r>
              <a:rPr kumimoji="1" lang="ja-JP" altLang="en-US" sz="28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ファストトラック（早期の選抜・抜擢）</a:t>
            </a:r>
            <a:r>
              <a:rPr lang="ja-JP" altLang="en-US" sz="2800" b="1" u="sng"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における企業のニーズ</a:t>
            </a:r>
            <a:endParaRPr kumimoji="1" lang="en-US" altLang="ja-JP" sz="28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7" name="テキスト プレースホルダー 4">
            <a:extLst>
              <a:ext uri="{FF2B5EF4-FFF2-40B4-BE49-F238E27FC236}">
                <a16:creationId xmlns:a16="http://schemas.microsoft.com/office/drawing/2014/main" id="{351C70E6-D32C-4887-9F44-6CC830ABF73F}"/>
              </a:ext>
            </a:extLst>
          </p:cNvPr>
          <p:cNvSpPr txBox="1">
            <a:spLocks/>
          </p:cNvSpPr>
          <p:nvPr/>
        </p:nvSpPr>
        <p:spPr>
          <a:xfrm>
            <a:off x="431117" y="592891"/>
            <a:ext cx="11329766" cy="1090235"/>
          </a:xfrm>
          <a:prstGeom prst="rect">
            <a:avLst/>
          </a:prstGeom>
          <a:noFill/>
          <a:ln>
            <a:noFill/>
          </a:ln>
          <a:effectLst/>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2000" kern="1200">
                <a:solidFill>
                  <a:srgbClr val="4D4D4D"/>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dirty="0">
                <a:latin typeface="ＭＳ Ｐゴシック" panose="020B0600070205080204" pitchFamily="50" charset="-128"/>
                <a:ea typeface="ＭＳ Ｐゴシック" panose="020B0600070205080204" pitchFamily="50" charset="-128"/>
              </a:rPr>
              <a:t>変革の時代を担う優秀なリーダーを発掘するために、若手層の戦力化のスピードを上げる必要性が高まっています。リーダー候補の早期発掘、育成の側面と、優秀な若手のリテンションの側面があります。</a:t>
            </a:r>
            <a:endParaRPr kumimoji="1" lang="en-US" altLang="ja-JP" sz="20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 name="正方形/長方形 7">
            <a:extLst>
              <a:ext uri="{FF2B5EF4-FFF2-40B4-BE49-F238E27FC236}">
                <a16:creationId xmlns:a16="http://schemas.microsoft.com/office/drawing/2014/main" id="{51E95E46-0CEA-4B26-8F5F-CEADA5C816DD}"/>
              </a:ext>
            </a:extLst>
          </p:cNvPr>
          <p:cNvSpPr/>
          <p:nvPr/>
        </p:nvSpPr>
        <p:spPr>
          <a:xfrm>
            <a:off x="4597058" y="1990538"/>
            <a:ext cx="6289245" cy="1152128"/>
          </a:xfrm>
          <a:prstGeom prst="rect">
            <a:avLst/>
          </a:prstGeom>
          <a:solidFill>
            <a:schemeClr val="bg1">
              <a:alpha val="94000"/>
            </a:schemeClr>
          </a:solidFill>
          <a:ln w="9525" cap="flat" cmpd="sng" algn="ctr">
            <a:solidFill>
              <a:srgbClr val="1F497D">
                <a:lumMod val="40000"/>
                <a:lumOff val="60000"/>
              </a:srgbClr>
            </a:solidFill>
            <a:prstDash val="solid"/>
          </a:ln>
          <a:effectLst/>
        </p:spPr>
        <p:txBody>
          <a:bodyPr rtlCol="0" anchor="t"/>
          <a:lstStyle/>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将来のリーダー候補人材が枯渇しており、素養ある若手人材を見極めたいが、その術がない。</a:t>
            </a:r>
            <a:endParaRPr kumimoji="0" lang="en-US" altLang="ja-JP"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334E7C14-210E-4505-A684-C0AFEB90ADF4}"/>
              </a:ext>
            </a:extLst>
          </p:cNvPr>
          <p:cNvSpPr/>
          <p:nvPr/>
        </p:nvSpPr>
        <p:spPr>
          <a:xfrm>
            <a:off x="4597058" y="3751434"/>
            <a:ext cx="6289245" cy="1152128"/>
          </a:xfrm>
          <a:prstGeom prst="rect">
            <a:avLst/>
          </a:prstGeom>
          <a:solidFill>
            <a:schemeClr val="bg1">
              <a:alpha val="94000"/>
            </a:schemeClr>
          </a:solidFill>
          <a:ln w="9525" cap="flat" cmpd="sng" algn="ctr">
            <a:solidFill>
              <a:srgbClr val="1F497D">
                <a:lumMod val="40000"/>
                <a:lumOff val="60000"/>
              </a:srgbClr>
            </a:solidFill>
            <a:prstDash val="solid"/>
          </a:ln>
          <a:effectLst/>
        </p:spPr>
        <p:txBody>
          <a:bodyPr rtlCol="0" anchor="t"/>
          <a:lstStyle/>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kern="0">
                <a:solidFill>
                  <a:srgbClr val="4D4D4D"/>
                </a:solidFill>
                <a:latin typeface="ＭＳ Ｐゴシック" panose="020B0600070205080204" pitchFamily="50" charset="-128"/>
                <a:ea typeface="ＭＳ Ｐゴシック" panose="020B0600070205080204" pitchFamily="50" charset="-128"/>
              </a:rPr>
              <a:t>優秀な人材が活躍できる場を提供できないことによる人材流出の懸念を解消したい。</a:t>
            </a:r>
            <a:endParaRPr kumimoji="0" lang="ja-JP" altLang="en-US"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 name="正方形/長方形 9">
            <a:extLst>
              <a:ext uri="{FF2B5EF4-FFF2-40B4-BE49-F238E27FC236}">
                <a16:creationId xmlns:a16="http://schemas.microsoft.com/office/drawing/2014/main" id="{C80E3942-024D-4E62-A9E1-CE0C8D024A0B}"/>
              </a:ext>
            </a:extLst>
          </p:cNvPr>
          <p:cNvSpPr/>
          <p:nvPr/>
        </p:nvSpPr>
        <p:spPr>
          <a:xfrm>
            <a:off x="4597058" y="5512330"/>
            <a:ext cx="6289245" cy="1152128"/>
          </a:xfrm>
          <a:prstGeom prst="rect">
            <a:avLst/>
          </a:prstGeom>
          <a:solidFill>
            <a:schemeClr val="bg1">
              <a:alpha val="94000"/>
            </a:schemeClr>
          </a:solidFill>
          <a:ln w="9525" cap="flat" cmpd="sng" algn="ctr">
            <a:solidFill>
              <a:srgbClr val="1F497D">
                <a:lumMod val="40000"/>
                <a:lumOff val="60000"/>
              </a:srgbClr>
            </a:solidFill>
            <a:prstDash val="solid"/>
          </a:ln>
          <a:effectLst/>
        </p:spPr>
        <p:txBody>
          <a:bodyPr rtlCol="0" anchor="t"/>
          <a:lstStyle/>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kern="0">
                <a:solidFill>
                  <a:srgbClr val="4D4D4D"/>
                </a:solidFill>
                <a:latin typeface="ＭＳ Ｐゴシック" panose="020B0600070205080204" pitchFamily="50" charset="-128"/>
                <a:ea typeface="ＭＳ Ｐゴシック" panose="020B0600070205080204" pitchFamily="50" charset="-128"/>
              </a:rPr>
              <a:t>環境変化の激しい中で、従来通り時間をかけて育て、経験年数に応じた昇進ではたちゆかなくなる危機感がある。</a:t>
            </a:r>
            <a:endParaRPr kumimoji="0" lang="en-US" altLang="ja-JP"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 name="正方形/長方形 10">
            <a:extLst>
              <a:ext uri="{FF2B5EF4-FFF2-40B4-BE49-F238E27FC236}">
                <a16:creationId xmlns:a16="http://schemas.microsoft.com/office/drawing/2014/main" id="{2DBD17D3-8488-4392-8ED4-D54A8D64DB80}"/>
              </a:ext>
            </a:extLst>
          </p:cNvPr>
          <p:cNvSpPr/>
          <p:nvPr/>
        </p:nvSpPr>
        <p:spPr>
          <a:xfrm>
            <a:off x="795291" y="1990537"/>
            <a:ext cx="1499624" cy="4679925"/>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kern="0">
                <a:solidFill>
                  <a:prstClr val="white"/>
                </a:solidFill>
                <a:latin typeface="ＭＳ Ｐゴシック" panose="020B0600070205080204" pitchFamily="50" charset="-128"/>
                <a:ea typeface="ＭＳ Ｐゴシック" panose="020B0600070205080204" pitchFamily="50" charset="-128"/>
              </a:rPr>
              <a:t>代表的な</a:t>
            </a:r>
            <a:endParaRPr kumimoji="0" lang="en-US" altLang="ja-JP" sz="2000" b="1" kern="0">
              <a:solidFill>
                <a:prstClr val="white"/>
              </a:solidFill>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課題背景</a:t>
            </a:r>
          </a:p>
        </p:txBody>
      </p:sp>
      <p:sp>
        <p:nvSpPr>
          <p:cNvPr id="12" name="正方形/長方形 11">
            <a:extLst>
              <a:ext uri="{FF2B5EF4-FFF2-40B4-BE49-F238E27FC236}">
                <a16:creationId xmlns:a16="http://schemas.microsoft.com/office/drawing/2014/main" id="{F05B531D-6C32-4476-A212-9F541101B430}"/>
              </a:ext>
            </a:extLst>
          </p:cNvPr>
          <p:cNvSpPr/>
          <p:nvPr/>
        </p:nvSpPr>
        <p:spPr>
          <a:xfrm>
            <a:off x="2623598" y="1990512"/>
            <a:ext cx="1973458" cy="1152128"/>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リーダー候補の</a:t>
            </a:r>
            <a:endParaRPr kumimoji="0" lang="en-US" altLang="ja-JP"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早期発掘</a:t>
            </a:r>
          </a:p>
        </p:txBody>
      </p:sp>
      <p:sp>
        <p:nvSpPr>
          <p:cNvPr id="13" name="正方形/長方形 12">
            <a:extLst>
              <a:ext uri="{FF2B5EF4-FFF2-40B4-BE49-F238E27FC236}">
                <a16:creationId xmlns:a16="http://schemas.microsoft.com/office/drawing/2014/main" id="{F5D59599-E099-49EF-8651-A149D53DC7DB}"/>
              </a:ext>
            </a:extLst>
          </p:cNvPr>
          <p:cNvSpPr/>
          <p:nvPr/>
        </p:nvSpPr>
        <p:spPr>
          <a:xfrm>
            <a:off x="2623598" y="5518334"/>
            <a:ext cx="1973458" cy="1152128"/>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kern="0">
                <a:solidFill>
                  <a:prstClr val="white"/>
                </a:solidFill>
                <a:latin typeface="ＭＳ Ｐゴシック" panose="020B0600070205080204" pitchFamily="50" charset="-128"/>
                <a:ea typeface="ＭＳ Ｐゴシック" panose="020B0600070205080204" pitchFamily="50" charset="-128"/>
              </a:rPr>
              <a:t>育成スピードの</a:t>
            </a:r>
            <a:endParaRPr kumimoji="0" lang="en-US" altLang="ja-JP" sz="2000" b="1" kern="0">
              <a:solidFill>
                <a:prstClr val="white"/>
              </a:solidFill>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kern="0">
                <a:solidFill>
                  <a:prstClr val="white"/>
                </a:solidFill>
                <a:latin typeface="ＭＳ Ｐゴシック" panose="020B0600070205080204" pitchFamily="50" charset="-128"/>
                <a:ea typeface="ＭＳ Ｐゴシック" panose="020B0600070205080204" pitchFamily="50" charset="-128"/>
              </a:rPr>
              <a:t>向上</a:t>
            </a:r>
            <a:endPar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4" name="正方形/長方形 13">
            <a:extLst>
              <a:ext uri="{FF2B5EF4-FFF2-40B4-BE49-F238E27FC236}">
                <a16:creationId xmlns:a16="http://schemas.microsoft.com/office/drawing/2014/main" id="{25E494EA-C6AD-4AED-AE7F-09486F5476BC}"/>
              </a:ext>
            </a:extLst>
          </p:cNvPr>
          <p:cNvSpPr/>
          <p:nvPr/>
        </p:nvSpPr>
        <p:spPr>
          <a:xfrm>
            <a:off x="2623598" y="3754434"/>
            <a:ext cx="1973458" cy="1152128"/>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kern="0">
                <a:solidFill>
                  <a:prstClr val="white"/>
                </a:solidFill>
                <a:latin typeface="ＭＳ Ｐゴシック" panose="020B0600070205080204" pitchFamily="50" charset="-128"/>
                <a:ea typeface="ＭＳ Ｐゴシック" panose="020B0600070205080204" pitchFamily="50" charset="-128"/>
              </a:rPr>
              <a:t>優秀人材の</a:t>
            </a:r>
            <a:endParaRPr kumimoji="0" lang="en-US" altLang="ja-JP" sz="2000" b="1" kern="0">
              <a:solidFill>
                <a:prstClr val="white"/>
              </a:solidFill>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kern="0">
                <a:solidFill>
                  <a:prstClr val="white"/>
                </a:solidFill>
                <a:latin typeface="ＭＳ Ｐゴシック" panose="020B0600070205080204" pitchFamily="50" charset="-128"/>
                <a:ea typeface="ＭＳ Ｐゴシック" panose="020B0600070205080204" pitchFamily="50" charset="-128"/>
              </a:rPr>
              <a:t>リテンション</a:t>
            </a:r>
            <a:endParaRPr kumimoji="0" lang="en-US" altLang="ja-JP" sz="2000" b="1" kern="0">
              <a:solidFill>
                <a:prstClr val="white"/>
              </a:solidFill>
              <a:latin typeface="ＭＳ Ｐゴシック" panose="020B0600070205080204" pitchFamily="50" charset="-128"/>
              <a:ea typeface="ＭＳ Ｐゴシック" panose="020B0600070205080204" pitchFamily="50" charset="-128"/>
            </a:endParaRPr>
          </a:p>
        </p:txBody>
      </p:sp>
      <p:sp>
        <p:nvSpPr>
          <p:cNvPr id="4" name="フッター プレースホルダー 3">
            <a:extLst>
              <a:ext uri="{FF2B5EF4-FFF2-40B4-BE49-F238E27FC236}">
                <a16:creationId xmlns:a16="http://schemas.microsoft.com/office/drawing/2014/main" id="{87F969C1-4B90-0BF3-6498-C9CB8EA8B28F}"/>
              </a:ext>
            </a:extLst>
          </p:cNvPr>
          <p:cNvSpPr>
            <a:spLocks noGrp="1"/>
          </p:cNvSpPr>
          <p:nvPr>
            <p:ph type="ftr" idx="11"/>
          </p:nvPr>
        </p:nvSpPr>
        <p:spPr/>
        <p:txBody>
          <a:bodyPr/>
          <a:lstStyle/>
          <a:p>
            <a:r>
              <a:rPr lang="en-US"/>
              <a:t>Copyright©️ 2023 HRD, Inc. All Rights Reserved. Strictly Confidential.</a:t>
            </a:r>
          </a:p>
        </p:txBody>
      </p:sp>
    </p:spTree>
    <p:extLst>
      <p:ext uri="{BB962C8B-B14F-4D97-AF65-F5344CB8AC3E}">
        <p14:creationId xmlns:p14="http://schemas.microsoft.com/office/powerpoint/2010/main" val="30239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451">
            <a:extLst>
              <a:ext uri="{FF2B5EF4-FFF2-40B4-BE49-F238E27FC236}">
                <a16:creationId xmlns:a16="http://schemas.microsoft.com/office/drawing/2014/main" id="{90CCA8A3-BCFE-47F1-9E7B-D052EA98704A}"/>
              </a:ext>
            </a:extLst>
          </p:cNvPr>
          <p:cNvSpPr/>
          <p:nvPr/>
        </p:nvSpPr>
        <p:spPr>
          <a:xfrm>
            <a:off x="8204074" y="1131381"/>
            <a:ext cx="3993506" cy="3825796"/>
          </a:xfrm>
          <a:prstGeom prst="roundRect">
            <a:avLst>
              <a:gd name="adj" fmla="val 16667"/>
            </a:avLst>
          </a:prstGeom>
          <a:solidFill>
            <a:schemeClr val="bg1">
              <a:lumMod val="95000"/>
            </a:schemeClr>
          </a:solidFill>
          <a:ln>
            <a:noFill/>
          </a:ln>
        </p:spPr>
        <p:txBody>
          <a:bodyPr lIns="48563" tIns="48563" rIns="48563" bIns="48563"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a:spcAft>
                <a:spcPts val="366"/>
              </a:spcAft>
              <a:defRPr/>
            </a:pPr>
            <a:endParaRPr kumimoji="0" lang="ja-JP" altLang="en-US" sz="1600" b="1" kern="0">
              <a:solidFill>
                <a:srgbClr val="FFFFFF"/>
              </a:solidFill>
              <a:latin typeface="Calibri" pitchFamily="34" charset="0"/>
              <a:cs typeface="Arial"/>
              <a:sym typeface="Calibri" pitchFamily="34" charset="0"/>
              <a:rtl val="0"/>
            </a:endParaRPr>
          </a:p>
        </p:txBody>
      </p:sp>
      <p:pic>
        <p:nvPicPr>
          <p:cNvPr id="119" name="図 118">
            <a:extLst>
              <a:ext uri="{FF2B5EF4-FFF2-40B4-BE49-F238E27FC236}">
                <a16:creationId xmlns:a16="http://schemas.microsoft.com/office/drawing/2014/main" id="{7CEBA537-C266-48B9-8083-65D1526A169A}"/>
              </a:ext>
            </a:extLst>
          </p:cNvPr>
          <p:cNvPicPr>
            <a:picLocks noChangeAspect="1"/>
          </p:cNvPicPr>
          <p:nvPr/>
        </p:nvPicPr>
        <p:blipFill>
          <a:blip r:embed="rId3"/>
          <a:stretch>
            <a:fillRect/>
          </a:stretch>
        </p:blipFill>
        <p:spPr>
          <a:xfrm>
            <a:off x="2425043" y="2382726"/>
            <a:ext cx="662990" cy="804821"/>
          </a:xfrm>
          <a:prstGeom prst="rect">
            <a:avLst/>
          </a:prstGeom>
          <a:ln w="19050">
            <a:solidFill>
              <a:schemeClr val="tx1">
                <a:lumMod val="50000"/>
                <a:lumOff val="50000"/>
              </a:schemeClr>
            </a:solidFill>
          </a:ln>
        </p:spPr>
      </p:pic>
      <p:sp>
        <p:nvSpPr>
          <p:cNvPr id="6" name="正方形/長方形 5"/>
          <p:cNvSpPr/>
          <p:nvPr/>
        </p:nvSpPr>
        <p:spPr>
          <a:xfrm>
            <a:off x="0" y="580647"/>
            <a:ext cx="12192000" cy="461665"/>
          </a:xfrm>
          <a:prstGeom prst="rect">
            <a:avLst/>
          </a:prstGeom>
        </p:spPr>
        <p:txBody>
          <a:bodyPr wrap="square">
            <a:spAutoFit/>
          </a:bodyPr>
          <a:lstStyle/>
          <a:p>
            <a:pPr algn="ctr">
              <a:defRPr/>
            </a:pPr>
            <a:r>
              <a:rPr kumimoji="0" lang="ja-JP" altLang="en-US" sz="2400" b="1" kern="0">
                <a:solidFill>
                  <a:srgbClr val="595959"/>
                </a:solidFill>
                <a:latin typeface="Meiryo UI" panose="020B0604030504040204" pitchFamily="50" charset="-128"/>
                <a:ea typeface="Meiryo UI" panose="020B0604030504040204" pitchFamily="50" charset="-128"/>
                <a:cs typeface="Meiryo UI" panose="020B0604030504040204" pitchFamily="50" charset="-128"/>
                <a:sym typeface="Calibri"/>
                <a:rtl val="0"/>
              </a:rPr>
              <a:t>将来のキーポジションを担うポテンシャル人材を早期に特定する</a:t>
            </a:r>
            <a:endParaRPr kumimoji="0" lang="en-US" altLang="ja-JP" sz="2400" b="1">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sym typeface="Arial"/>
              <a:rtl val="0"/>
            </a:endParaRPr>
          </a:p>
        </p:txBody>
      </p:sp>
      <p:sp>
        <p:nvSpPr>
          <p:cNvPr id="4" name="スライド番号プレースホルダー 3">
            <a:extLst>
              <a:ext uri="{FF2B5EF4-FFF2-40B4-BE49-F238E27FC236}">
                <a16:creationId xmlns:a16="http://schemas.microsoft.com/office/drawing/2014/main" id="{EE39AA34-3854-4AA9-8688-16499D1E00A7}"/>
              </a:ext>
            </a:extLst>
          </p:cNvPr>
          <p:cNvSpPr>
            <a:spLocks noGrp="1"/>
          </p:cNvSpPr>
          <p:nvPr>
            <p:ph type="sldNum" idx="12"/>
          </p:nvPr>
        </p:nvSpPr>
        <p:spPr>
          <a:noFill/>
        </p:spPr>
        <p:txBody>
          <a:bodyPr/>
          <a:lstStyle/>
          <a:p>
            <a:pPr algn="r">
              <a:buSzPct val="25000"/>
              <a:defRPr/>
            </a:pPr>
            <a:fld id="{00000000-1234-1234-1234-123412341234}" type="slidenum">
              <a:rPr kumimoji="0" lang="en-US" sz="1200" kern="0">
                <a:solidFill>
                  <a:srgbClr val="888888"/>
                </a:solidFill>
                <a:latin typeface="Calibri"/>
                <a:ea typeface="Calibri"/>
                <a:cs typeface="Calibri"/>
                <a:sym typeface="Calibri"/>
                <a:rtl val="0"/>
              </a:rPr>
              <a:pPr algn="r">
                <a:buSzPct val="25000"/>
                <a:defRPr/>
              </a:pPr>
              <a:t>13</a:t>
            </a:fld>
            <a:endParaRPr kumimoji="0" lang="en-US" sz="1200" kern="0">
              <a:solidFill>
                <a:srgbClr val="888888"/>
              </a:solidFill>
              <a:latin typeface="Calibri"/>
              <a:ea typeface="Calibri"/>
              <a:cs typeface="Calibri"/>
              <a:sym typeface="Calibri"/>
              <a:rtl val="0"/>
            </a:endParaRPr>
          </a:p>
        </p:txBody>
      </p:sp>
      <p:sp>
        <p:nvSpPr>
          <p:cNvPr id="251" name="Shape 219">
            <a:extLst>
              <a:ext uri="{FF2B5EF4-FFF2-40B4-BE49-F238E27FC236}">
                <a16:creationId xmlns:a16="http://schemas.microsoft.com/office/drawing/2014/main" id="{A7AF3DAF-3815-4F6D-BEC8-823B01F3BF08}"/>
              </a:ext>
            </a:extLst>
          </p:cNvPr>
          <p:cNvSpPr txBox="1"/>
          <p:nvPr/>
        </p:nvSpPr>
        <p:spPr>
          <a:xfrm>
            <a:off x="194405" y="126655"/>
            <a:ext cx="3748946" cy="465497"/>
          </a:xfrm>
          <a:prstGeom prst="rect">
            <a:avLst/>
          </a:prstGeom>
          <a:noFill/>
          <a:ln>
            <a:noFill/>
          </a:ln>
        </p:spPr>
        <p:txBody>
          <a:bodyPr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ja-JP" altLang="en-US" sz="2000" b="1" i="0" u="none" strike="noStrike" kern="0" cap="none" spc="0" normalizeH="0" baseline="0" noProof="0">
                <a:ln>
                  <a:noFill/>
                </a:ln>
                <a:solidFill>
                  <a:srgbClr val="3BA3AB"/>
                </a:solidFill>
                <a:effectLst/>
                <a:uLnTx/>
                <a:uFillTx/>
                <a:latin typeface="Calibri"/>
                <a:ea typeface="Calibri"/>
                <a:cs typeface="Calibri"/>
                <a:sym typeface="Calibri"/>
                <a:rtl val="0"/>
              </a:rPr>
              <a:t>＜</a:t>
            </a:r>
            <a:r>
              <a:rPr kumimoji="0" lang="ja-JP" altLang="en-US" sz="2000" b="1" kern="0" noProof="0">
                <a:solidFill>
                  <a:srgbClr val="3BA3AB"/>
                </a:solidFill>
                <a:latin typeface="Calibri"/>
                <a:ea typeface="Calibri"/>
                <a:cs typeface="Calibri"/>
                <a:sym typeface="Calibri"/>
                <a:rtl val="0"/>
              </a:rPr>
              <a:t>ソリューション骨子</a:t>
            </a:r>
            <a:r>
              <a:rPr kumimoji="0" lang="ja-JP" altLang="en-US" sz="2000" b="1" i="0" u="none" strike="noStrike" kern="0" cap="none" spc="0" normalizeH="0" baseline="0" noProof="0">
                <a:ln>
                  <a:noFill/>
                </a:ln>
                <a:solidFill>
                  <a:srgbClr val="3BA3AB"/>
                </a:solidFill>
                <a:effectLst/>
                <a:uLnTx/>
                <a:uFillTx/>
                <a:latin typeface="Calibri"/>
                <a:ea typeface="Calibri"/>
                <a:cs typeface="Calibri"/>
                <a:sym typeface="Calibri"/>
                <a:rtl val="0"/>
              </a:rPr>
              <a:t>＞　　</a:t>
            </a:r>
            <a:r>
              <a:rPr kumimoji="0" lang="ja-JP" altLang="en-US" sz="2000" b="0" i="0" u="none" strike="noStrike" kern="0" cap="none" spc="0" normalizeH="0" baseline="0" noProof="0">
                <a:ln>
                  <a:noFill/>
                </a:ln>
                <a:solidFill>
                  <a:srgbClr val="3BA3AB"/>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　</a:t>
            </a:r>
            <a:endParaRPr kumimoji="0" lang="en-US" altLang="ja-JP" sz="2000" b="0" i="0" u="none" strike="noStrike" kern="1200" cap="none" spc="0" normalizeH="0" baseline="0" noProof="0">
              <a:ln>
                <a:noFill/>
              </a:ln>
              <a:solidFill>
                <a:srgbClr val="4CB8C1"/>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US" sz="2400" b="1" i="0" u="none" strike="noStrike" kern="0" cap="none" spc="0" normalizeH="0" baseline="0" noProof="0">
              <a:ln>
                <a:noFill/>
              </a:ln>
              <a:solidFill>
                <a:srgbClr val="595959"/>
              </a:solidFill>
              <a:effectLst/>
              <a:uLnTx/>
              <a:uFillTx/>
              <a:latin typeface="Calibri"/>
              <a:ea typeface="Calibri"/>
              <a:cs typeface="Calibri"/>
              <a:sym typeface="Calibri"/>
              <a:rtl val="0"/>
            </a:endParaRPr>
          </a:p>
        </p:txBody>
      </p:sp>
      <p:cxnSp>
        <p:nvCxnSpPr>
          <p:cNvPr id="57" name="直線矢印コネクタ 56">
            <a:extLst>
              <a:ext uri="{FF2B5EF4-FFF2-40B4-BE49-F238E27FC236}">
                <a16:creationId xmlns:a16="http://schemas.microsoft.com/office/drawing/2014/main" id="{190F0BBA-8CAF-40C7-A7F0-3245BD58BC2E}"/>
              </a:ext>
            </a:extLst>
          </p:cNvPr>
          <p:cNvCxnSpPr>
            <a:cxnSpLocks/>
          </p:cNvCxnSpPr>
          <p:nvPr/>
        </p:nvCxnSpPr>
        <p:spPr>
          <a:xfrm>
            <a:off x="1406003" y="4503658"/>
            <a:ext cx="6120680" cy="2273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66" name="矢印: 右 65">
            <a:extLst>
              <a:ext uri="{FF2B5EF4-FFF2-40B4-BE49-F238E27FC236}">
                <a16:creationId xmlns:a16="http://schemas.microsoft.com/office/drawing/2014/main" id="{460F72EE-6604-432F-9D0E-F71DB310061F}"/>
              </a:ext>
            </a:extLst>
          </p:cNvPr>
          <p:cNvSpPr/>
          <p:nvPr/>
        </p:nvSpPr>
        <p:spPr>
          <a:xfrm>
            <a:off x="1641446" y="3511064"/>
            <a:ext cx="6120681" cy="892946"/>
          </a:xfrm>
          <a:prstGeom prst="rightArrow">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a:defRPr/>
            </a:pPr>
            <a:endParaRPr lang="ja-JP" altLang="en-US" sz="1200">
              <a:solidFill>
                <a:schemeClr val="bg1"/>
              </a:solidFill>
              <a:latin typeface="Meiryo UI" panose="020B0604030504040204" pitchFamily="50" charset="-128"/>
              <a:ea typeface="Meiryo UI" panose="020B0604030504040204" pitchFamily="50" charset="-128"/>
            </a:endParaRPr>
          </a:p>
        </p:txBody>
      </p:sp>
      <p:sp>
        <p:nvSpPr>
          <p:cNvPr id="67" name="正方形/長方形 4">
            <a:extLst>
              <a:ext uri="{FF2B5EF4-FFF2-40B4-BE49-F238E27FC236}">
                <a16:creationId xmlns:a16="http://schemas.microsoft.com/office/drawing/2014/main" id="{05600981-3F01-4C28-A7CB-FAD0AD770259}"/>
              </a:ext>
            </a:extLst>
          </p:cNvPr>
          <p:cNvSpPr>
            <a:spLocks noChangeArrowheads="1"/>
          </p:cNvSpPr>
          <p:nvPr/>
        </p:nvSpPr>
        <p:spPr bwMode="auto">
          <a:xfrm>
            <a:off x="2020808" y="3794765"/>
            <a:ext cx="5669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a:solidFill>
                  <a:schemeClr val="tx1"/>
                </a:solidFill>
                <a:latin typeface="Arial" panose="020B0604020202020204" pitchFamily="34" charset="0"/>
                <a:ea typeface="ＭＳ ゴシック" panose="020B0609070205080204" pitchFamily="49" charset="-128"/>
              </a:defRPr>
            </a:lvl1pPr>
            <a:lvl2pPr marL="742950" indent="-285750">
              <a:defRPr kumimoji="1" sz="1200">
                <a:solidFill>
                  <a:schemeClr val="tx1"/>
                </a:solidFill>
                <a:latin typeface="Arial" panose="020B0604020202020204" pitchFamily="34" charset="0"/>
                <a:ea typeface="ＭＳ ゴシック" panose="020B0609070205080204" pitchFamily="49" charset="-128"/>
              </a:defRPr>
            </a:lvl2pPr>
            <a:lvl3pPr marL="1143000" indent="-228600">
              <a:defRPr kumimoji="1" sz="1200">
                <a:solidFill>
                  <a:schemeClr val="tx1"/>
                </a:solidFill>
                <a:latin typeface="Arial" panose="020B0604020202020204" pitchFamily="34" charset="0"/>
                <a:ea typeface="ＭＳ ゴシック" panose="020B0609070205080204" pitchFamily="49" charset="-128"/>
              </a:defRPr>
            </a:lvl3pPr>
            <a:lvl4pPr marL="1600200" indent="-228600">
              <a:defRPr kumimoji="1" sz="1200">
                <a:solidFill>
                  <a:schemeClr val="tx1"/>
                </a:solidFill>
                <a:latin typeface="Arial" panose="020B0604020202020204" pitchFamily="34" charset="0"/>
                <a:ea typeface="ＭＳ ゴシック" panose="020B0609070205080204" pitchFamily="49" charset="-128"/>
              </a:defRPr>
            </a:lvl4pPr>
            <a:lvl5pPr marL="2057400" indent="-228600">
              <a:defRPr kumimoji="1" sz="1200">
                <a:solidFill>
                  <a:schemeClr val="tx1"/>
                </a:solidFill>
                <a:latin typeface="Arial" panose="020B0604020202020204" pitchFamily="34" charset="0"/>
                <a:ea typeface="ＭＳ ゴシック" panose="020B0609070205080204" pitchFamily="49"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ゴシック" panose="020B0609070205080204" pitchFamily="49"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ゴシック" panose="020B0609070205080204" pitchFamily="49"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ゴシック" panose="020B0609070205080204" pitchFamily="49"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ゴシック" panose="020B0609070205080204" pitchFamily="49" charset="-128"/>
              </a:defRPr>
            </a:lvl9pPr>
          </a:lstStyle>
          <a:p>
            <a:pPr algn="ctr"/>
            <a:r>
              <a:rPr lang="ja-JP" altLang="en-US" sz="1600" b="1">
                <a:solidFill>
                  <a:schemeClr val="bg1"/>
                </a:solidFill>
                <a:latin typeface="Meiryo UI" panose="020B0604030504040204" pitchFamily="50" charset="-128"/>
                <a:ea typeface="Meiryo UI" panose="020B0604030504040204" pitchFamily="50" charset="-128"/>
              </a:rPr>
              <a:t>将来の活躍可能性を予測する</a:t>
            </a:r>
          </a:p>
        </p:txBody>
      </p:sp>
      <p:sp>
        <p:nvSpPr>
          <p:cNvPr id="69" name="楕円 68">
            <a:extLst>
              <a:ext uri="{FF2B5EF4-FFF2-40B4-BE49-F238E27FC236}">
                <a16:creationId xmlns:a16="http://schemas.microsoft.com/office/drawing/2014/main" id="{A301A9D0-7634-4F6D-86B4-C2CB20D09DC3}"/>
              </a:ext>
            </a:extLst>
          </p:cNvPr>
          <p:cNvSpPr/>
          <p:nvPr/>
        </p:nvSpPr>
        <p:spPr>
          <a:xfrm>
            <a:off x="598822" y="4183833"/>
            <a:ext cx="807181" cy="68511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t>現在</a:t>
            </a:r>
          </a:p>
        </p:txBody>
      </p:sp>
      <p:sp>
        <p:nvSpPr>
          <p:cNvPr id="70" name="楕円 69">
            <a:extLst>
              <a:ext uri="{FF2B5EF4-FFF2-40B4-BE49-F238E27FC236}">
                <a16:creationId xmlns:a16="http://schemas.microsoft.com/office/drawing/2014/main" id="{4041C2B6-2B90-4B07-935C-885CC7CED7D7}"/>
              </a:ext>
            </a:extLst>
          </p:cNvPr>
          <p:cNvSpPr/>
          <p:nvPr/>
        </p:nvSpPr>
        <p:spPr>
          <a:xfrm>
            <a:off x="7526683" y="4182998"/>
            <a:ext cx="807181" cy="68511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t>未来</a:t>
            </a:r>
          </a:p>
        </p:txBody>
      </p:sp>
      <p:grpSp>
        <p:nvGrpSpPr>
          <p:cNvPr id="90" name="グループ化 89">
            <a:extLst>
              <a:ext uri="{FF2B5EF4-FFF2-40B4-BE49-F238E27FC236}">
                <a16:creationId xmlns:a16="http://schemas.microsoft.com/office/drawing/2014/main" id="{EBE413AE-7F67-45A9-89CE-C6753BA621CB}"/>
              </a:ext>
            </a:extLst>
          </p:cNvPr>
          <p:cNvGrpSpPr/>
          <p:nvPr/>
        </p:nvGrpSpPr>
        <p:grpSpPr>
          <a:xfrm>
            <a:off x="4058307" y="2164323"/>
            <a:ext cx="1117204" cy="1186418"/>
            <a:chOff x="3790451" y="2078082"/>
            <a:chExt cx="980782" cy="970827"/>
          </a:xfrm>
        </p:grpSpPr>
        <p:pic>
          <p:nvPicPr>
            <p:cNvPr id="91" name="図 90">
              <a:extLst>
                <a:ext uri="{FF2B5EF4-FFF2-40B4-BE49-F238E27FC236}">
                  <a16:creationId xmlns:a16="http://schemas.microsoft.com/office/drawing/2014/main" id="{98B6F74C-BEEB-4B84-9A01-BF3582501883}"/>
                </a:ext>
              </a:extLst>
            </p:cNvPr>
            <p:cNvPicPr>
              <a:picLocks noChangeAspect="1"/>
            </p:cNvPicPr>
            <p:nvPr/>
          </p:nvPicPr>
          <p:blipFill>
            <a:blip r:embed="rId3"/>
            <a:stretch>
              <a:fillRect/>
            </a:stretch>
          </p:blipFill>
          <p:spPr>
            <a:xfrm>
              <a:off x="3790451" y="2078082"/>
              <a:ext cx="563261" cy="695238"/>
            </a:xfrm>
            <a:prstGeom prst="rect">
              <a:avLst/>
            </a:prstGeom>
            <a:ln w="19050">
              <a:solidFill>
                <a:schemeClr val="tx1">
                  <a:lumMod val="50000"/>
                  <a:lumOff val="50000"/>
                </a:schemeClr>
              </a:solidFill>
            </a:ln>
          </p:spPr>
        </p:pic>
        <p:sp>
          <p:nvSpPr>
            <p:cNvPr id="92" name="角丸四角形 42">
              <a:extLst>
                <a:ext uri="{FF2B5EF4-FFF2-40B4-BE49-F238E27FC236}">
                  <a16:creationId xmlns:a16="http://schemas.microsoft.com/office/drawing/2014/main" id="{25CC567A-A66A-49C1-9FDA-FB5D899266B9}"/>
                </a:ext>
              </a:extLst>
            </p:cNvPr>
            <p:cNvSpPr/>
            <p:nvPr/>
          </p:nvSpPr>
          <p:spPr bwMode="auto">
            <a:xfrm>
              <a:off x="3959042" y="2678345"/>
              <a:ext cx="812191" cy="370564"/>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none" lIns="84406" tIns="42203" rIns="84406" bIns="42203"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HGPｺﾞｼｯｸE"/>
                  <a:ea typeface="HGPｺﾞｼｯｸE"/>
                  <a:cs typeface="HGPｺﾞｼｯｸE"/>
                  <a:sym typeface="Arial"/>
                  <a:rtl val="0"/>
                </a:rPr>
                <a:t>管理職</a:t>
              </a:r>
              <a:endParaRPr kumimoji="0" lang="en-US" altLang="ja-JP" sz="1400" b="0" i="0" u="none" strike="noStrike" kern="0" cap="none" spc="0" normalizeH="0" baseline="0" noProof="0">
                <a:ln>
                  <a:noFill/>
                </a:ln>
                <a:solidFill>
                  <a:srgbClr val="FFFFFF"/>
                </a:solidFill>
                <a:effectLst/>
                <a:uLnTx/>
                <a:uFillTx/>
                <a:latin typeface="HGPｺﾞｼｯｸE"/>
                <a:ea typeface="HGPｺﾞｼｯｸE"/>
                <a:cs typeface="HGPｺﾞｼｯｸE"/>
                <a:sym typeface="Arial"/>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HGPｺﾞｼｯｸE"/>
                  <a:ea typeface="HGPｺﾞｼｯｸE"/>
                  <a:cs typeface="HGPｺﾞｼｯｸE"/>
                  <a:sym typeface="Arial"/>
                  <a:rtl val="0"/>
                </a:rPr>
                <a:t>モデル</a:t>
              </a:r>
            </a:p>
          </p:txBody>
        </p:sp>
      </p:grpSp>
      <p:grpSp>
        <p:nvGrpSpPr>
          <p:cNvPr id="93" name="グループ化 92">
            <a:extLst>
              <a:ext uri="{FF2B5EF4-FFF2-40B4-BE49-F238E27FC236}">
                <a16:creationId xmlns:a16="http://schemas.microsoft.com/office/drawing/2014/main" id="{F25E02C7-93A2-48AB-8240-62EF500B89BD}"/>
              </a:ext>
            </a:extLst>
          </p:cNvPr>
          <p:cNvGrpSpPr/>
          <p:nvPr/>
        </p:nvGrpSpPr>
        <p:grpSpPr>
          <a:xfrm>
            <a:off x="6689152" y="1483261"/>
            <a:ext cx="1181460" cy="984280"/>
            <a:chOff x="6672453" y="2187914"/>
            <a:chExt cx="925835" cy="790402"/>
          </a:xfrm>
        </p:grpSpPr>
        <p:pic>
          <p:nvPicPr>
            <p:cNvPr id="94" name="図 93">
              <a:extLst>
                <a:ext uri="{FF2B5EF4-FFF2-40B4-BE49-F238E27FC236}">
                  <a16:creationId xmlns:a16="http://schemas.microsoft.com/office/drawing/2014/main" id="{5BFA8052-B16E-4AEF-9218-AA6488751254}"/>
                </a:ext>
              </a:extLst>
            </p:cNvPr>
            <p:cNvPicPr>
              <a:picLocks noChangeAspect="1"/>
            </p:cNvPicPr>
            <p:nvPr/>
          </p:nvPicPr>
          <p:blipFill>
            <a:blip r:embed="rId3"/>
            <a:stretch>
              <a:fillRect/>
            </a:stretch>
          </p:blipFill>
          <p:spPr>
            <a:xfrm>
              <a:off x="6672453" y="2187914"/>
              <a:ext cx="563261" cy="695238"/>
            </a:xfrm>
            <a:prstGeom prst="rect">
              <a:avLst/>
            </a:prstGeom>
            <a:ln w="19050">
              <a:solidFill>
                <a:schemeClr val="tx1">
                  <a:lumMod val="50000"/>
                  <a:lumOff val="50000"/>
                </a:schemeClr>
              </a:solidFill>
            </a:ln>
          </p:spPr>
        </p:pic>
        <p:sp>
          <p:nvSpPr>
            <p:cNvPr id="95" name="角丸四角形 42">
              <a:extLst>
                <a:ext uri="{FF2B5EF4-FFF2-40B4-BE49-F238E27FC236}">
                  <a16:creationId xmlns:a16="http://schemas.microsoft.com/office/drawing/2014/main" id="{D923184F-150F-48BC-B7B8-631F9228C40A}"/>
                </a:ext>
              </a:extLst>
            </p:cNvPr>
            <p:cNvSpPr/>
            <p:nvPr/>
          </p:nvSpPr>
          <p:spPr bwMode="auto">
            <a:xfrm>
              <a:off x="6817615" y="2598120"/>
              <a:ext cx="780673" cy="380196"/>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84406" tIns="42203" rIns="84406" bIns="42203"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HGPｺﾞｼｯｸE"/>
                  <a:ea typeface="HGPｺﾞｼｯｸE"/>
                  <a:cs typeface="HGPｺﾞｼｯｸE"/>
                  <a:sym typeface="Arial"/>
                  <a:rtl val="0"/>
                </a:rPr>
                <a:t>経営者</a:t>
              </a:r>
              <a:endParaRPr kumimoji="0" lang="en-US" altLang="ja-JP" sz="1400" b="0" i="0" u="none" strike="noStrike" kern="0" cap="none" spc="0" normalizeH="0" baseline="0" noProof="0">
                <a:ln>
                  <a:noFill/>
                </a:ln>
                <a:solidFill>
                  <a:srgbClr val="FFFFFF"/>
                </a:solidFill>
                <a:effectLst/>
                <a:uLnTx/>
                <a:uFillTx/>
                <a:latin typeface="HGPｺﾞｼｯｸE"/>
                <a:ea typeface="HGPｺﾞｼｯｸE"/>
                <a:cs typeface="HGPｺﾞｼｯｸE"/>
                <a:sym typeface="Arial"/>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HGPｺﾞｼｯｸE"/>
                  <a:ea typeface="HGPｺﾞｼｯｸE"/>
                  <a:cs typeface="HGPｺﾞｼｯｸE"/>
                  <a:sym typeface="Arial"/>
                  <a:rtl val="0"/>
                </a:rPr>
                <a:t>モデル</a:t>
              </a:r>
            </a:p>
          </p:txBody>
        </p:sp>
      </p:grpSp>
      <p:grpSp>
        <p:nvGrpSpPr>
          <p:cNvPr id="96" name="グループ化 95">
            <a:extLst>
              <a:ext uri="{FF2B5EF4-FFF2-40B4-BE49-F238E27FC236}">
                <a16:creationId xmlns:a16="http://schemas.microsoft.com/office/drawing/2014/main" id="{0EF2D723-2593-410A-B3A5-07651441FC0A}"/>
              </a:ext>
            </a:extLst>
          </p:cNvPr>
          <p:cNvGrpSpPr/>
          <p:nvPr/>
        </p:nvGrpSpPr>
        <p:grpSpPr>
          <a:xfrm>
            <a:off x="2580634" y="2493663"/>
            <a:ext cx="1243860" cy="1090061"/>
            <a:chOff x="1879897" y="2043067"/>
            <a:chExt cx="1056755" cy="941640"/>
          </a:xfrm>
        </p:grpSpPr>
        <p:pic>
          <p:nvPicPr>
            <p:cNvPr id="97" name="図 96">
              <a:extLst>
                <a:ext uri="{FF2B5EF4-FFF2-40B4-BE49-F238E27FC236}">
                  <a16:creationId xmlns:a16="http://schemas.microsoft.com/office/drawing/2014/main" id="{294412F4-75A2-4591-8D28-E799DC04DF40}"/>
                </a:ext>
              </a:extLst>
            </p:cNvPr>
            <p:cNvPicPr>
              <a:picLocks noChangeAspect="1"/>
            </p:cNvPicPr>
            <p:nvPr/>
          </p:nvPicPr>
          <p:blipFill>
            <a:blip r:embed="rId3"/>
            <a:stretch>
              <a:fillRect/>
            </a:stretch>
          </p:blipFill>
          <p:spPr>
            <a:xfrm>
              <a:off x="1879897" y="2043067"/>
              <a:ext cx="563261" cy="695238"/>
            </a:xfrm>
            <a:prstGeom prst="rect">
              <a:avLst/>
            </a:prstGeom>
            <a:ln w="19050">
              <a:solidFill>
                <a:schemeClr val="tx1">
                  <a:lumMod val="50000"/>
                  <a:lumOff val="50000"/>
                </a:schemeClr>
              </a:solidFill>
            </a:ln>
          </p:spPr>
        </p:pic>
        <p:pic>
          <p:nvPicPr>
            <p:cNvPr id="98" name="図 97">
              <a:extLst>
                <a:ext uri="{FF2B5EF4-FFF2-40B4-BE49-F238E27FC236}">
                  <a16:creationId xmlns:a16="http://schemas.microsoft.com/office/drawing/2014/main" id="{7AC1E24D-2F37-4A7B-8B1F-8DEE7EAA5804}"/>
                </a:ext>
              </a:extLst>
            </p:cNvPr>
            <p:cNvPicPr>
              <a:picLocks noChangeAspect="1"/>
            </p:cNvPicPr>
            <p:nvPr/>
          </p:nvPicPr>
          <p:blipFill>
            <a:blip r:embed="rId3"/>
            <a:stretch>
              <a:fillRect/>
            </a:stretch>
          </p:blipFill>
          <p:spPr>
            <a:xfrm>
              <a:off x="2048488" y="2140557"/>
              <a:ext cx="563261" cy="695238"/>
            </a:xfrm>
            <a:prstGeom prst="rect">
              <a:avLst/>
            </a:prstGeom>
            <a:ln w="19050">
              <a:solidFill>
                <a:schemeClr val="tx1">
                  <a:lumMod val="50000"/>
                  <a:lumOff val="50000"/>
                </a:schemeClr>
              </a:solidFill>
            </a:ln>
          </p:spPr>
        </p:pic>
        <p:sp>
          <p:nvSpPr>
            <p:cNvPr id="99" name="角丸四角形 42">
              <a:extLst>
                <a:ext uri="{FF2B5EF4-FFF2-40B4-BE49-F238E27FC236}">
                  <a16:creationId xmlns:a16="http://schemas.microsoft.com/office/drawing/2014/main" id="{A2F7D4AA-3836-48AB-98D3-5DA6499B2AFC}"/>
                </a:ext>
              </a:extLst>
            </p:cNvPr>
            <p:cNvSpPr/>
            <p:nvPr/>
          </p:nvSpPr>
          <p:spPr bwMode="auto">
            <a:xfrm>
              <a:off x="2124461" y="2614143"/>
              <a:ext cx="812191" cy="370564"/>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84406" tIns="42203" rIns="84406" bIns="42203"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400">
                  <a:solidFill>
                    <a:srgbClr val="FFFFFF"/>
                  </a:solidFill>
                  <a:latin typeface="HGPｺﾞｼｯｸE"/>
                  <a:ea typeface="HGPｺﾞｼｯｸE"/>
                  <a:cs typeface="HGPｺﾞｼｯｸE"/>
                </a:rPr>
                <a:t>職種別</a:t>
              </a:r>
              <a:endParaRPr lang="en-US" altLang="ja-JP" sz="1400">
                <a:solidFill>
                  <a:srgbClr val="FFFFFF"/>
                </a:solidFill>
                <a:latin typeface="HGPｺﾞｼｯｸE"/>
                <a:ea typeface="HGPｺﾞｼｯｸE"/>
                <a:cs typeface="HGPｺﾞｼｯｸE"/>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400" i="0" u="none" strike="noStrike" kern="0" cap="none" spc="0" normalizeH="0" baseline="0" noProof="0">
                  <a:ln>
                    <a:noFill/>
                  </a:ln>
                  <a:solidFill>
                    <a:srgbClr val="FFFFFF"/>
                  </a:solidFill>
                  <a:effectLst/>
                  <a:uLnTx/>
                  <a:uFillTx/>
                  <a:latin typeface="HGPｺﾞｼｯｸE"/>
                  <a:ea typeface="HGPｺﾞｼｯｸE"/>
                  <a:cs typeface="HGPｺﾞｼｯｸE"/>
                  <a:sym typeface="Arial"/>
                  <a:rtl val="0"/>
                </a:rPr>
                <a:t>モデル</a:t>
              </a:r>
            </a:p>
          </p:txBody>
        </p:sp>
      </p:grpSp>
      <p:sp>
        <p:nvSpPr>
          <p:cNvPr id="104" name="正方形/長方形 25">
            <a:extLst>
              <a:ext uri="{FF2B5EF4-FFF2-40B4-BE49-F238E27FC236}">
                <a16:creationId xmlns:a16="http://schemas.microsoft.com/office/drawing/2014/main" id="{5040E327-AC17-434E-8C4B-B86A342AF071}"/>
              </a:ext>
            </a:extLst>
          </p:cNvPr>
          <p:cNvSpPr>
            <a:spLocks noChangeArrowheads="1"/>
          </p:cNvSpPr>
          <p:nvPr/>
        </p:nvSpPr>
        <p:spPr bwMode="auto">
          <a:xfrm>
            <a:off x="1641446" y="4637677"/>
            <a:ext cx="72008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a:solidFill>
                  <a:schemeClr val="tx1"/>
                </a:solidFill>
                <a:latin typeface="Arial" panose="020B0604020202020204" pitchFamily="34" charset="0"/>
                <a:ea typeface="ＭＳ ゴシック" panose="020B0609070205080204" pitchFamily="49" charset="-128"/>
              </a:defRPr>
            </a:lvl1pPr>
            <a:lvl2pPr marL="742950" indent="-285750">
              <a:defRPr kumimoji="1" sz="1200">
                <a:solidFill>
                  <a:schemeClr val="tx1"/>
                </a:solidFill>
                <a:latin typeface="Arial" panose="020B0604020202020204" pitchFamily="34" charset="0"/>
                <a:ea typeface="ＭＳ ゴシック" panose="020B0609070205080204" pitchFamily="49" charset="-128"/>
              </a:defRPr>
            </a:lvl2pPr>
            <a:lvl3pPr marL="1143000" indent="-228600">
              <a:defRPr kumimoji="1" sz="1200">
                <a:solidFill>
                  <a:schemeClr val="tx1"/>
                </a:solidFill>
                <a:latin typeface="Arial" panose="020B0604020202020204" pitchFamily="34" charset="0"/>
                <a:ea typeface="ＭＳ ゴシック" panose="020B0609070205080204" pitchFamily="49" charset="-128"/>
              </a:defRPr>
            </a:lvl3pPr>
            <a:lvl4pPr marL="1600200" indent="-228600">
              <a:defRPr kumimoji="1" sz="1200">
                <a:solidFill>
                  <a:schemeClr val="tx1"/>
                </a:solidFill>
                <a:latin typeface="Arial" panose="020B0604020202020204" pitchFamily="34" charset="0"/>
                <a:ea typeface="ＭＳ ゴシック" panose="020B0609070205080204" pitchFamily="49" charset="-128"/>
              </a:defRPr>
            </a:lvl4pPr>
            <a:lvl5pPr marL="2057400" indent="-228600">
              <a:defRPr kumimoji="1" sz="1200">
                <a:solidFill>
                  <a:schemeClr val="tx1"/>
                </a:solidFill>
                <a:latin typeface="Arial" panose="020B0604020202020204" pitchFamily="34" charset="0"/>
                <a:ea typeface="ＭＳ ゴシック" panose="020B0609070205080204" pitchFamily="49"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ゴシック" panose="020B0609070205080204" pitchFamily="49"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ゴシック" panose="020B0609070205080204" pitchFamily="49"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ゴシック" panose="020B0609070205080204" pitchFamily="49"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ゴシック" panose="020B0609070205080204" pitchFamily="49" charset="-128"/>
              </a:defRPr>
            </a:lvl9pPr>
          </a:lstStyle>
          <a:p>
            <a:r>
              <a:rPr lang="en-US" altLang="ja-JP" sz="1400">
                <a:latin typeface="Meiryo UI" panose="020B0604030504040204" pitchFamily="50" charset="-128"/>
                <a:ea typeface="Meiryo UI" panose="020B0604030504040204" pitchFamily="50" charset="-128"/>
              </a:rPr>
              <a:t>1</a:t>
            </a:r>
            <a:r>
              <a:rPr lang="ja-JP" altLang="en-US" sz="1400">
                <a:latin typeface="Meiryo UI" panose="020B0604030504040204" pitchFamily="50" charset="-128"/>
                <a:ea typeface="Meiryo UI" panose="020B0604030504040204" pitchFamily="50" charset="-128"/>
              </a:rPr>
              <a:t>年　　　　　　　　</a:t>
            </a:r>
            <a:r>
              <a:rPr lang="en-US" altLang="ja-JP" sz="1400">
                <a:latin typeface="Meiryo UI" panose="020B0604030504040204" pitchFamily="50" charset="-128"/>
                <a:ea typeface="Meiryo UI" panose="020B0604030504040204" pitchFamily="50" charset="-128"/>
              </a:rPr>
              <a:t>3</a:t>
            </a:r>
            <a:r>
              <a:rPr lang="ja-JP" altLang="en-US" sz="1400">
                <a:latin typeface="Meiryo UI" panose="020B0604030504040204" pitchFamily="50" charset="-128"/>
                <a:ea typeface="Meiryo UI" panose="020B0604030504040204" pitchFamily="50" charset="-128"/>
              </a:rPr>
              <a:t>年　　　　　　　　</a:t>
            </a:r>
            <a:r>
              <a:rPr lang="en-US" altLang="ja-JP" sz="1400">
                <a:latin typeface="Meiryo UI" panose="020B0604030504040204" pitchFamily="50" charset="-128"/>
                <a:ea typeface="Meiryo UI" panose="020B0604030504040204" pitchFamily="50" charset="-128"/>
              </a:rPr>
              <a:t>5</a:t>
            </a:r>
            <a:r>
              <a:rPr lang="ja-JP" altLang="en-US" sz="1400">
                <a:latin typeface="Meiryo UI" panose="020B0604030504040204" pitchFamily="50" charset="-128"/>
                <a:ea typeface="Meiryo UI" panose="020B0604030504040204" pitchFamily="50" charset="-128"/>
              </a:rPr>
              <a:t>年　　　　　　　　</a:t>
            </a:r>
            <a:r>
              <a:rPr lang="en-US" altLang="ja-JP" sz="1400">
                <a:latin typeface="Meiryo UI" panose="020B0604030504040204" pitchFamily="50" charset="-128"/>
                <a:ea typeface="Meiryo UI" panose="020B0604030504040204" pitchFamily="50" charset="-128"/>
              </a:rPr>
              <a:t>10</a:t>
            </a:r>
            <a:r>
              <a:rPr lang="ja-JP" altLang="en-US" sz="1400">
                <a:latin typeface="Meiryo UI" panose="020B0604030504040204" pitchFamily="50" charset="-128"/>
                <a:ea typeface="Meiryo UI" panose="020B0604030504040204" pitchFamily="50" charset="-128"/>
              </a:rPr>
              <a:t>年　　　　　　　　　</a:t>
            </a:r>
            <a:r>
              <a:rPr lang="en-US" altLang="ja-JP" sz="1400">
                <a:latin typeface="Meiryo UI" panose="020B0604030504040204" pitchFamily="50" charset="-128"/>
                <a:ea typeface="Meiryo UI" panose="020B0604030504040204" pitchFamily="50" charset="-128"/>
              </a:rPr>
              <a:t>20</a:t>
            </a:r>
            <a:r>
              <a:rPr lang="ja-JP" altLang="en-US" sz="1400">
                <a:latin typeface="Meiryo UI" panose="020B0604030504040204" pitchFamily="50" charset="-128"/>
                <a:ea typeface="Meiryo UI" panose="020B0604030504040204" pitchFamily="50" charset="-128"/>
              </a:rPr>
              <a:t>年　</a:t>
            </a:r>
            <a:endParaRPr lang="ja-JP" altLang="en-US" sz="1400"/>
          </a:p>
        </p:txBody>
      </p:sp>
      <p:grpSp>
        <p:nvGrpSpPr>
          <p:cNvPr id="105" name="グループ化 104">
            <a:extLst>
              <a:ext uri="{FF2B5EF4-FFF2-40B4-BE49-F238E27FC236}">
                <a16:creationId xmlns:a16="http://schemas.microsoft.com/office/drawing/2014/main" id="{B9635F5A-E290-4259-9A71-9414DB63C46E}"/>
              </a:ext>
            </a:extLst>
          </p:cNvPr>
          <p:cNvGrpSpPr/>
          <p:nvPr/>
        </p:nvGrpSpPr>
        <p:grpSpPr>
          <a:xfrm>
            <a:off x="591917" y="3057576"/>
            <a:ext cx="977520" cy="940400"/>
            <a:chOff x="1089370" y="4980427"/>
            <a:chExt cx="1292927" cy="1303892"/>
          </a:xfrm>
        </p:grpSpPr>
        <p:sp>
          <p:nvSpPr>
            <p:cNvPr id="106" name="テキスト ボックス 105">
              <a:extLst>
                <a:ext uri="{FF2B5EF4-FFF2-40B4-BE49-F238E27FC236}">
                  <a16:creationId xmlns:a16="http://schemas.microsoft.com/office/drawing/2014/main" id="{AFAC4431-DB4E-4244-87B2-CA1AC23F2417}"/>
                </a:ext>
              </a:extLst>
            </p:cNvPr>
            <p:cNvSpPr txBox="1"/>
            <p:nvPr/>
          </p:nvSpPr>
          <p:spPr>
            <a:xfrm>
              <a:off x="1089370" y="6039278"/>
              <a:ext cx="1292927" cy="245041"/>
            </a:xfrm>
            <a:prstGeom prst="roundRect">
              <a:avLst>
                <a:gd name="adj" fmla="val 11066"/>
              </a:avLst>
            </a:prstGeom>
            <a:noFill/>
            <a:ln w="19050">
              <a:noFill/>
            </a:ln>
          </p:spPr>
          <p:txBody>
            <a:bodyPr vert="horz"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0" i="0" u="none"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sym typeface="Arial"/>
                  <a:rtl val="0"/>
                </a:rPr>
                <a:t>新入社員</a:t>
              </a:r>
              <a:endParaRPr kumimoji="0" lang="en-US" altLang="ja-JP" sz="1600" b="0" i="0" u="none"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sym typeface="Arial"/>
                <a:rtl val="0"/>
              </a:endParaRPr>
            </a:p>
          </p:txBody>
        </p:sp>
        <p:grpSp>
          <p:nvGrpSpPr>
            <p:cNvPr id="107" name="グループ化 106">
              <a:extLst>
                <a:ext uri="{FF2B5EF4-FFF2-40B4-BE49-F238E27FC236}">
                  <a16:creationId xmlns:a16="http://schemas.microsoft.com/office/drawing/2014/main" id="{3761AC97-5A5C-4AE1-B4BA-DBECBF907583}"/>
                </a:ext>
              </a:extLst>
            </p:cNvPr>
            <p:cNvGrpSpPr/>
            <p:nvPr/>
          </p:nvGrpSpPr>
          <p:grpSpPr>
            <a:xfrm>
              <a:off x="1263537" y="4980427"/>
              <a:ext cx="1107173" cy="801155"/>
              <a:chOff x="2129617" y="4776158"/>
              <a:chExt cx="1107173" cy="801155"/>
            </a:xfrm>
          </p:grpSpPr>
          <p:pic>
            <p:nvPicPr>
              <p:cNvPr id="108" name="図 107">
                <a:extLst>
                  <a:ext uri="{FF2B5EF4-FFF2-40B4-BE49-F238E27FC236}">
                    <a16:creationId xmlns:a16="http://schemas.microsoft.com/office/drawing/2014/main" id="{AA2721E3-A8E6-4826-9EB3-6245DDBB912D}"/>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129617" y="5086816"/>
                <a:ext cx="771242" cy="481558"/>
              </a:xfrm>
              <a:prstGeom prst="rect">
                <a:avLst/>
              </a:prstGeom>
            </p:spPr>
          </p:pic>
          <p:pic>
            <p:nvPicPr>
              <p:cNvPr id="109" name="図 108">
                <a:extLst>
                  <a:ext uri="{FF2B5EF4-FFF2-40B4-BE49-F238E27FC236}">
                    <a16:creationId xmlns:a16="http://schemas.microsoft.com/office/drawing/2014/main" id="{D1EE506F-63B5-43AE-9C27-DAF8148450B0}"/>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465548" y="5095755"/>
                <a:ext cx="771242" cy="481558"/>
              </a:xfrm>
              <a:prstGeom prst="rect">
                <a:avLst/>
              </a:prstGeom>
            </p:spPr>
          </p:pic>
          <p:pic>
            <p:nvPicPr>
              <p:cNvPr id="110" name="図 109">
                <a:extLst>
                  <a:ext uri="{FF2B5EF4-FFF2-40B4-BE49-F238E27FC236}">
                    <a16:creationId xmlns:a16="http://schemas.microsoft.com/office/drawing/2014/main" id="{0DABAF61-15B6-4F6E-B112-CE12A0487049}"/>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280333" y="4776158"/>
                <a:ext cx="771242" cy="481558"/>
              </a:xfrm>
              <a:prstGeom prst="rect">
                <a:avLst/>
              </a:prstGeom>
            </p:spPr>
          </p:pic>
        </p:grpSp>
      </p:grpSp>
      <p:sp>
        <p:nvSpPr>
          <p:cNvPr id="2" name="吹き出し: 四角形 1">
            <a:extLst>
              <a:ext uri="{FF2B5EF4-FFF2-40B4-BE49-F238E27FC236}">
                <a16:creationId xmlns:a16="http://schemas.microsoft.com/office/drawing/2014/main" id="{CD36FE11-AA98-4677-9D07-9D230D7E859A}"/>
              </a:ext>
            </a:extLst>
          </p:cNvPr>
          <p:cNvSpPr/>
          <p:nvPr/>
        </p:nvSpPr>
        <p:spPr>
          <a:xfrm>
            <a:off x="63928" y="1393117"/>
            <a:ext cx="2158540" cy="1060744"/>
          </a:xfrm>
          <a:prstGeom prst="wedgeRectCallout">
            <a:avLst>
              <a:gd name="adj1" fmla="val -4770"/>
              <a:gd name="adj2" fmla="val 110846"/>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400"/>
              <a:t>A</a:t>
            </a:r>
            <a:r>
              <a:rPr kumimoji="1" lang="ja-JP" altLang="en-US" sz="1400"/>
              <a:t>さんのジョブマッチ</a:t>
            </a:r>
          </a:p>
          <a:p>
            <a:pPr algn="ctr"/>
            <a:r>
              <a:rPr kumimoji="1" lang="ja-JP" altLang="en-US" sz="1400"/>
              <a:t>経営者：</a:t>
            </a:r>
            <a:r>
              <a:rPr kumimoji="1" lang="en-US" altLang="ja-JP" sz="1400"/>
              <a:t>85%</a:t>
            </a:r>
          </a:p>
          <a:p>
            <a:pPr algn="ctr"/>
            <a:r>
              <a:rPr kumimoji="1" lang="ja-JP" altLang="en-US" sz="1400"/>
              <a:t>事業責任者：</a:t>
            </a:r>
            <a:r>
              <a:rPr kumimoji="1" lang="en-US" altLang="ja-JP" sz="1400"/>
              <a:t>78%</a:t>
            </a:r>
          </a:p>
          <a:p>
            <a:pPr algn="ctr"/>
            <a:r>
              <a:rPr kumimoji="1" lang="ja-JP" altLang="en-US" sz="1400"/>
              <a:t>管理職：</a:t>
            </a:r>
            <a:r>
              <a:rPr kumimoji="1" lang="en-US" altLang="ja-JP" sz="1400"/>
              <a:t>56%</a:t>
            </a:r>
          </a:p>
        </p:txBody>
      </p:sp>
      <p:grpSp>
        <p:nvGrpSpPr>
          <p:cNvPr id="115" name="グループ化 114">
            <a:extLst>
              <a:ext uri="{FF2B5EF4-FFF2-40B4-BE49-F238E27FC236}">
                <a16:creationId xmlns:a16="http://schemas.microsoft.com/office/drawing/2014/main" id="{CCBCA345-9E61-45DF-B842-DEEDEE03289B}"/>
              </a:ext>
            </a:extLst>
          </p:cNvPr>
          <p:cNvGrpSpPr/>
          <p:nvPr/>
        </p:nvGrpSpPr>
        <p:grpSpPr>
          <a:xfrm>
            <a:off x="5370154" y="1843993"/>
            <a:ext cx="1267219" cy="1074719"/>
            <a:chOff x="3693413" y="1997394"/>
            <a:chExt cx="940230" cy="833268"/>
          </a:xfrm>
        </p:grpSpPr>
        <p:pic>
          <p:nvPicPr>
            <p:cNvPr id="116" name="図 115">
              <a:extLst>
                <a:ext uri="{FF2B5EF4-FFF2-40B4-BE49-F238E27FC236}">
                  <a16:creationId xmlns:a16="http://schemas.microsoft.com/office/drawing/2014/main" id="{0929C54A-3DFE-4FE1-9750-DB95DDEB3356}"/>
                </a:ext>
              </a:extLst>
            </p:cNvPr>
            <p:cNvPicPr>
              <a:picLocks noChangeAspect="1"/>
            </p:cNvPicPr>
            <p:nvPr/>
          </p:nvPicPr>
          <p:blipFill>
            <a:blip r:embed="rId3"/>
            <a:stretch>
              <a:fillRect/>
            </a:stretch>
          </p:blipFill>
          <p:spPr>
            <a:xfrm>
              <a:off x="3693413" y="1997394"/>
              <a:ext cx="476049" cy="695238"/>
            </a:xfrm>
            <a:prstGeom prst="rect">
              <a:avLst/>
            </a:prstGeom>
            <a:ln w="19050">
              <a:solidFill>
                <a:schemeClr val="tx1">
                  <a:lumMod val="50000"/>
                  <a:lumOff val="50000"/>
                </a:schemeClr>
              </a:solidFill>
            </a:ln>
          </p:spPr>
        </p:pic>
        <p:sp>
          <p:nvSpPr>
            <p:cNvPr id="117" name="角丸四角形 42">
              <a:extLst>
                <a:ext uri="{FF2B5EF4-FFF2-40B4-BE49-F238E27FC236}">
                  <a16:creationId xmlns:a16="http://schemas.microsoft.com/office/drawing/2014/main" id="{35B7F28D-060F-4851-ADAD-0257FCDFA734}"/>
                </a:ext>
              </a:extLst>
            </p:cNvPr>
            <p:cNvSpPr/>
            <p:nvPr/>
          </p:nvSpPr>
          <p:spPr bwMode="auto">
            <a:xfrm>
              <a:off x="3821452" y="2460098"/>
              <a:ext cx="812191" cy="370564"/>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84406" tIns="42203" rIns="84406" bIns="42203"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400" i="0" u="none" strike="noStrike" kern="0" cap="none" spc="0" normalizeH="0" baseline="0" noProof="0">
                  <a:ln>
                    <a:noFill/>
                  </a:ln>
                  <a:solidFill>
                    <a:srgbClr val="FFFFFF"/>
                  </a:solidFill>
                  <a:effectLst/>
                  <a:uLnTx/>
                  <a:uFillTx/>
                  <a:latin typeface="HGPｺﾞｼｯｸE"/>
                  <a:ea typeface="HGPｺﾞｼｯｸE"/>
                  <a:cs typeface="HGPｺﾞｼｯｸE"/>
                  <a:sym typeface="Arial"/>
                  <a:rtl val="0"/>
                </a:rPr>
                <a:t>事業責任者</a:t>
              </a:r>
              <a:br>
                <a:rPr kumimoji="0" lang="en-US" altLang="ja-JP" sz="1400" i="0" u="none" strike="noStrike" kern="0" cap="none" spc="0" normalizeH="0" baseline="0" noProof="0">
                  <a:ln>
                    <a:noFill/>
                  </a:ln>
                  <a:solidFill>
                    <a:srgbClr val="FFFFFF"/>
                  </a:solidFill>
                  <a:effectLst/>
                  <a:uLnTx/>
                  <a:uFillTx/>
                  <a:latin typeface="HGPｺﾞｼｯｸE"/>
                  <a:ea typeface="HGPｺﾞｼｯｸE"/>
                  <a:cs typeface="HGPｺﾞｼｯｸE"/>
                  <a:sym typeface="Arial"/>
                  <a:rtl val="0"/>
                </a:rPr>
              </a:br>
              <a:r>
                <a:rPr kumimoji="0" lang="ja-JP" altLang="en-US" sz="1400" i="0" u="none" strike="noStrike" kern="0" cap="none" spc="0" normalizeH="0" baseline="0" noProof="0">
                  <a:ln>
                    <a:noFill/>
                  </a:ln>
                  <a:solidFill>
                    <a:srgbClr val="FFFFFF"/>
                  </a:solidFill>
                  <a:effectLst/>
                  <a:uLnTx/>
                  <a:uFillTx/>
                  <a:latin typeface="HGPｺﾞｼｯｸE"/>
                  <a:ea typeface="HGPｺﾞｼｯｸE"/>
                  <a:cs typeface="HGPｺﾞｼｯｸE"/>
                  <a:sym typeface="Arial"/>
                  <a:rtl val="0"/>
                </a:rPr>
                <a:t>モデル</a:t>
              </a:r>
            </a:p>
          </p:txBody>
        </p:sp>
      </p:grpSp>
      <p:sp>
        <p:nvSpPr>
          <p:cNvPr id="122" name="Shape 451">
            <a:extLst>
              <a:ext uri="{FF2B5EF4-FFF2-40B4-BE49-F238E27FC236}">
                <a16:creationId xmlns:a16="http://schemas.microsoft.com/office/drawing/2014/main" id="{8025CA21-6A50-4323-8DB8-904CB85D6A66}"/>
              </a:ext>
            </a:extLst>
          </p:cNvPr>
          <p:cNvSpPr/>
          <p:nvPr/>
        </p:nvSpPr>
        <p:spPr>
          <a:xfrm>
            <a:off x="9060884" y="1278676"/>
            <a:ext cx="2660914" cy="653636"/>
          </a:xfrm>
          <a:prstGeom prst="roundRect">
            <a:avLst>
              <a:gd name="adj" fmla="val 16667"/>
            </a:avLst>
          </a:prstGeom>
          <a:solidFill>
            <a:srgbClr val="92D050"/>
          </a:solidFill>
          <a:ln>
            <a:noFill/>
          </a:ln>
        </p:spPr>
        <p:txBody>
          <a:bodyPr lIns="48563" tIns="48563" rIns="48563" bIns="48563"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a:spcAft>
                <a:spcPts val="366"/>
              </a:spcAft>
              <a:defRPr/>
            </a:pPr>
            <a:r>
              <a:rPr kumimoji="0" lang="ja-JP" altLang="en-US" b="1" kern="0" dirty="0">
                <a:solidFill>
                  <a:srgbClr val="FFFFFF"/>
                </a:solidFill>
                <a:latin typeface="Calibri" pitchFamily="34" charset="0"/>
                <a:cs typeface="Arial"/>
                <a:sym typeface="Calibri" pitchFamily="34" charset="0"/>
                <a:rtl val="0"/>
              </a:rPr>
              <a:t>上司による</a:t>
            </a:r>
            <a:endParaRPr kumimoji="0" lang="en-US" altLang="ja-JP" b="1" kern="0" dirty="0">
              <a:solidFill>
                <a:srgbClr val="FFFFFF"/>
              </a:solidFill>
              <a:latin typeface="Calibri" pitchFamily="34" charset="0"/>
              <a:cs typeface="Arial"/>
              <a:sym typeface="Calibri" pitchFamily="34" charset="0"/>
              <a:rtl val="0"/>
            </a:endParaRPr>
          </a:p>
          <a:p>
            <a:pPr algn="ctr">
              <a:spcAft>
                <a:spcPts val="366"/>
              </a:spcAft>
              <a:defRPr/>
            </a:pPr>
            <a:r>
              <a:rPr kumimoji="0" lang="ja-JP" altLang="en-US" b="1" kern="0" dirty="0">
                <a:solidFill>
                  <a:srgbClr val="FFFFFF"/>
                </a:solidFill>
                <a:latin typeface="Calibri" pitchFamily="34" charset="0"/>
                <a:cs typeface="Arial"/>
                <a:sym typeface="Calibri" pitchFamily="34" charset="0"/>
                <a:rtl val="0"/>
              </a:rPr>
              <a:t>特性を生かした関り</a:t>
            </a:r>
            <a:endParaRPr kumimoji="0" lang="ja-JP" altLang="en-US" sz="1600" b="1" kern="0" dirty="0">
              <a:solidFill>
                <a:srgbClr val="FFFFFF"/>
              </a:solidFill>
              <a:latin typeface="Calibri" pitchFamily="34" charset="0"/>
              <a:cs typeface="Arial"/>
              <a:sym typeface="Calibri" pitchFamily="34" charset="0"/>
              <a:rtl val="0"/>
            </a:endParaRPr>
          </a:p>
        </p:txBody>
      </p:sp>
      <p:sp>
        <p:nvSpPr>
          <p:cNvPr id="123" name="テキスト ボックス 122">
            <a:extLst>
              <a:ext uri="{FF2B5EF4-FFF2-40B4-BE49-F238E27FC236}">
                <a16:creationId xmlns:a16="http://schemas.microsoft.com/office/drawing/2014/main" id="{BBBAA604-D2B1-4C1A-AEA0-041799E64B46}"/>
              </a:ext>
            </a:extLst>
          </p:cNvPr>
          <p:cNvSpPr txBox="1"/>
          <p:nvPr/>
        </p:nvSpPr>
        <p:spPr>
          <a:xfrm>
            <a:off x="8543046" y="4222011"/>
            <a:ext cx="336357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上司が若手人材の</a:t>
            </a:r>
            <a:r>
              <a:rPr kumimoji="0" lang="en-US" altLang="ja-JP"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PXT</a:t>
            </a:r>
            <a:r>
              <a:rPr kumimoji="0" lang="ja-JP" altLang="en-US"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レポートに基づいて、個に合った育成計画が実施できる</a:t>
            </a:r>
            <a:endParaRPr kumimoji="0" lang="en-US" altLang="ja-JP"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p:txBody>
      </p:sp>
      <p:sp>
        <p:nvSpPr>
          <p:cNvPr id="127" name="Shape 451">
            <a:extLst>
              <a:ext uri="{FF2B5EF4-FFF2-40B4-BE49-F238E27FC236}">
                <a16:creationId xmlns:a16="http://schemas.microsoft.com/office/drawing/2014/main" id="{CE48BD63-25A6-427A-9CA3-8B02999B4632}"/>
              </a:ext>
            </a:extLst>
          </p:cNvPr>
          <p:cNvSpPr/>
          <p:nvPr/>
        </p:nvSpPr>
        <p:spPr>
          <a:xfrm>
            <a:off x="932387" y="5121320"/>
            <a:ext cx="3010964" cy="1401964"/>
          </a:xfrm>
          <a:prstGeom prst="roundRect">
            <a:avLst>
              <a:gd name="adj" fmla="val 16667"/>
            </a:avLst>
          </a:prstGeom>
          <a:solidFill>
            <a:schemeClr val="accent1"/>
          </a:solidFill>
          <a:ln>
            <a:noFill/>
          </a:ln>
        </p:spPr>
        <p:txBody>
          <a:bodyPr lIns="48563" tIns="48563" rIns="48563" bIns="48563"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a:spcAft>
                <a:spcPts val="366"/>
              </a:spcAft>
              <a:defRPr/>
            </a:pPr>
            <a:r>
              <a:rPr kumimoji="0" lang="ja-JP" altLang="en-US" b="1" kern="0">
                <a:solidFill>
                  <a:srgbClr val="FFFFFF"/>
                </a:solidFill>
                <a:latin typeface="Calibri" pitchFamily="34" charset="0"/>
                <a:cs typeface="Arial"/>
                <a:sym typeface="Calibri" pitchFamily="34" charset="0"/>
                <a:rtl val="0"/>
              </a:rPr>
              <a:t>早期発掘</a:t>
            </a:r>
            <a:endParaRPr kumimoji="0" lang="en-US" altLang="ja-JP" b="1" kern="0">
              <a:solidFill>
                <a:srgbClr val="FFFFFF"/>
              </a:solidFill>
              <a:latin typeface="Calibri" pitchFamily="34" charset="0"/>
              <a:cs typeface="Arial"/>
              <a:sym typeface="Calibri" pitchFamily="34" charset="0"/>
              <a:rtl val="0"/>
            </a:endParaRPr>
          </a:p>
          <a:p>
            <a:pPr algn="ctr">
              <a:spcAft>
                <a:spcPts val="366"/>
              </a:spcAft>
              <a:defRPr/>
            </a:pPr>
            <a:r>
              <a:rPr kumimoji="0" lang="ja-JP" altLang="en-US" sz="1600" b="1" kern="0">
                <a:solidFill>
                  <a:srgbClr val="FFFFFF"/>
                </a:solidFill>
                <a:latin typeface="Calibri" pitchFamily="34" charset="0"/>
                <a:cs typeface="Arial"/>
                <a:sym typeface="Calibri" pitchFamily="34" charset="0"/>
                <a:rtl val="0"/>
              </a:rPr>
              <a:t>ジョブマッチ分析で、キーポジションの素養ある人材を発掘</a:t>
            </a:r>
            <a:endParaRPr kumimoji="0" lang="en-US" altLang="ja-JP" sz="1600" b="1" kern="0">
              <a:solidFill>
                <a:srgbClr val="FFFFFF"/>
              </a:solidFill>
              <a:latin typeface="Calibri" pitchFamily="34" charset="0"/>
              <a:cs typeface="Arial"/>
              <a:sym typeface="Calibri" pitchFamily="34" charset="0"/>
              <a:rtl val="0"/>
            </a:endParaRPr>
          </a:p>
        </p:txBody>
      </p:sp>
      <p:sp>
        <p:nvSpPr>
          <p:cNvPr id="128" name="Shape 451">
            <a:extLst>
              <a:ext uri="{FF2B5EF4-FFF2-40B4-BE49-F238E27FC236}">
                <a16:creationId xmlns:a16="http://schemas.microsoft.com/office/drawing/2014/main" id="{C3DFBB46-7154-45A7-9B0B-742A4ADBAC80}"/>
              </a:ext>
            </a:extLst>
          </p:cNvPr>
          <p:cNvSpPr/>
          <p:nvPr/>
        </p:nvSpPr>
        <p:spPr>
          <a:xfrm>
            <a:off x="8118024" y="5131500"/>
            <a:ext cx="3010964" cy="1381603"/>
          </a:xfrm>
          <a:prstGeom prst="roundRect">
            <a:avLst>
              <a:gd name="adj" fmla="val 16667"/>
            </a:avLst>
          </a:prstGeom>
          <a:solidFill>
            <a:schemeClr val="accent1"/>
          </a:solidFill>
          <a:ln>
            <a:noFill/>
          </a:ln>
        </p:spPr>
        <p:txBody>
          <a:bodyPr lIns="48563" tIns="48563" rIns="48563" bIns="48563"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a:spcAft>
                <a:spcPts val="366"/>
              </a:spcAft>
              <a:defRPr/>
            </a:pPr>
            <a:r>
              <a:rPr kumimoji="0" lang="ja-JP" altLang="en-US" b="1" kern="0">
                <a:solidFill>
                  <a:srgbClr val="FFFFFF"/>
                </a:solidFill>
                <a:latin typeface="Calibri" pitchFamily="34" charset="0"/>
                <a:cs typeface="Arial"/>
                <a:sym typeface="Calibri" pitchFamily="34" charset="0"/>
                <a:rtl val="0"/>
              </a:rPr>
              <a:t>早期戦力化</a:t>
            </a:r>
            <a:endParaRPr kumimoji="0" lang="en-US" altLang="ja-JP" b="1" kern="0">
              <a:solidFill>
                <a:srgbClr val="FFFFFF"/>
              </a:solidFill>
              <a:latin typeface="Calibri" pitchFamily="34" charset="0"/>
              <a:cs typeface="Arial"/>
              <a:sym typeface="Calibri" pitchFamily="34" charset="0"/>
              <a:rtl val="0"/>
            </a:endParaRPr>
          </a:p>
          <a:p>
            <a:pPr algn="ctr">
              <a:spcAft>
                <a:spcPts val="366"/>
              </a:spcAft>
              <a:defRPr/>
            </a:pPr>
            <a:r>
              <a:rPr kumimoji="0" lang="ja-JP" altLang="en-US" sz="1600" b="1" kern="0">
                <a:solidFill>
                  <a:srgbClr val="FFFFFF"/>
                </a:solidFill>
                <a:latin typeface="Calibri" pitchFamily="34" charset="0"/>
                <a:cs typeface="Arial"/>
                <a:sym typeface="Calibri" pitchFamily="34" charset="0"/>
                <a:rtl val="0"/>
              </a:rPr>
              <a:t>特性に合った配置や上司による関りで育成スピードが高まる</a:t>
            </a:r>
            <a:endParaRPr kumimoji="0" lang="en-US" altLang="ja-JP" sz="1600" b="1" kern="0">
              <a:solidFill>
                <a:srgbClr val="FFFFFF"/>
              </a:solidFill>
              <a:latin typeface="Calibri" pitchFamily="34" charset="0"/>
              <a:cs typeface="Arial"/>
              <a:sym typeface="Calibri" pitchFamily="34" charset="0"/>
              <a:rtl val="0"/>
            </a:endParaRPr>
          </a:p>
        </p:txBody>
      </p:sp>
      <p:sp>
        <p:nvSpPr>
          <p:cNvPr id="129" name="Shape 451">
            <a:extLst>
              <a:ext uri="{FF2B5EF4-FFF2-40B4-BE49-F238E27FC236}">
                <a16:creationId xmlns:a16="http://schemas.microsoft.com/office/drawing/2014/main" id="{75C9BC21-0A4D-4C5E-9DF6-98315660A81E}"/>
              </a:ext>
            </a:extLst>
          </p:cNvPr>
          <p:cNvSpPr/>
          <p:nvPr/>
        </p:nvSpPr>
        <p:spPr>
          <a:xfrm>
            <a:off x="4399952" y="5121320"/>
            <a:ext cx="3010964" cy="1381603"/>
          </a:xfrm>
          <a:prstGeom prst="roundRect">
            <a:avLst>
              <a:gd name="adj" fmla="val 16667"/>
            </a:avLst>
          </a:prstGeom>
          <a:solidFill>
            <a:schemeClr val="accent1"/>
          </a:solidFill>
          <a:ln>
            <a:noFill/>
          </a:ln>
        </p:spPr>
        <p:txBody>
          <a:bodyPr lIns="48563" tIns="48563" rIns="48563" bIns="48563"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a:spcAft>
                <a:spcPts val="366"/>
              </a:spcAft>
              <a:defRPr/>
            </a:pPr>
            <a:r>
              <a:rPr kumimoji="0" lang="ja-JP" altLang="en-US" b="1" kern="0">
                <a:solidFill>
                  <a:srgbClr val="FFFFFF"/>
                </a:solidFill>
                <a:latin typeface="Calibri" pitchFamily="34" charset="0"/>
                <a:cs typeface="Arial"/>
                <a:sym typeface="Calibri" pitchFamily="34" charset="0"/>
                <a:rtl val="0"/>
              </a:rPr>
              <a:t>リテンション効果</a:t>
            </a:r>
            <a:endParaRPr kumimoji="0" lang="en-US" altLang="ja-JP" b="1" kern="0">
              <a:solidFill>
                <a:srgbClr val="FFFFFF"/>
              </a:solidFill>
              <a:latin typeface="Calibri" pitchFamily="34" charset="0"/>
              <a:cs typeface="Arial"/>
              <a:sym typeface="Calibri" pitchFamily="34" charset="0"/>
              <a:rtl val="0"/>
            </a:endParaRPr>
          </a:p>
          <a:p>
            <a:pPr algn="ctr">
              <a:spcAft>
                <a:spcPts val="366"/>
              </a:spcAft>
              <a:defRPr/>
            </a:pPr>
            <a:r>
              <a:rPr kumimoji="0" lang="ja-JP" altLang="en-US" sz="1600" b="1" kern="0">
                <a:solidFill>
                  <a:srgbClr val="FFFFFF"/>
                </a:solidFill>
                <a:latin typeface="Calibri" pitchFamily="34" charset="0"/>
                <a:cs typeface="Arial"/>
                <a:sym typeface="Calibri" pitchFamily="34" charset="0"/>
                <a:rtl val="0"/>
              </a:rPr>
              <a:t>優秀な若手がやりがいを感じるアサインメントの実現</a:t>
            </a:r>
            <a:endParaRPr kumimoji="0" lang="en-US" altLang="ja-JP" sz="1600" b="1" kern="0">
              <a:solidFill>
                <a:srgbClr val="FFFFFF"/>
              </a:solidFill>
              <a:latin typeface="Calibri" pitchFamily="34" charset="0"/>
              <a:cs typeface="Arial"/>
              <a:sym typeface="Calibri" pitchFamily="34" charset="0"/>
              <a:rtl val="0"/>
            </a:endParaRPr>
          </a:p>
        </p:txBody>
      </p:sp>
      <p:pic>
        <p:nvPicPr>
          <p:cNvPr id="130" name="図 129">
            <a:extLst>
              <a:ext uri="{FF2B5EF4-FFF2-40B4-BE49-F238E27FC236}">
                <a16:creationId xmlns:a16="http://schemas.microsoft.com/office/drawing/2014/main" id="{AFE64046-1B25-45A3-843F-31B8A1DAE135}"/>
              </a:ext>
            </a:extLst>
          </p:cNvPr>
          <p:cNvPicPr>
            <a:picLocks noChangeAspect="1"/>
          </p:cNvPicPr>
          <p:nvPr/>
        </p:nvPicPr>
        <p:blipFill>
          <a:blip r:embed="rId5" cstate="print">
            <a:clrChange>
              <a:clrFrom>
                <a:srgbClr val="000000">
                  <a:alpha val="0"/>
                </a:srgbClr>
              </a:clrFrom>
              <a:clrTo>
                <a:srgbClr val="000000">
                  <a:alpha val="0"/>
                </a:srgbClr>
              </a:clrTo>
            </a:clrChange>
            <a:duotone>
              <a:prstClr val="black"/>
              <a:srgbClr val="333333">
                <a:tint val="45000"/>
                <a:satMod val="400000"/>
              </a:srgbClr>
            </a:duotone>
          </a:blip>
          <a:stretch>
            <a:fillRect/>
          </a:stretch>
        </p:blipFill>
        <p:spPr>
          <a:xfrm>
            <a:off x="9644147" y="3039938"/>
            <a:ext cx="1085969" cy="1085969"/>
          </a:xfrm>
          <a:prstGeom prst="rect">
            <a:avLst/>
          </a:prstGeom>
          <a:noFill/>
          <a:ln>
            <a:noFill/>
          </a:ln>
        </p:spPr>
      </p:pic>
      <p:sp>
        <p:nvSpPr>
          <p:cNvPr id="10" name="思考の吹き出し: 雲形 9">
            <a:extLst>
              <a:ext uri="{FF2B5EF4-FFF2-40B4-BE49-F238E27FC236}">
                <a16:creationId xmlns:a16="http://schemas.microsoft.com/office/drawing/2014/main" id="{3279B818-A682-4766-9F9E-5C79F17A40EA}"/>
              </a:ext>
            </a:extLst>
          </p:cNvPr>
          <p:cNvSpPr/>
          <p:nvPr/>
        </p:nvSpPr>
        <p:spPr>
          <a:xfrm>
            <a:off x="8179656" y="2055849"/>
            <a:ext cx="1721335" cy="986623"/>
          </a:xfrm>
          <a:prstGeom prst="cloudCallout">
            <a:avLst>
              <a:gd name="adj1" fmla="val 33892"/>
              <a:gd name="adj2" fmla="val 59397"/>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こういう仕事やりたかった！</a:t>
            </a:r>
          </a:p>
        </p:txBody>
      </p:sp>
      <p:sp>
        <p:nvSpPr>
          <p:cNvPr id="11" name="吹き出し: 角を丸めた四角形 10">
            <a:extLst>
              <a:ext uri="{FF2B5EF4-FFF2-40B4-BE49-F238E27FC236}">
                <a16:creationId xmlns:a16="http://schemas.microsoft.com/office/drawing/2014/main" id="{7FB3FDED-3287-420A-92FB-341367650110}"/>
              </a:ext>
            </a:extLst>
          </p:cNvPr>
          <p:cNvSpPr/>
          <p:nvPr/>
        </p:nvSpPr>
        <p:spPr>
          <a:xfrm>
            <a:off x="10788395" y="2047011"/>
            <a:ext cx="1309757" cy="718263"/>
          </a:xfrm>
          <a:prstGeom prst="wedgeRoundRectCallout">
            <a:avLst>
              <a:gd name="adj1" fmla="val -50058"/>
              <a:gd name="adj2" fmla="val 95068"/>
              <a:gd name="adj3" fmla="val 16667"/>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rPr>
              <a:t>君にこのプロジェクト任せるよ。</a:t>
            </a:r>
          </a:p>
        </p:txBody>
      </p:sp>
      <p:sp>
        <p:nvSpPr>
          <p:cNvPr id="135" name="テキスト ボックス 134">
            <a:extLst>
              <a:ext uri="{FF2B5EF4-FFF2-40B4-BE49-F238E27FC236}">
                <a16:creationId xmlns:a16="http://schemas.microsoft.com/office/drawing/2014/main" id="{A24BCBDD-A705-4793-8EDF-5E3A8B7EA4DE}"/>
              </a:ext>
            </a:extLst>
          </p:cNvPr>
          <p:cNvSpPr txBox="1"/>
          <p:nvPr/>
        </p:nvSpPr>
        <p:spPr>
          <a:xfrm>
            <a:off x="11077627" y="3173375"/>
            <a:ext cx="966299" cy="769441"/>
          </a:xfrm>
          <a:prstGeom prst="rect">
            <a:avLst/>
          </a:prstGeom>
          <a:solidFill>
            <a:schemeClr val="bg1"/>
          </a:solidFill>
        </p:spPr>
        <p:txBody>
          <a:bodyPr wrap="square">
            <a:spAutoFit/>
          </a:bodyPr>
          <a:lstStyle/>
          <a:p>
            <a:pPr algn="ctr"/>
            <a:r>
              <a:rPr kumimoji="1" lang="ja-JP" altLang="en-US" sz="1100" b="1"/>
              <a:t>本人のスコア</a:t>
            </a:r>
            <a:endParaRPr kumimoji="1" lang="en-US" altLang="ja-JP" sz="1100" b="1"/>
          </a:p>
          <a:p>
            <a:pPr algn="ctr"/>
            <a:r>
              <a:rPr lang="ja-JP" altLang="en-US" sz="1100"/>
              <a:t>エネルギー</a:t>
            </a:r>
            <a:r>
              <a:rPr lang="en-US" altLang="ja-JP" sz="1100"/>
              <a:t>9</a:t>
            </a:r>
          </a:p>
          <a:p>
            <a:pPr algn="ctr"/>
            <a:r>
              <a:rPr lang="ja-JP" altLang="en-US" sz="1100"/>
              <a:t>主張性</a:t>
            </a:r>
            <a:r>
              <a:rPr lang="en-US" altLang="ja-JP" sz="1100"/>
              <a:t>8</a:t>
            </a:r>
          </a:p>
          <a:p>
            <a:pPr algn="ctr"/>
            <a:r>
              <a:rPr lang="ja-JP" altLang="en-US" sz="1100"/>
              <a:t>事業開発</a:t>
            </a:r>
          </a:p>
        </p:txBody>
      </p:sp>
      <p:sp>
        <p:nvSpPr>
          <p:cNvPr id="3" name="フッター プレースホルダー 2">
            <a:extLst>
              <a:ext uri="{FF2B5EF4-FFF2-40B4-BE49-F238E27FC236}">
                <a16:creationId xmlns:a16="http://schemas.microsoft.com/office/drawing/2014/main" id="{24F4CED6-0C1D-29F7-6E4B-61EC1EE3AFA7}"/>
              </a:ext>
            </a:extLst>
          </p:cNvPr>
          <p:cNvSpPr>
            <a:spLocks noGrp="1"/>
          </p:cNvSpPr>
          <p:nvPr>
            <p:ph type="ftr" idx="11"/>
          </p:nvPr>
        </p:nvSpPr>
        <p:spPr>
          <a:xfrm>
            <a:off x="4165600" y="6472101"/>
            <a:ext cx="3860800" cy="365125"/>
          </a:xfrm>
        </p:spPr>
        <p:txBody>
          <a:bodyPr/>
          <a:lstStyle/>
          <a:p>
            <a:r>
              <a:rPr lang="en-US" sz="1000" dirty="0"/>
              <a:t>Copyright©️ 2023 HRD, Inc. All Rights Reserved. Strictly Confidential.</a:t>
            </a:r>
          </a:p>
        </p:txBody>
      </p:sp>
    </p:spTree>
    <p:extLst>
      <p:ext uri="{BB962C8B-B14F-4D97-AF65-F5344CB8AC3E}">
        <p14:creationId xmlns:p14="http://schemas.microsoft.com/office/powerpoint/2010/main" val="67908340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fade">
                                      <p:cBhvr>
                                        <p:cTn id="12" dur="500"/>
                                        <p:tgtEl>
                                          <p:spTgt spid="1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2"/>
                                        </p:tgtEl>
                                        <p:attrNameLst>
                                          <p:attrName>style.visibility</p:attrName>
                                        </p:attrNameLst>
                                      </p:cBhvr>
                                      <p:to>
                                        <p:strVal val="visible"/>
                                      </p:to>
                                    </p:set>
                                    <p:animEffect transition="in" filter="fade">
                                      <p:cBhvr>
                                        <p:cTn id="15" dur="500"/>
                                        <p:tgtEl>
                                          <p:spTgt spid="1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3"/>
                                        </p:tgtEl>
                                        <p:attrNameLst>
                                          <p:attrName>style.visibility</p:attrName>
                                        </p:attrNameLst>
                                      </p:cBhvr>
                                      <p:to>
                                        <p:strVal val="visible"/>
                                      </p:to>
                                    </p:set>
                                    <p:animEffect transition="in" filter="fade">
                                      <p:cBhvr>
                                        <p:cTn id="18" dur="500"/>
                                        <p:tgtEl>
                                          <p:spTgt spid="123"/>
                                        </p:tgtEl>
                                      </p:cBhvr>
                                    </p:animEffect>
                                  </p:childTnLst>
                                </p:cTn>
                              </p:par>
                              <p:par>
                                <p:cTn id="19" presetID="10" presetClass="entr" presetSubtype="0" fill="hold" nodeType="with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fade">
                                      <p:cBhvr>
                                        <p:cTn id="21" dur="500"/>
                                        <p:tgtEl>
                                          <p:spTgt spid="1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5"/>
                                        </p:tgtEl>
                                        <p:attrNameLst>
                                          <p:attrName>style.visibility</p:attrName>
                                        </p:attrNameLst>
                                      </p:cBhvr>
                                      <p:to>
                                        <p:strVal val="visible"/>
                                      </p:to>
                                    </p:set>
                                    <p:animEffect transition="in" filter="fade">
                                      <p:cBhvr>
                                        <p:cTn id="30" dur="500"/>
                                        <p:tgtEl>
                                          <p:spTgt spid="1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7"/>
                                        </p:tgtEl>
                                        <p:attrNameLst>
                                          <p:attrName>style.visibility</p:attrName>
                                        </p:attrNameLst>
                                      </p:cBhvr>
                                      <p:to>
                                        <p:strVal val="visible"/>
                                      </p:to>
                                    </p:set>
                                    <p:animEffect transition="in" filter="fade">
                                      <p:cBhvr>
                                        <p:cTn id="35" dur="500"/>
                                        <p:tgtEl>
                                          <p:spTgt spid="1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9"/>
                                        </p:tgtEl>
                                        <p:attrNameLst>
                                          <p:attrName>style.visibility</p:attrName>
                                        </p:attrNameLst>
                                      </p:cBhvr>
                                      <p:to>
                                        <p:strVal val="visible"/>
                                      </p:to>
                                    </p:set>
                                    <p:animEffect transition="in" filter="fade">
                                      <p:cBhvr>
                                        <p:cTn id="40" dur="500"/>
                                        <p:tgtEl>
                                          <p:spTgt spid="12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8"/>
                                        </p:tgtEl>
                                        <p:attrNameLst>
                                          <p:attrName>style.visibility</p:attrName>
                                        </p:attrNameLst>
                                      </p:cBhvr>
                                      <p:to>
                                        <p:strVal val="visible"/>
                                      </p:to>
                                    </p:set>
                                    <p:animEffect transition="in" filter="fade">
                                      <p:cBhvr>
                                        <p:cTn id="45"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2" grpId="0" animBg="1"/>
      <p:bldP spid="122" grpId="0" animBg="1"/>
      <p:bldP spid="123" grpId="0"/>
      <p:bldP spid="127" grpId="0" animBg="1"/>
      <p:bldP spid="128" grpId="0" animBg="1"/>
      <p:bldP spid="129" grpId="0" animBg="1"/>
      <p:bldP spid="10" grpId="0" animBg="1"/>
      <p:bldP spid="11" grpId="0" animBg="1"/>
      <p:bldP spid="1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A82FFE3-AC38-415A-BB33-BCF7C3D430D8}"/>
              </a:ext>
            </a:extLst>
          </p:cNvPr>
          <p:cNvSpPr>
            <a:spLocks noGrp="1"/>
          </p:cNvSpPr>
          <p:nvPr>
            <p:ph type="sldNum" idx="12"/>
          </p:nvPr>
        </p:nvSpPr>
        <p:spPr/>
        <p:txBody>
          <a:bodyPr/>
          <a:lstStyle/>
          <a:p>
            <a:pPr algn="r">
              <a:buSzPct val="25000"/>
              <a:defRPr/>
            </a:pPr>
            <a:fld id="{00000000-1234-1234-1234-123412341234}" type="slidenum">
              <a:rPr kumimoji="0" lang="en-US" sz="831" kern="0">
                <a:solidFill>
                  <a:srgbClr val="888888"/>
                </a:solidFill>
                <a:latin typeface="Calibri"/>
                <a:ea typeface="Calibri"/>
                <a:cs typeface="Calibri"/>
                <a:sym typeface="Calibri"/>
                <a:rtl val="0"/>
              </a:rPr>
              <a:pPr algn="r">
                <a:buSzPct val="25000"/>
                <a:defRPr/>
              </a:pPr>
              <a:t>14</a:t>
            </a:fld>
            <a:endParaRPr kumimoji="0" lang="en-US" sz="831" kern="0">
              <a:solidFill>
                <a:srgbClr val="888888"/>
              </a:solidFill>
              <a:latin typeface="Calibri"/>
              <a:ea typeface="Calibri"/>
              <a:cs typeface="Calibri"/>
              <a:sym typeface="Calibri"/>
              <a:rtl val="0"/>
            </a:endParaRPr>
          </a:p>
        </p:txBody>
      </p:sp>
      <p:sp>
        <p:nvSpPr>
          <p:cNvPr id="26" name="テキスト ボックス 25">
            <a:extLst>
              <a:ext uri="{FF2B5EF4-FFF2-40B4-BE49-F238E27FC236}">
                <a16:creationId xmlns:a16="http://schemas.microsoft.com/office/drawing/2014/main" id="{B13926D2-84B6-486B-A902-0BEDC9456703}"/>
              </a:ext>
            </a:extLst>
          </p:cNvPr>
          <p:cNvSpPr txBox="1"/>
          <p:nvPr/>
        </p:nvSpPr>
        <p:spPr>
          <a:xfrm>
            <a:off x="1019176" y="870960"/>
            <a:ext cx="10887074" cy="707886"/>
          </a:xfrm>
          <a:prstGeom prst="rect">
            <a:avLst/>
          </a:prstGeom>
          <a:noFill/>
        </p:spPr>
        <p:txBody>
          <a:bodyPr wrap="square" rtlCol="0">
            <a:spAutoFit/>
          </a:bodyPr>
          <a:lstStyle/>
          <a:p>
            <a:pPr marL="285750" indent="-285750">
              <a:buFont typeface="Arial" panose="020B0604020202020204" pitchFamily="34" charset="0"/>
              <a:buChar char="•"/>
              <a:defRPr/>
            </a:pPr>
            <a:r>
              <a:rPr lang="ja-JP" altLang="en-US" sz="2000" kern="0">
                <a:solidFill>
                  <a:srgbClr val="000000"/>
                </a:solidFill>
                <a:latin typeface="Meiryo UI" panose="020B0604030504040204" pitchFamily="50" charset="-128"/>
                <a:ea typeface="Meiryo UI" panose="020B0604030504040204" pitchFamily="50" charset="-128"/>
                <a:cs typeface="Arial"/>
                <a:sym typeface="Arial"/>
                <a:rtl val="0"/>
              </a:rPr>
              <a:t>貴社のご検討状況に基づき</a:t>
            </a:r>
            <a:r>
              <a:rPr lang="ja-JP" altLang="en-US" sz="2000" b="1" kern="0">
                <a:solidFill>
                  <a:srgbClr val="0070C0"/>
                </a:solidFill>
                <a:latin typeface="Meiryo UI" panose="020B0604030504040204" pitchFamily="50" charset="-128"/>
                <a:ea typeface="Meiryo UI" panose="020B0604030504040204" pitchFamily="50" charset="-128"/>
                <a:cs typeface="Arial"/>
                <a:sym typeface="Arial"/>
                <a:rtl val="0"/>
              </a:rPr>
              <a:t>スモールスタート</a:t>
            </a:r>
            <a:r>
              <a:rPr lang="ja-JP" altLang="en-US" sz="2000" kern="0">
                <a:solidFill>
                  <a:srgbClr val="000000"/>
                </a:solidFill>
                <a:latin typeface="Meiryo UI" panose="020B0604030504040204" pitchFamily="50" charset="-128"/>
                <a:ea typeface="Meiryo UI" panose="020B0604030504040204" pitchFamily="50" charset="-128"/>
                <a:cs typeface="Arial"/>
                <a:sym typeface="Arial"/>
                <a:rtl val="0"/>
              </a:rPr>
              <a:t>と</a:t>
            </a:r>
            <a:r>
              <a:rPr lang="ja-JP" altLang="en-US" sz="2000" b="1" kern="0">
                <a:solidFill>
                  <a:srgbClr val="0070C0"/>
                </a:solidFill>
                <a:latin typeface="Meiryo UI" panose="020B0604030504040204" pitchFamily="50" charset="-128"/>
                <a:ea typeface="Meiryo UI" panose="020B0604030504040204" pitchFamily="50" charset="-128"/>
                <a:cs typeface="Arial"/>
                <a:sym typeface="Arial"/>
                <a:rtl val="0"/>
              </a:rPr>
              <a:t>本格導入</a:t>
            </a:r>
            <a:r>
              <a:rPr lang="ja-JP" altLang="en-US" sz="2000" kern="0">
                <a:solidFill>
                  <a:srgbClr val="000000"/>
                </a:solidFill>
                <a:latin typeface="Meiryo UI" panose="020B0604030504040204" pitchFamily="50" charset="-128"/>
                <a:ea typeface="Meiryo UI" panose="020B0604030504040204" pitchFamily="50" charset="-128"/>
                <a:cs typeface="Arial"/>
                <a:sym typeface="Arial"/>
                <a:rtl val="0"/>
              </a:rPr>
              <a:t>の</a:t>
            </a:r>
            <a:r>
              <a:rPr lang="en-US" altLang="ja-JP" sz="2000" kern="0">
                <a:solidFill>
                  <a:srgbClr val="000000"/>
                </a:solidFill>
                <a:latin typeface="Meiryo UI" panose="020B0604030504040204" pitchFamily="50" charset="-128"/>
                <a:ea typeface="Meiryo UI" panose="020B0604030504040204" pitchFamily="50" charset="-128"/>
                <a:cs typeface="Arial"/>
                <a:sym typeface="Arial"/>
                <a:rtl val="0"/>
              </a:rPr>
              <a:t>2</a:t>
            </a:r>
            <a:r>
              <a:rPr lang="ja-JP" altLang="en-US" sz="2000" kern="0">
                <a:solidFill>
                  <a:srgbClr val="000000"/>
                </a:solidFill>
                <a:latin typeface="Meiryo UI" panose="020B0604030504040204" pitchFamily="50" charset="-128"/>
                <a:ea typeface="Meiryo UI" panose="020B0604030504040204" pitchFamily="50" charset="-128"/>
                <a:cs typeface="Arial"/>
                <a:sym typeface="Arial"/>
                <a:rtl val="0"/>
              </a:rPr>
              <a:t>つのアプローチを検討します</a:t>
            </a:r>
            <a:endParaRPr lang="en-US" altLang="ja-JP" sz="2000" kern="0">
              <a:solidFill>
                <a:srgbClr val="000000"/>
              </a:solidFill>
              <a:latin typeface="Meiryo UI" panose="020B0604030504040204" pitchFamily="50" charset="-128"/>
              <a:ea typeface="Meiryo UI" panose="020B0604030504040204" pitchFamily="50" charset="-128"/>
              <a:cs typeface="Arial"/>
              <a:sym typeface="Arial"/>
              <a:rtl val="0"/>
            </a:endParaRPr>
          </a:p>
          <a:p>
            <a:pPr marL="285750" indent="-285750">
              <a:buFont typeface="Arial" panose="020B0604020202020204" pitchFamily="34" charset="0"/>
              <a:buChar char="•"/>
              <a:defRPr/>
            </a:pPr>
            <a:endParaRPr lang="en-US" altLang="ja-JP" sz="2000" kern="0">
              <a:solidFill>
                <a:srgbClr val="000000"/>
              </a:solidFill>
              <a:latin typeface="Meiryo UI" panose="020B0604030504040204" pitchFamily="50" charset="-128"/>
              <a:ea typeface="Meiryo UI" panose="020B0604030504040204" pitchFamily="50" charset="-128"/>
              <a:cs typeface="Arial"/>
              <a:sym typeface="Arial"/>
              <a:rtl val="0"/>
            </a:endParaRPr>
          </a:p>
        </p:txBody>
      </p:sp>
      <p:sp>
        <p:nvSpPr>
          <p:cNvPr id="32" name="AutoShape 61">
            <a:extLst>
              <a:ext uri="{FF2B5EF4-FFF2-40B4-BE49-F238E27FC236}">
                <a16:creationId xmlns:a16="http://schemas.microsoft.com/office/drawing/2014/main" id="{759BAEBB-EF36-46A3-A26B-A068FD5ED1C1}"/>
              </a:ext>
            </a:extLst>
          </p:cNvPr>
          <p:cNvSpPr/>
          <p:nvPr/>
        </p:nvSpPr>
        <p:spPr>
          <a:xfrm>
            <a:off x="1354127" y="1507054"/>
            <a:ext cx="4877753" cy="409907"/>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A9D18E"/>
          </a:solidFill>
          <a:ln w="28575" cap="flat">
            <a:solidFill>
              <a:srgbClr val="FFFFFF"/>
            </a:solidFill>
            <a:prstDash val="solid"/>
            <a:miter/>
          </a:ln>
          <a:effectLst>
            <a:outerShdw dist="38096" dir="2700000" algn="tl">
              <a:srgbClr val="000000">
                <a:alpha val="40000"/>
              </a:srgbClr>
            </a:outerShdw>
          </a:effectLst>
        </p:spPr>
        <p:txBody>
          <a:bodyPr vert="horz" wrap="none" lIns="49845" tIns="49845" rIns="49845" bIns="49845" anchor="ctr" anchorCtr="1" compatLnSpc="1">
            <a:noAutofit/>
          </a:bodyPr>
          <a:lstStyle/>
          <a:p>
            <a:pPr algn="ctr">
              <a:defRPr sz="1800" b="0" i="0" u="none" strike="noStrike" kern="0" cap="none" spc="0" baseline="0">
                <a:solidFill>
                  <a:srgbClr val="000000"/>
                </a:solidFill>
                <a:uFillTx/>
              </a:defRPr>
            </a:pPr>
            <a:r>
              <a:rPr kumimoji="0" lang="ja-JP" altLang="en-US" sz="2000" b="1" kern="0">
                <a:solidFill>
                  <a:srgbClr val="FFFFFF"/>
                </a:solidFill>
                <a:latin typeface="Meiryo UI" pitchFamily="50"/>
                <a:ea typeface="Meiryo UI" pitchFamily="50"/>
                <a:cs typeface="Meiryo UI" pitchFamily="50"/>
                <a:sym typeface="Arial"/>
                <a:rtl val="0"/>
              </a:rPr>
              <a:t>スモールスタート</a:t>
            </a:r>
            <a:endParaRPr kumimoji="0" lang="en-US" sz="2000" b="1" kern="0">
              <a:solidFill>
                <a:srgbClr val="FFFFFF"/>
              </a:solidFill>
              <a:latin typeface="Meiryo UI" pitchFamily="50"/>
              <a:ea typeface="Meiryo UI" pitchFamily="50"/>
              <a:cs typeface="Meiryo UI" pitchFamily="50"/>
              <a:sym typeface="Arial"/>
              <a:rtl val="0"/>
            </a:endParaRPr>
          </a:p>
        </p:txBody>
      </p:sp>
      <p:sp>
        <p:nvSpPr>
          <p:cNvPr id="34" name="TextBox 16">
            <a:extLst>
              <a:ext uri="{FF2B5EF4-FFF2-40B4-BE49-F238E27FC236}">
                <a16:creationId xmlns:a16="http://schemas.microsoft.com/office/drawing/2014/main" id="{8DA3A702-2219-4922-B73A-91BE2D74AF5D}"/>
              </a:ext>
            </a:extLst>
          </p:cNvPr>
          <p:cNvSpPr txBox="1">
            <a:spLocks noChangeArrowheads="1"/>
          </p:cNvSpPr>
          <p:nvPr/>
        </p:nvSpPr>
        <p:spPr bwMode="auto">
          <a:xfrm>
            <a:off x="107743" y="3874890"/>
            <a:ext cx="11521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None/>
            </a:pPr>
            <a:r>
              <a:rPr kumimoji="0" lang="ja-JP" altLang="en-US" sz="2000" b="1" u="sng" kern="0">
                <a:solidFill>
                  <a:srgbClr val="000000"/>
                </a:solidFill>
                <a:latin typeface="Meiryo UI" pitchFamily="50" charset="-128"/>
                <a:ea typeface="Meiryo UI" pitchFamily="50" charset="-128"/>
                <a:cs typeface="Meiryo UI" pitchFamily="50" charset="-128"/>
                <a:sym typeface="Arial"/>
                <a:rtl val="0"/>
              </a:rPr>
              <a:t>提案の概要</a:t>
            </a:r>
            <a:endParaRPr kumimoji="0" lang="en-US" altLang="ja-JP" sz="2000" b="1" u="sng" kern="0">
              <a:solidFill>
                <a:srgbClr val="000000"/>
              </a:solidFill>
              <a:latin typeface="Meiryo UI" pitchFamily="50" charset="-128"/>
              <a:ea typeface="Meiryo UI" pitchFamily="50" charset="-128"/>
              <a:cs typeface="Meiryo UI" pitchFamily="50" charset="-128"/>
              <a:sym typeface="Arial"/>
              <a:rtl val="0"/>
            </a:endParaRPr>
          </a:p>
        </p:txBody>
      </p:sp>
      <p:sp>
        <p:nvSpPr>
          <p:cNvPr id="44" name="正方形/長方形 43">
            <a:extLst>
              <a:ext uri="{FF2B5EF4-FFF2-40B4-BE49-F238E27FC236}">
                <a16:creationId xmlns:a16="http://schemas.microsoft.com/office/drawing/2014/main" id="{02081228-292F-48F3-BE9C-B2A53E808973}"/>
              </a:ext>
            </a:extLst>
          </p:cNvPr>
          <p:cNvSpPr/>
          <p:nvPr/>
        </p:nvSpPr>
        <p:spPr>
          <a:xfrm>
            <a:off x="1286186" y="2907468"/>
            <a:ext cx="4877753" cy="332188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u="sng" kern="0">
                <a:solidFill>
                  <a:srgbClr val="000000"/>
                </a:solidFill>
                <a:latin typeface="Meiryo UI" panose="020B0604030504040204" pitchFamily="50" charset="-128"/>
                <a:ea typeface="Meiryo UI" panose="020B0604030504040204" pitchFamily="50" charset="-128"/>
                <a:sym typeface="Arial"/>
                <a:rtl val="0"/>
              </a:rPr>
              <a:t>外部モデルによるジョブマッチング分析</a:t>
            </a:r>
            <a:endParaRPr lang="en-US" altLang="ja-JP" kern="0">
              <a:solidFill>
                <a:srgbClr val="FFFFFF"/>
              </a:solidFill>
              <a:latin typeface="Meiryo UI" panose="020B0604030504040204" pitchFamily="50" charset="-128"/>
              <a:ea typeface="Meiryo UI" panose="020B0604030504040204" pitchFamily="50" charset="-128"/>
              <a:sym typeface="Arial"/>
              <a:rtl val="0"/>
            </a:endParaRPr>
          </a:p>
          <a:p>
            <a:endParaRPr lang="en-US" altLang="ja-JP" sz="1600" kern="0">
              <a:solidFill>
                <a:srgbClr val="000000"/>
              </a:solidFill>
              <a:latin typeface="Meiryo UI" panose="020B0604030504040204" pitchFamily="50" charset="-128"/>
              <a:ea typeface="Meiryo UI" panose="020B0604030504040204" pitchFamily="50" charset="-128"/>
              <a:sym typeface="Arial"/>
              <a:rtl val="0"/>
            </a:endParaRPr>
          </a:p>
          <a:p>
            <a:pPr marL="285750" indent="-285750">
              <a:buFont typeface="Arial" panose="020B0604020202020204" pitchFamily="34" charset="0"/>
              <a:buChar char="•"/>
            </a:pPr>
            <a:r>
              <a:rPr lang="ja-JP" altLang="en-US" sz="1600" kern="0">
                <a:solidFill>
                  <a:srgbClr val="000000"/>
                </a:solidFill>
                <a:latin typeface="Meiryo UI" panose="020B0604030504040204" pitchFamily="50" charset="-128"/>
                <a:ea typeface="Meiryo UI" panose="020B0604030504040204" pitchFamily="50" charset="-128"/>
                <a:sym typeface="Arial"/>
                <a:rtl val="0"/>
              </a:rPr>
              <a:t>学生や内定者、新卒社員へのアセスメント実施</a:t>
            </a:r>
            <a:endParaRPr lang="en-US" altLang="ja-JP" sz="1600" kern="0">
              <a:solidFill>
                <a:srgbClr val="000000"/>
              </a:solidFill>
              <a:latin typeface="Meiryo UI" panose="020B0604030504040204" pitchFamily="50" charset="-128"/>
              <a:ea typeface="Meiryo UI" panose="020B0604030504040204" pitchFamily="50" charset="-128"/>
              <a:sym typeface="Arial"/>
              <a:rtl val="0"/>
            </a:endParaRPr>
          </a:p>
          <a:p>
            <a:pPr marL="285750" indent="-285750">
              <a:buFont typeface="Arial" panose="020B0604020202020204" pitchFamily="34" charset="0"/>
              <a:buChar char="•"/>
            </a:pPr>
            <a:endParaRPr lang="en-US" altLang="ja-JP" sz="1600" kern="0">
              <a:solidFill>
                <a:srgbClr val="000000"/>
              </a:solidFill>
              <a:latin typeface="Meiryo UI" panose="020B0604030504040204" pitchFamily="50" charset="-128"/>
              <a:ea typeface="Meiryo UI" panose="020B0604030504040204" pitchFamily="50" charset="-128"/>
              <a:sym typeface="Arial"/>
              <a:rtl val="0"/>
            </a:endParaRPr>
          </a:p>
          <a:p>
            <a:pPr marL="285750" indent="-285750">
              <a:buFont typeface="Arial" panose="020B0604020202020204" pitchFamily="34" charset="0"/>
              <a:buChar char="•"/>
            </a:pPr>
            <a:r>
              <a:rPr lang="ja-JP" altLang="en-US" sz="1600" kern="0">
                <a:solidFill>
                  <a:srgbClr val="000000"/>
                </a:solidFill>
                <a:latin typeface="Meiryo UI" panose="020B0604030504040204" pitchFamily="50" charset="-128"/>
                <a:ea typeface="Meiryo UI" panose="020B0604030504040204" pitchFamily="50" charset="-128"/>
                <a:sym typeface="Arial"/>
                <a:rtl val="0"/>
              </a:rPr>
              <a:t>外部のリーダーモデル（ライブラリや創業・成長・変革期モデルなど）と候補者のジョブマッチングで、どの人材がこれらのリーダーモデルに対し、どのような適性があるかを分析する。</a:t>
            </a:r>
            <a:endParaRPr lang="en-US" altLang="ja-JP" sz="1600" kern="0">
              <a:solidFill>
                <a:srgbClr val="000000"/>
              </a:solidFill>
              <a:latin typeface="Meiryo UI" panose="020B0604030504040204" pitchFamily="50" charset="-128"/>
              <a:ea typeface="Meiryo UI" panose="020B0604030504040204" pitchFamily="50" charset="-128"/>
              <a:sym typeface="Arial"/>
              <a:rtl val="0"/>
            </a:endParaRPr>
          </a:p>
          <a:p>
            <a:pPr marL="285750" indent="-285750">
              <a:buFont typeface="Arial" panose="020B0604020202020204" pitchFamily="34" charset="0"/>
              <a:buChar char="•"/>
            </a:pPr>
            <a:endParaRPr lang="en-US" altLang="ja-JP" sz="1600" kern="0">
              <a:solidFill>
                <a:srgbClr val="000000"/>
              </a:solidFill>
              <a:latin typeface="Meiryo UI" panose="020B0604030504040204" pitchFamily="50" charset="-128"/>
              <a:ea typeface="Meiryo UI" panose="020B0604030504040204" pitchFamily="50" charset="-128"/>
              <a:sym typeface="Arial"/>
              <a:rtl val="0"/>
            </a:endParaRPr>
          </a:p>
          <a:p>
            <a:pPr marL="285750" indent="-285750">
              <a:buFont typeface="Arial" panose="020B0604020202020204" pitchFamily="34" charset="0"/>
              <a:buChar char="•"/>
            </a:pPr>
            <a:endParaRPr lang="en-US" altLang="ja-JP" sz="1600" kern="0">
              <a:solidFill>
                <a:srgbClr val="000000"/>
              </a:solidFill>
              <a:latin typeface="Meiryo UI" panose="020B0604030504040204" pitchFamily="50" charset="-128"/>
              <a:ea typeface="Meiryo UI" panose="020B0604030504040204" pitchFamily="50" charset="-128"/>
              <a:sym typeface="Arial"/>
              <a:rtl val="0"/>
            </a:endParaRPr>
          </a:p>
        </p:txBody>
      </p:sp>
      <p:sp>
        <p:nvSpPr>
          <p:cNvPr id="28" name="正方形/長方形 27">
            <a:extLst>
              <a:ext uri="{FF2B5EF4-FFF2-40B4-BE49-F238E27FC236}">
                <a16:creationId xmlns:a16="http://schemas.microsoft.com/office/drawing/2014/main" id="{154287A3-865D-4A56-B36B-1F20B39D71A5}"/>
              </a:ext>
            </a:extLst>
          </p:cNvPr>
          <p:cNvSpPr/>
          <p:nvPr/>
        </p:nvSpPr>
        <p:spPr>
          <a:xfrm>
            <a:off x="6366666" y="2891548"/>
            <a:ext cx="5229225" cy="333780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u="sng" kern="0">
                <a:solidFill>
                  <a:srgbClr val="000000"/>
                </a:solidFill>
                <a:latin typeface="Meiryo UI" panose="020B0604030504040204" pitchFamily="50" charset="-128"/>
                <a:ea typeface="Meiryo UI" panose="020B0604030504040204" pitchFamily="50" charset="-128"/>
                <a:sym typeface="Arial"/>
                <a:rtl val="0"/>
              </a:rPr>
              <a:t>中長期的な発掘</a:t>
            </a:r>
            <a:r>
              <a:rPr lang="en-US" altLang="ja-JP" sz="2000" b="1" u="sng" kern="0">
                <a:solidFill>
                  <a:srgbClr val="000000"/>
                </a:solidFill>
                <a:latin typeface="Meiryo UI" panose="020B0604030504040204" pitchFamily="50" charset="-128"/>
                <a:ea typeface="Meiryo UI" panose="020B0604030504040204" pitchFamily="50" charset="-128"/>
                <a:sym typeface="Arial"/>
                <a:rtl val="0"/>
              </a:rPr>
              <a:t>~</a:t>
            </a:r>
            <a:r>
              <a:rPr lang="ja-JP" altLang="en-US" sz="2000" b="1" u="sng" kern="0">
                <a:solidFill>
                  <a:srgbClr val="000000"/>
                </a:solidFill>
                <a:latin typeface="Meiryo UI" panose="020B0604030504040204" pitchFamily="50" charset="-128"/>
                <a:ea typeface="Meiryo UI" panose="020B0604030504040204" pitchFamily="50" charset="-128"/>
                <a:sym typeface="Arial"/>
                <a:rtl val="0"/>
              </a:rPr>
              <a:t>育成ロードマップの構築</a:t>
            </a:r>
            <a:endParaRPr lang="en-US" altLang="ja-JP" sz="1600" kern="0">
              <a:solidFill>
                <a:srgbClr val="000000"/>
              </a:solidFill>
              <a:latin typeface="Meiryo UI" panose="020B0604030504040204" pitchFamily="50" charset="-128"/>
              <a:ea typeface="Meiryo UI" panose="020B0604030504040204" pitchFamily="50" charset="-128"/>
              <a:sym typeface="Arial"/>
              <a:rtl val="0"/>
            </a:endParaRPr>
          </a:p>
          <a:p>
            <a:pPr marL="285750" indent="-285750">
              <a:buFont typeface="Arial" panose="020B0604020202020204" pitchFamily="34" charset="0"/>
              <a:buChar char="•"/>
            </a:pPr>
            <a:endParaRPr lang="en-US" altLang="ja-JP" sz="1600" kern="0">
              <a:solidFill>
                <a:srgbClr val="000000"/>
              </a:solidFill>
              <a:latin typeface="Meiryo UI" panose="020B0604030504040204" pitchFamily="50" charset="-128"/>
              <a:ea typeface="Meiryo UI" panose="020B0604030504040204" pitchFamily="50" charset="-128"/>
              <a:sym typeface="Arial"/>
              <a:rtl val="0"/>
            </a:endParaRPr>
          </a:p>
          <a:p>
            <a:pPr marL="285750" indent="-285750">
              <a:buFont typeface="Arial" panose="020B0604020202020204" pitchFamily="34" charset="0"/>
              <a:buChar char="•"/>
            </a:pPr>
            <a:r>
              <a:rPr lang="ja-JP" altLang="en-US" sz="1600" kern="0">
                <a:solidFill>
                  <a:srgbClr val="000000"/>
                </a:solidFill>
                <a:latin typeface="Meiryo UI" panose="020B0604030504040204" pitchFamily="50" charset="-128"/>
                <a:ea typeface="Meiryo UI" panose="020B0604030504040204" pitchFamily="50" charset="-128"/>
                <a:sym typeface="Arial"/>
                <a:rtl val="0"/>
              </a:rPr>
              <a:t>ビジネス上で必要なキーポジションを割り出しパフォーマーモデルを構築。新卒や若手に</a:t>
            </a:r>
            <a:r>
              <a:rPr lang="en-US" altLang="ja-JP" sz="1600" kern="0">
                <a:solidFill>
                  <a:srgbClr val="000000"/>
                </a:solidFill>
                <a:latin typeface="Meiryo UI" panose="020B0604030504040204" pitchFamily="50" charset="-128"/>
                <a:ea typeface="Meiryo UI" panose="020B0604030504040204" pitchFamily="50" charset="-128"/>
                <a:sym typeface="Arial"/>
                <a:rtl val="0"/>
              </a:rPr>
              <a:t>PXT</a:t>
            </a:r>
            <a:r>
              <a:rPr lang="ja-JP" altLang="en-US" sz="1600" kern="0">
                <a:solidFill>
                  <a:srgbClr val="000000"/>
                </a:solidFill>
                <a:latin typeface="Meiryo UI" panose="020B0604030504040204" pitchFamily="50" charset="-128"/>
                <a:ea typeface="Meiryo UI" panose="020B0604030504040204" pitchFamily="50" charset="-128"/>
                <a:sym typeface="Arial"/>
                <a:rtl val="0"/>
              </a:rPr>
              <a:t>を実施して、それらのキーポジションとのジョブマッチングを測定しながら、抜擢やアサインメントの根拠となる客観軸として活用する。</a:t>
            </a:r>
          </a:p>
          <a:p>
            <a:pPr marL="285750" indent="-285750">
              <a:buFont typeface="Arial" panose="020B0604020202020204" pitchFamily="34" charset="0"/>
              <a:buChar char="•"/>
            </a:pPr>
            <a:endParaRPr lang="ja-JP" altLang="en-US" sz="1600" kern="0">
              <a:solidFill>
                <a:srgbClr val="000000"/>
              </a:solidFill>
              <a:latin typeface="Meiryo UI" panose="020B0604030504040204" pitchFamily="50" charset="-128"/>
              <a:ea typeface="Meiryo UI" panose="020B0604030504040204" pitchFamily="50" charset="-128"/>
              <a:sym typeface="Arial"/>
              <a:rtl val="0"/>
            </a:endParaRPr>
          </a:p>
          <a:p>
            <a:pPr marL="285750" indent="-285750">
              <a:buFont typeface="Arial" panose="020B0604020202020204" pitchFamily="34" charset="0"/>
              <a:buChar char="•"/>
            </a:pPr>
            <a:r>
              <a:rPr lang="ja-JP" altLang="en-US" sz="1600" kern="0">
                <a:solidFill>
                  <a:srgbClr val="000000"/>
                </a:solidFill>
                <a:latin typeface="Meiryo UI" panose="020B0604030504040204" pitchFamily="50" charset="-128"/>
                <a:ea typeface="Meiryo UI" panose="020B0604030504040204" pitchFamily="50" charset="-128"/>
                <a:sym typeface="Arial"/>
                <a:rtl val="0"/>
              </a:rPr>
              <a:t>上記データを基に入社後の戦力化を含め、複数年での育成計画を立てる。局面ごとに</a:t>
            </a:r>
            <a:r>
              <a:rPr lang="en-US" altLang="ja-JP" sz="1600" kern="0">
                <a:solidFill>
                  <a:srgbClr val="000000"/>
                </a:solidFill>
                <a:latin typeface="Meiryo UI" panose="020B0604030504040204" pitchFamily="50" charset="-128"/>
                <a:ea typeface="Meiryo UI" panose="020B0604030504040204" pitchFamily="50" charset="-128"/>
                <a:sym typeface="Arial"/>
                <a:rtl val="0"/>
              </a:rPr>
              <a:t>PXT</a:t>
            </a:r>
            <a:r>
              <a:rPr lang="ja-JP" altLang="en-US" sz="1600" kern="0">
                <a:solidFill>
                  <a:srgbClr val="000000"/>
                </a:solidFill>
                <a:latin typeface="Meiryo UI" panose="020B0604030504040204" pitchFamily="50" charset="-128"/>
                <a:ea typeface="Meiryo UI" panose="020B0604030504040204" pitchFamily="50" charset="-128"/>
                <a:sym typeface="Arial"/>
                <a:rtl val="0"/>
              </a:rPr>
              <a:t>を育成教材として本人＆上司が活用する。</a:t>
            </a:r>
            <a:endParaRPr lang="en-US" altLang="ja-JP" sz="1600" kern="0">
              <a:solidFill>
                <a:srgbClr val="000000"/>
              </a:solidFill>
              <a:latin typeface="Meiryo UI" panose="020B0604030504040204" pitchFamily="50" charset="-128"/>
              <a:ea typeface="Meiryo UI" panose="020B0604030504040204" pitchFamily="50" charset="-128"/>
              <a:sym typeface="Arial"/>
              <a:rtl val="0"/>
            </a:endParaRPr>
          </a:p>
          <a:p>
            <a:pPr marL="285750" indent="-285750">
              <a:buFont typeface="Arial" panose="020B0604020202020204" pitchFamily="34" charset="0"/>
              <a:buChar char="•"/>
            </a:pPr>
            <a:endParaRPr lang="ja-JP" altLang="en-US" sz="1600" kern="0">
              <a:solidFill>
                <a:srgbClr val="000000"/>
              </a:solidFill>
              <a:latin typeface="Meiryo UI" panose="020B0604030504040204" pitchFamily="50" charset="-128"/>
              <a:ea typeface="Meiryo UI" panose="020B0604030504040204" pitchFamily="50" charset="-128"/>
              <a:sym typeface="Arial"/>
              <a:rtl val="0"/>
            </a:endParaRPr>
          </a:p>
        </p:txBody>
      </p:sp>
      <p:sp>
        <p:nvSpPr>
          <p:cNvPr id="29" name="AutoShape 61">
            <a:extLst>
              <a:ext uri="{FF2B5EF4-FFF2-40B4-BE49-F238E27FC236}">
                <a16:creationId xmlns:a16="http://schemas.microsoft.com/office/drawing/2014/main" id="{481E1331-6133-4547-B5BB-70F915F5EC40}"/>
              </a:ext>
            </a:extLst>
          </p:cNvPr>
          <p:cNvSpPr/>
          <p:nvPr/>
        </p:nvSpPr>
        <p:spPr>
          <a:xfrm>
            <a:off x="6366666" y="1528599"/>
            <a:ext cx="5229224" cy="409907"/>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A9D18E"/>
          </a:solidFill>
          <a:ln w="28575" cap="flat">
            <a:solidFill>
              <a:srgbClr val="FFFFFF"/>
            </a:solidFill>
            <a:prstDash val="solid"/>
            <a:miter/>
          </a:ln>
          <a:effectLst>
            <a:outerShdw dist="38096" dir="2700000" algn="tl">
              <a:srgbClr val="000000">
                <a:alpha val="40000"/>
              </a:srgbClr>
            </a:outerShdw>
          </a:effectLst>
        </p:spPr>
        <p:txBody>
          <a:bodyPr vert="horz" wrap="none" lIns="49845" tIns="49845" rIns="49845" bIns="49845" anchor="ctr" anchorCtr="1" compatLnSpc="1">
            <a:noAutofit/>
          </a:bodyPr>
          <a:lstStyle/>
          <a:p>
            <a:pPr algn="ctr">
              <a:defRPr sz="1800" b="0" i="0" u="none" strike="noStrike" kern="0" cap="none" spc="0" baseline="0">
                <a:solidFill>
                  <a:srgbClr val="000000"/>
                </a:solidFill>
                <a:uFillTx/>
              </a:defRPr>
            </a:pPr>
            <a:r>
              <a:rPr kumimoji="0" lang="ja-JP" altLang="en-US" sz="2000" b="1" kern="0">
                <a:solidFill>
                  <a:srgbClr val="FFFFFF"/>
                </a:solidFill>
                <a:latin typeface="Meiryo UI" pitchFamily="50"/>
                <a:ea typeface="Meiryo UI" pitchFamily="50"/>
                <a:cs typeface="Meiryo UI" pitchFamily="50"/>
                <a:sym typeface="Arial"/>
                <a:rtl val="0"/>
              </a:rPr>
              <a:t>本格導入</a:t>
            </a:r>
            <a:endParaRPr kumimoji="0" lang="en-US" sz="2000" b="1" kern="0">
              <a:solidFill>
                <a:srgbClr val="FFFFFF"/>
              </a:solidFill>
              <a:latin typeface="Meiryo UI" pitchFamily="50"/>
              <a:ea typeface="Meiryo UI" pitchFamily="50"/>
              <a:cs typeface="Meiryo UI" pitchFamily="50"/>
              <a:sym typeface="Arial"/>
              <a:rtl val="0"/>
            </a:endParaRPr>
          </a:p>
        </p:txBody>
      </p:sp>
      <p:sp>
        <p:nvSpPr>
          <p:cNvPr id="30" name="テキスト ボックス 25">
            <a:extLst>
              <a:ext uri="{FF2B5EF4-FFF2-40B4-BE49-F238E27FC236}">
                <a16:creationId xmlns:a16="http://schemas.microsoft.com/office/drawing/2014/main" id="{C649EA31-1C4D-4A50-A75C-FDB83EDB5244}"/>
              </a:ext>
            </a:extLst>
          </p:cNvPr>
          <p:cNvSpPr txBox="1">
            <a:spLocks noChangeArrowheads="1"/>
          </p:cNvSpPr>
          <p:nvPr/>
        </p:nvSpPr>
        <p:spPr bwMode="auto">
          <a:xfrm>
            <a:off x="368590" y="93027"/>
            <a:ext cx="85518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57175" marR="0" lvl="0" indent="-257175" algn="l" defTabSz="685800" rtl="0" eaLnBrk="1" fontAlgn="base" latinLnBrk="0" hangingPunct="1">
              <a:lnSpc>
                <a:spcPct val="100000"/>
              </a:lnSpc>
              <a:spcBef>
                <a:spcPts val="900"/>
              </a:spcBef>
              <a:spcAft>
                <a:spcPct val="0"/>
              </a:spcAft>
              <a:buClrTx/>
              <a:buSzTx/>
              <a:buFont typeface="Wingdings" panose="05000000000000000000" pitchFamily="2" charset="2"/>
              <a:buChar char="n"/>
              <a:tabLst/>
              <a:defRPr/>
            </a:pPr>
            <a:r>
              <a:rPr kumimoji="1" lang="ja-JP" altLang="en-US" sz="2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ファストトラック（早期選抜・抜擢）導入</a:t>
            </a:r>
            <a:r>
              <a:rPr lang="ja-JP" altLang="en-US" sz="2800" b="1" u="sng">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アプローチ</a:t>
            </a:r>
            <a:endParaRPr kumimoji="1" lang="en-US" altLang="ja-JP" sz="2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6" name="四角形: 角を丸くする 5">
            <a:extLst>
              <a:ext uri="{FF2B5EF4-FFF2-40B4-BE49-F238E27FC236}">
                <a16:creationId xmlns:a16="http://schemas.microsoft.com/office/drawing/2014/main" id="{10B7178C-8D50-42B6-8DAA-20A62BEC3252}"/>
              </a:ext>
            </a:extLst>
          </p:cNvPr>
          <p:cNvSpPr/>
          <p:nvPr/>
        </p:nvSpPr>
        <p:spPr>
          <a:xfrm>
            <a:off x="1457325" y="2143125"/>
            <a:ext cx="4438650" cy="6286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t>導入しやすく効果をイメージできる</a:t>
            </a:r>
            <a:endParaRPr kumimoji="1" lang="ja-JP" altLang="en-US" sz="2000"/>
          </a:p>
        </p:txBody>
      </p:sp>
      <p:sp>
        <p:nvSpPr>
          <p:cNvPr id="35" name="四角形: 角を丸くする 34">
            <a:extLst>
              <a:ext uri="{FF2B5EF4-FFF2-40B4-BE49-F238E27FC236}">
                <a16:creationId xmlns:a16="http://schemas.microsoft.com/office/drawing/2014/main" id="{F37EF39C-2A9F-4F56-B771-DD70E51E155B}"/>
              </a:ext>
            </a:extLst>
          </p:cNvPr>
          <p:cNvSpPr/>
          <p:nvPr/>
        </p:nvSpPr>
        <p:spPr>
          <a:xfrm>
            <a:off x="6761953" y="2143125"/>
            <a:ext cx="4438650" cy="6286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t>課題解決への高い効果が期待できる</a:t>
            </a:r>
            <a:endParaRPr kumimoji="1" lang="ja-JP" altLang="en-US" sz="2000"/>
          </a:p>
        </p:txBody>
      </p:sp>
      <p:sp>
        <p:nvSpPr>
          <p:cNvPr id="2" name="フッター プレースホルダー 1">
            <a:extLst>
              <a:ext uri="{FF2B5EF4-FFF2-40B4-BE49-F238E27FC236}">
                <a16:creationId xmlns:a16="http://schemas.microsoft.com/office/drawing/2014/main" id="{00BA4D04-14BF-C63A-90C3-B8B5C4195A46}"/>
              </a:ext>
            </a:extLst>
          </p:cNvPr>
          <p:cNvSpPr>
            <a:spLocks noGrp="1"/>
          </p:cNvSpPr>
          <p:nvPr>
            <p:ph type="ftr" idx="11"/>
          </p:nvPr>
        </p:nvSpPr>
        <p:spPr/>
        <p:txBody>
          <a:bodyPr/>
          <a:lstStyle/>
          <a:p>
            <a:r>
              <a:rPr lang="en-US"/>
              <a:t>Copyright©️ 2023 HRD, Inc. All Rights Reserved. Strictly Confidential.</a:t>
            </a:r>
          </a:p>
        </p:txBody>
      </p:sp>
    </p:spTree>
    <p:extLst>
      <p:ext uri="{BB962C8B-B14F-4D97-AF65-F5344CB8AC3E}">
        <p14:creationId xmlns:p14="http://schemas.microsoft.com/office/powerpoint/2010/main" val="38227798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8" grpId="0" animBg="1"/>
      <p:bldP spid="6"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A10DC90B-32DA-4F4C-A0B6-5C032392EF85}"/>
              </a:ext>
            </a:extLst>
          </p:cNvPr>
          <p:cNvSpPr txBox="1"/>
          <p:nvPr/>
        </p:nvSpPr>
        <p:spPr>
          <a:xfrm>
            <a:off x="885603" y="590574"/>
            <a:ext cx="11319637" cy="720080"/>
          </a:xfrm>
          <a:prstGeom prst="rect">
            <a:avLst/>
          </a:prstGeom>
          <a:noFill/>
        </p:spPr>
        <p:txBody>
          <a:bodyPr wrap="square" rtlCol="0">
            <a:noAutofit/>
          </a:bodyPr>
          <a:lstStyle/>
          <a:p>
            <a:pPr marL="257175" marR="0" lvl="0" indent="-257175" algn="l" defTabSz="685800" rtl="0" eaLnBrk="1" fontAlgn="auto" latinLnBrk="0" hangingPunct="1">
              <a:lnSpc>
                <a:spcPct val="100000"/>
              </a:lnSpc>
              <a:spcBef>
                <a:spcPts val="900"/>
              </a:spcBef>
              <a:spcAft>
                <a:spcPts val="0"/>
              </a:spcAft>
              <a:buClrTx/>
              <a:buSzTx/>
              <a:buFont typeface="Wingdings" panose="05000000000000000000" pitchFamily="2" charset="2"/>
              <a:buChar char="n"/>
              <a:tabLst/>
              <a:defRPr/>
            </a:pPr>
            <a:r>
              <a:rPr lang="ja-JP" altLang="en-US" sz="2400" b="1">
                <a:solidFill>
                  <a:prstClr val="black"/>
                </a:solidFill>
                <a:latin typeface="Meiryo UI" panose="020B0604030504040204" pitchFamily="50" charset="-128"/>
                <a:ea typeface="Meiryo UI" panose="020B0604030504040204" pitchFamily="50" charset="-128"/>
                <a:cs typeface="Arial"/>
                <a:sym typeface="Arial"/>
                <a:rtl val="0"/>
              </a:rPr>
              <a:t>将来を担うグローバルリーダー候補を新卒採用し、早期の戦力化を実現</a:t>
            </a:r>
            <a:endParaRPr kumimoji="1" lang="en-US" altLang="ja-JP" sz="2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27" name="Shape 219">
            <a:extLst>
              <a:ext uri="{FF2B5EF4-FFF2-40B4-BE49-F238E27FC236}">
                <a16:creationId xmlns:a16="http://schemas.microsoft.com/office/drawing/2014/main" id="{B38F3241-3BA0-45C0-8DEC-F7F5E1144780}"/>
              </a:ext>
            </a:extLst>
          </p:cNvPr>
          <p:cNvSpPr txBox="1"/>
          <p:nvPr/>
        </p:nvSpPr>
        <p:spPr>
          <a:xfrm>
            <a:off x="194404" y="145705"/>
            <a:ext cx="7619779" cy="465497"/>
          </a:xfrm>
          <a:prstGeom prst="rect">
            <a:avLst/>
          </a:prstGeom>
          <a:noFill/>
          <a:ln>
            <a:noFill/>
          </a:ln>
        </p:spPr>
        <p:txBody>
          <a:bodyPr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ja-JP" altLang="en-US" sz="2000" b="1" i="0" u="none" strike="noStrike" kern="0" cap="none" spc="0" normalizeH="0" baseline="0" noProof="0">
                <a:ln>
                  <a:noFill/>
                </a:ln>
                <a:solidFill>
                  <a:srgbClr val="3BA3AB"/>
                </a:solidFill>
                <a:effectLst/>
                <a:uLnTx/>
                <a:uFillTx/>
                <a:latin typeface="Calibri"/>
                <a:ea typeface="Calibri"/>
                <a:cs typeface="Calibri"/>
                <a:sym typeface="Calibri"/>
                <a:rtl val="0"/>
              </a:rPr>
              <a:t>＜</a:t>
            </a:r>
            <a:r>
              <a:rPr kumimoji="0" lang="ja-JP" altLang="en-US" sz="2000" b="1" kern="0">
                <a:solidFill>
                  <a:srgbClr val="3BA3AB"/>
                </a:solidFill>
                <a:latin typeface="Calibri"/>
                <a:ea typeface="Calibri"/>
                <a:cs typeface="Calibri"/>
                <a:sym typeface="Calibri"/>
                <a:rtl val="0"/>
              </a:rPr>
              <a:t>事例</a:t>
            </a:r>
            <a:r>
              <a:rPr kumimoji="0" lang="ja-JP" altLang="en-US" sz="2000" b="1" i="0" u="none" strike="noStrike" kern="0" cap="none" spc="0" normalizeH="0" baseline="0" noProof="0">
                <a:ln>
                  <a:noFill/>
                </a:ln>
                <a:solidFill>
                  <a:srgbClr val="3BA3AB"/>
                </a:solidFill>
                <a:effectLst/>
                <a:uLnTx/>
                <a:uFillTx/>
                <a:latin typeface="Calibri"/>
                <a:ea typeface="Calibri"/>
                <a:cs typeface="Calibri"/>
                <a:sym typeface="Calibri"/>
                <a:rtl val="0"/>
              </a:rPr>
              <a:t>：製薬企業＞　　</a:t>
            </a:r>
            <a:r>
              <a:rPr kumimoji="0" lang="ja-JP" altLang="en-US" sz="2000" b="0" i="0" u="none" strike="noStrike" kern="0" cap="none" spc="0" normalizeH="0" baseline="0" noProof="0">
                <a:ln>
                  <a:noFill/>
                </a:ln>
                <a:solidFill>
                  <a:srgbClr val="3BA3AB"/>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　</a:t>
            </a:r>
            <a:endParaRPr kumimoji="0" lang="en-US" altLang="ja-JP" sz="2000" b="0" i="0" u="none" strike="noStrike" kern="1200" cap="none" spc="0" normalizeH="0" baseline="0" noProof="0">
              <a:ln>
                <a:noFill/>
              </a:ln>
              <a:solidFill>
                <a:srgbClr val="4CB8C1"/>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US" sz="2400" b="1" i="0" u="none" strike="noStrike" kern="0" cap="none" spc="0" normalizeH="0" baseline="0" noProof="0">
              <a:ln>
                <a:noFill/>
              </a:ln>
              <a:solidFill>
                <a:srgbClr val="595959"/>
              </a:solidFill>
              <a:effectLst/>
              <a:uLnTx/>
              <a:uFillTx/>
              <a:latin typeface="Calibri"/>
              <a:ea typeface="Calibri"/>
              <a:cs typeface="Calibri"/>
              <a:sym typeface="Calibri"/>
              <a:rtl val="0"/>
            </a:endParaRPr>
          </a:p>
        </p:txBody>
      </p:sp>
      <p:grpSp>
        <p:nvGrpSpPr>
          <p:cNvPr id="80" name="グループ化 12">
            <a:extLst>
              <a:ext uri="{FF2B5EF4-FFF2-40B4-BE49-F238E27FC236}">
                <a16:creationId xmlns:a16="http://schemas.microsoft.com/office/drawing/2014/main" id="{1A5AA757-4EAC-4D3B-871A-85039E17667A}"/>
              </a:ext>
            </a:extLst>
          </p:cNvPr>
          <p:cNvGrpSpPr>
            <a:grpSpLocks/>
          </p:cNvGrpSpPr>
          <p:nvPr/>
        </p:nvGrpSpPr>
        <p:grpSpPr bwMode="auto">
          <a:xfrm>
            <a:off x="8092906" y="4548710"/>
            <a:ext cx="3731694" cy="2074385"/>
            <a:chOff x="4434011" y="4565636"/>
            <a:chExt cx="3502321" cy="2119106"/>
          </a:xfrm>
        </p:grpSpPr>
        <p:sp>
          <p:nvSpPr>
            <p:cNvPr id="81" name="Shape 337">
              <a:extLst>
                <a:ext uri="{FF2B5EF4-FFF2-40B4-BE49-F238E27FC236}">
                  <a16:creationId xmlns:a16="http://schemas.microsoft.com/office/drawing/2014/main" id="{8D75AA7E-46E1-4320-83B4-09FAF82B99E8}"/>
                </a:ext>
              </a:extLst>
            </p:cNvPr>
            <p:cNvSpPr>
              <a:spLocks noChangeArrowheads="1"/>
            </p:cNvSpPr>
            <p:nvPr/>
          </p:nvSpPr>
          <p:spPr bwMode="auto">
            <a:xfrm>
              <a:off x="4434011" y="4932142"/>
              <a:ext cx="3502321" cy="1752600"/>
            </a:xfrm>
            <a:prstGeom prst="rect">
              <a:avLst/>
            </a:prstGeom>
            <a:solidFill>
              <a:schemeClr val="bg1"/>
            </a:solidFill>
            <a:ln w="12700">
              <a:solidFill>
                <a:srgbClr val="4CB8C1"/>
              </a:solidFill>
              <a:round/>
              <a:headEnd/>
              <a:tailEnd/>
            </a:ln>
          </p:spPr>
          <p:txBody>
            <a:bodyPr lIns="84392" tIns="42185" rIns="84392" bIns="42185"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ja-JP" sz="1600" b="0" i="0" u="none" strike="noStrike" kern="0" cap="none" spc="0" normalizeH="0" baseline="0" noProof="0">
                <a:ln>
                  <a:noFill/>
                </a:ln>
                <a:solidFill>
                  <a:srgbClr val="000000"/>
                </a:solidFill>
                <a:effectLst/>
                <a:uLnTx/>
                <a:uFillTx/>
                <a:latin typeface="Calibri" pitchFamily="34" charset="0"/>
                <a:ea typeface="ＭＳ Ｐゴシック" charset="-128"/>
                <a:cs typeface="Arial"/>
                <a:sym typeface="Calibri" pitchFamily="34" charset="0"/>
                <a:rtl val="0"/>
              </a:endParaRPr>
            </a:p>
          </p:txBody>
        </p:sp>
        <p:sp>
          <p:nvSpPr>
            <p:cNvPr id="82" name="Shape 137">
              <a:extLst>
                <a:ext uri="{FF2B5EF4-FFF2-40B4-BE49-F238E27FC236}">
                  <a16:creationId xmlns:a16="http://schemas.microsoft.com/office/drawing/2014/main" id="{507A2186-B831-4073-B0F8-CEB3C5FE4BBF}"/>
                </a:ext>
              </a:extLst>
            </p:cNvPr>
            <p:cNvSpPr txBox="1">
              <a:spLocks noChangeArrowheads="1"/>
            </p:cNvSpPr>
            <p:nvPr/>
          </p:nvSpPr>
          <p:spPr bwMode="auto">
            <a:xfrm>
              <a:off x="4434011" y="4565636"/>
              <a:ext cx="3502321" cy="390749"/>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392" tIns="42185" rIns="84392" bIns="42185"/>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0" fontAlgn="auto" latinLnBrk="0" hangingPunct="0">
                <a:lnSpc>
                  <a:spcPct val="100000"/>
                </a:lnSpc>
                <a:spcBef>
                  <a:spcPts val="0"/>
                </a:spcBef>
                <a:spcAft>
                  <a:spcPts val="0"/>
                </a:spcAft>
                <a:buClrTx/>
                <a:buSzPct val="25000"/>
                <a:buFontTx/>
                <a:buNone/>
                <a:tabLst/>
                <a:defRPr/>
              </a:pPr>
              <a:r>
                <a:rPr lang="ja-JP" altLang="en-US" b="1" kern="0" dirty="0">
                  <a:solidFill>
                    <a:srgbClr val="FFFFFF"/>
                  </a:solidFill>
                  <a:latin typeface="Calibri" pitchFamily="34" charset="0"/>
                  <a:cs typeface="Arial"/>
                  <a:sym typeface="Calibri" pitchFamily="34" charset="0"/>
                  <a:rtl val="0"/>
                </a:rPr>
                <a:t>成果</a:t>
              </a:r>
              <a:endParaRPr kumimoji="1" lang="en-US" altLang="ja-JP" sz="1800" b="1" i="0" u="none" strike="noStrike" kern="0" cap="none" spc="0" normalizeH="0" baseline="0" noProof="0" dirty="0">
                <a:ln>
                  <a:noFill/>
                </a:ln>
                <a:solidFill>
                  <a:srgbClr val="FFFFFF"/>
                </a:solidFill>
                <a:effectLst/>
                <a:uLnTx/>
                <a:uFillTx/>
                <a:latin typeface="Calibri" pitchFamily="34" charset="0"/>
                <a:ea typeface="ＭＳ Ｐゴシック" charset="-128"/>
                <a:cs typeface="Arial"/>
                <a:sym typeface="Calibri" pitchFamily="34" charset="0"/>
                <a:rtl val="0"/>
              </a:endParaRPr>
            </a:p>
          </p:txBody>
        </p:sp>
      </p:grpSp>
      <p:sp>
        <p:nvSpPr>
          <p:cNvPr id="83" name="スライド番号プレースホルダー 1">
            <a:extLst>
              <a:ext uri="{FF2B5EF4-FFF2-40B4-BE49-F238E27FC236}">
                <a16:creationId xmlns:a16="http://schemas.microsoft.com/office/drawing/2014/main" id="{26145EC0-F9A7-4CD8-8091-1552437C9E1C}"/>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0D6B07-D559-43D7-916B-DC613E757400}" type="slidenum">
              <a:rPr kumimoji="0" lang="en-US" altLang="ja-JP" sz="1200" b="0" i="0" u="none" strike="noStrike" kern="0" cap="none" spc="0" normalizeH="0" baseline="0" noProof="0" smtClean="0">
                <a:ln>
                  <a:noFill/>
                </a:ln>
                <a:solidFill>
                  <a:srgbClr val="898989"/>
                </a:solidFill>
                <a:effectLst/>
                <a:uLnTx/>
                <a:uFillTx/>
                <a:latin typeface="Calibri" pitchFamily="34" charset="0"/>
                <a:cs typeface="Arial"/>
                <a:sym typeface="Arial"/>
                <a:rtl val="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ja-JP" sz="1200" b="0" i="0" u="none" strike="noStrike" kern="0" cap="none" spc="0" normalizeH="0" baseline="0" noProof="0">
              <a:ln>
                <a:noFill/>
              </a:ln>
              <a:solidFill>
                <a:srgbClr val="898989"/>
              </a:solidFill>
              <a:effectLst/>
              <a:uLnTx/>
              <a:uFillTx/>
              <a:latin typeface="Calibri" pitchFamily="34" charset="0"/>
              <a:cs typeface="Arial"/>
              <a:sym typeface="Arial"/>
              <a:rtl val="0"/>
            </a:endParaRPr>
          </a:p>
        </p:txBody>
      </p:sp>
      <p:grpSp>
        <p:nvGrpSpPr>
          <p:cNvPr id="84" name="グループ化 2">
            <a:extLst>
              <a:ext uri="{FF2B5EF4-FFF2-40B4-BE49-F238E27FC236}">
                <a16:creationId xmlns:a16="http://schemas.microsoft.com/office/drawing/2014/main" id="{C65EC57D-49B8-4705-93F0-76A39E39F653}"/>
              </a:ext>
            </a:extLst>
          </p:cNvPr>
          <p:cNvGrpSpPr>
            <a:grpSpLocks/>
          </p:cNvGrpSpPr>
          <p:nvPr/>
        </p:nvGrpSpPr>
        <p:grpSpPr bwMode="auto">
          <a:xfrm>
            <a:off x="173188" y="4528554"/>
            <a:ext cx="4019472" cy="2094541"/>
            <a:chOff x="527281" y="4532201"/>
            <a:chExt cx="3516567" cy="2147326"/>
          </a:xfrm>
        </p:grpSpPr>
        <p:sp>
          <p:nvSpPr>
            <p:cNvPr id="85" name="Shape 330">
              <a:extLst>
                <a:ext uri="{FF2B5EF4-FFF2-40B4-BE49-F238E27FC236}">
                  <a16:creationId xmlns:a16="http://schemas.microsoft.com/office/drawing/2014/main" id="{213EDB39-F417-4CB3-AA9E-BDF85A70E873}"/>
                </a:ext>
              </a:extLst>
            </p:cNvPr>
            <p:cNvSpPr>
              <a:spLocks noChangeArrowheads="1"/>
            </p:cNvSpPr>
            <p:nvPr/>
          </p:nvSpPr>
          <p:spPr bwMode="auto">
            <a:xfrm>
              <a:off x="541526" y="4926927"/>
              <a:ext cx="3502322" cy="1752600"/>
            </a:xfrm>
            <a:prstGeom prst="rect">
              <a:avLst/>
            </a:prstGeom>
            <a:solidFill>
              <a:schemeClr val="bg1"/>
            </a:solidFill>
            <a:ln w="12700">
              <a:solidFill>
                <a:srgbClr val="4CB8C1"/>
              </a:solidFill>
              <a:round/>
              <a:headEnd/>
              <a:tailEnd/>
            </a:ln>
          </p:spPr>
          <p:txBody>
            <a:bodyPr lIns="84392" tIns="42185" rIns="84392" bIns="42185"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ja-JP" altLang="ja-JP" sz="1400" b="0" i="0" u="none" strike="noStrike" kern="0" cap="none" spc="0" normalizeH="0" baseline="0" noProof="0">
                <a:ln>
                  <a:noFill/>
                </a:ln>
                <a:solidFill>
                  <a:srgbClr val="000000"/>
                </a:solidFill>
                <a:effectLst/>
                <a:uLnTx/>
                <a:uFillTx/>
                <a:latin typeface="Calibri" pitchFamily="34" charset="0"/>
                <a:ea typeface="ＭＳ Ｐゴシック" charset="-128"/>
                <a:cs typeface="Arial"/>
                <a:sym typeface="Calibri" pitchFamily="34" charset="0"/>
                <a:rtl val="0"/>
              </a:endParaRPr>
            </a:p>
          </p:txBody>
        </p:sp>
        <p:sp>
          <p:nvSpPr>
            <p:cNvPr id="86" name="Shape 137">
              <a:extLst>
                <a:ext uri="{FF2B5EF4-FFF2-40B4-BE49-F238E27FC236}">
                  <a16:creationId xmlns:a16="http://schemas.microsoft.com/office/drawing/2014/main" id="{8E21FFF0-E730-4860-A9F2-7A1DFD5F059D}"/>
                </a:ext>
              </a:extLst>
            </p:cNvPr>
            <p:cNvSpPr txBox="1">
              <a:spLocks noChangeArrowheads="1"/>
            </p:cNvSpPr>
            <p:nvPr/>
          </p:nvSpPr>
          <p:spPr bwMode="auto">
            <a:xfrm>
              <a:off x="527281" y="4532201"/>
              <a:ext cx="3509248" cy="442616"/>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392" tIns="42185" rIns="84392" bIns="42185"/>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0" fontAlgn="auto" latinLnBrk="0" hangingPunct="0">
                <a:lnSpc>
                  <a:spcPct val="100000"/>
                </a:lnSpc>
                <a:spcBef>
                  <a:spcPts val="0"/>
                </a:spcBef>
                <a:spcAft>
                  <a:spcPts val="0"/>
                </a:spcAft>
                <a:buClrTx/>
                <a:buSzPct val="25000"/>
                <a:buFontTx/>
                <a:buNone/>
                <a:tabLst/>
                <a:defRPr/>
              </a:pPr>
              <a:r>
                <a:rPr kumimoji="1" lang="ja-JP" altLang="en-US" sz="1800" b="1" i="0" u="none" strike="noStrike" kern="0" cap="none" spc="0" normalizeH="0" baseline="0" noProof="0">
                  <a:ln>
                    <a:noFill/>
                  </a:ln>
                  <a:solidFill>
                    <a:srgbClr val="FFFFFF"/>
                  </a:solidFill>
                  <a:effectLst/>
                  <a:uLnTx/>
                  <a:uFillTx/>
                  <a:latin typeface="Calibri" pitchFamily="34" charset="0"/>
                  <a:ea typeface="ＭＳ Ｐゴシック" charset="-128"/>
                  <a:cs typeface="Arial"/>
                  <a:sym typeface="Calibri" pitchFamily="34" charset="0"/>
                  <a:rtl val="0"/>
                </a:rPr>
                <a:t>背景</a:t>
              </a:r>
              <a:endParaRPr kumimoji="1" lang="en-US" altLang="ja-JP" sz="1800" b="1" i="0" u="none" strike="noStrike" kern="0" cap="none" spc="0" normalizeH="0" baseline="0" noProof="0">
                <a:ln>
                  <a:noFill/>
                </a:ln>
                <a:solidFill>
                  <a:srgbClr val="FFFFFF"/>
                </a:solidFill>
                <a:effectLst/>
                <a:uLnTx/>
                <a:uFillTx/>
                <a:latin typeface="Calibri" pitchFamily="34" charset="0"/>
                <a:ea typeface="ＭＳ Ｐゴシック" charset="-128"/>
                <a:cs typeface="Arial"/>
                <a:sym typeface="Calibri" pitchFamily="34" charset="0"/>
                <a:rtl val="0"/>
              </a:endParaRPr>
            </a:p>
          </p:txBody>
        </p:sp>
      </p:grpSp>
      <p:grpSp>
        <p:nvGrpSpPr>
          <p:cNvPr id="87" name="グループ化 12">
            <a:extLst>
              <a:ext uri="{FF2B5EF4-FFF2-40B4-BE49-F238E27FC236}">
                <a16:creationId xmlns:a16="http://schemas.microsoft.com/office/drawing/2014/main" id="{0EA411BC-FC65-4061-B628-2122E3E1A7AB}"/>
              </a:ext>
            </a:extLst>
          </p:cNvPr>
          <p:cNvGrpSpPr>
            <a:grpSpLocks/>
          </p:cNvGrpSpPr>
          <p:nvPr/>
        </p:nvGrpSpPr>
        <p:grpSpPr bwMode="auto">
          <a:xfrm>
            <a:off x="4276936" y="4535797"/>
            <a:ext cx="3731694" cy="2087297"/>
            <a:chOff x="4434011" y="4506851"/>
            <a:chExt cx="3502321" cy="2177891"/>
          </a:xfrm>
        </p:grpSpPr>
        <p:sp>
          <p:nvSpPr>
            <p:cNvPr id="88" name="Shape 337">
              <a:extLst>
                <a:ext uri="{FF2B5EF4-FFF2-40B4-BE49-F238E27FC236}">
                  <a16:creationId xmlns:a16="http://schemas.microsoft.com/office/drawing/2014/main" id="{21C742B7-6F8D-43A8-B2AA-6956393AF17F}"/>
                </a:ext>
              </a:extLst>
            </p:cNvPr>
            <p:cNvSpPr>
              <a:spLocks noChangeArrowheads="1"/>
            </p:cNvSpPr>
            <p:nvPr/>
          </p:nvSpPr>
          <p:spPr bwMode="auto">
            <a:xfrm>
              <a:off x="4434011" y="4932142"/>
              <a:ext cx="3502321" cy="1752600"/>
            </a:xfrm>
            <a:prstGeom prst="rect">
              <a:avLst/>
            </a:prstGeom>
            <a:solidFill>
              <a:schemeClr val="bg1"/>
            </a:solidFill>
            <a:ln w="12700">
              <a:solidFill>
                <a:srgbClr val="4CB8C1"/>
              </a:solidFill>
              <a:round/>
              <a:headEnd/>
              <a:tailEnd/>
            </a:ln>
          </p:spPr>
          <p:txBody>
            <a:bodyPr lIns="84392" tIns="42185" rIns="84392" bIns="42185"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ja-JP" sz="1600" b="0" i="0" u="none" strike="noStrike" kern="0" cap="none" spc="0" normalizeH="0" baseline="0" noProof="0">
                <a:ln>
                  <a:noFill/>
                </a:ln>
                <a:solidFill>
                  <a:srgbClr val="000000"/>
                </a:solidFill>
                <a:effectLst/>
                <a:uLnTx/>
                <a:uFillTx/>
                <a:latin typeface="Calibri" pitchFamily="34" charset="0"/>
                <a:ea typeface="ＭＳ Ｐゴシック" charset="-128"/>
                <a:cs typeface="Arial"/>
                <a:sym typeface="Calibri" pitchFamily="34" charset="0"/>
                <a:rtl val="0"/>
              </a:endParaRPr>
            </a:p>
          </p:txBody>
        </p:sp>
        <p:sp>
          <p:nvSpPr>
            <p:cNvPr id="89" name="Shape 137">
              <a:extLst>
                <a:ext uri="{FF2B5EF4-FFF2-40B4-BE49-F238E27FC236}">
                  <a16:creationId xmlns:a16="http://schemas.microsoft.com/office/drawing/2014/main" id="{C8529927-110F-46DD-B74E-27C0A4AFB344}"/>
                </a:ext>
              </a:extLst>
            </p:cNvPr>
            <p:cNvSpPr txBox="1">
              <a:spLocks noChangeArrowheads="1"/>
            </p:cNvSpPr>
            <p:nvPr/>
          </p:nvSpPr>
          <p:spPr bwMode="auto">
            <a:xfrm>
              <a:off x="4434011" y="4506851"/>
              <a:ext cx="3502321" cy="449534"/>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392" tIns="42185" rIns="84392" bIns="42185"/>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0" fontAlgn="auto" latinLnBrk="0" hangingPunct="0">
                <a:lnSpc>
                  <a:spcPct val="100000"/>
                </a:lnSpc>
                <a:spcBef>
                  <a:spcPts val="0"/>
                </a:spcBef>
                <a:spcAft>
                  <a:spcPts val="0"/>
                </a:spcAft>
                <a:buClrTx/>
                <a:buSzPct val="25000"/>
                <a:buFontTx/>
                <a:buNone/>
                <a:tabLst/>
                <a:defRPr/>
              </a:pPr>
              <a:r>
                <a:rPr kumimoji="1" lang="ja-JP" altLang="en-US" sz="1800" b="1" i="0" u="none" strike="noStrike" kern="0" cap="none" spc="0" normalizeH="0" baseline="0" noProof="0">
                  <a:ln>
                    <a:noFill/>
                  </a:ln>
                  <a:solidFill>
                    <a:srgbClr val="FFFFFF"/>
                  </a:solidFill>
                  <a:effectLst/>
                  <a:uLnTx/>
                  <a:uFillTx/>
                  <a:latin typeface="Calibri" pitchFamily="34" charset="0"/>
                  <a:ea typeface="ＭＳ Ｐゴシック" charset="-128"/>
                  <a:cs typeface="Arial"/>
                  <a:sym typeface="Calibri" pitchFamily="34" charset="0"/>
                  <a:rtl val="0"/>
                </a:rPr>
                <a:t>ソリューション</a:t>
              </a:r>
              <a:endParaRPr kumimoji="1" lang="en-US" altLang="ja-JP" sz="1800" b="1" i="0" u="none" strike="noStrike" kern="0" cap="none" spc="0" normalizeH="0" baseline="0" noProof="0">
                <a:ln>
                  <a:noFill/>
                </a:ln>
                <a:solidFill>
                  <a:srgbClr val="FFFFFF"/>
                </a:solidFill>
                <a:effectLst/>
                <a:uLnTx/>
                <a:uFillTx/>
                <a:latin typeface="Calibri" pitchFamily="34" charset="0"/>
                <a:ea typeface="ＭＳ Ｐゴシック" charset="-128"/>
                <a:cs typeface="Arial"/>
                <a:sym typeface="Calibri" pitchFamily="34" charset="0"/>
                <a:rtl val="0"/>
              </a:endParaRPr>
            </a:p>
          </p:txBody>
        </p:sp>
      </p:grpSp>
      <p:sp>
        <p:nvSpPr>
          <p:cNvPr id="90" name="Shape 298">
            <a:extLst>
              <a:ext uri="{FF2B5EF4-FFF2-40B4-BE49-F238E27FC236}">
                <a16:creationId xmlns:a16="http://schemas.microsoft.com/office/drawing/2014/main" id="{4630A9EF-D2BA-4B36-A802-C308D72D1A93}"/>
              </a:ext>
            </a:extLst>
          </p:cNvPr>
          <p:cNvSpPr txBox="1"/>
          <p:nvPr/>
        </p:nvSpPr>
        <p:spPr>
          <a:xfrm>
            <a:off x="143888" y="5149798"/>
            <a:ext cx="4003190" cy="880713"/>
          </a:xfrm>
          <a:prstGeom prst="rect">
            <a:avLst/>
          </a:prstGeom>
          <a:noFill/>
          <a:ln>
            <a:noFill/>
          </a:ln>
        </p:spPr>
        <p:txBody>
          <a:bodyPr lIns="84392" tIns="42185" rIns="84392" bIns="42185" anchor="t" anchorCtr="0">
            <a:noAutofit/>
          </a:bodyPr>
          <a:lstStyle/>
          <a:p>
            <a:pPr marL="263776" marR="0" lvl="0" indent="-26377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endParaRPr>
          </a:p>
        </p:txBody>
      </p:sp>
      <p:sp>
        <p:nvSpPr>
          <p:cNvPr id="92" name="Shape 298">
            <a:extLst>
              <a:ext uri="{FF2B5EF4-FFF2-40B4-BE49-F238E27FC236}">
                <a16:creationId xmlns:a16="http://schemas.microsoft.com/office/drawing/2014/main" id="{142FB83C-4207-4847-A838-98494A697F9A}"/>
              </a:ext>
            </a:extLst>
          </p:cNvPr>
          <p:cNvSpPr txBox="1"/>
          <p:nvPr/>
        </p:nvSpPr>
        <p:spPr>
          <a:xfrm>
            <a:off x="224754" y="5023952"/>
            <a:ext cx="3780967" cy="954106"/>
          </a:xfrm>
          <a:prstGeom prst="rect">
            <a:avLst/>
          </a:prstGeom>
          <a:noFill/>
          <a:ln>
            <a:noFill/>
          </a:ln>
        </p:spPr>
        <p:txBody>
          <a:bodyPr lIns="91425" tIns="45700" rIns="91425" bIns="45700" anchor="t" anchorCtr="0">
            <a:noAutofit/>
          </a:bodyPr>
          <a:lstStyle/>
          <a:p>
            <a:pPr>
              <a:buClr>
                <a:srgbClr val="FFFFFF"/>
              </a:buClr>
            </a:pPr>
            <a:r>
              <a:rPr lang="ja-JP" altLang="en-US" sz="1600">
                <a:latin typeface="Meiryo UI" panose="020B0604030504040204" pitchFamily="50" charset="-128"/>
                <a:ea typeface="Meiryo UI" panose="020B0604030504040204" pitchFamily="50" charset="-128"/>
                <a:cs typeface="Meiryo UI" panose="020B0604030504040204" pitchFamily="50" charset="-128"/>
                <a:sym typeface="Calibri"/>
              </a:rPr>
              <a:t>・企業のグローバル化に伴い、日本人のグローバルリーダーを輩出し、日本法人のプレゼンスを高めたい</a:t>
            </a:r>
            <a:endParaRPr lang="en-US" altLang="ja-JP" sz="160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endParaRPr lang="en-US" altLang="ja-JP" sz="160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r>
              <a:rPr lang="ja-JP" altLang="en-US" sz="1600">
                <a:latin typeface="Meiryo UI" panose="020B0604030504040204" pitchFamily="50" charset="-128"/>
                <a:ea typeface="Meiryo UI" panose="020B0604030504040204" pitchFamily="50" charset="-128"/>
                <a:cs typeface="Meiryo UI" panose="020B0604030504040204" pitchFamily="50" charset="-128"/>
                <a:sym typeface="Calibri"/>
              </a:rPr>
              <a:t>・ 事業</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Calibri"/>
              </a:rPr>
              <a:t>環境変化の中で、従来とは違うスピード感をもって若手を育てたい</a:t>
            </a:r>
            <a:endParaRPr lang="en-US" altLang="ja-JP" sz="1200">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94" name="Shape 309">
            <a:extLst>
              <a:ext uri="{FF2B5EF4-FFF2-40B4-BE49-F238E27FC236}">
                <a16:creationId xmlns:a16="http://schemas.microsoft.com/office/drawing/2014/main" id="{1E5900EC-FE1F-4A96-BF20-7B99227B5FB7}"/>
              </a:ext>
            </a:extLst>
          </p:cNvPr>
          <p:cNvSpPr txBox="1"/>
          <p:nvPr/>
        </p:nvSpPr>
        <p:spPr>
          <a:xfrm>
            <a:off x="4375033" y="4973841"/>
            <a:ext cx="3441934" cy="1019616"/>
          </a:xfrm>
          <a:prstGeom prst="rect">
            <a:avLst/>
          </a:prstGeom>
          <a:noFill/>
          <a:ln>
            <a:noFill/>
          </a:ln>
        </p:spPr>
        <p:txBody>
          <a:bodyPr lIns="91425" tIns="45700" rIns="91425" bIns="45700" anchor="t" anchorCtr="0">
            <a:noAutofit/>
          </a:bodyPr>
          <a:lstStyle/>
          <a:p>
            <a:pPr>
              <a:buClr>
                <a:srgbClr val="FFFFFF"/>
              </a:buClr>
            </a:pPr>
            <a:r>
              <a:rPr lang="ja-JP" altLang="en-US">
                <a:latin typeface="Meiryo UI" panose="020B0604030504040204" pitchFamily="50" charset="-128"/>
                <a:ea typeface="Meiryo UI" panose="020B0604030504040204" pitchFamily="50" charset="-128"/>
                <a:cs typeface="Meiryo UI" panose="020B0604030504040204" pitchFamily="50" charset="-128"/>
                <a:sym typeface="Calibri"/>
              </a:rPr>
              <a:t>・　</a:t>
            </a:r>
            <a:r>
              <a:rPr lang="ja-JP" altLang="en-US" sz="1600">
                <a:latin typeface="Meiryo UI" panose="020B0604030504040204" pitchFamily="50" charset="-128"/>
                <a:ea typeface="Meiryo UI" panose="020B0604030504040204" pitchFamily="50" charset="-128"/>
                <a:cs typeface="Meiryo UI" panose="020B0604030504040204" pitchFamily="50" charset="-128"/>
                <a:sym typeface="Calibri"/>
              </a:rPr>
              <a:t>経営層の期待を込めたグローバルリーダー像をパフォーマーモデル化</a:t>
            </a:r>
            <a:endParaRPr lang="en-US" altLang="ja-JP" sz="160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endParaRPr lang="en-US" altLang="ja-JP" sz="100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r>
              <a:rPr lang="ja-JP" altLang="en-US" sz="1600">
                <a:latin typeface="Meiryo UI" panose="020B0604030504040204" pitchFamily="50" charset="-128"/>
                <a:ea typeface="Meiryo UI" panose="020B0604030504040204" pitchFamily="50" charset="-128"/>
                <a:cs typeface="Meiryo UI" panose="020B0604030504040204" pitchFamily="50" charset="-128"/>
                <a:sym typeface="Calibri"/>
              </a:rPr>
              <a:t>・  採用面接で上記モデルに適合した人材の見極めに活用</a:t>
            </a:r>
            <a:endParaRPr lang="en-US" altLang="ja-JP" sz="160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endParaRPr lang="en-US" altLang="ja-JP" sz="90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r>
              <a:rPr lang="ja-JP" altLang="en-US" sz="1600">
                <a:latin typeface="Meiryo UI" panose="020B0604030504040204" pitchFamily="50" charset="-128"/>
                <a:ea typeface="Meiryo UI" panose="020B0604030504040204" pitchFamily="50" charset="-128"/>
                <a:cs typeface="Meiryo UI" panose="020B0604030504040204" pitchFamily="50" charset="-128"/>
                <a:sym typeface="Calibri"/>
              </a:rPr>
              <a:t>・所属先上司への</a:t>
            </a:r>
            <a:r>
              <a:rPr lang="en-US" altLang="ja-JP" sz="1600">
                <a:latin typeface="Meiryo UI" panose="020B0604030504040204" pitchFamily="50" charset="-128"/>
                <a:ea typeface="Meiryo UI" panose="020B0604030504040204" pitchFamily="50" charset="-128"/>
                <a:cs typeface="Meiryo UI" panose="020B0604030504040204" pitchFamily="50" charset="-128"/>
                <a:sym typeface="Calibri"/>
              </a:rPr>
              <a:t>PXT</a:t>
            </a:r>
            <a:r>
              <a:rPr lang="ja-JP" altLang="en-US" sz="1600">
                <a:latin typeface="Meiryo UI" panose="020B0604030504040204" pitchFamily="50" charset="-128"/>
                <a:ea typeface="Meiryo UI" panose="020B0604030504040204" pitchFamily="50" charset="-128"/>
                <a:cs typeface="Meiryo UI" panose="020B0604030504040204" pitchFamily="50" charset="-128"/>
                <a:sym typeface="Calibri"/>
              </a:rPr>
              <a:t>及び</a:t>
            </a:r>
            <a:r>
              <a:rPr lang="en-US" altLang="ja-JP" sz="1600">
                <a:latin typeface="Meiryo UI" panose="020B0604030504040204" pitchFamily="50" charset="-128"/>
                <a:ea typeface="Meiryo UI" panose="020B0604030504040204" pitchFamily="50" charset="-128"/>
                <a:cs typeface="Meiryo UI" panose="020B0604030504040204" pitchFamily="50" charset="-128"/>
                <a:sym typeface="Calibri"/>
              </a:rPr>
              <a:t>PMF</a:t>
            </a:r>
            <a:r>
              <a:rPr lang="ja-JP" altLang="en-US" sz="1600">
                <a:latin typeface="Meiryo UI" panose="020B0604030504040204" pitchFamily="50" charset="-128"/>
                <a:ea typeface="Meiryo UI" panose="020B0604030504040204" pitchFamily="50" charset="-128"/>
                <a:cs typeface="Meiryo UI" panose="020B0604030504040204" pitchFamily="50" charset="-128"/>
                <a:sym typeface="Calibri"/>
              </a:rPr>
              <a:t>実施</a:t>
            </a:r>
            <a:endParaRPr lang="en-US" altLang="ja-JP" sz="160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95" name="Shape 304">
            <a:extLst>
              <a:ext uri="{FF2B5EF4-FFF2-40B4-BE49-F238E27FC236}">
                <a16:creationId xmlns:a16="http://schemas.microsoft.com/office/drawing/2014/main" id="{42615EEE-83A3-4403-A065-31F6B1460F73}"/>
              </a:ext>
            </a:extLst>
          </p:cNvPr>
          <p:cNvSpPr txBox="1"/>
          <p:nvPr/>
        </p:nvSpPr>
        <p:spPr>
          <a:xfrm>
            <a:off x="8190836" y="5057483"/>
            <a:ext cx="3535833" cy="887045"/>
          </a:xfrm>
          <a:prstGeom prst="rect">
            <a:avLst/>
          </a:prstGeom>
          <a:noFill/>
          <a:ln>
            <a:noFill/>
          </a:ln>
        </p:spPr>
        <p:txBody>
          <a:bodyPr lIns="91425" tIns="45700" rIns="91425" bIns="45700" anchor="t" anchorCtr="0">
            <a:noAutofit/>
          </a:bodyPr>
          <a:lstStyle/>
          <a:p>
            <a:pPr>
              <a:buClr>
                <a:srgbClr val="FFFFFF"/>
              </a:buClr>
            </a:pPr>
            <a:r>
              <a:rPr lang="ja-JP" altLang="en-US" sz="1600">
                <a:ea typeface="Meiryo UI" panose="020B0604030504040204" pitchFamily="50" charset="-128"/>
              </a:rPr>
              <a:t>・</a:t>
            </a:r>
            <a:r>
              <a:rPr lang="ja-JP" altLang="en-US" sz="1600">
                <a:latin typeface="Meiryo UI" panose="020B0604030504040204" pitchFamily="50" charset="-128"/>
                <a:ea typeface="Meiryo UI" panose="020B0604030504040204" pitchFamily="50" charset="-128"/>
                <a:cs typeface="Meiryo UI" panose="020B0604030504040204" pitchFamily="50" charset="-128"/>
              </a:rPr>
              <a:t>期待する人材像に適した優秀な新入社員の獲得</a:t>
            </a:r>
            <a:endParaRPr lang="en-US" altLang="ja-JP" sz="1600">
              <a:latin typeface="Meiryo UI" panose="020B0604030504040204" pitchFamily="50" charset="-128"/>
              <a:ea typeface="Meiryo UI" panose="020B0604030504040204" pitchFamily="50" charset="-128"/>
              <a:cs typeface="Meiryo UI" panose="020B0604030504040204" pitchFamily="50" charset="-128"/>
            </a:endParaRPr>
          </a:p>
          <a:p>
            <a:pPr>
              <a:buClr>
                <a:srgbClr val="FFFFFF"/>
              </a:buClr>
            </a:pPr>
            <a:endParaRPr lang="en-US" altLang="ja-JP" sz="160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r>
              <a:rPr lang="ja-JP" altLang="en-US" sz="1600">
                <a:latin typeface="Meiryo UI" panose="020B0604030504040204" pitchFamily="50" charset="-128"/>
                <a:ea typeface="Meiryo UI" panose="020B0604030504040204" pitchFamily="50" charset="-128"/>
                <a:cs typeface="Meiryo UI" panose="020B0604030504040204" pitchFamily="50" charset="-128"/>
                <a:sym typeface="Calibri"/>
              </a:rPr>
              <a:t>・</a:t>
            </a:r>
            <a:r>
              <a:rPr lang="en-US" altLang="ja-JP" sz="1600">
                <a:latin typeface="Meiryo UI" panose="020B0604030504040204" pitchFamily="50" charset="-128"/>
                <a:ea typeface="Meiryo UI" panose="020B0604030504040204" pitchFamily="50" charset="-128"/>
                <a:cs typeface="Meiryo UI" panose="020B0604030504040204" pitchFamily="50" charset="-128"/>
                <a:sym typeface="Calibri"/>
              </a:rPr>
              <a:t>PMF</a:t>
            </a:r>
            <a:r>
              <a:rPr lang="ja-JP" altLang="en-US" sz="1600">
                <a:latin typeface="Meiryo UI" panose="020B0604030504040204" pitchFamily="50" charset="-128"/>
                <a:ea typeface="Meiryo UI" panose="020B0604030504040204" pitchFamily="50" charset="-128"/>
                <a:cs typeface="Meiryo UI" panose="020B0604030504040204" pitchFamily="50" charset="-128"/>
                <a:sym typeface="Calibri"/>
              </a:rPr>
              <a:t>を上司に提供し、精度の高い育成計画を立て、戦力化を加速</a:t>
            </a:r>
            <a:endParaRPr lang="en-US" altLang="ja-JP" sz="800">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73" name="テキスト ボックス 325">
            <a:extLst>
              <a:ext uri="{FF2B5EF4-FFF2-40B4-BE49-F238E27FC236}">
                <a16:creationId xmlns:a16="http://schemas.microsoft.com/office/drawing/2014/main" id="{C25FD333-7FC8-48B7-9336-CAF710770A8C}"/>
              </a:ext>
            </a:extLst>
          </p:cNvPr>
          <p:cNvSpPr txBox="1">
            <a:spLocks noChangeArrowheads="1"/>
          </p:cNvSpPr>
          <p:nvPr/>
        </p:nvSpPr>
        <p:spPr bwMode="auto">
          <a:xfrm>
            <a:off x="316665" y="1694184"/>
            <a:ext cx="3365500" cy="40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31859C"/>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パフォーマンスモデル</a:t>
            </a:r>
            <a:r>
              <a:rPr lang="ja-JP" altLang="en-US" sz="2000" b="1">
                <a:solidFill>
                  <a:srgbClr val="31859C"/>
                </a:solidFill>
                <a:cs typeface="Arial" panose="020B0604020202020204" pitchFamily="34" charset="0"/>
                <a:sym typeface="Arial" panose="020B0604020202020204" pitchFamily="34" charset="0"/>
              </a:rPr>
              <a:t>構築</a:t>
            </a:r>
            <a:endParaRPr kumimoji="1" lang="ja-JP" altLang="en-US" sz="2000" b="1" i="0" u="none" strike="noStrike" kern="1200" cap="none" spc="0" normalizeH="0" baseline="0" noProof="0">
              <a:ln>
                <a:noFill/>
              </a:ln>
              <a:solidFill>
                <a:srgbClr val="31859C"/>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98" name="図 3">
            <a:extLst>
              <a:ext uri="{FF2B5EF4-FFF2-40B4-BE49-F238E27FC236}">
                <a16:creationId xmlns:a16="http://schemas.microsoft.com/office/drawing/2014/main" id="{A266A5C1-7886-4C30-B678-767358AA1E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603" y="2187887"/>
            <a:ext cx="2212975" cy="15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0" name="直線矢印コネクタ 99">
            <a:extLst>
              <a:ext uri="{FF2B5EF4-FFF2-40B4-BE49-F238E27FC236}">
                <a16:creationId xmlns:a16="http://schemas.microsoft.com/office/drawing/2014/main" id="{EBE7943E-095D-4FED-AA09-2D612C435035}"/>
              </a:ext>
            </a:extLst>
          </p:cNvPr>
          <p:cNvCxnSpPr>
            <a:cxnSpLocks/>
          </p:cNvCxnSpPr>
          <p:nvPr/>
        </p:nvCxnSpPr>
        <p:spPr bwMode="auto">
          <a:xfrm>
            <a:off x="7543133" y="2882303"/>
            <a:ext cx="914400" cy="0"/>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2" name="テキスト ボックス 325">
            <a:extLst>
              <a:ext uri="{FF2B5EF4-FFF2-40B4-BE49-F238E27FC236}">
                <a16:creationId xmlns:a16="http://schemas.microsoft.com/office/drawing/2014/main" id="{F7A65DEF-82D9-4219-8469-41877D3ED195}"/>
              </a:ext>
            </a:extLst>
          </p:cNvPr>
          <p:cNvSpPr txBox="1">
            <a:spLocks noChangeArrowheads="1"/>
          </p:cNvSpPr>
          <p:nvPr/>
        </p:nvSpPr>
        <p:spPr bwMode="auto">
          <a:xfrm>
            <a:off x="301430" y="1292080"/>
            <a:ext cx="3675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31859C"/>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事業責任者インタビュー</a:t>
            </a:r>
          </a:p>
        </p:txBody>
      </p:sp>
      <p:pic>
        <p:nvPicPr>
          <p:cNvPr id="103" name="図 5">
            <a:extLst>
              <a:ext uri="{FF2B5EF4-FFF2-40B4-BE49-F238E27FC236}">
                <a16:creationId xmlns:a16="http://schemas.microsoft.com/office/drawing/2014/main" id="{E79C5108-163E-4518-BB9B-9A9DD167C6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493" y="2231305"/>
            <a:ext cx="2212975" cy="143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4" name="直線矢印コネクタ 103">
            <a:extLst>
              <a:ext uri="{FF2B5EF4-FFF2-40B4-BE49-F238E27FC236}">
                <a16:creationId xmlns:a16="http://schemas.microsoft.com/office/drawing/2014/main" id="{79D62B89-1EAB-4B03-8BAF-90814AEA6200}"/>
              </a:ext>
            </a:extLst>
          </p:cNvPr>
          <p:cNvCxnSpPr>
            <a:cxnSpLocks/>
          </p:cNvCxnSpPr>
          <p:nvPr/>
        </p:nvCxnSpPr>
        <p:spPr bwMode="auto">
          <a:xfrm>
            <a:off x="3615857" y="2882697"/>
            <a:ext cx="914400" cy="0"/>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7" name="テキスト ボックス 325">
            <a:extLst>
              <a:ext uri="{FF2B5EF4-FFF2-40B4-BE49-F238E27FC236}">
                <a16:creationId xmlns:a16="http://schemas.microsoft.com/office/drawing/2014/main" id="{47C0A60D-C97D-42DC-80D6-CC1495274413}"/>
              </a:ext>
            </a:extLst>
          </p:cNvPr>
          <p:cNvSpPr txBox="1">
            <a:spLocks noChangeArrowheads="1"/>
          </p:cNvSpPr>
          <p:nvPr/>
        </p:nvSpPr>
        <p:spPr bwMode="auto">
          <a:xfrm>
            <a:off x="4147078" y="1264891"/>
            <a:ext cx="37599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2000" b="1">
                <a:solidFill>
                  <a:srgbClr val="31859C"/>
                </a:solidFill>
                <a:cs typeface="Arial" panose="020B0604020202020204" pitchFamily="34" charset="0"/>
                <a:sym typeface="Arial" panose="020B0604020202020204" pitchFamily="34" charset="0"/>
              </a:rPr>
              <a:t>学生への</a:t>
            </a:r>
            <a:r>
              <a:rPr lang="en-US" altLang="ja-JP" sz="2000" b="1">
                <a:solidFill>
                  <a:srgbClr val="31859C"/>
                </a:solidFill>
                <a:cs typeface="Arial" panose="020B0604020202020204" pitchFamily="34" charset="0"/>
                <a:sym typeface="Arial" panose="020B0604020202020204" pitchFamily="34" charset="0"/>
              </a:rPr>
              <a:t>PXT</a:t>
            </a:r>
            <a:r>
              <a:rPr lang="ja-JP" altLang="en-US" sz="2000" b="1">
                <a:solidFill>
                  <a:srgbClr val="31859C"/>
                </a:solidFill>
                <a:cs typeface="Arial" panose="020B0604020202020204" pitchFamily="34" charset="0"/>
                <a:sym typeface="Arial" panose="020B0604020202020204" pitchFamily="34" charset="0"/>
              </a:rPr>
              <a:t>実施</a:t>
            </a:r>
            <a:endParaRPr lang="en-US" altLang="ja-JP" sz="2000" b="1">
              <a:solidFill>
                <a:srgbClr val="31859C"/>
              </a:solidFill>
              <a:cs typeface="Arial" panose="020B0604020202020204" pitchFamily="34" charset="0"/>
              <a:sym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31859C"/>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採用面接官による面接</a:t>
            </a:r>
          </a:p>
        </p:txBody>
      </p:sp>
      <p:sp>
        <p:nvSpPr>
          <p:cNvPr id="108" name="テキスト ボックス 325">
            <a:extLst>
              <a:ext uri="{FF2B5EF4-FFF2-40B4-BE49-F238E27FC236}">
                <a16:creationId xmlns:a16="http://schemas.microsoft.com/office/drawing/2014/main" id="{D55A7347-2423-4AF5-AA41-74ECBD2CB596}"/>
              </a:ext>
            </a:extLst>
          </p:cNvPr>
          <p:cNvSpPr txBox="1">
            <a:spLocks noChangeArrowheads="1"/>
          </p:cNvSpPr>
          <p:nvPr/>
        </p:nvSpPr>
        <p:spPr bwMode="auto">
          <a:xfrm>
            <a:off x="8280002" y="1248086"/>
            <a:ext cx="37599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2000" b="1">
                <a:solidFill>
                  <a:srgbClr val="31859C"/>
                </a:solidFill>
                <a:cs typeface="Arial" panose="020B0604020202020204" pitchFamily="34" charset="0"/>
                <a:sym typeface="Arial" panose="020B0604020202020204" pitchFamily="34" charset="0"/>
              </a:rPr>
              <a:t>上司が自身と新入社員の</a:t>
            </a:r>
            <a:endParaRPr lang="en-US" altLang="ja-JP" sz="2000" b="1">
              <a:solidFill>
                <a:srgbClr val="31859C"/>
              </a:solidFill>
              <a:cs typeface="Arial" panose="020B0604020202020204" pitchFamily="34" charset="0"/>
              <a:sym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31859C"/>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特性を踏まえた育成</a:t>
            </a:r>
          </a:p>
        </p:txBody>
      </p:sp>
      <p:pic>
        <p:nvPicPr>
          <p:cNvPr id="6" name="図 5">
            <a:extLst>
              <a:ext uri="{FF2B5EF4-FFF2-40B4-BE49-F238E27FC236}">
                <a16:creationId xmlns:a16="http://schemas.microsoft.com/office/drawing/2014/main" id="{568621A8-8FF0-4391-9F9C-C4C7B66511C6}"/>
              </a:ext>
            </a:extLst>
          </p:cNvPr>
          <p:cNvPicPr>
            <a:picLocks noChangeAspect="1"/>
          </p:cNvPicPr>
          <p:nvPr/>
        </p:nvPicPr>
        <p:blipFill>
          <a:blip r:embed="rId5"/>
          <a:stretch>
            <a:fillRect/>
          </a:stretch>
        </p:blipFill>
        <p:spPr>
          <a:xfrm>
            <a:off x="9019382" y="2187886"/>
            <a:ext cx="2454231" cy="1520747"/>
          </a:xfrm>
          <a:prstGeom prst="rect">
            <a:avLst/>
          </a:prstGeom>
        </p:spPr>
      </p:pic>
      <p:sp>
        <p:nvSpPr>
          <p:cNvPr id="7" name="楕円 6">
            <a:extLst>
              <a:ext uri="{FF2B5EF4-FFF2-40B4-BE49-F238E27FC236}">
                <a16:creationId xmlns:a16="http://schemas.microsoft.com/office/drawing/2014/main" id="{2106B95B-47BC-4B35-871F-6DB53021F42A}"/>
              </a:ext>
            </a:extLst>
          </p:cNvPr>
          <p:cNvSpPr/>
          <p:nvPr/>
        </p:nvSpPr>
        <p:spPr>
          <a:xfrm>
            <a:off x="9958752" y="3664864"/>
            <a:ext cx="2081245" cy="65741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個別化された部下育成</a:t>
            </a:r>
          </a:p>
        </p:txBody>
      </p:sp>
      <p:sp>
        <p:nvSpPr>
          <p:cNvPr id="109" name="楕円 108">
            <a:extLst>
              <a:ext uri="{FF2B5EF4-FFF2-40B4-BE49-F238E27FC236}">
                <a16:creationId xmlns:a16="http://schemas.microsoft.com/office/drawing/2014/main" id="{6DEF9E38-C0CD-48D7-AF06-7F0F624CD098}"/>
              </a:ext>
            </a:extLst>
          </p:cNvPr>
          <p:cNvSpPr/>
          <p:nvPr/>
        </p:nvSpPr>
        <p:spPr>
          <a:xfrm>
            <a:off x="5668386" y="3633742"/>
            <a:ext cx="2081245" cy="65741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精度の高い面接実現</a:t>
            </a:r>
          </a:p>
        </p:txBody>
      </p:sp>
      <p:sp>
        <p:nvSpPr>
          <p:cNvPr id="110" name="楕円 109">
            <a:extLst>
              <a:ext uri="{FF2B5EF4-FFF2-40B4-BE49-F238E27FC236}">
                <a16:creationId xmlns:a16="http://schemas.microsoft.com/office/drawing/2014/main" id="{BBB2B6BA-F26F-47AE-9435-23FB917360AB}"/>
              </a:ext>
            </a:extLst>
          </p:cNvPr>
          <p:cNvSpPr/>
          <p:nvPr/>
        </p:nvSpPr>
        <p:spPr>
          <a:xfrm>
            <a:off x="1895248" y="3619064"/>
            <a:ext cx="2081245" cy="65741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リーダー像の</a:t>
            </a:r>
            <a:endParaRPr kumimoji="1" lang="en-US" altLang="ja-JP"/>
          </a:p>
          <a:p>
            <a:pPr algn="ctr"/>
            <a:r>
              <a:rPr lang="ja-JP" altLang="en-US"/>
              <a:t>数値化</a:t>
            </a:r>
            <a:endParaRPr kumimoji="1" lang="ja-JP" altLang="en-US"/>
          </a:p>
        </p:txBody>
      </p:sp>
      <p:sp>
        <p:nvSpPr>
          <p:cNvPr id="2" name="フッター プレースホルダー 1">
            <a:extLst>
              <a:ext uri="{FF2B5EF4-FFF2-40B4-BE49-F238E27FC236}">
                <a16:creationId xmlns:a16="http://schemas.microsoft.com/office/drawing/2014/main" id="{41E624D1-E195-89F0-F336-658BA353BB5A}"/>
              </a:ext>
            </a:extLst>
          </p:cNvPr>
          <p:cNvSpPr>
            <a:spLocks noGrp="1"/>
          </p:cNvSpPr>
          <p:nvPr>
            <p:ph type="ftr" idx="11"/>
          </p:nvPr>
        </p:nvSpPr>
        <p:spPr>
          <a:xfrm>
            <a:off x="4165600" y="6529980"/>
            <a:ext cx="3860800" cy="365125"/>
          </a:xfrm>
        </p:spPr>
        <p:txBody>
          <a:bodyPr/>
          <a:lstStyle/>
          <a:p>
            <a:r>
              <a:rPr lang="en-US" dirty="0"/>
              <a:t>Copyright©️ 2023 HRD, Inc. All Rights Reserved. Strictly Confidential.</a:t>
            </a:r>
          </a:p>
        </p:txBody>
      </p:sp>
    </p:spTree>
    <p:extLst>
      <p:ext uri="{BB962C8B-B14F-4D97-AF65-F5344CB8AC3E}">
        <p14:creationId xmlns:p14="http://schemas.microsoft.com/office/powerpoint/2010/main" val="7089273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par>
                                <p:cTn id="8" presetID="10" presetClass="entr" presetSubtype="0" fill="hold"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fade">
                                      <p:cBhvr>
                                        <p:cTn id="10" dur="500"/>
                                        <p:tgtEl>
                                          <p:spTgt spid="9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fade">
                                      <p:cBhvr>
                                        <p:cTn id="13" dur="500"/>
                                        <p:tgtEl>
                                          <p:spTgt spid="10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0"/>
                                        </p:tgtEl>
                                        <p:attrNameLst>
                                          <p:attrName>style.visibility</p:attrName>
                                        </p:attrNameLst>
                                      </p:cBhvr>
                                      <p:to>
                                        <p:strVal val="visible"/>
                                      </p:to>
                                    </p:set>
                                    <p:animEffect transition="in" filter="fade">
                                      <p:cBhvr>
                                        <p:cTn id="16" dur="500"/>
                                        <p:tgtEl>
                                          <p:spTgt spid="1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4"/>
                                        </p:tgtEl>
                                        <p:attrNameLst>
                                          <p:attrName>style.visibility</p:attrName>
                                        </p:attrNameLst>
                                      </p:cBhvr>
                                      <p:to>
                                        <p:strVal val="visible"/>
                                      </p:to>
                                    </p:set>
                                    <p:animEffect transition="in" filter="fade">
                                      <p:cBhvr>
                                        <p:cTn id="21" dur="500"/>
                                        <p:tgtEl>
                                          <p:spTgt spid="10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7"/>
                                        </p:tgtEl>
                                        <p:attrNameLst>
                                          <p:attrName>style.visibility</p:attrName>
                                        </p:attrNameLst>
                                      </p:cBhvr>
                                      <p:to>
                                        <p:strVal val="visible"/>
                                      </p:to>
                                    </p:set>
                                    <p:animEffect transition="in" filter="fade">
                                      <p:cBhvr>
                                        <p:cTn id="24" dur="500"/>
                                        <p:tgtEl>
                                          <p:spTgt spid="107"/>
                                        </p:tgtEl>
                                      </p:cBhvr>
                                    </p:animEffect>
                                  </p:childTnLst>
                                </p:cTn>
                              </p:par>
                              <p:par>
                                <p:cTn id="25" presetID="10" presetClass="entr" presetSubtype="0" fill="hold" nodeType="with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fade">
                                      <p:cBhvr>
                                        <p:cTn id="27" dur="500"/>
                                        <p:tgtEl>
                                          <p:spTgt spid="10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9"/>
                                        </p:tgtEl>
                                        <p:attrNameLst>
                                          <p:attrName>style.visibility</p:attrName>
                                        </p:attrNameLst>
                                      </p:cBhvr>
                                      <p:to>
                                        <p:strVal val="visible"/>
                                      </p:to>
                                    </p:set>
                                    <p:animEffect transition="in" filter="fade">
                                      <p:cBhvr>
                                        <p:cTn id="30" dur="500"/>
                                        <p:tgtEl>
                                          <p:spTgt spid="10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0"/>
                                        </p:tgtEl>
                                        <p:attrNameLst>
                                          <p:attrName>style.visibility</p:attrName>
                                        </p:attrNameLst>
                                      </p:cBhvr>
                                      <p:to>
                                        <p:strVal val="visible"/>
                                      </p:to>
                                    </p:set>
                                    <p:animEffect transition="in" filter="fade">
                                      <p:cBhvr>
                                        <p:cTn id="35" dur="500"/>
                                        <p:tgtEl>
                                          <p:spTgt spid="10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8"/>
                                        </p:tgtEl>
                                        <p:attrNameLst>
                                          <p:attrName>style.visibility</p:attrName>
                                        </p:attrNameLst>
                                      </p:cBhvr>
                                      <p:to>
                                        <p:strVal val="visible"/>
                                      </p:to>
                                    </p:set>
                                    <p:animEffect transition="in" filter="fade">
                                      <p:cBhvr>
                                        <p:cTn id="38" dur="500"/>
                                        <p:tgtEl>
                                          <p:spTgt spid="108"/>
                                        </p:tgtEl>
                                      </p:cBhvr>
                                    </p:animEffect>
                                  </p:childTnLst>
                                </p:cTn>
                              </p:par>
                              <p:par>
                                <p:cTn id="39" presetID="10"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102" grpId="0"/>
      <p:bldP spid="107" grpId="0"/>
      <p:bldP spid="108" grpId="0"/>
      <p:bldP spid="7" grpId="0" animBg="1"/>
      <p:bldP spid="109" grpId="0" animBg="1"/>
      <p:bldP spid="1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EAFF062-C323-4E4C-8443-A6566516F632}"/>
              </a:ext>
            </a:extLst>
          </p:cNvPr>
          <p:cNvSpPr/>
          <p:nvPr/>
        </p:nvSpPr>
        <p:spPr>
          <a:xfrm>
            <a:off x="0" y="1752600"/>
            <a:ext cx="12192000" cy="266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1555" name="タイトル 3">
            <a:extLst>
              <a:ext uri="{FF2B5EF4-FFF2-40B4-BE49-F238E27FC236}">
                <a16:creationId xmlns:a16="http://schemas.microsoft.com/office/drawing/2014/main" id="{B4BD719E-F4F7-45E9-880F-E219F305919B}"/>
              </a:ext>
            </a:extLst>
          </p:cNvPr>
          <p:cNvSpPr>
            <a:spLocks noGrp="1"/>
          </p:cNvSpPr>
          <p:nvPr>
            <p:ph type="ctrTitle" idx="4294967295"/>
          </p:nvPr>
        </p:nvSpPr>
        <p:spPr>
          <a:xfrm>
            <a:off x="0" y="2351087"/>
            <a:ext cx="12192000" cy="1470025"/>
          </a:xfrm>
        </p:spPr>
        <p:txBody>
          <a:bodyPr/>
          <a:lstStyle/>
          <a:p>
            <a:r>
              <a:rPr kumimoji="1" lang="ja-JP" altLang="en-US" sz="4000" b="1">
                <a:latin typeface="ＭＳ Ｐゴシック" panose="020B0600070205080204" pitchFamily="50" charset="-128"/>
              </a:rPr>
              <a:t>次世代リーダー発掘</a:t>
            </a:r>
          </a:p>
        </p:txBody>
      </p:sp>
      <p:sp>
        <p:nvSpPr>
          <p:cNvPr id="2" name="スライド番号プレースホルダー 1">
            <a:extLst>
              <a:ext uri="{FF2B5EF4-FFF2-40B4-BE49-F238E27FC236}">
                <a16:creationId xmlns:a16="http://schemas.microsoft.com/office/drawing/2014/main" id="{D1B19D98-DF2C-405E-AFED-EDCCA99DA71D}"/>
              </a:ext>
            </a:extLst>
          </p:cNvPr>
          <p:cNvSpPr>
            <a:spLocks noGrp="1"/>
          </p:cNvSpPr>
          <p:nvPr>
            <p:ph type="sldNum" sz="quarter" idx="11"/>
          </p:nvPr>
        </p:nvSpPr>
        <p:spPr>
          <a:xfrm>
            <a:off x="7925941" y="6284435"/>
            <a:ext cx="3860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BEF75-FF43-4DF7-B655-4DC0BB50B88E}" type="slidenum">
              <a:rPr kumimoji="0" lang="en-US" altLang="ja-JP" sz="14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ja-JP" sz="14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
        <p:nvSpPr>
          <p:cNvPr id="3" name="フッター プレースホルダー 2">
            <a:extLst>
              <a:ext uri="{FF2B5EF4-FFF2-40B4-BE49-F238E27FC236}">
                <a16:creationId xmlns:a16="http://schemas.microsoft.com/office/drawing/2014/main" id="{438F11A9-E6BD-01EA-C5FC-EC71538EE9E9}"/>
              </a:ext>
            </a:extLst>
          </p:cNvPr>
          <p:cNvSpPr>
            <a:spLocks noGrp="1"/>
          </p:cNvSpPr>
          <p:nvPr>
            <p:ph type="ftr" idx="11"/>
          </p:nvPr>
        </p:nvSpPr>
        <p:spPr/>
        <p:txBody>
          <a:bodyPr/>
          <a:lstStyle/>
          <a:p>
            <a:r>
              <a:rPr lang="en-US"/>
              <a:t>Copyright©️ 2023 HRD, Inc. All Rights Reserved. Strictly Confidential.</a:t>
            </a:r>
          </a:p>
        </p:txBody>
      </p:sp>
    </p:spTree>
    <p:extLst>
      <p:ext uri="{BB962C8B-B14F-4D97-AF65-F5344CB8AC3E}">
        <p14:creationId xmlns:p14="http://schemas.microsoft.com/office/powerpoint/2010/main" val="1508272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40A1CE76-CAD2-40CB-BC92-0631807BF91D}"/>
              </a:ext>
            </a:extLst>
          </p:cNvPr>
          <p:cNvPicPr>
            <a:picLocks noChangeAspect="1"/>
          </p:cNvPicPr>
          <p:nvPr/>
        </p:nvPicPr>
        <p:blipFill>
          <a:blip r:embed="rId3"/>
          <a:stretch>
            <a:fillRect/>
          </a:stretch>
        </p:blipFill>
        <p:spPr>
          <a:xfrm>
            <a:off x="0" y="1837617"/>
            <a:ext cx="12192000" cy="5020383"/>
          </a:xfrm>
          <a:prstGeom prst="rect">
            <a:avLst/>
          </a:prstGeom>
        </p:spPr>
      </p:pic>
      <p:sp>
        <p:nvSpPr>
          <p:cNvPr id="2" name="スライド番号プレースホルダー 1">
            <a:extLst>
              <a:ext uri="{FF2B5EF4-FFF2-40B4-BE49-F238E27FC236}">
                <a16:creationId xmlns:a16="http://schemas.microsoft.com/office/drawing/2014/main" id="{1E3AE0F5-F48E-40E8-B43C-812B61648CD1}"/>
              </a:ext>
            </a:extLst>
          </p:cNvPr>
          <p:cNvSpPr>
            <a:spLocks noGrp="1"/>
          </p:cNvSpPr>
          <p:nvPr>
            <p:ph type="sldNum" idx="12"/>
          </p:nvPr>
        </p:nvSpPr>
        <p:spPr>
          <a:noFill/>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EDF4CB79-562A-46E1-8054-4C9F45C94D3A}" type="slidenum">
              <a:rPr kumimoji="1" lang="en-US" altLang="ja-JP" sz="800" b="0" i="0" u="none" strike="noStrike" kern="1200" cap="none" spc="0" normalizeH="0" baseline="0" noProof="0" smtClean="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Pct val="25000"/>
                <a:buFontTx/>
                <a:buNone/>
                <a:tabLst/>
                <a:defRPr/>
              </a:pPr>
              <a:t>17</a:t>
            </a:fld>
            <a:endParaRPr kumimoji="1" lang="en-US" altLang="ja-JP" sz="800" b="0" i="0" u="none" strike="noStrike" kern="120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3" name="テキスト ボックス 25">
            <a:extLst>
              <a:ext uri="{FF2B5EF4-FFF2-40B4-BE49-F238E27FC236}">
                <a16:creationId xmlns:a16="http://schemas.microsoft.com/office/drawing/2014/main" id="{EF1ADB20-AAC5-4708-95F8-7C4549111BEC}"/>
              </a:ext>
            </a:extLst>
          </p:cNvPr>
          <p:cNvSpPr txBox="1">
            <a:spLocks noChangeArrowheads="1"/>
          </p:cNvSpPr>
          <p:nvPr/>
        </p:nvSpPr>
        <p:spPr bwMode="auto">
          <a:xfrm>
            <a:off x="368590" y="93027"/>
            <a:ext cx="997556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57175" marR="0" lvl="0" indent="-257175" algn="l" defTabSz="685800" rtl="0" eaLnBrk="1" fontAlgn="base" latinLnBrk="0" hangingPunct="1">
              <a:lnSpc>
                <a:spcPct val="100000"/>
              </a:lnSpc>
              <a:spcBef>
                <a:spcPts val="900"/>
              </a:spcBef>
              <a:spcAft>
                <a:spcPct val="0"/>
              </a:spcAft>
              <a:buClrTx/>
              <a:buSzTx/>
              <a:buFont typeface="Wingdings" panose="05000000000000000000" pitchFamily="2" charset="2"/>
              <a:buChar char="n"/>
              <a:tabLst/>
              <a:defRPr/>
            </a:pPr>
            <a:r>
              <a:rPr kumimoji="1" lang="ja-JP" altLang="en-US" sz="28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次世代リーダーにおける企業ニーズ</a:t>
            </a:r>
            <a:endParaRPr kumimoji="1" lang="en-US" altLang="ja-JP" sz="28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7" name="テキスト プレースホルダー 4">
            <a:extLst>
              <a:ext uri="{FF2B5EF4-FFF2-40B4-BE49-F238E27FC236}">
                <a16:creationId xmlns:a16="http://schemas.microsoft.com/office/drawing/2014/main" id="{351C70E6-D32C-4887-9F44-6CC830ABF73F}"/>
              </a:ext>
            </a:extLst>
          </p:cNvPr>
          <p:cNvSpPr txBox="1">
            <a:spLocks/>
          </p:cNvSpPr>
          <p:nvPr/>
        </p:nvSpPr>
        <p:spPr>
          <a:xfrm>
            <a:off x="431117" y="699235"/>
            <a:ext cx="11329766" cy="1090235"/>
          </a:xfrm>
          <a:prstGeom prst="rect">
            <a:avLst/>
          </a:prstGeom>
          <a:noFill/>
          <a:ln>
            <a:noFill/>
          </a:ln>
          <a:effectLst/>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2000" kern="1200">
                <a:solidFill>
                  <a:srgbClr val="4D4D4D"/>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0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事業ビジョンの実現に向けた人材の確保と育成は企業における重要課題ですが、その候補層となるミドルマネジャー（例：課長層）は経営陣から人物特性が見えないというケースが散見されます。</a:t>
            </a:r>
            <a:endParaRPr kumimoji="1" lang="en-US" altLang="ja-JP" sz="20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 name="正方形/長方形 7">
            <a:extLst>
              <a:ext uri="{FF2B5EF4-FFF2-40B4-BE49-F238E27FC236}">
                <a16:creationId xmlns:a16="http://schemas.microsoft.com/office/drawing/2014/main" id="{51E95E46-0CEA-4B26-8F5F-CEADA5C816DD}"/>
              </a:ext>
            </a:extLst>
          </p:cNvPr>
          <p:cNvSpPr/>
          <p:nvPr/>
        </p:nvSpPr>
        <p:spPr>
          <a:xfrm>
            <a:off x="4695290" y="1990538"/>
            <a:ext cx="6191013" cy="1152128"/>
          </a:xfrm>
          <a:prstGeom prst="rect">
            <a:avLst/>
          </a:prstGeom>
          <a:solidFill>
            <a:schemeClr val="bg1">
              <a:alpha val="94000"/>
            </a:schemeClr>
          </a:solidFill>
          <a:ln w="9525" cap="flat" cmpd="sng" algn="ctr">
            <a:solidFill>
              <a:srgbClr val="1F497D">
                <a:lumMod val="40000"/>
                <a:lumOff val="60000"/>
              </a:srgbClr>
            </a:solidFill>
            <a:prstDash val="solid"/>
          </a:ln>
          <a:effectLst/>
        </p:spPr>
        <p:txBody>
          <a:bodyPr rtlCol="0" anchor="t"/>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8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180975" lvl="0" indent="-180975">
              <a:buFont typeface="Arial" panose="020B0604020202020204" pitchFamily="34" charset="0"/>
              <a:buChar char="•"/>
              <a:defRPr/>
            </a:pPr>
            <a:r>
              <a:rPr kumimoji="0" lang="ja-JP" altLang="en-US" kern="0" dirty="0">
                <a:solidFill>
                  <a:srgbClr val="4D4D4D"/>
                </a:solidFill>
                <a:latin typeface="ＭＳ Ｐゴシック" panose="020B0600070205080204" pitchFamily="50" charset="-128"/>
              </a:rPr>
              <a:t>これからの事業を担うリーダーを戦略的に発掘し、育成する仕組み作りを整えて行きたい。</a:t>
            </a:r>
          </a:p>
        </p:txBody>
      </p:sp>
      <p:sp>
        <p:nvSpPr>
          <p:cNvPr id="9" name="正方形/長方形 8">
            <a:extLst>
              <a:ext uri="{FF2B5EF4-FFF2-40B4-BE49-F238E27FC236}">
                <a16:creationId xmlns:a16="http://schemas.microsoft.com/office/drawing/2014/main" id="{334E7C14-210E-4505-A684-C0AFEB90ADF4}"/>
              </a:ext>
            </a:extLst>
          </p:cNvPr>
          <p:cNvSpPr/>
          <p:nvPr/>
        </p:nvSpPr>
        <p:spPr>
          <a:xfrm>
            <a:off x="4695290" y="3751434"/>
            <a:ext cx="6191013" cy="1152128"/>
          </a:xfrm>
          <a:prstGeom prst="rect">
            <a:avLst/>
          </a:prstGeom>
          <a:solidFill>
            <a:schemeClr val="bg1">
              <a:alpha val="94000"/>
            </a:schemeClr>
          </a:solidFill>
          <a:ln w="9525" cap="flat" cmpd="sng" algn="ctr">
            <a:solidFill>
              <a:srgbClr val="1F497D">
                <a:lumMod val="40000"/>
                <a:lumOff val="60000"/>
              </a:srgbClr>
            </a:solidFill>
            <a:prstDash val="solid"/>
          </a:ln>
          <a:effectLst/>
        </p:spPr>
        <p:txBody>
          <a:bodyPr rtlCol="0" anchor="t"/>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8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180975" lvl="0" indent="-180975">
              <a:buFont typeface="Arial" panose="020B0604020202020204" pitchFamily="34" charset="0"/>
              <a:buChar char="•"/>
              <a:defRPr/>
            </a:pPr>
            <a:r>
              <a:rPr kumimoji="0" lang="ja-JP" altLang="en-US" kern="0" dirty="0">
                <a:solidFill>
                  <a:srgbClr val="4D4D4D"/>
                </a:solidFill>
                <a:latin typeface="ＭＳ Ｐゴシック" panose="020B0600070205080204" pitchFamily="50" charset="-128"/>
              </a:rPr>
              <a:t>特に、経営層から見えにくい課長層以下の人材データ整備がカギとされるケースが多い。</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ja-JP" altLang="en-US" sz="18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 name="正方形/長方形 9">
            <a:extLst>
              <a:ext uri="{FF2B5EF4-FFF2-40B4-BE49-F238E27FC236}">
                <a16:creationId xmlns:a16="http://schemas.microsoft.com/office/drawing/2014/main" id="{C80E3942-024D-4E62-A9E1-CE0C8D024A0B}"/>
              </a:ext>
            </a:extLst>
          </p:cNvPr>
          <p:cNvSpPr/>
          <p:nvPr/>
        </p:nvSpPr>
        <p:spPr>
          <a:xfrm>
            <a:off x="4695290" y="5512331"/>
            <a:ext cx="6191013" cy="1152128"/>
          </a:xfrm>
          <a:prstGeom prst="rect">
            <a:avLst/>
          </a:prstGeom>
          <a:solidFill>
            <a:schemeClr val="bg1">
              <a:alpha val="94000"/>
            </a:schemeClr>
          </a:solidFill>
          <a:ln w="9525" cap="flat" cmpd="sng" algn="ctr">
            <a:solidFill>
              <a:srgbClr val="1F497D">
                <a:lumMod val="40000"/>
                <a:lumOff val="60000"/>
              </a:srgbClr>
            </a:solidFill>
            <a:prstDash val="solid"/>
          </a:ln>
          <a:effectLst/>
        </p:spPr>
        <p:txBody>
          <a:bodyPr rtlCol="0" anchor="t"/>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8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kern="0" dirty="0">
                <a:solidFill>
                  <a:srgbClr val="4D4D4D"/>
                </a:solidFill>
                <a:latin typeface="ＭＳ Ｐゴシック" panose="020B0600070205080204" pitchFamily="50" charset="-128"/>
                <a:ea typeface="ＭＳ Ｐゴシック" panose="020B0600070205080204" pitchFamily="50" charset="-128"/>
              </a:rPr>
              <a:t>リモート化が進む中、これまでの手法だけでなく、外部の客観指標による対象人材を見える化したいというニーズが増加。</a:t>
            </a:r>
            <a:endParaRPr kumimoji="0" lang="en-US" altLang="ja-JP" sz="18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 name="正方形/長方形 10">
            <a:extLst>
              <a:ext uri="{FF2B5EF4-FFF2-40B4-BE49-F238E27FC236}">
                <a16:creationId xmlns:a16="http://schemas.microsoft.com/office/drawing/2014/main" id="{2DBD17D3-8488-4392-8ED4-D54A8D64DB80}"/>
              </a:ext>
            </a:extLst>
          </p:cNvPr>
          <p:cNvSpPr/>
          <p:nvPr/>
        </p:nvSpPr>
        <p:spPr>
          <a:xfrm>
            <a:off x="795291" y="1990537"/>
            <a:ext cx="1499624" cy="4679925"/>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代表的な</a:t>
            </a:r>
            <a:endParaRPr kumimoji="0" lang="en-US" altLang="ja-JP"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課題背景</a:t>
            </a:r>
          </a:p>
        </p:txBody>
      </p:sp>
      <p:sp>
        <p:nvSpPr>
          <p:cNvPr id="12" name="正方形/長方形 11">
            <a:extLst>
              <a:ext uri="{FF2B5EF4-FFF2-40B4-BE49-F238E27FC236}">
                <a16:creationId xmlns:a16="http://schemas.microsoft.com/office/drawing/2014/main" id="{F05B531D-6C32-4476-A212-9F541101B430}"/>
              </a:ext>
            </a:extLst>
          </p:cNvPr>
          <p:cNvSpPr/>
          <p:nvPr/>
        </p:nvSpPr>
        <p:spPr>
          <a:xfrm>
            <a:off x="2623598" y="1990512"/>
            <a:ext cx="2071692" cy="1152128"/>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事業計画</a:t>
            </a:r>
            <a:endParaRPr kumimoji="0" lang="en-US" altLang="ja-JP"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実現に向けた</a:t>
            </a:r>
            <a:endParaRPr kumimoji="0" lang="en-US" altLang="ja-JP"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kern="0" dirty="0">
                <a:solidFill>
                  <a:prstClr val="white"/>
                </a:solidFill>
                <a:latin typeface="ＭＳ Ｐゴシック" panose="020B0600070205080204" pitchFamily="50" charset="-128"/>
                <a:ea typeface="ＭＳ Ｐゴシック" panose="020B0600070205080204" pitchFamily="50" charset="-128"/>
              </a:rPr>
              <a:t>人員確保</a:t>
            </a:r>
            <a:endParaRPr kumimoji="0" lang="ja-JP" altLang="en-US"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正方形/長方形 12">
            <a:extLst>
              <a:ext uri="{FF2B5EF4-FFF2-40B4-BE49-F238E27FC236}">
                <a16:creationId xmlns:a16="http://schemas.microsoft.com/office/drawing/2014/main" id="{F5D59599-E099-49EF-8651-A149D53DC7DB}"/>
              </a:ext>
            </a:extLst>
          </p:cNvPr>
          <p:cNvSpPr/>
          <p:nvPr/>
        </p:nvSpPr>
        <p:spPr>
          <a:xfrm>
            <a:off x="2623597" y="5518334"/>
            <a:ext cx="2071691" cy="1152128"/>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対象層の</a:t>
            </a:r>
            <a:endParaRPr kumimoji="0" lang="en-US" altLang="ja-JP"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kern="0" dirty="0">
                <a:solidFill>
                  <a:prstClr val="white"/>
                </a:solidFill>
                <a:latin typeface="ＭＳ Ｐゴシック" panose="020B0600070205080204" pitchFamily="50" charset="-128"/>
                <a:ea typeface="ＭＳ Ｐゴシック" panose="020B0600070205080204" pitchFamily="50" charset="-128"/>
              </a:rPr>
              <a:t>見える化ニーズ</a:t>
            </a:r>
            <a:endParaRPr kumimoji="0" lang="ja-JP" altLang="en-US"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4" name="正方形/長方形 13">
            <a:extLst>
              <a:ext uri="{FF2B5EF4-FFF2-40B4-BE49-F238E27FC236}">
                <a16:creationId xmlns:a16="http://schemas.microsoft.com/office/drawing/2014/main" id="{25E494EA-C6AD-4AED-AE7F-09486F5476BC}"/>
              </a:ext>
            </a:extLst>
          </p:cNvPr>
          <p:cNvSpPr/>
          <p:nvPr/>
        </p:nvSpPr>
        <p:spPr>
          <a:xfrm>
            <a:off x="2623598" y="3754434"/>
            <a:ext cx="2071692" cy="1152128"/>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経営からみえない</a:t>
            </a:r>
            <a:endParaRPr kumimoji="0" lang="en-US" altLang="ja-JP"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kern="0" dirty="0">
                <a:solidFill>
                  <a:prstClr val="white"/>
                </a:solidFill>
                <a:latin typeface="ＭＳ Ｐゴシック" panose="020B0600070205080204" pitchFamily="50" charset="-128"/>
                <a:ea typeface="ＭＳ Ｐゴシック" panose="020B0600070205080204" pitchFamily="50" charset="-128"/>
              </a:rPr>
              <a:t>人員層の</a:t>
            </a:r>
            <a:r>
              <a:rPr kumimoji="0" lang="ja-JP" altLang="en-US"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存在</a:t>
            </a:r>
            <a:endParaRPr kumimoji="0" lang="en-US" altLang="ja-JP"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フッター プレースホルダー 3">
            <a:extLst>
              <a:ext uri="{FF2B5EF4-FFF2-40B4-BE49-F238E27FC236}">
                <a16:creationId xmlns:a16="http://schemas.microsoft.com/office/drawing/2014/main" id="{340800EC-6977-08BC-313E-EA6D26B3A819}"/>
              </a:ext>
            </a:extLst>
          </p:cNvPr>
          <p:cNvSpPr>
            <a:spLocks noGrp="1"/>
          </p:cNvSpPr>
          <p:nvPr>
            <p:ph type="ftr" idx="11"/>
          </p:nvPr>
        </p:nvSpPr>
        <p:spPr/>
        <p:txBody>
          <a:bodyPr/>
          <a:lstStyle/>
          <a:p>
            <a:r>
              <a:rPr lang="en-US" altLang="ja-JP"/>
              <a:t>Copyright©️ 2023 HRD, Inc. All Rights Reserved. Strictly Confidential.</a:t>
            </a:r>
            <a:endParaRPr lang="ja-JP" altLang="ja-JP"/>
          </a:p>
        </p:txBody>
      </p:sp>
    </p:spTree>
    <p:extLst>
      <p:ext uri="{BB962C8B-B14F-4D97-AF65-F5344CB8AC3E}">
        <p14:creationId xmlns:p14="http://schemas.microsoft.com/office/powerpoint/2010/main" val="335914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57539" y="720929"/>
            <a:ext cx="121920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kern="0" dirty="0">
                <a:solidFill>
                  <a:srgbClr val="595959"/>
                </a:solidFill>
                <a:latin typeface="Meiryo UI" panose="020B0604030504040204" pitchFamily="50" charset="-128"/>
                <a:ea typeface="Meiryo UI" panose="020B0604030504040204" pitchFamily="50" charset="-128"/>
                <a:cs typeface="Meiryo UI" panose="020B0604030504040204" pitchFamily="50" charset="-128"/>
                <a:sym typeface="Calibri"/>
                <a:rtl val="0"/>
              </a:rPr>
              <a:t>データ化を出発点に登用</a:t>
            </a:r>
            <a:r>
              <a:rPr kumimoji="0" lang="en-US" altLang="ja-JP" sz="2400" b="1" kern="0" dirty="0">
                <a:solidFill>
                  <a:srgbClr val="595959"/>
                </a:solidFill>
                <a:latin typeface="Meiryo UI" panose="020B0604030504040204" pitchFamily="50" charset="-128"/>
                <a:ea typeface="Meiryo UI" panose="020B0604030504040204" pitchFamily="50" charset="-128"/>
                <a:cs typeface="Meiryo UI" panose="020B0604030504040204" pitchFamily="50" charset="-128"/>
                <a:sym typeface="Calibri"/>
                <a:rtl val="0"/>
              </a:rPr>
              <a:t>~</a:t>
            </a:r>
            <a:r>
              <a:rPr kumimoji="0" lang="ja-JP" altLang="en-US" sz="2400" b="1" kern="0" dirty="0">
                <a:solidFill>
                  <a:srgbClr val="595959"/>
                </a:solidFill>
                <a:latin typeface="Meiryo UI" panose="020B0604030504040204" pitchFamily="50" charset="-128"/>
                <a:ea typeface="Meiryo UI" panose="020B0604030504040204" pitchFamily="50" charset="-128"/>
                <a:cs typeface="Meiryo UI" panose="020B0604030504040204" pitchFamily="50" charset="-128"/>
                <a:sym typeface="Calibri"/>
                <a:rtl val="0"/>
              </a:rPr>
              <a:t>評価までのサイクルを形成し、意思決定を支援します</a:t>
            </a:r>
            <a:endParaRPr kumimoji="0" lang="en-US" altLang="ja-JP" sz="2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p:txBody>
      </p:sp>
      <p:sp>
        <p:nvSpPr>
          <p:cNvPr id="4" name="スライド番号プレースホルダー 3">
            <a:extLst>
              <a:ext uri="{FF2B5EF4-FFF2-40B4-BE49-F238E27FC236}">
                <a16:creationId xmlns:a16="http://schemas.microsoft.com/office/drawing/2014/main" id="{EE39AA34-3854-4AA9-8688-16499D1E00A7}"/>
              </a:ext>
            </a:extLst>
          </p:cNvPr>
          <p:cNvSpPr>
            <a:spLocks noGrp="1"/>
          </p:cNvSpPr>
          <p:nvPr>
            <p:ph type="sldNum" idx="12"/>
          </p:nvPr>
        </p:nvSpPr>
        <p:spPr>
          <a:noFill/>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dirty="0">
                <a:ln>
                  <a:noFill/>
                </a:ln>
                <a:solidFill>
                  <a:srgbClr val="888888"/>
                </a:solidFill>
                <a:effectLst/>
                <a:uLnTx/>
                <a:uFillTx/>
                <a:latin typeface="Calibri"/>
                <a:ea typeface="Calibri"/>
                <a:cs typeface="Calibri"/>
                <a:sym typeface="Calibri"/>
                <a:rtl val="0"/>
              </a:rPr>
              <a:pPr marL="0" marR="0" lvl="0" indent="0" algn="r" defTabSz="914400" rtl="0" eaLnBrk="1" fontAlgn="auto" latinLnBrk="0" hangingPunct="1">
                <a:lnSpc>
                  <a:spcPct val="100000"/>
                </a:lnSpc>
                <a:spcBef>
                  <a:spcPts val="0"/>
                </a:spcBef>
                <a:spcAft>
                  <a:spcPts val="0"/>
                </a:spcAft>
                <a:buClrTx/>
                <a:buSzPct val="25000"/>
                <a:buFontTx/>
                <a:buNone/>
                <a:tabLst/>
                <a:defRPr/>
              </a:pPr>
              <a:t>18</a:t>
            </a:fld>
            <a:endParaRPr kumimoji="0" lang="en-US" sz="1200" b="0" i="0" u="none" strike="noStrike" kern="0" cap="none" spc="0" normalizeH="0" baseline="0" noProof="0" dirty="0">
              <a:ln>
                <a:noFill/>
              </a:ln>
              <a:solidFill>
                <a:srgbClr val="888888"/>
              </a:solidFill>
              <a:effectLst/>
              <a:uLnTx/>
              <a:uFillTx/>
              <a:latin typeface="Calibri"/>
              <a:ea typeface="Calibri"/>
              <a:cs typeface="Calibri"/>
              <a:sym typeface="Calibri"/>
              <a:rtl val="0"/>
            </a:endParaRPr>
          </a:p>
        </p:txBody>
      </p:sp>
      <p:sp>
        <p:nvSpPr>
          <p:cNvPr id="251" name="Shape 219">
            <a:extLst>
              <a:ext uri="{FF2B5EF4-FFF2-40B4-BE49-F238E27FC236}">
                <a16:creationId xmlns:a16="http://schemas.microsoft.com/office/drawing/2014/main" id="{A7AF3DAF-3815-4F6D-BEC8-823B01F3BF08}"/>
              </a:ext>
            </a:extLst>
          </p:cNvPr>
          <p:cNvSpPr txBox="1"/>
          <p:nvPr/>
        </p:nvSpPr>
        <p:spPr>
          <a:xfrm>
            <a:off x="194405" y="126655"/>
            <a:ext cx="3748946" cy="465497"/>
          </a:xfrm>
          <a:prstGeom prst="rect">
            <a:avLst/>
          </a:prstGeom>
          <a:noFill/>
          <a:ln>
            <a:noFill/>
          </a:ln>
        </p:spPr>
        <p:txBody>
          <a:bodyPr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ja-JP" altLang="en-US" sz="2000" b="1" i="0" u="none" strike="noStrike" kern="0" cap="none" spc="0" normalizeH="0" baseline="0" noProof="0" dirty="0">
                <a:ln>
                  <a:noFill/>
                </a:ln>
                <a:solidFill>
                  <a:srgbClr val="3BA3AB"/>
                </a:solidFill>
                <a:effectLst/>
                <a:uLnTx/>
                <a:uFillTx/>
                <a:latin typeface="Calibri"/>
                <a:ea typeface="Calibri"/>
                <a:cs typeface="Calibri"/>
                <a:sym typeface="Calibri"/>
                <a:rtl val="0"/>
              </a:rPr>
              <a:t>＜ソリューション骨子＞　　</a:t>
            </a:r>
            <a:r>
              <a:rPr kumimoji="0" lang="ja-JP" altLang="en-US" sz="2000" b="0" i="0" u="none" strike="noStrike" kern="0" cap="none" spc="0" normalizeH="0" baseline="0" noProof="0" dirty="0">
                <a:ln>
                  <a:noFill/>
                </a:ln>
                <a:solidFill>
                  <a:srgbClr val="3BA3AB"/>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　</a:t>
            </a:r>
            <a:endParaRPr kumimoji="0" lang="en-US" altLang="ja-JP" sz="2000" b="0" i="0" u="none" strike="noStrike" kern="1200" cap="none" spc="0" normalizeH="0" baseline="0" noProof="0" dirty="0">
              <a:ln>
                <a:noFill/>
              </a:ln>
              <a:solidFill>
                <a:srgbClr val="4CB8C1"/>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US" sz="2400" b="1" i="0" u="none" strike="noStrike" kern="0" cap="none" spc="0" normalizeH="0" baseline="0" noProof="0" dirty="0">
              <a:ln>
                <a:noFill/>
              </a:ln>
              <a:solidFill>
                <a:srgbClr val="595959"/>
              </a:solidFill>
              <a:effectLst/>
              <a:uLnTx/>
              <a:uFillTx/>
              <a:latin typeface="Calibri"/>
              <a:ea typeface="Calibri"/>
              <a:cs typeface="Calibri"/>
              <a:sym typeface="Calibri"/>
              <a:rtl val="0"/>
            </a:endParaRPr>
          </a:p>
        </p:txBody>
      </p:sp>
      <p:sp>
        <p:nvSpPr>
          <p:cNvPr id="42" name="テキスト ボックス 41">
            <a:extLst>
              <a:ext uri="{FF2B5EF4-FFF2-40B4-BE49-F238E27FC236}">
                <a16:creationId xmlns:a16="http://schemas.microsoft.com/office/drawing/2014/main" id="{60BFCB3B-7DF2-4FE9-BD83-4006329F8BD4}"/>
              </a:ext>
            </a:extLst>
          </p:cNvPr>
          <p:cNvSpPr txBox="1"/>
          <p:nvPr/>
        </p:nvSpPr>
        <p:spPr>
          <a:xfrm>
            <a:off x="2498268" y="2209716"/>
            <a:ext cx="7126911" cy="528919"/>
          </a:xfrm>
          <a:prstGeom prst="rect">
            <a:avLst/>
          </a:prstGeom>
          <a:solidFill>
            <a:srgbClr val="68B0C4">
              <a:lumMod val="20000"/>
              <a:lumOff val="80000"/>
            </a:srgbClr>
          </a:solidFill>
        </p:spPr>
        <p:txBody>
          <a:bodyPr wrap="square" lIns="0" rIns="0" rtlCol="0" anchor="ctr">
            <a:noAutofit/>
          </a:bodyPr>
          <a:lstStyle/>
          <a:p>
            <a:pPr marL="0" marR="0" lvl="0" indent="0" algn="ctr" defTabSz="228600" eaLnBrk="1" fontAlgn="auto" latinLnBrk="0" hangingPunct="1">
              <a:lnSpc>
                <a:spcPct val="110000"/>
              </a:lnSpc>
              <a:spcBef>
                <a:spcPts val="200"/>
              </a:spcBef>
              <a:spcAft>
                <a:spcPts val="0"/>
              </a:spcAft>
              <a:buClrTx/>
              <a:buSzTx/>
              <a:buFontTx/>
              <a:buNone/>
              <a:tabLst/>
              <a:defRPr/>
            </a:pPr>
            <a:r>
              <a:rPr kumimoji="0" lang="ja-JP" altLang="en-US" sz="2400" kern="0" dirty="0">
                <a:solidFill>
                  <a:srgbClr val="161717"/>
                </a:solidFill>
                <a:latin typeface="Meiryo UI"/>
                <a:ea typeface="Meiryo UI"/>
              </a:rPr>
              <a:t>次世代リーダーのタレントプール構築</a:t>
            </a:r>
            <a:endParaRPr kumimoji="0" lang="ja-JP" altLang="en-US" sz="2400" b="0" i="0" u="none" strike="noStrike" kern="0" cap="none" spc="0" normalizeH="0" baseline="0" noProof="0" dirty="0">
              <a:ln>
                <a:noFill/>
              </a:ln>
              <a:solidFill>
                <a:srgbClr val="161717"/>
              </a:solidFill>
              <a:effectLst/>
              <a:uLnTx/>
              <a:uFillTx/>
              <a:latin typeface="Meiryo UI"/>
              <a:ea typeface="Meiryo UI"/>
            </a:endParaRPr>
          </a:p>
        </p:txBody>
      </p:sp>
      <p:sp>
        <p:nvSpPr>
          <p:cNvPr id="43" name="二等辺三角形 42">
            <a:extLst>
              <a:ext uri="{FF2B5EF4-FFF2-40B4-BE49-F238E27FC236}">
                <a16:creationId xmlns:a16="http://schemas.microsoft.com/office/drawing/2014/main" id="{6B17A70F-8966-4A34-80C7-66CFDB20EAD9}"/>
              </a:ext>
            </a:extLst>
          </p:cNvPr>
          <p:cNvSpPr/>
          <p:nvPr/>
        </p:nvSpPr>
        <p:spPr bwMode="auto">
          <a:xfrm rot="16200000">
            <a:off x="5121438" y="3165512"/>
            <a:ext cx="1584000" cy="365125"/>
          </a:xfrm>
          <a:prstGeom prst="triangle">
            <a:avLst/>
          </a:prstGeom>
          <a:solidFill>
            <a:schemeClr val="tx1">
              <a:lumMod val="50000"/>
              <a:lumOff val="50000"/>
            </a:schemeClr>
          </a:solidFill>
          <a:ln w="9525" cap="flat" cmpd="sng" algn="ctr">
            <a:noFill/>
            <a:prstDash val="solid"/>
            <a:round/>
            <a:headEnd type="none" w="med" len="med"/>
            <a:tailEnd type="none" w="med" len="med"/>
          </a:ln>
          <a:effectLst/>
          <a:scene3d>
            <a:camera prst="orthographicFront">
              <a:rot lat="0" lon="0" rev="16200000"/>
            </a:camera>
            <a:lightRig rig="threePt" dir="t"/>
          </a:scene3d>
        </p:spPr>
        <p:txBody>
          <a:bodyPr lIns="90000" tIns="46800" rIns="90000" bIns="46800" anchor="ctr"/>
          <a:lstStyle/>
          <a:p>
            <a:pPr>
              <a:defRPr/>
            </a:pPr>
            <a:endParaRPr lang="ja-JP" altLang="en-US" dirty="0">
              <a:latin typeface="+mn-ea"/>
              <a:ea typeface="+mn-ea"/>
            </a:endParaRPr>
          </a:p>
        </p:txBody>
      </p:sp>
      <p:grpSp>
        <p:nvGrpSpPr>
          <p:cNvPr id="3" name="グループ化 2">
            <a:extLst>
              <a:ext uri="{FF2B5EF4-FFF2-40B4-BE49-F238E27FC236}">
                <a16:creationId xmlns:a16="http://schemas.microsoft.com/office/drawing/2014/main" id="{CE6CC6D6-79DC-4CF5-B95F-912738D4E83E}"/>
              </a:ext>
            </a:extLst>
          </p:cNvPr>
          <p:cNvGrpSpPr/>
          <p:nvPr/>
        </p:nvGrpSpPr>
        <p:grpSpPr>
          <a:xfrm>
            <a:off x="904127" y="3780722"/>
            <a:ext cx="10068674" cy="2244568"/>
            <a:chOff x="1398142" y="3426979"/>
            <a:chExt cx="9208922" cy="2013735"/>
          </a:xfrm>
        </p:grpSpPr>
        <p:sp>
          <p:nvSpPr>
            <p:cNvPr id="44" name="正方形/長方形 43">
              <a:extLst>
                <a:ext uri="{FF2B5EF4-FFF2-40B4-BE49-F238E27FC236}">
                  <a16:creationId xmlns:a16="http://schemas.microsoft.com/office/drawing/2014/main" id="{C78C9567-E9BF-47D8-9F4F-5194CDEBEC03}"/>
                </a:ext>
              </a:extLst>
            </p:cNvPr>
            <p:cNvSpPr/>
            <p:nvPr/>
          </p:nvSpPr>
          <p:spPr bwMode="auto">
            <a:xfrm>
              <a:off x="1398142" y="3426979"/>
              <a:ext cx="1745750" cy="2013735"/>
            </a:xfrm>
            <a:prstGeom prst="rect">
              <a:avLst/>
            </a:prstGeom>
            <a:solidFill>
              <a:schemeClr val="bg1"/>
            </a:solidFill>
            <a:ln>
              <a:solidFill>
                <a:srgbClr val="002060"/>
              </a:solidFill>
            </a:ln>
            <a:effectLst/>
          </p:spPr>
          <p:style>
            <a:lnRef idx="1">
              <a:schemeClr val="accent1"/>
            </a:lnRef>
            <a:fillRef idx="2">
              <a:schemeClr val="accent1"/>
            </a:fillRef>
            <a:effectRef idx="1">
              <a:schemeClr val="accent1"/>
            </a:effectRef>
            <a:fontRef idx="minor">
              <a:schemeClr val="dk1"/>
            </a:fontRef>
          </p:style>
          <p:txBody>
            <a:bodyPr/>
            <a:lstStyle/>
            <a:p>
              <a:pPr marL="180975" indent="-180975" eaLnBrk="1" fontAlgn="auto" hangingPunct="1">
                <a:spcBef>
                  <a:spcPts val="0"/>
                </a:spcBef>
                <a:spcAft>
                  <a:spcPts val="0"/>
                </a:spcAft>
                <a:buFont typeface="Arial" panose="020B0604020202020204" pitchFamily="34" charset="0"/>
                <a:buChar char="•"/>
                <a:defRPr/>
              </a:pPr>
              <a:endParaRPr kumimoji="0" lang="en-US" altLang="ja-JP" sz="1400" b="1" kern="0" dirty="0">
                <a:solidFill>
                  <a:srgbClr val="4D4D4D"/>
                </a:solidFill>
                <a:latin typeface="ＭＳ Ｐゴシック" panose="020B0600070205080204" pitchFamily="50" charset="-128"/>
                <a:sym typeface="Arial"/>
                <a:rtl val="0"/>
              </a:endParaRPr>
            </a:p>
            <a:p>
              <a:pPr eaLnBrk="1" fontAlgn="auto" hangingPunct="1">
                <a:spcBef>
                  <a:spcPts val="0"/>
                </a:spcBef>
                <a:spcAft>
                  <a:spcPts val="0"/>
                </a:spcAft>
                <a:defRPr/>
              </a:pPr>
              <a:endParaRPr kumimoji="0" lang="en-US" altLang="ja-JP" sz="1400" b="1" kern="0" dirty="0">
                <a:solidFill>
                  <a:srgbClr val="4D4D4D"/>
                </a:solidFill>
                <a:latin typeface="ＭＳ Ｐゴシック" panose="020B0600070205080204" pitchFamily="50" charset="-128"/>
                <a:sym typeface="Arial"/>
                <a:rtl val="0"/>
              </a:endParaRPr>
            </a:p>
          </p:txBody>
        </p:sp>
        <p:sp>
          <p:nvSpPr>
            <p:cNvPr id="45" name="正方形/長方形 44">
              <a:extLst>
                <a:ext uri="{FF2B5EF4-FFF2-40B4-BE49-F238E27FC236}">
                  <a16:creationId xmlns:a16="http://schemas.microsoft.com/office/drawing/2014/main" id="{8EA993EC-A580-4C10-837F-F2F2D4CE639C}"/>
                </a:ext>
              </a:extLst>
            </p:cNvPr>
            <p:cNvSpPr/>
            <p:nvPr/>
          </p:nvSpPr>
          <p:spPr bwMode="auto">
            <a:xfrm>
              <a:off x="3263935" y="3426979"/>
              <a:ext cx="1745750" cy="2013735"/>
            </a:xfrm>
            <a:prstGeom prst="rect">
              <a:avLst/>
            </a:prstGeom>
            <a:solidFill>
              <a:schemeClr val="bg1"/>
            </a:solidFill>
            <a:ln>
              <a:solidFill>
                <a:srgbClr val="002060"/>
              </a:solidFill>
            </a:ln>
            <a:effectLst/>
          </p:spPr>
          <p:style>
            <a:lnRef idx="1">
              <a:schemeClr val="accent1"/>
            </a:lnRef>
            <a:fillRef idx="2">
              <a:schemeClr val="accent1"/>
            </a:fillRef>
            <a:effectRef idx="1">
              <a:schemeClr val="accent1"/>
            </a:effectRef>
            <a:fontRef idx="minor">
              <a:schemeClr val="dk1"/>
            </a:fontRef>
          </p:style>
          <p:txBody>
            <a:bodyPr/>
            <a:lstStyle/>
            <a:p>
              <a:pPr marL="180975" indent="-180975" eaLnBrk="1" fontAlgn="auto" hangingPunct="1">
                <a:spcBef>
                  <a:spcPts val="0"/>
                </a:spcBef>
                <a:spcAft>
                  <a:spcPts val="0"/>
                </a:spcAft>
                <a:buFont typeface="Arial" panose="020B0604020202020204" pitchFamily="34" charset="0"/>
                <a:buChar char="•"/>
                <a:defRPr/>
              </a:pPr>
              <a:endParaRPr kumimoji="0" lang="en-US" altLang="ja-JP" sz="1400" b="1" kern="0" dirty="0">
                <a:solidFill>
                  <a:srgbClr val="4D4D4D"/>
                </a:solidFill>
                <a:latin typeface="ＭＳ Ｐゴシック" panose="020B0600070205080204" pitchFamily="50" charset="-128"/>
                <a:sym typeface="Arial"/>
                <a:rtl val="0"/>
              </a:endParaRPr>
            </a:p>
            <a:p>
              <a:pPr eaLnBrk="1" fontAlgn="auto" hangingPunct="1">
                <a:spcBef>
                  <a:spcPts val="0"/>
                </a:spcBef>
                <a:spcAft>
                  <a:spcPts val="0"/>
                </a:spcAft>
                <a:defRPr/>
              </a:pPr>
              <a:endParaRPr kumimoji="0" lang="en-US" altLang="ja-JP" sz="1400" b="1" kern="0" dirty="0">
                <a:solidFill>
                  <a:srgbClr val="4D4D4D"/>
                </a:solidFill>
                <a:latin typeface="ＭＳ Ｐゴシック" panose="020B0600070205080204" pitchFamily="50" charset="-128"/>
                <a:sym typeface="Arial"/>
                <a:rtl val="0"/>
              </a:endParaRPr>
            </a:p>
          </p:txBody>
        </p:sp>
        <p:sp>
          <p:nvSpPr>
            <p:cNvPr id="46" name="正方形/長方形 45">
              <a:extLst>
                <a:ext uri="{FF2B5EF4-FFF2-40B4-BE49-F238E27FC236}">
                  <a16:creationId xmlns:a16="http://schemas.microsoft.com/office/drawing/2014/main" id="{2B1CF3D3-5206-4ADD-919E-27DEB827FCB4}"/>
                </a:ext>
              </a:extLst>
            </p:cNvPr>
            <p:cNvSpPr/>
            <p:nvPr/>
          </p:nvSpPr>
          <p:spPr bwMode="auto">
            <a:xfrm>
              <a:off x="5129728" y="3426979"/>
              <a:ext cx="1745750" cy="2013735"/>
            </a:xfrm>
            <a:prstGeom prst="rect">
              <a:avLst/>
            </a:prstGeom>
            <a:solidFill>
              <a:schemeClr val="bg1"/>
            </a:solidFill>
            <a:ln>
              <a:solidFill>
                <a:srgbClr val="002060"/>
              </a:solidFill>
            </a:ln>
            <a:effectLst/>
          </p:spPr>
          <p:style>
            <a:lnRef idx="1">
              <a:schemeClr val="accent1"/>
            </a:lnRef>
            <a:fillRef idx="2">
              <a:schemeClr val="accent1"/>
            </a:fillRef>
            <a:effectRef idx="1">
              <a:schemeClr val="accent1"/>
            </a:effectRef>
            <a:fontRef idx="minor">
              <a:schemeClr val="dk1"/>
            </a:fontRef>
          </p:style>
          <p:txBody>
            <a:bodyPr/>
            <a:lstStyle/>
            <a:p>
              <a:pPr marL="180975" indent="-180975" eaLnBrk="1" fontAlgn="auto" hangingPunct="1">
                <a:spcBef>
                  <a:spcPts val="0"/>
                </a:spcBef>
                <a:spcAft>
                  <a:spcPts val="0"/>
                </a:spcAft>
                <a:buFont typeface="Arial" panose="020B0604020202020204" pitchFamily="34" charset="0"/>
                <a:buChar char="•"/>
                <a:defRPr/>
              </a:pPr>
              <a:endParaRPr kumimoji="0" lang="en-US" altLang="ja-JP" sz="1400" b="1" kern="0" dirty="0">
                <a:solidFill>
                  <a:srgbClr val="4D4D4D"/>
                </a:solidFill>
                <a:latin typeface="ＭＳ Ｐゴシック" panose="020B0600070205080204" pitchFamily="50" charset="-128"/>
                <a:sym typeface="Arial"/>
                <a:rtl val="0"/>
              </a:endParaRPr>
            </a:p>
            <a:p>
              <a:pPr eaLnBrk="1" fontAlgn="auto" hangingPunct="1">
                <a:spcBef>
                  <a:spcPts val="0"/>
                </a:spcBef>
                <a:spcAft>
                  <a:spcPts val="0"/>
                </a:spcAft>
                <a:defRPr/>
              </a:pPr>
              <a:endParaRPr kumimoji="0" lang="en-US" altLang="ja-JP" sz="1400" b="1" kern="0" dirty="0">
                <a:solidFill>
                  <a:srgbClr val="4D4D4D"/>
                </a:solidFill>
                <a:latin typeface="ＭＳ Ｐゴシック" panose="020B0600070205080204" pitchFamily="50" charset="-128"/>
                <a:sym typeface="Arial"/>
                <a:rtl val="0"/>
              </a:endParaRPr>
            </a:p>
          </p:txBody>
        </p:sp>
        <p:sp>
          <p:nvSpPr>
            <p:cNvPr id="47" name="正方形/長方形 46">
              <a:extLst>
                <a:ext uri="{FF2B5EF4-FFF2-40B4-BE49-F238E27FC236}">
                  <a16:creationId xmlns:a16="http://schemas.microsoft.com/office/drawing/2014/main" id="{D6A7803D-E36A-4AA9-AE25-480D380E323C}"/>
                </a:ext>
              </a:extLst>
            </p:cNvPr>
            <p:cNvSpPr/>
            <p:nvPr/>
          </p:nvSpPr>
          <p:spPr bwMode="auto">
            <a:xfrm>
              <a:off x="6995521" y="3426979"/>
              <a:ext cx="1745750" cy="2013735"/>
            </a:xfrm>
            <a:prstGeom prst="rect">
              <a:avLst/>
            </a:prstGeom>
            <a:solidFill>
              <a:schemeClr val="bg1"/>
            </a:solidFill>
            <a:ln>
              <a:solidFill>
                <a:srgbClr val="002060"/>
              </a:solidFill>
            </a:ln>
            <a:effectLst/>
          </p:spPr>
          <p:style>
            <a:lnRef idx="1">
              <a:schemeClr val="accent1"/>
            </a:lnRef>
            <a:fillRef idx="2">
              <a:schemeClr val="accent1"/>
            </a:fillRef>
            <a:effectRef idx="1">
              <a:schemeClr val="accent1"/>
            </a:effectRef>
            <a:fontRef idx="minor">
              <a:schemeClr val="dk1"/>
            </a:fontRef>
          </p:style>
          <p:txBody>
            <a:bodyPr/>
            <a:lstStyle/>
            <a:p>
              <a:pPr marL="180975" indent="-180975" eaLnBrk="1" fontAlgn="auto" hangingPunct="1">
                <a:spcBef>
                  <a:spcPts val="0"/>
                </a:spcBef>
                <a:spcAft>
                  <a:spcPts val="0"/>
                </a:spcAft>
                <a:buFont typeface="Arial" panose="020B0604020202020204" pitchFamily="34" charset="0"/>
                <a:buChar char="•"/>
                <a:defRPr/>
              </a:pPr>
              <a:endParaRPr kumimoji="0" lang="en-US" altLang="ja-JP" sz="1400" b="1" kern="0" dirty="0">
                <a:solidFill>
                  <a:srgbClr val="4D4D4D"/>
                </a:solidFill>
                <a:latin typeface="ＭＳ Ｐゴシック" panose="020B0600070205080204" pitchFamily="50" charset="-128"/>
                <a:sym typeface="Arial"/>
                <a:rtl val="0"/>
              </a:endParaRPr>
            </a:p>
            <a:p>
              <a:pPr eaLnBrk="1" fontAlgn="auto" hangingPunct="1">
                <a:spcBef>
                  <a:spcPts val="0"/>
                </a:spcBef>
                <a:spcAft>
                  <a:spcPts val="0"/>
                </a:spcAft>
                <a:defRPr/>
              </a:pPr>
              <a:endParaRPr kumimoji="0" lang="en-US" altLang="ja-JP" sz="1400" b="1" kern="0" dirty="0">
                <a:solidFill>
                  <a:srgbClr val="4D4D4D"/>
                </a:solidFill>
                <a:latin typeface="ＭＳ Ｐゴシック" panose="020B0600070205080204" pitchFamily="50" charset="-128"/>
                <a:sym typeface="Arial"/>
                <a:rtl val="0"/>
              </a:endParaRPr>
            </a:p>
          </p:txBody>
        </p:sp>
        <p:sp>
          <p:nvSpPr>
            <p:cNvPr id="48" name="正方形/長方形 47">
              <a:extLst>
                <a:ext uri="{FF2B5EF4-FFF2-40B4-BE49-F238E27FC236}">
                  <a16:creationId xmlns:a16="http://schemas.microsoft.com/office/drawing/2014/main" id="{3B951123-A750-423F-8EF8-D537BF19DAA9}"/>
                </a:ext>
              </a:extLst>
            </p:cNvPr>
            <p:cNvSpPr/>
            <p:nvPr/>
          </p:nvSpPr>
          <p:spPr bwMode="auto">
            <a:xfrm>
              <a:off x="8861314" y="3426979"/>
              <a:ext cx="1745750" cy="2013735"/>
            </a:xfrm>
            <a:prstGeom prst="rect">
              <a:avLst/>
            </a:prstGeom>
            <a:solidFill>
              <a:schemeClr val="bg1"/>
            </a:solidFill>
            <a:ln>
              <a:solidFill>
                <a:srgbClr val="002060"/>
              </a:solidFill>
            </a:ln>
            <a:effectLst/>
          </p:spPr>
          <p:style>
            <a:lnRef idx="1">
              <a:schemeClr val="accent1"/>
            </a:lnRef>
            <a:fillRef idx="2">
              <a:schemeClr val="accent1"/>
            </a:fillRef>
            <a:effectRef idx="1">
              <a:schemeClr val="accent1"/>
            </a:effectRef>
            <a:fontRef idx="minor">
              <a:schemeClr val="dk1"/>
            </a:fontRef>
          </p:style>
          <p:txBody>
            <a:bodyPr/>
            <a:lstStyle/>
            <a:p>
              <a:pPr marL="180975" indent="-180975" eaLnBrk="1" fontAlgn="auto" hangingPunct="1">
                <a:spcBef>
                  <a:spcPts val="0"/>
                </a:spcBef>
                <a:spcAft>
                  <a:spcPts val="0"/>
                </a:spcAft>
                <a:buFont typeface="Arial" panose="020B0604020202020204" pitchFamily="34" charset="0"/>
                <a:buChar char="•"/>
                <a:defRPr/>
              </a:pPr>
              <a:endParaRPr kumimoji="0" lang="en-US" altLang="ja-JP" sz="1400" b="1" kern="0" dirty="0">
                <a:solidFill>
                  <a:srgbClr val="4D4D4D"/>
                </a:solidFill>
                <a:latin typeface="ＭＳ Ｐゴシック" panose="020B0600070205080204" pitchFamily="50" charset="-128"/>
                <a:sym typeface="Arial"/>
                <a:rtl val="0"/>
              </a:endParaRPr>
            </a:p>
            <a:p>
              <a:pPr eaLnBrk="1" fontAlgn="auto" hangingPunct="1">
                <a:spcBef>
                  <a:spcPts val="0"/>
                </a:spcBef>
                <a:spcAft>
                  <a:spcPts val="0"/>
                </a:spcAft>
                <a:defRPr/>
              </a:pPr>
              <a:endParaRPr kumimoji="0" lang="en-US" altLang="ja-JP" sz="1400" b="1" kern="0" dirty="0">
                <a:solidFill>
                  <a:srgbClr val="4D4D4D"/>
                </a:solidFill>
                <a:latin typeface="ＭＳ Ｐゴシック" panose="020B0600070205080204" pitchFamily="50" charset="-128"/>
                <a:sym typeface="Arial"/>
                <a:rtl val="0"/>
              </a:endParaRPr>
            </a:p>
          </p:txBody>
        </p:sp>
      </p:grpSp>
      <p:sp>
        <p:nvSpPr>
          <p:cNvPr id="50" name="四角形: 角を丸くする 49">
            <a:extLst>
              <a:ext uri="{FF2B5EF4-FFF2-40B4-BE49-F238E27FC236}">
                <a16:creationId xmlns:a16="http://schemas.microsoft.com/office/drawing/2014/main" id="{DA551202-C859-4E57-9887-DFE9C4211447}"/>
              </a:ext>
            </a:extLst>
          </p:cNvPr>
          <p:cNvSpPr/>
          <p:nvPr/>
        </p:nvSpPr>
        <p:spPr>
          <a:xfrm>
            <a:off x="502618" y="3103759"/>
            <a:ext cx="4059853" cy="48863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dirty="0">
                <a:solidFill>
                  <a:srgbClr val="FFFFFF"/>
                </a:solidFill>
                <a:latin typeface="Arial"/>
                <a:ea typeface="ＭＳ Ｐゴシック" panose="020B0600070205080204" pitchFamily="50" charset="-128"/>
              </a:rPr>
              <a:t>新規・既存事業からの人員ニーズ</a:t>
            </a:r>
            <a:endParaRPr kumimoji="1" lang="ja-JP" altLang="en-US" sz="2000" b="0"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endParaRPr>
          </a:p>
        </p:txBody>
      </p:sp>
      <p:sp>
        <p:nvSpPr>
          <p:cNvPr id="51" name="四角形: 角を丸くする 50">
            <a:extLst>
              <a:ext uri="{FF2B5EF4-FFF2-40B4-BE49-F238E27FC236}">
                <a16:creationId xmlns:a16="http://schemas.microsoft.com/office/drawing/2014/main" id="{ED4AFA3F-6DE9-4AD7-A1D8-0980FCD0552D}"/>
              </a:ext>
            </a:extLst>
          </p:cNvPr>
          <p:cNvSpPr/>
          <p:nvPr/>
        </p:nvSpPr>
        <p:spPr>
          <a:xfrm>
            <a:off x="7264405" y="3111677"/>
            <a:ext cx="4059853" cy="48863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dirty="0">
                <a:solidFill>
                  <a:srgbClr val="FFFFFF"/>
                </a:solidFill>
                <a:latin typeface="Arial"/>
                <a:ea typeface="ＭＳ Ｐゴシック" panose="020B0600070205080204" pitchFamily="50" charset="-128"/>
              </a:rPr>
              <a:t>個人の特性に応じたキャリア計画</a:t>
            </a:r>
            <a:endParaRPr kumimoji="1" lang="ja-JP" altLang="en-US" sz="2000" b="0"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endParaRPr>
          </a:p>
        </p:txBody>
      </p:sp>
      <p:sp>
        <p:nvSpPr>
          <p:cNvPr id="52" name="Shape 451">
            <a:extLst>
              <a:ext uri="{FF2B5EF4-FFF2-40B4-BE49-F238E27FC236}">
                <a16:creationId xmlns:a16="http://schemas.microsoft.com/office/drawing/2014/main" id="{8517298B-60F8-4F53-BC8C-4A18798B3C73}"/>
              </a:ext>
            </a:extLst>
          </p:cNvPr>
          <p:cNvSpPr/>
          <p:nvPr/>
        </p:nvSpPr>
        <p:spPr>
          <a:xfrm>
            <a:off x="1000365" y="4006705"/>
            <a:ext cx="1716257" cy="488630"/>
          </a:xfrm>
          <a:prstGeom prst="roundRect">
            <a:avLst>
              <a:gd name="adj" fmla="val 16667"/>
            </a:avLst>
          </a:prstGeom>
          <a:solidFill>
            <a:srgbClr val="002060"/>
          </a:solidFill>
          <a:ln>
            <a:noFill/>
          </a:ln>
        </p:spPr>
        <p:txBody>
          <a:bodyPr lIns="48563" tIns="48563" rIns="48563" bIns="48563"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ts val="0"/>
              </a:spcBef>
              <a:spcAft>
                <a:spcPts val="366"/>
              </a:spcAft>
              <a:buClrTx/>
              <a:buSzTx/>
              <a:buFontTx/>
              <a:buNone/>
              <a:tabLst/>
              <a:defRPr/>
            </a:pPr>
            <a:r>
              <a:rPr kumimoji="0" lang="ja-JP" altLang="en-US" b="1" kern="0" dirty="0">
                <a:solidFill>
                  <a:srgbClr val="FFFFFF"/>
                </a:solidFill>
                <a:latin typeface="Calibri" pitchFamily="34" charset="0"/>
                <a:cs typeface="Arial"/>
                <a:sym typeface="Calibri" pitchFamily="34" charset="0"/>
                <a:rtl val="0"/>
              </a:rPr>
              <a:t>発掘・選抜</a:t>
            </a:r>
            <a:endParaRPr kumimoji="0" lang="en-US" altLang="ja-JP" sz="1800" b="1" i="0" u="none" strike="noStrike" kern="0" cap="none" spc="0" normalizeH="0" baseline="0" noProof="0" dirty="0">
              <a:ln>
                <a:noFill/>
              </a:ln>
              <a:solidFill>
                <a:srgbClr val="FFFFFF"/>
              </a:solidFill>
              <a:effectLst/>
              <a:uLnTx/>
              <a:uFillTx/>
              <a:latin typeface="Calibri" pitchFamily="34" charset="0"/>
              <a:ea typeface="ＭＳ Ｐゴシック" pitchFamily="50" charset="-128"/>
              <a:cs typeface="Arial"/>
              <a:sym typeface="Calibri" pitchFamily="34" charset="0"/>
              <a:rtl val="0"/>
            </a:endParaRPr>
          </a:p>
        </p:txBody>
      </p:sp>
      <p:sp>
        <p:nvSpPr>
          <p:cNvPr id="53" name="Shape 451">
            <a:extLst>
              <a:ext uri="{FF2B5EF4-FFF2-40B4-BE49-F238E27FC236}">
                <a16:creationId xmlns:a16="http://schemas.microsoft.com/office/drawing/2014/main" id="{D148702B-ADD5-4D6E-AA22-840626347000}"/>
              </a:ext>
            </a:extLst>
          </p:cNvPr>
          <p:cNvSpPr/>
          <p:nvPr/>
        </p:nvSpPr>
        <p:spPr>
          <a:xfrm>
            <a:off x="3040350" y="4006705"/>
            <a:ext cx="1716257" cy="488630"/>
          </a:xfrm>
          <a:prstGeom prst="roundRect">
            <a:avLst>
              <a:gd name="adj" fmla="val 16667"/>
            </a:avLst>
          </a:prstGeom>
          <a:solidFill>
            <a:srgbClr val="002060"/>
          </a:solidFill>
          <a:ln>
            <a:noFill/>
          </a:ln>
        </p:spPr>
        <p:txBody>
          <a:bodyPr lIns="48563" tIns="48563" rIns="48563" bIns="48563"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ts val="0"/>
              </a:spcBef>
              <a:spcAft>
                <a:spcPts val="366"/>
              </a:spcAft>
              <a:buClrTx/>
              <a:buSzTx/>
              <a:buFontTx/>
              <a:buNone/>
              <a:tabLst/>
              <a:defRPr/>
            </a:pPr>
            <a:r>
              <a:rPr kumimoji="0" lang="ja-JP" altLang="en-US" b="1" kern="0" dirty="0">
                <a:solidFill>
                  <a:srgbClr val="FFFFFF"/>
                </a:solidFill>
                <a:latin typeface="Calibri" pitchFamily="34" charset="0"/>
                <a:cs typeface="Arial"/>
                <a:sym typeface="Calibri" pitchFamily="34" charset="0"/>
                <a:rtl val="0"/>
              </a:rPr>
              <a:t>登用・配置</a:t>
            </a:r>
            <a:endParaRPr kumimoji="0" lang="en-US" altLang="ja-JP" sz="1800" b="1" i="0" u="none" strike="noStrike" kern="0" cap="none" spc="0" normalizeH="0" baseline="0" noProof="0" dirty="0">
              <a:ln>
                <a:noFill/>
              </a:ln>
              <a:solidFill>
                <a:srgbClr val="FFFFFF"/>
              </a:solidFill>
              <a:effectLst/>
              <a:uLnTx/>
              <a:uFillTx/>
              <a:latin typeface="Calibri" pitchFamily="34" charset="0"/>
              <a:ea typeface="ＭＳ Ｐゴシック" pitchFamily="50" charset="-128"/>
              <a:cs typeface="Arial"/>
              <a:sym typeface="Calibri" pitchFamily="34" charset="0"/>
              <a:rtl val="0"/>
            </a:endParaRPr>
          </a:p>
        </p:txBody>
      </p:sp>
      <p:sp>
        <p:nvSpPr>
          <p:cNvPr id="54" name="Shape 451">
            <a:extLst>
              <a:ext uri="{FF2B5EF4-FFF2-40B4-BE49-F238E27FC236}">
                <a16:creationId xmlns:a16="http://schemas.microsoft.com/office/drawing/2014/main" id="{9BC0F415-737D-494D-8855-2C7FBCC36645}"/>
              </a:ext>
            </a:extLst>
          </p:cNvPr>
          <p:cNvSpPr/>
          <p:nvPr/>
        </p:nvSpPr>
        <p:spPr>
          <a:xfrm>
            <a:off x="5080335" y="4016569"/>
            <a:ext cx="1716257" cy="488630"/>
          </a:xfrm>
          <a:prstGeom prst="roundRect">
            <a:avLst>
              <a:gd name="adj" fmla="val 16667"/>
            </a:avLst>
          </a:prstGeom>
          <a:solidFill>
            <a:srgbClr val="002060"/>
          </a:solidFill>
          <a:ln>
            <a:noFill/>
          </a:ln>
        </p:spPr>
        <p:txBody>
          <a:bodyPr lIns="48563" tIns="48563" rIns="48563" bIns="48563"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ts val="0"/>
              </a:spcBef>
              <a:spcAft>
                <a:spcPts val="366"/>
              </a:spcAft>
              <a:buClrTx/>
              <a:buSzTx/>
              <a:buFontTx/>
              <a:buNone/>
              <a:tabLst/>
              <a:defRPr/>
            </a:pPr>
            <a:r>
              <a:rPr kumimoji="0" lang="ja-JP" altLang="en-US" b="1" kern="0" dirty="0">
                <a:solidFill>
                  <a:srgbClr val="FFFFFF"/>
                </a:solidFill>
                <a:latin typeface="Calibri" pitchFamily="34" charset="0"/>
                <a:cs typeface="Arial"/>
                <a:sym typeface="Calibri" pitchFamily="34" charset="0"/>
                <a:rtl val="0"/>
              </a:rPr>
              <a:t>育成</a:t>
            </a:r>
            <a:endParaRPr kumimoji="0" lang="en-US" altLang="ja-JP" sz="1800" b="1" i="0" u="none" strike="noStrike" kern="0" cap="none" spc="0" normalizeH="0" baseline="0" noProof="0" dirty="0">
              <a:ln>
                <a:noFill/>
              </a:ln>
              <a:solidFill>
                <a:srgbClr val="FFFFFF"/>
              </a:solidFill>
              <a:effectLst/>
              <a:uLnTx/>
              <a:uFillTx/>
              <a:latin typeface="Calibri" pitchFamily="34" charset="0"/>
              <a:ea typeface="ＭＳ Ｐゴシック" pitchFamily="50" charset="-128"/>
              <a:cs typeface="Arial"/>
              <a:sym typeface="Calibri" pitchFamily="34" charset="0"/>
              <a:rtl val="0"/>
            </a:endParaRPr>
          </a:p>
        </p:txBody>
      </p:sp>
      <p:sp>
        <p:nvSpPr>
          <p:cNvPr id="55" name="Shape 451">
            <a:extLst>
              <a:ext uri="{FF2B5EF4-FFF2-40B4-BE49-F238E27FC236}">
                <a16:creationId xmlns:a16="http://schemas.microsoft.com/office/drawing/2014/main" id="{ACE22AAD-C7F5-4E63-A28E-7E587907843F}"/>
              </a:ext>
            </a:extLst>
          </p:cNvPr>
          <p:cNvSpPr/>
          <p:nvPr/>
        </p:nvSpPr>
        <p:spPr>
          <a:xfrm>
            <a:off x="7120320" y="4016569"/>
            <a:ext cx="1716257" cy="488630"/>
          </a:xfrm>
          <a:prstGeom prst="roundRect">
            <a:avLst>
              <a:gd name="adj" fmla="val 16667"/>
            </a:avLst>
          </a:prstGeom>
          <a:solidFill>
            <a:srgbClr val="002060"/>
          </a:solidFill>
          <a:ln>
            <a:noFill/>
          </a:ln>
        </p:spPr>
        <p:txBody>
          <a:bodyPr lIns="48563" tIns="48563" rIns="48563" bIns="48563"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ts val="0"/>
              </a:spcBef>
              <a:spcAft>
                <a:spcPts val="366"/>
              </a:spcAft>
              <a:buClrTx/>
              <a:buSzTx/>
              <a:buFontTx/>
              <a:buNone/>
              <a:tabLst/>
              <a:defRPr/>
            </a:pPr>
            <a:r>
              <a:rPr kumimoji="0" lang="en-US" altLang="ja-JP" b="1" kern="0" dirty="0">
                <a:solidFill>
                  <a:srgbClr val="FFFFFF"/>
                </a:solidFill>
                <a:latin typeface="Calibri" pitchFamily="34" charset="0"/>
                <a:cs typeface="Arial"/>
                <a:sym typeface="Calibri" pitchFamily="34" charset="0"/>
                <a:rtl val="0"/>
              </a:rPr>
              <a:t>OJT</a:t>
            </a:r>
            <a:endParaRPr kumimoji="0" lang="en-US" altLang="ja-JP" sz="1800" b="1" i="0" u="none" strike="noStrike" kern="0" cap="none" spc="0" normalizeH="0" baseline="0" noProof="0" dirty="0">
              <a:ln>
                <a:noFill/>
              </a:ln>
              <a:solidFill>
                <a:srgbClr val="FFFFFF"/>
              </a:solidFill>
              <a:effectLst/>
              <a:uLnTx/>
              <a:uFillTx/>
              <a:latin typeface="Calibri" pitchFamily="34" charset="0"/>
              <a:ea typeface="ＭＳ Ｐゴシック" pitchFamily="50" charset="-128"/>
              <a:cs typeface="Arial"/>
              <a:sym typeface="Calibri" pitchFamily="34" charset="0"/>
              <a:rtl val="0"/>
            </a:endParaRPr>
          </a:p>
        </p:txBody>
      </p:sp>
      <p:sp>
        <p:nvSpPr>
          <p:cNvPr id="56" name="Shape 451">
            <a:extLst>
              <a:ext uri="{FF2B5EF4-FFF2-40B4-BE49-F238E27FC236}">
                <a16:creationId xmlns:a16="http://schemas.microsoft.com/office/drawing/2014/main" id="{ED2FB920-2D2D-4A9F-B8E8-E0582C1FE35E}"/>
              </a:ext>
            </a:extLst>
          </p:cNvPr>
          <p:cNvSpPr/>
          <p:nvPr/>
        </p:nvSpPr>
        <p:spPr>
          <a:xfrm>
            <a:off x="9160304" y="4020287"/>
            <a:ext cx="1716257" cy="488630"/>
          </a:xfrm>
          <a:prstGeom prst="roundRect">
            <a:avLst>
              <a:gd name="adj" fmla="val 16667"/>
            </a:avLst>
          </a:prstGeom>
          <a:solidFill>
            <a:srgbClr val="002060"/>
          </a:solidFill>
          <a:ln>
            <a:noFill/>
          </a:ln>
        </p:spPr>
        <p:txBody>
          <a:bodyPr lIns="48563" tIns="48563" rIns="48563" bIns="48563"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ts val="0"/>
              </a:spcBef>
              <a:spcAft>
                <a:spcPts val="366"/>
              </a:spcAft>
              <a:buClrTx/>
              <a:buSzTx/>
              <a:buFontTx/>
              <a:buNone/>
              <a:tabLst/>
              <a:defRPr/>
            </a:pPr>
            <a:r>
              <a:rPr kumimoji="0" lang="ja-JP" altLang="en-US" sz="1800" b="1" i="0" u="none" strike="noStrike" kern="0" cap="none" spc="0" normalizeH="0" baseline="0" noProof="0" dirty="0">
                <a:ln>
                  <a:noFill/>
                </a:ln>
                <a:solidFill>
                  <a:srgbClr val="FFFFFF"/>
                </a:solidFill>
                <a:effectLst/>
                <a:uLnTx/>
                <a:uFillTx/>
                <a:latin typeface="Calibri" pitchFamily="34" charset="0"/>
                <a:ea typeface="ＭＳ Ｐゴシック" pitchFamily="50" charset="-128"/>
                <a:cs typeface="Arial"/>
                <a:sym typeface="Calibri" pitchFamily="34" charset="0"/>
                <a:rtl val="0"/>
              </a:rPr>
              <a:t>評価</a:t>
            </a:r>
            <a:endParaRPr kumimoji="0" lang="en-US" altLang="ja-JP" sz="1800" b="1" i="0" u="none" strike="noStrike" kern="0" cap="none" spc="0" normalizeH="0" baseline="0" noProof="0" dirty="0">
              <a:ln>
                <a:noFill/>
              </a:ln>
              <a:solidFill>
                <a:srgbClr val="FFFFFF"/>
              </a:solidFill>
              <a:effectLst/>
              <a:uLnTx/>
              <a:uFillTx/>
              <a:latin typeface="Calibri" pitchFamily="34" charset="0"/>
              <a:ea typeface="ＭＳ Ｐゴシック" pitchFamily="50" charset="-128"/>
              <a:cs typeface="Arial"/>
              <a:sym typeface="Calibri" pitchFamily="34" charset="0"/>
              <a:rtl val="0"/>
            </a:endParaRPr>
          </a:p>
        </p:txBody>
      </p:sp>
      <p:sp>
        <p:nvSpPr>
          <p:cNvPr id="60" name="四角形: 角を丸くする 59">
            <a:extLst>
              <a:ext uri="{FF2B5EF4-FFF2-40B4-BE49-F238E27FC236}">
                <a16:creationId xmlns:a16="http://schemas.microsoft.com/office/drawing/2014/main" id="{7C39CA1C-57F9-4548-A3C0-6E67E7535FCA}"/>
              </a:ext>
            </a:extLst>
          </p:cNvPr>
          <p:cNvSpPr/>
          <p:nvPr/>
        </p:nvSpPr>
        <p:spPr>
          <a:xfrm>
            <a:off x="3908535" y="1552015"/>
            <a:ext cx="4059853" cy="48863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dirty="0">
                <a:solidFill>
                  <a:srgbClr val="FFFFFF"/>
                </a:solidFill>
                <a:latin typeface="Arial"/>
                <a:ea typeface="ＭＳ Ｐゴシック" panose="020B0600070205080204" pitchFamily="50" charset="-128"/>
              </a:rPr>
              <a:t>登用・育成方針の決定</a:t>
            </a:r>
            <a:endParaRPr kumimoji="1" lang="ja-JP" altLang="en-US" sz="2000" b="0"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endParaRPr>
          </a:p>
        </p:txBody>
      </p:sp>
      <p:sp>
        <p:nvSpPr>
          <p:cNvPr id="5" name="フローチャート: 直接アクセス記憶 4">
            <a:extLst>
              <a:ext uri="{FF2B5EF4-FFF2-40B4-BE49-F238E27FC236}">
                <a16:creationId xmlns:a16="http://schemas.microsoft.com/office/drawing/2014/main" id="{C960D0E7-EECA-48A7-A890-07BE9FD37F9C}"/>
              </a:ext>
            </a:extLst>
          </p:cNvPr>
          <p:cNvSpPr/>
          <p:nvPr/>
        </p:nvSpPr>
        <p:spPr>
          <a:xfrm rot="16200000">
            <a:off x="5383658" y="457200"/>
            <a:ext cx="1109609" cy="9688530"/>
          </a:xfrm>
          <a:prstGeom prst="flowChartMagneticDrum">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Shape 451">
            <a:extLst>
              <a:ext uri="{FF2B5EF4-FFF2-40B4-BE49-F238E27FC236}">
                <a16:creationId xmlns:a16="http://schemas.microsoft.com/office/drawing/2014/main" id="{95DD6B06-BE78-4FBC-B076-7F51E3FD9BD7}"/>
              </a:ext>
            </a:extLst>
          </p:cNvPr>
          <p:cNvSpPr/>
          <p:nvPr/>
        </p:nvSpPr>
        <p:spPr>
          <a:xfrm>
            <a:off x="3249455" y="5226822"/>
            <a:ext cx="5624538" cy="488630"/>
          </a:xfrm>
          <a:prstGeom prst="roundRect">
            <a:avLst>
              <a:gd name="adj" fmla="val 16667"/>
            </a:avLst>
          </a:prstGeom>
          <a:solidFill>
            <a:srgbClr val="0070C0"/>
          </a:solidFill>
          <a:ln>
            <a:noFill/>
          </a:ln>
        </p:spPr>
        <p:txBody>
          <a:bodyPr lIns="48563" tIns="48563" rIns="48563" bIns="48563"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ts val="0"/>
              </a:spcBef>
              <a:spcAft>
                <a:spcPts val="366"/>
              </a:spcAft>
              <a:buClrTx/>
              <a:buSzTx/>
              <a:buFontTx/>
              <a:buNone/>
              <a:tabLst/>
              <a:defRPr/>
            </a:pPr>
            <a:r>
              <a:rPr kumimoji="0" lang="ja-JP" altLang="en-US" sz="2800" b="1" kern="0" dirty="0">
                <a:solidFill>
                  <a:srgbClr val="FFFFFF"/>
                </a:solidFill>
                <a:latin typeface="Calibri" pitchFamily="34" charset="0"/>
                <a:cs typeface="Arial"/>
                <a:sym typeface="Calibri" pitchFamily="34" charset="0"/>
                <a:rtl val="0"/>
              </a:rPr>
              <a:t>人材データ</a:t>
            </a:r>
            <a:endParaRPr kumimoji="0" lang="en-US" altLang="ja-JP" sz="2800" b="1" i="0" u="none" strike="noStrike" kern="0" cap="none" spc="0" normalizeH="0" baseline="0" noProof="0" dirty="0">
              <a:ln>
                <a:noFill/>
              </a:ln>
              <a:solidFill>
                <a:srgbClr val="FFFFFF"/>
              </a:solidFill>
              <a:effectLst/>
              <a:uLnTx/>
              <a:uFillTx/>
              <a:latin typeface="Calibri" pitchFamily="34" charset="0"/>
              <a:ea typeface="ＭＳ Ｐゴシック" pitchFamily="50" charset="-128"/>
              <a:cs typeface="Arial"/>
              <a:sym typeface="Calibri" pitchFamily="34" charset="0"/>
              <a:rtl val="0"/>
            </a:endParaRPr>
          </a:p>
        </p:txBody>
      </p:sp>
      <p:pic>
        <p:nvPicPr>
          <p:cNvPr id="62" name="図 61">
            <a:extLst>
              <a:ext uri="{FF2B5EF4-FFF2-40B4-BE49-F238E27FC236}">
                <a16:creationId xmlns:a16="http://schemas.microsoft.com/office/drawing/2014/main" id="{20C14CBA-B16F-4B7D-81E3-6BAE4BA6C2D6}"/>
              </a:ext>
            </a:extLst>
          </p:cNvPr>
          <p:cNvPicPr>
            <a:picLocks noChangeAspect="1"/>
          </p:cNvPicPr>
          <p:nvPr/>
        </p:nvPicPr>
        <p:blipFill>
          <a:blip r:embed="rId3"/>
          <a:stretch>
            <a:fillRect/>
          </a:stretch>
        </p:blipFill>
        <p:spPr>
          <a:xfrm>
            <a:off x="2310041" y="4904457"/>
            <a:ext cx="730309" cy="810995"/>
          </a:xfrm>
          <a:prstGeom prst="rect">
            <a:avLst/>
          </a:prstGeom>
        </p:spPr>
      </p:pic>
      <p:sp>
        <p:nvSpPr>
          <p:cNvPr id="63" name="Shape 451">
            <a:extLst>
              <a:ext uri="{FF2B5EF4-FFF2-40B4-BE49-F238E27FC236}">
                <a16:creationId xmlns:a16="http://schemas.microsoft.com/office/drawing/2014/main" id="{B488C644-B189-41DA-AE61-20C8D920E9DD}"/>
              </a:ext>
            </a:extLst>
          </p:cNvPr>
          <p:cNvSpPr/>
          <p:nvPr/>
        </p:nvSpPr>
        <p:spPr>
          <a:xfrm>
            <a:off x="904127" y="6213623"/>
            <a:ext cx="9972434" cy="488630"/>
          </a:xfrm>
          <a:prstGeom prst="roundRect">
            <a:avLst>
              <a:gd name="adj" fmla="val 16667"/>
            </a:avLst>
          </a:prstGeom>
          <a:solidFill>
            <a:srgbClr val="0070C0"/>
          </a:solidFill>
          <a:ln>
            <a:noFill/>
          </a:ln>
        </p:spPr>
        <p:txBody>
          <a:bodyPr lIns="48563" tIns="48563" rIns="48563" bIns="48563"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ts val="0"/>
              </a:spcBef>
              <a:spcAft>
                <a:spcPts val="366"/>
              </a:spcAft>
              <a:buClrTx/>
              <a:buSzTx/>
              <a:buFontTx/>
              <a:buNone/>
              <a:tabLst/>
              <a:defRPr/>
            </a:pPr>
            <a:r>
              <a:rPr kumimoji="0" lang="ja-JP" altLang="en-US" sz="2000" b="1" kern="0" dirty="0">
                <a:solidFill>
                  <a:srgbClr val="FFFFFF"/>
                </a:solidFill>
                <a:latin typeface="Calibri" pitchFamily="34" charset="0"/>
                <a:cs typeface="Arial"/>
                <a:sym typeface="Calibri" pitchFamily="34" charset="0"/>
                <a:rtl val="0"/>
              </a:rPr>
              <a:t>人材データ　</a:t>
            </a:r>
            <a:r>
              <a:rPr kumimoji="0" lang="en-US" altLang="ja-JP" sz="2000" b="1" kern="0" dirty="0">
                <a:solidFill>
                  <a:srgbClr val="FFFFFF"/>
                </a:solidFill>
                <a:latin typeface="Calibri" pitchFamily="34" charset="0"/>
                <a:cs typeface="Arial"/>
                <a:sym typeface="Calibri" pitchFamily="34" charset="0"/>
                <a:rtl val="0"/>
              </a:rPr>
              <a:t>=</a:t>
            </a:r>
            <a:r>
              <a:rPr kumimoji="0" lang="ja-JP" altLang="en-US" sz="2000" b="1" kern="0" dirty="0">
                <a:solidFill>
                  <a:srgbClr val="FFFFFF"/>
                </a:solidFill>
                <a:latin typeface="Calibri" pitchFamily="34" charset="0"/>
                <a:cs typeface="Arial"/>
                <a:sym typeface="Calibri" pitchFamily="34" charset="0"/>
                <a:rtl val="0"/>
              </a:rPr>
              <a:t>　ポテンシャル、スキル、本人意向、ジョブマッチ％</a:t>
            </a:r>
            <a:endParaRPr kumimoji="0" lang="en-US" altLang="ja-JP" sz="2000" b="1" i="0" u="none" strike="noStrike" kern="0" cap="none" spc="0" normalizeH="0" baseline="0" noProof="0" dirty="0">
              <a:ln>
                <a:noFill/>
              </a:ln>
              <a:solidFill>
                <a:srgbClr val="FFFFFF"/>
              </a:solidFill>
              <a:effectLst/>
              <a:uLnTx/>
              <a:uFillTx/>
              <a:latin typeface="Calibri" pitchFamily="34" charset="0"/>
              <a:ea typeface="ＭＳ Ｐゴシック" pitchFamily="50" charset="-128"/>
              <a:cs typeface="Arial"/>
              <a:sym typeface="Calibri" pitchFamily="34" charset="0"/>
              <a:rtl val="0"/>
            </a:endParaRPr>
          </a:p>
        </p:txBody>
      </p:sp>
      <p:pic>
        <p:nvPicPr>
          <p:cNvPr id="64" name="Picture 2">
            <a:extLst>
              <a:ext uri="{FF2B5EF4-FFF2-40B4-BE49-F238E27FC236}">
                <a16:creationId xmlns:a16="http://schemas.microsoft.com/office/drawing/2014/main" id="{7E434847-36C0-4C59-BE00-F58C40C133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60304" y="4875437"/>
            <a:ext cx="656790" cy="877037"/>
          </a:xfrm>
          <a:prstGeom prst="rect">
            <a:avLst/>
          </a:prstGeom>
          <a:solidFill>
            <a:schemeClr val="bg1"/>
          </a:solidFill>
          <a:ln w="9525">
            <a:solidFill>
              <a:srgbClr val="000000"/>
            </a:solidFill>
            <a:miter lim="800000"/>
            <a:headEnd/>
            <a:tailEnd/>
          </a:ln>
        </p:spPr>
      </p:pic>
      <p:sp>
        <p:nvSpPr>
          <p:cNvPr id="2" name="フッター プレースホルダー 1">
            <a:extLst>
              <a:ext uri="{FF2B5EF4-FFF2-40B4-BE49-F238E27FC236}">
                <a16:creationId xmlns:a16="http://schemas.microsoft.com/office/drawing/2014/main" id="{72F5A6B0-183C-4D52-D356-0D37A0618989}"/>
              </a:ext>
            </a:extLst>
          </p:cNvPr>
          <p:cNvSpPr>
            <a:spLocks noGrp="1"/>
          </p:cNvSpPr>
          <p:nvPr>
            <p:ph type="ftr" idx="11"/>
          </p:nvPr>
        </p:nvSpPr>
        <p:spPr>
          <a:xfrm>
            <a:off x="4165600" y="6587851"/>
            <a:ext cx="3860800" cy="365125"/>
          </a:xfrm>
        </p:spPr>
        <p:txBody>
          <a:bodyPr/>
          <a:lstStyle/>
          <a:p>
            <a:r>
              <a:rPr lang="en-US" sz="900" dirty="0"/>
              <a:t>Copyright©️ 2023 HRD, Inc. All Rights Reserved. Strictly Confidential.</a:t>
            </a:r>
          </a:p>
        </p:txBody>
      </p:sp>
    </p:spTree>
    <p:extLst>
      <p:ext uri="{BB962C8B-B14F-4D97-AF65-F5344CB8AC3E}">
        <p14:creationId xmlns:p14="http://schemas.microsoft.com/office/powerpoint/2010/main" val="200746704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50" grpId="0" animBg="1"/>
      <p:bldP spid="51"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A82FFE3-AC38-415A-BB33-BCF7C3D430D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831" b="0" i="0" u="none" strike="noStrike" kern="0" cap="none" spc="0" normalizeH="0" baseline="0" noProof="0" dirty="0">
                <a:ln>
                  <a:noFill/>
                </a:ln>
                <a:solidFill>
                  <a:srgbClr val="888888"/>
                </a:solidFill>
                <a:effectLst/>
                <a:uLnTx/>
                <a:uFillTx/>
                <a:latin typeface="Calibri"/>
                <a:ea typeface="Calibri"/>
                <a:cs typeface="Calibri"/>
                <a:sym typeface="Calibri"/>
                <a:rtl val="0"/>
              </a:rPr>
              <a:pPr marL="0" marR="0" lvl="0" indent="0" algn="r" defTabSz="914400" rtl="0" eaLnBrk="1" fontAlgn="auto" latinLnBrk="0" hangingPunct="1">
                <a:lnSpc>
                  <a:spcPct val="100000"/>
                </a:lnSpc>
                <a:spcBef>
                  <a:spcPts val="0"/>
                </a:spcBef>
                <a:spcAft>
                  <a:spcPts val="0"/>
                </a:spcAft>
                <a:buClrTx/>
                <a:buSzPct val="25000"/>
                <a:buFontTx/>
                <a:buNone/>
                <a:tabLst/>
                <a:defRPr/>
              </a:pPr>
              <a:t>19</a:t>
            </a:fld>
            <a:endParaRPr kumimoji="0" lang="en-US" sz="831" b="0" i="0" u="none" strike="noStrike" kern="0" cap="none" spc="0" normalizeH="0" baseline="0" noProof="0" dirty="0">
              <a:ln>
                <a:noFill/>
              </a:ln>
              <a:solidFill>
                <a:srgbClr val="888888"/>
              </a:solidFill>
              <a:effectLst/>
              <a:uLnTx/>
              <a:uFillTx/>
              <a:latin typeface="Calibri"/>
              <a:ea typeface="Calibri"/>
              <a:cs typeface="Calibri"/>
              <a:sym typeface="Calibri"/>
              <a:rtl val="0"/>
            </a:endParaRPr>
          </a:p>
        </p:txBody>
      </p:sp>
      <p:sp>
        <p:nvSpPr>
          <p:cNvPr id="26" name="テキスト ボックス 25">
            <a:extLst>
              <a:ext uri="{FF2B5EF4-FFF2-40B4-BE49-F238E27FC236}">
                <a16:creationId xmlns:a16="http://schemas.microsoft.com/office/drawing/2014/main" id="{B13926D2-84B6-486B-A902-0BEDC9456703}"/>
              </a:ext>
            </a:extLst>
          </p:cNvPr>
          <p:cNvSpPr txBox="1"/>
          <p:nvPr/>
        </p:nvSpPr>
        <p:spPr>
          <a:xfrm>
            <a:off x="1019176" y="870960"/>
            <a:ext cx="10887074" cy="70788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貴社のご検討状況に基づき</a:t>
            </a:r>
            <a:r>
              <a:rPr kumimoji="1" lang="ja-JP" altLang="en-US" sz="2000" b="1" i="0" u="none" strike="noStrike" kern="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Arial"/>
                <a:sym typeface="Arial"/>
                <a:rtl val="0"/>
              </a:rPr>
              <a:t>スモールスタート</a:t>
            </a:r>
            <a:r>
              <a:rPr kumimoji="1" lang="ja-JP" altLang="en-US" sz="2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と</a:t>
            </a:r>
            <a:r>
              <a:rPr kumimoji="1" lang="ja-JP" altLang="en-US" sz="2000" b="1" i="0" u="none" strike="noStrike" kern="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Arial"/>
                <a:sym typeface="Arial"/>
                <a:rtl val="0"/>
              </a:rPr>
              <a:t>本格導入</a:t>
            </a:r>
            <a:r>
              <a:rPr kumimoji="1" lang="ja-JP" altLang="en-US" sz="2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の</a:t>
            </a:r>
            <a:r>
              <a:rPr kumimoji="1" lang="en-US" altLang="ja-JP" sz="2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2</a:t>
            </a:r>
            <a:r>
              <a:rPr kumimoji="1" lang="ja-JP" altLang="en-US" sz="2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つのアプローチを検討します</a:t>
            </a:r>
            <a:endParaRPr kumimoji="1" lang="en-US" altLang="ja-JP" sz="2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2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32" name="AutoShape 61">
            <a:extLst>
              <a:ext uri="{FF2B5EF4-FFF2-40B4-BE49-F238E27FC236}">
                <a16:creationId xmlns:a16="http://schemas.microsoft.com/office/drawing/2014/main" id="{759BAEBB-EF36-46A3-A26B-A068FD5ED1C1}"/>
              </a:ext>
            </a:extLst>
          </p:cNvPr>
          <p:cNvSpPr/>
          <p:nvPr/>
        </p:nvSpPr>
        <p:spPr>
          <a:xfrm>
            <a:off x="1354127" y="1507054"/>
            <a:ext cx="4877753" cy="409907"/>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A9D18E"/>
          </a:solidFill>
          <a:ln w="28575" cap="flat">
            <a:solidFill>
              <a:srgbClr val="FFFFFF"/>
            </a:solidFill>
            <a:prstDash val="solid"/>
            <a:miter/>
          </a:ln>
          <a:effectLst>
            <a:outerShdw dist="38096" dir="2700000" algn="tl">
              <a:srgbClr val="000000">
                <a:alpha val="40000"/>
              </a:srgbClr>
            </a:outerShdw>
          </a:effectLst>
        </p:spPr>
        <p:txBody>
          <a:bodyPr vert="horz" wrap="none" lIns="49845" tIns="49845" rIns="49845" bIns="49845"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000" b="1" i="0" u="none" strike="noStrike" kern="0" cap="none" spc="0" normalizeH="0" baseline="0" noProof="0">
                <a:ln>
                  <a:noFill/>
                </a:ln>
                <a:solidFill>
                  <a:srgbClr val="FFFFFF"/>
                </a:solidFill>
                <a:effectLst/>
                <a:uLnTx/>
                <a:uFillTx/>
                <a:latin typeface="Meiryo UI" pitchFamily="50"/>
                <a:ea typeface="Meiryo UI" pitchFamily="50"/>
                <a:cs typeface="Meiryo UI" pitchFamily="50"/>
                <a:sym typeface="Arial"/>
                <a:rtl val="0"/>
              </a:rPr>
              <a:t>スモールスタート</a:t>
            </a:r>
            <a:endParaRPr kumimoji="0" lang="en-US" sz="2000" b="1" i="0" u="none" strike="noStrike" kern="0" cap="none" spc="0" normalizeH="0" baseline="0" noProof="0">
              <a:ln>
                <a:noFill/>
              </a:ln>
              <a:solidFill>
                <a:srgbClr val="FFFFFF"/>
              </a:solidFill>
              <a:effectLst/>
              <a:uLnTx/>
              <a:uFillTx/>
              <a:latin typeface="Meiryo UI" pitchFamily="50"/>
              <a:ea typeface="Meiryo UI" pitchFamily="50"/>
              <a:cs typeface="Meiryo UI" pitchFamily="50"/>
              <a:sym typeface="Arial"/>
              <a:rtl val="0"/>
            </a:endParaRPr>
          </a:p>
        </p:txBody>
      </p:sp>
      <p:sp>
        <p:nvSpPr>
          <p:cNvPr id="34" name="TextBox 16">
            <a:extLst>
              <a:ext uri="{FF2B5EF4-FFF2-40B4-BE49-F238E27FC236}">
                <a16:creationId xmlns:a16="http://schemas.microsoft.com/office/drawing/2014/main" id="{8DA3A702-2219-4922-B73A-91BE2D74AF5D}"/>
              </a:ext>
            </a:extLst>
          </p:cNvPr>
          <p:cNvSpPr txBox="1">
            <a:spLocks noChangeArrowheads="1"/>
          </p:cNvSpPr>
          <p:nvPr/>
        </p:nvSpPr>
        <p:spPr bwMode="auto">
          <a:xfrm>
            <a:off x="20045" y="3957084"/>
            <a:ext cx="11521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ja-JP" altLang="en-US" sz="2000" b="1" i="0" u="sng" strike="noStrike" kern="0" cap="none" spc="0" normalizeH="0" baseline="0" noProof="0">
                <a:ln>
                  <a:noFill/>
                </a:ln>
                <a:solidFill>
                  <a:srgbClr val="000000"/>
                </a:solidFill>
                <a:effectLst/>
                <a:uLnTx/>
                <a:uFillTx/>
                <a:latin typeface="Meiryo UI" pitchFamily="50" charset="-128"/>
                <a:ea typeface="Meiryo UI" pitchFamily="50" charset="-128"/>
                <a:cs typeface="Meiryo UI" pitchFamily="50" charset="-128"/>
                <a:sym typeface="Arial"/>
                <a:rtl val="0"/>
              </a:rPr>
              <a:t>提案の概要</a:t>
            </a:r>
            <a:endParaRPr kumimoji="0" lang="en-US" altLang="ja-JP" sz="2000" b="1" i="0" u="sng" strike="noStrike" kern="0" cap="none" spc="0" normalizeH="0" baseline="0" noProof="0">
              <a:ln>
                <a:noFill/>
              </a:ln>
              <a:solidFill>
                <a:srgbClr val="000000"/>
              </a:solidFill>
              <a:effectLst/>
              <a:uLnTx/>
              <a:uFillTx/>
              <a:latin typeface="Meiryo UI" pitchFamily="50" charset="-128"/>
              <a:ea typeface="Meiryo UI" pitchFamily="50" charset="-128"/>
              <a:cs typeface="Meiryo UI" pitchFamily="50" charset="-128"/>
              <a:sym typeface="Arial"/>
              <a:rtl val="0"/>
            </a:endParaRPr>
          </a:p>
        </p:txBody>
      </p:sp>
      <p:sp>
        <p:nvSpPr>
          <p:cNvPr id="44" name="正方形/長方形 43">
            <a:extLst>
              <a:ext uri="{FF2B5EF4-FFF2-40B4-BE49-F238E27FC236}">
                <a16:creationId xmlns:a16="http://schemas.microsoft.com/office/drawing/2014/main" id="{02081228-292F-48F3-BE9C-B2A53E808973}"/>
              </a:ext>
            </a:extLst>
          </p:cNvPr>
          <p:cNvSpPr/>
          <p:nvPr/>
        </p:nvSpPr>
        <p:spPr>
          <a:xfrm>
            <a:off x="1286186" y="2907468"/>
            <a:ext cx="4877753" cy="332188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u="sng" kern="0" dirty="0">
                <a:solidFill>
                  <a:srgbClr val="000000"/>
                </a:solidFill>
                <a:latin typeface="Meiryo UI" panose="020B0604030504040204" pitchFamily="50" charset="-128"/>
                <a:ea typeface="Meiryo UI" panose="020B0604030504040204" pitchFamily="50" charset="-128"/>
                <a:sym typeface="Arial"/>
                <a:rtl val="0"/>
              </a:rPr>
              <a:t>研修等を通じたアセスメントデータ入手</a:t>
            </a:r>
            <a:endParaRPr kumimoji="1" lang="en-US" altLang="ja-JP" sz="18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対象層に対する育成ニーズを洗い出し、オンライン研修を企画</a:t>
            </a: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kern="0" dirty="0">
                <a:solidFill>
                  <a:srgbClr val="000000"/>
                </a:solidFill>
                <a:latin typeface="Meiryo UI" panose="020B0604030504040204" pitchFamily="50" charset="-128"/>
                <a:ea typeface="Meiryo UI" panose="020B0604030504040204" pitchFamily="50" charset="-128"/>
                <a:sym typeface="Arial"/>
                <a:rtl val="0"/>
              </a:rPr>
              <a:t>ミドルマネジメントに対する育成ニーズとしては、マネジメント強化・キャリア計画・リーダーシップ開発・リモートワークマネジメントがあり、</a:t>
            </a:r>
            <a:r>
              <a:rPr lang="ja-JP" altLang="en-US" sz="1600" kern="0" noProof="0" dirty="0">
                <a:solidFill>
                  <a:srgbClr val="000000"/>
                </a:solidFill>
                <a:latin typeface="Meiryo UI" panose="020B0604030504040204" pitchFamily="50" charset="-128"/>
                <a:ea typeface="Meiryo UI" panose="020B0604030504040204" pitchFamily="50" charset="-128"/>
                <a:sym typeface="Arial"/>
                <a:rtl val="0"/>
              </a:rPr>
              <a:t>これらの育成にニーズに応じて、</a:t>
            </a:r>
            <a:r>
              <a:rPr lang="en-US" altLang="ja-JP" sz="1600" kern="0" dirty="0">
                <a:solidFill>
                  <a:srgbClr val="000000"/>
                </a:solidFill>
                <a:latin typeface="Meiryo UI" panose="020B0604030504040204" pitchFamily="50" charset="-128"/>
                <a:ea typeface="Meiryo UI" panose="020B0604030504040204" pitchFamily="50" charset="-128"/>
                <a:sym typeface="Arial"/>
                <a:rtl val="0"/>
              </a:rPr>
              <a:t>PXT</a:t>
            </a:r>
            <a:r>
              <a:rPr lang="ja-JP" altLang="en-US" sz="1600" kern="0" dirty="0">
                <a:solidFill>
                  <a:srgbClr val="000000"/>
                </a:solidFill>
                <a:latin typeface="Meiryo UI" panose="020B0604030504040204" pitchFamily="50" charset="-128"/>
                <a:ea typeface="Meiryo UI" panose="020B0604030504040204" pitchFamily="50" charset="-128"/>
                <a:sym typeface="Arial"/>
                <a:rtl val="0"/>
              </a:rPr>
              <a:t>を交えた研修を実施する。</a:t>
            </a:r>
            <a:endParaRPr lang="en-US" altLang="ja-JP" sz="1600" kern="0" dirty="0">
              <a:solidFill>
                <a:srgbClr val="000000"/>
              </a:solidFill>
              <a:latin typeface="Meiryo UI" panose="020B0604030504040204" pitchFamily="50" charset="-128"/>
              <a:ea typeface="Meiryo UI" panose="020B0604030504040204" pitchFamily="50" charset="-128"/>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研修を通じて、育成対象者への教育と同時に、アセスメントデータを収集し、人材データの基盤とする。</a:t>
            </a: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28" name="正方形/長方形 27">
            <a:extLst>
              <a:ext uri="{FF2B5EF4-FFF2-40B4-BE49-F238E27FC236}">
                <a16:creationId xmlns:a16="http://schemas.microsoft.com/office/drawing/2014/main" id="{154287A3-865D-4A56-B36B-1F20B39D71A5}"/>
              </a:ext>
            </a:extLst>
          </p:cNvPr>
          <p:cNvSpPr/>
          <p:nvPr/>
        </p:nvSpPr>
        <p:spPr>
          <a:xfrm>
            <a:off x="6366666" y="2891548"/>
            <a:ext cx="5229225" cy="333780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u="sng" kern="0" dirty="0">
                <a:solidFill>
                  <a:srgbClr val="000000"/>
                </a:solidFill>
                <a:latin typeface="Meiryo UI" panose="020B0604030504040204" pitchFamily="50" charset="-128"/>
                <a:ea typeface="Meiryo UI" panose="020B0604030504040204" pitchFamily="50" charset="-128"/>
                <a:sym typeface="Arial"/>
                <a:rtl val="0"/>
              </a:rPr>
              <a:t>データベース化による意思決定支援</a:t>
            </a: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研修を通じて、得られた個人毎のアセスメントデータを分析。分析には、パフォーマンスモデルとのジョブマッチ</a:t>
            </a:r>
            <a:r>
              <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a:t>
            </a: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を活用する。</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kern="0" dirty="0">
                <a:solidFill>
                  <a:srgbClr val="000000"/>
                </a:solidFill>
                <a:latin typeface="Meiryo UI" panose="020B0604030504040204" pitchFamily="50" charset="-128"/>
                <a:ea typeface="Meiryo UI" panose="020B0604030504040204" pitchFamily="50" charset="-128"/>
                <a:sym typeface="Arial"/>
                <a:rtl val="0"/>
              </a:rPr>
              <a:t>整備された人材データは、既存で活用しているタレントマネジメントシステム或いは</a:t>
            </a:r>
            <a:r>
              <a:rPr lang="en-US" altLang="ja-JP" sz="1600" kern="0" dirty="0">
                <a:solidFill>
                  <a:srgbClr val="000000"/>
                </a:solidFill>
                <a:latin typeface="Meiryo UI" panose="020B0604030504040204" pitchFamily="50" charset="-128"/>
                <a:ea typeface="Meiryo UI" panose="020B0604030504040204" pitchFamily="50" charset="-128"/>
                <a:sym typeface="Arial"/>
                <a:rtl val="0"/>
              </a:rPr>
              <a:t>BI</a:t>
            </a:r>
            <a:r>
              <a:rPr lang="ja-JP" altLang="en-US" sz="1600" kern="0" dirty="0">
                <a:solidFill>
                  <a:srgbClr val="000000"/>
                </a:solidFill>
                <a:latin typeface="Meiryo UI" panose="020B0604030504040204" pitchFamily="50" charset="-128"/>
                <a:ea typeface="Meiryo UI" panose="020B0604030504040204" pitchFamily="50" charset="-128"/>
                <a:sym typeface="Arial"/>
                <a:rtl val="0"/>
              </a:rPr>
              <a:t>ツールにダッシュボード化して格納する。</a:t>
            </a:r>
            <a:endParaRPr lang="en-US" altLang="ja-JP" sz="1600" kern="0" dirty="0">
              <a:solidFill>
                <a:srgbClr val="000000"/>
              </a:solidFill>
              <a:latin typeface="Meiryo UI" panose="020B0604030504040204" pitchFamily="50" charset="-128"/>
              <a:ea typeface="Meiryo UI" panose="020B0604030504040204" pitchFamily="50" charset="-128"/>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kern="0" dirty="0">
                <a:solidFill>
                  <a:srgbClr val="000000"/>
                </a:solidFill>
                <a:latin typeface="Meiryo UI" panose="020B0604030504040204" pitchFamily="50" charset="-128"/>
                <a:ea typeface="Meiryo UI" panose="020B0604030504040204" pitchFamily="50" charset="-128"/>
                <a:sym typeface="Arial"/>
                <a:rtl val="0"/>
              </a:rPr>
              <a:t>整理された情報を経営陣や事業</a:t>
            </a:r>
            <a:r>
              <a:rPr lang="en-US" altLang="ja-JP" sz="1600" kern="0" dirty="0">
                <a:solidFill>
                  <a:srgbClr val="000000"/>
                </a:solidFill>
                <a:latin typeface="Meiryo UI" panose="020B0604030504040204" pitchFamily="50" charset="-128"/>
                <a:ea typeface="Meiryo UI" panose="020B0604030504040204" pitchFamily="50" charset="-128"/>
                <a:sym typeface="Arial"/>
                <a:rtl val="0"/>
              </a:rPr>
              <a:t>Top</a:t>
            </a:r>
            <a:r>
              <a:rPr lang="ja-JP" altLang="en-US" sz="1600" kern="0" dirty="0">
                <a:solidFill>
                  <a:srgbClr val="000000"/>
                </a:solidFill>
                <a:latin typeface="Meiryo UI" panose="020B0604030504040204" pitchFamily="50" charset="-128"/>
                <a:ea typeface="Meiryo UI" panose="020B0604030504040204" pitchFamily="50" charset="-128"/>
                <a:sym typeface="Arial"/>
                <a:rtl val="0"/>
              </a:rPr>
              <a:t>に共有し、意思決定に活用する。</a:t>
            </a: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29" name="AutoShape 61">
            <a:extLst>
              <a:ext uri="{FF2B5EF4-FFF2-40B4-BE49-F238E27FC236}">
                <a16:creationId xmlns:a16="http://schemas.microsoft.com/office/drawing/2014/main" id="{481E1331-6133-4547-B5BB-70F915F5EC40}"/>
              </a:ext>
            </a:extLst>
          </p:cNvPr>
          <p:cNvSpPr/>
          <p:nvPr/>
        </p:nvSpPr>
        <p:spPr>
          <a:xfrm>
            <a:off x="6366666" y="1528599"/>
            <a:ext cx="5229224" cy="409907"/>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A9D18E"/>
          </a:solidFill>
          <a:ln w="28575" cap="flat">
            <a:solidFill>
              <a:srgbClr val="FFFFFF"/>
            </a:solidFill>
            <a:prstDash val="solid"/>
            <a:miter/>
          </a:ln>
          <a:effectLst>
            <a:outerShdw dist="38096" dir="2700000" algn="tl">
              <a:srgbClr val="000000">
                <a:alpha val="40000"/>
              </a:srgbClr>
            </a:outerShdw>
          </a:effectLst>
        </p:spPr>
        <p:txBody>
          <a:bodyPr vert="horz" wrap="none" lIns="49845" tIns="49845" rIns="49845" bIns="49845"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000" b="1" i="0" u="none" strike="noStrike" kern="0" cap="none" spc="0" normalizeH="0" baseline="0" noProof="0">
                <a:ln>
                  <a:noFill/>
                </a:ln>
                <a:solidFill>
                  <a:srgbClr val="FFFFFF"/>
                </a:solidFill>
                <a:effectLst/>
                <a:uLnTx/>
                <a:uFillTx/>
                <a:latin typeface="Meiryo UI" pitchFamily="50"/>
                <a:ea typeface="Meiryo UI" pitchFamily="50"/>
                <a:cs typeface="Meiryo UI" pitchFamily="50"/>
                <a:sym typeface="Arial"/>
                <a:rtl val="0"/>
              </a:rPr>
              <a:t>本格導入</a:t>
            </a:r>
            <a:endParaRPr kumimoji="0" lang="en-US" sz="2000" b="1" i="0" u="none" strike="noStrike" kern="0" cap="none" spc="0" normalizeH="0" baseline="0" noProof="0">
              <a:ln>
                <a:noFill/>
              </a:ln>
              <a:solidFill>
                <a:srgbClr val="FFFFFF"/>
              </a:solidFill>
              <a:effectLst/>
              <a:uLnTx/>
              <a:uFillTx/>
              <a:latin typeface="Meiryo UI" pitchFamily="50"/>
              <a:ea typeface="Meiryo UI" pitchFamily="50"/>
              <a:cs typeface="Meiryo UI" pitchFamily="50"/>
              <a:sym typeface="Arial"/>
              <a:rtl val="0"/>
            </a:endParaRPr>
          </a:p>
        </p:txBody>
      </p:sp>
      <p:sp>
        <p:nvSpPr>
          <p:cNvPr id="30" name="テキスト ボックス 25">
            <a:extLst>
              <a:ext uri="{FF2B5EF4-FFF2-40B4-BE49-F238E27FC236}">
                <a16:creationId xmlns:a16="http://schemas.microsoft.com/office/drawing/2014/main" id="{C649EA31-1C4D-4A50-A75C-FDB83EDB5244}"/>
              </a:ext>
            </a:extLst>
          </p:cNvPr>
          <p:cNvSpPr txBox="1">
            <a:spLocks noChangeArrowheads="1"/>
          </p:cNvSpPr>
          <p:nvPr/>
        </p:nvSpPr>
        <p:spPr bwMode="auto">
          <a:xfrm>
            <a:off x="368590" y="93027"/>
            <a:ext cx="85518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57175" marR="0" lvl="0" indent="-257175" algn="l" defTabSz="685800" rtl="0" eaLnBrk="1" fontAlgn="base" latinLnBrk="0" hangingPunct="1">
              <a:lnSpc>
                <a:spcPct val="100000"/>
              </a:lnSpc>
              <a:spcBef>
                <a:spcPts val="900"/>
              </a:spcBef>
              <a:spcAft>
                <a:spcPct val="0"/>
              </a:spcAft>
              <a:buClrTx/>
              <a:buSzTx/>
              <a:buFont typeface="Wingdings" panose="05000000000000000000" pitchFamily="2" charset="2"/>
              <a:buChar char="n"/>
              <a:tabLst/>
              <a:defRPr/>
            </a:pPr>
            <a:r>
              <a:rPr kumimoji="1" lang="ja-JP" altLang="en-US" sz="28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次世代リーダー発掘導入アプローチ</a:t>
            </a:r>
            <a:endParaRPr kumimoji="1" lang="en-US" altLang="ja-JP" sz="28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6" name="四角形: 角を丸くする 5">
            <a:extLst>
              <a:ext uri="{FF2B5EF4-FFF2-40B4-BE49-F238E27FC236}">
                <a16:creationId xmlns:a16="http://schemas.microsoft.com/office/drawing/2014/main" id="{10B7178C-8D50-42B6-8DAA-20A62BEC3252}"/>
              </a:ext>
            </a:extLst>
          </p:cNvPr>
          <p:cNvSpPr/>
          <p:nvPr/>
        </p:nvSpPr>
        <p:spPr>
          <a:xfrm>
            <a:off x="1457325" y="2143125"/>
            <a:ext cx="4438650" cy="6286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rPr>
              <a:t>導入しやすく効果をイメージできる</a:t>
            </a:r>
          </a:p>
        </p:txBody>
      </p:sp>
      <p:sp>
        <p:nvSpPr>
          <p:cNvPr id="35" name="四角形: 角を丸くする 34">
            <a:extLst>
              <a:ext uri="{FF2B5EF4-FFF2-40B4-BE49-F238E27FC236}">
                <a16:creationId xmlns:a16="http://schemas.microsoft.com/office/drawing/2014/main" id="{F37EF39C-2A9F-4F56-B771-DD70E51E155B}"/>
              </a:ext>
            </a:extLst>
          </p:cNvPr>
          <p:cNvSpPr/>
          <p:nvPr/>
        </p:nvSpPr>
        <p:spPr>
          <a:xfrm>
            <a:off x="6761953" y="2143125"/>
            <a:ext cx="4438650" cy="6286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rPr>
              <a:t>課題解決への高い効果が期待できる</a:t>
            </a:r>
          </a:p>
        </p:txBody>
      </p:sp>
      <p:sp>
        <p:nvSpPr>
          <p:cNvPr id="2" name="フッター プレースホルダー 1">
            <a:extLst>
              <a:ext uri="{FF2B5EF4-FFF2-40B4-BE49-F238E27FC236}">
                <a16:creationId xmlns:a16="http://schemas.microsoft.com/office/drawing/2014/main" id="{329EF11C-52E7-9E5A-4CC8-60BAF9C30E66}"/>
              </a:ext>
            </a:extLst>
          </p:cNvPr>
          <p:cNvSpPr>
            <a:spLocks noGrp="1"/>
          </p:cNvSpPr>
          <p:nvPr>
            <p:ph type="ftr" idx="11"/>
          </p:nvPr>
        </p:nvSpPr>
        <p:spPr/>
        <p:txBody>
          <a:bodyPr/>
          <a:lstStyle/>
          <a:p>
            <a:r>
              <a:rPr lang="en-US" dirty="0"/>
              <a:t>Copyright©️ 2023 HRD, Inc. All Rights Reserved. Strictly Confidential.</a:t>
            </a:r>
          </a:p>
        </p:txBody>
      </p:sp>
    </p:spTree>
    <p:extLst>
      <p:ext uri="{BB962C8B-B14F-4D97-AF65-F5344CB8AC3E}">
        <p14:creationId xmlns:p14="http://schemas.microsoft.com/office/powerpoint/2010/main" val="17702495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8" grpId="0" animBg="1"/>
      <p:bldP spid="6"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EAFF062-C323-4E4C-8443-A6566516F632}"/>
              </a:ext>
            </a:extLst>
          </p:cNvPr>
          <p:cNvSpPr/>
          <p:nvPr/>
        </p:nvSpPr>
        <p:spPr>
          <a:xfrm>
            <a:off x="0" y="1752600"/>
            <a:ext cx="12192000" cy="266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1555" name="タイトル 3">
            <a:extLst>
              <a:ext uri="{FF2B5EF4-FFF2-40B4-BE49-F238E27FC236}">
                <a16:creationId xmlns:a16="http://schemas.microsoft.com/office/drawing/2014/main" id="{B4BD719E-F4F7-45E9-880F-E219F305919B}"/>
              </a:ext>
            </a:extLst>
          </p:cNvPr>
          <p:cNvSpPr>
            <a:spLocks noGrp="1"/>
          </p:cNvSpPr>
          <p:nvPr>
            <p:ph type="ctrTitle" idx="4294967295"/>
          </p:nvPr>
        </p:nvSpPr>
        <p:spPr>
          <a:xfrm>
            <a:off x="0" y="2351087"/>
            <a:ext cx="12192000" cy="1470025"/>
          </a:xfrm>
        </p:spPr>
        <p:txBody>
          <a:bodyPr/>
          <a:lstStyle/>
          <a:p>
            <a:r>
              <a:rPr kumimoji="1" lang="ja-JP" altLang="en-US" sz="4000" b="1">
                <a:latin typeface="ＭＳ Ｐゴシック" panose="020B0600070205080204" pitchFamily="50" charset="-128"/>
              </a:rPr>
              <a:t>人事戦略に基づいた</a:t>
            </a:r>
            <a:br>
              <a:rPr kumimoji="1" lang="en-US" altLang="ja-JP" sz="4000" b="1">
                <a:latin typeface="ＭＳ Ｐゴシック" panose="020B0600070205080204" pitchFamily="50" charset="-128"/>
              </a:rPr>
            </a:br>
            <a:r>
              <a:rPr kumimoji="1" lang="ja-JP" altLang="en-US" sz="4000" b="1">
                <a:latin typeface="ＭＳ Ｐゴシック" panose="020B0600070205080204" pitchFamily="50" charset="-128"/>
              </a:rPr>
              <a:t>人材アセスメント導入の考え方</a:t>
            </a:r>
          </a:p>
        </p:txBody>
      </p:sp>
      <p:sp>
        <p:nvSpPr>
          <p:cNvPr id="2" name="スライド番号プレースホルダー 1">
            <a:extLst>
              <a:ext uri="{FF2B5EF4-FFF2-40B4-BE49-F238E27FC236}">
                <a16:creationId xmlns:a16="http://schemas.microsoft.com/office/drawing/2014/main" id="{D1B19D98-DF2C-405E-AFED-EDCCA99DA71D}"/>
              </a:ext>
            </a:extLst>
          </p:cNvPr>
          <p:cNvSpPr>
            <a:spLocks noGrp="1"/>
          </p:cNvSpPr>
          <p:nvPr>
            <p:ph type="sldNum" sz="quarter" idx="13"/>
          </p:nvPr>
        </p:nvSpPr>
        <p:spPr>
          <a:xfrm>
            <a:off x="8737600" y="6356350"/>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BEF75-FF43-4DF7-B655-4DC0BB50B88E}" type="slidenum">
              <a:rPr kumimoji="0" lang="en-US" altLang="ja-JP" sz="14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ja-JP" sz="14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
        <p:nvSpPr>
          <p:cNvPr id="3" name="フッター プレースホルダー 2">
            <a:extLst>
              <a:ext uri="{FF2B5EF4-FFF2-40B4-BE49-F238E27FC236}">
                <a16:creationId xmlns:a16="http://schemas.microsoft.com/office/drawing/2014/main" id="{C4AA436F-F89B-A36E-2F9F-245673709A43}"/>
              </a:ext>
            </a:extLst>
          </p:cNvPr>
          <p:cNvSpPr>
            <a:spLocks noGrp="1"/>
          </p:cNvSpPr>
          <p:nvPr>
            <p:ph type="ftr" sz="quarter" idx="11"/>
          </p:nvPr>
        </p:nvSpPr>
        <p:spPr>
          <a:xfrm>
            <a:off x="4165600" y="6356350"/>
            <a:ext cx="3860800" cy="365125"/>
          </a:xfrm>
        </p:spPr>
        <p:txBody>
          <a:bodyPr/>
          <a:lstStyle/>
          <a:p>
            <a:pPr>
              <a:defRPr/>
            </a:pPr>
            <a:r>
              <a:rPr lang="en-US" dirty="0"/>
              <a:t>Copyright©️ 2023 HRD, Inc. All Rights Reserved. Strictly Confidential.</a:t>
            </a:r>
          </a:p>
        </p:txBody>
      </p:sp>
    </p:spTree>
    <p:extLst>
      <p:ext uri="{BB962C8B-B14F-4D97-AF65-F5344CB8AC3E}">
        <p14:creationId xmlns:p14="http://schemas.microsoft.com/office/powerpoint/2010/main" val="3564213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19">
            <a:extLst>
              <a:ext uri="{FF2B5EF4-FFF2-40B4-BE49-F238E27FC236}">
                <a16:creationId xmlns:a16="http://schemas.microsoft.com/office/drawing/2014/main" id="{B38F3241-3BA0-45C0-8DEC-F7F5E1144780}"/>
              </a:ext>
            </a:extLst>
          </p:cNvPr>
          <p:cNvSpPr txBox="1"/>
          <p:nvPr/>
        </p:nvSpPr>
        <p:spPr>
          <a:xfrm>
            <a:off x="194404" y="145705"/>
            <a:ext cx="7619779" cy="465497"/>
          </a:xfrm>
          <a:prstGeom prst="rect">
            <a:avLst/>
          </a:prstGeom>
          <a:noFill/>
          <a:ln>
            <a:noFill/>
          </a:ln>
        </p:spPr>
        <p:txBody>
          <a:bodyPr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ja-JP" altLang="en-US" sz="2000" b="1" i="0" u="none" strike="noStrike" kern="0" cap="none" spc="0" normalizeH="0" baseline="0" noProof="0" dirty="0">
                <a:ln>
                  <a:noFill/>
                </a:ln>
                <a:solidFill>
                  <a:srgbClr val="3BA3AB"/>
                </a:solidFill>
                <a:effectLst/>
                <a:uLnTx/>
                <a:uFillTx/>
                <a:latin typeface="Calibri"/>
                <a:ea typeface="Calibri"/>
                <a:cs typeface="Calibri"/>
                <a:sym typeface="Calibri"/>
                <a:rtl val="0"/>
              </a:rPr>
              <a:t>＜事例：</a:t>
            </a:r>
            <a:r>
              <a:rPr kumimoji="0" lang="ja-JP" altLang="en-US" sz="2000" b="1" kern="0" dirty="0">
                <a:solidFill>
                  <a:srgbClr val="3BA3AB"/>
                </a:solidFill>
                <a:latin typeface="Calibri"/>
                <a:ea typeface="Calibri"/>
                <a:cs typeface="Calibri"/>
                <a:sym typeface="Calibri"/>
                <a:rtl val="0"/>
              </a:rPr>
              <a:t>製造業</a:t>
            </a:r>
            <a:r>
              <a:rPr kumimoji="0" lang="ja-JP" altLang="en-US" sz="2000" b="1" i="0" u="none" strike="noStrike" kern="0" cap="none" spc="0" normalizeH="0" baseline="0" noProof="0" dirty="0">
                <a:ln>
                  <a:noFill/>
                </a:ln>
                <a:solidFill>
                  <a:srgbClr val="3BA3AB"/>
                </a:solidFill>
                <a:effectLst/>
                <a:uLnTx/>
                <a:uFillTx/>
                <a:latin typeface="Calibri"/>
                <a:ea typeface="Calibri"/>
                <a:cs typeface="Calibri"/>
                <a:sym typeface="Calibri"/>
                <a:rtl val="0"/>
              </a:rPr>
              <a:t>＞　　</a:t>
            </a:r>
            <a:r>
              <a:rPr kumimoji="0" lang="ja-JP" altLang="en-US" sz="2000" b="0" i="0" u="none" strike="noStrike" kern="0" cap="none" spc="0" normalizeH="0" baseline="0" noProof="0" dirty="0">
                <a:ln>
                  <a:noFill/>
                </a:ln>
                <a:solidFill>
                  <a:srgbClr val="3BA3AB"/>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　</a:t>
            </a:r>
            <a:endParaRPr kumimoji="0" lang="en-US" altLang="ja-JP" sz="2000" b="0" i="0" u="none" strike="noStrike" kern="1200" cap="none" spc="0" normalizeH="0" baseline="0" noProof="0" dirty="0">
              <a:ln>
                <a:noFill/>
              </a:ln>
              <a:solidFill>
                <a:srgbClr val="4CB8C1"/>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US" sz="2400" b="1" i="0" u="none" strike="noStrike" kern="0" cap="none" spc="0" normalizeH="0" baseline="0" noProof="0" dirty="0">
              <a:ln>
                <a:noFill/>
              </a:ln>
              <a:solidFill>
                <a:srgbClr val="595959"/>
              </a:solidFill>
              <a:effectLst/>
              <a:uLnTx/>
              <a:uFillTx/>
              <a:latin typeface="Calibri"/>
              <a:ea typeface="Calibri"/>
              <a:cs typeface="Calibri"/>
              <a:sym typeface="Calibri"/>
              <a:rtl val="0"/>
            </a:endParaRPr>
          </a:p>
        </p:txBody>
      </p:sp>
      <p:grpSp>
        <p:nvGrpSpPr>
          <p:cNvPr id="80" name="グループ化 12">
            <a:extLst>
              <a:ext uri="{FF2B5EF4-FFF2-40B4-BE49-F238E27FC236}">
                <a16:creationId xmlns:a16="http://schemas.microsoft.com/office/drawing/2014/main" id="{1A5AA757-4EAC-4D3B-871A-85039E17667A}"/>
              </a:ext>
            </a:extLst>
          </p:cNvPr>
          <p:cNvGrpSpPr>
            <a:grpSpLocks/>
          </p:cNvGrpSpPr>
          <p:nvPr/>
        </p:nvGrpSpPr>
        <p:grpSpPr bwMode="auto">
          <a:xfrm>
            <a:off x="8092906" y="4605246"/>
            <a:ext cx="3731694" cy="2087297"/>
            <a:chOff x="4434011" y="4552445"/>
            <a:chExt cx="3502321" cy="2132297"/>
          </a:xfrm>
        </p:grpSpPr>
        <p:sp>
          <p:nvSpPr>
            <p:cNvPr id="81" name="Shape 337">
              <a:extLst>
                <a:ext uri="{FF2B5EF4-FFF2-40B4-BE49-F238E27FC236}">
                  <a16:creationId xmlns:a16="http://schemas.microsoft.com/office/drawing/2014/main" id="{8D75AA7E-46E1-4320-83B4-09FAF82B99E8}"/>
                </a:ext>
              </a:extLst>
            </p:cNvPr>
            <p:cNvSpPr>
              <a:spLocks noChangeArrowheads="1"/>
            </p:cNvSpPr>
            <p:nvPr/>
          </p:nvSpPr>
          <p:spPr bwMode="auto">
            <a:xfrm>
              <a:off x="4434011" y="4932142"/>
              <a:ext cx="3502321" cy="1752600"/>
            </a:xfrm>
            <a:prstGeom prst="rect">
              <a:avLst/>
            </a:prstGeom>
            <a:solidFill>
              <a:schemeClr val="bg1"/>
            </a:solidFill>
            <a:ln w="12700">
              <a:solidFill>
                <a:srgbClr val="4CB8C1"/>
              </a:solidFill>
              <a:round/>
              <a:headEnd/>
              <a:tailEnd/>
            </a:ln>
          </p:spPr>
          <p:txBody>
            <a:bodyPr lIns="84392" tIns="42185" rIns="84392" bIns="42185"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ja-JP" sz="1600" b="0" i="0" u="none" strike="noStrike" kern="0" cap="none" spc="0" normalizeH="0" baseline="0" noProof="0">
                <a:ln>
                  <a:noFill/>
                </a:ln>
                <a:solidFill>
                  <a:srgbClr val="000000"/>
                </a:solidFill>
                <a:effectLst/>
                <a:uLnTx/>
                <a:uFillTx/>
                <a:latin typeface="Calibri" pitchFamily="34" charset="0"/>
                <a:ea typeface="ＭＳ Ｐゴシック" charset="-128"/>
                <a:cs typeface="Arial"/>
                <a:sym typeface="Calibri" pitchFamily="34" charset="0"/>
                <a:rtl val="0"/>
              </a:endParaRPr>
            </a:p>
          </p:txBody>
        </p:sp>
        <p:sp>
          <p:nvSpPr>
            <p:cNvPr id="82" name="Shape 137">
              <a:extLst>
                <a:ext uri="{FF2B5EF4-FFF2-40B4-BE49-F238E27FC236}">
                  <a16:creationId xmlns:a16="http://schemas.microsoft.com/office/drawing/2014/main" id="{507A2186-B831-4073-B0F8-CEB3C5FE4BBF}"/>
                </a:ext>
              </a:extLst>
            </p:cNvPr>
            <p:cNvSpPr txBox="1">
              <a:spLocks noChangeArrowheads="1"/>
            </p:cNvSpPr>
            <p:nvPr/>
          </p:nvSpPr>
          <p:spPr bwMode="auto">
            <a:xfrm>
              <a:off x="4434011" y="4552445"/>
              <a:ext cx="3502321" cy="403940"/>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392" tIns="42185" rIns="84392" bIns="42185"/>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0" fontAlgn="auto" latinLnBrk="0" hangingPunct="0">
                <a:lnSpc>
                  <a:spcPct val="100000"/>
                </a:lnSpc>
                <a:spcBef>
                  <a:spcPts val="0"/>
                </a:spcBef>
                <a:spcAft>
                  <a:spcPts val="0"/>
                </a:spcAft>
                <a:buClrTx/>
                <a:buSzPct val="25000"/>
                <a:buFontTx/>
                <a:buNone/>
                <a:tabLst/>
                <a:defRPr/>
              </a:pPr>
              <a:r>
                <a:rPr kumimoji="1" lang="ja-JP" altLang="en-US" sz="1800" b="1" i="0" u="none" strike="noStrike" kern="0" cap="none" spc="0" normalizeH="0" baseline="0" noProof="0" dirty="0">
                  <a:ln>
                    <a:noFill/>
                  </a:ln>
                  <a:solidFill>
                    <a:srgbClr val="FFFFFF"/>
                  </a:solidFill>
                  <a:effectLst/>
                  <a:uLnTx/>
                  <a:uFillTx/>
                  <a:latin typeface="Calibri" pitchFamily="34" charset="0"/>
                  <a:ea typeface="ＭＳ Ｐゴシック" charset="-128"/>
                  <a:cs typeface="Arial"/>
                  <a:sym typeface="Calibri" pitchFamily="34" charset="0"/>
                  <a:rtl val="0"/>
                </a:rPr>
                <a:t>成果</a:t>
              </a:r>
              <a:endParaRPr kumimoji="1" lang="en-US" altLang="ja-JP" sz="1800" b="1" i="0" u="none" strike="noStrike" kern="0" cap="none" spc="0" normalizeH="0" baseline="0" noProof="0" dirty="0">
                <a:ln>
                  <a:noFill/>
                </a:ln>
                <a:solidFill>
                  <a:srgbClr val="FFFFFF"/>
                </a:solidFill>
                <a:effectLst/>
                <a:uLnTx/>
                <a:uFillTx/>
                <a:latin typeface="Calibri" pitchFamily="34" charset="0"/>
                <a:ea typeface="ＭＳ Ｐゴシック" charset="-128"/>
                <a:cs typeface="Arial"/>
                <a:sym typeface="Calibri" pitchFamily="34" charset="0"/>
                <a:rtl val="0"/>
              </a:endParaRPr>
            </a:p>
          </p:txBody>
        </p:sp>
      </p:grpSp>
      <p:sp>
        <p:nvSpPr>
          <p:cNvPr id="83" name="スライド番号プレースホルダー 1">
            <a:extLst>
              <a:ext uri="{FF2B5EF4-FFF2-40B4-BE49-F238E27FC236}">
                <a16:creationId xmlns:a16="http://schemas.microsoft.com/office/drawing/2014/main" id="{26145EC0-F9A7-4CD8-8091-1552437C9E1C}"/>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0D6B07-D559-43D7-916B-DC613E757400}" type="slidenum">
              <a:rPr kumimoji="0" lang="en-US" altLang="ja-JP" sz="1200" b="0" i="0" u="none" strike="noStrike" kern="0" cap="none" spc="0" normalizeH="0" baseline="0" noProof="0" dirty="0" smtClean="0">
                <a:ln>
                  <a:noFill/>
                </a:ln>
                <a:solidFill>
                  <a:srgbClr val="898989"/>
                </a:solidFill>
                <a:effectLst/>
                <a:uLnTx/>
                <a:uFillTx/>
                <a:latin typeface="Calibri" pitchFamily="34" charset="0"/>
                <a:ea typeface="ＭＳ Ｐゴシック" panose="020B0600070205080204" pitchFamily="50" charset="-128"/>
                <a:cs typeface="Arial"/>
                <a:sym typeface="Arial"/>
                <a:rtl val="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ja-JP" sz="1200" b="0" i="0" u="none" strike="noStrike" kern="0" cap="none" spc="0" normalizeH="0" baseline="0" noProof="0" dirty="0">
              <a:ln>
                <a:noFill/>
              </a:ln>
              <a:solidFill>
                <a:srgbClr val="898989"/>
              </a:solidFill>
              <a:effectLst/>
              <a:uLnTx/>
              <a:uFillTx/>
              <a:latin typeface="Calibri" pitchFamily="34" charset="0"/>
              <a:ea typeface="ＭＳ Ｐゴシック" panose="020B0600070205080204" pitchFamily="50" charset="-128"/>
              <a:cs typeface="Arial"/>
              <a:sym typeface="Arial"/>
              <a:rtl val="0"/>
            </a:endParaRPr>
          </a:p>
        </p:txBody>
      </p:sp>
      <p:grpSp>
        <p:nvGrpSpPr>
          <p:cNvPr id="84" name="グループ化 2">
            <a:extLst>
              <a:ext uri="{FF2B5EF4-FFF2-40B4-BE49-F238E27FC236}">
                <a16:creationId xmlns:a16="http://schemas.microsoft.com/office/drawing/2014/main" id="{C65EC57D-49B8-4705-93F0-76A39E39F653}"/>
              </a:ext>
            </a:extLst>
          </p:cNvPr>
          <p:cNvGrpSpPr>
            <a:grpSpLocks/>
          </p:cNvGrpSpPr>
          <p:nvPr/>
        </p:nvGrpSpPr>
        <p:grpSpPr bwMode="auto">
          <a:xfrm>
            <a:off x="173188" y="4598004"/>
            <a:ext cx="4019472" cy="2094541"/>
            <a:chOff x="527281" y="4532201"/>
            <a:chExt cx="3516567" cy="2147326"/>
          </a:xfrm>
        </p:grpSpPr>
        <p:sp>
          <p:nvSpPr>
            <p:cNvPr id="85" name="Shape 330">
              <a:extLst>
                <a:ext uri="{FF2B5EF4-FFF2-40B4-BE49-F238E27FC236}">
                  <a16:creationId xmlns:a16="http://schemas.microsoft.com/office/drawing/2014/main" id="{213EDB39-F417-4CB3-AA9E-BDF85A70E873}"/>
                </a:ext>
              </a:extLst>
            </p:cNvPr>
            <p:cNvSpPr>
              <a:spLocks noChangeArrowheads="1"/>
            </p:cNvSpPr>
            <p:nvPr/>
          </p:nvSpPr>
          <p:spPr bwMode="auto">
            <a:xfrm>
              <a:off x="541526" y="4926927"/>
              <a:ext cx="3502322" cy="1752600"/>
            </a:xfrm>
            <a:prstGeom prst="rect">
              <a:avLst/>
            </a:prstGeom>
            <a:solidFill>
              <a:schemeClr val="bg1"/>
            </a:solidFill>
            <a:ln w="12700">
              <a:solidFill>
                <a:srgbClr val="4CB8C1"/>
              </a:solidFill>
              <a:round/>
              <a:headEnd/>
              <a:tailEnd/>
            </a:ln>
          </p:spPr>
          <p:txBody>
            <a:bodyPr lIns="84392" tIns="42185" rIns="84392" bIns="42185"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ja-JP" altLang="ja-JP" sz="1400" b="0" i="0" u="none" strike="noStrike" kern="0" cap="none" spc="0" normalizeH="0" baseline="0" noProof="0">
                <a:ln>
                  <a:noFill/>
                </a:ln>
                <a:solidFill>
                  <a:srgbClr val="000000"/>
                </a:solidFill>
                <a:effectLst/>
                <a:uLnTx/>
                <a:uFillTx/>
                <a:latin typeface="Calibri" pitchFamily="34" charset="0"/>
                <a:ea typeface="ＭＳ Ｐゴシック" charset="-128"/>
                <a:cs typeface="Arial"/>
                <a:sym typeface="Calibri" pitchFamily="34" charset="0"/>
                <a:rtl val="0"/>
              </a:endParaRPr>
            </a:p>
          </p:txBody>
        </p:sp>
        <p:sp>
          <p:nvSpPr>
            <p:cNvPr id="86" name="Shape 137">
              <a:extLst>
                <a:ext uri="{FF2B5EF4-FFF2-40B4-BE49-F238E27FC236}">
                  <a16:creationId xmlns:a16="http://schemas.microsoft.com/office/drawing/2014/main" id="{8E21FFF0-E730-4860-A9F2-7A1DFD5F059D}"/>
                </a:ext>
              </a:extLst>
            </p:cNvPr>
            <p:cNvSpPr txBox="1">
              <a:spLocks noChangeArrowheads="1"/>
            </p:cNvSpPr>
            <p:nvPr/>
          </p:nvSpPr>
          <p:spPr bwMode="auto">
            <a:xfrm>
              <a:off x="527281" y="4532201"/>
              <a:ext cx="3509248" cy="442616"/>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392" tIns="42185" rIns="84392" bIns="42185"/>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0" fontAlgn="auto" latinLnBrk="0" hangingPunct="0">
                <a:lnSpc>
                  <a:spcPct val="100000"/>
                </a:lnSpc>
                <a:spcBef>
                  <a:spcPts val="0"/>
                </a:spcBef>
                <a:spcAft>
                  <a:spcPts val="0"/>
                </a:spcAft>
                <a:buClrTx/>
                <a:buSzPct val="25000"/>
                <a:buFontTx/>
                <a:buNone/>
                <a:tabLst/>
                <a:defRPr/>
              </a:pPr>
              <a:r>
                <a:rPr kumimoji="1" lang="ja-JP" altLang="en-US" sz="1800" b="1" i="0" u="none" strike="noStrike" kern="0" cap="none" spc="0" normalizeH="0" baseline="0" noProof="0">
                  <a:ln>
                    <a:noFill/>
                  </a:ln>
                  <a:solidFill>
                    <a:srgbClr val="FFFFFF"/>
                  </a:solidFill>
                  <a:effectLst/>
                  <a:uLnTx/>
                  <a:uFillTx/>
                  <a:latin typeface="Calibri" pitchFamily="34" charset="0"/>
                  <a:ea typeface="ＭＳ Ｐゴシック" charset="-128"/>
                  <a:cs typeface="Arial"/>
                  <a:sym typeface="Calibri" pitchFamily="34" charset="0"/>
                  <a:rtl val="0"/>
                </a:rPr>
                <a:t>背景</a:t>
              </a:r>
              <a:endParaRPr kumimoji="1" lang="en-US" altLang="ja-JP" sz="1800" b="1" i="0" u="none" strike="noStrike" kern="0" cap="none" spc="0" normalizeH="0" baseline="0" noProof="0">
                <a:ln>
                  <a:noFill/>
                </a:ln>
                <a:solidFill>
                  <a:srgbClr val="FFFFFF"/>
                </a:solidFill>
                <a:effectLst/>
                <a:uLnTx/>
                <a:uFillTx/>
                <a:latin typeface="Calibri" pitchFamily="34" charset="0"/>
                <a:ea typeface="ＭＳ Ｐゴシック" charset="-128"/>
                <a:cs typeface="Arial"/>
                <a:sym typeface="Calibri" pitchFamily="34" charset="0"/>
                <a:rtl val="0"/>
              </a:endParaRPr>
            </a:p>
          </p:txBody>
        </p:sp>
      </p:grpSp>
      <p:grpSp>
        <p:nvGrpSpPr>
          <p:cNvPr id="87" name="グループ化 12">
            <a:extLst>
              <a:ext uri="{FF2B5EF4-FFF2-40B4-BE49-F238E27FC236}">
                <a16:creationId xmlns:a16="http://schemas.microsoft.com/office/drawing/2014/main" id="{0EA411BC-FC65-4061-B628-2122E3E1A7AB}"/>
              </a:ext>
            </a:extLst>
          </p:cNvPr>
          <p:cNvGrpSpPr>
            <a:grpSpLocks/>
          </p:cNvGrpSpPr>
          <p:nvPr/>
        </p:nvGrpSpPr>
        <p:grpSpPr bwMode="auto">
          <a:xfrm>
            <a:off x="4276936" y="4605247"/>
            <a:ext cx="3731694" cy="2087297"/>
            <a:chOff x="4434011" y="4506851"/>
            <a:chExt cx="3502321" cy="2177891"/>
          </a:xfrm>
        </p:grpSpPr>
        <p:sp>
          <p:nvSpPr>
            <p:cNvPr id="88" name="Shape 337">
              <a:extLst>
                <a:ext uri="{FF2B5EF4-FFF2-40B4-BE49-F238E27FC236}">
                  <a16:creationId xmlns:a16="http://schemas.microsoft.com/office/drawing/2014/main" id="{21C742B7-6F8D-43A8-B2AA-6956393AF17F}"/>
                </a:ext>
              </a:extLst>
            </p:cNvPr>
            <p:cNvSpPr>
              <a:spLocks noChangeArrowheads="1"/>
            </p:cNvSpPr>
            <p:nvPr/>
          </p:nvSpPr>
          <p:spPr bwMode="auto">
            <a:xfrm>
              <a:off x="4434011" y="4932142"/>
              <a:ext cx="3502321" cy="1752600"/>
            </a:xfrm>
            <a:prstGeom prst="rect">
              <a:avLst/>
            </a:prstGeom>
            <a:solidFill>
              <a:schemeClr val="bg1"/>
            </a:solidFill>
            <a:ln w="12700">
              <a:solidFill>
                <a:srgbClr val="4CB8C1"/>
              </a:solidFill>
              <a:round/>
              <a:headEnd/>
              <a:tailEnd/>
            </a:ln>
          </p:spPr>
          <p:txBody>
            <a:bodyPr lIns="84392" tIns="42185" rIns="84392" bIns="42185"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ja-JP" sz="1600" b="0" i="0" u="none" strike="noStrike" kern="0" cap="none" spc="0" normalizeH="0" baseline="0" noProof="0">
                <a:ln>
                  <a:noFill/>
                </a:ln>
                <a:solidFill>
                  <a:srgbClr val="000000"/>
                </a:solidFill>
                <a:effectLst/>
                <a:uLnTx/>
                <a:uFillTx/>
                <a:latin typeface="Calibri" pitchFamily="34" charset="0"/>
                <a:ea typeface="ＭＳ Ｐゴシック" charset="-128"/>
                <a:cs typeface="Arial"/>
                <a:sym typeface="Calibri" pitchFamily="34" charset="0"/>
                <a:rtl val="0"/>
              </a:endParaRPr>
            </a:p>
          </p:txBody>
        </p:sp>
        <p:sp>
          <p:nvSpPr>
            <p:cNvPr id="89" name="Shape 137">
              <a:extLst>
                <a:ext uri="{FF2B5EF4-FFF2-40B4-BE49-F238E27FC236}">
                  <a16:creationId xmlns:a16="http://schemas.microsoft.com/office/drawing/2014/main" id="{C8529927-110F-46DD-B74E-27C0A4AFB344}"/>
                </a:ext>
              </a:extLst>
            </p:cNvPr>
            <p:cNvSpPr txBox="1">
              <a:spLocks noChangeArrowheads="1"/>
            </p:cNvSpPr>
            <p:nvPr/>
          </p:nvSpPr>
          <p:spPr bwMode="auto">
            <a:xfrm>
              <a:off x="4434011" y="4506851"/>
              <a:ext cx="3502321" cy="449534"/>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392" tIns="42185" rIns="84392" bIns="42185"/>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0" fontAlgn="auto" latinLnBrk="0" hangingPunct="0">
                <a:lnSpc>
                  <a:spcPct val="100000"/>
                </a:lnSpc>
                <a:spcBef>
                  <a:spcPts val="0"/>
                </a:spcBef>
                <a:spcAft>
                  <a:spcPts val="0"/>
                </a:spcAft>
                <a:buClrTx/>
                <a:buSzPct val="25000"/>
                <a:buFontTx/>
                <a:buNone/>
                <a:tabLst/>
                <a:defRPr/>
              </a:pPr>
              <a:r>
                <a:rPr kumimoji="1" lang="ja-JP" altLang="en-US" sz="1800" b="1" i="0" u="none" strike="noStrike" kern="0" cap="none" spc="0" normalizeH="0" baseline="0" noProof="0">
                  <a:ln>
                    <a:noFill/>
                  </a:ln>
                  <a:solidFill>
                    <a:srgbClr val="FFFFFF"/>
                  </a:solidFill>
                  <a:effectLst/>
                  <a:uLnTx/>
                  <a:uFillTx/>
                  <a:latin typeface="Calibri" pitchFamily="34" charset="0"/>
                  <a:ea typeface="ＭＳ Ｐゴシック" charset="-128"/>
                  <a:cs typeface="Arial"/>
                  <a:sym typeface="Calibri" pitchFamily="34" charset="0"/>
                  <a:rtl val="0"/>
                </a:rPr>
                <a:t>ソリューション</a:t>
              </a:r>
              <a:endParaRPr kumimoji="1" lang="en-US" altLang="ja-JP" sz="1800" b="1" i="0" u="none" strike="noStrike" kern="0" cap="none" spc="0" normalizeH="0" baseline="0" noProof="0">
                <a:ln>
                  <a:noFill/>
                </a:ln>
                <a:solidFill>
                  <a:srgbClr val="FFFFFF"/>
                </a:solidFill>
                <a:effectLst/>
                <a:uLnTx/>
                <a:uFillTx/>
                <a:latin typeface="Calibri" pitchFamily="34" charset="0"/>
                <a:ea typeface="ＭＳ Ｐゴシック" charset="-128"/>
                <a:cs typeface="Arial"/>
                <a:sym typeface="Calibri" pitchFamily="34" charset="0"/>
                <a:rtl val="0"/>
              </a:endParaRPr>
            </a:p>
          </p:txBody>
        </p:sp>
      </p:grpSp>
      <p:sp>
        <p:nvSpPr>
          <p:cNvPr id="90" name="Shape 298">
            <a:extLst>
              <a:ext uri="{FF2B5EF4-FFF2-40B4-BE49-F238E27FC236}">
                <a16:creationId xmlns:a16="http://schemas.microsoft.com/office/drawing/2014/main" id="{4630A9EF-D2BA-4B36-A802-C308D72D1A93}"/>
              </a:ext>
            </a:extLst>
          </p:cNvPr>
          <p:cNvSpPr txBox="1"/>
          <p:nvPr/>
        </p:nvSpPr>
        <p:spPr>
          <a:xfrm>
            <a:off x="143888" y="5149798"/>
            <a:ext cx="4003190" cy="880713"/>
          </a:xfrm>
          <a:prstGeom prst="rect">
            <a:avLst/>
          </a:prstGeom>
          <a:noFill/>
          <a:ln>
            <a:noFill/>
          </a:ln>
        </p:spPr>
        <p:txBody>
          <a:bodyPr lIns="84392" tIns="42185" rIns="84392" bIns="42185" anchor="t" anchorCtr="0">
            <a:noAutofit/>
          </a:bodyPr>
          <a:lstStyle/>
          <a:p>
            <a:pPr marL="263776" marR="0" lvl="0" indent="-26377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endParaRPr>
          </a:p>
        </p:txBody>
      </p:sp>
      <p:sp>
        <p:nvSpPr>
          <p:cNvPr id="92" name="Shape 298">
            <a:extLst>
              <a:ext uri="{FF2B5EF4-FFF2-40B4-BE49-F238E27FC236}">
                <a16:creationId xmlns:a16="http://schemas.microsoft.com/office/drawing/2014/main" id="{142FB83C-4207-4847-A838-98494A697F9A}"/>
              </a:ext>
            </a:extLst>
          </p:cNvPr>
          <p:cNvSpPr txBox="1"/>
          <p:nvPr/>
        </p:nvSpPr>
        <p:spPr>
          <a:xfrm>
            <a:off x="223326" y="5218679"/>
            <a:ext cx="3780967" cy="954106"/>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Calibri"/>
              </a:rPr>
              <a:t>海外進出含めた事業戦略実行を担う</a:t>
            </a:r>
            <a:br>
              <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Calibri"/>
              </a:rPr>
            </a:b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Calibri"/>
              </a:rPr>
              <a:t>　人材登用と育成を急ぎたい</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endParaRPr>
          </a:p>
          <a:p>
            <a:pPr marL="0" marR="0" lvl="0" indent="0" algn="l" defTabSz="914400" rtl="0" eaLnBrk="1" fontAlgn="auto" latinLnBrk="0" hangingPunct="1">
              <a:lnSpc>
                <a:spcPct val="100000"/>
              </a:lnSpc>
              <a:spcBef>
                <a:spcPts val="0"/>
              </a:spcBef>
              <a:spcAft>
                <a:spcPts val="0"/>
              </a:spcAft>
              <a:buClr>
                <a:srgbClr val="FFFFFF"/>
              </a:buClr>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endParaRPr>
          </a:p>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 登用候補のボリュームゾーンである課長</a:t>
            </a:r>
            <a:b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b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   </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が層がみえないという課題</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94" name="Shape 309">
            <a:extLst>
              <a:ext uri="{FF2B5EF4-FFF2-40B4-BE49-F238E27FC236}">
                <a16:creationId xmlns:a16="http://schemas.microsoft.com/office/drawing/2014/main" id="{1E5900EC-FE1F-4A96-BF20-7B99227B5FB7}"/>
              </a:ext>
            </a:extLst>
          </p:cNvPr>
          <p:cNvSpPr txBox="1"/>
          <p:nvPr/>
        </p:nvSpPr>
        <p:spPr>
          <a:xfrm>
            <a:off x="4364182" y="5134150"/>
            <a:ext cx="3441934" cy="1019616"/>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　</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キャリア研修を通じた</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PXT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データ収集</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endParaRPr>
          </a:p>
          <a:p>
            <a:pPr marL="0" marR="0" lvl="0" indent="0" algn="l" defTabSz="914400" rtl="0" eaLnBrk="1" fontAlgn="auto" latinLnBrk="0" hangingPunct="1">
              <a:lnSpc>
                <a:spcPct val="100000"/>
              </a:lnSpc>
              <a:spcBef>
                <a:spcPts val="0"/>
              </a:spcBef>
              <a:spcAft>
                <a:spcPts val="0"/>
              </a:spcAft>
              <a:buClr>
                <a:srgbClr val="FFFFFF"/>
              </a:buClr>
              <a:buSzTx/>
              <a:buFontTx/>
              <a:buNone/>
              <a:tabLst/>
              <a:defRPr/>
            </a:pP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endParaRPr>
          </a:p>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  これまでの経歴、個人特性とジョブ</a:t>
            </a:r>
            <a:b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b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　</a:t>
            </a:r>
            <a:r>
              <a:rPr kumimoji="1" lang="ja-JP" altLang="en-US" sz="1600" b="0" i="0" u="none" strike="noStrike" kern="1200" cap="none" spc="0" normalizeH="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 </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マッチ</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、本人意向と部門意向に</a:t>
            </a:r>
            <a:b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b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　</a:t>
            </a:r>
            <a:r>
              <a:rPr kumimoji="1" lang="ja-JP" altLang="en-US" sz="1600" b="0" i="0" u="none" strike="noStrike" kern="1200" cap="none" spc="0" normalizeH="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 </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関する情報を整理した情報データ</a:t>
            </a:r>
            <a:b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b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   </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ベースの構築</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95" name="Shape 304">
            <a:extLst>
              <a:ext uri="{FF2B5EF4-FFF2-40B4-BE49-F238E27FC236}">
                <a16:creationId xmlns:a16="http://schemas.microsoft.com/office/drawing/2014/main" id="{42615EEE-83A3-4403-A065-31F6B1460F73}"/>
              </a:ext>
            </a:extLst>
          </p:cNvPr>
          <p:cNvSpPr txBox="1"/>
          <p:nvPr/>
        </p:nvSpPr>
        <p:spPr>
          <a:xfrm>
            <a:off x="8190836" y="5138121"/>
            <a:ext cx="3535833" cy="887045"/>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a:ea typeface="Meiryo UI" panose="020B0604030504040204"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データベースを経営に報告</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
                <a:srgbClr val="FFFFFF"/>
              </a:buClr>
              <a:buSzTx/>
              <a:buFontTx/>
              <a:buNone/>
              <a:tabLst/>
              <a:defRPr/>
            </a:pPr>
            <a:endParaRPr lang="en-US" altLang="ja-JP" sz="1600" noProof="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1" lang="ja-JP" altLang="en-US" sz="1600" b="0"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・報告を元にした方針決定</a:t>
            </a:r>
            <a:endParaRPr kumimoji="1" lang="en-US" altLang="ja-JP" sz="1600" b="0"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
                <a:srgbClr val="FFFFFF"/>
              </a:buClr>
              <a:buSzTx/>
              <a:buFontTx/>
              <a:buNone/>
              <a:tabLst/>
              <a:defRPr/>
            </a:pP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1" lang="ja-JP" altLang="en-US" sz="1600" b="0"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・人事戦略の実行</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0" name="直線矢印コネクタ 99">
            <a:extLst>
              <a:ext uri="{FF2B5EF4-FFF2-40B4-BE49-F238E27FC236}">
                <a16:creationId xmlns:a16="http://schemas.microsoft.com/office/drawing/2014/main" id="{EBE7943E-095D-4FED-AA09-2D612C435035}"/>
              </a:ext>
            </a:extLst>
          </p:cNvPr>
          <p:cNvCxnSpPr>
            <a:cxnSpLocks/>
          </p:cNvCxnSpPr>
          <p:nvPr/>
        </p:nvCxnSpPr>
        <p:spPr bwMode="auto">
          <a:xfrm>
            <a:off x="7806560" y="2708041"/>
            <a:ext cx="738172" cy="15085"/>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2" name="テキスト ボックス 325">
            <a:extLst>
              <a:ext uri="{FF2B5EF4-FFF2-40B4-BE49-F238E27FC236}">
                <a16:creationId xmlns:a16="http://schemas.microsoft.com/office/drawing/2014/main" id="{F7A65DEF-82D9-4219-8469-41877D3ED195}"/>
              </a:ext>
            </a:extLst>
          </p:cNvPr>
          <p:cNvSpPr txBox="1">
            <a:spLocks noChangeArrowheads="1"/>
          </p:cNvSpPr>
          <p:nvPr/>
        </p:nvSpPr>
        <p:spPr bwMode="auto">
          <a:xfrm>
            <a:off x="277705" y="1424879"/>
            <a:ext cx="3675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31859C"/>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キャリア研修の実施</a:t>
            </a:r>
          </a:p>
        </p:txBody>
      </p:sp>
      <p:pic>
        <p:nvPicPr>
          <p:cNvPr id="103" name="図 5">
            <a:extLst>
              <a:ext uri="{FF2B5EF4-FFF2-40B4-BE49-F238E27FC236}">
                <a16:creationId xmlns:a16="http://schemas.microsoft.com/office/drawing/2014/main" id="{E79C5108-163E-4518-BB9B-9A9DD167C6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74" y="2038944"/>
            <a:ext cx="2212975" cy="143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テキスト ボックス 325">
            <a:extLst>
              <a:ext uri="{FF2B5EF4-FFF2-40B4-BE49-F238E27FC236}">
                <a16:creationId xmlns:a16="http://schemas.microsoft.com/office/drawing/2014/main" id="{47C0A60D-C97D-42DC-80D6-CC1495274413}"/>
              </a:ext>
            </a:extLst>
          </p:cNvPr>
          <p:cNvSpPr txBox="1">
            <a:spLocks noChangeArrowheads="1"/>
          </p:cNvSpPr>
          <p:nvPr/>
        </p:nvSpPr>
        <p:spPr bwMode="auto">
          <a:xfrm>
            <a:off x="4248635" y="1439016"/>
            <a:ext cx="37599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2400" b="1" dirty="0">
                <a:solidFill>
                  <a:srgbClr val="31859C"/>
                </a:solidFill>
                <a:cs typeface="Arial" panose="020B0604020202020204" pitchFamily="34" charset="0"/>
                <a:sym typeface="Arial" panose="020B0604020202020204" pitchFamily="34" charset="0"/>
              </a:rPr>
              <a:t>データベース化</a:t>
            </a:r>
            <a:endParaRPr kumimoji="1" lang="en-US" altLang="ja-JP" sz="2400" b="1" i="0" u="none" strike="noStrike" kern="1200" cap="none" spc="0" normalizeH="0" baseline="0" noProof="0" dirty="0">
              <a:ln>
                <a:noFill/>
              </a:ln>
              <a:solidFill>
                <a:srgbClr val="31859C"/>
              </a:solidFill>
              <a:effectLst/>
              <a:uLnTx/>
              <a:uFillTx/>
              <a:cs typeface="Arial" panose="020B0604020202020204" pitchFamily="34" charset="0"/>
              <a:sym typeface="Arial" panose="020B0604020202020204" pitchFamily="34" charset="0"/>
            </a:endParaRPr>
          </a:p>
        </p:txBody>
      </p:sp>
      <p:sp>
        <p:nvSpPr>
          <p:cNvPr id="108" name="テキスト ボックス 325">
            <a:extLst>
              <a:ext uri="{FF2B5EF4-FFF2-40B4-BE49-F238E27FC236}">
                <a16:creationId xmlns:a16="http://schemas.microsoft.com/office/drawing/2014/main" id="{D55A7347-2423-4AF5-AA41-74ECBD2CB596}"/>
              </a:ext>
            </a:extLst>
          </p:cNvPr>
          <p:cNvSpPr txBox="1">
            <a:spLocks noChangeArrowheads="1"/>
          </p:cNvSpPr>
          <p:nvPr/>
        </p:nvSpPr>
        <p:spPr bwMode="auto">
          <a:xfrm>
            <a:off x="8304497" y="1516449"/>
            <a:ext cx="37599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2400" b="1" dirty="0">
                <a:solidFill>
                  <a:srgbClr val="31859C"/>
                </a:solidFill>
                <a:cs typeface="Arial" panose="020B0604020202020204" pitchFamily="34" charset="0"/>
                <a:sym typeface="Arial" panose="020B0604020202020204" pitchFamily="34" charset="0"/>
              </a:rPr>
              <a:t>登用・育成方針の決定</a:t>
            </a:r>
            <a:endParaRPr kumimoji="1" lang="en-US" altLang="ja-JP" sz="2400" b="1" i="0" u="none" strike="noStrike" kern="1200" cap="none" spc="0" normalizeH="0" baseline="0" noProof="0" dirty="0">
              <a:ln>
                <a:noFill/>
              </a:ln>
              <a:solidFill>
                <a:srgbClr val="31859C"/>
              </a:solidFill>
              <a:effectLst/>
              <a:uLnTx/>
              <a:uFillTx/>
              <a:cs typeface="Arial" panose="020B0604020202020204" pitchFamily="34" charset="0"/>
              <a:sym typeface="Arial" panose="020B0604020202020204" pitchFamily="34" charset="0"/>
            </a:endParaRPr>
          </a:p>
        </p:txBody>
      </p:sp>
      <p:sp>
        <p:nvSpPr>
          <p:cNvPr id="110" name="楕円 109">
            <a:extLst>
              <a:ext uri="{FF2B5EF4-FFF2-40B4-BE49-F238E27FC236}">
                <a16:creationId xmlns:a16="http://schemas.microsoft.com/office/drawing/2014/main" id="{BBB2B6BA-F26F-47AE-9435-23FB917360AB}"/>
              </a:ext>
            </a:extLst>
          </p:cNvPr>
          <p:cNvSpPr/>
          <p:nvPr/>
        </p:nvSpPr>
        <p:spPr>
          <a:xfrm>
            <a:off x="1933189" y="3577662"/>
            <a:ext cx="2081245" cy="65741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rPr>
              <a:t>PXT</a:t>
            </a:r>
            <a:r>
              <a:rPr kumimoji="1" lang="ja-JP" altLang="en-US" sz="1800" b="0"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rPr>
              <a:t>実施</a:t>
            </a:r>
            <a:endParaRPr kumimoji="1" lang="en-US" altLang="ja-JP" sz="1800" b="0"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endParaRPr>
          </a:p>
        </p:txBody>
      </p:sp>
      <p:pic>
        <p:nvPicPr>
          <p:cNvPr id="32" name="図 31">
            <a:extLst>
              <a:ext uri="{FF2B5EF4-FFF2-40B4-BE49-F238E27FC236}">
                <a16:creationId xmlns:a16="http://schemas.microsoft.com/office/drawing/2014/main" id="{EBF09B43-B79F-461F-87FF-5C5ECBC923FF}"/>
              </a:ext>
            </a:extLst>
          </p:cNvPr>
          <p:cNvPicPr>
            <a:picLocks noChangeAspect="1"/>
          </p:cNvPicPr>
          <p:nvPr/>
        </p:nvPicPr>
        <p:blipFill>
          <a:blip r:embed="rId4"/>
          <a:stretch>
            <a:fillRect/>
          </a:stretch>
        </p:blipFill>
        <p:spPr>
          <a:xfrm>
            <a:off x="472876" y="3567900"/>
            <a:ext cx="491022" cy="614487"/>
          </a:xfrm>
          <a:prstGeom prst="rect">
            <a:avLst/>
          </a:prstGeom>
          <a:ln>
            <a:solidFill>
              <a:sysClr val="windowText" lastClr="000000"/>
            </a:solidFill>
          </a:ln>
        </p:spPr>
      </p:pic>
      <p:pic>
        <p:nvPicPr>
          <p:cNvPr id="34" name="図 33">
            <a:extLst>
              <a:ext uri="{FF2B5EF4-FFF2-40B4-BE49-F238E27FC236}">
                <a16:creationId xmlns:a16="http://schemas.microsoft.com/office/drawing/2014/main" id="{CE1303F9-7DAD-48B0-B452-8FF981FEB90B}"/>
              </a:ext>
            </a:extLst>
          </p:cNvPr>
          <p:cNvPicPr>
            <a:picLocks noChangeAspect="1"/>
          </p:cNvPicPr>
          <p:nvPr/>
        </p:nvPicPr>
        <p:blipFill>
          <a:blip r:embed="rId4"/>
          <a:stretch>
            <a:fillRect/>
          </a:stretch>
        </p:blipFill>
        <p:spPr>
          <a:xfrm>
            <a:off x="625276" y="3720300"/>
            <a:ext cx="491022" cy="614487"/>
          </a:xfrm>
          <a:prstGeom prst="rect">
            <a:avLst/>
          </a:prstGeom>
          <a:ln>
            <a:solidFill>
              <a:sysClr val="windowText" lastClr="000000"/>
            </a:solidFill>
          </a:ln>
        </p:spPr>
      </p:pic>
      <p:pic>
        <p:nvPicPr>
          <p:cNvPr id="35" name="図 34">
            <a:extLst>
              <a:ext uri="{FF2B5EF4-FFF2-40B4-BE49-F238E27FC236}">
                <a16:creationId xmlns:a16="http://schemas.microsoft.com/office/drawing/2014/main" id="{2A4DE72A-8F35-4DC9-A05D-1E502C50793D}"/>
              </a:ext>
            </a:extLst>
          </p:cNvPr>
          <p:cNvPicPr>
            <a:picLocks noChangeAspect="1"/>
          </p:cNvPicPr>
          <p:nvPr/>
        </p:nvPicPr>
        <p:blipFill>
          <a:blip r:embed="rId4"/>
          <a:stretch>
            <a:fillRect/>
          </a:stretch>
        </p:blipFill>
        <p:spPr>
          <a:xfrm>
            <a:off x="821824" y="3861648"/>
            <a:ext cx="491022" cy="614487"/>
          </a:xfrm>
          <a:prstGeom prst="rect">
            <a:avLst/>
          </a:prstGeom>
          <a:ln>
            <a:solidFill>
              <a:sysClr val="windowText" lastClr="000000"/>
            </a:solidFill>
          </a:ln>
        </p:spPr>
      </p:pic>
      <p:sp>
        <p:nvSpPr>
          <p:cNvPr id="36" name="Shape 451">
            <a:extLst>
              <a:ext uri="{FF2B5EF4-FFF2-40B4-BE49-F238E27FC236}">
                <a16:creationId xmlns:a16="http://schemas.microsoft.com/office/drawing/2014/main" id="{3C036DF9-B206-4382-BD0C-B2853A14164C}"/>
              </a:ext>
            </a:extLst>
          </p:cNvPr>
          <p:cNvSpPr/>
          <p:nvPr/>
        </p:nvSpPr>
        <p:spPr>
          <a:xfrm>
            <a:off x="8868062" y="2272082"/>
            <a:ext cx="2956538" cy="727061"/>
          </a:xfrm>
          <a:prstGeom prst="roundRect">
            <a:avLst>
              <a:gd name="adj" fmla="val 16667"/>
            </a:avLst>
          </a:prstGeom>
          <a:solidFill>
            <a:srgbClr val="0070C0"/>
          </a:solidFill>
          <a:ln>
            <a:noFill/>
          </a:ln>
        </p:spPr>
        <p:txBody>
          <a:bodyPr lIns="48563" tIns="48563" rIns="48563" bIns="48563"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ts val="0"/>
              </a:spcBef>
              <a:spcAft>
                <a:spcPts val="366"/>
              </a:spcAft>
              <a:buClrTx/>
              <a:buSzTx/>
              <a:buFontTx/>
              <a:buNone/>
              <a:tabLst/>
              <a:defRPr/>
            </a:pPr>
            <a:r>
              <a:rPr kumimoji="0" lang="ja-JP" altLang="en-US" sz="2800" b="1" kern="0" dirty="0">
                <a:solidFill>
                  <a:srgbClr val="FFFFFF"/>
                </a:solidFill>
                <a:latin typeface="Calibri" pitchFamily="34" charset="0"/>
                <a:cs typeface="Arial"/>
                <a:sym typeface="Calibri" pitchFamily="34" charset="0"/>
                <a:rtl val="0"/>
              </a:rPr>
              <a:t>人材検討委員会</a:t>
            </a:r>
            <a:endParaRPr kumimoji="0" lang="en-US" altLang="ja-JP" sz="2800" b="1" i="0" u="none" strike="noStrike" kern="0" cap="none" spc="0" normalizeH="0" baseline="0" noProof="0" dirty="0">
              <a:ln>
                <a:noFill/>
              </a:ln>
              <a:solidFill>
                <a:srgbClr val="FFFFFF"/>
              </a:solidFill>
              <a:effectLst/>
              <a:uLnTx/>
              <a:uFillTx/>
              <a:latin typeface="Calibri" pitchFamily="34" charset="0"/>
              <a:ea typeface="ＭＳ Ｐゴシック" pitchFamily="50" charset="-128"/>
              <a:cs typeface="Arial"/>
              <a:sym typeface="Calibri" pitchFamily="34" charset="0"/>
              <a:rtl val="0"/>
            </a:endParaRPr>
          </a:p>
        </p:txBody>
      </p:sp>
      <p:cxnSp>
        <p:nvCxnSpPr>
          <p:cNvPr id="38" name="直線矢印コネクタ 37">
            <a:extLst>
              <a:ext uri="{FF2B5EF4-FFF2-40B4-BE49-F238E27FC236}">
                <a16:creationId xmlns:a16="http://schemas.microsoft.com/office/drawing/2014/main" id="{DC2A9505-AF50-4D24-8746-02A87BCD0587}"/>
              </a:ext>
            </a:extLst>
          </p:cNvPr>
          <p:cNvCxnSpPr>
            <a:cxnSpLocks/>
          </p:cNvCxnSpPr>
          <p:nvPr/>
        </p:nvCxnSpPr>
        <p:spPr bwMode="auto">
          <a:xfrm>
            <a:off x="3446122" y="2708040"/>
            <a:ext cx="738172" cy="15085"/>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9" name="楕円 108">
            <a:extLst>
              <a:ext uri="{FF2B5EF4-FFF2-40B4-BE49-F238E27FC236}">
                <a16:creationId xmlns:a16="http://schemas.microsoft.com/office/drawing/2014/main" id="{6DEF9E38-C0CD-48D7-AF06-7F0F624CD098}"/>
              </a:ext>
            </a:extLst>
          </p:cNvPr>
          <p:cNvSpPr/>
          <p:nvPr/>
        </p:nvSpPr>
        <p:spPr>
          <a:xfrm>
            <a:off x="5732938" y="3575401"/>
            <a:ext cx="2081245" cy="78404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a:solidFill>
                  <a:srgbClr val="FFFFFF"/>
                </a:solidFill>
                <a:latin typeface="Arial"/>
                <a:ea typeface="ＭＳ Ｐゴシック" panose="020B0600070205080204" pitchFamily="50" charset="-128"/>
              </a:rPr>
              <a:t>BI</a:t>
            </a:r>
            <a:r>
              <a:rPr lang="ja-JP" altLang="en-US" dirty="0">
                <a:solidFill>
                  <a:srgbClr val="FFFFFF"/>
                </a:solidFill>
                <a:latin typeface="Arial"/>
                <a:ea typeface="ＭＳ Ｐゴシック" panose="020B0600070205080204" pitchFamily="50" charset="-128"/>
              </a:rPr>
              <a:t>ツールへの格納</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endParaRPr>
          </a:p>
        </p:txBody>
      </p:sp>
      <p:sp>
        <p:nvSpPr>
          <p:cNvPr id="41" name="テキスト ボックス 40">
            <a:extLst>
              <a:ext uri="{FF2B5EF4-FFF2-40B4-BE49-F238E27FC236}">
                <a16:creationId xmlns:a16="http://schemas.microsoft.com/office/drawing/2014/main" id="{3EF4C35E-308D-4F3D-BADB-6A4636804CDA}"/>
              </a:ext>
            </a:extLst>
          </p:cNvPr>
          <p:cNvSpPr txBox="1"/>
          <p:nvPr/>
        </p:nvSpPr>
        <p:spPr>
          <a:xfrm>
            <a:off x="8664545" y="3383234"/>
            <a:ext cx="336357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経営・事業</a:t>
            </a:r>
            <a:r>
              <a:rPr kumimoji="0" lang="ja-JP" altLang="en-US" u="sng" kern="0"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トップへの共有</a:t>
            </a:r>
            <a:endParaRPr kumimoji="0" lang="en-US" altLang="ja-JP"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p:txBody>
      </p:sp>
      <p:sp>
        <p:nvSpPr>
          <p:cNvPr id="42" name="テキスト ボックス 41">
            <a:extLst>
              <a:ext uri="{FF2B5EF4-FFF2-40B4-BE49-F238E27FC236}">
                <a16:creationId xmlns:a16="http://schemas.microsoft.com/office/drawing/2014/main" id="{48393C6D-5B12-48FE-A7E6-19B8572316B1}"/>
              </a:ext>
            </a:extLst>
          </p:cNvPr>
          <p:cNvSpPr txBox="1"/>
          <p:nvPr/>
        </p:nvSpPr>
        <p:spPr>
          <a:xfrm>
            <a:off x="313107" y="768909"/>
            <a:ext cx="11368087" cy="369332"/>
          </a:xfrm>
          <a:prstGeom prst="rect">
            <a:avLst/>
          </a:prstGeom>
          <a:noFill/>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ある企業ではキャリア研修を通じて収集したデータを集約して、人材登用と育成方針に関する経営決定を支援しています。</a:t>
            </a:r>
            <a:endParaRPr kumimoji="1" lang="en-US" altLang="ja-JP"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pic>
        <p:nvPicPr>
          <p:cNvPr id="3" name="図 2">
            <a:extLst>
              <a:ext uri="{FF2B5EF4-FFF2-40B4-BE49-F238E27FC236}">
                <a16:creationId xmlns:a16="http://schemas.microsoft.com/office/drawing/2014/main" id="{E9E44196-9EC7-4194-B6E7-E0710CD82533}"/>
              </a:ext>
            </a:extLst>
          </p:cNvPr>
          <p:cNvPicPr>
            <a:picLocks noChangeAspect="1"/>
          </p:cNvPicPr>
          <p:nvPr/>
        </p:nvPicPr>
        <p:blipFill>
          <a:blip r:embed="rId5"/>
          <a:stretch>
            <a:fillRect/>
          </a:stretch>
        </p:blipFill>
        <p:spPr>
          <a:xfrm>
            <a:off x="5491822" y="1955964"/>
            <a:ext cx="1301921" cy="1427270"/>
          </a:xfrm>
          <a:prstGeom prst="rect">
            <a:avLst/>
          </a:prstGeom>
        </p:spPr>
      </p:pic>
      <p:sp>
        <p:nvSpPr>
          <p:cNvPr id="2" name="フッター プレースホルダー 1">
            <a:extLst>
              <a:ext uri="{FF2B5EF4-FFF2-40B4-BE49-F238E27FC236}">
                <a16:creationId xmlns:a16="http://schemas.microsoft.com/office/drawing/2014/main" id="{443A7DA2-ADAC-5378-D7CC-A1286636518B}"/>
              </a:ext>
            </a:extLst>
          </p:cNvPr>
          <p:cNvSpPr>
            <a:spLocks noGrp="1"/>
          </p:cNvSpPr>
          <p:nvPr>
            <p:ph type="ftr" idx="11"/>
          </p:nvPr>
        </p:nvSpPr>
        <p:spPr>
          <a:xfrm>
            <a:off x="4165600" y="6587855"/>
            <a:ext cx="3860800" cy="365125"/>
          </a:xfrm>
        </p:spPr>
        <p:txBody>
          <a:bodyPr/>
          <a:lstStyle/>
          <a:p>
            <a:r>
              <a:rPr lang="en-US" dirty="0"/>
              <a:t>Copyright©️ 2023 HRD, Inc. All Rights Reserved. Strictly Confidential.</a:t>
            </a:r>
          </a:p>
        </p:txBody>
      </p:sp>
    </p:spTree>
    <p:extLst>
      <p:ext uri="{BB962C8B-B14F-4D97-AF65-F5344CB8AC3E}">
        <p14:creationId xmlns:p14="http://schemas.microsoft.com/office/powerpoint/2010/main" val="197149467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EAFF062-C323-4E4C-8443-A6566516F632}"/>
              </a:ext>
            </a:extLst>
          </p:cNvPr>
          <p:cNvSpPr/>
          <p:nvPr/>
        </p:nvSpPr>
        <p:spPr>
          <a:xfrm>
            <a:off x="0" y="1752600"/>
            <a:ext cx="12192000" cy="266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1555" name="タイトル 3">
            <a:extLst>
              <a:ext uri="{FF2B5EF4-FFF2-40B4-BE49-F238E27FC236}">
                <a16:creationId xmlns:a16="http://schemas.microsoft.com/office/drawing/2014/main" id="{B4BD719E-F4F7-45E9-880F-E219F305919B}"/>
              </a:ext>
            </a:extLst>
          </p:cNvPr>
          <p:cNvSpPr>
            <a:spLocks noGrp="1"/>
          </p:cNvSpPr>
          <p:nvPr>
            <p:ph type="ctrTitle" idx="4294967295"/>
          </p:nvPr>
        </p:nvSpPr>
        <p:spPr>
          <a:xfrm>
            <a:off x="0" y="2351087"/>
            <a:ext cx="12192000" cy="1470025"/>
          </a:xfrm>
        </p:spPr>
        <p:txBody>
          <a:bodyPr/>
          <a:lstStyle/>
          <a:p>
            <a:r>
              <a:rPr kumimoji="1" lang="ja-JP" altLang="en-US" sz="4000" b="1">
                <a:latin typeface="ＭＳ Ｐゴシック" panose="020B0600070205080204" pitchFamily="50" charset="-128"/>
              </a:rPr>
              <a:t>新組織の立ち上げ</a:t>
            </a:r>
          </a:p>
        </p:txBody>
      </p:sp>
      <p:sp>
        <p:nvSpPr>
          <p:cNvPr id="2" name="スライド番号プレースホルダー 1">
            <a:extLst>
              <a:ext uri="{FF2B5EF4-FFF2-40B4-BE49-F238E27FC236}">
                <a16:creationId xmlns:a16="http://schemas.microsoft.com/office/drawing/2014/main" id="{D1B19D98-DF2C-405E-AFED-EDCCA99DA71D}"/>
              </a:ext>
            </a:extLst>
          </p:cNvPr>
          <p:cNvSpPr>
            <a:spLocks noGrp="1"/>
          </p:cNvSpPr>
          <p:nvPr>
            <p:ph type="sldNum" sz="quarter" idx="11"/>
          </p:nvPr>
        </p:nvSpPr>
        <p:spPr>
          <a:xfrm>
            <a:off x="7782103" y="6243339"/>
            <a:ext cx="3860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BEF75-FF43-4DF7-B655-4DC0BB50B88E}" type="slidenum">
              <a:rPr kumimoji="0" lang="en-US" altLang="ja-JP" sz="1400" b="0" i="0" u="none" strike="noStrike" kern="1200" cap="none" spc="0" normalizeH="0" baseline="0" noProof="0" dirty="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ja-JP" sz="14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
        <p:nvSpPr>
          <p:cNvPr id="3" name="フッター プレースホルダー 2">
            <a:extLst>
              <a:ext uri="{FF2B5EF4-FFF2-40B4-BE49-F238E27FC236}">
                <a16:creationId xmlns:a16="http://schemas.microsoft.com/office/drawing/2014/main" id="{D4C8A8AB-8806-0E79-4813-779756244249}"/>
              </a:ext>
            </a:extLst>
          </p:cNvPr>
          <p:cNvSpPr>
            <a:spLocks noGrp="1"/>
          </p:cNvSpPr>
          <p:nvPr>
            <p:ph type="ftr" idx="11"/>
          </p:nvPr>
        </p:nvSpPr>
        <p:spPr/>
        <p:txBody>
          <a:bodyPr/>
          <a:lstStyle/>
          <a:p>
            <a:r>
              <a:rPr lang="en-US" dirty="0"/>
              <a:t>Copyright©️ 2023 HRD, Inc. All Rights Reserved. Strictly Confidential.</a:t>
            </a:r>
          </a:p>
        </p:txBody>
      </p:sp>
    </p:spTree>
    <p:extLst>
      <p:ext uri="{BB962C8B-B14F-4D97-AF65-F5344CB8AC3E}">
        <p14:creationId xmlns:p14="http://schemas.microsoft.com/office/powerpoint/2010/main" val="571279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6AF8655-B702-4E78-A205-BFD3C4F429F7}"/>
              </a:ext>
            </a:extLst>
          </p:cNvPr>
          <p:cNvPicPr>
            <a:picLocks noChangeAspect="1"/>
          </p:cNvPicPr>
          <p:nvPr/>
        </p:nvPicPr>
        <p:blipFill>
          <a:blip r:embed="rId3"/>
          <a:stretch>
            <a:fillRect/>
          </a:stretch>
        </p:blipFill>
        <p:spPr>
          <a:xfrm>
            <a:off x="0" y="1617384"/>
            <a:ext cx="12191999" cy="5240616"/>
          </a:xfrm>
          <a:prstGeom prst="rect">
            <a:avLst/>
          </a:prstGeom>
        </p:spPr>
      </p:pic>
      <p:sp>
        <p:nvSpPr>
          <p:cNvPr id="2" name="スライド番号プレースホルダー 1">
            <a:extLst>
              <a:ext uri="{FF2B5EF4-FFF2-40B4-BE49-F238E27FC236}">
                <a16:creationId xmlns:a16="http://schemas.microsoft.com/office/drawing/2014/main" id="{1E3AE0F5-F48E-40E8-B43C-812B61648CD1}"/>
              </a:ext>
            </a:extLst>
          </p:cNvPr>
          <p:cNvSpPr>
            <a:spLocks noGrp="1"/>
          </p:cNvSpPr>
          <p:nvPr>
            <p:ph type="sldNum"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4CB79-562A-46E1-8054-4C9F45C94D3A}" type="slidenum">
              <a:rPr kumimoji="1" lang="en-US" altLang="ja-JP" sz="1200" b="0" i="0" u="none" strike="noStrike" kern="1200" cap="none" spc="0" normalizeH="0" baseline="0" noProof="0" dirty="0" smtClean="0">
                <a:ln>
                  <a:noFill/>
                </a:ln>
                <a:solidFill>
                  <a:srgbClr val="000000"/>
                </a:solidFill>
                <a:effectLst/>
                <a:uLnTx/>
                <a:uFillTx/>
                <a:latin typeface="Arial"/>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en-US" altLang="ja-JP" sz="12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endParaRPr>
          </a:p>
        </p:txBody>
      </p:sp>
      <p:sp>
        <p:nvSpPr>
          <p:cNvPr id="3" name="テキスト ボックス 25">
            <a:extLst>
              <a:ext uri="{FF2B5EF4-FFF2-40B4-BE49-F238E27FC236}">
                <a16:creationId xmlns:a16="http://schemas.microsoft.com/office/drawing/2014/main" id="{EF1ADB20-AAC5-4708-95F8-7C4549111BEC}"/>
              </a:ext>
            </a:extLst>
          </p:cNvPr>
          <p:cNvSpPr txBox="1">
            <a:spLocks noChangeArrowheads="1"/>
          </p:cNvSpPr>
          <p:nvPr/>
        </p:nvSpPr>
        <p:spPr bwMode="auto">
          <a:xfrm>
            <a:off x="368589" y="93027"/>
            <a:ext cx="1103283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57175" marR="0" lvl="0" indent="-257175" algn="l" defTabSz="685800" rtl="0" eaLnBrk="1" fontAlgn="base" latinLnBrk="0" hangingPunct="1">
              <a:lnSpc>
                <a:spcPct val="100000"/>
              </a:lnSpc>
              <a:spcBef>
                <a:spcPts val="900"/>
              </a:spcBef>
              <a:spcAft>
                <a:spcPct val="0"/>
              </a:spcAft>
              <a:buClrTx/>
              <a:buSzTx/>
              <a:buFont typeface="Wingdings" panose="05000000000000000000" pitchFamily="2" charset="2"/>
              <a:buChar char="n"/>
              <a:tabLst/>
              <a:defRPr/>
            </a:pPr>
            <a:r>
              <a:rPr kumimoji="1" lang="ja-JP" altLang="en-US" sz="28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新組織の立ち上げにおける企業のニーズ</a:t>
            </a:r>
            <a:endParaRPr kumimoji="1" lang="en-US" altLang="ja-JP" sz="28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7" name="テキスト プレースホルダー 4">
            <a:extLst>
              <a:ext uri="{FF2B5EF4-FFF2-40B4-BE49-F238E27FC236}">
                <a16:creationId xmlns:a16="http://schemas.microsoft.com/office/drawing/2014/main" id="{351C70E6-D32C-4887-9F44-6CC830ABF73F}"/>
              </a:ext>
            </a:extLst>
          </p:cNvPr>
          <p:cNvSpPr txBox="1">
            <a:spLocks/>
          </p:cNvSpPr>
          <p:nvPr/>
        </p:nvSpPr>
        <p:spPr>
          <a:xfrm>
            <a:off x="431117" y="592891"/>
            <a:ext cx="11329766" cy="1090235"/>
          </a:xfrm>
          <a:prstGeom prst="rect">
            <a:avLst/>
          </a:prstGeom>
          <a:noFill/>
          <a:ln>
            <a:noFill/>
          </a:ln>
          <a:effectLst/>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2000" kern="1200">
                <a:solidFill>
                  <a:srgbClr val="4D4D4D"/>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0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事業モデルの構築、投資及び技術検討、インキュベーションフェーズを経た後の人材登用に関する課題があります。経営と人事サイドが人物像における共通認識を持って人選することが大切です。</a:t>
            </a:r>
            <a:endParaRPr kumimoji="1" lang="en-US" altLang="ja-JP" sz="20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 name="正方形/長方形 7">
            <a:extLst>
              <a:ext uri="{FF2B5EF4-FFF2-40B4-BE49-F238E27FC236}">
                <a16:creationId xmlns:a16="http://schemas.microsoft.com/office/drawing/2014/main" id="{51E95E46-0CEA-4B26-8F5F-CEADA5C816DD}"/>
              </a:ext>
            </a:extLst>
          </p:cNvPr>
          <p:cNvSpPr/>
          <p:nvPr/>
        </p:nvSpPr>
        <p:spPr>
          <a:xfrm>
            <a:off x="4597058" y="1990538"/>
            <a:ext cx="6289245" cy="1152128"/>
          </a:xfrm>
          <a:prstGeom prst="rect">
            <a:avLst/>
          </a:prstGeom>
          <a:solidFill>
            <a:schemeClr val="bg1">
              <a:alpha val="94000"/>
            </a:schemeClr>
          </a:solidFill>
          <a:ln w="9525" cap="flat" cmpd="sng" algn="ctr">
            <a:solidFill>
              <a:srgbClr val="1F497D">
                <a:lumMod val="40000"/>
                <a:lumOff val="60000"/>
              </a:srgbClr>
            </a:solidFill>
            <a:prstDash val="solid"/>
          </a:ln>
          <a:effectLst/>
        </p:spPr>
        <p:txBody>
          <a:bodyPr rtlCol="0" anchor="t"/>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8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kern="0" dirty="0">
                <a:solidFill>
                  <a:srgbClr val="4D4D4D"/>
                </a:solidFill>
                <a:latin typeface="ＭＳ Ｐゴシック" panose="020B0600070205080204" pitchFamily="50" charset="-128"/>
                <a:ea typeface="ＭＳ Ｐゴシック" panose="020B0600070205080204" pitchFamily="50" charset="-128"/>
              </a:rPr>
              <a:t>新しい事業を牽引する人物像の登用基準に自信が持てない。（既存事業で成功したから、新事業で成功するとは限らない）</a:t>
            </a:r>
            <a:endParaRPr kumimoji="0" lang="en-US" altLang="ja-JP" sz="18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334E7C14-210E-4505-A684-C0AFEB90ADF4}"/>
              </a:ext>
            </a:extLst>
          </p:cNvPr>
          <p:cNvSpPr/>
          <p:nvPr/>
        </p:nvSpPr>
        <p:spPr>
          <a:xfrm>
            <a:off x="4597058" y="3751434"/>
            <a:ext cx="6289245" cy="1152128"/>
          </a:xfrm>
          <a:prstGeom prst="rect">
            <a:avLst/>
          </a:prstGeom>
          <a:solidFill>
            <a:schemeClr val="bg1">
              <a:alpha val="94000"/>
            </a:schemeClr>
          </a:solidFill>
          <a:ln w="9525" cap="flat" cmpd="sng" algn="ctr">
            <a:solidFill>
              <a:srgbClr val="1F497D">
                <a:lumMod val="40000"/>
                <a:lumOff val="60000"/>
              </a:srgbClr>
            </a:solidFill>
            <a:prstDash val="solid"/>
          </a:ln>
          <a:effectLst/>
        </p:spPr>
        <p:txBody>
          <a:bodyPr rtlCol="0" anchor="t"/>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8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直近ではデジタルトランスフォーメーションを担う人材像の定義に関するニーズが急増中。</a:t>
            </a:r>
          </a:p>
        </p:txBody>
      </p:sp>
      <p:sp>
        <p:nvSpPr>
          <p:cNvPr id="10" name="正方形/長方形 9">
            <a:extLst>
              <a:ext uri="{FF2B5EF4-FFF2-40B4-BE49-F238E27FC236}">
                <a16:creationId xmlns:a16="http://schemas.microsoft.com/office/drawing/2014/main" id="{C80E3942-024D-4E62-A9E1-CE0C8D024A0B}"/>
              </a:ext>
            </a:extLst>
          </p:cNvPr>
          <p:cNvSpPr/>
          <p:nvPr/>
        </p:nvSpPr>
        <p:spPr>
          <a:xfrm>
            <a:off x="4597058" y="5512330"/>
            <a:ext cx="6289245" cy="1152128"/>
          </a:xfrm>
          <a:prstGeom prst="rect">
            <a:avLst/>
          </a:prstGeom>
          <a:solidFill>
            <a:schemeClr val="bg1">
              <a:alpha val="94000"/>
            </a:schemeClr>
          </a:solidFill>
          <a:ln w="9525" cap="flat" cmpd="sng" algn="ctr">
            <a:solidFill>
              <a:srgbClr val="1F497D">
                <a:lumMod val="40000"/>
                <a:lumOff val="60000"/>
              </a:srgbClr>
            </a:solidFill>
            <a:prstDash val="solid"/>
          </a:ln>
          <a:effectLst/>
        </p:spPr>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kern="0" dirty="0">
              <a:solidFill>
                <a:srgbClr val="4D4D4D"/>
              </a:solidFill>
              <a:latin typeface="ＭＳ Ｐゴシック" panose="020B0600070205080204" pitchFamily="50" charset="-128"/>
              <a:ea typeface="ＭＳ Ｐゴシック" panose="020B0600070205080204" pitchFamily="50" charset="-128"/>
            </a:endParaRPr>
          </a:p>
          <a:p>
            <a:pPr marL="285750" lvl="0" indent="-285750">
              <a:buFont typeface="Arial" panose="020B0604020202020204" pitchFamily="34" charset="0"/>
              <a:buChar char="•"/>
              <a:defRPr/>
            </a:pPr>
            <a:r>
              <a:rPr kumimoji="0" lang="ja-JP" altLang="en-US" kern="0" dirty="0">
                <a:solidFill>
                  <a:srgbClr val="4D4D4D"/>
                </a:solidFill>
                <a:latin typeface="ＭＳ Ｐゴシック" panose="020B0600070205080204" pitchFamily="50" charset="-128"/>
              </a:rPr>
              <a:t>新事業の具体化には変革を推進する人材を育成しつつ、組織内の経験を積み重ねる仕組みの積み増しが重要。</a:t>
            </a:r>
            <a:endParaRPr kumimoji="0" lang="en-US" altLang="ja-JP" sz="18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 name="正方形/長方形 10">
            <a:extLst>
              <a:ext uri="{FF2B5EF4-FFF2-40B4-BE49-F238E27FC236}">
                <a16:creationId xmlns:a16="http://schemas.microsoft.com/office/drawing/2014/main" id="{2DBD17D3-8488-4392-8ED4-D54A8D64DB80}"/>
              </a:ext>
            </a:extLst>
          </p:cNvPr>
          <p:cNvSpPr/>
          <p:nvPr/>
        </p:nvSpPr>
        <p:spPr>
          <a:xfrm>
            <a:off x="795291" y="1990537"/>
            <a:ext cx="1499624" cy="4679925"/>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代表的な</a:t>
            </a:r>
            <a:endParaRPr kumimoji="0" lang="en-US" altLang="ja-JP"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課題背景</a:t>
            </a:r>
          </a:p>
        </p:txBody>
      </p:sp>
      <p:sp>
        <p:nvSpPr>
          <p:cNvPr id="12" name="正方形/長方形 11">
            <a:extLst>
              <a:ext uri="{FF2B5EF4-FFF2-40B4-BE49-F238E27FC236}">
                <a16:creationId xmlns:a16="http://schemas.microsoft.com/office/drawing/2014/main" id="{F05B531D-6C32-4476-A212-9F541101B430}"/>
              </a:ext>
            </a:extLst>
          </p:cNvPr>
          <p:cNvSpPr/>
          <p:nvPr/>
        </p:nvSpPr>
        <p:spPr>
          <a:xfrm>
            <a:off x="2623598" y="1990512"/>
            <a:ext cx="1973458" cy="1152128"/>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新事業の</a:t>
            </a:r>
            <a:br>
              <a:rPr kumimoji="0" lang="en-US" altLang="ja-JP"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br>
            <a:r>
              <a:rPr kumimoji="0" lang="ja-JP" altLang="en-US"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人物像定義</a:t>
            </a:r>
            <a:endParaRPr kumimoji="0" lang="en-US" altLang="ja-JP"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正方形/長方形 12">
            <a:extLst>
              <a:ext uri="{FF2B5EF4-FFF2-40B4-BE49-F238E27FC236}">
                <a16:creationId xmlns:a16="http://schemas.microsoft.com/office/drawing/2014/main" id="{F5D59599-E099-49EF-8651-A149D53DC7DB}"/>
              </a:ext>
            </a:extLst>
          </p:cNvPr>
          <p:cNvSpPr/>
          <p:nvPr/>
        </p:nvSpPr>
        <p:spPr>
          <a:xfrm>
            <a:off x="2623598" y="5518334"/>
            <a:ext cx="1973458" cy="1152128"/>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戦略実行の</a:t>
            </a:r>
            <a:endParaRPr kumimoji="0" lang="en-US" altLang="ja-JP"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kern="0" dirty="0">
                <a:solidFill>
                  <a:prstClr val="white"/>
                </a:solidFill>
                <a:latin typeface="ＭＳ Ｐゴシック" panose="020B0600070205080204" pitchFamily="50" charset="-128"/>
                <a:ea typeface="ＭＳ Ｐゴシック" panose="020B0600070205080204" pitchFamily="50" charset="-128"/>
              </a:rPr>
              <a:t>難しさ</a:t>
            </a:r>
            <a:endParaRPr kumimoji="0" lang="ja-JP" altLang="en-US"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4" name="正方形/長方形 13">
            <a:extLst>
              <a:ext uri="{FF2B5EF4-FFF2-40B4-BE49-F238E27FC236}">
                <a16:creationId xmlns:a16="http://schemas.microsoft.com/office/drawing/2014/main" id="{25E494EA-C6AD-4AED-AE7F-09486F5476BC}"/>
              </a:ext>
            </a:extLst>
          </p:cNvPr>
          <p:cNvSpPr/>
          <p:nvPr/>
        </p:nvSpPr>
        <p:spPr>
          <a:xfrm>
            <a:off x="2623598" y="3754434"/>
            <a:ext cx="1973458" cy="1152128"/>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特にデジタル</a:t>
            </a:r>
            <a:endParaRPr kumimoji="0" lang="en-US" altLang="ja-JP"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人材像の定義</a:t>
            </a:r>
            <a:endParaRPr kumimoji="0" lang="en-US" altLang="ja-JP"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フッター プレースホルダー 3">
            <a:extLst>
              <a:ext uri="{FF2B5EF4-FFF2-40B4-BE49-F238E27FC236}">
                <a16:creationId xmlns:a16="http://schemas.microsoft.com/office/drawing/2014/main" id="{582F440A-D790-84BB-929D-33F6B6280351}"/>
              </a:ext>
            </a:extLst>
          </p:cNvPr>
          <p:cNvSpPr>
            <a:spLocks noGrp="1"/>
          </p:cNvSpPr>
          <p:nvPr>
            <p:ph type="ftr" idx="11"/>
          </p:nvPr>
        </p:nvSpPr>
        <p:spPr/>
        <p:txBody>
          <a:bodyPr/>
          <a:lstStyle/>
          <a:p>
            <a:r>
              <a:rPr lang="en-US" dirty="0"/>
              <a:t>Copyright©️ 2023 HRD, Inc. All Rights Reserved. Strictly Confidential.</a:t>
            </a:r>
          </a:p>
        </p:txBody>
      </p:sp>
    </p:spTree>
    <p:extLst>
      <p:ext uri="{BB962C8B-B14F-4D97-AF65-F5344CB8AC3E}">
        <p14:creationId xmlns:p14="http://schemas.microsoft.com/office/powerpoint/2010/main" val="168703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926190"/>
            <a:ext cx="1219200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3200" i="0" u="none" strike="noStrike" kern="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一連のプログラムで事業と組織の成長を支援します</a:t>
            </a:r>
            <a:endParaRPr kumimoji="0" lang="en-US" altLang="ja-JP" sz="320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p:txBody>
      </p:sp>
      <p:sp>
        <p:nvSpPr>
          <p:cNvPr id="4" name="スライド番号プレースホルダー 3">
            <a:extLst>
              <a:ext uri="{FF2B5EF4-FFF2-40B4-BE49-F238E27FC236}">
                <a16:creationId xmlns:a16="http://schemas.microsoft.com/office/drawing/2014/main" id="{EE39AA34-3854-4AA9-8688-16499D1E00A7}"/>
              </a:ext>
            </a:extLst>
          </p:cNvPr>
          <p:cNvSpPr>
            <a:spLocks noGrp="1"/>
          </p:cNvSpPr>
          <p:nvPr>
            <p:ph type="sldNum" idx="12"/>
          </p:nvPr>
        </p:nvSpPr>
        <p:spPr>
          <a:noFill/>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dirty="0">
                <a:ln>
                  <a:noFill/>
                </a:ln>
                <a:solidFill>
                  <a:srgbClr val="888888"/>
                </a:solidFill>
                <a:effectLst/>
                <a:uLnTx/>
                <a:uFillTx/>
                <a:latin typeface="Calibri"/>
                <a:ea typeface="Calibri"/>
                <a:cs typeface="Calibri"/>
                <a:sym typeface="Calibri"/>
                <a:rtl val="0"/>
              </a:rPr>
              <a:pPr marL="0" marR="0" lvl="0" indent="0" algn="r" defTabSz="914400" rtl="0" eaLnBrk="1" fontAlgn="auto" latinLnBrk="0" hangingPunct="1">
                <a:lnSpc>
                  <a:spcPct val="100000"/>
                </a:lnSpc>
                <a:spcBef>
                  <a:spcPts val="0"/>
                </a:spcBef>
                <a:spcAft>
                  <a:spcPts val="0"/>
                </a:spcAft>
                <a:buClrTx/>
                <a:buSzPct val="25000"/>
                <a:buFontTx/>
                <a:buNone/>
                <a:tabLst/>
                <a:defRPr/>
              </a:pPr>
              <a:t>23</a:t>
            </a:fld>
            <a:endParaRPr kumimoji="0" lang="en-US" sz="1200" b="0" i="0" u="none" strike="noStrike" kern="0" cap="none" spc="0" normalizeH="0" baseline="0" noProof="0" dirty="0">
              <a:ln>
                <a:noFill/>
              </a:ln>
              <a:solidFill>
                <a:srgbClr val="888888"/>
              </a:solidFill>
              <a:effectLst/>
              <a:uLnTx/>
              <a:uFillTx/>
              <a:latin typeface="Calibri"/>
              <a:ea typeface="Calibri"/>
              <a:cs typeface="Calibri"/>
              <a:sym typeface="Calibri"/>
              <a:rtl val="0"/>
            </a:endParaRPr>
          </a:p>
        </p:txBody>
      </p:sp>
      <p:sp>
        <p:nvSpPr>
          <p:cNvPr id="251" name="Shape 219">
            <a:extLst>
              <a:ext uri="{FF2B5EF4-FFF2-40B4-BE49-F238E27FC236}">
                <a16:creationId xmlns:a16="http://schemas.microsoft.com/office/drawing/2014/main" id="{A7AF3DAF-3815-4F6D-BEC8-823B01F3BF08}"/>
              </a:ext>
            </a:extLst>
          </p:cNvPr>
          <p:cNvSpPr txBox="1"/>
          <p:nvPr/>
        </p:nvSpPr>
        <p:spPr>
          <a:xfrm>
            <a:off x="194405" y="126655"/>
            <a:ext cx="3748946" cy="465497"/>
          </a:xfrm>
          <a:prstGeom prst="rect">
            <a:avLst/>
          </a:prstGeom>
          <a:noFill/>
          <a:ln>
            <a:noFill/>
          </a:ln>
        </p:spPr>
        <p:txBody>
          <a:bodyPr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ja-JP" altLang="en-US" sz="2000" b="1" i="0" u="none" strike="noStrike" kern="0" cap="none" spc="0" normalizeH="0" baseline="0" noProof="0" dirty="0">
                <a:ln>
                  <a:noFill/>
                </a:ln>
                <a:solidFill>
                  <a:srgbClr val="3BA3AB"/>
                </a:solidFill>
                <a:effectLst/>
                <a:uLnTx/>
                <a:uFillTx/>
                <a:latin typeface="Calibri"/>
                <a:ea typeface="Calibri"/>
                <a:cs typeface="Calibri"/>
                <a:sym typeface="Calibri"/>
                <a:rtl val="0"/>
              </a:rPr>
              <a:t>＜ソリューション骨子＞　　</a:t>
            </a:r>
            <a:r>
              <a:rPr kumimoji="0" lang="ja-JP" altLang="en-US" sz="2000" b="0" i="0" u="none" strike="noStrike" kern="0" cap="none" spc="0" normalizeH="0" baseline="0" noProof="0" dirty="0">
                <a:ln>
                  <a:noFill/>
                </a:ln>
                <a:solidFill>
                  <a:srgbClr val="3BA3AB"/>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　</a:t>
            </a:r>
            <a:endParaRPr kumimoji="0" lang="en-US" altLang="ja-JP" sz="2000" b="0" i="0" u="none" strike="noStrike" kern="1200" cap="none" spc="0" normalizeH="0" baseline="0" noProof="0" dirty="0">
              <a:ln>
                <a:noFill/>
              </a:ln>
              <a:solidFill>
                <a:srgbClr val="4CB8C1"/>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US" sz="2400" b="1" i="0" u="none" strike="noStrike" kern="0" cap="none" spc="0" normalizeH="0" baseline="0" noProof="0" dirty="0">
              <a:ln>
                <a:noFill/>
              </a:ln>
              <a:solidFill>
                <a:srgbClr val="595959"/>
              </a:solidFill>
              <a:effectLst/>
              <a:uLnTx/>
              <a:uFillTx/>
              <a:latin typeface="Calibri"/>
              <a:ea typeface="Calibri"/>
              <a:cs typeface="Calibri"/>
              <a:sym typeface="Calibri"/>
              <a:rtl val="0"/>
            </a:endParaRPr>
          </a:p>
        </p:txBody>
      </p:sp>
      <p:grpSp>
        <p:nvGrpSpPr>
          <p:cNvPr id="2" name="グループ化 1">
            <a:extLst>
              <a:ext uri="{FF2B5EF4-FFF2-40B4-BE49-F238E27FC236}">
                <a16:creationId xmlns:a16="http://schemas.microsoft.com/office/drawing/2014/main" id="{335F4F24-14E9-438B-B65E-750C22F86655}"/>
              </a:ext>
            </a:extLst>
          </p:cNvPr>
          <p:cNvGrpSpPr/>
          <p:nvPr/>
        </p:nvGrpSpPr>
        <p:grpSpPr>
          <a:xfrm>
            <a:off x="603893" y="2085501"/>
            <a:ext cx="11473363" cy="4453412"/>
            <a:chOff x="515437" y="1780422"/>
            <a:chExt cx="11473363" cy="4453412"/>
          </a:xfrm>
        </p:grpSpPr>
        <p:grpSp>
          <p:nvGrpSpPr>
            <p:cNvPr id="27" name="グループ化 26">
              <a:extLst>
                <a:ext uri="{FF2B5EF4-FFF2-40B4-BE49-F238E27FC236}">
                  <a16:creationId xmlns:a16="http://schemas.microsoft.com/office/drawing/2014/main" id="{AEC96661-7045-4990-8CBC-882050648B7E}"/>
                </a:ext>
              </a:extLst>
            </p:cNvPr>
            <p:cNvGrpSpPr/>
            <p:nvPr/>
          </p:nvGrpSpPr>
          <p:grpSpPr>
            <a:xfrm>
              <a:off x="515437" y="2496740"/>
              <a:ext cx="8944328" cy="3737094"/>
              <a:chOff x="1141159" y="2205080"/>
              <a:chExt cx="8944328" cy="3737094"/>
            </a:xfrm>
          </p:grpSpPr>
          <p:sp>
            <p:nvSpPr>
              <p:cNvPr id="28" name="テキスト ボックス 27">
                <a:extLst>
                  <a:ext uri="{FF2B5EF4-FFF2-40B4-BE49-F238E27FC236}">
                    <a16:creationId xmlns:a16="http://schemas.microsoft.com/office/drawing/2014/main" id="{99FDC1B9-A839-491F-9A87-CDB3B546E3BB}"/>
                  </a:ext>
                </a:extLst>
              </p:cNvPr>
              <p:cNvSpPr txBox="1"/>
              <p:nvPr/>
            </p:nvSpPr>
            <p:spPr>
              <a:xfrm>
                <a:off x="1141159" y="4822488"/>
                <a:ext cx="1765549" cy="1119686"/>
              </a:xfrm>
              <a:prstGeom prst="rect">
                <a:avLst/>
              </a:prstGeom>
              <a:noFill/>
              <a:ln>
                <a:solidFill>
                  <a:srgbClr val="161717"/>
                </a:solidFill>
              </a:ln>
            </p:spPr>
            <p:txBody>
              <a:bodyPr wrap="square" lIns="0" rIns="0" rtlCol="0" anchor="ctr">
                <a:noAutofit/>
              </a:bodyPr>
              <a:lstStyle/>
              <a:p>
                <a:pPr marL="0" marR="0" lvl="0" indent="0" algn="ctr" defTabSz="228600" eaLnBrk="1" fontAlgn="auto" latinLnBrk="0" hangingPunct="1">
                  <a:lnSpc>
                    <a:spcPct val="110000"/>
                  </a:lnSpc>
                  <a:spcBef>
                    <a:spcPts val="200"/>
                  </a:spcBef>
                  <a:spcAft>
                    <a:spcPts val="0"/>
                  </a:spcAft>
                  <a:buClrTx/>
                  <a:buSzTx/>
                  <a:buFontTx/>
                  <a:buNone/>
                  <a:tabLst/>
                  <a:defRPr/>
                </a:pPr>
                <a:r>
                  <a:rPr kumimoji="0" lang="ja-JP" altLang="en-US" sz="1600" b="1" kern="0" dirty="0">
                    <a:solidFill>
                      <a:srgbClr val="161717"/>
                    </a:solidFill>
                    <a:latin typeface="Meiryo UI"/>
                    <a:ea typeface="Meiryo UI"/>
                  </a:rPr>
                  <a:t>候補者人材プール</a:t>
                </a:r>
                <a:endParaRPr kumimoji="0" lang="ja-JP" altLang="en-US" sz="1600" b="1" i="0" u="none" strike="noStrike" kern="0" cap="none" spc="0" normalizeH="0" baseline="0" noProof="0" dirty="0">
                  <a:ln>
                    <a:noFill/>
                  </a:ln>
                  <a:solidFill>
                    <a:srgbClr val="161717"/>
                  </a:solidFill>
                  <a:effectLst/>
                  <a:uLnTx/>
                  <a:uFillTx/>
                  <a:latin typeface="Meiryo UI"/>
                  <a:ea typeface="Meiryo UI"/>
                </a:endParaRPr>
              </a:p>
            </p:txBody>
          </p:sp>
          <p:sp>
            <p:nvSpPr>
              <p:cNvPr id="29" name="テキスト ボックス 28">
                <a:extLst>
                  <a:ext uri="{FF2B5EF4-FFF2-40B4-BE49-F238E27FC236}">
                    <a16:creationId xmlns:a16="http://schemas.microsoft.com/office/drawing/2014/main" id="{55854985-71A8-4CAA-B408-7C91B30B3880}"/>
                  </a:ext>
                </a:extLst>
              </p:cNvPr>
              <p:cNvSpPr txBox="1"/>
              <p:nvPr/>
            </p:nvSpPr>
            <p:spPr>
              <a:xfrm>
                <a:off x="3420374" y="3586388"/>
                <a:ext cx="2208028" cy="1119686"/>
              </a:xfrm>
              <a:prstGeom prst="rect">
                <a:avLst/>
              </a:prstGeom>
              <a:solidFill>
                <a:srgbClr val="68B0C4">
                  <a:lumMod val="60000"/>
                  <a:lumOff val="40000"/>
                </a:srgbClr>
              </a:solidFill>
              <a:ln>
                <a:solidFill>
                  <a:srgbClr val="161717">
                    <a:lumMod val="75000"/>
                    <a:lumOff val="25000"/>
                  </a:srgbClr>
                </a:solidFill>
              </a:ln>
            </p:spPr>
            <p:txBody>
              <a:bodyPr wrap="square" lIns="0" rIns="0" rtlCol="0" anchor="ctr">
                <a:noAutofit/>
              </a:bodyPr>
              <a:lstStyle/>
              <a:p>
                <a:pPr marL="0" marR="0" lvl="0" indent="0" algn="ctr" defTabSz="228600" eaLnBrk="1" fontAlgn="auto" latinLnBrk="0" hangingPunct="1">
                  <a:lnSpc>
                    <a:spcPct val="110000"/>
                  </a:lnSpc>
                  <a:spcBef>
                    <a:spcPts val="200"/>
                  </a:spcBef>
                  <a:spcAft>
                    <a:spcPts val="0"/>
                  </a:spcAft>
                  <a:buClrTx/>
                  <a:buSzTx/>
                  <a:buFontTx/>
                  <a:buNone/>
                  <a:tabLst/>
                  <a:defRPr/>
                </a:pPr>
                <a:r>
                  <a:rPr kumimoji="0" lang="en-US" altLang="ja-JP" b="1" kern="0" dirty="0">
                    <a:solidFill>
                      <a:srgbClr val="161717"/>
                    </a:solidFill>
                    <a:latin typeface="Meiryo UI"/>
                    <a:ea typeface="Meiryo UI"/>
                  </a:rPr>
                  <a:t>PXT</a:t>
                </a:r>
                <a:r>
                  <a:rPr kumimoji="0" lang="ja-JP" altLang="en-US" b="1" kern="0" dirty="0">
                    <a:solidFill>
                      <a:srgbClr val="161717"/>
                    </a:solidFill>
                    <a:latin typeface="Meiryo UI"/>
                    <a:ea typeface="Meiryo UI"/>
                  </a:rPr>
                  <a:t>活用による</a:t>
                </a:r>
                <a:endParaRPr kumimoji="0" lang="en-US" altLang="ja-JP" b="1" kern="0" dirty="0">
                  <a:solidFill>
                    <a:srgbClr val="161717"/>
                  </a:solidFill>
                  <a:latin typeface="Meiryo UI"/>
                  <a:ea typeface="Meiryo UI"/>
                </a:endParaRPr>
              </a:p>
              <a:p>
                <a:pPr marL="0" marR="0" lvl="0" indent="0" algn="ctr" defTabSz="228600" eaLnBrk="1" fontAlgn="auto" latinLnBrk="0" hangingPunct="1">
                  <a:lnSpc>
                    <a:spcPct val="110000"/>
                  </a:lnSpc>
                  <a:spcBef>
                    <a:spcPts val="200"/>
                  </a:spcBef>
                  <a:spcAft>
                    <a:spcPts val="0"/>
                  </a:spcAft>
                  <a:buClrTx/>
                  <a:buSzTx/>
                  <a:buFontTx/>
                  <a:buNone/>
                  <a:tabLst/>
                  <a:defRPr/>
                </a:pPr>
                <a:r>
                  <a:rPr kumimoji="0" lang="ja-JP" altLang="en-US" sz="1800" b="1" i="0" u="none" strike="noStrike" kern="0" cap="none" spc="0" normalizeH="0" baseline="0" noProof="0" dirty="0">
                    <a:ln>
                      <a:noFill/>
                    </a:ln>
                    <a:solidFill>
                      <a:srgbClr val="161717"/>
                    </a:solidFill>
                    <a:effectLst/>
                    <a:uLnTx/>
                    <a:uFillTx/>
                    <a:latin typeface="Meiryo UI"/>
                    <a:ea typeface="Meiryo UI"/>
                  </a:rPr>
                  <a:t>人材登用</a:t>
                </a:r>
                <a:endParaRPr kumimoji="0" lang="en-US" altLang="ja-JP" sz="1800" b="1" i="0" u="none" strike="noStrike" kern="0" cap="none" spc="0" normalizeH="0" baseline="0" noProof="0" dirty="0">
                  <a:ln>
                    <a:noFill/>
                  </a:ln>
                  <a:solidFill>
                    <a:srgbClr val="161717"/>
                  </a:solidFill>
                  <a:effectLst/>
                  <a:uLnTx/>
                  <a:uFillTx/>
                  <a:latin typeface="Meiryo UI"/>
                  <a:ea typeface="Meiryo UI"/>
                </a:endParaRPr>
              </a:p>
            </p:txBody>
          </p:sp>
          <p:sp>
            <p:nvSpPr>
              <p:cNvPr id="31" name="正方形/長方形 30">
                <a:extLst>
                  <a:ext uri="{FF2B5EF4-FFF2-40B4-BE49-F238E27FC236}">
                    <a16:creationId xmlns:a16="http://schemas.microsoft.com/office/drawing/2014/main" id="{2BEAF272-7A93-416F-B8DB-19B9159ED2EB}"/>
                  </a:ext>
                </a:extLst>
              </p:cNvPr>
              <p:cNvSpPr/>
              <p:nvPr/>
            </p:nvSpPr>
            <p:spPr>
              <a:xfrm>
                <a:off x="1271402" y="3413276"/>
                <a:ext cx="1765549" cy="584775"/>
              </a:xfrm>
              <a:prstGeom prst="rect">
                <a:avLst/>
              </a:prstGeom>
            </p:spPr>
            <p:txBody>
              <a:bodyPr wrap="square">
                <a:spAutoFit/>
              </a:bodyPr>
              <a:lstStyle/>
              <a:p>
                <a:pPr algn="ctr" fontAlgn="base">
                  <a:spcBef>
                    <a:spcPct val="0"/>
                  </a:spcBef>
                  <a:spcAft>
                    <a:spcPct val="0"/>
                  </a:spcAft>
                </a:pPr>
                <a:r>
                  <a:rPr lang="ja-JP" altLang="en-US" sz="1600" b="1" dirty="0">
                    <a:solidFill>
                      <a:srgbClr val="002060"/>
                    </a:solidFill>
                    <a:latin typeface="Meiryo UI"/>
                    <a:ea typeface="Meiryo UI"/>
                  </a:rPr>
                  <a:t>ポテンシャル人材の発掘（</a:t>
                </a:r>
                <a:r>
                  <a:rPr lang="en-US" altLang="ja-JP" sz="1600" b="1" dirty="0">
                    <a:solidFill>
                      <a:srgbClr val="002060"/>
                    </a:solidFill>
                    <a:latin typeface="Meiryo UI"/>
                    <a:ea typeface="Meiryo UI"/>
                  </a:rPr>
                  <a:t>PXT</a:t>
                </a:r>
                <a:r>
                  <a:rPr lang="ja-JP" altLang="en-US" sz="1600" b="1" dirty="0">
                    <a:solidFill>
                      <a:srgbClr val="002060"/>
                    </a:solidFill>
                    <a:latin typeface="Meiryo UI"/>
                    <a:ea typeface="Meiryo UI"/>
                  </a:rPr>
                  <a:t>）</a:t>
                </a:r>
              </a:p>
            </p:txBody>
          </p:sp>
          <p:sp>
            <p:nvSpPr>
              <p:cNvPr id="32" name="正方形/長方形 31">
                <a:extLst>
                  <a:ext uri="{FF2B5EF4-FFF2-40B4-BE49-F238E27FC236}">
                    <a16:creationId xmlns:a16="http://schemas.microsoft.com/office/drawing/2014/main" id="{C594DBB3-4D30-4C7F-BAC3-2E922DA3B813}"/>
                  </a:ext>
                </a:extLst>
              </p:cNvPr>
              <p:cNvSpPr/>
              <p:nvPr/>
            </p:nvSpPr>
            <p:spPr>
              <a:xfrm>
                <a:off x="4286632" y="2452131"/>
                <a:ext cx="2208028" cy="338554"/>
              </a:xfrm>
              <a:prstGeom prst="rect">
                <a:avLst/>
              </a:prstGeom>
            </p:spPr>
            <p:txBody>
              <a:bodyPr wrap="square">
                <a:spAutoFit/>
              </a:bodyPr>
              <a:lstStyle/>
              <a:p>
                <a:pPr algn="ctr" fontAlgn="base">
                  <a:spcBef>
                    <a:spcPct val="0"/>
                  </a:spcBef>
                  <a:spcAft>
                    <a:spcPct val="0"/>
                  </a:spcAft>
                </a:pPr>
                <a:r>
                  <a:rPr lang="ja-JP" altLang="en-US" sz="1600" b="1" dirty="0">
                    <a:solidFill>
                      <a:srgbClr val="002060"/>
                    </a:solidFill>
                    <a:latin typeface="Meiryo UI"/>
                    <a:ea typeface="Meiryo UI"/>
                  </a:rPr>
                  <a:t>新組織の立ち上げ</a:t>
                </a:r>
              </a:p>
            </p:txBody>
          </p:sp>
          <p:grpSp>
            <p:nvGrpSpPr>
              <p:cNvPr id="33" name="グループ化 32">
                <a:extLst>
                  <a:ext uri="{FF2B5EF4-FFF2-40B4-BE49-F238E27FC236}">
                    <a16:creationId xmlns:a16="http://schemas.microsoft.com/office/drawing/2014/main" id="{2EAFB681-751B-4315-AE61-9A06055EE873}"/>
                  </a:ext>
                </a:extLst>
              </p:cNvPr>
              <p:cNvGrpSpPr/>
              <p:nvPr/>
            </p:nvGrpSpPr>
            <p:grpSpPr>
              <a:xfrm>
                <a:off x="6456765" y="2621408"/>
                <a:ext cx="3628722" cy="2210960"/>
                <a:chOff x="6167561" y="2102451"/>
                <a:chExt cx="3628722" cy="2210960"/>
              </a:xfrm>
            </p:grpSpPr>
            <p:sp>
              <p:nvSpPr>
                <p:cNvPr id="39" name="テキスト ボックス 38">
                  <a:extLst>
                    <a:ext uri="{FF2B5EF4-FFF2-40B4-BE49-F238E27FC236}">
                      <a16:creationId xmlns:a16="http://schemas.microsoft.com/office/drawing/2014/main" id="{6D7A5B64-C6E4-47B5-A8C5-6D9EB33A8D57}"/>
                    </a:ext>
                  </a:extLst>
                </p:cNvPr>
                <p:cNvSpPr txBox="1"/>
                <p:nvPr/>
              </p:nvSpPr>
              <p:spPr>
                <a:xfrm>
                  <a:off x="6242074" y="2102451"/>
                  <a:ext cx="2208028" cy="1119686"/>
                </a:xfrm>
                <a:prstGeom prst="rect">
                  <a:avLst/>
                </a:prstGeom>
                <a:solidFill>
                  <a:srgbClr val="68B0C4">
                    <a:lumMod val="60000"/>
                    <a:lumOff val="40000"/>
                  </a:srgbClr>
                </a:solidFill>
                <a:ln>
                  <a:solidFill>
                    <a:srgbClr val="FFFFFF">
                      <a:lumMod val="65000"/>
                    </a:srgbClr>
                  </a:solidFill>
                </a:ln>
              </p:spPr>
              <p:txBody>
                <a:bodyPr wrap="square" lIns="0" rIns="0" rtlCol="0" anchor="ctr">
                  <a:noAutofit/>
                </a:bodyPr>
                <a:lstStyle/>
                <a:p>
                  <a:pPr marL="0" marR="0" lvl="0" indent="0" algn="ctr" defTabSz="228600" eaLnBrk="1" fontAlgn="auto" latinLnBrk="0" hangingPunct="1">
                    <a:lnSpc>
                      <a:spcPct val="110000"/>
                    </a:lnSpc>
                    <a:spcBef>
                      <a:spcPts val="200"/>
                    </a:spcBef>
                    <a:spcAft>
                      <a:spcPts val="0"/>
                    </a:spcAft>
                    <a:buClrTx/>
                    <a:buSzTx/>
                    <a:buFontTx/>
                    <a:buNone/>
                    <a:tabLst/>
                    <a:defRPr/>
                  </a:pPr>
                  <a:r>
                    <a:rPr kumimoji="0" lang="ja-JP" altLang="en-US" sz="1800" b="1" i="0" u="none" strike="noStrike" kern="0" cap="none" spc="0" normalizeH="0" baseline="0" noProof="0" dirty="0">
                      <a:ln>
                        <a:noFill/>
                      </a:ln>
                      <a:solidFill>
                        <a:srgbClr val="161717"/>
                      </a:solidFill>
                      <a:effectLst/>
                      <a:uLnTx/>
                      <a:uFillTx/>
                      <a:latin typeface="Meiryo UI"/>
                      <a:ea typeface="Meiryo UI"/>
                    </a:rPr>
                    <a:t>新事業</a:t>
                  </a:r>
                  <a:endParaRPr kumimoji="0" lang="en-US" altLang="ja-JP" sz="1800" b="1" i="0" u="none" strike="noStrike" kern="0" cap="none" spc="0" normalizeH="0" baseline="0" noProof="0" dirty="0">
                    <a:ln>
                      <a:noFill/>
                    </a:ln>
                    <a:solidFill>
                      <a:srgbClr val="161717"/>
                    </a:solidFill>
                    <a:effectLst/>
                    <a:uLnTx/>
                    <a:uFillTx/>
                    <a:latin typeface="Meiryo UI"/>
                    <a:ea typeface="Meiryo UI"/>
                  </a:endParaRPr>
                </a:p>
                <a:p>
                  <a:pPr marL="0" marR="0" lvl="0" indent="0" algn="ctr" defTabSz="228600" eaLnBrk="1" fontAlgn="auto" latinLnBrk="0" hangingPunct="1">
                    <a:lnSpc>
                      <a:spcPct val="110000"/>
                    </a:lnSpc>
                    <a:spcBef>
                      <a:spcPts val="200"/>
                    </a:spcBef>
                    <a:spcAft>
                      <a:spcPts val="0"/>
                    </a:spcAft>
                    <a:buClrTx/>
                    <a:buSzTx/>
                    <a:buFontTx/>
                    <a:buNone/>
                    <a:tabLst/>
                    <a:defRPr/>
                  </a:pPr>
                  <a:r>
                    <a:rPr kumimoji="0" lang="ja-JP" altLang="en-US" b="1" kern="0" dirty="0">
                      <a:solidFill>
                        <a:srgbClr val="161717"/>
                      </a:solidFill>
                      <a:latin typeface="Meiryo UI"/>
                      <a:ea typeface="Meiryo UI"/>
                    </a:rPr>
                    <a:t>エグゼキューション</a:t>
                  </a:r>
                  <a:endParaRPr kumimoji="0" lang="en-US" altLang="ja-JP" b="1" kern="0" dirty="0">
                    <a:solidFill>
                      <a:srgbClr val="161717"/>
                    </a:solidFill>
                    <a:latin typeface="Meiryo UI"/>
                    <a:ea typeface="Meiryo UI"/>
                  </a:endParaRPr>
                </a:p>
                <a:p>
                  <a:pPr marL="0" marR="0" lvl="0" indent="0" algn="ctr" defTabSz="228600" eaLnBrk="1" fontAlgn="auto" latinLnBrk="0" hangingPunct="1">
                    <a:lnSpc>
                      <a:spcPct val="110000"/>
                    </a:lnSpc>
                    <a:spcBef>
                      <a:spcPts val="200"/>
                    </a:spcBef>
                    <a:spcAft>
                      <a:spcPts val="0"/>
                    </a:spcAft>
                    <a:buClrTx/>
                    <a:buSzTx/>
                    <a:buFontTx/>
                    <a:buNone/>
                    <a:tabLst/>
                    <a:defRPr/>
                  </a:pPr>
                  <a:r>
                    <a:rPr kumimoji="0" lang="ja-JP" altLang="en-US" sz="1800" b="1" i="0" u="none" strike="noStrike" kern="0" cap="none" spc="0" normalizeH="0" baseline="0" noProof="0" dirty="0">
                      <a:ln>
                        <a:noFill/>
                      </a:ln>
                      <a:solidFill>
                        <a:srgbClr val="161717"/>
                      </a:solidFill>
                      <a:effectLst/>
                      <a:uLnTx/>
                      <a:uFillTx/>
                      <a:latin typeface="Meiryo UI"/>
                      <a:ea typeface="Meiryo UI"/>
                    </a:rPr>
                    <a:t>プログラム</a:t>
                  </a:r>
                </a:p>
              </p:txBody>
            </p:sp>
            <p:sp>
              <p:nvSpPr>
                <p:cNvPr id="41" name="正方形/長方形 40">
                  <a:extLst>
                    <a:ext uri="{FF2B5EF4-FFF2-40B4-BE49-F238E27FC236}">
                      <a16:creationId xmlns:a16="http://schemas.microsoft.com/office/drawing/2014/main" id="{360B6607-D32A-4CD4-A01D-88F4F6475F8B}"/>
                    </a:ext>
                  </a:extLst>
                </p:cNvPr>
                <p:cNvSpPr/>
                <p:nvPr/>
              </p:nvSpPr>
              <p:spPr>
                <a:xfrm>
                  <a:off x="6167561" y="3374692"/>
                  <a:ext cx="3628722" cy="938719"/>
                </a:xfrm>
                <a:prstGeom prst="rect">
                  <a:avLst/>
                </a:prstGeom>
              </p:spPr>
              <p:txBody>
                <a:bodyPr wrap="square">
                  <a:spAutoFit/>
                </a:bodyPr>
                <a:lstStyle/>
                <a:p>
                  <a:pPr marL="177800" marR="0" lvl="0" indent="-177800" defTabSz="914400" eaLnBrk="1" fontAlgn="base" latinLnBrk="0" hangingPunct="1">
                    <a:lnSpc>
                      <a:spcPct val="100000"/>
                    </a:lnSpc>
                    <a:spcBef>
                      <a:spcPct val="0"/>
                    </a:spcBef>
                    <a:spcAft>
                      <a:spcPts val="200"/>
                    </a:spcAft>
                    <a:buClrTx/>
                    <a:buSzTx/>
                    <a:buFontTx/>
                    <a:buNone/>
                    <a:tabLst/>
                    <a:defRPr/>
                  </a:pPr>
                  <a:r>
                    <a:rPr kumimoji="0" lang="ja-JP" altLang="en-US" sz="1400" b="1" i="0" u="none" strike="noStrike" kern="0" cap="none" spc="0" normalizeH="0" baseline="0" noProof="0" dirty="0">
                      <a:ln>
                        <a:noFill/>
                      </a:ln>
                      <a:solidFill>
                        <a:srgbClr val="161717"/>
                      </a:solidFill>
                      <a:effectLst/>
                      <a:uLnTx/>
                      <a:uFillTx/>
                      <a:latin typeface="Meiryo UI"/>
                      <a:ea typeface="Meiryo UI"/>
                    </a:rPr>
                    <a:t>■社内外での実践経験の積み重ね</a:t>
                  </a:r>
                  <a:r>
                    <a:rPr kumimoji="0" lang="ja-JP" altLang="en-US" sz="1400" b="1" kern="0" dirty="0">
                      <a:solidFill>
                        <a:srgbClr val="161717"/>
                      </a:solidFill>
                      <a:latin typeface="Meiryo UI"/>
                      <a:ea typeface="Meiryo UI"/>
                    </a:rPr>
                    <a:t>による</a:t>
                  </a:r>
                  <a:endParaRPr kumimoji="0" lang="en-US" altLang="ja-JP" sz="1400" b="1" kern="0" dirty="0">
                    <a:solidFill>
                      <a:srgbClr val="161717"/>
                    </a:solidFill>
                    <a:latin typeface="Meiryo UI"/>
                    <a:ea typeface="Meiryo UI"/>
                  </a:endParaRPr>
                </a:p>
                <a:p>
                  <a:pPr marL="177800" marR="0" lvl="0" indent="-177800" defTabSz="914400" eaLnBrk="1" fontAlgn="base" latinLnBrk="0" hangingPunct="1">
                    <a:lnSpc>
                      <a:spcPct val="100000"/>
                    </a:lnSpc>
                    <a:spcBef>
                      <a:spcPct val="0"/>
                    </a:spcBef>
                    <a:spcAft>
                      <a:spcPts val="200"/>
                    </a:spcAft>
                    <a:buClrTx/>
                    <a:buSzTx/>
                    <a:buFontTx/>
                    <a:buNone/>
                    <a:tabLst/>
                    <a:defRPr/>
                  </a:pPr>
                  <a:r>
                    <a:rPr kumimoji="0" lang="ja-JP" altLang="en-US" sz="1400" b="1" i="0" u="none" strike="noStrike" kern="0" cap="none" spc="0" normalizeH="0" baseline="0" noProof="0" dirty="0">
                      <a:ln>
                        <a:noFill/>
                      </a:ln>
                      <a:solidFill>
                        <a:srgbClr val="161717"/>
                      </a:solidFill>
                      <a:effectLst/>
                      <a:uLnTx/>
                      <a:uFillTx/>
                      <a:latin typeface="Meiryo UI"/>
                      <a:ea typeface="Meiryo UI"/>
                    </a:rPr>
                    <a:t>　</a:t>
                  </a:r>
                  <a:r>
                    <a:rPr kumimoji="0" lang="ja-JP" altLang="en-US" sz="1400" b="1" kern="0" dirty="0">
                      <a:solidFill>
                        <a:srgbClr val="161717"/>
                      </a:solidFill>
                      <a:latin typeface="Meiryo UI"/>
                      <a:ea typeface="Meiryo UI"/>
                    </a:rPr>
                    <a:t> 事業計画の推進と実行</a:t>
                  </a:r>
                  <a:endParaRPr kumimoji="0" lang="en-US" altLang="ja-JP" sz="1400" b="1" kern="0" dirty="0">
                    <a:solidFill>
                      <a:srgbClr val="161717"/>
                    </a:solidFill>
                    <a:latin typeface="Meiryo UI"/>
                    <a:ea typeface="Meiryo UI"/>
                  </a:endParaRPr>
                </a:p>
                <a:p>
                  <a:pPr marL="177800" marR="0" lvl="0" indent="-177800" defTabSz="914400" eaLnBrk="1" fontAlgn="base" latinLnBrk="0" hangingPunct="1">
                    <a:lnSpc>
                      <a:spcPct val="100000"/>
                    </a:lnSpc>
                    <a:spcBef>
                      <a:spcPct val="0"/>
                    </a:spcBef>
                    <a:spcAft>
                      <a:spcPts val="200"/>
                    </a:spcAft>
                    <a:buClrTx/>
                    <a:buSzTx/>
                    <a:buFont typeface="Wingdings" panose="05000000000000000000" pitchFamily="2" charset="2"/>
                    <a:buChar char="n"/>
                    <a:tabLst/>
                    <a:defRPr/>
                  </a:pPr>
                  <a:r>
                    <a:rPr kumimoji="0" lang="ja-JP" altLang="en-US" sz="1400" b="1" i="0" u="none" strike="noStrike" kern="0" cap="none" spc="0" normalizeH="0" baseline="0" noProof="0" dirty="0">
                      <a:ln>
                        <a:noFill/>
                      </a:ln>
                      <a:solidFill>
                        <a:srgbClr val="161717"/>
                      </a:solidFill>
                      <a:effectLst/>
                      <a:uLnTx/>
                      <a:uFillTx/>
                      <a:latin typeface="Meiryo UI"/>
                      <a:ea typeface="Meiryo UI"/>
                    </a:rPr>
                    <a:t>経験を社内ノウハウとして貯める仕組み</a:t>
                  </a:r>
                  <a:endParaRPr kumimoji="0" lang="en-US" altLang="ja-JP" sz="1200" b="1" i="0" u="none" strike="noStrike" kern="0" cap="none" spc="0" normalizeH="0" baseline="0" noProof="0" dirty="0">
                    <a:ln>
                      <a:noFill/>
                    </a:ln>
                    <a:solidFill>
                      <a:srgbClr val="161717"/>
                    </a:solidFill>
                    <a:effectLst/>
                    <a:uLnTx/>
                    <a:uFillTx/>
                    <a:latin typeface="Meiryo UI"/>
                    <a:ea typeface="Meiryo UI"/>
                  </a:endParaRPr>
                </a:p>
                <a:p>
                  <a:pPr marL="177800" marR="0" lvl="0" defTabSz="914400" eaLnBrk="1" fontAlgn="base" latinLnBrk="0" hangingPunct="1">
                    <a:lnSpc>
                      <a:spcPct val="100000"/>
                    </a:lnSpc>
                    <a:spcBef>
                      <a:spcPct val="0"/>
                    </a:spcBef>
                    <a:spcAft>
                      <a:spcPts val="200"/>
                    </a:spcAft>
                    <a:buClrTx/>
                    <a:buSzTx/>
                    <a:tabLst/>
                    <a:defRPr/>
                  </a:pPr>
                  <a:endParaRPr kumimoji="0" lang="en-US" altLang="ja-JP" sz="800" b="0" i="0" u="none" strike="noStrike" kern="0" cap="none" spc="0" normalizeH="0" baseline="0" noProof="0" dirty="0">
                    <a:ln>
                      <a:noFill/>
                    </a:ln>
                    <a:solidFill>
                      <a:srgbClr val="161717"/>
                    </a:solidFill>
                    <a:effectLst/>
                    <a:uLnTx/>
                    <a:uFillTx/>
                    <a:latin typeface="Meiryo UI"/>
                    <a:ea typeface="Meiryo UI"/>
                  </a:endParaRPr>
                </a:p>
              </p:txBody>
            </p:sp>
          </p:grpSp>
          <p:sp>
            <p:nvSpPr>
              <p:cNvPr id="34" name="矢印: 折線 33">
                <a:extLst>
                  <a:ext uri="{FF2B5EF4-FFF2-40B4-BE49-F238E27FC236}">
                    <a16:creationId xmlns:a16="http://schemas.microsoft.com/office/drawing/2014/main" id="{A0D43099-E064-464D-A98E-43FC454E4B6C}"/>
                  </a:ext>
                </a:extLst>
              </p:cNvPr>
              <p:cNvSpPr/>
              <p:nvPr/>
            </p:nvSpPr>
            <p:spPr>
              <a:xfrm>
                <a:off x="2104377" y="3998051"/>
                <a:ext cx="1211779" cy="584775"/>
              </a:xfrm>
              <a:prstGeom prst="bentArrow">
                <a:avLst/>
              </a:prstGeom>
              <a:solidFill>
                <a:srgbClr val="68B0C4">
                  <a:lumMod val="40000"/>
                  <a:lumOff val="60000"/>
                </a:srgbClr>
              </a:solidFill>
              <a:ln w="12700" cap="flat" cmpd="sng" algn="ctr">
                <a:solidFill>
                  <a:srgbClr val="FFFFFF">
                    <a:lumMod val="75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600" b="1" i="0" u="none" strike="noStrike" kern="0" cap="none" spc="0" normalizeH="0" baseline="0" noProof="0" dirty="0">
                  <a:ln>
                    <a:noFill/>
                  </a:ln>
                  <a:solidFill>
                    <a:srgbClr val="161717"/>
                  </a:solidFill>
                  <a:effectLst/>
                  <a:uLnTx/>
                  <a:uFillTx/>
                  <a:latin typeface="Meiryo UI"/>
                  <a:ea typeface="Meiryo UI"/>
                  <a:cs typeface="+mn-cs"/>
                </a:endParaRPr>
              </a:p>
            </p:txBody>
          </p:sp>
          <p:sp>
            <p:nvSpPr>
              <p:cNvPr id="35" name="矢印: 折線 34">
                <a:extLst>
                  <a:ext uri="{FF2B5EF4-FFF2-40B4-BE49-F238E27FC236}">
                    <a16:creationId xmlns:a16="http://schemas.microsoft.com/office/drawing/2014/main" id="{46B92967-D878-4F34-A52A-7BC45E8700BF}"/>
                  </a:ext>
                </a:extLst>
              </p:cNvPr>
              <p:cNvSpPr/>
              <p:nvPr/>
            </p:nvSpPr>
            <p:spPr>
              <a:xfrm>
                <a:off x="5160977" y="2946866"/>
                <a:ext cx="1211779" cy="584775"/>
              </a:xfrm>
              <a:prstGeom prst="bentArrow">
                <a:avLst/>
              </a:prstGeom>
              <a:solidFill>
                <a:srgbClr val="68B0C4">
                  <a:lumMod val="40000"/>
                  <a:lumOff val="60000"/>
                </a:srgbClr>
              </a:solidFill>
              <a:ln w="12700" cap="flat" cmpd="sng" algn="ctr">
                <a:solidFill>
                  <a:srgbClr val="FFFFFF">
                    <a:lumMod val="75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600" b="1" i="0" u="none" strike="noStrike" kern="0" cap="none" spc="0" normalizeH="0" baseline="0" noProof="0" dirty="0">
                  <a:ln>
                    <a:noFill/>
                  </a:ln>
                  <a:solidFill>
                    <a:srgbClr val="161717"/>
                  </a:solidFill>
                  <a:effectLst/>
                  <a:uLnTx/>
                  <a:uFillTx/>
                  <a:latin typeface="Meiryo UI"/>
                  <a:ea typeface="Meiryo UI"/>
                  <a:cs typeface="+mn-cs"/>
                </a:endParaRPr>
              </a:p>
            </p:txBody>
          </p:sp>
          <p:sp>
            <p:nvSpPr>
              <p:cNvPr id="36" name="四角形: 角を丸くする 35">
                <a:extLst>
                  <a:ext uri="{FF2B5EF4-FFF2-40B4-BE49-F238E27FC236}">
                    <a16:creationId xmlns:a16="http://schemas.microsoft.com/office/drawing/2014/main" id="{64F4F517-9D79-427B-8B90-3522C4C6BBFF}"/>
                  </a:ext>
                </a:extLst>
              </p:cNvPr>
              <p:cNvSpPr/>
              <p:nvPr/>
            </p:nvSpPr>
            <p:spPr bwMode="auto">
              <a:xfrm>
                <a:off x="3428488" y="3217608"/>
                <a:ext cx="1224803" cy="263773"/>
              </a:xfrm>
              <a:prstGeom prst="roundRect">
                <a:avLst/>
              </a:prstGeom>
              <a:solidFill>
                <a:srgbClr val="002060"/>
              </a:solidFill>
              <a:ln w="9525">
                <a:noFill/>
                <a:round/>
                <a:headEnd/>
                <a:tailEnd/>
              </a:ln>
            </p:spPr>
            <p:txBody>
              <a:bodyPr wrap="square" lIns="33231" tIns="43200" rIns="33231" bIns="43200"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schemeClr val="bg1"/>
                    </a:solidFill>
                    <a:effectLst/>
                    <a:uLnTx/>
                    <a:uFillTx/>
                    <a:latin typeface="Meiryo UI"/>
                    <a:ea typeface="Meiryo UI"/>
                  </a:rPr>
                  <a:t>スコープ①</a:t>
                </a:r>
                <a:endParaRPr kumimoji="0" lang="en-US" altLang="ja-JP" sz="1400" b="1" i="0" u="none" strike="noStrike" kern="0" cap="none" spc="0" normalizeH="0" baseline="0" noProof="0" dirty="0">
                  <a:ln>
                    <a:noFill/>
                  </a:ln>
                  <a:solidFill>
                    <a:schemeClr val="bg1"/>
                  </a:solidFill>
                  <a:effectLst/>
                  <a:uLnTx/>
                  <a:uFillTx/>
                  <a:latin typeface="Meiryo UI"/>
                  <a:ea typeface="Meiryo UI"/>
                </a:endParaRPr>
              </a:p>
            </p:txBody>
          </p:sp>
          <p:sp>
            <p:nvSpPr>
              <p:cNvPr id="37" name="四角形: 角を丸くする 36">
                <a:extLst>
                  <a:ext uri="{FF2B5EF4-FFF2-40B4-BE49-F238E27FC236}">
                    <a16:creationId xmlns:a16="http://schemas.microsoft.com/office/drawing/2014/main" id="{68899E22-CC34-4073-9078-66B140FD178E}"/>
                  </a:ext>
                </a:extLst>
              </p:cNvPr>
              <p:cNvSpPr/>
              <p:nvPr/>
            </p:nvSpPr>
            <p:spPr bwMode="auto">
              <a:xfrm>
                <a:off x="6531278" y="2205080"/>
                <a:ext cx="1224803" cy="263773"/>
              </a:xfrm>
              <a:prstGeom prst="roundRect">
                <a:avLst/>
              </a:prstGeom>
              <a:solidFill>
                <a:srgbClr val="002060"/>
              </a:solidFill>
              <a:ln w="9525">
                <a:noFill/>
                <a:round/>
                <a:headEnd/>
                <a:tailEnd/>
              </a:ln>
            </p:spPr>
            <p:txBody>
              <a:bodyPr wrap="square" lIns="33231" tIns="43200" rIns="33231" bIns="43200"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schemeClr val="bg1"/>
                    </a:solidFill>
                    <a:effectLst/>
                    <a:uLnTx/>
                    <a:uFillTx/>
                    <a:latin typeface="Meiryo UI"/>
                    <a:ea typeface="Meiryo UI"/>
                  </a:rPr>
                  <a:t>スコープ②</a:t>
                </a:r>
                <a:endParaRPr kumimoji="0" lang="en-US" altLang="ja-JP" sz="1400" b="1" i="0" u="none" strike="noStrike" kern="0" cap="none" spc="0" normalizeH="0" baseline="0" noProof="0" dirty="0">
                  <a:ln>
                    <a:noFill/>
                  </a:ln>
                  <a:solidFill>
                    <a:schemeClr val="bg1"/>
                  </a:solidFill>
                  <a:effectLst/>
                  <a:uLnTx/>
                  <a:uFillTx/>
                  <a:latin typeface="Meiryo UI"/>
                  <a:ea typeface="Meiryo UI"/>
                </a:endParaRPr>
              </a:p>
            </p:txBody>
          </p:sp>
          <p:sp>
            <p:nvSpPr>
              <p:cNvPr id="38" name="正方形/長方形 37">
                <a:extLst>
                  <a:ext uri="{FF2B5EF4-FFF2-40B4-BE49-F238E27FC236}">
                    <a16:creationId xmlns:a16="http://schemas.microsoft.com/office/drawing/2014/main" id="{C8CEE11F-1343-4773-A627-14495238F98C}"/>
                  </a:ext>
                </a:extLst>
              </p:cNvPr>
              <p:cNvSpPr/>
              <p:nvPr/>
            </p:nvSpPr>
            <p:spPr>
              <a:xfrm>
                <a:off x="3396606" y="4845488"/>
                <a:ext cx="3134672" cy="733534"/>
              </a:xfrm>
              <a:prstGeom prst="rect">
                <a:avLst/>
              </a:prstGeom>
            </p:spPr>
            <p:txBody>
              <a:bodyPr wrap="square">
                <a:spAutoFit/>
              </a:bodyPr>
              <a:lstStyle/>
              <a:p>
                <a:pPr marL="177800" marR="0" lvl="0" indent="-177800" defTabSz="914400" eaLnBrk="1" fontAlgn="base" latinLnBrk="0" hangingPunct="1">
                  <a:lnSpc>
                    <a:spcPct val="100000"/>
                  </a:lnSpc>
                  <a:spcBef>
                    <a:spcPct val="0"/>
                  </a:spcBef>
                  <a:spcAft>
                    <a:spcPts val="200"/>
                  </a:spcAft>
                  <a:buClrTx/>
                  <a:buSzTx/>
                  <a:buFontTx/>
                  <a:buNone/>
                  <a:tabLst/>
                  <a:defRPr/>
                </a:pPr>
                <a:r>
                  <a:rPr kumimoji="0" lang="ja-JP" altLang="en-US" sz="1400" b="1" i="0" u="none" strike="noStrike" kern="0" cap="none" spc="0" normalizeH="0" baseline="0" noProof="0" dirty="0">
                    <a:ln>
                      <a:noFill/>
                    </a:ln>
                    <a:solidFill>
                      <a:srgbClr val="161717"/>
                    </a:solidFill>
                    <a:effectLst/>
                    <a:uLnTx/>
                    <a:uFillTx/>
                    <a:latin typeface="Meiryo UI"/>
                    <a:ea typeface="Meiryo UI"/>
                  </a:rPr>
                  <a:t>■</a:t>
                </a:r>
                <a:r>
                  <a:rPr kumimoji="0" lang="ja-JP" altLang="en-US" sz="1400" b="1" kern="0" dirty="0">
                    <a:solidFill>
                      <a:srgbClr val="161717"/>
                    </a:solidFill>
                    <a:latin typeface="Meiryo UI"/>
                    <a:ea typeface="Meiryo UI"/>
                  </a:rPr>
                  <a:t>人材</a:t>
                </a:r>
                <a:r>
                  <a:rPr kumimoji="0" lang="ja-JP" altLang="en-US" sz="1400" b="1" i="0" u="none" strike="noStrike" kern="0" cap="none" spc="0" normalizeH="0" baseline="0" noProof="0" dirty="0">
                    <a:ln>
                      <a:noFill/>
                    </a:ln>
                    <a:solidFill>
                      <a:srgbClr val="161717"/>
                    </a:solidFill>
                    <a:effectLst/>
                    <a:uLnTx/>
                    <a:uFillTx/>
                    <a:latin typeface="Meiryo UI"/>
                    <a:ea typeface="Meiryo UI"/>
                  </a:rPr>
                  <a:t>アセスメント・</a:t>
                </a:r>
                <a:r>
                  <a:rPr kumimoji="0" lang="en-US" altLang="ja-JP" sz="1400" b="1" i="0" u="none" strike="noStrike" kern="0" cap="none" spc="0" normalizeH="0" baseline="0" noProof="0" dirty="0">
                    <a:ln>
                      <a:noFill/>
                    </a:ln>
                    <a:solidFill>
                      <a:srgbClr val="161717"/>
                    </a:solidFill>
                    <a:effectLst/>
                    <a:uLnTx/>
                    <a:uFillTx/>
                    <a:latin typeface="Meiryo UI"/>
                    <a:ea typeface="Meiryo UI"/>
                  </a:rPr>
                  <a:t>PXT</a:t>
                </a:r>
                <a:r>
                  <a:rPr kumimoji="0" lang="ja-JP" altLang="en-US" sz="1400" b="1" i="0" u="none" strike="noStrike" kern="0" cap="none" spc="0" normalizeH="0" baseline="0" noProof="0" dirty="0">
                    <a:ln>
                      <a:noFill/>
                    </a:ln>
                    <a:solidFill>
                      <a:srgbClr val="161717"/>
                    </a:solidFill>
                    <a:effectLst/>
                    <a:uLnTx/>
                    <a:uFillTx/>
                    <a:latin typeface="Meiryo UI"/>
                    <a:ea typeface="Meiryo UI"/>
                  </a:rPr>
                  <a:t>の</a:t>
                </a:r>
                <a:br>
                  <a:rPr kumimoji="0" lang="en-US" altLang="ja-JP" sz="1400" b="1" i="0" u="none" strike="noStrike" kern="0" cap="none" spc="0" normalizeH="0" baseline="0" noProof="0" dirty="0">
                    <a:ln>
                      <a:noFill/>
                    </a:ln>
                    <a:solidFill>
                      <a:srgbClr val="161717"/>
                    </a:solidFill>
                    <a:effectLst/>
                    <a:uLnTx/>
                    <a:uFillTx/>
                    <a:latin typeface="Meiryo UI"/>
                    <a:ea typeface="Meiryo UI"/>
                  </a:rPr>
                </a:br>
                <a:r>
                  <a:rPr kumimoji="0" lang="ja-JP" altLang="en-US" sz="1400" b="1" i="0" u="none" strike="noStrike" kern="0" cap="none" spc="0" normalizeH="0" baseline="0" noProof="0" dirty="0">
                    <a:ln>
                      <a:noFill/>
                    </a:ln>
                    <a:solidFill>
                      <a:srgbClr val="161717"/>
                    </a:solidFill>
                    <a:effectLst/>
                    <a:uLnTx/>
                    <a:uFillTx/>
                    <a:latin typeface="Meiryo UI"/>
                    <a:ea typeface="Meiryo UI"/>
                  </a:rPr>
                  <a:t>パフォーマンスモデルで人材を見いだす</a:t>
                </a:r>
                <a:endParaRPr kumimoji="0" lang="en-US" altLang="ja-JP" sz="1200" b="1" i="0" u="none" strike="noStrike" kern="0" cap="none" spc="0" normalizeH="0" baseline="0" noProof="0" dirty="0">
                  <a:ln>
                    <a:noFill/>
                  </a:ln>
                  <a:solidFill>
                    <a:srgbClr val="161717"/>
                  </a:solidFill>
                  <a:effectLst/>
                  <a:uLnTx/>
                  <a:uFillTx/>
                  <a:latin typeface="Meiryo UI"/>
                  <a:ea typeface="Meiryo UI"/>
                </a:endParaRPr>
              </a:p>
              <a:p>
                <a:pPr marL="177800" marR="0" lvl="0" defTabSz="914400" eaLnBrk="1" fontAlgn="base" latinLnBrk="0" hangingPunct="1">
                  <a:lnSpc>
                    <a:spcPct val="100000"/>
                  </a:lnSpc>
                  <a:spcBef>
                    <a:spcPct val="0"/>
                  </a:spcBef>
                  <a:spcAft>
                    <a:spcPts val="200"/>
                  </a:spcAft>
                  <a:buClrTx/>
                  <a:buSzTx/>
                  <a:tabLst/>
                  <a:defRPr/>
                </a:pPr>
                <a:endParaRPr kumimoji="0" lang="ja-JP" altLang="en-US" sz="1200" b="0" i="0" u="none" strike="noStrike" kern="0" cap="none" spc="0" normalizeH="0" baseline="0" noProof="0" dirty="0">
                  <a:ln>
                    <a:noFill/>
                  </a:ln>
                  <a:solidFill>
                    <a:srgbClr val="161717"/>
                  </a:solidFill>
                  <a:effectLst/>
                  <a:uLnTx/>
                  <a:uFillTx/>
                  <a:latin typeface="Meiryo UI"/>
                  <a:ea typeface="Meiryo UI"/>
                </a:endParaRPr>
              </a:p>
            </p:txBody>
          </p:sp>
        </p:grpSp>
        <p:sp>
          <p:nvSpPr>
            <p:cNvPr id="49" name="吹き出し: 角を丸めた四角形 48">
              <a:extLst>
                <a:ext uri="{FF2B5EF4-FFF2-40B4-BE49-F238E27FC236}">
                  <a16:creationId xmlns:a16="http://schemas.microsoft.com/office/drawing/2014/main" id="{6FE07763-EC19-4B07-970F-2BD942D0CF0A}"/>
                </a:ext>
              </a:extLst>
            </p:cNvPr>
            <p:cNvSpPr/>
            <p:nvPr/>
          </p:nvSpPr>
          <p:spPr>
            <a:xfrm>
              <a:off x="8869177" y="1780422"/>
              <a:ext cx="3119623" cy="980630"/>
            </a:xfrm>
            <a:prstGeom prst="wedgeRoundRectCallout">
              <a:avLst>
                <a:gd name="adj1" fmla="val -47026"/>
                <a:gd name="adj2" fmla="val -1245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kern="0" dirty="0">
                  <a:solidFill>
                    <a:prstClr val="black"/>
                  </a:solidFill>
                  <a:latin typeface="Meiryo UI" panose="020B0604030504040204" pitchFamily="50" charset="-128"/>
                  <a:ea typeface="Meiryo UI" panose="020B0604030504040204" pitchFamily="50" charset="-128"/>
                  <a:sym typeface="Arial"/>
                  <a:rtl val="0"/>
                </a:rPr>
                <a:t>新規事業による</a:t>
              </a:r>
              <a:endParaRPr lang="en-US" altLang="ja-JP" sz="2400" b="1" kern="0" dirty="0">
                <a:solidFill>
                  <a:prstClr val="black"/>
                </a:solidFill>
                <a:latin typeface="Meiryo UI" panose="020B0604030504040204" pitchFamily="50" charset="-128"/>
                <a:ea typeface="Meiryo UI" panose="020B0604030504040204" pitchFamily="50" charset="-128"/>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sym typeface="Arial"/>
                  <a:rtl val="0"/>
                </a:rPr>
                <a:t>成果創出</a:t>
              </a:r>
              <a:endParaRPr kumimoji="1" lang="en-US" altLang="ja-JP" sz="2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sym typeface="Arial"/>
                <a:rtl val="0"/>
              </a:endParaRPr>
            </a:p>
          </p:txBody>
        </p:sp>
        <p:sp>
          <p:nvSpPr>
            <p:cNvPr id="58" name="矢印: 折線 57">
              <a:extLst>
                <a:ext uri="{FF2B5EF4-FFF2-40B4-BE49-F238E27FC236}">
                  <a16:creationId xmlns:a16="http://schemas.microsoft.com/office/drawing/2014/main" id="{925436B6-C284-4C98-927A-6983457C5E29}"/>
                </a:ext>
              </a:extLst>
            </p:cNvPr>
            <p:cNvSpPr/>
            <p:nvPr/>
          </p:nvSpPr>
          <p:spPr>
            <a:xfrm>
              <a:off x="7645404" y="2214788"/>
              <a:ext cx="999064" cy="584775"/>
            </a:xfrm>
            <a:prstGeom prst="bentArrow">
              <a:avLst/>
            </a:prstGeom>
            <a:solidFill>
              <a:srgbClr val="68B0C4">
                <a:lumMod val="40000"/>
                <a:lumOff val="60000"/>
              </a:srgbClr>
            </a:solidFill>
            <a:ln w="12700" cap="flat" cmpd="sng" algn="ctr">
              <a:solidFill>
                <a:srgbClr val="FFFFFF">
                  <a:lumMod val="75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600" b="1" i="0" u="none" strike="noStrike" kern="0" cap="none" spc="0" normalizeH="0" baseline="0" noProof="0" dirty="0">
                <a:ln>
                  <a:noFill/>
                </a:ln>
                <a:solidFill>
                  <a:srgbClr val="161717"/>
                </a:solidFill>
                <a:effectLst/>
                <a:uLnTx/>
                <a:uFillTx/>
                <a:latin typeface="Meiryo UI"/>
                <a:ea typeface="Meiryo UI"/>
                <a:cs typeface="+mn-cs"/>
              </a:endParaRPr>
            </a:p>
          </p:txBody>
        </p:sp>
        <p:sp>
          <p:nvSpPr>
            <p:cNvPr id="59" name="正方形/長方形 58">
              <a:extLst>
                <a:ext uri="{FF2B5EF4-FFF2-40B4-BE49-F238E27FC236}">
                  <a16:creationId xmlns:a16="http://schemas.microsoft.com/office/drawing/2014/main" id="{5BC25F0E-A700-49D2-BCA3-D20E9F67B673}"/>
                </a:ext>
              </a:extLst>
            </p:cNvPr>
            <p:cNvSpPr/>
            <p:nvPr/>
          </p:nvSpPr>
          <p:spPr>
            <a:xfrm>
              <a:off x="6279107" y="1842714"/>
              <a:ext cx="2208028" cy="338554"/>
            </a:xfrm>
            <a:prstGeom prst="rect">
              <a:avLst/>
            </a:prstGeom>
          </p:spPr>
          <p:txBody>
            <a:bodyPr wrap="square">
              <a:spAutoFit/>
            </a:bodyPr>
            <a:lstStyle/>
            <a:p>
              <a:pPr algn="ctr" fontAlgn="base">
                <a:spcBef>
                  <a:spcPct val="0"/>
                </a:spcBef>
                <a:spcAft>
                  <a:spcPct val="0"/>
                </a:spcAft>
              </a:pPr>
              <a:r>
                <a:rPr lang="ja-JP" altLang="en-US" sz="1600" b="1" dirty="0">
                  <a:solidFill>
                    <a:srgbClr val="002060"/>
                  </a:solidFill>
                  <a:latin typeface="Meiryo UI"/>
                  <a:ea typeface="Meiryo UI"/>
                </a:rPr>
                <a:t>事業と組織の成長</a:t>
              </a:r>
            </a:p>
          </p:txBody>
        </p:sp>
      </p:grpSp>
      <p:sp>
        <p:nvSpPr>
          <p:cNvPr id="3" name="フッター プレースホルダー 2">
            <a:extLst>
              <a:ext uri="{FF2B5EF4-FFF2-40B4-BE49-F238E27FC236}">
                <a16:creationId xmlns:a16="http://schemas.microsoft.com/office/drawing/2014/main" id="{CA272EC0-AF49-937D-BD97-987409119945}"/>
              </a:ext>
            </a:extLst>
          </p:cNvPr>
          <p:cNvSpPr>
            <a:spLocks noGrp="1"/>
          </p:cNvSpPr>
          <p:nvPr>
            <p:ph type="ftr" idx="11"/>
          </p:nvPr>
        </p:nvSpPr>
        <p:spPr/>
        <p:txBody>
          <a:bodyPr/>
          <a:lstStyle/>
          <a:p>
            <a:r>
              <a:rPr lang="en-US" sz="900" dirty="0"/>
              <a:t>Copyright©️ 2023 HRD, Inc. All Rights Reserved. Strictly Confidential.</a:t>
            </a:r>
          </a:p>
        </p:txBody>
      </p:sp>
    </p:spTree>
    <p:extLst>
      <p:ext uri="{BB962C8B-B14F-4D97-AF65-F5344CB8AC3E}">
        <p14:creationId xmlns:p14="http://schemas.microsoft.com/office/powerpoint/2010/main" val="3324977057"/>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A82FFE3-AC38-415A-BB33-BCF7C3D430D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831" b="0" i="0" u="none" strike="noStrike" kern="0" cap="none" spc="0" normalizeH="0" baseline="0" noProof="0" dirty="0">
                <a:ln>
                  <a:noFill/>
                </a:ln>
                <a:solidFill>
                  <a:srgbClr val="888888"/>
                </a:solidFill>
                <a:effectLst/>
                <a:uLnTx/>
                <a:uFillTx/>
                <a:latin typeface="Calibri"/>
                <a:ea typeface="Calibri"/>
                <a:cs typeface="Calibri"/>
                <a:sym typeface="Calibri"/>
                <a:rtl val="0"/>
              </a:rPr>
              <a:pPr marL="0" marR="0" lvl="0" indent="0" algn="r" defTabSz="914400" rtl="0" eaLnBrk="1" fontAlgn="auto" latinLnBrk="0" hangingPunct="1">
                <a:lnSpc>
                  <a:spcPct val="100000"/>
                </a:lnSpc>
                <a:spcBef>
                  <a:spcPts val="0"/>
                </a:spcBef>
                <a:spcAft>
                  <a:spcPts val="0"/>
                </a:spcAft>
                <a:buClrTx/>
                <a:buSzPct val="25000"/>
                <a:buFontTx/>
                <a:buNone/>
                <a:tabLst/>
                <a:defRPr/>
              </a:pPr>
              <a:t>24</a:t>
            </a:fld>
            <a:endParaRPr kumimoji="0" lang="en-US" sz="831" b="0" i="0" u="none" strike="noStrike" kern="0" cap="none" spc="0" normalizeH="0" baseline="0" noProof="0" dirty="0">
              <a:ln>
                <a:noFill/>
              </a:ln>
              <a:solidFill>
                <a:srgbClr val="888888"/>
              </a:solidFill>
              <a:effectLst/>
              <a:uLnTx/>
              <a:uFillTx/>
              <a:latin typeface="Calibri"/>
              <a:ea typeface="Calibri"/>
              <a:cs typeface="Calibri"/>
              <a:sym typeface="Calibri"/>
              <a:rtl val="0"/>
            </a:endParaRPr>
          </a:p>
        </p:txBody>
      </p:sp>
      <p:sp>
        <p:nvSpPr>
          <p:cNvPr id="26" name="テキスト ボックス 25">
            <a:extLst>
              <a:ext uri="{FF2B5EF4-FFF2-40B4-BE49-F238E27FC236}">
                <a16:creationId xmlns:a16="http://schemas.microsoft.com/office/drawing/2014/main" id="{B13926D2-84B6-486B-A902-0BEDC9456703}"/>
              </a:ext>
            </a:extLst>
          </p:cNvPr>
          <p:cNvSpPr txBox="1"/>
          <p:nvPr/>
        </p:nvSpPr>
        <p:spPr>
          <a:xfrm>
            <a:off x="1019176" y="870960"/>
            <a:ext cx="10887074" cy="70788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貴社のご検討状況に基づき</a:t>
            </a:r>
            <a:r>
              <a:rPr kumimoji="1" lang="ja-JP" altLang="en-US" sz="2000" b="1"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tl val="0"/>
              </a:rPr>
              <a:t>スモールスタート</a:t>
            </a:r>
            <a:r>
              <a:rPr kumimoji="1" lang="ja-JP" altLang="en-US"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と</a:t>
            </a:r>
            <a:r>
              <a:rPr kumimoji="1" lang="ja-JP" altLang="en-US" sz="2000" b="1"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tl val="0"/>
              </a:rPr>
              <a:t>本格導入</a:t>
            </a:r>
            <a:r>
              <a:rPr kumimoji="1" lang="ja-JP" altLang="en-US"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の</a:t>
            </a:r>
            <a:r>
              <a:rPr kumimoji="1" lang="en-US" altLang="ja-JP" sz="2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2</a:t>
            </a:r>
            <a:r>
              <a:rPr kumimoji="1" lang="ja-JP" altLang="en-US"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つのアプローチを検討します</a:t>
            </a:r>
            <a:endParaRPr kumimoji="1" lang="en-US" altLang="ja-JP"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32" name="AutoShape 61">
            <a:extLst>
              <a:ext uri="{FF2B5EF4-FFF2-40B4-BE49-F238E27FC236}">
                <a16:creationId xmlns:a16="http://schemas.microsoft.com/office/drawing/2014/main" id="{759BAEBB-EF36-46A3-A26B-A068FD5ED1C1}"/>
              </a:ext>
            </a:extLst>
          </p:cNvPr>
          <p:cNvSpPr/>
          <p:nvPr/>
        </p:nvSpPr>
        <p:spPr>
          <a:xfrm>
            <a:off x="1354127" y="1507054"/>
            <a:ext cx="4877753" cy="409907"/>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A9D18E"/>
          </a:solidFill>
          <a:ln w="28575" cap="flat">
            <a:solidFill>
              <a:srgbClr val="FFFFFF"/>
            </a:solidFill>
            <a:prstDash val="solid"/>
            <a:miter/>
          </a:ln>
          <a:effectLst>
            <a:outerShdw dist="38096" dir="2700000" algn="tl">
              <a:srgbClr val="000000">
                <a:alpha val="40000"/>
              </a:srgbClr>
            </a:outerShdw>
          </a:effectLst>
        </p:spPr>
        <p:txBody>
          <a:bodyPr vert="horz" wrap="none" lIns="49845" tIns="49845" rIns="49845" bIns="49845"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000" b="1" i="0" u="none" strike="noStrike" kern="0" cap="none" spc="0" normalizeH="0" baseline="0" noProof="0">
                <a:ln>
                  <a:noFill/>
                </a:ln>
                <a:solidFill>
                  <a:srgbClr val="FFFFFF"/>
                </a:solidFill>
                <a:effectLst/>
                <a:uLnTx/>
                <a:uFillTx/>
                <a:latin typeface="Meiryo UI" pitchFamily="50"/>
                <a:ea typeface="Meiryo UI" pitchFamily="50"/>
                <a:cs typeface="Meiryo UI" pitchFamily="50"/>
                <a:sym typeface="Arial"/>
                <a:rtl val="0"/>
              </a:rPr>
              <a:t>スモールスタート</a:t>
            </a:r>
            <a:endParaRPr kumimoji="0" lang="en-US" sz="2000" b="1" i="0" u="none" strike="noStrike" kern="0" cap="none" spc="0" normalizeH="0" baseline="0" noProof="0">
              <a:ln>
                <a:noFill/>
              </a:ln>
              <a:solidFill>
                <a:srgbClr val="FFFFFF"/>
              </a:solidFill>
              <a:effectLst/>
              <a:uLnTx/>
              <a:uFillTx/>
              <a:latin typeface="Meiryo UI" pitchFamily="50"/>
              <a:ea typeface="Meiryo UI" pitchFamily="50"/>
              <a:cs typeface="Meiryo UI" pitchFamily="50"/>
              <a:sym typeface="Arial"/>
              <a:rtl val="0"/>
            </a:endParaRPr>
          </a:p>
        </p:txBody>
      </p:sp>
      <p:sp>
        <p:nvSpPr>
          <p:cNvPr id="34" name="TextBox 16">
            <a:extLst>
              <a:ext uri="{FF2B5EF4-FFF2-40B4-BE49-F238E27FC236}">
                <a16:creationId xmlns:a16="http://schemas.microsoft.com/office/drawing/2014/main" id="{8DA3A702-2219-4922-B73A-91BE2D74AF5D}"/>
              </a:ext>
            </a:extLst>
          </p:cNvPr>
          <p:cNvSpPr txBox="1">
            <a:spLocks noChangeArrowheads="1"/>
          </p:cNvSpPr>
          <p:nvPr/>
        </p:nvSpPr>
        <p:spPr bwMode="auto">
          <a:xfrm>
            <a:off x="107743" y="3874890"/>
            <a:ext cx="11521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ja-JP" altLang="en-US" sz="2000" b="1" i="0" u="sng" strike="noStrike" kern="0" cap="none" spc="0" normalizeH="0" baseline="0" noProof="0">
                <a:ln>
                  <a:noFill/>
                </a:ln>
                <a:solidFill>
                  <a:srgbClr val="000000"/>
                </a:solidFill>
                <a:effectLst/>
                <a:uLnTx/>
                <a:uFillTx/>
                <a:latin typeface="Meiryo UI" pitchFamily="50" charset="-128"/>
                <a:ea typeface="Meiryo UI" pitchFamily="50" charset="-128"/>
                <a:cs typeface="Meiryo UI" pitchFamily="50" charset="-128"/>
                <a:sym typeface="Arial"/>
                <a:rtl val="0"/>
              </a:rPr>
              <a:t>提案の概要</a:t>
            </a:r>
            <a:endParaRPr kumimoji="0" lang="en-US" altLang="ja-JP" sz="2000" b="1" i="0" u="sng" strike="noStrike" kern="0" cap="none" spc="0" normalizeH="0" baseline="0" noProof="0">
              <a:ln>
                <a:noFill/>
              </a:ln>
              <a:solidFill>
                <a:srgbClr val="000000"/>
              </a:solidFill>
              <a:effectLst/>
              <a:uLnTx/>
              <a:uFillTx/>
              <a:latin typeface="Meiryo UI" pitchFamily="50" charset="-128"/>
              <a:ea typeface="Meiryo UI" pitchFamily="50" charset="-128"/>
              <a:cs typeface="Meiryo UI" pitchFamily="50" charset="-128"/>
              <a:sym typeface="Arial"/>
              <a:rtl val="0"/>
            </a:endParaRPr>
          </a:p>
        </p:txBody>
      </p:sp>
      <p:sp>
        <p:nvSpPr>
          <p:cNvPr id="44" name="正方形/長方形 43">
            <a:extLst>
              <a:ext uri="{FF2B5EF4-FFF2-40B4-BE49-F238E27FC236}">
                <a16:creationId xmlns:a16="http://schemas.microsoft.com/office/drawing/2014/main" id="{02081228-292F-48F3-BE9C-B2A53E808973}"/>
              </a:ext>
            </a:extLst>
          </p:cNvPr>
          <p:cNvSpPr/>
          <p:nvPr/>
        </p:nvSpPr>
        <p:spPr>
          <a:xfrm>
            <a:off x="1286186" y="2907467"/>
            <a:ext cx="4877753" cy="34488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外部モデルによる</a:t>
            </a:r>
            <a:r>
              <a:rPr lang="ja-JP" altLang="en-US" sz="2000" b="1" u="sng" kern="0" dirty="0">
                <a:solidFill>
                  <a:srgbClr val="000000"/>
                </a:solidFill>
                <a:latin typeface="Meiryo UI" panose="020B0604030504040204" pitchFamily="50" charset="-128"/>
                <a:ea typeface="Meiryo UI" panose="020B0604030504040204" pitchFamily="50" charset="-128"/>
                <a:sym typeface="Arial"/>
                <a:rtl val="0"/>
              </a:rPr>
              <a:t>最適な組織構成</a:t>
            </a:r>
            <a:r>
              <a:rPr kumimoji="1" lang="ja-JP" altLang="en-US" sz="20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と</a:t>
            </a:r>
            <a:br>
              <a:rPr kumimoji="1" lang="en-US" altLang="ja-JP" sz="20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br>
            <a:r>
              <a:rPr kumimoji="1" lang="ja-JP" altLang="en-US" sz="20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アセスメントを元にしたチームビルディング</a:t>
            </a:r>
            <a:endParaRPr kumimoji="1" lang="en-US" altLang="ja-JP" sz="18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DX</a:t>
            </a: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人材モデルなどを活用した最適なチームの構成</a:t>
            </a: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R="0" lvl="0" algn="l" defTabSz="914400" rtl="0" eaLnBrk="1" fontAlgn="auto" latinLnBrk="0" hangingPunct="1">
              <a:lnSpc>
                <a:spcPct val="100000"/>
              </a:lnSpc>
              <a:spcBef>
                <a:spcPts val="0"/>
              </a:spcBef>
              <a:spcAft>
                <a:spcPts val="0"/>
              </a:spcAft>
              <a:buClrTx/>
              <a:buSzTx/>
              <a:tabLst/>
              <a:defRPr/>
            </a:pPr>
            <a:r>
              <a:rPr lang="ja-JP" altLang="en-US" sz="1600" kern="0" dirty="0">
                <a:solidFill>
                  <a:srgbClr val="000000"/>
                </a:solidFill>
                <a:latin typeface="Meiryo UI" panose="020B0604030504040204" pitchFamily="50" charset="-128"/>
                <a:ea typeface="Meiryo UI" panose="020B0604030504040204" pitchFamily="50" charset="-128"/>
                <a:sym typeface="Arial"/>
                <a:rtl val="0"/>
              </a:rPr>
              <a:t>　　候補人材プールから、適性面のジョブマッチ％を参考に</a:t>
            </a:r>
            <a:br>
              <a:rPr lang="en-US" altLang="ja-JP" sz="1600" kern="0" dirty="0">
                <a:solidFill>
                  <a:srgbClr val="000000"/>
                </a:solidFill>
                <a:latin typeface="Meiryo UI" panose="020B0604030504040204" pitchFamily="50" charset="-128"/>
                <a:ea typeface="Meiryo UI" panose="020B0604030504040204" pitchFamily="50" charset="-128"/>
                <a:sym typeface="Arial"/>
                <a:rtl val="0"/>
              </a:rPr>
            </a:br>
            <a:r>
              <a:rPr lang="ja-JP" altLang="en-US" sz="1600" kern="0" dirty="0">
                <a:solidFill>
                  <a:srgbClr val="000000"/>
                </a:solidFill>
                <a:latin typeface="Meiryo UI" panose="020B0604030504040204" pitchFamily="50" charset="-128"/>
                <a:ea typeface="Meiryo UI" panose="020B0604030504040204" pitchFamily="50" charset="-128"/>
                <a:sym typeface="Arial"/>
                <a:rtl val="0"/>
              </a:rPr>
              <a:t>　　登用を検討</a:t>
            </a:r>
            <a:endParaRPr lang="en-US" altLang="ja-JP" sz="1600" kern="0" dirty="0">
              <a:solidFill>
                <a:srgbClr val="000000"/>
              </a:solidFill>
              <a:latin typeface="Meiryo UI" panose="020B0604030504040204" pitchFamily="50" charset="-128"/>
              <a:ea typeface="Meiryo UI" panose="020B0604030504040204" pitchFamily="50" charset="-128"/>
              <a:sym typeface="Arial"/>
              <a:rtl val="0"/>
            </a:endParaRPr>
          </a:p>
          <a:p>
            <a:pPr marR="0" lvl="0" algn="l" defTabSz="914400" rtl="0" eaLnBrk="1" fontAlgn="auto" latinLnBrk="0" hangingPunct="1">
              <a:lnSpc>
                <a:spcPct val="100000"/>
              </a:lnSpc>
              <a:spcBef>
                <a:spcPts val="0"/>
              </a:spcBef>
              <a:spcAft>
                <a:spcPts val="0"/>
              </a:spcAft>
              <a:buClrTx/>
              <a:buSzTx/>
              <a:tabLst/>
              <a:defRPr/>
            </a:pP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lvl="0" indent="-285750">
              <a:buFont typeface="Arial" panose="020B0604020202020204" pitchFamily="34" charset="0"/>
              <a:buChar char="•"/>
            </a:pPr>
            <a:r>
              <a:rPr lang="ja-JP" altLang="en-US" sz="1600" kern="0" dirty="0">
                <a:solidFill>
                  <a:srgbClr val="000000"/>
                </a:solidFill>
                <a:latin typeface="Meiryo UI" panose="020B0604030504040204" pitchFamily="50" charset="-128"/>
                <a:ea typeface="Meiryo UI" panose="020B0604030504040204" pitchFamily="50" charset="-128"/>
                <a:sym typeface="Arial"/>
                <a:rtl val="0"/>
              </a:rPr>
              <a:t>アセスメント結果を元にしたチーム構成員の相互理解、特性理解をベースとしたチームビルディング施策の展開</a:t>
            </a: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28" name="正方形/長方形 27">
            <a:extLst>
              <a:ext uri="{FF2B5EF4-FFF2-40B4-BE49-F238E27FC236}">
                <a16:creationId xmlns:a16="http://schemas.microsoft.com/office/drawing/2014/main" id="{154287A3-865D-4A56-B36B-1F20B39D71A5}"/>
              </a:ext>
            </a:extLst>
          </p:cNvPr>
          <p:cNvSpPr/>
          <p:nvPr/>
        </p:nvSpPr>
        <p:spPr>
          <a:xfrm>
            <a:off x="6366666" y="2891548"/>
            <a:ext cx="5229225" cy="344888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2000" b="1" u="sng" kern="0" dirty="0">
                <a:solidFill>
                  <a:srgbClr val="000000"/>
                </a:solidFill>
                <a:latin typeface="Meiryo UI" panose="020B0604030504040204" pitchFamily="50" charset="-128"/>
                <a:ea typeface="Meiryo UI" panose="020B0604030504040204" pitchFamily="50" charset="-128"/>
                <a:sym typeface="Arial"/>
                <a:rtl val="0"/>
              </a:rPr>
              <a:t>事業戦略を実行するための</a:t>
            </a:r>
            <a:br>
              <a:rPr lang="en-US" altLang="ja-JP" sz="2000" b="1" u="sng" kern="0" dirty="0">
                <a:solidFill>
                  <a:srgbClr val="000000"/>
                </a:solidFill>
                <a:latin typeface="Meiryo UI" panose="020B0604030504040204" pitchFamily="50" charset="-128"/>
                <a:ea typeface="Meiryo UI" panose="020B0604030504040204" pitchFamily="50" charset="-128"/>
                <a:sym typeface="Arial"/>
                <a:rtl val="0"/>
              </a:rPr>
            </a:br>
            <a:r>
              <a:rPr lang="ja-JP" altLang="en-US" sz="2000" b="1" u="sng" kern="0" dirty="0">
                <a:solidFill>
                  <a:srgbClr val="000000"/>
                </a:solidFill>
                <a:latin typeface="Meiryo UI" panose="020B0604030504040204" pitchFamily="50" charset="-128"/>
                <a:ea typeface="Meiryo UI" panose="020B0604030504040204" pitchFamily="50" charset="-128"/>
                <a:sym typeface="Arial"/>
                <a:rtl val="0"/>
              </a:rPr>
              <a:t>マインドセットとスキルの習得</a:t>
            </a: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lvl="0" indent="-285750">
              <a:buFont typeface="Arial" panose="020B0604020202020204" pitchFamily="34" charset="0"/>
              <a:buChar char="•"/>
            </a:pPr>
            <a:r>
              <a:rPr lang="ja-JP" altLang="en-US" sz="1600" kern="0" dirty="0">
                <a:solidFill>
                  <a:srgbClr val="000000"/>
                </a:solidFill>
                <a:latin typeface="Meiryo UI" panose="020B0604030504040204" pitchFamily="50" charset="-128"/>
                <a:ea typeface="Meiryo UI" panose="020B0604030504040204" pitchFamily="50" charset="-128"/>
                <a:sym typeface="Arial"/>
                <a:rtl val="0"/>
              </a:rPr>
              <a:t>新事業を立ち上げて成果を導くという経験そのものを広義の人材育成の場と捉え、一連のプログラムを展開。インターバルをおいた実践ワークショップで事業戦略の実行を支援。</a:t>
            </a:r>
            <a:endParaRPr lang="en-US" altLang="ja-JP" sz="1600" kern="0" dirty="0">
              <a:solidFill>
                <a:srgbClr val="000000"/>
              </a:solidFill>
              <a:latin typeface="Meiryo UI" panose="020B0604030504040204" pitchFamily="50" charset="-128"/>
              <a:ea typeface="Meiryo UI" panose="020B0604030504040204" pitchFamily="50" charset="-128"/>
              <a:sym typeface="Arial"/>
              <a:rtl val="0"/>
            </a:endParaRPr>
          </a:p>
          <a:p>
            <a:pPr lvl="0"/>
            <a:endParaRPr lang="en-US" altLang="ja-JP" sz="1600" kern="0" dirty="0">
              <a:solidFill>
                <a:srgbClr val="000000"/>
              </a:solidFill>
              <a:latin typeface="Meiryo UI" panose="020B0604030504040204" pitchFamily="50" charset="-128"/>
              <a:ea typeface="Meiryo UI" panose="020B0604030504040204" pitchFamily="50" charset="-128"/>
              <a:sym typeface="Arial"/>
              <a:rtl val="0"/>
            </a:endParaRPr>
          </a:p>
          <a:p>
            <a:pPr marL="285750" lvl="0" indent="-285750">
              <a:buFont typeface="Wingdings" panose="05000000000000000000" pitchFamily="2" charset="2"/>
              <a:buChar char="ü"/>
            </a:pPr>
            <a:r>
              <a:rPr lang="ja-JP" altLang="en-US" sz="1600" kern="0" dirty="0">
                <a:solidFill>
                  <a:srgbClr val="000000"/>
                </a:solidFill>
                <a:latin typeface="Meiryo UI" panose="020B0604030504040204" pitchFamily="50" charset="-128"/>
                <a:ea typeface="Meiryo UI" panose="020B0604030504040204" pitchFamily="50" charset="-128"/>
                <a:sym typeface="Arial"/>
                <a:rtl val="0"/>
              </a:rPr>
              <a:t>現場での実践・経験を高速に学びに変えるマインドセット</a:t>
            </a:r>
            <a:endParaRPr lang="en-US" altLang="ja-JP" sz="1600" kern="0" dirty="0">
              <a:solidFill>
                <a:srgbClr val="000000"/>
              </a:solidFill>
              <a:latin typeface="Meiryo UI" panose="020B0604030504040204" pitchFamily="50" charset="-128"/>
              <a:ea typeface="Meiryo UI" panose="020B0604030504040204" pitchFamily="50" charset="-128"/>
              <a:sym typeface="Arial"/>
              <a:rtl val="0"/>
            </a:endParaRPr>
          </a:p>
          <a:p>
            <a:pPr marL="285750" indent="-285750">
              <a:buFont typeface="Wingdings" panose="05000000000000000000" pitchFamily="2" charset="2"/>
              <a:buChar char="ü"/>
            </a:pPr>
            <a:r>
              <a:rPr kumimoji="0" lang="ja-JP" altLang="en-US" sz="1600" kern="0" dirty="0">
                <a:solidFill>
                  <a:srgbClr val="161717"/>
                </a:solidFill>
                <a:latin typeface="Meiryo UI"/>
                <a:ea typeface="Meiryo UI"/>
              </a:rPr>
              <a:t>データ活用のリテラシーや外部</a:t>
            </a:r>
            <a:r>
              <a:rPr kumimoji="0" lang="en-US" altLang="ja-JP" sz="1600" kern="0" dirty="0">
                <a:solidFill>
                  <a:srgbClr val="161717"/>
                </a:solidFill>
                <a:latin typeface="Meiryo UI"/>
                <a:ea typeface="Meiryo UI"/>
              </a:rPr>
              <a:t>IT</a:t>
            </a:r>
            <a:r>
              <a:rPr kumimoji="0" lang="ja-JP" altLang="en-US" sz="1600" kern="0" dirty="0">
                <a:solidFill>
                  <a:srgbClr val="161717"/>
                </a:solidFill>
                <a:latin typeface="Meiryo UI"/>
                <a:ea typeface="Meiryo UI"/>
              </a:rPr>
              <a:t>ベンダーとの協業能力に関するスキルの習得</a:t>
            </a:r>
            <a:endParaRPr kumimoji="0" lang="en-US" altLang="ja-JP" sz="1600" kern="0" dirty="0">
              <a:solidFill>
                <a:srgbClr val="161717"/>
              </a:solidFill>
              <a:latin typeface="Meiryo UI"/>
              <a:ea typeface="Meiryo UI"/>
            </a:endParaRPr>
          </a:p>
          <a:p>
            <a:pPr marL="285750" indent="-285750">
              <a:buFont typeface="Wingdings" panose="05000000000000000000" pitchFamily="2" charset="2"/>
              <a:buChar char="ü"/>
            </a:pPr>
            <a:r>
              <a:rPr kumimoji="0" lang="ja-JP" altLang="en-US" sz="1600" kern="0" dirty="0">
                <a:solidFill>
                  <a:srgbClr val="161717"/>
                </a:solidFill>
                <a:latin typeface="Meiryo UI"/>
                <a:ea typeface="Meiryo UI"/>
              </a:rPr>
              <a:t>構想を実現する力、組織を動かす力の習得              （プロジェクトマネジメントとリーダーシップ）</a:t>
            </a:r>
          </a:p>
        </p:txBody>
      </p:sp>
      <p:sp>
        <p:nvSpPr>
          <p:cNvPr id="29" name="AutoShape 61">
            <a:extLst>
              <a:ext uri="{FF2B5EF4-FFF2-40B4-BE49-F238E27FC236}">
                <a16:creationId xmlns:a16="http://schemas.microsoft.com/office/drawing/2014/main" id="{481E1331-6133-4547-B5BB-70F915F5EC40}"/>
              </a:ext>
            </a:extLst>
          </p:cNvPr>
          <p:cNvSpPr/>
          <p:nvPr/>
        </p:nvSpPr>
        <p:spPr>
          <a:xfrm>
            <a:off x="6366666" y="1528599"/>
            <a:ext cx="5229224" cy="409907"/>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A9D18E"/>
          </a:solidFill>
          <a:ln w="28575" cap="flat">
            <a:solidFill>
              <a:srgbClr val="FFFFFF"/>
            </a:solidFill>
            <a:prstDash val="solid"/>
            <a:miter/>
          </a:ln>
          <a:effectLst>
            <a:outerShdw dist="38096" dir="2700000" algn="tl">
              <a:srgbClr val="000000">
                <a:alpha val="40000"/>
              </a:srgbClr>
            </a:outerShdw>
          </a:effectLst>
        </p:spPr>
        <p:txBody>
          <a:bodyPr vert="horz" wrap="none" lIns="49845" tIns="49845" rIns="49845" bIns="49845"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000" b="1" i="0" u="none" strike="noStrike" kern="0" cap="none" spc="0" normalizeH="0" baseline="0" noProof="0">
                <a:ln>
                  <a:noFill/>
                </a:ln>
                <a:solidFill>
                  <a:srgbClr val="FFFFFF"/>
                </a:solidFill>
                <a:effectLst/>
                <a:uLnTx/>
                <a:uFillTx/>
                <a:latin typeface="Meiryo UI" pitchFamily="50"/>
                <a:ea typeface="Meiryo UI" pitchFamily="50"/>
                <a:cs typeface="Meiryo UI" pitchFamily="50"/>
                <a:sym typeface="Arial"/>
                <a:rtl val="0"/>
              </a:rPr>
              <a:t>本格導入</a:t>
            </a:r>
            <a:endParaRPr kumimoji="0" lang="en-US" sz="2000" b="1" i="0" u="none" strike="noStrike" kern="0" cap="none" spc="0" normalizeH="0" baseline="0" noProof="0">
              <a:ln>
                <a:noFill/>
              </a:ln>
              <a:solidFill>
                <a:srgbClr val="FFFFFF"/>
              </a:solidFill>
              <a:effectLst/>
              <a:uLnTx/>
              <a:uFillTx/>
              <a:latin typeface="Meiryo UI" pitchFamily="50"/>
              <a:ea typeface="Meiryo UI" pitchFamily="50"/>
              <a:cs typeface="Meiryo UI" pitchFamily="50"/>
              <a:sym typeface="Arial"/>
              <a:rtl val="0"/>
            </a:endParaRPr>
          </a:p>
        </p:txBody>
      </p:sp>
      <p:sp>
        <p:nvSpPr>
          <p:cNvPr id="30" name="テキスト ボックス 25">
            <a:extLst>
              <a:ext uri="{FF2B5EF4-FFF2-40B4-BE49-F238E27FC236}">
                <a16:creationId xmlns:a16="http://schemas.microsoft.com/office/drawing/2014/main" id="{C649EA31-1C4D-4A50-A75C-FDB83EDB5244}"/>
              </a:ext>
            </a:extLst>
          </p:cNvPr>
          <p:cNvSpPr txBox="1">
            <a:spLocks noChangeArrowheads="1"/>
          </p:cNvSpPr>
          <p:nvPr/>
        </p:nvSpPr>
        <p:spPr bwMode="auto">
          <a:xfrm>
            <a:off x="368590" y="93027"/>
            <a:ext cx="85518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57175" marR="0" lvl="0" indent="-257175" algn="l" defTabSz="685800" rtl="0" eaLnBrk="1" fontAlgn="base" latinLnBrk="0" hangingPunct="1">
              <a:lnSpc>
                <a:spcPct val="100000"/>
              </a:lnSpc>
              <a:spcBef>
                <a:spcPts val="900"/>
              </a:spcBef>
              <a:spcAft>
                <a:spcPct val="0"/>
              </a:spcAft>
              <a:buClrTx/>
              <a:buSzTx/>
              <a:buFont typeface="Wingdings" panose="05000000000000000000" pitchFamily="2" charset="2"/>
              <a:buChar char="n"/>
              <a:tabLst/>
              <a:defRPr/>
            </a:pPr>
            <a:r>
              <a:rPr kumimoji="1" lang="ja-JP" altLang="en-US" sz="28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新組織立上の導入アプローチ</a:t>
            </a:r>
            <a:endParaRPr kumimoji="1" lang="en-US" altLang="ja-JP" sz="28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6" name="四角形: 角を丸くする 5">
            <a:extLst>
              <a:ext uri="{FF2B5EF4-FFF2-40B4-BE49-F238E27FC236}">
                <a16:creationId xmlns:a16="http://schemas.microsoft.com/office/drawing/2014/main" id="{10B7178C-8D50-42B6-8DAA-20A62BEC3252}"/>
              </a:ext>
            </a:extLst>
          </p:cNvPr>
          <p:cNvSpPr/>
          <p:nvPr/>
        </p:nvSpPr>
        <p:spPr>
          <a:xfrm>
            <a:off x="1457325" y="2143125"/>
            <a:ext cx="4438650" cy="6286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rPr>
              <a:t>導入しやすく効果をイメージできる</a:t>
            </a:r>
          </a:p>
        </p:txBody>
      </p:sp>
      <p:sp>
        <p:nvSpPr>
          <p:cNvPr id="35" name="四角形: 角を丸くする 34">
            <a:extLst>
              <a:ext uri="{FF2B5EF4-FFF2-40B4-BE49-F238E27FC236}">
                <a16:creationId xmlns:a16="http://schemas.microsoft.com/office/drawing/2014/main" id="{F37EF39C-2A9F-4F56-B771-DD70E51E155B}"/>
              </a:ext>
            </a:extLst>
          </p:cNvPr>
          <p:cNvSpPr/>
          <p:nvPr/>
        </p:nvSpPr>
        <p:spPr>
          <a:xfrm>
            <a:off x="6761953" y="2143125"/>
            <a:ext cx="4438650" cy="6286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rPr>
              <a:t>課題解決への高い効果が期待できる</a:t>
            </a:r>
          </a:p>
        </p:txBody>
      </p:sp>
      <p:sp>
        <p:nvSpPr>
          <p:cNvPr id="2" name="フッター プレースホルダー 1">
            <a:extLst>
              <a:ext uri="{FF2B5EF4-FFF2-40B4-BE49-F238E27FC236}">
                <a16:creationId xmlns:a16="http://schemas.microsoft.com/office/drawing/2014/main" id="{51ED5AA8-4245-E801-7DC2-F97C58779719}"/>
              </a:ext>
            </a:extLst>
          </p:cNvPr>
          <p:cNvSpPr>
            <a:spLocks noGrp="1"/>
          </p:cNvSpPr>
          <p:nvPr>
            <p:ph type="ftr" idx="11"/>
          </p:nvPr>
        </p:nvSpPr>
        <p:spPr/>
        <p:txBody>
          <a:bodyPr/>
          <a:lstStyle/>
          <a:p>
            <a:r>
              <a:rPr lang="en-US" dirty="0"/>
              <a:t>Copyright©️ 2023 HRD, Inc. All Rights Reserved. Strictly Confidential.</a:t>
            </a:r>
          </a:p>
        </p:txBody>
      </p:sp>
    </p:spTree>
    <p:extLst>
      <p:ext uri="{BB962C8B-B14F-4D97-AF65-F5344CB8AC3E}">
        <p14:creationId xmlns:p14="http://schemas.microsoft.com/office/powerpoint/2010/main" val="33760517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8" grpId="0" animBg="1"/>
      <p:bldP spid="6" grpId="0" animBg="1"/>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19">
            <a:extLst>
              <a:ext uri="{FF2B5EF4-FFF2-40B4-BE49-F238E27FC236}">
                <a16:creationId xmlns:a16="http://schemas.microsoft.com/office/drawing/2014/main" id="{B38F3241-3BA0-45C0-8DEC-F7F5E1144780}"/>
              </a:ext>
            </a:extLst>
          </p:cNvPr>
          <p:cNvSpPr txBox="1"/>
          <p:nvPr/>
        </p:nvSpPr>
        <p:spPr>
          <a:xfrm>
            <a:off x="194404" y="145705"/>
            <a:ext cx="7619779" cy="465497"/>
          </a:xfrm>
          <a:prstGeom prst="rect">
            <a:avLst/>
          </a:prstGeom>
          <a:noFill/>
          <a:ln>
            <a:noFill/>
          </a:ln>
        </p:spPr>
        <p:txBody>
          <a:bodyPr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ja-JP" altLang="en-US" sz="2000" b="1" i="0" u="none" strike="noStrike" kern="0" cap="none" spc="0" normalizeH="0" baseline="0" noProof="0" dirty="0">
                <a:ln>
                  <a:noFill/>
                </a:ln>
                <a:solidFill>
                  <a:srgbClr val="3BA3AB"/>
                </a:solidFill>
                <a:effectLst/>
                <a:uLnTx/>
                <a:uFillTx/>
                <a:latin typeface="Calibri"/>
                <a:ea typeface="Calibri"/>
                <a:cs typeface="Calibri"/>
                <a:sym typeface="Calibri"/>
                <a:rtl val="0"/>
              </a:rPr>
              <a:t>＜事例：製造業＞　　</a:t>
            </a:r>
            <a:r>
              <a:rPr kumimoji="0" lang="ja-JP" altLang="en-US" sz="2000" b="0" i="0" u="none" strike="noStrike" kern="0" cap="none" spc="0" normalizeH="0" baseline="0" noProof="0" dirty="0">
                <a:ln>
                  <a:noFill/>
                </a:ln>
                <a:solidFill>
                  <a:srgbClr val="3BA3AB"/>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　</a:t>
            </a:r>
            <a:endParaRPr kumimoji="0" lang="en-US" altLang="ja-JP" sz="2000" b="0" i="0" u="none" strike="noStrike" kern="1200" cap="none" spc="0" normalizeH="0" baseline="0" noProof="0" dirty="0">
              <a:ln>
                <a:noFill/>
              </a:ln>
              <a:solidFill>
                <a:srgbClr val="4CB8C1"/>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US" sz="2400" b="1" i="0" u="none" strike="noStrike" kern="0" cap="none" spc="0" normalizeH="0" baseline="0" noProof="0" dirty="0">
              <a:ln>
                <a:noFill/>
              </a:ln>
              <a:solidFill>
                <a:srgbClr val="595959"/>
              </a:solidFill>
              <a:effectLst/>
              <a:uLnTx/>
              <a:uFillTx/>
              <a:latin typeface="Calibri"/>
              <a:ea typeface="Calibri"/>
              <a:cs typeface="Calibri"/>
              <a:sym typeface="Calibri"/>
              <a:rtl val="0"/>
            </a:endParaRPr>
          </a:p>
        </p:txBody>
      </p:sp>
      <p:grpSp>
        <p:nvGrpSpPr>
          <p:cNvPr id="80" name="グループ化 12">
            <a:extLst>
              <a:ext uri="{FF2B5EF4-FFF2-40B4-BE49-F238E27FC236}">
                <a16:creationId xmlns:a16="http://schemas.microsoft.com/office/drawing/2014/main" id="{1A5AA757-4EAC-4D3B-871A-85039E17667A}"/>
              </a:ext>
            </a:extLst>
          </p:cNvPr>
          <p:cNvGrpSpPr>
            <a:grpSpLocks/>
          </p:cNvGrpSpPr>
          <p:nvPr/>
        </p:nvGrpSpPr>
        <p:grpSpPr bwMode="auto">
          <a:xfrm>
            <a:off x="8092905" y="4815754"/>
            <a:ext cx="3731694" cy="1905722"/>
            <a:chOff x="4434011" y="4506851"/>
            <a:chExt cx="3502321" cy="2128052"/>
          </a:xfrm>
        </p:grpSpPr>
        <p:sp>
          <p:nvSpPr>
            <p:cNvPr id="81" name="Shape 337">
              <a:extLst>
                <a:ext uri="{FF2B5EF4-FFF2-40B4-BE49-F238E27FC236}">
                  <a16:creationId xmlns:a16="http://schemas.microsoft.com/office/drawing/2014/main" id="{8D75AA7E-46E1-4320-83B4-09FAF82B99E8}"/>
                </a:ext>
              </a:extLst>
            </p:cNvPr>
            <p:cNvSpPr>
              <a:spLocks noChangeArrowheads="1"/>
            </p:cNvSpPr>
            <p:nvPr/>
          </p:nvSpPr>
          <p:spPr bwMode="auto">
            <a:xfrm>
              <a:off x="4434011" y="4932142"/>
              <a:ext cx="3502321" cy="1702761"/>
            </a:xfrm>
            <a:prstGeom prst="rect">
              <a:avLst/>
            </a:prstGeom>
            <a:solidFill>
              <a:schemeClr val="bg1"/>
            </a:solidFill>
            <a:ln w="12700">
              <a:solidFill>
                <a:srgbClr val="4CB8C1"/>
              </a:solidFill>
              <a:round/>
              <a:headEnd/>
              <a:tailEnd/>
            </a:ln>
          </p:spPr>
          <p:txBody>
            <a:bodyPr lIns="84392" tIns="42185" rIns="84392" bIns="42185"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ja-JP" sz="1600" b="0" i="0" u="none" strike="noStrike" kern="0" cap="none" spc="0" normalizeH="0" baseline="0" noProof="0">
                <a:ln>
                  <a:noFill/>
                </a:ln>
                <a:solidFill>
                  <a:srgbClr val="000000"/>
                </a:solidFill>
                <a:effectLst/>
                <a:uLnTx/>
                <a:uFillTx/>
                <a:latin typeface="Calibri" pitchFamily="34" charset="0"/>
                <a:ea typeface="ＭＳ Ｐゴシック" charset="-128"/>
                <a:cs typeface="Arial"/>
                <a:sym typeface="Calibri" pitchFamily="34" charset="0"/>
                <a:rtl val="0"/>
              </a:endParaRPr>
            </a:p>
          </p:txBody>
        </p:sp>
        <p:sp>
          <p:nvSpPr>
            <p:cNvPr id="82" name="Shape 137">
              <a:extLst>
                <a:ext uri="{FF2B5EF4-FFF2-40B4-BE49-F238E27FC236}">
                  <a16:creationId xmlns:a16="http://schemas.microsoft.com/office/drawing/2014/main" id="{507A2186-B831-4073-B0F8-CEB3C5FE4BBF}"/>
                </a:ext>
              </a:extLst>
            </p:cNvPr>
            <p:cNvSpPr txBox="1">
              <a:spLocks noChangeArrowheads="1"/>
            </p:cNvSpPr>
            <p:nvPr/>
          </p:nvSpPr>
          <p:spPr bwMode="auto">
            <a:xfrm>
              <a:off x="4434011" y="4506851"/>
              <a:ext cx="3502321" cy="449534"/>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392" tIns="42185" rIns="84392" bIns="42185"/>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0" fontAlgn="auto" latinLnBrk="0" hangingPunct="0">
                <a:lnSpc>
                  <a:spcPct val="100000"/>
                </a:lnSpc>
                <a:spcBef>
                  <a:spcPts val="0"/>
                </a:spcBef>
                <a:spcAft>
                  <a:spcPts val="0"/>
                </a:spcAft>
                <a:buClrTx/>
                <a:buSzPct val="25000"/>
                <a:buFontTx/>
                <a:buNone/>
                <a:tabLst/>
                <a:defRPr/>
              </a:pPr>
              <a:r>
                <a:rPr kumimoji="1" lang="ja-JP" altLang="en-US" sz="1800" b="1" i="0" u="none" strike="noStrike" kern="0" cap="none" spc="0" normalizeH="0" baseline="0" noProof="0" dirty="0">
                  <a:ln>
                    <a:noFill/>
                  </a:ln>
                  <a:solidFill>
                    <a:srgbClr val="FFFFFF"/>
                  </a:solidFill>
                  <a:effectLst/>
                  <a:uLnTx/>
                  <a:uFillTx/>
                  <a:latin typeface="Calibri" pitchFamily="34" charset="0"/>
                  <a:ea typeface="ＭＳ Ｐゴシック" charset="-128"/>
                  <a:cs typeface="Arial"/>
                  <a:sym typeface="Calibri" pitchFamily="34" charset="0"/>
                  <a:rtl val="0"/>
                </a:rPr>
                <a:t>成果</a:t>
              </a:r>
              <a:endParaRPr kumimoji="1" lang="en-US" altLang="ja-JP" sz="1800" b="1" i="0" u="none" strike="noStrike" kern="0" cap="none" spc="0" normalizeH="0" baseline="0" noProof="0" dirty="0">
                <a:ln>
                  <a:noFill/>
                </a:ln>
                <a:solidFill>
                  <a:srgbClr val="FFFFFF"/>
                </a:solidFill>
                <a:effectLst/>
                <a:uLnTx/>
                <a:uFillTx/>
                <a:latin typeface="Calibri" pitchFamily="34" charset="0"/>
                <a:ea typeface="ＭＳ Ｐゴシック" charset="-128"/>
                <a:cs typeface="Arial"/>
                <a:sym typeface="Calibri" pitchFamily="34" charset="0"/>
                <a:rtl val="0"/>
              </a:endParaRPr>
            </a:p>
          </p:txBody>
        </p:sp>
      </p:grpSp>
      <p:sp>
        <p:nvSpPr>
          <p:cNvPr id="83" name="スライド番号プレースホルダー 1">
            <a:extLst>
              <a:ext uri="{FF2B5EF4-FFF2-40B4-BE49-F238E27FC236}">
                <a16:creationId xmlns:a16="http://schemas.microsoft.com/office/drawing/2014/main" id="{26145EC0-F9A7-4CD8-8091-1552437C9E1C}"/>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0D6B07-D559-43D7-916B-DC613E757400}" type="slidenum">
              <a:rPr kumimoji="0" lang="en-US" altLang="ja-JP" sz="1200" b="0" i="0" u="none" strike="noStrike" kern="0" cap="none" spc="0" normalizeH="0" baseline="0" noProof="0" dirty="0" smtClean="0">
                <a:ln>
                  <a:noFill/>
                </a:ln>
                <a:solidFill>
                  <a:srgbClr val="898989"/>
                </a:solidFill>
                <a:effectLst/>
                <a:uLnTx/>
                <a:uFillTx/>
                <a:latin typeface="Calibri" pitchFamily="34" charset="0"/>
                <a:ea typeface="ＭＳ Ｐゴシック" panose="020B0600070205080204" pitchFamily="50" charset="-128"/>
                <a:cs typeface="Arial"/>
                <a:sym typeface="Arial"/>
                <a:rtl val="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ja-JP" sz="1200" b="0" i="0" u="none" strike="noStrike" kern="0" cap="none" spc="0" normalizeH="0" baseline="0" noProof="0" dirty="0">
              <a:ln>
                <a:noFill/>
              </a:ln>
              <a:solidFill>
                <a:srgbClr val="898989"/>
              </a:solidFill>
              <a:effectLst/>
              <a:uLnTx/>
              <a:uFillTx/>
              <a:latin typeface="Calibri" pitchFamily="34" charset="0"/>
              <a:ea typeface="ＭＳ Ｐゴシック" panose="020B0600070205080204" pitchFamily="50" charset="-128"/>
              <a:cs typeface="Arial"/>
              <a:sym typeface="Arial"/>
              <a:rtl val="0"/>
            </a:endParaRPr>
          </a:p>
        </p:txBody>
      </p:sp>
      <p:grpSp>
        <p:nvGrpSpPr>
          <p:cNvPr id="84" name="グループ化 2">
            <a:extLst>
              <a:ext uri="{FF2B5EF4-FFF2-40B4-BE49-F238E27FC236}">
                <a16:creationId xmlns:a16="http://schemas.microsoft.com/office/drawing/2014/main" id="{C65EC57D-49B8-4705-93F0-76A39E39F653}"/>
              </a:ext>
            </a:extLst>
          </p:cNvPr>
          <p:cNvGrpSpPr>
            <a:grpSpLocks/>
          </p:cNvGrpSpPr>
          <p:nvPr/>
        </p:nvGrpSpPr>
        <p:grpSpPr bwMode="auto">
          <a:xfrm>
            <a:off x="184205" y="4808511"/>
            <a:ext cx="4011106" cy="1912965"/>
            <a:chOff x="536920" y="4532201"/>
            <a:chExt cx="3509248" cy="2147326"/>
          </a:xfrm>
        </p:grpSpPr>
        <p:sp>
          <p:nvSpPr>
            <p:cNvPr id="85" name="Shape 330">
              <a:extLst>
                <a:ext uri="{FF2B5EF4-FFF2-40B4-BE49-F238E27FC236}">
                  <a16:creationId xmlns:a16="http://schemas.microsoft.com/office/drawing/2014/main" id="{213EDB39-F417-4CB3-AA9E-BDF85A70E873}"/>
                </a:ext>
              </a:extLst>
            </p:cNvPr>
            <p:cNvSpPr>
              <a:spLocks noChangeArrowheads="1"/>
            </p:cNvSpPr>
            <p:nvPr/>
          </p:nvSpPr>
          <p:spPr bwMode="auto">
            <a:xfrm>
              <a:off x="541526" y="4926927"/>
              <a:ext cx="3502322" cy="1752600"/>
            </a:xfrm>
            <a:prstGeom prst="rect">
              <a:avLst/>
            </a:prstGeom>
            <a:solidFill>
              <a:schemeClr val="bg1"/>
            </a:solidFill>
            <a:ln w="12700">
              <a:solidFill>
                <a:srgbClr val="4CB8C1"/>
              </a:solidFill>
              <a:round/>
              <a:headEnd/>
              <a:tailEnd/>
            </a:ln>
          </p:spPr>
          <p:txBody>
            <a:bodyPr lIns="84392" tIns="42185" rIns="84392" bIns="42185"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ja-JP" altLang="ja-JP" sz="1400" b="0" i="0" u="none" strike="noStrike" kern="0" cap="none" spc="0" normalizeH="0" baseline="0" noProof="0">
                <a:ln>
                  <a:noFill/>
                </a:ln>
                <a:solidFill>
                  <a:srgbClr val="000000"/>
                </a:solidFill>
                <a:effectLst/>
                <a:uLnTx/>
                <a:uFillTx/>
                <a:latin typeface="Calibri" pitchFamily="34" charset="0"/>
                <a:ea typeface="ＭＳ Ｐゴシック" charset="-128"/>
                <a:cs typeface="Arial"/>
                <a:sym typeface="Calibri" pitchFamily="34" charset="0"/>
                <a:rtl val="0"/>
              </a:endParaRPr>
            </a:p>
          </p:txBody>
        </p:sp>
        <p:sp>
          <p:nvSpPr>
            <p:cNvPr id="86" name="Shape 137">
              <a:extLst>
                <a:ext uri="{FF2B5EF4-FFF2-40B4-BE49-F238E27FC236}">
                  <a16:creationId xmlns:a16="http://schemas.microsoft.com/office/drawing/2014/main" id="{8E21FFF0-E730-4860-A9F2-7A1DFD5F059D}"/>
                </a:ext>
              </a:extLst>
            </p:cNvPr>
            <p:cNvSpPr txBox="1">
              <a:spLocks noChangeArrowheads="1"/>
            </p:cNvSpPr>
            <p:nvPr/>
          </p:nvSpPr>
          <p:spPr bwMode="auto">
            <a:xfrm>
              <a:off x="536920" y="4532201"/>
              <a:ext cx="3509248" cy="442617"/>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392" tIns="42185" rIns="84392" bIns="42185"/>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0" fontAlgn="auto" latinLnBrk="0" hangingPunct="0">
                <a:lnSpc>
                  <a:spcPct val="100000"/>
                </a:lnSpc>
                <a:spcBef>
                  <a:spcPts val="0"/>
                </a:spcBef>
                <a:spcAft>
                  <a:spcPts val="0"/>
                </a:spcAft>
                <a:buClrTx/>
                <a:buSzPct val="25000"/>
                <a:buFontTx/>
                <a:buNone/>
                <a:tabLst/>
                <a:defRPr/>
              </a:pPr>
              <a:r>
                <a:rPr kumimoji="1" lang="ja-JP" altLang="en-US" sz="1800" b="1" i="0" u="none" strike="noStrike" kern="0" cap="none" spc="0" normalizeH="0" baseline="0" noProof="0">
                  <a:ln>
                    <a:noFill/>
                  </a:ln>
                  <a:solidFill>
                    <a:srgbClr val="FFFFFF"/>
                  </a:solidFill>
                  <a:effectLst/>
                  <a:uLnTx/>
                  <a:uFillTx/>
                  <a:latin typeface="Calibri" pitchFamily="34" charset="0"/>
                  <a:ea typeface="ＭＳ Ｐゴシック" charset="-128"/>
                  <a:cs typeface="Arial"/>
                  <a:sym typeface="Calibri" pitchFamily="34" charset="0"/>
                  <a:rtl val="0"/>
                </a:rPr>
                <a:t>背景</a:t>
              </a:r>
              <a:endParaRPr kumimoji="1" lang="en-US" altLang="ja-JP" sz="1800" b="1" i="0" u="none" strike="noStrike" kern="0" cap="none" spc="0" normalizeH="0" baseline="0" noProof="0">
                <a:ln>
                  <a:noFill/>
                </a:ln>
                <a:solidFill>
                  <a:srgbClr val="FFFFFF"/>
                </a:solidFill>
                <a:effectLst/>
                <a:uLnTx/>
                <a:uFillTx/>
                <a:latin typeface="Calibri" pitchFamily="34" charset="0"/>
                <a:ea typeface="ＭＳ Ｐゴシック" charset="-128"/>
                <a:cs typeface="Arial"/>
                <a:sym typeface="Calibri" pitchFamily="34" charset="0"/>
                <a:rtl val="0"/>
              </a:endParaRPr>
            </a:p>
          </p:txBody>
        </p:sp>
      </p:grpSp>
      <p:grpSp>
        <p:nvGrpSpPr>
          <p:cNvPr id="87" name="グループ化 12">
            <a:extLst>
              <a:ext uri="{FF2B5EF4-FFF2-40B4-BE49-F238E27FC236}">
                <a16:creationId xmlns:a16="http://schemas.microsoft.com/office/drawing/2014/main" id="{0EA411BC-FC65-4061-B628-2122E3E1A7AB}"/>
              </a:ext>
            </a:extLst>
          </p:cNvPr>
          <p:cNvGrpSpPr>
            <a:grpSpLocks/>
          </p:cNvGrpSpPr>
          <p:nvPr/>
        </p:nvGrpSpPr>
        <p:grpSpPr bwMode="auto">
          <a:xfrm>
            <a:off x="4290590" y="4815754"/>
            <a:ext cx="3731694" cy="1905722"/>
            <a:chOff x="4434011" y="4506851"/>
            <a:chExt cx="3502321" cy="2177891"/>
          </a:xfrm>
        </p:grpSpPr>
        <p:sp>
          <p:nvSpPr>
            <p:cNvPr id="88" name="Shape 337">
              <a:extLst>
                <a:ext uri="{FF2B5EF4-FFF2-40B4-BE49-F238E27FC236}">
                  <a16:creationId xmlns:a16="http://schemas.microsoft.com/office/drawing/2014/main" id="{21C742B7-6F8D-43A8-B2AA-6956393AF17F}"/>
                </a:ext>
              </a:extLst>
            </p:cNvPr>
            <p:cNvSpPr>
              <a:spLocks noChangeArrowheads="1"/>
            </p:cNvSpPr>
            <p:nvPr/>
          </p:nvSpPr>
          <p:spPr bwMode="auto">
            <a:xfrm>
              <a:off x="4434011" y="4932142"/>
              <a:ext cx="3502321" cy="1752600"/>
            </a:xfrm>
            <a:prstGeom prst="rect">
              <a:avLst/>
            </a:prstGeom>
            <a:solidFill>
              <a:schemeClr val="bg1"/>
            </a:solidFill>
            <a:ln w="12700">
              <a:solidFill>
                <a:srgbClr val="4CB8C1"/>
              </a:solidFill>
              <a:round/>
              <a:headEnd/>
              <a:tailEnd/>
            </a:ln>
          </p:spPr>
          <p:txBody>
            <a:bodyPr lIns="84392" tIns="42185" rIns="84392" bIns="42185"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ja-JP" sz="1600" b="0" i="0" u="none" strike="noStrike" kern="0" cap="none" spc="0" normalizeH="0" baseline="0" noProof="0">
                <a:ln>
                  <a:noFill/>
                </a:ln>
                <a:solidFill>
                  <a:srgbClr val="000000"/>
                </a:solidFill>
                <a:effectLst/>
                <a:uLnTx/>
                <a:uFillTx/>
                <a:latin typeface="Calibri" pitchFamily="34" charset="0"/>
                <a:ea typeface="ＭＳ Ｐゴシック" charset="-128"/>
                <a:cs typeface="Arial"/>
                <a:sym typeface="Calibri" pitchFamily="34" charset="0"/>
                <a:rtl val="0"/>
              </a:endParaRPr>
            </a:p>
          </p:txBody>
        </p:sp>
        <p:sp>
          <p:nvSpPr>
            <p:cNvPr id="89" name="Shape 137">
              <a:extLst>
                <a:ext uri="{FF2B5EF4-FFF2-40B4-BE49-F238E27FC236}">
                  <a16:creationId xmlns:a16="http://schemas.microsoft.com/office/drawing/2014/main" id="{C8529927-110F-46DD-B74E-27C0A4AFB344}"/>
                </a:ext>
              </a:extLst>
            </p:cNvPr>
            <p:cNvSpPr txBox="1">
              <a:spLocks noChangeArrowheads="1"/>
            </p:cNvSpPr>
            <p:nvPr/>
          </p:nvSpPr>
          <p:spPr bwMode="auto">
            <a:xfrm>
              <a:off x="4434011" y="4506851"/>
              <a:ext cx="3502321" cy="449534"/>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392" tIns="42185" rIns="84392" bIns="42185"/>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0" fontAlgn="auto" latinLnBrk="0" hangingPunct="0">
                <a:lnSpc>
                  <a:spcPct val="100000"/>
                </a:lnSpc>
                <a:spcBef>
                  <a:spcPts val="0"/>
                </a:spcBef>
                <a:spcAft>
                  <a:spcPts val="0"/>
                </a:spcAft>
                <a:buClrTx/>
                <a:buSzPct val="25000"/>
                <a:buFontTx/>
                <a:buNone/>
                <a:tabLst/>
                <a:defRPr/>
              </a:pPr>
              <a:r>
                <a:rPr kumimoji="1" lang="ja-JP" altLang="en-US" sz="1800" b="1" i="0" u="none" strike="noStrike" kern="0" cap="none" spc="0" normalizeH="0" baseline="0" noProof="0" dirty="0">
                  <a:ln>
                    <a:noFill/>
                  </a:ln>
                  <a:solidFill>
                    <a:srgbClr val="FFFFFF"/>
                  </a:solidFill>
                  <a:effectLst/>
                  <a:uLnTx/>
                  <a:uFillTx/>
                  <a:latin typeface="Calibri" pitchFamily="34" charset="0"/>
                  <a:ea typeface="ＭＳ Ｐゴシック" charset="-128"/>
                  <a:cs typeface="Arial"/>
                  <a:sym typeface="Calibri" pitchFamily="34" charset="0"/>
                  <a:rtl val="0"/>
                </a:rPr>
                <a:t>ソリューション</a:t>
              </a:r>
              <a:endParaRPr kumimoji="1" lang="en-US" altLang="ja-JP" sz="1800" b="1" i="0" u="none" strike="noStrike" kern="0" cap="none" spc="0" normalizeH="0" baseline="0" noProof="0" dirty="0">
                <a:ln>
                  <a:noFill/>
                </a:ln>
                <a:solidFill>
                  <a:srgbClr val="FFFFFF"/>
                </a:solidFill>
                <a:effectLst/>
                <a:uLnTx/>
                <a:uFillTx/>
                <a:latin typeface="Calibri" pitchFamily="34" charset="0"/>
                <a:ea typeface="ＭＳ Ｐゴシック" charset="-128"/>
                <a:cs typeface="Arial"/>
                <a:sym typeface="Calibri" pitchFamily="34" charset="0"/>
                <a:rtl val="0"/>
              </a:endParaRPr>
            </a:p>
          </p:txBody>
        </p:sp>
      </p:grpSp>
      <p:sp>
        <p:nvSpPr>
          <p:cNvPr id="90" name="Shape 298">
            <a:extLst>
              <a:ext uri="{FF2B5EF4-FFF2-40B4-BE49-F238E27FC236}">
                <a16:creationId xmlns:a16="http://schemas.microsoft.com/office/drawing/2014/main" id="{4630A9EF-D2BA-4B36-A802-C308D72D1A93}"/>
              </a:ext>
            </a:extLst>
          </p:cNvPr>
          <p:cNvSpPr txBox="1"/>
          <p:nvPr/>
        </p:nvSpPr>
        <p:spPr>
          <a:xfrm>
            <a:off x="143888" y="5149798"/>
            <a:ext cx="4003190" cy="880713"/>
          </a:xfrm>
          <a:prstGeom prst="rect">
            <a:avLst/>
          </a:prstGeom>
          <a:noFill/>
          <a:ln>
            <a:noFill/>
          </a:ln>
        </p:spPr>
        <p:txBody>
          <a:bodyPr lIns="84392" tIns="42185" rIns="84392" bIns="42185" anchor="t" anchorCtr="0">
            <a:noAutofit/>
          </a:bodyPr>
          <a:lstStyle/>
          <a:p>
            <a:pPr marL="263776" marR="0" lvl="0" indent="-26377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endParaRPr>
          </a:p>
        </p:txBody>
      </p:sp>
      <p:sp>
        <p:nvSpPr>
          <p:cNvPr id="92" name="Shape 298">
            <a:extLst>
              <a:ext uri="{FF2B5EF4-FFF2-40B4-BE49-F238E27FC236}">
                <a16:creationId xmlns:a16="http://schemas.microsoft.com/office/drawing/2014/main" id="{142FB83C-4207-4847-A838-98494A697F9A}"/>
              </a:ext>
            </a:extLst>
          </p:cNvPr>
          <p:cNvSpPr txBox="1"/>
          <p:nvPr/>
        </p:nvSpPr>
        <p:spPr>
          <a:xfrm>
            <a:off x="223326" y="5255726"/>
            <a:ext cx="3780967" cy="954106"/>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　企業の成長戦略としてデジタル戦略を</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endParaRPr>
          </a:p>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Calibri"/>
              </a:rPr>
              <a:t>　 </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据えており</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Calibri"/>
              </a:rPr>
              <a:t>、この実行を急ぎたい</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endParaRPr>
          </a:p>
          <a:p>
            <a:pPr marL="0" marR="0" lvl="0" indent="0" algn="l" defTabSz="914400" rtl="0" eaLnBrk="1" fontAlgn="auto" latinLnBrk="0" hangingPunct="1">
              <a:lnSpc>
                <a:spcPct val="100000"/>
              </a:lnSpc>
              <a:spcBef>
                <a:spcPts val="0"/>
              </a:spcBef>
              <a:spcAft>
                <a:spcPts val="0"/>
              </a:spcAft>
              <a:buClr>
                <a:srgbClr val="FFFFFF"/>
              </a:buClr>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endParaRPr>
          </a:p>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 社内人材の登用を軸に人選を行いたいが、</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Calibri"/>
              </a:rPr>
              <a:t>　</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見極め軸に自信が持てない</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94" name="Shape 309">
            <a:extLst>
              <a:ext uri="{FF2B5EF4-FFF2-40B4-BE49-F238E27FC236}">
                <a16:creationId xmlns:a16="http://schemas.microsoft.com/office/drawing/2014/main" id="{1E5900EC-FE1F-4A96-BF20-7B99227B5FB7}"/>
              </a:ext>
            </a:extLst>
          </p:cNvPr>
          <p:cNvSpPr txBox="1"/>
          <p:nvPr/>
        </p:nvSpPr>
        <p:spPr>
          <a:xfrm>
            <a:off x="4238242" y="5222971"/>
            <a:ext cx="3736715" cy="1019616"/>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　</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これまで蓄積した</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PXT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データの再分析</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endParaRPr>
          </a:p>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Calibri"/>
              </a:rPr>
              <a:t>　　コロナ前後で変化した</a:t>
            </a:r>
            <a:r>
              <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Calibri"/>
              </a:rPr>
              <a:t>PXT</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Calibri"/>
              </a:rPr>
              <a:t>項目を整理。</a:t>
            </a: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Calibri"/>
            </a:endParaRPr>
          </a:p>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　　登用と育成の軸とする。</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endParaRPr>
          </a:p>
          <a:p>
            <a:pPr marL="0" marR="0" lvl="0" indent="0" algn="l" defTabSz="914400" rtl="0" eaLnBrk="1" fontAlgn="auto" latinLnBrk="0" hangingPunct="1">
              <a:lnSpc>
                <a:spcPct val="100000"/>
              </a:lnSpc>
              <a:spcBef>
                <a:spcPts val="0"/>
              </a:spcBef>
              <a:spcAft>
                <a:spcPts val="0"/>
              </a:spcAft>
              <a:buClr>
                <a:srgbClr val="FFFFFF"/>
              </a:buClr>
              <a:buSzTx/>
              <a:buFontTx/>
              <a:buNone/>
              <a:tabLst/>
              <a:defRPr/>
            </a:pP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endParaRPr>
          </a:p>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  </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Calibri"/>
              </a:rPr>
              <a:t>事業</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人材からの選抜人材を軸とした</a:t>
            </a:r>
            <a:b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b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Pr>
              <a:t>　　変革推進プログラムの企画・実行</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95" name="Shape 304">
            <a:extLst>
              <a:ext uri="{FF2B5EF4-FFF2-40B4-BE49-F238E27FC236}">
                <a16:creationId xmlns:a16="http://schemas.microsoft.com/office/drawing/2014/main" id="{42615EEE-83A3-4403-A065-31F6B1460F73}"/>
              </a:ext>
            </a:extLst>
          </p:cNvPr>
          <p:cNvSpPr txBox="1"/>
          <p:nvPr/>
        </p:nvSpPr>
        <p:spPr>
          <a:xfrm>
            <a:off x="8190836" y="5307777"/>
            <a:ext cx="3535833" cy="887045"/>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a:ea typeface="Meiryo UI" panose="020B0604030504040204"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デジタル変革の推進</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
                <a:srgbClr val="FFFFFF"/>
              </a:buClr>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・社内ノウハウの蓄積</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a:extLst>
              <a:ext uri="{FF2B5EF4-FFF2-40B4-BE49-F238E27FC236}">
                <a16:creationId xmlns:a16="http://schemas.microsoft.com/office/drawing/2014/main" id="{48393C6D-5B12-48FE-A7E6-19B8572316B1}"/>
              </a:ext>
            </a:extLst>
          </p:cNvPr>
          <p:cNvSpPr txBox="1"/>
          <p:nvPr/>
        </p:nvSpPr>
        <p:spPr>
          <a:xfrm>
            <a:off x="358582" y="746625"/>
            <a:ext cx="11368087" cy="369332"/>
          </a:xfrm>
          <a:prstGeom prst="rect">
            <a:avLst/>
          </a:prstGeom>
          <a:noFill/>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ある企業では</a:t>
            </a:r>
            <a:r>
              <a:rPr kumimoji="1" lang="en-US" altLang="ja-JP"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DX</a:t>
            </a:r>
            <a:r>
              <a:rPr kumimoji="1" lang="ja-JP" altLang="en-US"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を事業部門から推進すべく、これまで蓄積したアセスメントデータを出発点に取組みを開始しています。</a:t>
            </a:r>
            <a:endParaRPr kumimoji="1" lang="en-US" altLang="ja-JP"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grpSp>
        <p:nvGrpSpPr>
          <p:cNvPr id="33" name="グループ化 32">
            <a:extLst>
              <a:ext uri="{FF2B5EF4-FFF2-40B4-BE49-F238E27FC236}">
                <a16:creationId xmlns:a16="http://schemas.microsoft.com/office/drawing/2014/main" id="{1B635AB1-F487-4CB7-A586-B8C7E5B91136}"/>
              </a:ext>
            </a:extLst>
          </p:cNvPr>
          <p:cNvGrpSpPr/>
          <p:nvPr/>
        </p:nvGrpSpPr>
        <p:grpSpPr>
          <a:xfrm>
            <a:off x="3932324" y="1400016"/>
            <a:ext cx="4160581" cy="917685"/>
            <a:chOff x="1998554" y="2097160"/>
            <a:chExt cx="5032167" cy="1048894"/>
          </a:xfrm>
        </p:grpSpPr>
        <p:grpSp>
          <p:nvGrpSpPr>
            <p:cNvPr id="37" name="グループ化 36">
              <a:extLst>
                <a:ext uri="{FF2B5EF4-FFF2-40B4-BE49-F238E27FC236}">
                  <a16:creationId xmlns:a16="http://schemas.microsoft.com/office/drawing/2014/main" id="{AE3EE965-4285-4152-A888-0D8A0DF90711}"/>
                </a:ext>
              </a:extLst>
            </p:cNvPr>
            <p:cNvGrpSpPr/>
            <p:nvPr/>
          </p:nvGrpSpPr>
          <p:grpSpPr>
            <a:xfrm>
              <a:off x="1998554" y="2098338"/>
              <a:ext cx="1372392" cy="1047716"/>
              <a:chOff x="2278" y="16108"/>
              <a:chExt cx="1982807" cy="829229"/>
            </a:xfrm>
          </p:grpSpPr>
          <p:sp>
            <p:nvSpPr>
              <p:cNvPr id="45" name="正方形/長方形 44">
                <a:extLst>
                  <a:ext uri="{FF2B5EF4-FFF2-40B4-BE49-F238E27FC236}">
                    <a16:creationId xmlns:a16="http://schemas.microsoft.com/office/drawing/2014/main" id="{0EF4568A-236C-4F0B-9B72-A77CA6E7CE9F}"/>
                  </a:ext>
                </a:extLst>
              </p:cNvPr>
              <p:cNvSpPr/>
              <p:nvPr/>
            </p:nvSpPr>
            <p:spPr>
              <a:xfrm>
                <a:off x="2278" y="16108"/>
                <a:ext cx="1982807" cy="829229"/>
              </a:xfrm>
              <a:prstGeom prst="rect">
                <a:avLst/>
              </a:prstGeom>
              <a:solidFill>
                <a:srgbClr val="68B0C4">
                  <a:hueOff val="0"/>
                  <a:satOff val="0"/>
                  <a:lumOff val="0"/>
                  <a:alphaOff val="0"/>
                </a:srgbClr>
              </a:solidFill>
              <a:ln w="12700" cap="flat" cmpd="sng" algn="ctr">
                <a:solidFill>
                  <a:srgbClr val="68B0C4">
                    <a:hueOff val="0"/>
                    <a:satOff val="0"/>
                    <a:lumOff val="0"/>
                    <a:alphaOff val="0"/>
                  </a:srgbClr>
                </a:solidFill>
                <a:prstDash val="solid"/>
                <a:miter lim="800000"/>
              </a:ln>
              <a:effectLst/>
            </p:spPr>
            <p:txBody>
              <a:bodyPr/>
              <a:lstStyle/>
              <a:p>
                <a:endParaRPr lang="ja-JP" altLang="en-US"/>
              </a:p>
            </p:txBody>
          </p:sp>
          <p:sp>
            <p:nvSpPr>
              <p:cNvPr id="46" name="テキスト ボックス 45">
                <a:extLst>
                  <a:ext uri="{FF2B5EF4-FFF2-40B4-BE49-F238E27FC236}">
                    <a16:creationId xmlns:a16="http://schemas.microsoft.com/office/drawing/2014/main" id="{3291925E-02AE-4524-A0B5-EB8FA8C29721}"/>
                  </a:ext>
                </a:extLst>
              </p:cNvPr>
              <p:cNvSpPr txBox="1"/>
              <p:nvPr/>
            </p:nvSpPr>
            <p:spPr>
              <a:xfrm>
                <a:off x="2278" y="16108"/>
                <a:ext cx="1959737" cy="785171"/>
              </a:xfrm>
              <a:prstGeom prst="rect">
                <a:avLst/>
              </a:prstGeom>
              <a:noFill/>
              <a:ln>
                <a:noFill/>
              </a:ln>
              <a:effectLst/>
            </p:spPr>
            <p:txBody>
              <a:bodyPr spcFirstLastPara="0" vert="horz" wrap="square" lIns="142240" tIns="81280" rIns="142240" bIns="81280" numCol="1" spcCol="1270" anchor="ctr" anchorCtr="0">
                <a:noAutofit/>
              </a:bodyPr>
              <a:lstStyle/>
              <a:p>
                <a:pPr marL="0" marR="0" lvl="0" indent="0" algn="ctr" defTabSz="889000" eaLnBrk="1" fontAlgn="base" latinLnBrk="0" hangingPunct="1">
                  <a:lnSpc>
                    <a:spcPct val="90000"/>
                  </a:lnSpc>
                  <a:spcBef>
                    <a:spcPct val="0"/>
                  </a:spcBef>
                  <a:spcAft>
                    <a:spcPct val="35000"/>
                  </a:spcAft>
                  <a:buClrTx/>
                  <a:buSzTx/>
                  <a:buFontTx/>
                  <a:buNone/>
                  <a:tabLst/>
                  <a:defRPr/>
                </a:pPr>
                <a:r>
                  <a:rPr kumimoji="0" lang="ja-JP" altLang="en-US" sz="2000" b="1" i="0" u="none" strike="noStrike" kern="0" cap="none" spc="0" normalizeH="0" baseline="0" noProof="0" dirty="0">
                    <a:ln>
                      <a:noFill/>
                    </a:ln>
                    <a:solidFill>
                      <a:srgbClr val="FFFFFF"/>
                    </a:solidFill>
                    <a:effectLst/>
                    <a:uLnTx/>
                    <a:uFillTx/>
                    <a:latin typeface="Meiryo UI"/>
                    <a:ea typeface="Meiryo UI"/>
                    <a:cs typeface="+mn-cs"/>
                  </a:rPr>
                  <a:t>経営陣</a:t>
                </a:r>
              </a:p>
            </p:txBody>
          </p:sp>
        </p:grpSp>
        <p:grpSp>
          <p:nvGrpSpPr>
            <p:cNvPr id="40" name="グループ化 39">
              <a:extLst>
                <a:ext uri="{FF2B5EF4-FFF2-40B4-BE49-F238E27FC236}">
                  <a16:creationId xmlns:a16="http://schemas.microsoft.com/office/drawing/2014/main" id="{17EBF04E-E634-4879-9CA6-3C2FF349CE9F}"/>
                </a:ext>
              </a:extLst>
            </p:cNvPr>
            <p:cNvGrpSpPr/>
            <p:nvPr/>
          </p:nvGrpSpPr>
          <p:grpSpPr>
            <a:xfrm>
              <a:off x="3365137" y="2097160"/>
              <a:ext cx="3665584" cy="1048893"/>
              <a:chOff x="-106405" y="885596"/>
              <a:chExt cx="2335970" cy="1944644"/>
            </a:xfrm>
          </p:grpSpPr>
          <p:sp>
            <p:nvSpPr>
              <p:cNvPr id="43" name="正方形/長方形 42">
                <a:extLst>
                  <a:ext uri="{FF2B5EF4-FFF2-40B4-BE49-F238E27FC236}">
                    <a16:creationId xmlns:a16="http://schemas.microsoft.com/office/drawing/2014/main" id="{1EA68C96-9695-45B8-BBBE-AC807A643EDC}"/>
                  </a:ext>
                </a:extLst>
              </p:cNvPr>
              <p:cNvSpPr/>
              <p:nvPr/>
            </p:nvSpPr>
            <p:spPr>
              <a:xfrm>
                <a:off x="-106404" y="885596"/>
                <a:ext cx="2335969" cy="1944644"/>
              </a:xfrm>
              <a:prstGeom prst="rect">
                <a:avLst/>
              </a:prstGeom>
              <a:solidFill>
                <a:srgbClr val="68B0C4">
                  <a:alpha val="90000"/>
                  <a:tint val="40000"/>
                  <a:hueOff val="0"/>
                  <a:satOff val="0"/>
                  <a:lumOff val="0"/>
                  <a:alphaOff val="0"/>
                </a:srgbClr>
              </a:solidFill>
              <a:ln w="12700" cap="flat" cmpd="sng" algn="ctr">
                <a:solidFill>
                  <a:srgbClr val="68B0C4">
                    <a:alpha val="90000"/>
                    <a:tint val="40000"/>
                    <a:hueOff val="0"/>
                    <a:satOff val="0"/>
                    <a:lumOff val="0"/>
                    <a:alphaOff val="0"/>
                  </a:srgbClr>
                </a:solidFill>
                <a:prstDash val="solid"/>
                <a:miter lim="800000"/>
              </a:ln>
              <a:effectLst/>
            </p:spPr>
            <p:txBody>
              <a:bodyPr/>
              <a:lstStyle/>
              <a:p>
                <a:endParaRPr lang="ja-JP" altLang="en-US"/>
              </a:p>
            </p:txBody>
          </p:sp>
          <p:sp>
            <p:nvSpPr>
              <p:cNvPr id="44" name="テキスト ボックス 43">
                <a:extLst>
                  <a:ext uri="{FF2B5EF4-FFF2-40B4-BE49-F238E27FC236}">
                    <a16:creationId xmlns:a16="http://schemas.microsoft.com/office/drawing/2014/main" id="{1E9D772D-56EB-4D7F-AE34-C53781D060E2}"/>
                  </a:ext>
                </a:extLst>
              </p:cNvPr>
              <p:cNvSpPr txBox="1"/>
              <p:nvPr/>
            </p:nvSpPr>
            <p:spPr>
              <a:xfrm>
                <a:off x="-106405" y="904432"/>
                <a:ext cx="2334156" cy="1822604"/>
              </a:xfrm>
              <a:prstGeom prst="rect">
                <a:avLst/>
              </a:prstGeom>
              <a:noFill/>
              <a:ln>
                <a:noFill/>
              </a:ln>
              <a:effectLst/>
            </p:spPr>
            <p:txBody>
              <a:bodyPr spcFirstLastPara="0" vert="horz" wrap="square" lIns="85344" tIns="85344" rIns="36000" bIns="128016" numCol="1" spcCol="1270" anchor="t" anchorCtr="0">
                <a:noAutofit/>
              </a:bodyPr>
              <a:lstStyle/>
              <a:p>
                <a:pPr marL="171450" marR="0" lvl="1" indent="-171450" defTabSz="711200" eaLnBrk="1" fontAlgn="base" latinLnBrk="0" hangingPunct="1">
                  <a:lnSpc>
                    <a:spcPct val="90000"/>
                  </a:lnSpc>
                  <a:spcBef>
                    <a:spcPct val="0"/>
                  </a:spcBef>
                  <a:spcAft>
                    <a:spcPct val="15000"/>
                  </a:spcAft>
                  <a:buClrTx/>
                  <a:buSzTx/>
                  <a:buFontTx/>
                  <a:buChar char="•"/>
                  <a:tabLst/>
                  <a:defRPr/>
                </a:pPr>
                <a:r>
                  <a:rPr kumimoji="0" lang="ja-JP" altLang="en-US" sz="1400" b="1" i="0" u="none" strike="noStrike" kern="0" cap="none" spc="0" normalizeH="0" baseline="0" noProof="0" dirty="0">
                    <a:ln>
                      <a:noFill/>
                    </a:ln>
                    <a:solidFill>
                      <a:srgbClr val="161717"/>
                    </a:solidFill>
                    <a:effectLst/>
                    <a:uLnTx/>
                    <a:uFillTx/>
                    <a:latin typeface="Meiryo UI"/>
                    <a:ea typeface="Meiryo UI"/>
                    <a:cs typeface="+mn-cs"/>
                  </a:rPr>
                  <a:t>デジタルの本質を捉えておらず、事業への影響を想像できない</a:t>
                </a:r>
              </a:p>
              <a:p>
                <a:pPr marL="171450" marR="0" lvl="1" indent="-171450" defTabSz="711200" eaLnBrk="1" fontAlgn="base" latinLnBrk="0" hangingPunct="1">
                  <a:lnSpc>
                    <a:spcPct val="90000"/>
                  </a:lnSpc>
                  <a:spcBef>
                    <a:spcPct val="0"/>
                  </a:spcBef>
                  <a:spcAft>
                    <a:spcPct val="15000"/>
                  </a:spcAft>
                  <a:buClrTx/>
                  <a:buSzTx/>
                  <a:buFontTx/>
                  <a:buChar char="•"/>
                  <a:tabLst/>
                  <a:defRPr/>
                </a:pPr>
                <a:r>
                  <a:rPr kumimoji="0" lang="en-US" altLang="ja-JP" sz="1400" b="1" i="0" u="none" strike="noStrike" kern="0" cap="none" spc="0" normalizeH="0" baseline="0" noProof="0" dirty="0">
                    <a:ln>
                      <a:noFill/>
                    </a:ln>
                    <a:solidFill>
                      <a:srgbClr val="161717"/>
                    </a:solidFill>
                    <a:effectLst/>
                    <a:uLnTx/>
                    <a:uFillTx/>
                    <a:latin typeface="Meiryo UI"/>
                    <a:ea typeface="Meiryo UI"/>
                    <a:cs typeface="+mn-cs"/>
                  </a:rPr>
                  <a:t>IT</a:t>
                </a:r>
                <a:r>
                  <a:rPr kumimoji="0" lang="ja-JP" altLang="en-US" sz="1400" b="1" i="0" u="none" strike="noStrike" kern="0" cap="none" spc="0" normalizeH="0" baseline="0" noProof="0" dirty="0">
                    <a:ln>
                      <a:noFill/>
                    </a:ln>
                    <a:solidFill>
                      <a:srgbClr val="161717"/>
                    </a:solidFill>
                    <a:effectLst/>
                    <a:uLnTx/>
                    <a:uFillTx/>
                    <a:latin typeface="Meiryo UI"/>
                    <a:ea typeface="Meiryo UI"/>
                    <a:cs typeface="+mn-cs"/>
                  </a:rPr>
                  <a:t>戦略は</a:t>
                </a:r>
                <a:r>
                  <a:rPr kumimoji="0" lang="en-US" altLang="ja-JP" sz="1400" b="1" i="0" u="none" strike="noStrike" kern="0" cap="none" spc="0" normalizeH="0" baseline="0" noProof="0" dirty="0">
                    <a:ln>
                      <a:noFill/>
                    </a:ln>
                    <a:solidFill>
                      <a:srgbClr val="161717"/>
                    </a:solidFill>
                    <a:effectLst/>
                    <a:uLnTx/>
                    <a:uFillTx/>
                    <a:latin typeface="Meiryo UI"/>
                    <a:ea typeface="Meiryo UI"/>
                    <a:cs typeface="+mn-cs"/>
                  </a:rPr>
                  <a:t>IT</a:t>
                </a:r>
                <a:r>
                  <a:rPr kumimoji="0" lang="ja-JP" altLang="en-US" sz="1400" b="1" i="0" u="none" strike="noStrike" kern="0" cap="none" spc="0" normalizeH="0" baseline="0" noProof="0" dirty="0">
                    <a:ln>
                      <a:noFill/>
                    </a:ln>
                    <a:solidFill>
                      <a:srgbClr val="161717"/>
                    </a:solidFill>
                    <a:effectLst/>
                    <a:uLnTx/>
                    <a:uFillTx/>
                    <a:latin typeface="Meiryo UI"/>
                    <a:ea typeface="Meiryo UI"/>
                    <a:cs typeface="+mn-cs"/>
                  </a:rPr>
                  <a:t>部門任せになっている</a:t>
                </a:r>
              </a:p>
            </p:txBody>
          </p:sp>
        </p:grpSp>
      </p:grpSp>
      <p:grpSp>
        <p:nvGrpSpPr>
          <p:cNvPr id="47" name="グループ化 46">
            <a:extLst>
              <a:ext uri="{FF2B5EF4-FFF2-40B4-BE49-F238E27FC236}">
                <a16:creationId xmlns:a16="http://schemas.microsoft.com/office/drawing/2014/main" id="{241291D6-F084-4DB1-8C0B-118CCE22BB48}"/>
              </a:ext>
            </a:extLst>
          </p:cNvPr>
          <p:cNvGrpSpPr/>
          <p:nvPr/>
        </p:nvGrpSpPr>
        <p:grpSpPr>
          <a:xfrm>
            <a:off x="6983046" y="2532239"/>
            <a:ext cx="4160581" cy="990872"/>
            <a:chOff x="1998554" y="2097160"/>
            <a:chExt cx="5032167" cy="1132546"/>
          </a:xfrm>
        </p:grpSpPr>
        <p:grpSp>
          <p:nvGrpSpPr>
            <p:cNvPr id="48" name="グループ化 47">
              <a:extLst>
                <a:ext uri="{FF2B5EF4-FFF2-40B4-BE49-F238E27FC236}">
                  <a16:creationId xmlns:a16="http://schemas.microsoft.com/office/drawing/2014/main" id="{B6F8517C-83AA-4791-BB55-F97DDF3962C9}"/>
                </a:ext>
              </a:extLst>
            </p:cNvPr>
            <p:cNvGrpSpPr/>
            <p:nvPr/>
          </p:nvGrpSpPr>
          <p:grpSpPr>
            <a:xfrm>
              <a:off x="1998554" y="2098337"/>
              <a:ext cx="1372392" cy="1122383"/>
              <a:chOff x="2278" y="16107"/>
              <a:chExt cx="1982807" cy="888325"/>
            </a:xfrm>
          </p:grpSpPr>
          <p:sp>
            <p:nvSpPr>
              <p:cNvPr id="52" name="正方形/長方形 51">
                <a:extLst>
                  <a:ext uri="{FF2B5EF4-FFF2-40B4-BE49-F238E27FC236}">
                    <a16:creationId xmlns:a16="http://schemas.microsoft.com/office/drawing/2014/main" id="{870CBBB2-B51A-404C-A304-85203C5FC21B}"/>
                  </a:ext>
                </a:extLst>
              </p:cNvPr>
              <p:cNvSpPr/>
              <p:nvPr/>
            </p:nvSpPr>
            <p:spPr>
              <a:xfrm>
                <a:off x="2278" y="16107"/>
                <a:ext cx="1982807" cy="888325"/>
              </a:xfrm>
              <a:prstGeom prst="rect">
                <a:avLst/>
              </a:prstGeom>
              <a:solidFill>
                <a:srgbClr val="68B0C4">
                  <a:hueOff val="0"/>
                  <a:satOff val="0"/>
                  <a:lumOff val="0"/>
                  <a:alphaOff val="0"/>
                </a:srgbClr>
              </a:solidFill>
              <a:ln w="12700" cap="flat" cmpd="sng" algn="ctr">
                <a:solidFill>
                  <a:srgbClr val="68B0C4">
                    <a:hueOff val="0"/>
                    <a:satOff val="0"/>
                    <a:lumOff val="0"/>
                    <a:alphaOff val="0"/>
                  </a:srgbClr>
                </a:solidFill>
                <a:prstDash val="solid"/>
                <a:miter lim="800000"/>
              </a:ln>
              <a:effectLst/>
            </p:spPr>
            <p:txBody>
              <a:bodyPr/>
              <a:lstStyle/>
              <a:p>
                <a:endParaRPr lang="ja-JP" altLang="en-US"/>
              </a:p>
            </p:txBody>
          </p:sp>
          <p:sp>
            <p:nvSpPr>
              <p:cNvPr id="53" name="テキスト ボックス 52">
                <a:extLst>
                  <a:ext uri="{FF2B5EF4-FFF2-40B4-BE49-F238E27FC236}">
                    <a16:creationId xmlns:a16="http://schemas.microsoft.com/office/drawing/2014/main" id="{9AE158BA-15AB-449A-8A58-25FFBC0B3A25}"/>
                  </a:ext>
                </a:extLst>
              </p:cNvPr>
              <p:cNvSpPr txBox="1"/>
              <p:nvPr/>
            </p:nvSpPr>
            <p:spPr>
              <a:xfrm>
                <a:off x="2278" y="16107"/>
                <a:ext cx="1959737" cy="888325"/>
              </a:xfrm>
              <a:prstGeom prst="rect">
                <a:avLst/>
              </a:prstGeom>
              <a:noFill/>
              <a:ln>
                <a:noFill/>
              </a:ln>
              <a:effectLst/>
            </p:spPr>
            <p:txBody>
              <a:bodyPr spcFirstLastPara="0" vert="horz" wrap="square" lIns="142240" tIns="81280" rIns="142240" bIns="81280" numCol="1" spcCol="1270" anchor="ctr" anchorCtr="0">
                <a:noAutofit/>
              </a:bodyPr>
              <a:lstStyle/>
              <a:p>
                <a:pPr marL="0" marR="0" lvl="0" indent="0" algn="ctr" defTabSz="889000" eaLnBrk="1" fontAlgn="base" latinLnBrk="0" hangingPunct="1">
                  <a:lnSpc>
                    <a:spcPct val="90000"/>
                  </a:lnSpc>
                  <a:spcBef>
                    <a:spcPct val="0"/>
                  </a:spcBef>
                  <a:spcAft>
                    <a:spcPct val="35000"/>
                  </a:spcAft>
                  <a:buClrTx/>
                  <a:buSzTx/>
                  <a:buFontTx/>
                  <a:buNone/>
                  <a:tabLst/>
                  <a:defRPr/>
                </a:pPr>
                <a:r>
                  <a:rPr kumimoji="0" lang="en-US" altLang="ja-JP" sz="2000" b="1" i="0" u="none" strike="noStrike" kern="0" cap="none" spc="0" normalizeH="0" baseline="0" noProof="0" dirty="0">
                    <a:ln>
                      <a:noFill/>
                    </a:ln>
                    <a:solidFill>
                      <a:srgbClr val="FFFFFF"/>
                    </a:solidFill>
                    <a:effectLst/>
                    <a:uLnTx/>
                    <a:uFillTx/>
                    <a:latin typeface="Meiryo UI"/>
                    <a:ea typeface="Meiryo UI"/>
                    <a:cs typeface="+mn-cs"/>
                  </a:rPr>
                  <a:t>IT</a:t>
                </a:r>
                <a:r>
                  <a:rPr kumimoji="0" lang="ja-JP" altLang="en-US" sz="2000" b="1" i="0" u="none" strike="noStrike" kern="0" cap="none" spc="0" normalizeH="0" baseline="0" noProof="0" dirty="0">
                    <a:ln>
                      <a:noFill/>
                    </a:ln>
                    <a:solidFill>
                      <a:srgbClr val="FFFFFF"/>
                    </a:solidFill>
                    <a:effectLst/>
                    <a:uLnTx/>
                    <a:uFillTx/>
                    <a:latin typeface="Meiryo UI"/>
                    <a:ea typeface="Meiryo UI"/>
                    <a:cs typeface="+mn-cs"/>
                  </a:rPr>
                  <a:t>部門</a:t>
                </a:r>
              </a:p>
            </p:txBody>
          </p:sp>
        </p:grpSp>
        <p:grpSp>
          <p:nvGrpSpPr>
            <p:cNvPr id="49" name="グループ化 48">
              <a:extLst>
                <a:ext uri="{FF2B5EF4-FFF2-40B4-BE49-F238E27FC236}">
                  <a16:creationId xmlns:a16="http://schemas.microsoft.com/office/drawing/2014/main" id="{6CD8D6D2-3C5B-413A-B68E-F550BD62D877}"/>
                </a:ext>
              </a:extLst>
            </p:cNvPr>
            <p:cNvGrpSpPr/>
            <p:nvPr/>
          </p:nvGrpSpPr>
          <p:grpSpPr>
            <a:xfrm>
              <a:off x="3365137" y="2097160"/>
              <a:ext cx="3665584" cy="1132546"/>
              <a:chOff x="-106405" y="885596"/>
              <a:chExt cx="2335970" cy="2099736"/>
            </a:xfrm>
          </p:grpSpPr>
          <p:sp>
            <p:nvSpPr>
              <p:cNvPr id="50" name="正方形/長方形 49">
                <a:extLst>
                  <a:ext uri="{FF2B5EF4-FFF2-40B4-BE49-F238E27FC236}">
                    <a16:creationId xmlns:a16="http://schemas.microsoft.com/office/drawing/2014/main" id="{33B89FEE-9E4C-493D-AB51-899056EC68E8}"/>
                  </a:ext>
                </a:extLst>
              </p:cNvPr>
              <p:cNvSpPr/>
              <p:nvPr/>
            </p:nvSpPr>
            <p:spPr>
              <a:xfrm>
                <a:off x="-106404" y="885596"/>
                <a:ext cx="2335969" cy="2064240"/>
              </a:xfrm>
              <a:prstGeom prst="rect">
                <a:avLst/>
              </a:prstGeom>
              <a:solidFill>
                <a:srgbClr val="68B0C4">
                  <a:alpha val="90000"/>
                  <a:tint val="40000"/>
                  <a:hueOff val="0"/>
                  <a:satOff val="0"/>
                  <a:lumOff val="0"/>
                  <a:alphaOff val="0"/>
                </a:srgbClr>
              </a:solidFill>
              <a:ln w="12700" cap="flat" cmpd="sng" algn="ctr">
                <a:solidFill>
                  <a:srgbClr val="68B0C4">
                    <a:alpha val="90000"/>
                    <a:tint val="40000"/>
                    <a:hueOff val="0"/>
                    <a:satOff val="0"/>
                    <a:lumOff val="0"/>
                    <a:alphaOff val="0"/>
                  </a:srgbClr>
                </a:solidFill>
                <a:prstDash val="solid"/>
                <a:miter lim="800000"/>
              </a:ln>
              <a:effectLst/>
            </p:spPr>
            <p:txBody>
              <a:bodyPr/>
              <a:lstStyle/>
              <a:p>
                <a:endParaRPr lang="ja-JP" altLang="en-US"/>
              </a:p>
            </p:txBody>
          </p:sp>
          <p:sp>
            <p:nvSpPr>
              <p:cNvPr id="51" name="テキスト ボックス 50">
                <a:extLst>
                  <a:ext uri="{FF2B5EF4-FFF2-40B4-BE49-F238E27FC236}">
                    <a16:creationId xmlns:a16="http://schemas.microsoft.com/office/drawing/2014/main" id="{041E6D9F-7D8E-448E-93E4-7F5F6B114C95}"/>
                  </a:ext>
                </a:extLst>
              </p:cNvPr>
              <p:cNvSpPr txBox="1"/>
              <p:nvPr/>
            </p:nvSpPr>
            <p:spPr>
              <a:xfrm>
                <a:off x="-106405" y="904435"/>
                <a:ext cx="2334156" cy="2080897"/>
              </a:xfrm>
              <a:prstGeom prst="rect">
                <a:avLst/>
              </a:prstGeom>
              <a:noFill/>
              <a:ln>
                <a:noFill/>
              </a:ln>
              <a:effectLst/>
            </p:spPr>
            <p:txBody>
              <a:bodyPr spcFirstLastPara="0" vert="horz" wrap="square" lIns="85344" tIns="85344" rIns="36000" bIns="128016" numCol="1" spcCol="1270" anchor="t" anchorCtr="0">
                <a:noAutofit/>
              </a:bodyPr>
              <a:lstStyle/>
              <a:p>
                <a:pPr marL="171450" marR="0" lvl="1" indent="-171450" defTabSz="711200" eaLnBrk="1" fontAlgn="base" latinLnBrk="0" hangingPunct="1">
                  <a:lnSpc>
                    <a:spcPct val="90000"/>
                  </a:lnSpc>
                  <a:spcBef>
                    <a:spcPct val="0"/>
                  </a:spcBef>
                  <a:spcAft>
                    <a:spcPct val="15000"/>
                  </a:spcAft>
                  <a:buClrTx/>
                  <a:buSzTx/>
                  <a:buFontTx/>
                  <a:buChar char="•"/>
                  <a:tabLst/>
                  <a:defRPr/>
                </a:pPr>
                <a:r>
                  <a:rPr kumimoji="0" lang="ja-JP" altLang="en-US" sz="1400" b="1" i="0" u="none" strike="noStrike" kern="0" cap="none" spc="0" normalizeH="0" baseline="0" noProof="0" dirty="0">
                    <a:ln>
                      <a:noFill/>
                    </a:ln>
                    <a:solidFill>
                      <a:srgbClr val="161717"/>
                    </a:solidFill>
                    <a:effectLst/>
                    <a:uLnTx/>
                    <a:uFillTx/>
                    <a:latin typeface="Meiryo UI"/>
                    <a:ea typeface="Meiryo UI"/>
                    <a:cs typeface="+mn-cs"/>
                  </a:rPr>
                  <a:t>経営戦略、</a:t>
                </a:r>
                <a:r>
                  <a:rPr kumimoji="0" lang="en-US" altLang="ja-JP" sz="1400" b="1" i="0" u="none" strike="noStrike" kern="0" cap="none" spc="0" normalizeH="0" baseline="0" noProof="0" dirty="0">
                    <a:ln>
                      <a:noFill/>
                    </a:ln>
                    <a:solidFill>
                      <a:srgbClr val="161717"/>
                    </a:solidFill>
                    <a:effectLst/>
                    <a:uLnTx/>
                    <a:uFillTx/>
                    <a:latin typeface="Meiryo UI"/>
                    <a:ea typeface="Meiryo UI"/>
                    <a:cs typeface="+mn-cs"/>
                  </a:rPr>
                  <a:t>IT</a:t>
                </a:r>
                <a:r>
                  <a:rPr kumimoji="0" lang="ja-JP" altLang="en-US" sz="1400" b="1" i="0" u="none" strike="noStrike" kern="0" cap="none" spc="0" normalizeH="0" baseline="0" noProof="0" dirty="0">
                    <a:ln>
                      <a:noFill/>
                    </a:ln>
                    <a:solidFill>
                      <a:srgbClr val="161717"/>
                    </a:solidFill>
                    <a:effectLst/>
                    <a:uLnTx/>
                    <a:uFillTx/>
                    <a:latin typeface="Meiryo UI"/>
                    <a:ea typeface="Meiryo UI"/>
                    <a:cs typeface="+mn-cs"/>
                  </a:rPr>
                  <a:t>戦略を描けない、経営陣や事業サイドを動かせない</a:t>
                </a:r>
              </a:p>
              <a:p>
                <a:pPr marL="171450" marR="0" lvl="1" indent="-171450" defTabSz="711200" eaLnBrk="1" fontAlgn="base" latinLnBrk="0" hangingPunct="1">
                  <a:lnSpc>
                    <a:spcPct val="90000"/>
                  </a:lnSpc>
                  <a:spcBef>
                    <a:spcPct val="0"/>
                  </a:spcBef>
                  <a:spcAft>
                    <a:spcPct val="15000"/>
                  </a:spcAft>
                  <a:buClrTx/>
                  <a:buSzTx/>
                  <a:buFontTx/>
                  <a:buChar char="•"/>
                  <a:tabLst/>
                  <a:defRPr/>
                </a:pPr>
                <a:r>
                  <a:rPr kumimoji="0" lang="ja-JP" altLang="en-US" sz="1400" b="1" i="0" u="none" strike="noStrike" kern="0" cap="none" spc="0" normalizeH="0" baseline="0" noProof="0" dirty="0">
                    <a:ln>
                      <a:noFill/>
                    </a:ln>
                    <a:solidFill>
                      <a:srgbClr val="161717"/>
                    </a:solidFill>
                    <a:effectLst/>
                    <a:uLnTx/>
                    <a:uFillTx/>
                    <a:latin typeface="Meiryo UI"/>
                    <a:ea typeface="Meiryo UI"/>
                    <a:cs typeface="+mn-cs"/>
                  </a:rPr>
                  <a:t>既存システムの保守・運用などのお守り役になってしまいがち</a:t>
                </a:r>
              </a:p>
            </p:txBody>
          </p:sp>
        </p:grpSp>
      </p:grpSp>
      <p:grpSp>
        <p:nvGrpSpPr>
          <p:cNvPr id="54" name="グループ化 53">
            <a:extLst>
              <a:ext uri="{FF2B5EF4-FFF2-40B4-BE49-F238E27FC236}">
                <a16:creationId xmlns:a16="http://schemas.microsoft.com/office/drawing/2014/main" id="{A756D9B7-3B4D-414E-A350-04F7359F538F}"/>
              </a:ext>
            </a:extLst>
          </p:cNvPr>
          <p:cNvGrpSpPr/>
          <p:nvPr/>
        </p:nvGrpSpPr>
        <p:grpSpPr>
          <a:xfrm>
            <a:off x="991413" y="2579827"/>
            <a:ext cx="4160581" cy="974121"/>
            <a:chOff x="1998554" y="2097160"/>
            <a:chExt cx="5032167" cy="1132546"/>
          </a:xfrm>
        </p:grpSpPr>
        <p:grpSp>
          <p:nvGrpSpPr>
            <p:cNvPr id="55" name="グループ化 54">
              <a:extLst>
                <a:ext uri="{FF2B5EF4-FFF2-40B4-BE49-F238E27FC236}">
                  <a16:creationId xmlns:a16="http://schemas.microsoft.com/office/drawing/2014/main" id="{989CD090-94B8-46B2-B384-4ECFECB8F41E}"/>
                </a:ext>
              </a:extLst>
            </p:cNvPr>
            <p:cNvGrpSpPr/>
            <p:nvPr/>
          </p:nvGrpSpPr>
          <p:grpSpPr>
            <a:xfrm>
              <a:off x="1998554" y="2098337"/>
              <a:ext cx="1372392" cy="1122383"/>
              <a:chOff x="2278" y="16107"/>
              <a:chExt cx="1982807" cy="888325"/>
            </a:xfrm>
          </p:grpSpPr>
          <p:sp>
            <p:nvSpPr>
              <p:cNvPr id="59" name="正方形/長方形 58">
                <a:extLst>
                  <a:ext uri="{FF2B5EF4-FFF2-40B4-BE49-F238E27FC236}">
                    <a16:creationId xmlns:a16="http://schemas.microsoft.com/office/drawing/2014/main" id="{6CF4CE86-2807-4899-96A7-FB70A6DECE99}"/>
                  </a:ext>
                </a:extLst>
              </p:cNvPr>
              <p:cNvSpPr/>
              <p:nvPr/>
            </p:nvSpPr>
            <p:spPr>
              <a:xfrm>
                <a:off x="2278" y="16107"/>
                <a:ext cx="1982807" cy="888325"/>
              </a:xfrm>
              <a:prstGeom prst="rect">
                <a:avLst/>
              </a:prstGeom>
              <a:solidFill>
                <a:srgbClr val="68B0C4">
                  <a:hueOff val="0"/>
                  <a:satOff val="0"/>
                  <a:lumOff val="0"/>
                  <a:alphaOff val="0"/>
                </a:srgbClr>
              </a:solidFill>
              <a:ln w="12700" cap="flat" cmpd="sng" algn="ctr">
                <a:solidFill>
                  <a:srgbClr val="68B0C4">
                    <a:hueOff val="0"/>
                    <a:satOff val="0"/>
                    <a:lumOff val="0"/>
                    <a:alphaOff val="0"/>
                  </a:srgbClr>
                </a:solidFill>
                <a:prstDash val="solid"/>
                <a:miter lim="800000"/>
              </a:ln>
              <a:effectLst/>
            </p:spPr>
            <p:txBody>
              <a:bodyPr/>
              <a:lstStyle/>
              <a:p>
                <a:endParaRPr lang="ja-JP" altLang="en-US"/>
              </a:p>
            </p:txBody>
          </p:sp>
          <p:sp>
            <p:nvSpPr>
              <p:cNvPr id="60" name="テキスト ボックス 59">
                <a:extLst>
                  <a:ext uri="{FF2B5EF4-FFF2-40B4-BE49-F238E27FC236}">
                    <a16:creationId xmlns:a16="http://schemas.microsoft.com/office/drawing/2014/main" id="{E878701F-91DB-4E15-9113-9367B701622A}"/>
                  </a:ext>
                </a:extLst>
              </p:cNvPr>
              <p:cNvSpPr txBox="1"/>
              <p:nvPr/>
            </p:nvSpPr>
            <p:spPr>
              <a:xfrm>
                <a:off x="2278" y="16107"/>
                <a:ext cx="1959737" cy="888325"/>
              </a:xfrm>
              <a:prstGeom prst="rect">
                <a:avLst/>
              </a:prstGeom>
              <a:noFill/>
              <a:ln>
                <a:noFill/>
              </a:ln>
              <a:effectLst/>
            </p:spPr>
            <p:txBody>
              <a:bodyPr spcFirstLastPara="0" vert="horz" wrap="square" lIns="142240" tIns="81280" rIns="142240" bIns="81280" numCol="1" spcCol="1270" anchor="ctr" anchorCtr="0">
                <a:noAutofit/>
              </a:bodyPr>
              <a:lstStyle/>
              <a:p>
                <a:pPr marL="0" marR="0" lvl="0" indent="0" algn="ctr" defTabSz="889000" eaLnBrk="1" fontAlgn="base" latinLnBrk="0" hangingPunct="1">
                  <a:lnSpc>
                    <a:spcPct val="90000"/>
                  </a:lnSpc>
                  <a:spcBef>
                    <a:spcPct val="0"/>
                  </a:spcBef>
                  <a:spcAft>
                    <a:spcPct val="35000"/>
                  </a:spcAft>
                  <a:buClrTx/>
                  <a:buSzTx/>
                  <a:buFontTx/>
                  <a:buNone/>
                  <a:tabLst/>
                  <a:defRPr/>
                </a:pPr>
                <a:r>
                  <a:rPr kumimoji="0" lang="ja-JP" altLang="en-US" sz="2000" b="1" i="0" u="none" strike="noStrike" kern="0" cap="none" spc="0" normalizeH="0" baseline="0" noProof="0" dirty="0">
                    <a:ln>
                      <a:noFill/>
                    </a:ln>
                    <a:solidFill>
                      <a:srgbClr val="FFFFFF"/>
                    </a:solidFill>
                    <a:effectLst/>
                    <a:uLnTx/>
                    <a:uFillTx/>
                    <a:latin typeface="Meiryo UI"/>
                    <a:ea typeface="Meiryo UI"/>
                    <a:cs typeface="+mn-cs"/>
                  </a:rPr>
                  <a:t>事業　部門</a:t>
                </a:r>
              </a:p>
            </p:txBody>
          </p:sp>
        </p:grpSp>
        <p:grpSp>
          <p:nvGrpSpPr>
            <p:cNvPr id="56" name="グループ化 55">
              <a:extLst>
                <a:ext uri="{FF2B5EF4-FFF2-40B4-BE49-F238E27FC236}">
                  <a16:creationId xmlns:a16="http://schemas.microsoft.com/office/drawing/2014/main" id="{FD0D606D-0C57-4EA1-8214-BA7F043911C2}"/>
                </a:ext>
              </a:extLst>
            </p:cNvPr>
            <p:cNvGrpSpPr/>
            <p:nvPr/>
          </p:nvGrpSpPr>
          <p:grpSpPr>
            <a:xfrm>
              <a:off x="3365137" y="2097160"/>
              <a:ext cx="3665584" cy="1132546"/>
              <a:chOff x="-106405" y="885596"/>
              <a:chExt cx="2335970" cy="2099736"/>
            </a:xfrm>
          </p:grpSpPr>
          <p:sp>
            <p:nvSpPr>
              <p:cNvPr id="57" name="正方形/長方形 56">
                <a:extLst>
                  <a:ext uri="{FF2B5EF4-FFF2-40B4-BE49-F238E27FC236}">
                    <a16:creationId xmlns:a16="http://schemas.microsoft.com/office/drawing/2014/main" id="{55258CAD-AE11-4C18-8425-0D8F42018B12}"/>
                  </a:ext>
                </a:extLst>
              </p:cNvPr>
              <p:cNvSpPr/>
              <p:nvPr/>
            </p:nvSpPr>
            <p:spPr>
              <a:xfrm>
                <a:off x="-106404" y="885596"/>
                <a:ext cx="2335969" cy="2064240"/>
              </a:xfrm>
              <a:prstGeom prst="rect">
                <a:avLst/>
              </a:prstGeom>
              <a:solidFill>
                <a:srgbClr val="68B0C4">
                  <a:alpha val="90000"/>
                  <a:tint val="40000"/>
                  <a:hueOff val="0"/>
                  <a:satOff val="0"/>
                  <a:lumOff val="0"/>
                  <a:alphaOff val="0"/>
                </a:srgbClr>
              </a:solidFill>
              <a:ln w="12700" cap="flat" cmpd="sng" algn="ctr">
                <a:solidFill>
                  <a:srgbClr val="68B0C4">
                    <a:alpha val="90000"/>
                    <a:tint val="40000"/>
                    <a:hueOff val="0"/>
                    <a:satOff val="0"/>
                    <a:lumOff val="0"/>
                    <a:alphaOff val="0"/>
                  </a:srgbClr>
                </a:solidFill>
                <a:prstDash val="solid"/>
                <a:miter lim="800000"/>
              </a:ln>
              <a:effectLst/>
            </p:spPr>
            <p:txBody>
              <a:bodyPr/>
              <a:lstStyle/>
              <a:p>
                <a:endParaRPr lang="ja-JP" altLang="en-US"/>
              </a:p>
            </p:txBody>
          </p:sp>
          <p:sp>
            <p:nvSpPr>
              <p:cNvPr id="58" name="テキスト ボックス 57">
                <a:extLst>
                  <a:ext uri="{FF2B5EF4-FFF2-40B4-BE49-F238E27FC236}">
                    <a16:creationId xmlns:a16="http://schemas.microsoft.com/office/drawing/2014/main" id="{A0AECE25-06D5-4BBF-8846-926FB66448A1}"/>
                  </a:ext>
                </a:extLst>
              </p:cNvPr>
              <p:cNvSpPr txBox="1"/>
              <p:nvPr/>
            </p:nvSpPr>
            <p:spPr>
              <a:xfrm>
                <a:off x="-106405" y="904435"/>
                <a:ext cx="2334156" cy="2080897"/>
              </a:xfrm>
              <a:prstGeom prst="rect">
                <a:avLst/>
              </a:prstGeom>
              <a:noFill/>
              <a:ln>
                <a:noFill/>
              </a:ln>
              <a:effectLst/>
            </p:spPr>
            <p:txBody>
              <a:bodyPr spcFirstLastPara="0" vert="horz" wrap="square" lIns="85344" tIns="85344" rIns="36000" bIns="128016" numCol="1" spcCol="1270" anchor="t" anchorCtr="0">
                <a:noAutofit/>
              </a:bodyPr>
              <a:lstStyle/>
              <a:p>
                <a:pPr marL="171450" marR="0" lvl="1" indent="-171450" defTabSz="711200" eaLnBrk="1" fontAlgn="base" latinLnBrk="0" hangingPunct="1">
                  <a:lnSpc>
                    <a:spcPct val="90000"/>
                  </a:lnSpc>
                  <a:spcBef>
                    <a:spcPct val="0"/>
                  </a:spcBef>
                  <a:spcAft>
                    <a:spcPct val="15000"/>
                  </a:spcAft>
                  <a:buClrTx/>
                  <a:buSzTx/>
                  <a:buFontTx/>
                  <a:buChar char="•"/>
                  <a:tabLst/>
                  <a:defRPr/>
                </a:pPr>
                <a:r>
                  <a:rPr kumimoji="0" lang="ja-JP" altLang="en-US" sz="1400" b="1" i="0" u="none" strike="noStrike" kern="0" cap="none" spc="0" normalizeH="0" baseline="0" noProof="0" dirty="0">
                    <a:ln>
                      <a:noFill/>
                    </a:ln>
                    <a:solidFill>
                      <a:srgbClr val="161717"/>
                    </a:solidFill>
                    <a:effectLst/>
                    <a:uLnTx/>
                    <a:uFillTx/>
                    <a:latin typeface="Meiryo UI"/>
                    <a:ea typeface="Meiryo UI"/>
                    <a:cs typeface="+mn-cs"/>
                  </a:rPr>
                  <a:t>デジタルリテラシーが必ずしも高いとは言えず、事業と</a:t>
                </a:r>
                <a:r>
                  <a:rPr kumimoji="0" lang="en-US" altLang="ja-JP" sz="1400" b="1" i="0" u="none" strike="noStrike" kern="0" cap="none" spc="0" normalizeH="0" baseline="0" noProof="0" dirty="0">
                    <a:ln>
                      <a:noFill/>
                    </a:ln>
                    <a:solidFill>
                      <a:srgbClr val="161717"/>
                    </a:solidFill>
                    <a:effectLst/>
                    <a:uLnTx/>
                    <a:uFillTx/>
                    <a:latin typeface="Meiryo UI"/>
                    <a:ea typeface="Meiryo UI"/>
                    <a:cs typeface="+mn-cs"/>
                  </a:rPr>
                  <a:t>IT</a:t>
                </a:r>
                <a:r>
                  <a:rPr kumimoji="0" lang="ja-JP" altLang="en-US" sz="1400" b="1" i="0" u="none" strike="noStrike" kern="0" cap="none" spc="0" normalizeH="0" baseline="0" noProof="0" dirty="0">
                    <a:ln>
                      <a:noFill/>
                    </a:ln>
                    <a:solidFill>
                      <a:srgbClr val="161717"/>
                    </a:solidFill>
                    <a:effectLst/>
                    <a:uLnTx/>
                    <a:uFillTx/>
                    <a:latin typeface="Meiryo UI"/>
                    <a:ea typeface="Meiryo UI"/>
                    <a:cs typeface="+mn-cs"/>
                  </a:rPr>
                  <a:t>を融合できない</a:t>
                </a:r>
              </a:p>
              <a:p>
                <a:pPr marL="171450" marR="0" lvl="1" indent="-171450" defTabSz="711200" eaLnBrk="1" fontAlgn="base" latinLnBrk="0" hangingPunct="1">
                  <a:lnSpc>
                    <a:spcPct val="90000"/>
                  </a:lnSpc>
                  <a:spcBef>
                    <a:spcPct val="0"/>
                  </a:spcBef>
                  <a:spcAft>
                    <a:spcPct val="15000"/>
                  </a:spcAft>
                  <a:buClrTx/>
                  <a:buSzTx/>
                  <a:buFontTx/>
                  <a:buChar char="•"/>
                  <a:tabLst/>
                  <a:defRPr/>
                </a:pPr>
                <a:r>
                  <a:rPr kumimoji="0" lang="ja-JP" altLang="en-US" sz="1400" b="1" i="0" u="none" strike="noStrike" kern="0" cap="none" spc="0" normalizeH="0" baseline="0" noProof="0" dirty="0">
                    <a:ln>
                      <a:noFill/>
                    </a:ln>
                    <a:solidFill>
                      <a:srgbClr val="161717"/>
                    </a:solidFill>
                    <a:effectLst/>
                    <a:uLnTx/>
                    <a:uFillTx/>
                    <a:latin typeface="Meiryo UI"/>
                    <a:ea typeface="Meiryo UI"/>
                    <a:cs typeface="+mn-cs"/>
                  </a:rPr>
                  <a:t>要望を出すだけに留まり、プロジェクトへの関与が薄く、実行できない</a:t>
                </a:r>
                <a:endParaRPr kumimoji="0" lang="en-US" altLang="ja-JP" sz="1400" b="1" i="0" u="none" strike="noStrike" kern="0" cap="none" spc="0" normalizeH="0" baseline="0" noProof="0" dirty="0">
                  <a:ln>
                    <a:noFill/>
                  </a:ln>
                  <a:solidFill>
                    <a:srgbClr val="161717"/>
                  </a:solidFill>
                  <a:effectLst/>
                  <a:uLnTx/>
                  <a:uFillTx/>
                  <a:latin typeface="Meiryo UI"/>
                  <a:ea typeface="Meiryo UI"/>
                  <a:cs typeface="+mn-cs"/>
                </a:endParaRPr>
              </a:p>
            </p:txBody>
          </p:sp>
        </p:grpSp>
      </p:grpSp>
      <p:grpSp>
        <p:nvGrpSpPr>
          <p:cNvPr id="3" name="グループ化 2">
            <a:extLst>
              <a:ext uri="{FF2B5EF4-FFF2-40B4-BE49-F238E27FC236}">
                <a16:creationId xmlns:a16="http://schemas.microsoft.com/office/drawing/2014/main" id="{5489653C-74AF-485F-AD39-9F68534647B9}"/>
              </a:ext>
            </a:extLst>
          </p:cNvPr>
          <p:cNvGrpSpPr/>
          <p:nvPr/>
        </p:nvGrpSpPr>
        <p:grpSpPr>
          <a:xfrm>
            <a:off x="223326" y="2024397"/>
            <a:ext cx="5285107" cy="1612699"/>
            <a:chOff x="223326" y="2024397"/>
            <a:chExt cx="5285107" cy="1612699"/>
          </a:xfrm>
        </p:grpSpPr>
        <p:sp>
          <p:nvSpPr>
            <p:cNvPr id="61" name="テキスト ボックス 60">
              <a:extLst>
                <a:ext uri="{FF2B5EF4-FFF2-40B4-BE49-F238E27FC236}">
                  <a16:creationId xmlns:a16="http://schemas.microsoft.com/office/drawing/2014/main" id="{541C699F-D842-4864-AD53-FFE5AF3A91F4}"/>
                </a:ext>
              </a:extLst>
            </p:cNvPr>
            <p:cNvSpPr txBox="1"/>
            <p:nvPr/>
          </p:nvSpPr>
          <p:spPr>
            <a:xfrm>
              <a:off x="638978" y="2465336"/>
              <a:ext cx="4869455" cy="1171760"/>
            </a:xfrm>
            <a:prstGeom prst="rect">
              <a:avLst/>
            </a:prstGeom>
            <a:noFill/>
            <a:ln w="28575">
              <a:solidFill>
                <a:schemeClr val="accent2">
                  <a:lumMod val="75000"/>
                </a:schemeClr>
              </a:solidFill>
              <a:prstDash val="dash"/>
            </a:ln>
          </p:spPr>
          <p:txBody>
            <a:bodyPr wrap="square" lIns="0" rIns="0" rtlCol="0" anchor="ctr">
              <a:noAutofit/>
            </a:bodyPr>
            <a:lstStyle/>
            <a:p>
              <a:pPr marL="285750" indent="-107950">
                <a:spcBef>
                  <a:spcPts val="0"/>
                </a:spcBef>
                <a:spcAft>
                  <a:spcPts val="400"/>
                </a:spcAft>
                <a:buFont typeface="Arial" panose="020B0604020202020204" pitchFamily="34" charset="0"/>
                <a:buChar char="•"/>
              </a:pPr>
              <a:endParaRPr lang="ja-JP" altLang="en-US" sz="1400" b="0" dirty="0">
                <a:latin typeface="+mn-ea"/>
                <a:ea typeface="+mn-ea"/>
              </a:endParaRPr>
            </a:p>
          </p:txBody>
        </p:sp>
        <p:sp>
          <p:nvSpPr>
            <p:cNvPr id="62" name="四角形: 角を丸くする 61">
              <a:extLst>
                <a:ext uri="{FF2B5EF4-FFF2-40B4-BE49-F238E27FC236}">
                  <a16:creationId xmlns:a16="http://schemas.microsoft.com/office/drawing/2014/main" id="{B4F32737-935D-4382-BB13-BA112C34BC6A}"/>
                </a:ext>
              </a:extLst>
            </p:cNvPr>
            <p:cNvSpPr/>
            <p:nvPr/>
          </p:nvSpPr>
          <p:spPr bwMode="auto">
            <a:xfrm>
              <a:off x="223326" y="2024397"/>
              <a:ext cx="2522646" cy="478819"/>
            </a:xfrm>
            <a:prstGeom prst="roundRect">
              <a:avLst/>
            </a:prstGeom>
            <a:solidFill>
              <a:srgbClr val="002060"/>
            </a:solidFill>
            <a:ln w="9525">
              <a:noFill/>
              <a:round/>
              <a:headEnd/>
              <a:tailEnd/>
            </a:ln>
          </p:spPr>
          <p:txBody>
            <a:bodyPr wrap="square" lIns="33231" tIns="43200" rIns="33231" bIns="43200"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srgbClr val="FFFF00"/>
                  </a:solidFill>
                  <a:effectLst/>
                  <a:uLnTx/>
                  <a:uFillTx/>
                  <a:latin typeface="Meiryo UI"/>
                  <a:ea typeface="Meiryo UI"/>
                </a:rPr>
                <a:t>デジタル変革の中心</a:t>
              </a:r>
              <a:endParaRPr kumimoji="0" lang="en-US" altLang="ja-JP" sz="1600" b="1" i="0" u="none" strike="noStrike" kern="0" cap="none" spc="0" normalizeH="0" baseline="0" noProof="0" dirty="0">
                <a:ln>
                  <a:noFill/>
                </a:ln>
                <a:solidFill>
                  <a:srgbClr val="FFFF00"/>
                </a:solidFill>
                <a:effectLst/>
                <a:uLnTx/>
                <a:uFillTx/>
                <a:latin typeface="Meiryo UI"/>
                <a:ea typeface="Meiryo UI"/>
              </a:endParaRPr>
            </a:p>
          </p:txBody>
        </p:sp>
      </p:grpSp>
      <p:grpSp>
        <p:nvGrpSpPr>
          <p:cNvPr id="4" name="グループ化 3">
            <a:extLst>
              <a:ext uri="{FF2B5EF4-FFF2-40B4-BE49-F238E27FC236}">
                <a16:creationId xmlns:a16="http://schemas.microsoft.com/office/drawing/2014/main" id="{38093D17-AFD9-49FF-A49F-4CA7F2306F2D}"/>
              </a:ext>
            </a:extLst>
          </p:cNvPr>
          <p:cNvGrpSpPr/>
          <p:nvPr/>
        </p:nvGrpSpPr>
        <p:grpSpPr>
          <a:xfrm>
            <a:off x="794257" y="3784732"/>
            <a:ext cx="9627700" cy="898695"/>
            <a:chOff x="794257" y="3784732"/>
            <a:chExt cx="9627700" cy="898695"/>
          </a:xfrm>
        </p:grpSpPr>
        <p:sp>
          <p:nvSpPr>
            <p:cNvPr id="2" name="矢印: 上向き折線 1">
              <a:extLst>
                <a:ext uri="{FF2B5EF4-FFF2-40B4-BE49-F238E27FC236}">
                  <a16:creationId xmlns:a16="http://schemas.microsoft.com/office/drawing/2014/main" id="{2E44BDE5-0F70-443D-BB4C-B7439047A4D7}"/>
                </a:ext>
              </a:extLst>
            </p:cNvPr>
            <p:cNvSpPr/>
            <p:nvPr/>
          </p:nvSpPr>
          <p:spPr>
            <a:xfrm rot="5400000">
              <a:off x="633364" y="3945625"/>
              <a:ext cx="716096" cy="39430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Shape 451">
              <a:extLst>
                <a:ext uri="{FF2B5EF4-FFF2-40B4-BE49-F238E27FC236}">
                  <a16:creationId xmlns:a16="http://schemas.microsoft.com/office/drawing/2014/main" id="{A70C0F59-5C4A-4CAD-BBF0-2B8A93830504}"/>
                </a:ext>
              </a:extLst>
            </p:cNvPr>
            <p:cNvSpPr/>
            <p:nvPr/>
          </p:nvSpPr>
          <p:spPr>
            <a:xfrm>
              <a:off x="1437976" y="3844846"/>
              <a:ext cx="8983981" cy="838581"/>
            </a:xfrm>
            <a:prstGeom prst="roundRect">
              <a:avLst>
                <a:gd name="adj" fmla="val 16667"/>
              </a:avLst>
            </a:prstGeom>
            <a:solidFill>
              <a:srgbClr val="002060"/>
            </a:solidFill>
            <a:ln>
              <a:noFill/>
            </a:ln>
          </p:spPr>
          <p:txBody>
            <a:bodyPr lIns="48563" tIns="48563" rIns="48563" bIns="48563"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defTabSz="914400" rtl="0" eaLnBrk="1" fontAlgn="auto" latinLnBrk="0" hangingPunct="1">
                <a:lnSpc>
                  <a:spcPct val="100000"/>
                </a:lnSpc>
                <a:spcBef>
                  <a:spcPts val="0"/>
                </a:spcBef>
                <a:spcAft>
                  <a:spcPts val="366"/>
                </a:spcAft>
                <a:buClrTx/>
                <a:buSzTx/>
                <a:buFontTx/>
                <a:buNone/>
                <a:tabLst/>
                <a:defRPr/>
              </a:pPr>
              <a:r>
                <a:rPr kumimoji="0" lang="ja-JP" altLang="en-US" b="1" kern="0" dirty="0">
                  <a:solidFill>
                    <a:srgbClr val="FFFFFF"/>
                  </a:solidFill>
                  <a:latin typeface="Calibri" pitchFamily="34" charset="0"/>
                  <a:cs typeface="Arial"/>
                  <a:sym typeface="Calibri" pitchFamily="34" charset="0"/>
                  <a:rtl val="0"/>
                </a:rPr>
                <a:t>①　過去取りためた</a:t>
              </a:r>
              <a:r>
                <a:rPr kumimoji="0" lang="en-US" altLang="ja-JP" b="1" kern="0" dirty="0">
                  <a:solidFill>
                    <a:srgbClr val="FFFFFF"/>
                  </a:solidFill>
                  <a:latin typeface="Calibri" pitchFamily="34" charset="0"/>
                  <a:cs typeface="Arial"/>
                  <a:sym typeface="Calibri" pitchFamily="34" charset="0"/>
                  <a:rtl val="0"/>
                </a:rPr>
                <a:t>PXT</a:t>
              </a:r>
              <a:r>
                <a:rPr kumimoji="0" lang="ja-JP" altLang="en-US" b="1" kern="0" dirty="0">
                  <a:solidFill>
                    <a:srgbClr val="FFFFFF"/>
                  </a:solidFill>
                  <a:latin typeface="Calibri" pitchFamily="34" charset="0"/>
                  <a:cs typeface="Arial"/>
                  <a:sym typeface="Calibri" pitchFamily="34" charset="0"/>
                  <a:rtl val="0"/>
                </a:rPr>
                <a:t>データ再分析　　（</a:t>
              </a:r>
              <a:r>
                <a:rPr kumimoji="0" lang="ja-JP" altLang="en-US" b="1" kern="0" dirty="0">
                  <a:solidFill>
                    <a:srgbClr val="FFFF00"/>
                  </a:solidFill>
                  <a:latin typeface="Calibri" pitchFamily="34" charset="0"/>
                  <a:cs typeface="Arial"/>
                  <a:sym typeface="Calibri" pitchFamily="34" charset="0"/>
                  <a:rtl val="0"/>
                </a:rPr>
                <a:t>コロナ前・</a:t>
              </a:r>
              <a:r>
                <a:rPr kumimoji="0" lang="en-US" altLang="ja-JP" b="1" kern="0" dirty="0">
                  <a:solidFill>
                    <a:srgbClr val="FFFF00"/>
                  </a:solidFill>
                  <a:latin typeface="Calibri" pitchFamily="34" charset="0"/>
                  <a:cs typeface="Arial"/>
                  <a:sym typeface="Calibri" pitchFamily="34" charset="0"/>
                  <a:rtl val="0"/>
                </a:rPr>
                <a:t>2019</a:t>
              </a:r>
              <a:r>
                <a:rPr kumimoji="0" lang="ja-JP" altLang="en-US" b="1" kern="0" dirty="0">
                  <a:solidFill>
                    <a:srgbClr val="FFFF00"/>
                  </a:solidFill>
                  <a:latin typeface="Calibri" pitchFamily="34" charset="0"/>
                  <a:cs typeface="Arial"/>
                  <a:sym typeface="Calibri" pitchFamily="34" charset="0"/>
                  <a:rtl val="0"/>
                </a:rPr>
                <a:t>年とコロナ後・</a:t>
              </a:r>
              <a:r>
                <a:rPr kumimoji="0" lang="en-US" altLang="ja-JP" b="1" kern="0" dirty="0">
                  <a:solidFill>
                    <a:srgbClr val="FFFF00"/>
                  </a:solidFill>
                  <a:latin typeface="Calibri" pitchFamily="34" charset="0"/>
                  <a:cs typeface="Arial"/>
                  <a:sym typeface="Calibri" pitchFamily="34" charset="0"/>
                  <a:rtl val="0"/>
                </a:rPr>
                <a:t>2021</a:t>
              </a:r>
              <a:r>
                <a:rPr kumimoji="0" lang="ja-JP" altLang="en-US" b="1" kern="0" dirty="0">
                  <a:solidFill>
                    <a:srgbClr val="FFFF00"/>
                  </a:solidFill>
                  <a:latin typeface="Calibri" pitchFamily="34" charset="0"/>
                  <a:cs typeface="Arial"/>
                  <a:sym typeface="Calibri" pitchFamily="34" charset="0"/>
                  <a:rtl val="0"/>
                </a:rPr>
                <a:t>年の比較</a:t>
              </a:r>
              <a:r>
                <a:rPr kumimoji="0" lang="ja-JP" altLang="en-US" b="1" kern="0" dirty="0">
                  <a:solidFill>
                    <a:srgbClr val="FFFFFF"/>
                  </a:solidFill>
                  <a:latin typeface="Calibri" pitchFamily="34" charset="0"/>
                  <a:cs typeface="Arial"/>
                  <a:sym typeface="Calibri" pitchFamily="34" charset="0"/>
                  <a:rtl val="0"/>
                </a:rPr>
                <a:t>）</a:t>
              </a:r>
              <a:endParaRPr kumimoji="0" lang="en-US" altLang="ja-JP" b="1" kern="0" dirty="0">
                <a:solidFill>
                  <a:srgbClr val="FFFFFF"/>
                </a:solidFill>
                <a:latin typeface="Calibri" pitchFamily="34" charset="0"/>
                <a:cs typeface="Arial"/>
                <a:sym typeface="Calibri" pitchFamily="34" charset="0"/>
                <a:rtl val="0"/>
              </a:endParaRPr>
            </a:p>
            <a:p>
              <a:pPr marL="0" marR="0" lvl="0" indent="0" defTabSz="914400" rtl="0" eaLnBrk="1" fontAlgn="auto" latinLnBrk="0" hangingPunct="1">
                <a:lnSpc>
                  <a:spcPct val="100000"/>
                </a:lnSpc>
                <a:spcBef>
                  <a:spcPts val="0"/>
                </a:spcBef>
                <a:spcAft>
                  <a:spcPts val="366"/>
                </a:spcAft>
                <a:buClrTx/>
                <a:buSzTx/>
                <a:buFontTx/>
                <a:buNone/>
                <a:tabLst/>
                <a:defRPr/>
              </a:pPr>
              <a:r>
                <a:rPr kumimoji="0" lang="ja-JP" altLang="en-US" sz="1800" b="1" i="0" u="none" strike="noStrike" kern="0" cap="none" spc="0" normalizeH="0" baseline="0" noProof="0" dirty="0">
                  <a:ln>
                    <a:noFill/>
                  </a:ln>
                  <a:solidFill>
                    <a:srgbClr val="FFFFFF"/>
                  </a:solidFill>
                  <a:effectLst/>
                  <a:uLnTx/>
                  <a:uFillTx/>
                  <a:latin typeface="Calibri" pitchFamily="34" charset="0"/>
                  <a:ea typeface="ＭＳ Ｐゴシック" pitchFamily="50" charset="-128"/>
                  <a:cs typeface="Arial"/>
                  <a:sym typeface="Calibri" pitchFamily="34" charset="0"/>
                  <a:rtl val="0"/>
                </a:rPr>
                <a:t>②　選抜した人材を中心としたデジタル変革の推進</a:t>
              </a:r>
              <a:endParaRPr kumimoji="0" lang="en-US" altLang="ja-JP" sz="1800" b="1" i="0" u="none" strike="noStrike" kern="0" cap="none" spc="0" normalizeH="0" baseline="0" noProof="0" dirty="0">
                <a:ln>
                  <a:noFill/>
                </a:ln>
                <a:solidFill>
                  <a:srgbClr val="FFFFFF"/>
                </a:solidFill>
                <a:effectLst/>
                <a:uLnTx/>
                <a:uFillTx/>
                <a:latin typeface="Calibri" pitchFamily="34" charset="0"/>
                <a:ea typeface="ＭＳ Ｐゴシック" pitchFamily="50" charset="-128"/>
                <a:cs typeface="Arial"/>
                <a:sym typeface="Calibri" pitchFamily="34" charset="0"/>
                <a:rtl val="0"/>
              </a:endParaRPr>
            </a:p>
          </p:txBody>
        </p:sp>
      </p:grpSp>
      <p:sp>
        <p:nvSpPr>
          <p:cNvPr id="5" name="フッター プレースホルダー 4">
            <a:extLst>
              <a:ext uri="{FF2B5EF4-FFF2-40B4-BE49-F238E27FC236}">
                <a16:creationId xmlns:a16="http://schemas.microsoft.com/office/drawing/2014/main" id="{DABF00BE-B85E-70DD-52F4-FA34C8186890}"/>
              </a:ext>
            </a:extLst>
          </p:cNvPr>
          <p:cNvSpPr>
            <a:spLocks noGrp="1"/>
          </p:cNvSpPr>
          <p:nvPr>
            <p:ph type="ftr" idx="11"/>
          </p:nvPr>
        </p:nvSpPr>
        <p:spPr>
          <a:xfrm>
            <a:off x="4165600" y="6599430"/>
            <a:ext cx="3860800" cy="365125"/>
          </a:xfrm>
        </p:spPr>
        <p:txBody>
          <a:bodyPr/>
          <a:lstStyle/>
          <a:p>
            <a:r>
              <a:rPr lang="en-US" dirty="0"/>
              <a:t>Copyright©️ 2023 HRD, Inc. All Rights Reserved. Strictly Confidential.</a:t>
            </a:r>
          </a:p>
        </p:txBody>
      </p:sp>
    </p:spTree>
    <p:extLst>
      <p:ext uri="{BB962C8B-B14F-4D97-AF65-F5344CB8AC3E}">
        <p14:creationId xmlns:p14="http://schemas.microsoft.com/office/powerpoint/2010/main" val="9143832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EAFF062-C323-4E4C-8443-A6566516F632}"/>
              </a:ext>
            </a:extLst>
          </p:cNvPr>
          <p:cNvSpPr/>
          <p:nvPr/>
        </p:nvSpPr>
        <p:spPr>
          <a:xfrm>
            <a:off x="0" y="1752600"/>
            <a:ext cx="12192000" cy="266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1555" name="タイトル 3">
            <a:extLst>
              <a:ext uri="{FF2B5EF4-FFF2-40B4-BE49-F238E27FC236}">
                <a16:creationId xmlns:a16="http://schemas.microsoft.com/office/drawing/2014/main" id="{B4BD719E-F4F7-45E9-880F-E219F305919B}"/>
              </a:ext>
            </a:extLst>
          </p:cNvPr>
          <p:cNvSpPr>
            <a:spLocks noGrp="1"/>
          </p:cNvSpPr>
          <p:nvPr>
            <p:ph type="ctrTitle" idx="4294967295"/>
          </p:nvPr>
        </p:nvSpPr>
        <p:spPr>
          <a:xfrm>
            <a:off x="0" y="2351087"/>
            <a:ext cx="12192000" cy="1470025"/>
          </a:xfrm>
        </p:spPr>
        <p:txBody>
          <a:bodyPr/>
          <a:lstStyle/>
          <a:p>
            <a:r>
              <a:rPr kumimoji="1" lang="ja-JP" altLang="en-US" sz="4000" b="1">
                <a:latin typeface="ＭＳ Ｐゴシック" panose="020B0600070205080204" pitchFamily="50" charset="-128"/>
              </a:rPr>
              <a:t>新卒採用と配属</a:t>
            </a:r>
          </a:p>
        </p:txBody>
      </p:sp>
      <p:sp>
        <p:nvSpPr>
          <p:cNvPr id="2" name="スライド番号プレースホルダー 1">
            <a:extLst>
              <a:ext uri="{FF2B5EF4-FFF2-40B4-BE49-F238E27FC236}">
                <a16:creationId xmlns:a16="http://schemas.microsoft.com/office/drawing/2014/main" id="{D1B19D98-DF2C-405E-AFED-EDCCA99DA71D}"/>
              </a:ext>
            </a:extLst>
          </p:cNvPr>
          <p:cNvSpPr>
            <a:spLocks noGrp="1"/>
          </p:cNvSpPr>
          <p:nvPr>
            <p:ph type="sldNum" sz="quarter" idx="13"/>
          </p:nvPr>
        </p:nvSpPr>
        <p:spPr>
          <a:xfrm>
            <a:off x="8737600" y="6356350"/>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BEF75-FF43-4DF7-B655-4DC0BB50B88E}" type="slidenum">
              <a:rPr kumimoji="0" lang="en-US" altLang="ja-JP" sz="1400" b="0" i="0" u="none" strike="noStrike" kern="1200" cap="none" spc="0" normalizeH="0" baseline="0" noProof="0" dirty="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ja-JP" sz="14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
        <p:nvSpPr>
          <p:cNvPr id="3" name="フッター プレースホルダー 2">
            <a:extLst>
              <a:ext uri="{FF2B5EF4-FFF2-40B4-BE49-F238E27FC236}">
                <a16:creationId xmlns:a16="http://schemas.microsoft.com/office/drawing/2014/main" id="{285CC95B-F70B-F8D7-4992-02E90208AD27}"/>
              </a:ext>
            </a:extLst>
          </p:cNvPr>
          <p:cNvSpPr>
            <a:spLocks noGrp="1"/>
          </p:cNvSpPr>
          <p:nvPr>
            <p:ph type="ftr" sz="quarter" idx="11"/>
          </p:nvPr>
        </p:nvSpPr>
        <p:spPr>
          <a:xfrm>
            <a:off x="4165600" y="6356350"/>
            <a:ext cx="3860800" cy="365125"/>
          </a:xfrm>
        </p:spPr>
        <p:txBody>
          <a:bodyPr/>
          <a:lstStyle/>
          <a:p>
            <a:pPr>
              <a:defRPr/>
            </a:pPr>
            <a:r>
              <a:rPr lang="en-US" sz="1000" dirty="0"/>
              <a:t>Copyright©️ 2023 HRD, Inc. All Rights Reserved. Strictly Confidential.</a:t>
            </a:r>
          </a:p>
        </p:txBody>
      </p:sp>
    </p:spTree>
    <p:extLst>
      <p:ext uri="{BB962C8B-B14F-4D97-AF65-F5344CB8AC3E}">
        <p14:creationId xmlns:p14="http://schemas.microsoft.com/office/powerpoint/2010/main" val="4106835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8BFC81C3-DB65-436A-9C42-05E5CE04FBA7}"/>
              </a:ext>
            </a:extLst>
          </p:cNvPr>
          <p:cNvPicPr>
            <a:picLocks noChangeAspect="1"/>
          </p:cNvPicPr>
          <p:nvPr/>
        </p:nvPicPr>
        <p:blipFill>
          <a:blip r:embed="rId3"/>
          <a:stretch>
            <a:fillRect/>
          </a:stretch>
        </p:blipFill>
        <p:spPr>
          <a:xfrm>
            <a:off x="0" y="1814432"/>
            <a:ext cx="12192000" cy="5043568"/>
          </a:xfrm>
          <a:prstGeom prst="rect">
            <a:avLst/>
          </a:prstGeom>
        </p:spPr>
      </p:pic>
      <p:sp>
        <p:nvSpPr>
          <p:cNvPr id="2" name="スライド番号プレースホルダー 1">
            <a:extLst>
              <a:ext uri="{FF2B5EF4-FFF2-40B4-BE49-F238E27FC236}">
                <a16:creationId xmlns:a16="http://schemas.microsoft.com/office/drawing/2014/main" id="{1E3AE0F5-F48E-40E8-B43C-812B61648CD1}"/>
              </a:ext>
            </a:extLst>
          </p:cNvPr>
          <p:cNvSpPr>
            <a:spLocks noGrp="1"/>
          </p:cNvSpPr>
          <p:nvPr>
            <p:ph type="sldNum" idx="12"/>
          </p:nvPr>
        </p:nvSpPr>
        <p:spPr>
          <a:noFill/>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EDF4CB79-562A-46E1-8054-4C9F45C94D3A}" type="slidenum">
              <a:rPr kumimoji="1" lang="en-US" altLang="ja-JP" sz="800" b="0" i="0" u="none" strike="noStrike" kern="1200" cap="none" spc="0" normalizeH="0" baseline="0" noProof="0" dirty="0" smtClean="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Pct val="25000"/>
                <a:buFontTx/>
                <a:buNone/>
                <a:tabLst/>
                <a:defRPr/>
              </a:pPr>
              <a:t>27</a:t>
            </a:fld>
            <a:endParaRPr kumimoji="1" lang="en-US" altLang="ja-JP" sz="800" b="0" i="0" u="none" strike="noStrike" kern="1200" cap="none" spc="0" normalizeH="0" baseline="0" noProof="0" dirty="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3" name="テキスト ボックス 25">
            <a:extLst>
              <a:ext uri="{FF2B5EF4-FFF2-40B4-BE49-F238E27FC236}">
                <a16:creationId xmlns:a16="http://schemas.microsoft.com/office/drawing/2014/main" id="{EF1ADB20-AAC5-4708-95F8-7C4549111BEC}"/>
              </a:ext>
            </a:extLst>
          </p:cNvPr>
          <p:cNvSpPr txBox="1">
            <a:spLocks noChangeArrowheads="1"/>
          </p:cNvSpPr>
          <p:nvPr/>
        </p:nvSpPr>
        <p:spPr bwMode="auto">
          <a:xfrm>
            <a:off x="368590" y="93027"/>
            <a:ext cx="997556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57175" marR="0" lvl="0" indent="-257175" algn="l" defTabSz="685800" rtl="0" eaLnBrk="1" fontAlgn="base" latinLnBrk="0" hangingPunct="1">
              <a:lnSpc>
                <a:spcPct val="100000"/>
              </a:lnSpc>
              <a:spcBef>
                <a:spcPts val="900"/>
              </a:spcBef>
              <a:spcAft>
                <a:spcPct val="0"/>
              </a:spcAft>
              <a:buClrTx/>
              <a:buSzTx/>
              <a:buFont typeface="Wingdings" panose="05000000000000000000" pitchFamily="2" charset="2"/>
              <a:buChar char="n"/>
              <a:tabLst/>
              <a:defRPr/>
            </a:pPr>
            <a:r>
              <a:rPr kumimoji="1" lang="ja-JP" altLang="en-US" sz="2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新卒採用と配属における企業のニーズ</a:t>
            </a:r>
            <a:endParaRPr kumimoji="1" lang="en-US" altLang="ja-JP" sz="2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7" name="テキスト プレースホルダー 4">
            <a:extLst>
              <a:ext uri="{FF2B5EF4-FFF2-40B4-BE49-F238E27FC236}">
                <a16:creationId xmlns:a16="http://schemas.microsoft.com/office/drawing/2014/main" id="{351C70E6-D32C-4887-9F44-6CC830ABF73F}"/>
              </a:ext>
            </a:extLst>
          </p:cNvPr>
          <p:cNvSpPr txBox="1">
            <a:spLocks/>
          </p:cNvSpPr>
          <p:nvPr/>
        </p:nvSpPr>
        <p:spPr>
          <a:xfrm>
            <a:off x="368591" y="651517"/>
            <a:ext cx="10337510" cy="1090235"/>
          </a:xfrm>
          <a:prstGeom prst="rect">
            <a:avLst/>
          </a:prstGeom>
          <a:noFill/>
          <a:ln>
            <a:noFill/>
          </a:ln>
          <a:effectLst/>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2000" kern="1200">
                <a:solidFill>
                  <a:srgbClr val="4D4D4D"/>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0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優秀な人材を新卒段階でいかに獲得し、組織に定着させていくかは益々重要となるテーマです。通年採用やジョブ型の導入、リモートワーク化などの環境変化が、新卒人材の獲得、定着の難易度を高めています。　</a:t>
            </a:r>
            <a:endPar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 name="正方形/長方形 7">
            <a:extLst>
              <a:ext uri="{FF2B5EF4-FFF2-40B4-BE49-F238E27FC236}">
                <a16:creationId xmlns:a16="http://schemas.microsoft.com/office/drawing/2014/main" id="{51E95E46-0CEA-4B26-8F5F-CEADA5C816DD}"/>
              </a:ext>
            </a:extLst>
          </p:cNvPr>
          <p:cNvSpPr/>
          <p:nvPr/>
        </p:nvSpPr>
        <p:spPr>
          <a:xfrm>
            <a:off x="4597058" y="1990538"/>
            <a:ext cx="6289245" cy="1152128"/>
          </a:xfrm>
          <a:prstGeom prst="rect">
            <a:avLst/>
          </a:prstGeom>
          <a:solidFill>
            <a:schemeClr val="bg1">
              <a:alpha val="94000"/>
            </a:schemeClr>
          </a:solidFill>
          <a:ln w="9525" cap="flat" cmpd="sng" algn="ctr">
            <a:solidFill>
              <a:srgbClr val="1F497D">
                <a:lumMod val="40000"/>
                <a:lumOff val="60000"/>
              </a:srgbClr>
            </a:solidFill>
            <a:prstDash val="solid"/>
          </a:ln>
          <a:effectLst/>
        </p:spPr>
        <p:txBody>
          <a:bodyPr rtlCol="0" anchor="t"/>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労力をかけて採用した新入社員が配属でミスマッチや、上司との相性などで力を発揮できず、休職・離職に至ってしまう</a:t>
            </a:r>
            <a:endParaRPr kumimoji="0" lang="en-US" altLang="ja-JP"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334E7C14-210E-4505-A684-C0AFEB90ADF4}"/>
              </a:ext>
            </a:extLst>
          </p:cNvPr>
          <p:cNvSpPr/>
          <p:nvPr/>
        </p:nvSpPr>
        <p:spPr>
          <a:xfrm>
            <a:off x="4597058" y="3748409"/>
            <a:ext cx="6289245" cy="1152128"/>
          </a:xfrm>
          <a:prstGeom prst="rect">
            <a:avLst/>
          </a:prstGeom>
          <a:solidFill>
            <a:schemeClr val="bg1">
              <a:alpha val="94000"/>
            </a:schemeClr>
          </a:solidFill>
          <a:ln w="9525" cap="flat" cmpd="sng" algn="ctr">
            <a:solidFill>
              <a:srgbClr val="1F497D">
                <a:lumMod val="40000"/>
                <a:lumOff val="60000"/>
              </a:srgbClr>
            </a:solidFill>
            <a:prstDash val="solid"/>
          </a:ln>
          <a:effectLst/>
        </p:spPr>
        <p:txBody>
          <a:bodyPr rtlCol="0" anchor="t"/>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リモート環境での採用での見極めや、配属意思決定の客観性を保てず、入社後の心理的ケアの方法も手探り</a:t>
            </a:r>
          </a:p>
        </p:txBody>
      </p:sp>
      <p:sp>
        <p:nvSpPr>
          <p:cNvPr id="10" name="正方形/長方形 9">
            <a:extLst>
              <a:ext uri="{FF2B5EF4-FFF2-40B4-BE49-F238E27FC236}">
                <a16:creationId xmlns:a16="http://schemas.microsoft.com/office/drawing/2014/main" id="{C80E3942-024D-4E62-A9E1-CE0C8D024A0B}"/>
              </a:ext>
            </a:extLst>
          </p:cNvPr>
          <p:cNvSpPr/>
          <p:nvPr/>
        </p:nvSpPr>
        <p:spPr>
          <a:xfrm>
            <a:off x="4597058" y="5512331"/>
            <a:ext cx="6289245" cy="1152128"/>
          </a:xfrm>
          <a:prstGeom prst="rect">
            <a:avLst/>
          </a:prstGeom>
          <a:solidFill>
            <a:schemeClr val="bg1">
              <a:alpha val="94000"/>
            </a:schemeClr>
          </a:solidFill>
          <a:ln w="9525" cap="flat" cmpd="sng" algn="ctr">
            <a:solidFill>
              <a:srgbClr val="1F497D">
                <a:lumMod val="40000"/>
                <a:lumOff val="60000"/>
              </a:srgbClr>
            </a:solidFill>
            <a:prstDash val="solid"/>
          </a:ln>
          <a:effectLst/>
        </p:spPr>
        <p:txBody>
          <a:bodyPr rtlCol="0" anchor="t"/>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新卒採用にもジョブを想定したプロセスを導入したいが、業務未経験のため職務適性見極めの術がない</a:t>
            </a:r>
            <a:endParaRPr kumimoji="0" lang="en-US" altLang="ja-JP"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 name="正方形/長方形 10">
            <a:extLst>
              <a:ext uri="{FF2B5EF4-FFF2-40B4-BE49-F238E27FC236}">
                <a16:creationId xmlns:a16="http://schemas.microsoft.com/office/drawing/2014/main" id="{2DBD17D3-8488-4392-8ED4-D54A8D64DB80}"/>
              </a:ext>
            </a:extLst>
          </p:cNvPr>
          <p:cNvSpPr/>
          <p:nvPr/>
        </p:nvSpPr>
        <p:spPr>
          <a:xfrm>
            <a:off x="795291" y="1990537"/>
            <a:ext cx="1499624" cy="4679925"/>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代表的な</a:t>
            </a:r>
            <a:endParaRPr kumimoji="0" lang="en-US" altLang="ja-JP"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背景</a:t>
            </a:r>
          </a:p>
        </p:txBody>
      </p:sp>
      <p:sp>
        <p:nvSpPr>
          <p:cNvPr id="12" name="正方形/長方形 11">
            <a:extLst>
              <a:ext uri="{FF2B5EF4-FFF2-40B4-BE49-F238E27FC236}">
                <a16:creationId xmlns:a16="http://schemas.microsoft.com/office/drawing/2014/main" id="{F05B531D-6C32-4476-A212-9F541101B430}"/>
              </a:ext>
            </a:extLst>
          </p:cNvPr>
          <p:cNvSpPr/>
          <p:nvPr/>
        </p:nvSpPr>
        <p:spPr>
          <a:xfrm>
            <a:off x="2623598" y="1990512"/>
            <a:ext cx="1973458" cy="1152128"/>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配属ミスマッチや</a:t>
            </a:r>
            <a:br>
              <a:rPr kumimoji="0" lang="en-US" altLang="ja-JP"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b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早期離職</a:t>
            </a:r>
          </a:p>
        </p:txBody>
      </p:sp>
      <p:sp>
        <p:nvSpPr>
          <p:cNvPr id="13" name="正方形/長方形 12">
            <a:extLst>
              <a:ext uri="{FF2B5EF4-FFF2-40B4-BE49-F238E27FC236}">
                <a16:creationId xmlns:a16="http://schemas.microsoft.com/office/drawing/2014/main" id="{F5D59599-E099-49EF-8651-A149D53DC7DB}"/>
              </a:ext>
            </a:extLst>
          </p:cNvPr>
          <p:cNvSpPr/>
          <p:nvPr/>
        </p:nvSpPr>
        <p:spPr>
          <a:xfrm>
            <a:off x="2623598" y="5518334"/>
            <a:ext cx="1973458" cy="1152128"/>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ジョブ型雇用への対応</a:t>
            </a:r>
          </a:p>
        </p:txBody>
      </p:sp>
      <p:sp>
        <p:nvSpPr>
          <p:cNvPr id="14" name="正方形/長方形 13">
            <a:extLst>
              <a:ext uri="{FF2B5EF4-FFF2-40B4-BE49-F238E27FC236}">
                <a16:creationId xmlns:a16="http://schemas.microsoft.com/office/drawing/2014/main" id="{25E494EA-C6AD-4AED-AE7F-09486F5476BC}"/>
              </a:ext>
            </a:extLst>
          </p:cNvPr>
          <p:cNvSpPr/>
          <p:nvPr/>
        </p:nvSpPr>
        <p:spPr>
          <a:xfrm>
            <a:off x="2623598" y="3754434"/>
            <a:ext cx="1973458" cy="1152128"/>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リモート環境下でのマネジメント</a:t>
            </a:r>
            <a:endParaRPr kumimoji="0" lang="en-US" altLang="ja-JP"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フッター プレースホルダー 3">
            <a:extLst>
              <a:ext uri="{FF2B5EF4-FFF2-40B4-BE49-F238E27FC236}">
                <a16:creationId xmlns:a16="http://schemas.microsoft.com/office/drawing/2014/main" id="{5EF9663B-C0EE-610D-ED8B-F19E01CC6B0A}"/>
              </a:ext>
            </a:extLst>
          </p:cNvPr>
          <p:cNvSpPr>
            <a:spLocks noGrp="1"/>
          </p:cNvSpPr>
          <p:nvPr>
            <p:ph type="ftr" idx="11"/>
          </p:nvPr>
        </p:nvSpPr>
        <p:spPr/>
        <p:txBody>
          <a:bodyPr/>
          <a:lstStyle/>
          <a:p>
            <a:r>
              <a:rPr lang="en-US" altLang="ja-JP" dirty="0"/>
              <a:t>Copyright©️ 2023 HRD, Inc. All Rights Reserved. Strictly Confidential.</a:t>
            </a:r>
            <a:endParaRPr lang="ja-JP" altLang="ja-JP" dirty="0"/>
          </a:p>
        </p:txBody>
      </p:sp>
    </p:spTree>
    <p:extLst>
      <p:ext uri="{BB962C8B-B14F-4D97-AF65-F5344CB8AC3E}">
        <p14:creationId xmlns:p14="http://schemas.microsoft.com/office/powerpoint/2010/main" val="154297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矢印: 右 8">
            <a:extLst>
              <a:ext uri="{FF2B5EF4-FFF2-40B4-BE49-F238E27FC236}">
                <a16:creationId xmlns:a16="http://schemas.microsoft.com/office/drawing/2014/main" id="{F18CE012-BEBD-4D53-A433-598094F13700}"/>
              </a:ext>
            </a:extLst>
          </p:cNvPr>
          <p:cNvSpPr/>
          <p:nvPr/>
        </p:nvSpPr>
        <p:spPr>
          <a:xfrm>
            <a:off x="933376" y="1605109"/>
            <a:ext cx="11200482" cy="604244"/>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6" name="正方形/長方形 5"/>
          <p:cNvSpPr/>
          <p:nvPr/>
        </p:nvSpPr>
        <p:spPr>
          <a:xfrm>
            <a:off x="194405" y="657955"/>
            <a:ext cx="11838720" cy="46166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2400" b="1" i="0" u="none" strike="noStrike" kern="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採用</a:t>
            </a:r>
            <a:r>
              <a:rPr kumimoji="0" lang="en-US" altLang="ja-JP" sz="2400" b="1" i="0" u="none" strike="noStrike" kern="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a:t>
            </a:r>
            <a:r>
              <a:rPr kumimoji="0" lang="ja-JP" altLang="en-US" sz="2400" b="1" i="0" u="none" strike="noStrike" kern="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配属</a:t>
            </a:r>
            <a:r>
              <a:rPr kumimoji="0" lang="en-US" altLang="ja-JP" sz="2400" b="1" i="0" u="none" strike="noStrike" kern="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a:t>
            </a:r>
            <a:r>
              <a:rPr kumimoji="0" lang="ja-JP" altLang="en-US" sz="2400" b="1" i="0" u="none" strike="noStrike" kern="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戦力化まで一気通貫の新卒向けソリューションです</a:t>
            </a:r>
            <a:endParaRPr kumimoji="0" lang="en-US" altLang="ja-JP" sz="2400" b="1" i="0" u="none" strike="noStrike" kern="1200" cap="none" spc="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p:txBody>
      </p:sp>
      <p:sp>
        <p:nvSpPr>
          <p:cNvPr id="4" name="スライド番号プレースホルダー 3">
            <a:extLst>
              <a:ext uri="{FF2B5EF4-FFF2-40B4-BE49-F238E27FC236}">
                <a16:creationId xmlns:a16="http://schemas.microsoft.com/office/drawing/2014/main" id="{EE39AA34-3854-4AA9-8688-16499D1E00A7}"/>
              </a:ext>
            </a:extLst>
          </p:cNvPr>
          <p:cNvSpPr>
            <a:spLocks noGrp="1"/>
          </p:cNvSpPr>
          <p:nvPr>
            <p:ph type="sldNum" idx="12"/>
          </p:nvPr>
        </p:nvSpPr>
        <p:spPr>
          <a:xfrm>
            <a:off x="9046073" y="6409141"/>
            <a:ext cx="2844799" cy="365125"/>
          </a:xfrm>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dirty="0">
                <a:ln>
                  <a:noFill/>
                </a:ln>
                <a:solidFill>
                  <a:srgbClr val="888888"/>
                </a:solidFill>
                <a:effectLst/>
                <a:uLnTx/>
                <a:uFillTx/>
                <a:latin typeface="Calibri"/>
                <a:ea typeface="Calibri"/>
                <a:cs typeface="Calibri"/>
                <a:sym typeface="Calibri"/>
                <a:rtl val="0"/>
              </a:rPr>
              <a:pPr marL="0" marR="0" lvl="0" indent="0" algn="r" defTabSz="914400" rtl="0" eaLnBrk="1" fontAlgn="auto" latinLnBrk="0" hangingPunct="1">
                <a:lnSpc>
                  <a:spcPct val="100000"/>
                </a:lnSpc>
                <a:spcBef>
                  <a:spcPts val="0"/>
                </a:spcBef>
                <a:spcAft>
                  <a:spcPts val="0"/>
                </a:spcAft>
                <a:buClrTx/>
                <a:buSzPct val="25000"/>
                <a:buFontTx/>
                <a:buNone/>
                <a:tabLst/>
                <a:defRPr/>
              </a:pPr>
              <a:t>28</a:t>
            </a:fld>
            <a:endParaRPr kumimoji="0" lang="en-US" sz="1200" b="0" i="0" u="none" strike="noStrike" kern="0" cap="none" spc="0" normalizeH="0" baseline="0" noProof="0" dirty="0">
              <a:ln>
                <a:noFill/>
              </a:ln>
              <a:solidFill>
                <a:srgbClr val="888888"/>
              </a:solidFill>
              <a:effectLst/>
              <a:uLnTx/>
              <a:uFillTx/>
              <a:latin typeface="Calibri"/>
              <a:ea typeface="Calibri"/>
              <a:cs typeface="Calibri"/>
              <a:sym typeface="Calibri"/>
              <a:rtl val="0"/>
            </a:endParaRPr>
          </a:p>
        </p:txBody>
      </p:sp>
      <p:sp>
        <p:nvSpPr>
          <p:cNvPr id="251" name="Shape 219">
            <a:extLst>
              <a:ext uri="{FF2B5EF4-FFF2-40B4-BE49-F238E27FC236}">
                <a16:creationId xmlns:a16="http://schemas.microsoft.com/office/drawing/2014/main" id="{A7AF3DAF-3815-4F6D-BEC8-823B01F3BF08}"/>
              </a:ext>
            </a:extLst>
          </p:cNvPr>
          <p:cNvSpPr txBox="1"/>
          <p:nvPr/>
        </p:nvSpPr>
        <p:spPr>
          <a:xfrm>
            <a:off x="194405" y="126655"/>
            <a:ext cx="3748946" cy="465497"/>
          </a:xfrm>
          <a:prstGeom prst="rect">
            <a:avLst/>
          </a:prstGeom>
          <a:noFill/>
          <a:ln>
            <a:noFill/>
          </a:ln>
        </p:spPr>
        <p:txBody>
          <a:bodyPr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ja-JP" altLang="en-US" sz="2000" b="0" i="0" u="none" strike="noStrike" kern="0" cap="none" spc="0" normalizeH="0" baseline="0" noProof="0">
                <a:ln>
                  <a:noFill/>
                </a:ln>
                <a:solidFill>
                  <a:srgbClr val="3BA3AB"/>
                </a:solidFill>
                <a:effectLst/>
                <a:uLnTx/>
                <a:uFillTx/>
                <a:latin typeface="Meiryo UI" panose="020B0604030504040204" pitchFamily="50" charset="-128"/>
                <a:ea typeface="Meiryo UI" panose="020B0604030504040204" pitchFamily="50" charset="-128"/>
                <a:cs typeface="Calibri"/>
                <a:sym typeface="Calibri"/>
                <a:rtl val="0"/>
              </a:rPr>
              <a:t>＜ソリューション骨子＞　　</a:t>
            </a:r>
            <a:r>
              <a:rPr kumimoji="0" lang="ja-JP" altLang="en-US" sz="2000" b="0" i="0" u="none" strike="noStrike" kern="0" cap="none" spc="0" normalizeH="0" baseline="0" noProof="0">
                <a:ln>
                  <a:noFill/>
                </a:ln>
                <a:solidFill>
                  <a:srgbClr val="3BA3AB"/>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　</a:t>
            </a:r>
            <a:endParaRPr kumimoji="0" lang="en-US" altLang="ja-JP" sz="2000" b="0" i="0" u="none" strike="noStrike" kern="1200" cap="none" spc="0" normalizeH="0" baseline="0" noProof="0">
              <a:ln>
                <a:noFill/>
              </a:ln>
              <a:solidFill>
                <a:srgbClr val="4CB8C1"/>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US" sz="2400" b="1" i="0" u="none" strike="noStrike" kern="0" cap="none" spc="0" normalizeH="0" baseline="0" noProof="0">
              <a:ln>
                <a:noFill/>
              </a:ln>
              <a:solidFill>
                <a:srgbClr val="595959"/>
              </a:solidFill>
              <a:effectLst/>
              <a:uLnTx/>
              <a:uFillTx/>
              <a:latin typeface="Calibri"/>
              <a:ea typeface="Calibri"/>
              <a:cs typeface="Calibri"/>
              <a:sym typeface="Calibri"/>
              <a:rtl val="0"/>
            </a:endParaRPr>
          </a:p>
        </p:txBody>
      </p:sp>
      <p:sp>
        <p:nvSpPr>
          <p:cNvPr id="8" name="正方形/長方形 7">
            <a:extLst>
              <a:ext uri="{FF2B5EF4-FFF2-40B4-BE49-F238E27FC236}">
                <a16:creationId xmlns:a16="http://schemas.microsoft.com/office/drawing/2014/main" id="{5A712D0B-8022-44CC-8E7A-B8CB848DE745}"/>
              </a:ext>
            </a:extLst>
          </p:cNvPr>
          <p:cNvSpPr/>
          <p:nvPr/>
        </p:nvSpPr>
        <p:spPr>
          <a:xfrm>
            <a:off x="1491711" y="1562858"/>
            <a:ext cx="1773715" cy="80423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rPr>
              <a:t>採用選考</a:t>
            </a:r>
          </a:p>
        </p:txBody>
      </p:sp>
      <p:sp>
        <p:nvSpPr>
          <p:cNvPr id="61" name="正方形/長方形 60">
            <a:extLst>
              <a:ext uri="{FF2B5EF4-FFF2-40B4-BE49-F238E27FC236}">
                <a16:creationId xmlns:a16="http://schemas.microsoft.com/office/drawing/2014/main" id="{B31ED3BE-48EE-483E-B4AD-8580A02A271F}"/>
              </a:ext>
            </a:extLst>
          </p:cNvPr>
          <p:cNvSpPr/>
          <p:nvPr/>
        </p:nvSpPr>
        <p:spPr>
          <a:xfrm>
            <a:off x="4061553" y="1553378"/>
            <a:ext cx="1773715" cy="8042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rPr>
              <a:t>内定</a:t>
            </a:r>
          </a:p>
        </p:txBody>
      </p:sp>
      <p:sp>
        <p:nvSpPr>
          <p:cNvPr id="62" name="正方形/長方形 61">
            <a:extLst>
              <a:ext uri="{FF2B5EF4-FFF2-40B4-BE49-F238E27FC236}">
                <a16:creationId xmlns:a16="http://schemas.microsoft.com/office/drawing/2014/main" id="{3AA23375-8252-42F5-979C-8D164F9B9C20}"/>
              </a:ext>
            </a:extLst>
          </p:cNvPr>
          <p:cNvSpPr/>
          <p:nvPr/>
        </p:nvSpPr>
        <p:spPr>
          <a:xfrm>
            <a:off x="6874528" y="1553378"/>
            <a:ext cx="1773715" cy="80423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rPr>
              <a:t>入社～配属</a:t>
            </a:r>
          </a:p>
        </p:txBody>
      </p:sp>
      <p:sp>
        <p:nvSpPr>
          <p:cNvPr id="63" name="正方形/長方形 62">
            <a:extLst>
              <a:ext uri="{FF2B5EF4-FFF2-40B4-BE49-F238E27FC236}">
                <a16:creationId xmlns:a16="http://schemas.microsoft.com/office/drawing/2014/main" id="{14630E4D-61CC-4493-A7F0-752630487D64}"/>
              </a:ext>
            </a:extLst>
          </p:cNvPr>
          <p:cNvSpPr/>
          <p:nvPr/>
        </p:nvSpPr>
        <p:spPr>
          <a:xfrm>
            <a:off x="9687503" y="1553378"/>
            <a:ext cx="1773715" cy="80423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rPr>
              <a:t>戦力化</a:t>
            </a:r>
          </a:p>
        </p:txBody>
      </p:sp>
      <p:sp>
        <p:nvSpPr>
          <p:cNvPr id="64" name="テキスト ボックス 63">
            <a:extLst>
              <a:ext uri="{FF2B5EF4-FFF2-40B4-BE49-F238E27FC236}">
                <a16:creationId xmlns:a16="http://schemas.microsoft.com/office/drawing/2014/main" id="{17114D7A-2341-4EC3-AA2F-B43E46D568D1}"/>
              </a:ext>
            </a:extLst>
          </p:cNvPr>
          <p:cNvSpPr txBox="1"/>
          <p:nvPr/>
        </p:nvSpPr>
        <p:spPr>
          <a:xfrm>
            <a:off x="353280" y="2961274"/>
            <a:ext cx="1233889"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課題</a:t>
            </a:r>
          </a:p>
        </p:txBody>
      </p:sp>
      <p:sp>
        <p:nvSpPr>
          <p:cNvPr id="65" name="テキスト ボックス 64">
            <a:extLst>
              <a:ext uri="{FF2B5EF4-FFF2-40B4-BE49-F238E27FC236}">
                <a16:creationId xmlns:a16="http://schemas.microsoft.com/office/drawing/2014/main" id="{2F9CA777-2DAA-4A1B-8808-959CFE584330}"/>
              </a:ext>
            </a:extLst>
          </p:cNvPr>
          <p:cNvSpPr txBox="1"/>
          <p:nvPr/>
        </p:nvSpPr>
        <p:spPr>
          <a:xfrm>
            <a:off x="-32310" y="5119607"/>
            <a:ext cx="1619479"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ソリューション</a:t>
            </a:r>
          </a:p>
        </p:txBody>
      </p:sp>
      <p:sp>
        <p:nvSpPr>
          <p:cNvPr id="66" name="テキスト ボックス 65">
            <a:extLst>
              <a:ext uri="{FF2B5EF4-FFF2-40B4-BE49-F238E27FC236}">
                <a16:creationId xmlns:a16="http://schemas.microsoft.com/office/drawing/2014/main" id="{BD9A7E99-9DFD-493D-BB87-B95CFCF56A3F}"/>
              </a:ext>
            </a:extLst>
          </p:cNvPr>
          <p:cNvSpPr txBox="1"/>
          <p:nvPr/>
        </p:nvSpPr>
        <p:spPr>
          <a:xfrm>
            <a:off x="1091718" y="2876172"/>
            <a:ext cx="2818950" cy="52322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リモートでの面接見極めが困難</a:t>
            </a:r>
            <a:endParaRPr kumimoji="0" lang="en-US" altLang="ja-JP"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職務適性を探る術がない</a:t>
            </a:r>
            <a:endParaRPr kumimoji="0" lang="en-US" altLang="ja-JP"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p:txBody>
      </p:sp>
      <p:sp>
        <p:nvSpPr>
          <p:cNvPr id="67" name="テキスト ボックス 66">
            <a:extLst>
              <a:ext uri="{FF2B5EF4-FFF2-40B4-BE49-F238E27FC236}">
                <a16:creationId xmlns:a16="http://schemas.microsoft.com/office/drawing/2014/main" id="{A960D9DF-99ED-47D8-8526-98292AD16193}"/>
              </a:ext>
            </a:extLst>
          </p:cNvPr>
          <p:cNvSpPr txBox="1"/>
          <p:nvPr/>
        </p:nvSpPr>
        <p:spPr>
          <a:xfrm>
            <a:off x="3789175" y="2884330"/>
            <a:ext cx="2818950" cy="52322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内定者との接点が薄い</a:t>
            </a:r>
            <a:endParaRPr kumimoji="0" lang="en-US" altLang="ja-JP"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同期のつながりを設計したい</a:t>
            </a:r>
            <a:endParaRPr kumimoji="0" lang="en-US" altLang="ja-JP"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p:txBody>
      </p:sp>
      <p:sp>
        <p:nvSpPr>
          <p:cNvPr id="68" name="テキスト ボックス 67">
            <a:extLst>
              <a:ext uri="{FF2B5EF4-FFF2-40B4-BE49-F238E27FC236}">
                <a16:creationId xmlns:a16="http://schemas.microsoft.com/office/drawing/2014/main" id="{4BE92211-2EF9-405D-92CE-18535E00EF62}"/>
              </a:ext>
            </a:extLst>
          </p:cNvPr>
          <p:cNvSpPr txBox="1"/>
          <p:nvPr/>
        </p:nvSpPr>
        <p:spPr>
          <a:xfrm>
            <a:off x="6421146" y="2884330"/>
            <a:ext cx="3061319" cy="52322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リモートによるメンタル面のケア</a:t>
            </a:r>
            <a:endParaRPr kumimoji="0" lang="en-US" altLang="ja-JP"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配属先職務とのミスマッチ</a:t>
            </a:r>
            <a:endParaRPr kumimoji="0" lang="en-US" altLang="ja-JP"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p:txBody>
      </p:sp>
      <p:sp>
        <p:nvSpPr>
          <p:cNvPr id="69" name="テキスト ボックス 68">
            <a:extLst>
              <a:ext uri="{FF2B5EF4-FFF2-40B4-BE49-F238E27FC236}">
                <a16:creationId xmlns:a16="http://schemas.microsoft.com/office/drawing/2014/main" id="{6FE4BA52-D9F0-4668-80B4-170228E4BCF5}"/>
              </a:ext>
            </a:extLst>
          </p:cNvPr>
          <p:cNvSpPr txBox="1"/>
          <p:nvPr/>
        </p:nvSpPr>
        <p:spPr>
          <a:xfrm>
            <a:off x="9482465" y="2884330"/>
            <a:ext cx="2818950" cy="52322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上司からの関わり方が難しい</a:t>
            </a:r>
            <a:endParaRPr kumimoji="0" lang="en-US" altLang="ja-JP"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育成スピードを上げたい</a:t>
            </a:r>
            <a:endParaRPr kumimoji="0" lang="en-US" altLang="ja-JP"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p:txBody>
      </p:sp>
      <p:pic>
        <p:nvPicPr>
          <p:cNvPr id="14" name="図 13">
            <a:extLst>
              <a:ext uri="{FF2B5EF4-FFF2-40B4-BE49-F238E27FC236}">
                <a16:creationId xmlns:a16="http://schemas.microsoft.com/office/drawing/2014/main" id="{1F55D52B-3854-4CE4-9C09-9C150E15A5F3}"/>
              </a:ext>
            </a:extLst>
          </p:cNvPr>
          <p:cNvPicPr>
            <a:picLocks noChangeAspect="1"/>
          </p:cNvPicPr>
          <p:nvPr/>
        </p:nvPicPr>
        <p:blipFill>
          <a:blip r:embed="rId3"/>
          <a:stretch>
            <a:fillRect/>
          </a:stretch>
        </p:blipFill>
        <p:spPr>
          <a:xfrm>
            <a:off x="6973678" y="4678613"/>
            <a:ext cx="1729649" cy="1564854"/>
          </a:xfrm>
          <a:prstGeom prst="rect">
            <a:avLst/>
          </a:prstGeom>
        </p:spPr>
      </p:pic>
      <p:pic>
        <p:nvPicPr>
          <p:cNvPr id="17" name="図 16">
            <a:extLst>
              <a:ext uri="{FF2B5EF4-FFF2-40B4-BE49-F238E27FC236}">
                <a16:creationId xmlns:a16="http://schemas.microsoft.com/office/drawing/2014/main" id="{D61C12B5-6BCE-4278-A5C7-E66DECAEF4B5}"/>
              </a:ext>
            </a:extLst>
          </p:cNvPr>
          <p:cNvPicPr>
            <a:picLocks noChangeAspect="1"/>
          </p:cNvPicPr>
          <p:nvPr/>
        </p:nvPicPr>
        <p:blipFill>
          <a:blip r:embed="rId4"/>
          <a:stretch>
            <a:fillRect/>
          </a:stretch>
        </p:blipFill>
        <p:spPr>
          <a:xfrm>
            <a:off x="9673604" y="4688092"/>
            <a:ext cx="1874183" cy="1601697"/>
          </a:xfrm>
          <a:prstGeom prst="rect">
            <a:avLst/>
          </a:prstGeom>
        </p:spPr>
      </p:pic>
      <p:sp>
        <p:nvSpPr>
          <p:cNvPr id="79" name="テキスト ボックス 78">
            <a:extLst>
              <a:ext uri="{FF2B5EF4-FFF2-40B4-BE49-F238E27FC236}">
                <a16:creationId xmlns:a16="http://schemas.microsoft.com/office/drawing/2014/main" id="{5D253F8A-A9B3-43DB-A231-D59D28C43F4B}"/>
              </a:ext>
            </a:extLst>
          </p:cNvPr>
          <p:cNvSpPr txBox="1"/>
          <p:nvPr/>
        </p:nvSpPr>
        <p:spPr>
          <a:xfrm>
            <a:off x="7028764" y="4011022"/>
            <a:ext cx="1619479"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ジョブマッチに基づく配属</a:t>
            </a:r>
          </a:p>
        </p:txBody>
      </p:sp>
      <p:sp>
        <p:nvSpPr>
          <p:cNvPr id="80" name="テキスト ボックス 79">
            <a:extLst>
              <a:ext uri="{FF2B5EF4-FFF2-40B4-BE49-F238E27FC236}">
                <a16:creationId xmlns:a16="http://schemas.microsoft.com/office/drawing/2014/main" id="{E59D2B49-56DE-4CAB-A19D-B4AADA4CC7E9}"/>
              </a:ext>
            </a:extLst>
          </p:cNvPr>
          <p:cNvSpPr txBox="1"/>
          <p:nvPr/>
        </p:nvSpPr>
        <p:spPr>
          <a:xfrm>
            <a:off x="9276569" y="3968384"/>
            <a:ext cx="2668251"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PXT/PMF</a:t>
            </a:r>
            <a:r>
              <a:rPr kumimoji="1" lang="ja-JP" altLang="en-US" sz="1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による</a:t>
            </a:r>
            <a:endParaRPr kumimoji="1" lang="en-US" altLang="ja-JP" sz="1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上司マネジメント力向上</a:t>
            </a:r>
          </a:p>
        </p:txBody>
      </p:sp>
      <p:sp>
        <p:nvSpPr>
          <p:cNvPr id="81" name="テキスト ボックス 80">
            <a:extLst>
              <a:ext uri="{FF2B5EF4-FFF2-40B4-BE49-F238E27FC236}">
                <a16:creationId xmlns:a16="http://schemas.microsoft.com/office/drawing/2014/main" id="{FEC65C44-A738-4B0B-B967-6A7842E28FDC}"/>
              </a:ext>
            </a:extLst>
          </p:cNvPr>
          <p:cNvSpPr txBox="1"/>
          <p:nvPr/>
        </p:nvSpPr>
        <p:spPr>
          <a:xfrm>
            <a:off x="4236270" y="4033423"/>
            <a:ext cx="1619479"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FB</a:t>
            </a:r>
            <a:r>
              <a:rPr kumimoji="1" lang="ja-JP" altLang="en-US" sz="1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セッションによる関係強化</a:t>
            </a:r>
          </a:p>
        </p:txBody>
      </p:sp>
      <p:sp>
        <p:nvSpPr>
          <p:cNvPr id="82" name="テキスト ボックス 81">
            <a:extLst>
              <a:ext uri="{FF2B5EF4-FFF2-40B4-BE49-F238E27FC236}">
                <a16:creationId xmlns:a16="http://schemas.microsoft.com/office/drawing/2014/main" id="{3EBB6630-CB8B-4DDE-9079-250A56C04E3C}"/>
              </a:ext>
            </a:extLst>
          </p:cNvPr>
          <p:cNvSpPr txBox="1"/>
          <p:nvPr/>
        </p:nvSpPr>
        <p:spPr>
          <a:xfrm>
            <a:off x="1666651" y="4032282"/>
            <a:ext cx="1619479"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ジョブマッチによる見極め</a:t>
            </a:r>
          </a:p>
        </p:txBody>
      </p:sp>
      <p:pic>
        <p:nvPicPr>
          <p:cNvPr id="19" name="図 18">
            <a:extLst>
              <a:ext uri="{FF2B5EF4-FFF2-40B4-BE49-F238E27FC236}">
                <a16:creationId xmlns:a16="http://schemas.microsoft.com/office/drawing/2014/main" id="{C42BFA51-61C3-421B-9946-9636F1CD7E98}"/>
              </a:ext>
            </a:extLst>
          </p:cNvPr>
          <p:cNvPicPr>
            <a:picLocks noChangeAspect="1"/>
          </p:cNvPicPr>
          <p:nvPr/>
        </p:nvPicPr>
        <p:blipFill>
          <a:blip r:embed="rId5"/>
          <a:stretch>
            <a:fillRect/>
          </a:stretch>
        </p:blipFill>
        <p:spPr>
          <a:xfrm>
            <a:off x="1486487" y="4724936"/>
            <a:ext cx="1763470" cy="1564854"/>
          </a:xfrm>
          <a:prstGeom prst="rect">
            <a:avLst/>
          </a:prstGeom>
        </p:spPr>
      </p:pic>
      <p:pic>
        <p:nvPicPr>
          <p:cNvPr id="21" name="図 20">
            <a:extLst>
              <a:ext uri="{FF2B5EF4-FFF2-40B4-BE49-F238E27FC236}">
                <a16:creationId xmlns:a16="http://schemas.microsoft.com/office/drawing/2014/main" id="{E47E6EB1-9969-4C4B-B490-07196F12C608}"/>
              </a:ext>
            </a:extLst>
          </p:cNvPr>
          <p:cNvPicPr>
            <a:picLocks noChangeAspect="1"/>
          </p:cNvPicPr>
          <p:nvPr/>
        </p:nvPicPr>
        <p:blipFill>
          <a:blip r:embed="rId6"/>
          <a:stretch>
            <a:fillRect/>
          </a:stretch>
        </p:blipFill>
        <p:spPr>
          <a:xfrm>
            <a:off x="4153715" y="4755691"/>
            <a:ext cx="1729649" cy="1466497"/>
          </a:xfrm>
          <a:prstGeom prst="rect">
            <a:avLst/>
          </a:prstGeom>
        </p:spPr>
      </p:pic>
      <p:sp>
        <p:nvSpPr>
          <p:cNvPr id="22" name="フローチャート: 組合せ 21">
            <a:extLst>
              <a:ext uri="{FF2B5EF4-FFF2-40B4-BE49-F238E27FC236}">
                <a16:creationId xmlns:a16="http://schemas.microsoft.com/office/drawing/2014/main" id="{EB4BEEA1-503D-4218-AD16-7D3AA2F51115}"/>
              </a:ext>
            </a:extLst>
          </p:cNvPr>
          <p:cNvSpPr/>
          <p:nvPr/>
        </p:nvSpPr>
        <p:spPr>
          <a:xfrm>
            <a:off x="2067498" y="3534418"/>
            <a:ext cx="631635" cy="378513"/>
          </a:xfrm>
          <a:prstGeom prst="flowChartMerg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89" name="フローチャート: 組合せ 88">
            <a:extLst>
              <a:ext uri="{FF2B5EF4-FFF2-40B4-BE49-F238E27FC236}">
                <a16:creationId xmlns:a16="http://schemas.microsoft.com/office/drawing/2014/main" id="{28F5DD23-2061-41A3-8591-CC5B87A55139}"/>
              </a:ext>
            </a:extLst>
          </p:cNvPr>
          <p:cNvSpPr/>
          <p:nvPr/>
        </p:nvSpPr>
        <p:spPr>
          <a:xfrm>
            <a:off x="4620293" y="3516494"/>
            <a:ext cx="657282" cy="378513"/>
          </a:xfrm>
          <a:prstGeom prst="flowChartMerg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90" name="フローチャート: 組合せ 89">
            <a:extLst>
              <a:ext uri="{FF2B5EF4-FFF2-40B4-BE49-F238E27FC236}">
                <a16:creationId xmlns:a16="http://schemas.microsoft.com/office/drawing/2014/main" id="{E724FD76-6B27-4D55-AF5A-5796FCD0F491}"/>
              </a:ext>
            </a:extLst>
          </p:cNvPr>
          <p:cNvSpPr/>
          <p:nvPr/>
        </p:nvSpPr>
        <p:spPr>
          <a:xfrm>
            <a:off x="7432744" y="3516494"/>
            <a:ext cx="657282" cy="378513"/>
          </a:xfrm>
          <a:prstGeom prst="flowChartMerg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91" name="フローチャート: 組合せ 90">
            <a:extLst>
              <a:ext uri="{FF2B5EF4-FFF2-40B4-BE49-F238E27FC236}">
                <a16:creationId xmlns:a16="http://schemas.microsoft.com/office/drawing/2014/main" id="{5DA5855A-C000-4F4E-890B-B74946469EFE}"/>
              </a:ext>
            </a:extLst>
          </p:cNvPr>
          <p:cNvSpPr/>
          <p:nvPr/>
        </p:nvSpPr>
        <p:spPr>
          <a:xfrm>
            <a:off x="10282054" y="3516494"/>
            <a:ext cx="657282" cy="378513"/>
          </a:xfrm>
          <a:prstGeom prst="flowChartMerg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2" name="フッター プレースホルダー 1">
            <a:extLst>
              <a:ext uri="{FF2B5EF4-FFF2-40B4-BE49-F238E27FC236}">
                <a16:creationId xmlns:a16="http://schemas.microsoft.com/office/drawing/2014/main" id="{93B72714-3253-9AC7-9976-44445FFF9FBB}"/>
              </a:ext>
            </a:extLst>
          </p:cNvPr>
          <p:cNvSpPr>
            <a:spLocks noGrp="1"/>
          </p:cNvSpPr>
          <p:nvPr>
            <p:ph type="ftr" idx="11"/>
          </p:nvPr>
        </p:nvSpPr>
        <p:spPr/>
        <p:txBody>
          <a:bodyPr/>
          <a:lstStyle/>
          <a:p>
            <a:r>
              <a:rPr lang="en-US" sz="1000" dirty="0"/>
              <a:t>Copyright©️ 2023 HRD, Inc. All Rights </a:t>
            </a:r>
            <a:r>
              <a:rPr lang="en-US" sz="1000" dirty="0" err="1"/>
              <a:t>Reserved.Strictly</a:t>
            </a:r>
            <a:r>
              <a:rPr lang="en-US" sz="1000" dirty="0"/>
              <a:t> Confidential.</a:t>
            </a:r>
          </a:p>
        </p:txBody>
      </p:sp>
    </p:spTree>
    <p:extLst>
      <p:ext uri="{BB962C8B-B14F-4D97-AF65-F5344CB8AC3E}">
        <p14:creationId xmlns:p14="http://schemas.microsoft.com/office/powerpoint/2010/main" val="279553622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500"/>
                                        <p:tgtEl>
                                          <p:spTgt spid="82"/>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fade">
                                      <p:cBhvr>
                                        <p:cTn id="21" dur="500"/>
                                        <p:tgtEl>
                                          <p:spTgt spid="6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fade">
                                      <p:cBhvr>
                                        <p:cTn id="24" dur="500"/>
                                        <p:tgtEl>
                                          <p:spTgt spid="8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500"/>
                                        <p:tgtEl>
                                          <p:spTgt spid="6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fade">
                                      <p:cBhvr>
                                        <p:cTn id="38" dur="500"/>
                                        <p:tgtEl>
                                          <p:spTgt spid="9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fade">
                                      <p:cBhvr>
                                        <p:cTn id="41" dur="500"/>
                                        <p:tgtEl>
                                          <p:spTgt spid="79"/>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500"/>
                                        <p:tgtEl>
                                          <p:spTgt spid="6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fade">
                                      <p:cBhvr>
                                        <p:cTn id="52" dur="500"/>
                                        <p:tgtEl>
                                          <p:spTgt spid="9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500"/>
                                        <p:tgtEl>
                                          <p:spTgt spid="80"/>
                                        </p:tgtEl>
                                      </p:cBhvr>
                                    </p:animEffect>
                                  </p:childTnLst>
                                </p:cTn>
                              </p:par>
                              <p:par>
                                <p:cTn id="56" presetID="10" presetClass="entr" presetSubtype="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9" grpId="0"/>
      <p:bldP spid="80" grpId="0"/>
      <p:bldP spid="81" grpId="0"/>
      <p:bldP spid="82" grpId="0"/>
      <p:bldP spid="22" grpId="0" animBg="1"/>
      <p:bldP spid="89" grpId="0" animBg="1"/>
      <p:bldP spid="90" grpId="0" animBg="1"/>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A82FFE3-AC38-415A-BB33-BCF7C3D430D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831" b="0" i="0" u="none" strike="noStrike" kern="0" cap="none" spc="0" normalizeH="0" baseline="0" noProof="0" dirty="0">
                <a:ln>
                  <a:noFill/>
                </a:ln>
                <a:solidFill>
                  <a:srgbClr val="888888"/>
                </a:solidFill>
                <a:effectLst/>
                <a:uLnTx/>
                <a:uFillTx/>
                <a:latin typeface="Calibri"/>
                <a:ea typeface="Calibri"/>
                <a:cs typeface="Calibri"/>
                <a:sym typeface="Calibri"/>
                <a:rtl val="0"/>
              </a:rPr>
              <a:pPr marL="0" marR="0" lvl="0" indent="0" algn="r" defTabSz="914400" rtl="0" eaLnBrk="1" fontAlgn="auto" latinLnBrk="0" hangingPunct="1">
                <a:lnSpc>
                  <a:spcPct val="100000"/>
                </a:lnSpc>
                <a:spcBef>
                  <a:spcPts val="0"/>
                </a:spcBef>
                <a:spcAft>
                  <a:spcPts val="0"/>
                </a:spcAft>
                <a:buClrTx/>
                <a:buSzPct val="25000"/>
                <a:buFontTx/>
                <a:buNone/>
                <a:tabLst/>
                <a:defRPr/>
              </a:pPr>
              <a:t>29</a:t>
            </a:fld>
            <a:endParaRPr kumimoji="0" lang="en-US" sz="831" b="0" i="0" u="none" strike="noStrike" kern="0" cap="none" spc="0" normalizeH="0" baseline="0" noProof="0" dirty="0">
              <a:ln>
                <a:noFill/>
              </a:ln>
              <a:solidFill>
                <a:srgbClr val="888888"/>
              </a:solidFill>
              <a:effectLst/>
              <a:uLnTx/>
              <a:uFillTx/>
              <a:latin typeface="Calibri"/>
              <a:ea typeface="Calibri"/>
              <a:cs typeface="Calibri"/>
              <a:sym typeface="Calibri"/>
              <a:rtl val="0"/>
            </a:endParaRPr>
          </a:p>
        </p:txBody>
      </p:sp>
      <p:sp>
        <p:nvSpPr>
          <p:cNvPr id="26" name="テキスト ボックス 25">
            <a:extLst>
              <a:ext uri="{FF2B5EF4-FFF2-40B4-BE49-F238E27FC236}">
                <a16:creationId xmlns:a16="http://schemas.microsoft.com/office/drawing/2014/main" id="{B13926D2-84B6-486B-A902-0BEDC9456703}"/>
              </a:ext>
            </a:extLst>
          </p:cNvPr>
          <p:cNvSpPr txBox="1"/>
          <p:nvPr/>
        </p:nvSpPr>
        <p:spPr>
          <a:xfrm>
            <a:off x="1019176" y="870960"/>
            <a:ext cx="10887074" cy="70788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貴社のご検討状況に基づき</a:t>
            </a:r>
            <a:r>
              <a:rPr kumimoji="1" lang="ja-JP" altLang="en-US" sz="2000" b="1"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tl val="0"/>
              </a:rPr>
              <a:t>スモールスタート</a:t>
            </a:r>
            <a:r>
              <a:rPr kumimoji="1" lang="ja-JP" altLang="en-US"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と</a:t>
            </a:r>
            <a:r>
              <a:rPr kumimoji="1" lang="ja-JP" altLang="en-US" sz="2000" b="1"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tl val="0"/>
              </a:rPr>
              <a:t>本格導入</a:t>
            </a:r>
            <a:r>
              <a:rPr kumimoji="1" lang="ja-JP" altLang="en-US"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の</a:t>
            </a:r>
            <a:r>
              <a:rPr kumimoji="1" lang="en-US" altLang="ja-JP" sz="2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2</a:t>
            </a:r>
            <a:r>
              <a:rPr kumimoji="1" lang="ja-JP" altLang="en-US"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つのアプローチを検討します</a:t>
            </a:r>
            <a:endParaRPr kumimoji="1" lang="en-US" altLang="ja-JP"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32" name="AutoShape 61">
            <a:extLst>
              <a:ext uri="{FF2B5EF4-FFF2-40B4-BE49-F238E27FC236}">
                <a16:creationId xmlns:a16="http://schemas.microsoft.com/office/drawing/2014/main" id="{759BAEBB-EF36-46A3-A26B-A068FD5ED1C1}"/>
              </a:ext>
            </a:extLst>
          </p:cNvPr>
          <p:cNvSpPr/>
          <p:nvPr/>
        </p:nvSpPr>
        <p:spPr>
          <a:xfrm>
            <a:off x="1354127" y="1507054"/>
            <a:ext cx="4877753" cy="409907"/>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A9D18E"/>
          </a:solidFill>
          <a:ln w="28575" cap="flat">
            <a:solidFill>
              <a:srgbClr val="FFFFFF"/>
            </a:solidFill>
            <a:prstDash val="solid"/>
            <a:miter/>
          </a:ln>
          <a:effectLst>
            <a:outerShdw dist="38096" dir="2700000" algn="tl">
              <a:srgbClr val="000000">
                <a:alpha val="40000"/>
              </a:srgbClr>
            </a:outerShdw>
          </a:effectLst>
        </p:spPr>
        <p:txBody>
          <a:bodyPr vert="horz" wrap="none" lIns="49845" tIns="49845" rIns="49845" bIns="49845"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000" b="1" i="0" u="none" strike="noStrike" kern="0" cap="none" spc="0" normalizeH="0" baseline="0" noProof="0">
                <a:ln>
                  <a:noFill/>
                </a:ln>
                <a:solidFill>
                  <a:srgbClr val="FFFFFF"/>
                </a:solidFill>
                <a:effectLst/>
                <a:uLnTx/>
                <a:uFillTx/>
                <a:latin typeface="Meiryo UI" pitchFamily="50"/>
                <a:ea typeface="Meiryo UI" pitchFamily="50"/>
                <a:cs typeface="Meiryo UI" pitchFamily="50"/>
                <a:sym typeface="Arial"/>
                <a:rtl val="0"/>
              </a:rPr>
              <a:t>スモールスタート</a:t>
            </a:r>
            <a:endParaRPr kumimoji="0" lang="en-US" sz="2000" b="1" i="0" u="none" strike="noStrike" kern="0" cap="none" spc="0" normalizeH="0" baseline="0" noProof="0">
              <a:ln>
                <a:noFill/>
              </a:ln>
              <a:solidFill>
                <a:srgbClr val="FFFFFF"/>
              </a:solidFill>
              <a:effectLst/>
              <a:uLnTx/>
              <a:uFillTx/>
              <a:latin typeface="Meiryo UI" pitchFamily="50"/>
              <a:ea typeface="Meiryo UI" pitchFamily="50"/>
              <a:cs typeface="Meiryo UI" pitchFamily="50"/>
              <a:sym typeface="Arial"/>
              <a:rtl val="0"/>
            </a:endParaRPr>
          </a:p>
        </p:txBody>
      </p:sp>
      <p:sp>
        <p:nvSpPr>
          <p:cNvPr id="34" name="TextBox 16">
            <a:extLst>
              <a:ext uri="{FF2B5EF4-FFF2-40B4-BE49-F238E27FC236}">
                <a16:creationId xmlns:a16="http://schemas.microsoft.com/office/drawing/2014/main" id="{8DA3A702-2219-4922-B73A-91BE2D74AF5D}"/>
              </a:ext>
            </a:extLst>
          </p:cNvPr>
          <p:cNvSpPr txBox="1">
            <a:spLocks noChangeArrowheads="1"/>
          </p:cNvSpPr>
          <p:nvPr/>
        </p:nvSpPr>
        <p:spPr bwMode="auto">
          <a:xfrm>
            <a:off x="107743" y="3874890"/>
            <a:ext cx="11521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ja-JP" altLang="en-US" sz="2000" b="1" i="0" u="sng" strike="noStrike" kern="0" cap="none" spc="0" normalizeH="0" baseline="0" noProof="0">
                <a:ln>
                  <a:noFill/>
                </a:ln>
                <a:solidFill>
                  <a:srgbClr val="000000"/>
                </a:solidFill>
                <a:effectLst/>
                <a:uLnTx/>
                <a:uFillTx/>
                <a:latin typeface="Meiryo UI" pitchFamily="50" charset="-128"/>
                <a:ea typeface="Meiryo UI" pitchFamily="50" charset="-128"/>
                <a:cs typeface="Meiryo UI" pitchFamily="50" charset="-128"/>
                <a:sym typeface="Arial"/>
                <a:rtl val="0"/>
              </a:rPr>
              <a:t>提案の概要</a:t>
            </a:r>
            <a:endParaRPr kumimoji="0" lang="en-US" altLang="ja-JP" sz="2000" b="1" i="0" u="sng" strike="noStrike" kern="0" cap="none" spc="0" normalizeH="0" baseline="0" noProof="0">
              <a:ln>
                <a:noFill/>
              </a:ln>
              <a:solidFill>
                <a:srgbClr val="000000"/>
              </a:solidFill>
              <a:effectLst/>
              <a:uLnTx/>
              <a:uFillTx/>
              <a:latin typeface="Meiryo UI" pitchFamily="50" charset="-128"/>
              <a:ea typeface="Meiryo UI" pitchFamily="50" charset="-128"/>
              <a:cs typeface="Meiryo UI" pitchFamily="50" charset="-128"/>
              <a:sym typeface="Arial"/>
              <a:rtl val="0"/>
            </a:endParaRPr>
          </a:p>
        </p:txBody>
      </p:sp>
      <p:sp>
        <p:nvSpPr>
          <p:cNvPr id="44" name="正方形/長方形 43">
            <a:extLst>
              <a:ext uri="{FF2B5EF4-FFF2-40B4-BE49-F238E27FC236}">
                <a16:creationId xmlns:a16="http://schemas.microsoft.com/office/drawing/2014/main" id="{02081228-292F-48F3-BE9C-B2A53E808973}"/>
              </a:ext>
            </a:extLst>
          </p:cNvPr>
          <p:cNvSpPr/>
          <p:nvPr/>
        </p:nvSpPr>
        <p:spPr>
          <a:xfrm>
            <a:off x="1286186" y="2907468"/>
            <a:ext cx="4877753" cy="332188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配属活用と</a:t>
            </a:r>
            <a:r>
              <a:rPr kumimoji="1" lang="en-US" altLang="ja-JP" sz="20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FB</a:t>
            </a:r>
            <a:r>
              <a:rPr kumimoji="1" lang="ja-JP" altLang="en-US" sz="2000" b="1"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によるエンゲージメント向上</a:t>
            </a: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内定者・新入社員へ配属先職務に相当する外部モデル（ライブラリー）とのジョブマッチを分析。配属検討時の参考情報として活用する。</a:t>
            </a: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内定者、新入社員向け</a:t>
            </a:r>
            <a:r>
              <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FB</a:t>
            </a: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セッションでエンゲージ強化と育成効果を出す。</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28" name="正方形/長方形 27">
            <a:extLst>
              <a:ext uri="{FF2B5EF4-FFF2-40B4-BE49-F238E27FC236}">
                <a16:creationId xmlns:a16="http://schemas.microsoft.com/office/drawing/2014/main" id="{154287A3-865D-4A56-B36B-1F20B39D71A5}"/>
              </a:ext>
            </a:extLst>
          </p:cNvPr>
          <p:cNvSpPr/>
          <p:nvPr/>
        </p:nvSpPr>
        <p:spPr>
          <a:xfrm>
            <a:off x="6366666" y="2891548"/>
            <a:ext cx="5229225" cy="333780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新卒採用</a:t>
            </a:r>
            <a:r>
              <a:rPr kumimoji="1" lang="en-US" altLang="ja-JP" sz="20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a:t>
            </a:r>
            <a:r>
              <a:rPr kumimoji="1" lang="ja-JP" altLang="en-US" sz="2000" b="1"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配属</a:t>
            </a:r>
            <a:r>
              <a:rPr kumimoji="1" lang="en-US" altLang="ja-JP" sz="20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a:t>
            </a:r>
            <a:r>
              <a:rPr kumimoji="1" lang="ja-JP" altLang="en-US" sz="2000" b="1"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育成一気通貫プロセス構築</a:t>
            </a:r>
            <a:endParaRPr kumimoji="1" lang="en-US" altLang="ja-JP" sz="2000" b="1"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新入社員の配属先として必要な職務をモデル定義し、採用</a:t>
            </a:r>
            <a:r>
              <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a:t>
            </a: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配属</a:t>
            </a:r>
            <a:r>
              <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a:t>
            </a: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戦力化の一気通貫のプロセスを設計する。</a:t>
            </a: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現場の教育（採用面接官、配属先上司、本人）を実施し、</a:t>
            </a:r>
            <a:r>
              <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PXT</a:t>
            </a: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を組織で浸透させる土台を作る</a:t>
            </a: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実行</a:t>
            </a:r>
            <a:r>
              <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a:t>
            </a: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モニタリングを年次で回し、経年でのパフォーマンス評価や離職削減などの効果をトラッキングする</a:t>
            </a:r>
          </a:p>
        </p:txBody>
      </p:sp>
      <p:sp>
        <p:nvSpPr>
          <p:cNvPr id="29" name="AutoShape 61">
            <a:extLst>
              <a:ext uri="{FF2B5EF4-FFF2-40B4-BE49-F238E27FC236}">
                <a16:creationId xmlns:a16="http://schemas.microsoft.com/office/drawing/2014/main" id="{481E1331-6133-4547-B5BB-70F915F5EC40}"/>
              </a:ext>
            </a:extLst>
          </p:cNvPr>
          <p:cNvSpPr/>
          <p:nvPr/>
        </p:nvSpPr>
        <p:spPr>
          <a:xfrm>
            <a:off x="6366666" y="1528599"/>
            <a:ext cx="5229224" cy="409907"/>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A9D18E"/>
          </a:solidFill>
          <a:ln w="28575" cap="flat">
            <a:solidFill>
              <a:srgbClr val="FFFFFF"/>
            </a:solidFill>
            <a:prstDash val="solid"/>
            <a:miter/>
          </a:ln>
          <a:effectLst>
            <a:outerShdw dist="38096" dir="2700000" algn="tl">
              <a:srgbClr val="000000">
                <a:alpha val="40000"/>
              </a:srgbClr>
            </a:outerShdw>
          </a:effectLst>
        </p:spPr>
        <p:txBody>
          <a:bodyPr vert="horz" wrap="none" lIns="49845" tIns="49845" rIns="49845" bIns="49845"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000" b="1" i="0" u="none" strike="noStrike" kern="0" cap="none" spc="0" normalizeH="0" baseline="0" noProof="0">
                <a:ln>
                  <a:noFill/>
                </a:ln>
                <a:solidFill>
                  <a:srgbClr val="FFFFFF"/>
                </a:solidFill>
                <a:effectLst/>
                <a:uLnTx/>
                <a:uFillTx/>
                <a:latin typeface="Meiryo UI" pitchFamily="50"/>
                <a:ea typeface="Meiryo UI" pitchFamily="50"/>
                <a:cs typeface="Meiryo UI" pitchFamily="50"/>
                <a:sym typeface="Arial"/>
                <a:rtl val="0"/>
              </a:rPr>
              <a:t>本格導入</a:t>
            </a:r>
            <a:endParaRPr kumimoji="0" lang="en-US" sz="2000" b="1" i="0" u="none" strike="noStrike" kern="0" cap="none" spc="0" normalizeH="0" baseline="0" noProof="0">
              <a:ln>
                <a:noFill/>
              </a:ln>
              <a:solidFill>
                <a:srgbClr val="FFFFFF"/>
              </a:solidFill>
              <a:effectLst/>
              <a:uLnTx/>
              <a:uFillTx/>
              <a:latin typeface="Meiryo UI" pitchFamily="50"/>
              <a:ea typeface="Meiryo UI" pitchFamily="50"/>
              <a:cs typeface="Meiryo UI" pitchFamily="50"/>
              <a:sym typeface="Arial"/>
              <a:rtl val="0"/>
            </a:endParaRPr>
          </a:p>
        </p:txBody>
      </p:sp>
      <p:sp>
        <p:nvSpPr>
          <p:cNvPr id="30" name="テキスト ボックス 25">
            <a:extLst>
              <a:ext uri="{FF2B5EF4-FFF2-40B4-BE49-F238E27FC236}">
                <a16:creationId xmlns:a16="http://schemas.microsoft.com/office/drawing/2014/main" id="{C649EA31-1C4D-4A50-A75C-FDB83EDB5244}"/>
              </a:ext>
            </a:extLst>
          </p:cNvPr>
          <p:cNvSpPr txBox="1">
            <a:spLocks noChangeArrowheads="1"/>
          </p:cNvSpPr>
          <p:nvPr/>
        </p:nvSpPr>
        <p:spPr bwMode="auto">
          <a:xfrm>
            <a:off x="368590" y="93027"/>
            <a:ext cx="85518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57175" marR="0" lvl="0" indent="-257175" algn="l" defTabSz="685800" rtl="0" eaLnBrk="1" fontAlgn="base" latinLnBrk="0" hangingPunct="1">
              <a:lnSpc>
                <a:spcPct val="100000"/>
              </a:lnSpc>
              <a:spcBef>
                <a:spcPts val="900"/>
              </a:spcBef>
              <a:spcAft>
                <a:spcPct val="0"/>
              </a:spcAft>
              <a:buClrTx/>
              <a:buSzTx/>
              <a:buFont typeface="Wingdings" panose="05000000000000000000" pitchFamily="2" charset="2"/>
              <a:buChar char="n"/>
              <a:tabLst/>
              <a:defRPr/>
            </a:pPr>
            <a:r>
              <a:rPr kumimoji="1" lang="ja-JP" altLang="en-US" sz="2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新卒採用と配属における導入アプローチ</a:t>
            </a:r>
            <a:endParaRPr kumimoji="1" lang="en-US" altLang="ja-JP" sz="2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6" name="四角形: 角を丸くする 5">
            <a:extLst>
              <a:ext uri="{FF2B5EF4-FFF2-40B4-BE49-F238E27FC236}">
                <a16:creationId xmlns:a16="http://schemas.microsoft.com/office/drawing/2014/main" id="{10B7178C-8D50-42B6-8DAA-20A62BEC3252}"/>
              </a:ext>
            </a:extLst>
          </p:cNvPr>
          <p:cNvSpPr/>
          <p:nvPr/>
        </p:nvSpPr>
        <p:spPr>
          <a:xfrm>
            <a:off x="1457325" y="2143125"/>
            <a:ext cx="4438650" cy="6286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rPr>
              <a:t>導入しやすく効果をイメージできる</a:t>
            </a:r>
          </a:p>
        </p:txBody>
      </p:sp>
      <p:sp>
        <p:nvSpPr>
          <p:cNvPr id="35" name="四角形: 角を丸くする 34">
            <a:extLst>
              <a:ext uri="{FF2B5EF4-FFF2-40B4-BE49-F238E27FC236}">
                <a16:creationId xmlns:a16="http://schemas.microsoft.com/office/drawing/2014/main" id="{F37EF39C-2A9F-4F56-B771-DD70E51E155B}"/>
              </a:ext>
            </a:extLst>
          </p:cNvPr>
          <p:cNvSpPr/>
          <p:nvPr/>
        </p:nvSpPr>
        <p:spPr>
          <a:xfrm>
            <a:off x="6761953" y="2143125"/>
            <a:ext cx="4438650" cy="6286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rPr>
              <a:t>課題解決への高い効果が期待できる</a:t>
            </a:r>
          </a:p>
        </p:txBody>
      </p:sp>
      <p:sp>
        <p:nvSpPr>
          <p:cNvPr id="2" name="フッター プレースホルダー 1">
            <a:extLst>
              <a:ext uri="{FF2B5EF4-FFF2-40B4-BE49-F238E27FC236}">
                <a16:creationId xmlns:a16="http://schemas.microsoft.com/office/drawing/2014/main" id="{B723A655-AA67-1FFA-DF16-E64B8D7CF59D}"/>
              </a:ext>
            </a:extLst>
          </p:cNvPr>
          <p:cNvSpPr>
            <a:spLocks noGrp="1"/>
          </p:cNvSpPr>
          <p:nvPr>
            <p:ph type="ftr" idx="11"/>
          </p:nvPr>
        </p:nvSpPr>
        <p:spPr/>
        <p:txBody>
          <a:bodyPr/>
          <a:lstStyle/>
          <a:p>
            <a:r>
              <a:rPr lang="en-US" dirty="0"/>
              <a:t>Copyright©️ 2023 HRD, Inc. All Rights Reserved. Strictly Confidential.</a:t>
            </a:r>
          </a:p>
        </p:txBody>
      </p:sp>
    </p:spTree>
    <p:extLst>
      <p:ext uri="{BB962C8B-B14F-4D97-AF65-F5344CB8AC3E}">
        <p14:creationId xmlns:p14="http://schemas.microsoft.com/office/powerpoint/2010/main" val="4421560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8" grpId="0" animBg="1"/>
      <p:bldP spid="6" grpId="0" animBg="1"/>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43219919-CE8C-45F5-BD1F-E608DE0C864F}"/>
              </a:ext>
            </a:extLst>
          </p:cNvPr>
          <p:cNvSpPr/>
          <p:nvPr/>
        </p:nvSpPr>
        <p:spPr>
          <a:xfrm>
            <a:off x="6903276" y="4475870"/>
            <a:ext cx="4679117" cy="14714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F7853B29-23F1-476F-8C7C-F771C09C19AB}"/>
              </a:ext>
            </a:extLst>
          </p:cNvPr>
          <p:cNvSpPr/>
          <p:nvPr/>
        </p:nvSpPr>
        <p:spPr>
          <a:xfrm>
            <a:off x="1825062" y="4456944"/>
            <a:ext cx="4332156" cy="14714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2C4B87E8-74DB-449B-9D34-D8B4CADD0FC8}"/>
              </a:ext>
            </a:extLst>
          </p:cNvPr>
          <p:cNvSpPr/>
          <p:nvPr/>
        </p:nvSpPr>
        <p:spPr>
          <a:xfrm>
            <a:off x="6926563" y="3595363"/>
            <a:ext cx="4655819" cy="4103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93B1EB32-C7A4-40D1-AC55-174DD327703C}"/>
              </a:ext>
            </a:extLst>
          </p:cNvPr>
          <p:cNvSpPr/>
          <p:nvPr/>
        </p:nvSpPr>
        <p:spPr>
          <a:xfrm>
            <a:off x="1833097" y="3527487"/>
            <a:ext cx="4332156" cy="4945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AE348544-1662-4F94-A736-BCC0FB0ADA80}"/>
              </a:ext>
            </a:extLst>
          </p:cNvPr>
          <p:cNvSpPr/>
          <p:nvPr/>
        </p:nvSpPr>
        <p:spPr>
          <a:xfrm>
            <a:off x="6926563" y="2927759"/>
            <a:ext cx="4655819" cy="4103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5B6B22C7-820F-41D1-B434-B57C52E3A393}"/>
              </a:ext>
            </a:extLst>
          </p:cNvPr>
          <p:cNvSpPr/>
          <p:nvPr/>
        </p:nvSpPr>
        <p:spPr>
          <a:xfrm>
            <a:off x="1833100" y="2934407"/>
            <a:ext cx="4332156" cy="4945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E3898435-DDF6-4B7B-BC84-6EB010715B70}"/>
              </a:ext>
            </a:extLst>
          </p:cNvPr>
          <p:cNvSpPr>
            <a:spLocks noGrp="1"/>
          </p:cNvSpPr>
          <p:nvPr>
            <p:ph type="sldNum" sz="quarter" idx="12"/>
          </p:nvPr>
        </p:nvSpPr>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0AF08DB0-F61B-4134-9459-BD7D2FDE43A7}" type="slidenum">
              <a:rPr kumimoji="0" lang="en-US" altLang="ja-JP" sz="1200" b="0" i="0" u="none" strike="noStrike" kern="1200" cap="none" spc="0" normalizeH="0" baseline="0" noProof="0" smtClean="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3</a:t>
            </a:fld>
            <a:endParaRPr kumimoji="0" lang="en-US" altLang="ja-JP" sz="1200" b="0" i="0" u="none" strike="noStrike" kern="1200" cap="none" spc="0" normalizeH="0" baseline="0" noProof="0" dirty="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9" name="角丸四角形 29">
            <a:extLst>
              <a:ext uri="{FF2B5EF4-FFF2-40B4-BE49-F238E27FC236}">
                <a16:creationId xmlns:a16="http://schemas.microsoft.com/office/drawing/2014/main" id="{000815AE-0EE3-4EDA-B14B-AB379F8CD143}"/>
              </a:ext>
            </a:extLst>
          </p:cNvPr>
          <p:cNvSpPr>
            <a:spLocks noChangeArrowheads="1"/>
          </p:cNvSpPr>
          <p:nvPr/>
        </p:nvSpPr>
        <p:spPr bwMode="auto">
          <a:xfrm>
            <a:off x="7171022" y="2007412"/>
            <a:ext cx="4236222" cy="679266"/>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0" lang="ja-JP" altLang="en-US">
                <a:solidFill>
                  <a:srgbClr val="FFFFFF"/>
                </a:solidFill>
                <a:latin typeface="HGPｺﾞｼｯｸE" panose="020B0900000000000000" pitchFamily="50" charset="-128"/>
                <a:ea typeface="HGPｺﾞｼｯｸE" panose="020B0900000000000000" pitchFamily="50" charset="-128"/>
              </a:rPr>
              <a:t>階層別で推進</a:t>
            </a:r>
            <a:endParaRPr kumimoji="0" lang="en-US" altLang="ja-JP">
              <a:solidFill>
                <a:srgbClr val="FFFFFF"/>
              </a:solidFill>
              <a:latin typeface="HGPｺﾞｼｯｸE" panose="020B0900000000000000" pitchFamily="50" charset="-128"/>
              <a:ea typeface="HGPｺﾞｼｯｸE" panose="020B0900000000000000" pitchFamily="50" charset="-128"/>
            </a:endParaRPr>
          </a:p>
        </p:txBody>
      </p:sp>
      <p:sp>
        <p:nvSpPr>
          <p:cNvPr id="32" name="正方形/長方形 11">
            <a:extLst>
              <a:ext uri="{FF2B5EF4-FFF2-40B4-BE49-F238E27FC236}">
                <a16:creationId xmlns:a16="http://schemas.microsoft.com/office/drawing/2014/main" id="{57EBDB34-1839-4238-BEF7-05FFC3DD4D4B}"/>
              </a:ext>
            </a:extLst>
          </p:cNvPr>
          <p:cNvSpPr>
            <a:spLocks noChangeArrowheads="1"/>
          </p:cNvSpPr>
          <p:nvPr/>
        </p:nvSpPr>
        <p:spPr bwMode="auto">
          <a:xfrm>
            <a:off x="6949800" y="2916798"/>
            <a:ext cx="43089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ja-JP" altLang="en-US" sz="2000" b="1">
                <a:solidFill>
                  <a:srgbClr val="000000"/>
                </a:solidFill>
                <a:latin typeface="ＭＳ Ｐゴシック" panose="020B0600070205080204" pitchFamily="50" charset="-128"/>
                <a:sym typeface="Arial" panose="020B0604020202020204" pitchFamily="34" charset="0"/>
              </a:rPr>
              <a:t>階層を軸に導入を進める</a:t>
            </a:r>
            <a:endParaRPr kumimoji="0" lang="en-US" altLang="ja-JP" sz="2000" b="1">
              <a:solidFill>
                <a:srgbClr val="000000"/>
              </a:solidFill>
              <a:latin typeface="ＭＳ Ｐゴシック" panose="020B0600070205080204" pitchFamily="50" charset="-128"/>
              <a:sym typeface="Arial" panose="020B0604020202020204" pitchFamily="34" charset="0"/>
            </a:endParaRPr>
          </a:p>
        </p:txBody>
      </p:sp>
      <p:cxnSp>
        <p:nvCxnSpPr>
          <p:cNvPr id="5" name="直線コネクタ 4">
            <a:extLst>
              <a:ext uri="{FF2B5EF4-FFF2-40B4-BE49-F238E27FC236}">
                <a16:creationId xmlns:a16="http://schemas.microsoft.com/office/drawing/2014/main" id="{B636035C-037A-4AF7-B73E-810CCE655B28}"/>
              </a:ext>
            </a:extLst>
          </p:cNvPr>
          <p:cNvCxnSpPr>
            <a:cxnSpLocks/>
          </p:cNvCxnSpPr>
          <p:nvPr/>
        </p:nvCxnSpPr>
        <p:spPr>
          <a:xfrm>
            <a:off x="6495218" y="2735237"/>
            <a:ext cx="0" cy="2917749"/>
          </a:xfrm>
          <a:prstGeom prst="line">
            <a:avLst/>
          </a:prstGeom>
        </p:spPr>
        <p:style>
          <a:lnRef idx="1">
            <a:schemeClr val="accent1"/>
          </a:lnRef>
          <a:fillRef idx="0">
            <a:schemeClr val="accent1"/>
          </a:fillRef>
          <a:effectRef idx="0">
            <a:schemeClr val="accent1"/>
          </a:effectRef>
          <a:fontRef idx="minor">
            <a:schemeClr val="tx1"/>
          </a:fontRef>
        </p:style>
      </p:cxnSp>
      <p:sp>
        <p:nvSpPr>
          <p:cNvPr id="13" name="正方形/長方形 11">
            <a:extLst>
              <a:ext uri="{FF2B5EF4-FFF2-40B4-BE49-F238E27FC236}">
                <a16:creationId xmlns:a16="http://schemas.microsoft.com/office/drawing/2014/main" id="{E3CD5530-6242-482C-B3C0-EBC78FE1C68D}"/>
              </a:ext>
            </a:extLst>
          </p:cNvPr>
          <p:cNvSpPr>
            <a:spLocks noChangeArrowheads="1"/>
          </p:cNvSpPr>
          <p:nvPr/>
        </p:nvSpPr>
        <p:spPr bwMode="auto">
          <a:xfrm>
            <a:off x="6949800" y="4479186"/>
            <a:ext cx="469512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ja-JP" altLang="en-US" sz="2000" b="1" dirty="0">
                <a:solidFill>
                  <a:srgbClr val="000000"/>
                </a:solidFill>
                <a:latin typeface="ＭＳ Ｐゴシック" panose="020B0600070205080204" pitchFamily="50" charset="-128"/>
                <a:sym typeface="Arial" panose="020B0604020202020204" pitchFamily="34" charset="0"/>
              </a:rPr>
              <a:t>役員候補者の登用・育成</a:t>
            </a:r>
            <a:endParaRPr kumimoji="0" lang="en-US" altLang="ja-JP" sz="2000" b="1" dirty="0">
              <a:solidFill>
                <a:srgbClr val="000000"/>
              </a:solidFill>
              <a:latin typeface="ＭＳ Ｐゴシック" panose="020B0600070205080204" pitchFamily="50" charset="-128"/>
              <a:sym typeface="Arial" panose="020B0604020202020204" pitchFamily="34" charset="0"/>
            </a:endParaRPr>
          </a:p>
          <a:p>
            <a:pPr marL="342900" marR="0" lvl="0" indent="-342900"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ja-JP" altLang="en-US" sz="2000" b="1" dirty="0">
                <a:solidFill>
                  <a:srgbClr val="000000"/>
                </a:solidFill>
                <a:latin typeface="ＭＳ Ｐゴシック" panose="020B0600070205080204" pitchFamily="50" charset="-128"/>
                <a:sym typeface="Arial" panose="020B0604020202020204" pitchFamily="34" charset="0"/>
              </a:rPr>
              <a:t>管理職への配置・育成目的で導入</a:t>
            </a:r>
            <a:endParaRPr kumimoji="0" lang="en-US" altLang="ja-JP" sz="2000" b="1" dirty="0">
              <a:solidFill>
                <a:srgbClr val="000000"/>
              </a:solidFill>
              <a:latin typeface="ＭＳ Ｐゴシック" panose="020B0600070205080204" pitchFamily="50" charset="-128"/>
              <a:sym typeface="Arial" panose="020B0604020202020204" pitchFamily="34" charset="0"/>
            </a:endParaRPr>
          </a:p>
          <a:p>
            <a:pPr marL="342900" marR="0" lvl="0" indent="-342900"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ja-JP" altLang="en-US" sz="2000" b="1" dirty="0">
                <a:solidFill>
                  <a:srgbClr val="000000"/>
                </a:solidFill>
                <a:latin typeface="ＭＳ Ｐゴシック" panose="020B0600070205080204" pitchFamily="50" charset="-128"/>
                <a:sym typeface="Arial" panose="020B0604020202020204" pitchFamily="34" charset="0"/>
              </a:rPr>
              <a:t>管理職手前（</a:t>
            </a:r>
            <a:r>
              <a:rPr kumimoji="0" lang="en-US" altLang="ja-JP" sz="2000" b="1" dirty="0">
                <a:solidFill>
                  <a:srgbClr val="000000"/>
                </a:solidFill>
                <a:latin typeface="ＭＳ Ｐゴシック" panose="020B0600070205080204" pitchFamily="50" charset="-128"/>
                <a:sym typeface="Arial" panose="020B0604020202020204" pitchFamily="34" charset="0"/>
              </a:rPr>
              <a:t>20~30</a:t>
            </a:r>
            <a:r>
              <a:rPr kumimoji="0" lang="ja-JP" altLang="en-US" sz="2000" b="1" dirty="0">
                <a:solidFill>
                  <a:srgbClr val="000000"/>
                </a:solidFill>
                <a:latin typeface="ＭＳ Ｐゴシック" panose="020B0600070205080204" pitchFamily="50" charset="-128"/>
                <a:sym typeface="Arial" panose="020B0604020202020204" pitchFamily="34" charset="0"/>
              </a:rPr>
              <a:t>代）のキャリア構築</a:t>
            </a:r>
            <a:endParaRPr kumimoji="0" lang="en-US" altLang="ja-JP" sz="2000" b="1" dirty="0">
              <a:solidFill>
                <a:srgbClr val="000000"/>
              </a:solidFill>
              <a:latin typeface="ＭＳ Ｐゴシック" panose="020B0600070205080204" pitchFamily="50" charset="-128"/>
              <a:sym typeface="Arial" panose="020B0604020202020204" pitchFamily="34" charset="0"/>
            </a:endParaRPr>
          </a:p>
          <a:p>
            <a:pPr marL="342900" marR="0" lvl="0" indent="-342900"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ja-JP" altLang="en-US" sz="2000" b="1" dirty="0">
                <a:solidFill>
                  <a:srgbClr val="000000"/>
                </a:solidFill>
                <a:latin typeface="ＭＳ Ｐゴシック" panose="020B0600070205080204" pitchFamily="50" charset="-128"/>
                <a:sym typeface="Arial" panose="020B0604020202020204" pitchFamily="34" charset="0"/>
              </a:rPr>
              <a:t>新入社員の配属先検討と育成　　など</a:t>
            </a:r>
            <a:endParaRPr kumimoji="0" lang="en-US" altLang="ja-JP" sz="2000" b="1" dirty="0">
              <a:solidFill>
                <a:srgbClr val="000000"/>
              </a:solidFill>
              <a:latin typeface="ＭＳ Ｐゴシック" panose="020B0600070205080204" pitchFamily="50" charset="-128"/>
              <a:sym typeface="Arial" panose="020B0604020202020204" pitchFamily="34" charset="0"/>
            </a:endParaRPr>
          </a:p>
        </p:txBody>
      </p:sp>
      <p:sp>
        <p:nvSpPr>
          <p:cNvPr id="15" name="正方形/長方形 11">
            <a:extLst>
              <a:ext uri="{FF2B5EF4-FFF2-40B4-BE49-F238E27FC236}">
                <a16:creationId xmlns:a16="http://schemas.microsoft.com/office/drawing/2014/main" id="{482ECB5C-9080-41AD-9D77-DE2C3CD71C3B}"/>
              </a:ext>
            </a:extLst>
          </p:cNvPr>
          <p:cNvSpPr>
            <a:spLocks noChangeArrowheads="1"/>
          </p:cNvSpPr>
          <p:nvPr/>
        </p:nvSpPr>
        <p:spPr bwMode="auto">
          <a:xfrm>
            <a:off x="6939668" y="3605605"/>
            <a:ext cx="41591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ja-JP" altLang="en-US" sz="2000" b="1" dirty="0">
                <a:solidFill>
                  <a:srgbClr val="000000"/>
                </a:solidFill>
                <a:latin typeface="ＭＳ Ｐゴシック" panose="020B0600070205080204" pitchFamily="50" charset="-128"/>
                <a:sym typeface="Arial" panose="020B0604020202020204" pitchFamily="34" charset="0"/>
              </a:rPr>
              <a:t>経営企画や人事企画部門が推進</a:t>
            </a:r>
            <a:endParaRPr kumimoji="0" lang="en-US" altLang="ja-JP" sz="2000" b="1" dirty="0">
              <a:solidFill>
                <a:srgbClr val="000000"/>
              </a:solidFill>
              <a:latin typeface="ＭＳ Ｐゴシック" panose="020B0600070205080204" pitchFamily="50" charset="-128"/>
              <a:sym typeface="Arial" panose="020B0604020202020204" pitchFamily="34" charset="0"/>
            </a:endParaRPr>
          </a:p>
          <a:p>
            <a:pPr marR="0" lvl="0" defTabSz="914400" rtl="0" eaLnBrk="1" fontAlgn="base" latinLnBrk="0" hangingPunct="1">
              <a:lnSpc>
                <a:spcPct val="100000"/>
              </a:lnSpc>
              <a:spcBef>
                <a:spcPct val="0"/>
              </a:spcBef>
              <a:spcAft>
                <a:spcPct val="0"/>
              </a:spcAft>
              <a:buClrTx/>
              <a:buSzTx/>
              <a:tabLst/>
              <a:defRPr/>
            </a:pPr>
            <a:endParaRPr kumimoji="0" lang="en-US" altLang="ja-JP" sz="2000" b="1" dirty="0">
              <a:solidFill>
                <a:srgbClr val="000000"/>
              </a:solidFill>
              <a:latin typeface="ＭＳ Ｐゴシック" panose="020B0600070205080204" pitchFamily="50" charset="-128"/>
              <a:sym typeface="Arial" panose="020B0604020202020204" pitchFamily="34" charset="0"/>
            </a:endParaRPr>
          </a:p>
        </p:txBody>
      </p:sp>
      <p:sp>
        <p:nvSpPr>
          <p:cNvPr id="33" name="角丸四角形 29">
            <a:extLst>
              <a:ext uri="{FF2B5EF4-FFF2-40B4-BE49-F238E27FC236}">
                <a16:creationId xmlns:a16="http://schemas.microsoft.com/office/drawing/2014/main" id="{3599A723-FF0C-49D4-A7FB-564E462B438B}"/>
              </a:ext>
            </a:extLst>
          </p:cNvPr>
          <p:cNvSpPr>
            <a:spLocks noChangeArrowheads="1"/>
          </p:cNvSpPr>
          <p:nvPr/>
        </p:nvSpPr>
        <p:spPr bwMode="auto">
          <a:xfrm>
            <a:off x="1881067" y="2007412"/>
            <a:ext cx="4236222" cy="679266"/>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0" lang="ja-JP" altLang="en-US">
                <a:solidFill>
                  <a:srgbClr val="FFFFFF"/>
                </a:solidFill>
                <a:latin typeface="HGPｺﾞｼｯｸE" panose="020B0900000000000000" pitchFamily="50" charset="-128"/>
                <a:ea typeface="HGPｺﾞｼｯｸE" panose="020B0900000000000000" pitchFamily="50" charset="-128"/>
              </a:rPr>
              <a:t>特定テーマを元に推進</a:t>
            </a:r>
            <a:endParaRPr kumimoji="0" lang="en-US" altLang="ja-JP">
              <a:solidFill>
                <a:srgbClr val="FFFFFF"/>
              </a:solidFill>
              <a:latin typeface="HGPｺﾞｼｯｸE" panose="020B0900000000000000" pitchFamily="50" charset="-128"/>
              <a:ea typeface="HGPｺﾞｼｯｸE" panose="020B0900000000000000" pitchFamily="50" charset="-128"/>
            </a:endParaRPr>
          </a:p>
        </p:txBody>
      </p:sp>
      <p:sp>
        <p:nvSpPr>
          <p:cNvPr id="35" name="正方形/長方形 11">
            <a:extLst>
              <a:ext uri="{FF2B5EF4-FFF2-40B4-BE49-F238E27FC236}">
                <a16:creationId xmlns:a16="http://schemas.microsoft.com/office/drawing/2014/main" id="{FBC29540-6F3F-4027-ABAE-6FA07334A7D6}"/>
              </a:ext>
            </a:extLst>
          </p:cNvPr>
          <p:cNvSpPr>
            <a:spLocks noChangeArrowheads="1"/>
          </p:cNvSpPr>
          <p:nvPr/>
        </p:nvSpPr>
        <p:spPr bwMode="auto">
          <a:xfrm>
            <a:off x="1750859" y="2969833"/>
            <a:ext cx="43089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ja-JP" altLang="en-US" sz="2000" b="1">
                <a:solidFill>
                  <a:srgbClr val="000000"/>
                </a:solidFill>
                <a:latin typeface="ＭＳ Ｐゴシック" panose="020B0600070205080204" pitchFamily="50" charset="-128"/>
                <a:sym typeface="Arial" panose="020B0604020202020204" pitchFamily="34" charset="0"/>
              </a:rPr>
              <a:t>事業戦略に沿った形での導入</a:t>
            </a:r>
            <a:endParaRPr kumimoji="0" lang="en-US" altLang="ja-JP" sz="2000" b="1">
              <a:solidFill>
                <a:srgbClr val="000000"/>
              </a:solidFill>
              <a:latin typeface="ＭＳ Ｐゴシック" panose="020B0600070205080204" pitchFamily="50" charset="-128"/>
              <a:sym typeface="Arial" panose="020B0604020202020204" pitchFamily="34" charset="0"/>
            </a:endParaRPr>
          </a:p>
        </p:txBody>
      </p:sp>
      <p:sp>
        <p:nvSpPr>
          <p:cNvPr id="36" name="正方形/長方形 11">
            <a:extLst>
              <a:ext uri="{FF2B5EF4-FFF2-40B4-BE49-F238E27FC236}">
                <a16:creationId xmlns:a16="http://schemas.microsoft.com/office/drawing/2014/main" id="{DDC965B3-9802-43C0-8360-2BB114A60D5D}"/>
              </a:ext>
            </a:extLst>
          </p:cNvPr>
          <p:cNvSpPr>
            <a:spLocks noChangeArrowheads="1"/>
          </p:cNvSpPr>
          <p:nvPr/>
        </p:nvSpPr>
        <p:spPr bwMode="auto">
          <a:xfrm>
            <a:off x="1763843" y="4475870"/>
            <a:ext cx="468485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ja-JP" altLang="en-US" sz="2000" b="1" dirty="0">
                <a:solidFill>
                  <a:srgbClr val="000000"/>
                </a:solidFill>
                <a:latin typeface="ＭＳ Ｐゴシック" panose="020B0600070205080204" pitchFamily="50" charset="-128"/>
                <a:sym typeface="Arial" panose="020B0604020202020204" pitchFamily="34" charset="0"/>
              </a:rPr>
              <a:t>デジタルトランスフォーメション</a:t>
            </a:r>
            <a:endParaRPr kumimoji="0" lang="en-US" altLang="ja-JP" sz="2000" b="1" dirty="0">
              <a:solidFill>
                <a:srgbClr val="000000"/>
              </a:solidFill>
              <a:latin typeface="ＭＳ Ｐゴシック" panose="020B0600070205080204" pitchFamily="50" charset="-128"/>
              <a:sym typeface="Arial" panose="020B0604020202020204" pitchFamily="34" charset="0"/>
            </a:endParaRPr>
          </a:p>
          <a:p>
            <a:pPr marL="342900" marR="0" lvl="0" indent="-342900"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ja-JP" altLang="en-US" sz="2000" b="1" dirty="0">
                <a:solidFill>
                  <a:srgbClr val="000000"/>
                </a:solidFill>
                <a:latin typeface="ＭＳ Ｐゴシック" panose="020B0600070205080204" pitchFamily="50" charset="-128"/>
                <a:sym typeface="Arial" panose="020B0604020202020204" pitchFamily="34" charset="0"/>
              </a:rPr>
              <a:t>新規事業の立ち上げ</a:t>
            </a:r>
            <a:endParaRPr kumimoji="0" lang="en-US" altLang="ja-JP" sz="2000" b="1" dirty="0">
              <a:solidFill>
                <a:srgbClr val="000000"/>
              </a:solidFill>
              <a:latin typeface="ＭＳ Ｐゴシック" panose="020B0600070205080204" pitchFamily="50" charset="-128"/>
              <a:sym typeface="Arial" panose="020B0604020202020204" pitchFamily="34" charset="0"/>
            </a:endParaRPr>
          </a:p>
          <a:p>
            <a:pPr marL="342900" marR="0" lvl="0" indent="-342900"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ja-JP" altLang="en-US" sz="2000" b="1" dirty="0">
                <a:solidFill>
                  <a:srgbClr val="000000"/>
                </a:solidFill>
                <a:latin typeface="ＭＳ Ｐゴシック" panose="020B0600070205080204" pitchFamily="50" charset="-128"/>
                <a:sym typeface="Arial" panose="020B0604020202020204" pitchFamily="34" charset="0"/>
              </a:rPr>
              <a:t>ポスト</a:t>
            </a:r>
            <a:r>
              <a:rPr kumimoji="0" lang="en-US" altLang="ja-JP" sz="2000" b="1" dirty="0">
                <a:solidFill>
                  <a:srgbClr val="000000"/>
                </a:solidFill>
                <a:latin typeface="ＭＳ Ｐゴシック" panose="020B0600070205080204" pitchFamily="50" charset="-128"/>
                <a:sym typeface="Arial" panose="020B0604020202020204" pitchFamily="34" charset="0"/>
              </a:rPr>
              <a:t>M</a:t>
            </a:r>
            <a:r>
              <a:rPr kumimoji="0" lang="ja-JP" altLang="en-US" sz="2000" b="1" dirty="0">
                <a:solidFill>
                  <a:srgbClr val="000000"/>
                </a:solidFill>
                <a:latin typeface="ＭＳ Ｐゴシック" panose="020B0600070205080204" pitchFamily="50" charset="-128"/>
                <a:sym typeface="Arial" panose="020B0604020202020204" pitchFamily="34" charset="0"/>
              </a:rPr>
              <a:t>＆</a:t>
            </a:r>
            <a:r>
              <a:rPr kumimoji="0" lang="en-US" altLang="ja-JP" sz="2000" b="1" dirty="0">
                <a:solidFill>
                  <a:srgbClr val="000000"/>
                </a:solidFill>
                <a:latin typeface="ＭＳ Ｐゴシック" panose="020B0600070205080204" pitchFamily="50" charset="-128"/>
                <a:sym typeface="Arial" panose="020B0604020202020204" pitchFamily="34" charset="0"/>
              </a:rPr>
              <a:t>A</a:t>
            </a:r>
            <a:r>
              <a:rPr kumimoji="0" lang="ja-JP" altLang="en-US" sz="2000" b="1" dirty="0">
                <a:solidFill>
                  <a:srgbClr val="000000"/>
                </a:solidFill>
                <a:latin typeface="ＭＳ Ｐゴシック" panose="020B0600070205080204" pitchFamily="50" charset="-128"/>
                <a:sym typeface="Arial" panose="020B0604020202020204" pitchFamily="34" charset="0"/>
              </a:rPr>
              <a:t>の組織統合</a:t>
            </a:r>
            <a:endParaRPr kumimoji="0" lang="en-US" altLang="ja-JP" sz="2000" b="1" dirty="0">
              <a:solidFill>
                <a:srgbClr val="000000"/>
              </a:solidFill>
              <a:latin typeface="ＭＳ Ｐゴシック" panose="020B0600070205080204" pitchFamily="50" charset="-128"/>
              <a:sym typeface="Arial" panose="020B0604020202020204" pitchFamily="34" charset="0"/>
            </a:endParaRPr>
          </a:p>
          <a:p>
            <a:pPr marL="342900" marR="0" lvl="0" indent="-342900"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ja-JP" altLang="en-US" sz="2000" b="1" dirty="0">
                <a:solidFill>
                  <a:srgbClr val="000000"/>
                </a:solidFill>
                <a:latin typeface="ＭＳ Ｐゴシック" panose="020B0600070205080204" pitchFamily="50" charset="-128"/>
                <a:sym typeface="Arial" panose="020B0604020202020204" pitchFamily="34" charset="0"/>
              </a:rPr>
              <a:t>海外要員計画の立案　　　　　など</a:t>
            </a:r>
            <a:endParaRPr kumimoji="0" lang="en-US" altLang="ja-JP" sz="2000" b="1" dirty="0">
              <a:solidFill>
                <a:srgbClr val="000000"/>
              </a:solidFill>
              <a:latin typeface="ＭＳ Ｐゴシック" panose="020B0600070205080204" pitchFamily="50" charset="-128"/>
              <a:sym typeface="Arial" panose="020B0604020202020204" pitchFamily="34" charset="0"/>
            </a:endParaRPr>
          </a:p>
        </p:txBody>
      </p:sp>
      <p:sp>
        <p:nvSpPr>
          <p:cNvPr id="37" name="正方形/長方形 11">
            <a:extLst>
              <a:ext uri="{FF2B5EF4-FFF2-40B4-BE49-F238E27FC236}">
                <a16:creationId xmlns:a16="http://schemas.microsoft.com/office/drawing/2014/main" id="{0A37AC58-8CA7-4499-899D-2308D66075AA}"/>
              </a:ext>
            </a:extLst>
          </p:cNvPr>
          <p:cNvSpPr>
            <a:spLocks noChangeArrowheads="1"/>
          </p:cNvSpPr>
          <p:nvPr/>
        </p:nvSpPr>
        <p:spPr bwMode="auto">
          <a:xfrm>
            <a:off x="1763843" y="3605605"/>
            <a:ext cx="46848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ja-JP" altLang="en-US" sz="2000" b="1" dirty="0">
                <a:solidFill>
                  <a:srgbClr val="000000"/>
                </a:solidFill>
                <a:latin typeface="ＭＳ Ｐゴシック" panose="020B0600070205080204" pitchFamily="50" charset="-128"/>
                <a:sym typeface="Arial" panose="020B0604020202020204" pitchFamily="34" charset="0"/>
              </a:rPr>
              <a:t>事業部責任者や事業企画が推進</a:t>
            </a:r>
            <a:endParaRPr kumimoji="0" lang="en-US" altLang="ja-JP" sz="2000" b="1" dirty="0">
              <a:solidFill>
                <a:srgbClr val="000000"/>
              </a:solidFill>
              <a:latin typeface="ＭＳ Ｐゴシック" panose="020B0600070205080204" pitchFamily="50" charset="-128"/>
              <a:sym typeface="Arial" panose="020B0604020202020204" pitchFamily="34" charset="0"/>
            </a:endParaRPr>
          </a:p>
        </p:txBody>
      </p:sp>
      <p:sp>
        <p:nvSpPr>
          <p:cNvPr id="17" name="TextBox 16">
            <a:extLst>
              <a:ext uri="{FF2B5EF4-FFF2-40B4-BE49-F238E27FC236}">
                <a16:creationId xmlns:a16="http://schemas.microsoft.com/office/drawing/2014/main" id="{E224E03A-4DEE-4BC4-8157-CC5AFE17AD90}"/>
              </a:ext>
            </a:extLst>
          </p:cNvPr>
          <p:cNvSpPr txBox="1">
            <a:spLocks noChangeArrowheads="1"/>
          </p:cNvSpPr>
          <p:nvPr/>
        </p:nvSpPr>
        <p:spPr bwMode="auto">
          <a:xfrm>
            <a:off x="114235" y="2920236"/>
            <a:ext cx="14765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b="1" u="sng">
                <a:solidFill>
                  <a:srgbClr val="000000"/>
                </a:solidFill>
                <a:latin typeface="ＭＳ Ｐゴシック" panose="020B0600070205080204" pitchFamily="50" charset="-128"/>
                <a:sym typeface="Arial" panose="020B0604020202020204" pitchFamily="34" charset="0"/>
              </a:rPr>
              <a:t>進め方</a:t>
            </a:r>
            <a:endParaRPr kumimoji="0" lang="en-US" altLang="ja-JP" sz="2000" b="1" i="0" u="sng"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endParaRPr>
          </a:p>
        </p:txBody>
      </p:sp>
      <p:sp>
        <p:nvSpPr>
          <p:cNvPr id="18" name="TextBox 16">
            <a:extLst>
              <a:ext uri="{FF2B5EF4-FFF2-40B4-BE49-F238E27FC236}">
                <a16:creationId xmlns:a16="http://schemas.microsoft.com/office/drawing/2014/main" id="{BF7064BE-6FB1-4D0E-ABF4-E3973AD1191F}"/>
              </a:ext>
            </a:extLst>
          </p:cNvPr>
          <p:cNvSpPr txBox="1">
            <a:spLocks noChangeArrowheads="1"/>
          </p:cNvSpPr>
          <p:nvPr/>
        </p:nvSpPr>
        <p:spPr bwMode="auto">
          <a:xfrm>
            <a:off x="18502" y="4951537"/>
            <a:ext cx="14765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b="1" i="0" u="sng"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rPr>
              <a:t>例</a:t>
            </a:r>
            <a:endParaRPr kumimoji="0" lang="en-US" altLang="ja-JP" sz="2000" b="1" i="0" u="sng"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endParaRPr>
          </a:p>
        </p:txBody>
      </p:sp>
      <p:sp>
        <p:nvSpPr>
          <p:cNvPr id="21" name="TextBox 16">
            <a:extLst>
              <a:ext uri="{FF2B5EF4-FFF2-40B4-BE49-F238E27FC236}">
                <a16:creationId xmlns:a16="http://schemas.microsoft.com/office/drawing/2014/main" id="{5C5609CC-8486-4412-9BE6-EFA0F3FD8EBA}"/>
              </a:ext>
            </a:extLst>
          </p:cNvPr>
          <p:cNvSpPr txBox="1">
            <a:spLocks noChangeArrowheads="1"/>
          </p:cNvSpPr>
          <p:nvPr/>
        </p:nvSpPr>
        <p:spPr bwMode="auto">
          <a:xfrm>
            <a:off x="38036" y="3649497"/>
            <a:ext cx="14765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b="1" u="sng">
                <a:solidFill>
                  <a:srgbClr val="000000"/>
                </a:solidFill>
                <a:latin typeface="ＭＳ Ｐゴシック" panose="020B0600070205080204" pitchFamily="50" charset="-128"/>
                <a:sym typeface="Arial" panose="020B0604020202020204" pitchFamily="34" charset="0"/>
              </a:rPr>
              <a:t>検討体制</a:t>
            </a:r>
            <a:endParaRPr kumimoji="0" lang="en-US" altLang="ja-JP" sz="2000" b="1" i="0" u="sng"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endParaRPr>
          </a:p>
        </p:txBody>
      </p:sp>
      <p:sp>
        <p:nvSpPr>
          <p:cNvPr id="2" name="正方形/長方形 3">
            <a:extLst>
              <a:ext uri="{FF2B5EF4-FFF2-40B4-BE49-F238E27FC236}">
                <a16:creationId xmlns:a16="http://schemas.microsoft.com/office/drawing/2014/main" id="{48B2BE3B-A7DF-486D-9454-B9CA3D569FAF}"/>
              </a:ext>
            </a:extLst>
          </p:cNvPr>
          <p:cNvSpPr>
            <a:spLocks noChangeArrowheads="1"/>
          </p:cNvSpPr>
          <p:nvPr/>
        </p:nvSpPr>
        <p:spPr bwMode="auto">
          <a:xfrm>
            <a:off x="852534" y="929570"/>
            <a:ext cx="10633965" cy="646331"/>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57175" indent="-257175" defTabSz="685800">
              <a:spcBef>
                <a:spcPct val="0"/>
              </a:spcBef>
              <a:buFont typeface="Wingdings" panose="05000000000000000000" pitchFamily="2" charset="2"/>
              <a:buChar char="l"/>
              <a:defRPr/>
            </a:pPr>
            <a:r>
              <a:rPr kumimoji="0" lang="en-US" altLang="ja-JP" sz="1800" b="1" kern="0" dirty="0">
                <a:solidFill>
                  <a:srgbClr val="000000"/>
                </a:solidFill>
                <a:latin typeface="ＭＳ Ｐゴシック" panose="020B0600070205080204" pitchFamily="50" charset="-128"/>
                <a:ea typeface="ＭＳ Ｐゴシック" panose="020B0600070205080204" pitchFamily="50" charset="-128"/>
                <a:cs typeface="Arial"/>
                <a:sym typeface="Arial"/>
                <a:rtl val="0"/>
              </a:rPr>
              <a:t>PXT</a:t>
            </a:r>
            <a:r>
              <a:rPr kumimoji="0" lang="ja-JP" altLang="en-US" sz="1800" b="1" kern="0" dirty="0">
                <a:solidFill>
                  <a:srgbClr val="000000"/>
                </a:solidFill>
                <a:latin typeface="ＭＳ Ｐゴシック" panose="020B0600070205080204" pitchFamily="50" charset="-128"/>
                <a:ea typeface="ＭＳ Ｐゴシック" panose="020B0600070205080204" pitchFamily="50" charset="-128"/>
                <a:cs typeface="Arial"/>
                <a:sym typeface="Arial"/>
                <a:rtl val="0"/>
              </a:rPr>
              <a:t>は経営戦略にもとづく人事戦略を実現するための戦略的人材マネジメントのためのツールです</a:t>
            </a:r>
            <a:endParaRPr kumimoji="0" lang="en-US" altLang="ja-JP" sz="1800" b="1" kern="0" dirty="0">
              <a:solidFill>
                <a:srgbClr val="000000"/>
              </a:solidFill>
              <a:latin typeface="ＭＳ Ｐゴシック" panose="020B0600070205080204" pitchFamily="50" charset="-128"/>
              <a:ea typeface="ＭＳ Ｐゴシック" panose="020B0600070205080204" pitchFamily="50" charset="-128"/>
              <a:cs typeface="Arial"/>
              <a:sym typeface="Arial"/>
              <a:rtl val="0"/>
            </a:endParaRPr>
          </a:p>
          <a:p>
            <a:pPr marL="257175" indent="-257175" defTabSz="685800">
              <a:spcBef>
                <a:spcPct val="0"/>
              </a:spcBef>
              <a:buFont typeface="Wingdings" panose="05000000000000000000" pitchFamily="2" charset="2"/>
              <a:buChar char="l"/>
              <a:defRPr/>
            </a:pPr>
            <a:r>
              <a:rPr kumimoji="0" lang="ja-JP" altLang="en-US" sz="1800" b="1" kern="0" dirty="0">
                <a:solidFill>
                  <a:srgbClr val="000000"/>
                </a:solidFill>
                <a:latin typeface="ＭＳ Ｐゴシック" panose="020B0600070205080204" pitchFamily="50" charset="-128"/>
                <a:ea typeface="ＭＳ Ｐゴシック" panose="020B0600070205080204" pitchFamily="50" charset="-128"/>
                <a:cs typeface="Arial"/>
                <a:sym typeface="Arial"/>
                <a:rtl val="0"/>
              </a:rPr>
              <a:t>導入の進め方としては以下の通り</a:t>
            </a:r>
            <a:r>
              <a:rPr kumimoji="0" lang="en-US" altLang="ja-JP" sz="1800" b="1" kern="0" dirty="0">
                <a:solidFill>
                  <a:srgbClr val="000000"/>
                </a:solidFill>
                <a:latin typeface="ＭＳ Ｐゴシック" panose="020B0600070205080204" pitchFamily="50" charset="-128"/>
                <a:ea typeface="ＭＳ Ｐゴシック" panose="020B0600070205080204" pitchFamily="50" charset="-128"/>
                <a:cs typeface="Arial"/>
                <a:sym typeface="Arial"/>
                <a:rtl val="0"/>
              </a:rPr>
              <a:t>2</a:t>
            </a:r>
            <a:r>
              <a:rPr kumimoji="0" lang="ja-JP" altLang="en-US" sz="1800" b="1" kern="0" dirty="0">
                <a:solidFill>
                  <a:srgbClr val="000000"/>
                </a:solidFill>
                <a:latin typeface="ＭＳ Ｐゴシック" panose="020B0600070205080204" pitchFamily="50" charset="-128"/>
                <a:ea typeface="ＭＳ Ｐゴシック" panose="020B0600070205080204" pitchFamily="50" charset="-128"/>
                <a:cs typeface="Arial"/>
                <a:sym typeface="Arial"/>
                <a:rtl val="0"/>
              </a:rPr>
              <a:t>パターンがあります</a:t>
            </a:r>
            <a:endParaRPr kumimoji="0" lang="en-US" altLang="ja-JP" sz="1800" b="1" kern="0" dirty="0">
              <a:solidFill>
                <a:srgbClr val="000000"/>
              </a:solidFill>
              <a:latin typeface="ＭＳ Ｐゴシック" panose="020B0600070205080204" pitchFamily="50" charset="-128"/>
              <a:ea typeface="ＭＳ Ｐゴシック" panose="020B0600070205080204" pitchFamily="50" charset="-128"/>
              <a:cs typeface="Arial"/>
              <a:sym typeface="Arial"/>
              <a:rtl val="0"/>
            </a:endParaRPr>
          </a:p>
        </p:txBody>
      </p:sp>
      <p:sp>
        <p:nvSpPr>
          <p:cNvPr id="10" name="テキスト ボックス 25">
            <a:extLst>
              <a:ext uri="{FF2B5EF4-FFF2-40B4-BE49-F238E27FC236}">
                <a16:creationId xmlns:a16="http://schemas.microsoft.com/office/drawing/2014/main" id="{7BDF470B-CE24-41D7-B5FA-C387A4F77CEC}"/>
              </a:ext>
            </a:extLst>
          </p:cNvPr>
          <p:cNvSpPr txBox="1">
            <a:spLocks noChangeArrowheads="1"/>
          </p:cNvSpPr>
          <p:nvPr/>
        </p:nvSpPr>
        <p:spPr bwMode="auto">
          <a:xfrm>
            <a:off x="852534" y="273966"/>
            <a:ext cx="6413897"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92881" indent="-192881" defTabSz="514350" fontAlgn="base">
              <a:spcBef>
                <a:spcPts val="675"/>
              </a:spcBef>
              <a:spcAft>
                <a:spcPct val="0"/>
              </a:spcAft>
              <a:buFont typeface="Wingdings" panose="05000000000000000000" pitchFamily="2" charset="2"/>
              <a:buChar char="n"/>
              <a:defRPr/>
            </a:pPr>
            <a:r>
              <a:rPr lang="ja-JP" altLang="en-US" sz="2000" b="1" u="sng">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貴社人事戦略実現を支援する</a:t>
            </a:r>
            <a:r>
              <a:rPr lang="en-US" altLang="ja-JP" sz="2000" b="1" u="sng">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PXT</a:t>
            </a:r>
            <a:r>
              <a:rPr lang="ja-JP" altLang="en-US" sz="2000" b="1" u="sng">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導入の進め方</a:t>
            </a:r>
            <a:endParaRPr lang="en-US" altLang="ja-JP" sz="2000" b="1" u="sng">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p:txBody>
      </p:sp>
      <p:sp>
        <p:nvSpPr>
          <p:cNvPr id="4" name="フッター プレースホルダー 3">
            <a:extLst>
              <a:ext uri="{FF2B5EF4-FFF2-40B4-BE49-F238E27FC236}">
                <a16:creationId xmlns:a16="http://schemas.microsoft.com/office/drawing/2014/main" id="{790ED88F-80F5-039C-5690-10C2F6E2F54B}"/>
              </a:ext>
            </a:extLst>
          </p:cNvPr>
          <p:cNvSpPr>
            <a:spLocks noGrp="1"/>
          </p:cNvSpPr>
          <p:nvPr>
            <p:ph type="ftr" idx="11"/>
          </p:nvPr>
        </p:nvSpPr>
        <p:spPr/>
        <p:txBody>
          <a:bodyPr/>
          <a:lstStyle/>
          <a:p>
            <a:r>
              <a:rPr lang="en-US" altLang="ja-JP" dirty="0"/>
              <a:t>Copyright©️ 2023 HRD, Inc. All Rights Reserved. Strictly Confidential.</a:t>
            </a:r>
            <a:endParaRPr lang="ja-JP" altLang="ja-JP" dirty="0"/>
          </a:p>
        </p:txBody>
      </p:sp>
    </p:spTree>
    <p:extLst>
      <p:ext uri="{BB962C8B-B14F-4D97-AF65-F5344CB8AC3E}">
        <p14:creationId xmlns:p14="http://schemas.microsoft.com/office/powerpoint/2010/main" val="482409621"/>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グループ化 12">
            <a:extLst>
              <a:ext uri="{FF2B5EF4-FFF2-40B4-BE49-F238E27FC236}">
                <a16:creationId xmlns:a16="http://schemas.microsoft.com/office/drawing/2014/main" id="{41E9D05E-E93F-42E9-AFB9-236012DBF879}"/>
              </a:ext>
            </a:extLst>
          </p:cNvPr>
          <p:cNvGrpSpPr>
            <a:grpSpLocks/>
          </p:cNvGrpSpPr>
          <p:nvPr/>
        </p:nvGrpSpPr>
        <p:grpSpPr bwMode="auto">
          <a:xfrm>
            <a:off x="8092906" y="4560615"/>
            <a:ext cx="3731694" cy="2131929"/>
            <a:chOff x="4434011" y="4506851"/>
            <a:chExt cx="3502321" cy="2177891"/>
          </a:xfrm>
        </p:grpSpPr>
        <p:sp>
          <p:nvSpPr>
            <p:cNvPr id="110" name="Shape 337">
              <a:extLst>
                <a:ext uri="{FF2B5EF4-FFF2-40B4-BE49-F238E27FC236}">
                  <a16:creationId xmlns:a16="http://schemas.microsoft.com/office/drawing/2014/main" id="{075C4A7D-7EB8-4B3C-B4EF-6F92DAAF5BD9}"/>
                </a:ext>
              </a:extLst>
            </p:cNvPr>
            <p:cNvSpPr>
              <a:spLocks noChangeArrowheads="1"/>
            </p:cNvSpPr>
            <p:nvPr/>
          </p:nvSpPr>
          <p:spPr bwMode="auto">
            <a:xfrm>
              <a:off x="4434011" y="4932142"/>
              <a:ext cx="3502321" cy="1752600"/>
            </a:xfrm>
            <a:prstGeom prst="rect">
              <a:avLst/>
            </a:prstGeom>
            <a:solidFill>
              <a:schemeClr val="bg1"/>
            </a:solidFill>
            <a:ln w="12700">
              <a:solidFill>
                <a:srgbClr val="4CB8C1"/>
              </a:solidFill>
              <a:round/>
              <a:headEnd/>
              <a:tailEnd/>
            </a:ln>
          </p:spPr>
          <p:txBody>
            <a:bodyPr lIns="84392" tIns="42185" rIns="84392" bIns="42185"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ja-JP" sz="1600" b="0" i="0" u="none" strike="noStrike" kern="0" cap="none" spc="0" normalizeH="0" baseline="0" noProof="0">
                <a:ln>
                  <a:noFill/>
                </a:ln>
                <a:solidFill>
                  <a:srgbClr val="000000"/>
                </a:solidFill>
                <a:effectLst/>
                <a:uLnTx/>
                <a:uFillTx/>
                <a:latin typeface="Calibri" pitchFamily="34" charset="0"/>
                <a:ea typeface="ＭＳ Ｐゴシック" charset="-128"/>
                <a:cs typeface="Arial"/>
                <a:sym typeface="Calibri" pitchFamily="34" charset="0"/>
                <a:rtl val="0"/>
              </a:endParaRPr>
            </a:p>
          </p:txBody>
        </p:sp>
        <p:sp>
          <p:nvSpPr>
            <p:cNvPr id="111" name="Shape 137">
              <a:extLst>
                <a:ext uri="{FF2B5EF4-FFF2-40B4-BE49-F238E27FC236}">
                  <a16:creationId xmlns:a16="http://schemas.microsoft.com/office/drawing/2014/main" id="{60F7A167-FBA6-4BE0-8896-028CC20F4FCD}"/>
                </a:ext>
              </a:extLst>
            </p:cNvPr>
            <p:cNvSpPr txBox="1">
              <a:spLocks noChangeArrowheads="1"/>
            </p:cNvSpPr>
            <p:nvPr/>
          </p:nvSpPr>
          <p:spPr bwMode="auto">
            <a:xfrm>
              <a:off x="4434011" y="4506851"/>
              <a:ext cx="3502321" cy="449534"/>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392" tIns="42185" rIns="84392" bIns="42185"/>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0" fontAlgn="auto" latinLnBrk="0" hangingPunct="0">
                <a:lnSpc>
                  <a:spcPct val="100000"/>
                </a:lnSpc>
                <a:spcBef>
                  <a:spcPts val="0"/>
                </a:spcBef>
                <a:spcAft>
                  <a:spcPts val="0"/>
                </a:spcAft>
                <a:buClrTx/>
                <a:buSzPct val="25000"/>
                <a:buFontTx/>
                <a:buNone/>
                <a:tabLst/>
                <a:defRPr/>
              </a:pPr>
              <a:r>
                <a:rPr kumimoji="1" lang="ja-JP" altLang="en-US" sz="1800" b="1" i="0" u="none" strike="noStrike" kern="0" cap="none" spc="0" normalizeH="0" baseline="0" noProof="0">
                  <a:ln>
                    <a:noFill/>
                  </a:ln>
                  <a:solidFill>
                    <a:srgbClr val="FFFFFF"/>
                  </a:solidFill>
                  <a:effectLst/>
                  <a:uLnTx/>
                  <a:uFillTx/>
                  <a:latin typeface="Calibri" pitchFamily="34" charset="0"/>
                  <a:ea typeface="ＭＳ Ｐゴシック" charset="-128"/>
                  <a:cs typeface="Arial"/>
                  <a:sym typeface="Calibri" pitchFamily="34" charset="0"/>
                  <a:rtl val="0"/>
                </a:rPr>
                <a:t>効果</a:t>
              </a:r>
              <a:endParaRPr kumimoji="1" lang="en-US" altLang="ja-JP" sz="1800" b="1" i="0" u="none" strike="noStrike" kern="0" cap="none" spc="0" normalizeH="0" baseline="0" noProof="0">
                <a:ln>
                  <a:noFill/>
                </a:ln>
                <a:solidFill>
                  <a:srgbClr val="FFFFFF"/>
                </a:solidFill>
                <a:effectLst/>
                <a:uLnTx/>
                <a:uFillTx/>
                <a:latin typeface="Calibri" pitchFamily="34" charset="0"/>
                <a:ea typeface="ＭＳ Ｐゴシック" charset="-128"/>
                <a:cs typeface="Arial"/>
                <a:sym typeface="Calibri" pitchFamily="34" charset="0"/>
                <a:rtl val="0"/>
              </a:endParaRPr>
            </a:p>
          </p:txBody>
        </p:sp>
      </p:grpSp>
      <p:sp>
        <p:nvSpPr>
          <p:cNvPr id="2" name="スライド番号プレースホルダー 1">
            <a:extLst>
              <a:ext uri="{FF2B5EF4-FFF2-40B4-BE49-F238E27FC236}">
                <a16:creationId xmlns:a16="http://schemas.microsoft.com/office/drawing/2014/main" id="{96D3BFF6-EDB2-456C-8BB5-2184E34C0C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0D6B07-D559-43D7-916B-DC613E757400}" type="slidenum">
              <a:rPr kumimoji="0" lang="en-US" altLang="ja-JP" sz="1200" b="0" i="0" u="none" strike="noStrike" kern="0" cap="none" spc="0" normalizeH="0" baseline="0" noProof="0" dirty="0" smtClean="0">
                <a:ln>
                  <a:noFill/>
                </a:ln>
                <a:solidFill>
                  <a:srgbClr val="898989"/>
                </a:solidFill>
                <a:effectLst/>
                <a:uLnTx/>
                <a:uFillTx/>
                <a:latin typeface="Calibri" pitchFamily="34" charset="0"/>
                <a:ea typeface="ＭＳ Ｐゴシック" panose="020B0600070205080204" pitchFamily="50" charset="-128"/>
                <a:cs typeface="Arial"/>
                <a:sym typeface="Arial"/>
                <a:rtl val="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ja-JP" sz="1200" b="0" i="0" u="none" strike="noStrike" kern="0" cap="none" spc="0" normalizeH="0" baseline="0" noProof="0" dirty="0">
              <a:ln>
                <a:noFill/>
              </a:ln>
              <a:solidFill>
                <a:srgbClr val="898989"/>
              </a:solidFill>
              <a:effectLst/>
              <a:uLnTx/>
              <a:uFillTx/>
              <a:latin typeface="Calibri" pitchFamily="34" charset="0"/>
              <a:ea typeface="ＭＳ Ｐゴシック" panose="020B0600070205080204" pitchFamily="50" charset="-128"/>
              <a:cs typeface="Arial"/>
              <a:sym typeface="Arial"/>
              <a:rtl val="0"/>
            </a:endParaRPr>
          </a:p>
        </p:txBody>
      </p:sp>
      <p:sp>
        <p:nvSpPr>
          <p:cNvPr id="4" name="角丸四角形 135">
            <a:extLst>
              <a:ext uri="{FF2B5EF4-FFF2-40B4-BE49-F238E27FC236}">
                <a16:creationId xmlns:a16="http://schemas.microsoft.com/office/drawing/2014/main" id="{202F8767-ED8A-4B22-B8E8-078727BA1076}"/>
              </a:ext>
            </a:extLst>
          </p:cNvPr>
          <p:cNvSpPr/>
          <p:nvPr/>
        </p:nvSpPr>
        <p:spPr>
          <a:xfrm>
            <a:off x="5997094" y="1075245"/>
            <a:ext cx="5818842" cy="31595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Calibri"/>
              <a:ea typeface="ＭＳ Ｐゴシック" panose="020B0600070205080204" pitchFamily="50" charset="-128"/>
              <a:cs typeface="+mn-cs"/>
              <a:sym typeface="Arial"/>
              <a:rtl val="0"/>
            </a:endParaRPr>
          </a:p>
        </p:txBody>
      </p:sp>
      <p:sp>
        <p:nvSpPr>
          <p:cNvPr id="5" name="角丸四角形 14">
            <a:extLst>
              <a:ext uri="{FF2B5EF4-FFF2-40B4-BE49-F238E27FC236}">
                <a16:creationId xmlns:a16="http://schemas.microsoft.com/office/drawing/2014/main" id="{15667F6A-336B-41A4-8A3D-DA886FA5A1FD}"/>
              </a:ext>
            </a:extLst>
          </p:cNvPr>
          <p:cNvSpPr/>
          <p:nvPr/>
        </p:nvSpPr>
        <p:spPr>
          <a:xfrm>
            <a:off x="143888" y="1030163"/>
            <a:ext cx="5751293" cy="31595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Calibri"/>
              <a:ea typeface="ＭＳ Ｐゴシック" panose="020B0600070205080204" pitchFamily="50" charset="-128"/>
              <a:cs typeface="+mn-cs"/>
              <a:sym typeface="Arial"/>
              <a:rtl val="0"/>
            </a:endParaRPr>
          </a:p>
        </p:txBody>
      </p:sp>
      <p:grpSp>
        <p:nvGrpSpPr>
          <p:cNvPr id="6" name="グループ化 2">
            <a:extLst>
              <a:ext uri="{FF2B5EF4-FFF2-40B4-BE49-F238E27FC236}">
                <a16:creationId xmlns:a16="http://schemas.microsoft.com/office/drawing/2014/main" id="{9D8369D4-0C6F-4782-86BD-DBE2AC2BC2F0}"/>
              </a:ext>
            </a:extLst>
          </p:cNvPr>
          <p:cNvGrpSpPr>
            <a:grpSpLocks/>
          </p:cNvGrpSpPr>
          <p:nvPr/>
        </p:nvGrpSpPr>
        <p:grpSpPr bwMode="auto">
          <a:xfrm>
            <a:off x="173188" y="4598004"/>
            <a:ext cx="4019472" cy="2094541"/>
            <a:chOff x="527281" y="4532201"/>
            <a:chExt cx="3516567" cy="2147326"/>
          </a:xfrm>
        </p:grpSpPr>
        <p:sp>
          <p:nvSpPr>
            <p:cNvPr id="7" name="Shape 330">
              <a:extLst>
                <a:ext uri="{FF2B5EF4-FFF2-40B4-BE49-F238E27FC236}">
                  <a16:creationId xmlns:a16="http://schemas.microsoft.com/office/drawing/2014/main" id="{DDDDB4BE-88DB-437A-94FD-C52BA670628E}"/>
                </a:ext>
              </a:extLst>
            </p:cNvPr>
            <p:cNvSpPr>
              <a:spLocks noChangeArrowheads="1"/>
            </p:cNvSpPr>
            <p:nvPr/>
          </p:nvSpPr>
          <p:spPr bwMode="auto">
            <a:xfrm>
              <a:off x="541526" y="4926927"/>
              <a:ext cx="3502322" cy="1752600"/>
            </a:xfrm>
            <a:prstGeom prst="rect">
              <a:avLst/>
            </a:prstGeom>
            <a:solidFill>
              <a:schemeClr val="bg1"/>
            </a:solidFill>
            <a:ln w="12700">
              <a:solidFill>
                <a:srgbClr val="4CB8C1"/>
              </a:solidFill>
              <a:round/>
              <a:headEnd/>
              <a:tailEnd/>
            </a:ln>
          </p:spPr>
          <p:txBody>
            <a:bodyPr lIns="84392" tIns="42185" rIns="84392" bIns="42185"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ja-JP" altLang="ja-JP" sz="1400" b="0" i="0" u="none" strike="noStrike" kern="0" cap="none" spc="0" normalizeH="0" baseline="0" noProof="0">
                <a:ln>
                  <a:noFill/>
                </a:ln>
                <a:solidFill>
                  <a:srgbClr val="000000"/>
                </a:solidFill>
                <a:effectLst/>
                <a:uLnTx/>
                <a:uFillTx/>
                <a:latin typeface="Calibri" pitchFamily="34" charset="0"/>
                <a:ea typeface="ＭＳ Ｐゴシック" charset="-128"/>
                <a:cs typeface="Arial"/>
                <a:sym typeface="Calibri" pitchFamily="34" charset="0"/>
                <a:rtl val="0"/>
              </a:endParaRPr>
            </a:p>
          </p:txBody>
        </p:sp>
        <p:sp>
          <p:nvSpPr>
            <p:cNvPr id="8" name="Shape 137">
              <a:extLst>
                <a:ext uri="{FF2B5EF4-FFF2-40B4-BE49-F238E27FC236}">
                  <a16:creationId xmlns:a16="http://schemas.microsoft.com/office/drawing/2014/main" id="{476E7EE2-7277-49C9-9376-A5F2A69F38A6}"/>
                </a:ext>
              </a:extLst>
            </p:cNvPr>
            <p:cNvSpPr txBox="1">
              <a:spLocks noChangeArrowheads="1"/>
            </p:cNvSpPr>
            <p:nvPr/>
          </p:nvSpPr>
          <p:spPr bwMode="auto">
            <a:xfrm>
              <a:off x="527281" y="4532201"/>
              <a:ext cx="3509248" cy="442616"/>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392" tIns="42185" rIns="84392" bIns="42185"/>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0" fontAlgn="auto" latinLnBrk="0" hangingPunct="0">
                <a:lnSpc>
                  <a:spcPct val="100000"/>
                </a:lnSpc>
                <a:spcBef>
                  <a:spcPts val="0"/>
                </a:spcBef>
                <a:spcAft>
                  <a:spcPts val="0"/>
                </a:spcAft>
                <a:buClrTx/>
                <a:buSzPct val="25000"/>
                <a:buFontTx/>
                <a:buNone/>
                <a:tabLst/>
                <a:defRPr/>
              </a:pPr>
              <a:r>
                <a:rPr kumimoji="1" lang="ja-JP" altLang="en-US" sz="1800" b="1" i="0" u="none" strike="noStrike" kern="0" cap="none" spc="0" normalizeH="0" baseline="0" noProof="0">
                  <a:ln>
                    <a:noFill/>
                  </a:ln>
                  <a:solidFill>
                    <a:srgbClr val="FFFFFF"/>
                  </a:solidFill>
                  <a:effectLst/>
                  <a:uLnTx/>
                  <a:uFillTx/>
                  <a:latin typeface="Calibri" pitchFamily="34" charset="0"/>
                  <a:ea typeface="ＭＳ Ｐゴシック" charset="-128"/>
                  <a:cs typeface="Arial"/>
                  <a:sym typeface="Calibri" pitchFamily="34" charset="0"/>
                  <a:rtl val="0"/>
                </a:rPr>
                <a:t>背景</a:t>
              </a:r>
              <a:endParaRPr kumimoji="1" lang="en-US" altLang="ja-JP" sz="1800" b="1" i="0" u="none" strike="noStrike" kern="0" cap="none" spc="0" normalizeH="0" baseline="0" noProof="0">
                <a:ln>
                  <a:noFill/>
                </a:ln>
                <a:solidFill>
                  <a:srgbClr val="FFFFFF"/>
                </a:solidFill>
                <a:effectLst/>
                <a:uLnTx/>
                <a:uFillTx/>
                <a:latin typeface="Calibri" pitchFamily="34" charset="0"/>
                <a:ea typeface="ＭＳ Ｐゴシック" charset="-128"/>
                <a:cs typeface="Arial"/>
                <a:sym typeface="Calibri" pitchFamily="34" charset="0"/>
                <a:rtl val="0"/>
              </a:endParaRPr>
            </a:p>
          </p:txBody>
        </p:sp>
      </p:grpSp>
      <p:grpSp>
        <p:nvGrpSpPr>
          <p:cNvPr id="9" name="グループ化 12">
            <a:extLst>
              <a:ext uri="{FF2B5EF4-FFF2-40B4-BE49-F238E27FC236}">
                <a16:creationId xmlns:a16="http://schemas.microsoft.com/office/drawing/2014/main" id="{D8A9B86B-93A0-48B5-84C2-7C3D6132D90B}"/>
              </a:ext>
            </a:extLst>
          </p:cNvPr>
          <p:cNvGrpSpPr>
            <a:grpSpLocks/>
          </p:cNvGrpSpPr>
          <p:nvPr/>
        </p:nvGrpSpPr>
        <p:grpSpPr bwMode="auto">
          <a:xfrm>
            <a:off x="4276936" y="4605247"/>
            <a:ext cx="3731694" cy="2087297"/>
            <a:chOff x="4434011" y="4506851"/>
            <a:chExt cx="3502321" cy="2177891"/>
          </a:xfrm>
        </p:grpSpPr>
        <p:sp>
          <p:nvSpPr>
            <p:cNvPr id="10" name="Shape 337">
              <a:extLst>
                <a:ext uri="{FF2B5EF4-FFF2-40B4-BE49-F238E27FC236}">
                  <a16:creationId xmlns:a16="http://schemas.microsoft.com/office/drawing/2014/main" id="{1C5A09A8-5182-4196-988B-4883C6C9CB75}"/>
                </a:ext>
              </a:extLst>
            </p:cNvPr>
            <p:cNvSpPr>
              <a:spLocks noChangeArrowheads="1"/>
            </p:cNvSpPr>
            <p:nvPr/>
          </p:nvSpPr>
          <p:spPr bwMode="auto">
            <a:xfrm>
              <a:off x="4434011" y="4932142"/>
              <a:ext cx="3502321" cy="1752600"/>
            </a:xfrm>
            <a:prstGeom prst="rect">
              <a:avLst/>
            </a:prstGeom>
            <a:solidFill>
              <a:schemeClr val="bg1"/>
            </a:solidFill>
            <a:ln w="12700">
              <a:solidFill>
                <a:srgbClr val="4CB8C1"/>
              </a:solidFill>
              <a:round/>
              <a:headEnd/>
              <a:tailEnd/>
            </a:ln>
          </p:spPr>
          <p:txBody>
            <a:bodyPr lIns="84392" tIns="42185" rIns="84392" bIns="42185"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ja-JP" sz="1600" b="0" i="0" u="none" strike="noStrike" kern="0" cap="none" spc="0" normalizeH="0" baseline="0" noProof="0">
                <a:ln>
                  <a:noFill/>
                </a:ln>
                <a:solidFill>
                  <a:srgbClr val="000000"/>
                </a:solidFill>
                <a:effectLst/>
                <a:uLnTx/>
                <a:uFillTx/>
                <a:latin typeface="Calibri" pitchFamily="34" charset="0"/>
                <a:ea typeface="ＭＳ Ｐゴシック" charset="-128"/>
                <a:cs typeface="Arial"/>
                <a:sym typeface="Calibri" pitchFamily="34" charset="0"/>
                <a:rtl val="0"/>
              </a:endParaRPr>
            </a:p>
          </p:txBody>
        </p:sp>
        <p:sp>
          <p:nvSpPr>
            <p:cNvPr id="11" name="Shape 137">
              <a:extLst>
                <a:ext uri="{FF2B5EF4-FFF2-40B4-BE49-F238E27FC236}">
                  <a16:creationId xmlns:a16="http://schemas.microsoft.com/office/drawing/2014/main" id="{2BE5B337-62C0-4F13-8E9E-47D10148E97F}"/>
                </a:ext>
              </a:extLst>
            </p:cNvPr>
            <p:cNvSpPr txBox="1">
              <a:spLocks noChangeArrowheads="1"/>
            </p:cNvSpPr>
            <p:nvPr/>
          </p:nvSpPr>
          <p:spPr bwMode="auto">
            <a:xfrm>
              <a:off x="4434011" y="4506851"/>
              <a:ext cx="3502321" cy="449534"/>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392" tIns="42185" rIns="84392" bIns="42185"/>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0" fontAlgn="auto" latinLnBrk="0" hangingPunct="0">
                <a:lnSpc>
                  <a:spcPct val="100000"/>
                </a:lnSpc>
                <a:spcBef>
                  <a:spcPts val="0"/>
                </a:spcBef>
                <a:spcAft>
                  <a:spcPts val="0"/>
                </a:spcAft>
                <a:buClrTx/>
                <a:buSzPct val="25000"/>
                <a:buFontTx/>
                <a:buNone/>
                <a:tabLst/>
                <a:defRPr/>
              </a:pPr>
              <a:r>
                <a:rPr kumimoji="1" lang="ja-JP" altLang="en-US" sz="1800" b="1" i="0" u="none" strike="noStrike" kern="0" cap="none" spc="0" normalizeH="0" baseline="0" noProof="0">
                  <a:ln>
                    <a:noFill/>
                  </a:ln>
                  <a:solidFill>
                    <a:srgbClr val="FFFFFF"/>
                  </a:solidFill>
                  <a:effectLst/>
                  <a:uLnTx/>
                  <a:uFillTx/>
                  <a:latin typeface="Calibri" pitchFamily="34" charset="0"/>
                  <a:ea typeface="ＭＳ Ｐゴシック" charset="-128"/>
                  <a:cs typeface="Arial"/>
                  <a:sym typeface="Calibri" pitchFamily="34" charset="0"/>
                  <a:rtl val="0"/>
                </a:rPr>
                <a:t>ソリューション</a:t>
              </a:r>
              <a:endParaRPr kumimoji="1" lang="en-US" altLang="ja-JP" sz="1800" b="1" i="0" u="none" strike="noStrike" kern="0" cap="none" spc="0" normalizeH="0" baseline="0" noProof="0">
                <a:ln>
                  <a:noFill/>
                </a:ln>
                <a:solidFill>
                  <a:srgbClr val="FFFFFF"/>
                </a:solidFill>
                <a:effectLst/>
                <a:uLnTx/>
                <a:uFillTx/>
                <a:latin typeface="Calibri" pitchFamily="34" charset="0"/>
                <a:ea typeface="ＭＳ Ｐゴシック" charset="-128"/>
                <a:cs typeface="Arial"/>
                <a:sym typeface="Calibri" pitchFamily="34" charset="0"/>
                <a:rtl val="0"/>
              </a:endParaRPr>
            </a:p>
          </p:txBody>
        </p:sp>
      </p:grpSp>
      <p:sp>
        <p:nvSpPr>
          <p:cNvPr id="12" name="Shape 298">
            <a:extLst>
              <a:ext uri="{FF2B5EF4-FFF2-40B4-BE49-F238E27FC236}">
                <a16:creationId xmlns:a16="http://schemas.microsoft.com/office/drawing/2014/main" id="{6C8D903E-0295-4330-B411-606466B71D2D}"/>
              </a:ext>
            </a:extLst>
          </p:cNvPr>
          <p:cNvSpPr txBox="1"/>
          <p:nvPr/>
        </p:nvSpPr>
        <p:spPr>
          <a:xfrm>
            <a:off x="143888" y="5149798"/>
            <a:ext cx="4003190" cy="880713"/>
          </a:xfrm>
          <a:prstGeom prst="rect">
            <a:avLst/>
          </a:prstGeom>
          <a:noFill/>
          <a:ln>
            <a:noFill/>
          </a:ln>
        </p:spPr>
        <p:txBody>
          <a:bodyPr lIns="84392" tIns="42185" rIns="84392" bIns="42185" anchor="t" anchorCtr="0">
            <a:noAutofit/>
          </a:bodyPr>
          <a:lstStyle/>
          <a:p>
            <a:pPr marL="263776" marR="0" lvl="0" indent="-26377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若手社員（外国人含む）の早期退職が多く、事業の成長を担う次世代が育たない</a:t>
            </a:r>
            <a:endParaRPr kumimoji="0" lang="en-US" altLang="ja-JP" sz="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endParaRPr>
          </a:p>
          <a:p>
            <a:pPr marL="263776" marR="0" lvl="0" indent="-26377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endParaRPr>
          </a:p>
          <a:p>
            <a:pPr marL="263776" marR="0" lvl="0" indent="-26377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配属に対する納得度を高め、その後のキャリアプランを早期に構築したい</a:t>
            </a:r>
            <a:endParaRPr kumimoji="0" 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endParaRPr>
          </a:p>
          <a:p>
            <a:pPr marL="158265" marR="0" lvl="0" indent="-1582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400" b="0" i="0" u="none" strike="noStrike" kern="0" cap="none" spc="0" normalizeH="0" baseline="0" noProof="0">
              <a:ln>
                <a:noFill/>
              </a:ln>
              <a:solidFill>
                <a:srgbClr val="FFFFFF"/>
              </a:solidFill>
              <a:effectLst/>
              <a:uLnTx/>
              <a:uFillTx/>
              <a:latin typeface="Calibri"/>
              <a:ea typeface="Calibri"/>
              <a:cs typeface="Calibri"/>
              <a:sym typeface="Calibri"/>
              <a:rtl val="0"/>
            </a:endParaRPr>
          </a:p>
        </p:txBody>
      </p:sp>
      <p:sp>
        <p:nvSpPr>
          <p:cNvPr id="13" name="Shape 309">
            <a:extLst>
              <a:ext uri="{FF2B5EF4-FFF2-40B4-BE49-F238E27FC236}">
                <a16:creationId xmlns:a16="http://schemas.microsoft.com/office/drawing/2014/main" id="{0DF6CBEB-EC32-48CC-8978-03200AEA2A16}"/>
              </a:ext>
            </a:extLst>
          </p:cNvPr>
          <p:cNvSpPr txBox="1"/>
          <p:nvPr/>
        </p:nvSpPr>
        <p:spPr>
          <a:xfrm>
            <a:off x="4238242" y="5131293"/>
            <a:ext cx="3760823" cy="941184"/>
          </a:xfrm>
          <a:prstGeom prst="rect">
            <a:avLst/>
          </a:prstGeom>
          <a:noFill/>
          <a:ln>
            <a:noFill/>
          </a:ln>
        </p:spPr>
        <p:txBody>
          <a:bodyPr lIns="84392" tIns="42185" rIns="84392" bIns="42185" anchor="t" anchorCtr="0">
            <a:noAutofit/>
          </a:bodyPr>
          <a:lstStyle/>
          <a:p>
            <a:pPr marL="263776" marR="0" lvl="0" indent="-263776"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採用選考、配属における活用（外国人材の見極めも含む）</a:t>
            </a:r>
            <a:endParaRPr kumimoji="0"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endParaRPr>
          </a:p>
          <a:p>
            <a:pPr marL="263776" marR="0" lvl="0" indent="-263776"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endParaRPr>
          </a:p>
          <a:p>
            <a:pPr marL="263776" marR="0" lvl="0" indent="-263776"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現職優秀者をベースに作成したモデルとのマッチングを配属時の意思決定の指標として活用</a:t>
            </a:r>
            <a:endParaRPr kumimoji="0"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endParaRPr>
          </a:p>
          <a:p>
            <a:pPr marL="263776" marR="0" lvl="0" indent="-263776"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endParaRPr>
          </a:p>
          <a:p>
            <a:pPr marL="263776" marR="0" lvl="0" indent="-263776"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endParaRPr>
          </a:p>
        </p:txBody>
      </p:sp>
      <p:sp>
        <p:nvSpPr>
          <p:cNvPr id="14" name="ホームベース 49">
            <a:extLst>
              <a:ext uri="{FF2B5EF4-FFF2-40B4-BE49-F238E27FC236}">
                <a16:creationId xmlns:a16="http://schemas.microsoft.com/office/drawing/2014/main" id="{5536DF22-F8FC-4CE8-A714-692E231EB71B}"/>
              </a:ext>
            </a:extLst>
          </p:cNvPr>
          <p:cNvSpPr/>
          <p:nvPr/>
        </p:nvSpPr>
        <p:spPr>
          <a:xfrm>
            <a:off x="8955882" y="3630914"/>
            <a:ext cx="2653017" cy="467033"/>
          </a:xfrm>
          <a:prstGeom prst="homePlate">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77"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sym typeface="Arial"/>
                <a:rtl val="0"/>
              </a:rPr>
              <a:t>育成研修の中で活用し</a:t>
            </a:r>
            <a:endParaRPr kumimoji="0" lang="en-US" altLang="ja-JP" sz="1477"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77"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sym typeface="Arial"/>
                <a:rtl val="0"/>
              </a:rPr>
              <a:t>自己の強みと課題を見つめ直す</a:t>
            </a:r>
            <a:endParaRPr kumimoji="0" lang="en-US" altLang="ja-JP" sz="1477"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sym typeface="Arial"/>
              <a:rtl val="0"/>
            </a:endParaRPr>
          </a:p>
        </p:txBody>
      </p:sp>
      <p:cxnSp>
        <p:nvCxnSpPr>
          <p:cNvPr id="15" name="直線矢印コネクタ 14">
            <a:extLst>
              <a:ext uri="{FF2B5EF4-FFF2-40B4-BE49-F238E27FC236}">
                <a16:creationId xmlns:a16="http://schemas.microsoft.com/office/drawing/2014/main" id="{B13EF909-0A7E-403F-A266-4148AB338701}"/>
              </a:ext>
            </a:extLst>
          </p:cNvPr>
          <p:cNvCxnSpPr>
            <a:cxnSpLocks/>
          </p:cNvCxnSpPr>
          <p:nvPr/>
        </p:nvCxnSpPr>
        <p:spPr bwMode="auto">
          <a:xfrm flipV="1">
            <a:off x="2615540" y="1514088"/>
            <a:ext cx="1062203" cy="85919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直線矢印コネクタ 15">
            <a:extLst>
              <a:ext uri="{FF2B5EF4-FFF2-40B4-BE49-F238E27FC236}">
                <a16:creationId xmlns:a16="http://schemas.microsoft.com/office/drawing/2014/main" id="{B82C93ED-DD1B-4A2E-BC37-792B4E5AC87C}"/>
              </a:ext>
            </a:extLst>
          </p:cNvPr>
          <p:cNvCxnSpPr>
            <a:cxnSpLocks/>
            <a:stCxn id="28" idx="3"/>
          </p:cNvCxnSpPr>
          <p:nvPr/>
        </p:nvCxnSpPr>
        <p:spPr bwMode="auto">
          <a:xfrm>
            <a:off x="2615540" y="2705860"/>
            <a:ext cx="960659" cy="53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直線矢印コネクタ 16">
            <a:extLst>
              <a:ext uri="{FF2B5EF4-FFF2-40B4-BE49-F238E27FC236}">
                <a16:creationId xmlns:a16="http://schemas.microsoft.com/office/drawing/2014/main" id="{49DD6F1D-9EB6-436B-846A-A6C94BFF4015}"/>
              </a:ext>
            </a:extLst>
          </p:cNvPr>
          <p:cNvCxnSpPr>
            <a:cxnSpLocks/>
          </p:cNvCxnSpPr>
          <p:nvPr/>
        </p:nvCxnSpPr>
        <p:spPr bwMode="auto">
          <a:xfrm>
            <a:off x="2615540" y="2999699"/>
            <a:ext cx="1016814" cy="73995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テキスト ボックス 17">
            <a:extLst>
              <a:ext uri="{FF2B5EF4-FFF2-40B4-BE49-F238E27FC236}">
                <a16:creationId xmlns:a16="http://schemas.microsoft.com/office/drawing/2014/main" id="{55E6953E-BB2C-4BB4-ACB7-60B3C5CB424A}"/>
              </a:ext>
            </a:extLst>
          </p:cNvPr>
          <p:cNvSpPr txBox="1"/>
          <p:nvPr/>
        </p:nvSpPr>
        <p:spPr>
          <a:xfrm>
            <a:off x="910797" y="3080352"/>
            <a:ext cx="1213387" cy="381744"/>
          </a:xfrm>
          <a:prstGeom prst="roundRect">
            <a:avLst>
              <a:gd name="adj" fmla="val 16802"/>
            </a:avLst>
          </a:prstGeom>
          <a:solidFill>
            <a:schemeClr val="bg1"/>
          </a:solidFill>
          <a:ln w="25400" cmpd="sng">
            <a:solidFill>
              <a:srgbClr val="002060"/>
            </a:solidFill>
          </a:ln>
        </p:spPr>
        <p:txBody>
          <a:bodyPr wrap="square" lIns="0" tIns="0" rIns="0" bIns="0" rtlCol="0" anchor="ctr">
            <a:noAutofit/>
          </a:bodyPr>
          <a:lstStyle>
            <a:defPPr>
              <a:defRPr lang="en-AU"/>
            </a:defPPr>
            <a:lvl1pPr algn="ctr">
              <a:defRPr sz="2000" b="0">
                <a:latin typeface="HGP創英角ｺﾞｼｯｸUB"/>
                <a:ea typeface="HGP創英角ｺﾞｼｯｸUB"/>
                <a:cs typeface="HGP創英角ｺﾞｼｯｸUB"/>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0" i="0" u="sng" strike="noStrike" kern="0" cap="none" spc="0" normalizeH="0" baseline="0" noProof="0">
                <a:ln>
                  <a:noFill/>
                </a:ln>
                <a:solidFill>
                  <a:prstClr val="black"/>
                </a:solidFill>
                <a:effectLst/>
                <a:uLnTx/>
                <a:uFillTx/>
                <a:latin typeface="HGPｺﾞｼｯｸE" pitchFamily="50" charset="-128"/>
                <a:ea typeface="HGPｺﾞｼｯｸE" pitchFamily="50" charset="-128"/>
                <a:sym typeface="Arial"/>
                <a:rtl val="0"/>
              </a:rPr>
              <a:t>採用候補者</a:t>
            </a:r>
            <a:endParaRPr kumimoji="0" lang="en-US" altLang="ja-JP" sz="1600" b="0" i="0" u="sng" strike="noStrike" kern="0" cap="none" spc="0" normalizeH="0" baseline="0" noProof="0">
              <a:ln>
                <a:noFill/>
              </a:ln>
              <a:solidFill>
                <a:prstClr val="black"/>
              </a:solidFill>
              <a:effectLst/>
              <a:uLnTx/>
              <a:uFillTx/>
              <a:latin typeface="HGPｺﾞｼｯｸE" pitchFamily="50" charset="-128"/>
              <a:ea typeface="HGPｺﾞｼｯｸE" pitchFamily="50" charset="-128"/>
              <a:sym typeface="Arial"/>
              <a:rtl val="0"/>
            </a:endParaRPr>
          </a:p>
        </p:txBody>
      </p:sp>
      <p:pic>
        <p:nvPicPr>
          <p:cNvPr id="19" name="図 18">
            <a:extLst>
              <a:ext uri="{FF2B5EF4-FFF2-40B4-BE49-F238E27FC236}">
                <a16:creationId xmlns:a16="http://schemas.microsoft.com/office/drawing/2014/main" id="{89B13702-250E-4191-9DD7-EEBC8F1FB9F1}"/>
              </a:ext>
            </a:extLst>
          </p:cNvPr>
          <p:cNvPicPr>
            <a:picLocks noChangeAspect="1"/>
          </p:cNvPicPr>
          <p:nvPr/>
        </p:nvPicPr>
        <p:blipFill>
          <a:blip r:embed="rId2"/>
          <a:stretch>
            <a:fillRect/>
          </a:stretch>
        </p:blipFill>
        <p:spPr>
          <a:xfrm>
            <a:off x="4743602" y="1064439"/>
            <a:ext cx="563261" cy="695238"/>
          </a:xfrm>
          <a:prstGeom prst="rect">
            <a:avLst/>
          </a:prstGeom>
          <a:ln w="19050">
            <a:solidFill>
              <a:schemeClr val="tx1">
                <a:lumMod val="50000"/>
                <a:lumOff val="50000"/>
              </a:schemeClr>
            </a:solidFill>
          </a:ln>
        </p:spPr>
      </p:pic>
      <p:pic>
        <p:nvPicPr>
          <p:cNvPr id="20" name="図 19">
            <a:extLst>
              <a:ext uri="{FF2B5EF4-FFF2-40B4-BE49-F238E27FC236}">
                <a16:creationId xmlns:a16="http://schemas.microsoft.com/office/drawing/2014/main" id="{98EF8FB5-AB28-45E6-BD0F-41AF81BA1B65}"/>
              </a:ext>
            </a:extLst>
          </p:cNvPr>
          <p:cNvPicPr>
            <a:picLocks noChangeAspect="1"/>
          </p:cNvPicPr>
          <p:nvPr/>
        </p:nvPicPr>
        <p:blipFill>
          <a:blip r:embed="rId2"/>
          <a:stretch>
            <a:fillRect/>
          </a:stretch>
        </p:blipFill>
        <p:spPr>
          <a:xfrm>
            <a:off x="4731365" y="2175231"/>
            <a:ext cx="563261" cy="695238"/>
          </a:xfrm>
          <a:prstGeom prst="rect">
            <a:avLst/>
          </a:prstGeom>
          <a:ln w="19050">
            <a:solidFill>
              <a:schemeClr val="tx1">
                <a:lumMod val="50000"/>
                <a:lumOff val="50000"/>
              </a:schemeClr>
            </a:solidFill>
          </a:ln>
        </p:spPr>
      </p:pic>
      <p:pic>
        <p:nvPicPr>
          <p:cNvPr id="21" name="図 20">
            <a:extLst>
              <a:ext uri="{FF2B5EF4-FFF2-40B4-BE49-F238E27FC236}">
                <a16:creationId xmlns:a16="http://schemas.microsoft.com/office/drawing/2014/main" id="{3FE8BF70-6039-4585-A1BB-F5F4DC63E07F}"/>
              </a:ext>
            </a:extLst>
          </p:cNvPr>
          <p:cNvPicPr>
            <a:picLocks noChangeAspect="1"/>
          </p:cNvPicPr>
          <p:nvPr/>
        </p:nvPicPr>
        <p:blipFill>
          <a:blip r:embed="rId2"/>
          <a:stretch>
            <a:fillRect/>
          </a:stretch>
        </p:blipFill>
        <p:spPr>
          <a:xfrm>
            <a:off x="4708643" y="3253239"/>
            <a:ext cx="563261" cy="695238"/>
          </a:xfrm>
          <a:prstGeom prst="rect">
            <a:avLst/>
          </a:prstGeom>
          <a:ln w="19050">
            <a:solidFill>
              <a:schemeClr val="tx1">
                <a:lumMod val="50000"/>
                <a:lumOff val="50000"/>
              </a:schemeClr>
            </a:solidFill>
          </a:ln>
        </p:spPr>
      </p:pic>
      <p:grpSp>
        <p:nvGrpSpPr>
          <p:cNvPr id="22" name="グループ化 21">
            <a:extLst>
              <a:ext uri="{FF2B5EF4-FFF2-40B4-BE49-F238E27FC236}">
                <a16:creationId xmlns:a16="http://schemas.microsoft.com/office/drawing/2014/main" id="{C19F5EB6-144C-40C6-B604-7B548A419972}"/>
              </a:ext>
            </a:extLst>
          </p:cNvPr>
          <p:cNvGrpSpPr/>
          <p:nvPr/>
        </p:nvGrpSpPr>
        <p:grpSpPr>
          <a:xfrm>
            <a:off x="3747630" y="1187091"/>
            <a:ext cx="1090168" cy="2865636"/>
            <a:chOff x="1624668" y="2051083"/>
            <a:chExt cx="1743957" cy="3104439"/>
          </a:xfrm>
        </p:grpSpPr>
        <p:sp>
          <p:nvSpPr>
            <p:cNvPr id="23" name="角丸四角形 42">
              <a:extLst>
                <a:ext uri="{FF2B5EF4-FFF2-40B4-BE49-F238E27FC236}">
                  <a16:creationId xmlns:a16="http://schemas.microsoft.com/office/drawing/2014/main" id="{DECFB9D1-A80A-44A5-BFEC-650018619601}"/>
                </a:ext>
              </a:extLst>
            </p:cNvPr>
            <p:cNvSpPr/>
            <p:nvPr/>
          </p:nvSpPr>
          <p:spPr bwMode="auto">
            <a:xfrm>
              <a:off x="1625040" y="2051083"/>
              <a:ext cx="1743585" cy="640009"/>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none" lIns="84406" tIns="42203" rIns="84406" bIns="42203"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477" b="0" i="0" u="none" strike="noStrike" kern="0" cap="none" spc="0" normalizeH="0" baseline="0" noProof="0">
                  <a:ln>
                    <a:noFill/>
                  </a:ln>
                  <a:solidFill>
                    <a:srgbClr val="FFFFFF"/>
                  </a:solidFill>
                  <a:effectLst/>
                  <a:uLnTx/>
                  <a:uFillTx/>
                  <a:latin typeface="HGPｺﾞｼｯｸE"/>
                  <a:ea typeface="HGPｺﾞｼｯｸE"/>
                  <a:cs typeface="HGPｺﾞｼｯｸE"/>
                  <a:sym typeface="Arial"/>
                  <a:rtl val="0"/>
                </a:rPr>
                <a:t>生産管理</a:t>
              </a:r>
              <a:endParaRPr kumimoji="0" lang="en-US" altLang="ja-JP" sz="1477" b="0" i="0" u="none" strike="noStrike" kern="0" cap="none" spc="0" normalizeH="0" baseline="0" noProof="0">
                <a:ln>
                  <a:noFill/>
                </a:ln>
                <a:solidFill>
                  <a:srgbClr val="FFFFFF"/>
                </a:solidFill>
                <a:effectLst/>
                <a:uLnTx/>
                <a:uFillTx/>
                <a:latin typeface="HGPｺﾞｼｯｸE"/>
                <a:ea typeface="HGPｺﾞｼｯｸE"/>
                <a:cs typeface="HGPｺﾞｼｯｸE"/>
                <a:sym typeface="Arial"/>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477" b="0" i="0" u="none" strike="noStrike" kern="0" cap="none" spc="0" normalizeH="0" baseline="0" noProof="0">
                  <a:ln>
                    <a:noFill/>
                  </a:ln>
                  <a:solidFill>
                    <a:srgbClr val="FFFFFF"/>
                  </a:solidFill>
                  <a:effectLst/>
                  <a:uLnTx/>
                  <a:uFillTx/>
                  <a:latin typeface="HGPｺﾞｼｯｸE"/>
                  <a:ea typeface="HGPｺﾞｼｯｸE"/>
                  <a:cs typeface="HGPｺﾞｼｯｸE"/>
                  <a:sym typeface="Arial"/>
                  <a:rtl val="0"/>
                </a:rPr>
                <a:t>モデル</a:t>
              </a:r>
            </a:p>
          </p:txBody>
        </p:sp>
        <p:sp>
          <p:nvSpPr>
            <p:cNvPr id="24" name="角丸四角形 52">
              <a:extLst>
                <a:ext uri="{FF2B5EF4-FFF2-40B4-BE49-F238E27FC236}">
                  <a16:creationId xmlns:a16="http://schemas.microsoft.com/office/drawing/2014/main" id="{4A2C3548-1FB6-451F-97AE-624F9761519D}"/>
                </a:ext>
              </a:extLst>
            </p:cNvPr>
            <p:cNvSpPr/>
            <p:nvPr/>
          </p:nvSpPr>
          <p:spPr bwMode="auto">
            <a:xfrm>
              <a:off x="1624668" y="3311885"/>
              <a:ext cx="1743585" cy="620343"/>
            </a:xfrm>
            <a:prstGeom prst="round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none" lIns="84406" tIns="42203" rIns="84406" bIns="42203"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477" b="0" i="0" u="none" strike="noStrike" kern="0" cap="none" spc="0" normalizeH="0" baseline="0" noProof="0">
                  <a:ln>
                    <a:noFill/>
                  </a:ln>
                  <a:solidFill>
                    <a:srgbClr val="FFFFFF"/>
                  </a:solidFill>
                  <a:effectLst/>
                  <a:uLnTx/>
                  <a:uFillTx/>
                  <a:latin typeface="HGPｺﾞｼｯｸE"/>
                  <a:ea typeface="HGPｺﾞｼｯｸE"/>
                  <a:cs typeface="HGPｺﾞｼｯｸE"/>
                  <a:sym typeface="Arial"/>
                  <a:rtl val="0"/>
                </a:rPr>
                <a:t>機械設計</a:t>
              </a:r>
              <a:endParaRPr kumimoji="0" lang="en-US" altLang="ja-JP" sz="1477" b="0" i="0" u="none" strike="noStrike" kern="0" cap="none" spc="0" normalizeH="0" baseline="0" noProof="0">
                <a:ln>
                  <a:noFill/>
                </a:ln>
                <a:solidFill>
                  <a:srgbClr val="FFFFFF"/>
                </a:solidFill>
                <a:effectLst/>
                <a:uLnTx/>
                <a:uFillTx/>
                <a:latin typeface="HGPｺﾞｼｯｸE"/>
                <a:ea typeface="HGPｺﾞｼｯｸE"/>
                <a:cs typeface="HGPｺﾞｼｯｸE"/>
                <a:sym typeface="Arial"/>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477" b="0" i="0" u="none" strike="noStrike" kern="0" cap="none" spc="0" normalizeH="0" baseline="0" noProof="0">
                  <a:ln>
                    <a:noFill/>
                  </a:ln>
                  <a:solidFill>
                    <a:srgbClr val="FFFFFF"/>
                  </a:solidFill>
                  <a:effectLst/>
                  <a:uLnTx/>
                  <a:uFillTx/>
                  <a:latin typeface="HGPｺﾞｼｯｸE"/>
                  <a:ea typeface="HGPｺﾞｼｯｸE"/>
                  <a:cs typeface="HGPｺﾞｼｯｸE"/>
                  <a:sym typeface="Arial"/>
                  <a:rtl val="0"/>
                </a:rPr>
                <a:t>モデル</a:t>
              </a:r>
              <a:endParaRPr kumimoji="0" lang="en-US" altLang="ja-JP" sz="1477" b="0" i="0" u="none" strike="noStrike" kern="0" cap="none" spc="0" normalizeH="0" baseline="0" noProof="0">
                <a:ln>
                  <a:noFill/>
                </a:ln>
                <a:solidFill>
                  <a:srgbClr val="FFFFFF"/>
                </a:solidFill>
                <a:effectLst/>
                <a:uLnTx/>
                <a:uFillTx/>
                <a:latin typeface="HGPｺﾞｼｯｸE"/>
                <a:ea typeface="HGPｺﾞｼｯｸE"/>
                <a:cs typeface="HGPｺﾞｼｯｸE"/>
                <a:sym typeface="Arial"/>
                <a:rtl val="0"/>
              </a:endParaRPr>
            </a:p>
          </p:txBody>
        </p:sp>
        <p:sp>
          <p:nvSpPr>
            <p:cNvPr id="25" name="角丸四角形 53">
              <a:extLst>
                <a:ext uri="{FF2B5EF4-FFF2-40B4-BE49-F238E27FC236}">
                  <a16:creationId xmlns:a16="http://schemas.microsoft.com/office/drawing/2014/main" id="{257C1FFE-DA66-444B-8B1E-47B6F4351AFB}"/>
                </a:ext>
              </a:extLst>
            </p:cNvPr>
            <p:cNvSpPr/>
            <p:nvPr/>
          </p:nvSpPr>
          <p:spPr bwMode="auto">
            <a:xfrm>
              <a:off x="1624669" y="4518564"/>
              <a:ext cx="1743585" cy="636958"/>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84406" tIns="42203" rIns="84406" bIns="42203"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477" b="0" i="0" u="none" strike="noStrike" kern="0" cap="none" spc="0" normalizeH="0" baseline="0" noProof="0">
                  <a:ln>
                    <a:noFill/>
                  </a:ln>
                  <a:solidFill>
                    <a:srgbClr val="FFFFFF"/>
                  </a:solidFill>
                  <a:effectLst/>
                  <a:uLnTx/>
                  <a:uFillTx/>
                  <a:latin typeface="HGPｺﾞｼｯｸE"/>
                  <a:ea typeface="HGPｺﾞｼｯｸE"/>
                  <a:cs typeface="HGPｺﾞｼｯｸE"/>
                  <a:sym typeface="Arial"/>
                  <a:rtl val="0"/>
                </a:rPr>
                <a:t>品質管理</a:t>
              </a:r>
              <a:endParaRPr kumimoji="0" lang="en-US" altLang="ja-JP" sz="1477" b="0" i="0" u="none" strike="noStrike" kern="0" cap="none" spc="0" normalizeH="0" baseline="0" noProof="0">
                <a:ln>
                  <a:noFill/>
                </a:ln>
                <a:solidFill>
                  <a:srgbClr val="FFFFFF"/>
                </a:solidFill>
                <a:effectLst/>
                <a:uLnTx/>
                <a:uFillTx/>
                <a:latin typeface="HGPｺﾞｼｯｸE"/>
                <a:ea typeface="HGPｺﾞｼｯｸE"/>
                <a:cs typeface="HGPｺﾞｼｯｸE"/>
                <a:sym typeface="Arial"/>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477" b="0" i="0" u="none" strike="noStrike" kern="0" cap="none" spc="0" normalizeH="0" baseline="0" noProof="0">
                  <a:ln>
                    <a:noFill/>
                  </a:ln>
                  <a:solidFill>
                    <a:srgbClr val="FFFFFF"/>
                  </a:solidFill>
                  <a:effectLst/>
                  <a:uLnTx/>
                  <a:uFillTx/>
                  <a:latin typeface="HGPｺﾞｼｯｸE"/>
                  <a:ea typeface="HGPｺﾞｼｯｸE"/>
                  <a:cs typeface="HGPｺﾞｼｯｸE"/>
                  <a:sym typeface="Arial"/>
                  <a:rtl val="0"/>
                </a:rPr>
                <a:t>モデル</a:t>
              </a:r>
            </a:p>
          </p:txBody>
        </p:sp>
      </p:grpSp>
      <p:sp>
        <p:nvSpPr>
          <p:cNvPr id="26" name="正方形/長方形 25">
            <a:extLst>
              <a:ext uri="{FF2B5EF4-FFF2-40B4-BE49-F238E27FC236}">
                <a16:creationId xmlns:a16="http://schemas.microsoft.com/office/drawing/2014/main" id="{FD08E21B-3475-4A6E-8D20-ED52643DC11F}"/>
              </a:ext>
            </a:extLst>
          </p:cNvPr>
          <p:cNvSpPr/>
          <p:nvPr/>
        </p:nvSpPr>
        <p:spPr>
          <a:xfrm>
            <a:off x="209836" y="1109945"/>
            <a:ext cx="2140184" cy="55493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Calibri"/>
                <a:ea typeface="ＭＳ Ｐゴシック" panose="020B0600070205080204" pitchFamily="50" charset="-128"/>
                <a:cs typeface="+mn-cs"/>
                <a:sym typeface="Arial"/>
                <a:rtl val="0"/>
              </a:rPr>
              <a:t>配属先</a:t>
            </a:r>
            <a:endParaRPr kumimoji="0" lang="en-US" altLang="ja-JP" sz="1600" b="1" i="0" u="none" strike="noStrike" kern="0" cap="none" spc="0" normalizeH="0" baseline="0" noProof="0">
              <a:ln>
                <a:noFill/>
              </a:ln>
              <a:solidFill>
                <a:srgbClr val="FFFFFF"/>
              </a:solidFill>
              <a:effectLst/>
              <a:uLnTx/>
              <a:uFillTx/>
              <a:latin typeface="Calibri"/>
              <a:ea typeface="ＭＳ Ｐゴシック" panose="020B060007020508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Calibri"/>
                <a:ea typeface="ＭＳ Ｐゴシック" panose="020B0600070205080204" pitchFamily="50" charset="-128"/>
                <a:cs typeface="+mn-cs"/>
                <a:sym typeface="Arial"/>
                <a:rtl val="0"/>
              </a:rPr>
              <a:t>判断基準として</a:t>
            </a:r>
            <a:endParaRPr kumimoji="0" lang="en-US" altLang="ja-JP" sz="1600" b="1" i="0" u="none" strike="noStrike" kern="0" cap="none" spc="0" normalizeH="0" baseline="0" noProof="0">
              <a:ln>
                <a:noFill/>
              </a:ln>
              <a:solidFill>
                <a:srgbClr val="FFFFFF"/>
              </a:solidFill>
              <a:effectLst/>
              <a:uLnTx/>
              <a:uFillTx/>
              <a:latin typeface="Calibri"/>
              <a:ea typeface="ＭＳ Ｐゴシック" panose="020B0600070205080204" pitchFamily="50" charset="-128"/>
              <a:cs typeface="+mn-cs"/>
              <a:sym typeface="Arial"/>
              <a:rtl val="0"/>
            </a:endParaRPr>
          </a:p>
        </p:txBody>
      </p:sp>
      <p:sp>
        <p:nvSpPr>
          <p:cNvPr id="27" name="テキスト ボックス 26">
            <a:extLst>
              <a:ext uri="{FF2B5EF4-FFF2-40B4-BE49-F238E27FC236}">
                <a16:creationId xmlns:a16="http://schemas.microsoft.com/office/drawing/2014/main" id="{B453C967-4893-4949-960D-06AF9B0E41E5}"/>
              </a:ext>
            </a:extLst>
          </p:cNvPr>
          <p:cNvSpPr txBox="1"/>
          <p:nvPr/>
        </p:nvSpPr>
        <p:spPr>
          <a:xfrm>
            <a:off x="1736497" y="1765376"/>
            <a:ext cx="1882339"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ジョブマッチを考慮した配属によりミスマッチを防ぐ</a:t>
            </a:r>
          </a:p>
        </p:txBody>
      </p:sp>
      <p:pic>
        <p:nvPicPr>
          <p:cNvPr id="28" name="図 27">
            <a:extLst>
              <a:ext uri="{FF2B5EF4-FFF2-40B4-BE49-F238E27FC236}">
                <a16:creationId xmlns:a16="http://schemas.microsoft.com/office/drawing/2014/main" id="{9C38D33B-C354-49EB-82B3-5839E3F92ECE}"/>
              </a:ext>
            </a:extLst>
          </p:cNvPr>
          <p:cNvPicPr>
            <a:picLocks noChangeAspect="1"/>
          </p:cNvPicPr>
          <p:nvPr/>
        </p:nvPicPr>
        <p:blipFill>
          <a:blip r:embed="rId3"/>
          <a:stretch>
            <a:fillRect/>
          </a:stretch>
        </p:blipFill>
        <p:spPr>
          <a:xfrm>
            <a:off x="2107408" y="2387911"/>
            <a:ext cx="508132" cy="635898"/>
          </a:xfrm>
          <a:prstGeom prst="rect">
            <a:avLst/>
          </a:prstGeom>
          <a:ln>
            <a:solidFill>
              <a:schemeClr val="tx1"/>
            </a:solidFill>
          </a:ln>
        </p:spPr>
      </p:pic>
      <p:grpSp>
        <p:nvGrpSpPr>
          <p:cNvPr id="29" name="グループ化 10">
            <a:extLst>
              <a:ext uri="{FF2B5EF4-FFF2-40B4-BE49-F238E27FC236}">
                <a16:creationId xmlns:a16="http://schemas.microsoft.com/office/drawing/2014/main" id="{49F637D8-B359-46DF-A525-7684162CED70}"/>
              </a:ext>
            </a:extLst>
          </p:cNvPr>
          <p:cNvGrpSpPr>
            <a:grpSpLocks/>
          </p:cNvGrpSpPr>
          <p:nvPr/>
        </p:nvGrpSpPr>
        <p:grpSpPr bwMode="auto">
          <a:xfrm>
            <a:off x="1100864" y="2330221"/>
            <a:ext cx="844062" cy="613997"/>
            <a:chOff x="7534939" y="1419445"/>
            <a:chExt cx="1833112" cy="1205772"/>
          </a:xfrm>
          <a:solidFill>
            <a:srgbClr val="0070C0"/>
          </a:solidFill>
        </p:grpSpPr>
        <p:grpSp>
          <p:nvGrpSpPr>
            <p:cNvPr id="30" name="グループ化 29">
              <a:extLst>
                <a:ext uri="{FF2B5EF4-FFF2-40B4-BE49-F238E27FC236}">
                  <a16:creationId xmlns:a16="http://schemas.microsoft.com/office/drawing/2014/main" id="{7DF5F9B8-891D-46F9-9060-F73EB866A70C}"/>
                </a:ext>
              </a:extLst>
            </p:cNvPr>
            <p:cNvGrpSpPr/>
            <p:nvPr/>
          </p:nvGrpSpPr>
          <p:grpSpPr>
            <a:xfrm>
              <a:off x="7891657" y="2143234"/>
              <a:ext cx="337943" cy="468637"/>
              <a:chOff x="3124200" y="2133600"/>
              <a:chExt cx="1371600" cy="2286000"/>
            </a:xfrm>
            <a:grpFill/>
          </p:grpSpPr>
          <p:sp>
            <p:nvSpPr>
              <p:cNvPr id="97" name="Rectangle 22">
                <a:extLst>
                  <a:ext uri="{FF2B5EF4-FFF2-40B4-BE49-F238E27FC236}">
                    <a16:creationId xmlns:a16="http://schemas.microsoft.com/office/drawing/2014/main" id="{E074F2C1-8530-48C7-9ABE-3923DD8476EF}"/>
                  </a:ext>
                </a:extLst>
              </p:cNvPr>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98" name="AutoShape 24">
                <a:extLst>
                  <a:ext uri="{FF2B5EF4-FFF2-40B4-BE49-F238E27FC236}">
                    <a16:creationId xmlns:a16="http://schemas.microsoft.com/office/drawing/2014/main" id="{8A80E85B-13F8-4116-BF96-B6AA8A23F141}"/>
                  </a:ext>
                </a:extLst>
              </p:cNvPr>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99" name="Line 25">
                <a:extLst>
                  <a:ext uri="{FF2B5EF4-FFF2-40B4-BE49-F238E27FC236}">
                    <a16:creationId xmlns:a16="http://schemas.microsoft.com/office/drawing/2014/main" id="{AB163AF5-78D0-4D54-8132-89017F3D1090}"/>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100" name="Line 26">
                <a:extLst>
                  <a:ext uri="{FF2B5EF4-FFF2-40B4-BE49-F238E27FC236}">
                    <a16:creationId xmlns:a16="http://schemas.microsoft.com/office/drawing/2014/main" id="{37723296-3D7B-4570-88C9-EA5A605E16AB}"/>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101" name="Oval 21">
                <a:extLst>
                  <a:ext uri="{FF2B5EF4-FFF2-40B4-BE49-F238E27FC236}">
                    <a16:creationId xmlns:a16="http://schemas.microsoft.com/office/drawing/2014/main" id="{FF9EAB32-C161-404D-8438-EC7205E4A3D7}"/>
                  </a:ext>
                </a:extLst>
              </p:cNvPr>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grpSp>
        <p:grpSp>
          <p:nvGrpSpPr>
            <p:cNvPr id="31" name="グループ化 30">
              <a:extLst>
                <a:ext uri="{FF2B5EF4-FFF2-40B4-BE49-F238E27FC236}">
                  <a16:creationId xmlns:a16="http://schemas.microsoft.com/office/drawing/2014/main" id="{8789220A-EF4E-4980-8E4B-9FD04546F6C0}"/>
                </a:ext>
              </a:extLst>
            </p:cNvPr>
            <p:cNvGrpSpPr/>
            <p:nvPr/>
          </p:nvGrpSpPr>
          <p:grpSpPr>
            <a:xfrm>
              <a:off x="7534939" y="2119066"/>
              <a:ext cx="337943" cy="468637"/>
              <a:chOff x="3124200" y="2133600"/>
              <a:chExt cx="1371600" cy="2286000"/>
            </a:xfrm>
            <a:grpFill/>
          </p:grpSpPr>
          <p:sp>
            <p:nvSpPr>
              <p:cNvPr id="92" name="Oval 21">
                <a:extLst>
                  <a:ext uri="{FF2B5EF4-FFF2-40B4-BE49-F238E27FC236}">
                    <a16:creationId xmlns:a16="http://schemas.microsoft.com/office/drawing/2014/main" id="{9CAB9C8A-B564-4FA1-B69B-3E8BCEAE6CBF}"/>
                  </a:ext>
                </a:extLst>
              </p:cNvPr>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93" name="Rectangle 22">
                <a:extLst>
                  <a:ext uri="{FF2B5EF4-FFF2-40B4-BE49-F238E27FC236}">
                    <a16:creationId xmlns:a16="http://schemas.microsoft.com/office/drawing/2014/main" id="{0795E9FA-B350-47B6-9CF7-46790A07D15D}"/>
                  </a:ext>
                </a:extLst>
              </p:cNvPr>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94" name="AutoShape 24">
                <a:extLst>
                  <a:ext uri="{FF2B5EF4-FFF2-40B4-BE49-F238E27FC236}">
                    <a16:creationId xmlns:a16="http://schemas.microsoft.com/office/drawing/2014/main" id="{DF9BE554-D634-433F-8C4B-61670495898E}"/>
                  </a:ext>
                </a:extLst>
              </p:cNvPr>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95" name="Line 25">
                <a:extLst>
                  <a:ext uri="{FF2B5EF4-FFF2-40B4-BE49-F238E27FC236}">
                    <a16:creationId xmlns:a16="http://schemas.microsoft.com/office/drawing/2014/main" id="{BA233909-1038-41A9-974D-E1A0C087A4A1}"/>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96" name="Line 26">
                <a:extLst>
                  <a:ext uri="{FF2B5EF4-FFF2-40B4-BE49-F238E27FC236}">
                    <a16:creationId xmlns:a16="http://schemas.microsoft.com/office/drawing/2014/main" id="{FB3AEE78-EE00-4DD9-8AD2-236AED950B96}"/>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grpSp>
        <p:grpSp>
          <p:nvGrpSpPr>
            <p:cNvPr id="32" name="グループ化 31">
              <a:extLst>
                <a:ext uri="{FF2B5EF4-FFF2-40B4-BE49-F238E27FC236}">
                  <a16:creationId xmlns:a16="http://schemas.microsoft.com/office/drawing/2014/main" id="{DBBFB59E-D60F-4E1D-A5EF-932380975E6B}"/>
                </a:ext>
              </a:extLst>
            </p:cNvPr>
            <p:cNvGrpSpPr/>
            <p:nvPr/>
          </p:nvGrpSpPr>
          <p:grpSpPr>
            <a:xfrm>
              <a:off x="8903242" y="1811375"/>
              <a:ext cx="337943" cy="468637"/>
              <a:chOff x="3124200" y="2133600"/>
              <a:chExt cx="1371600" cy="2286000"/>
            </a:xfrm>
            <a:grpFill/>
          </p:grpSpPr>
          <p:sp>
            <p:nvSpPr>
              <p:cNvPr id="87" name="Oval 21">
                <a:extLst>
                  <a:ext uri="{FF2B5EF4-FFF2-40B4-BE49-F238E27FC236}">
                    <a16:creationId xmlns:a16="http://schemas.microsoft.com/office/drawing/2014/main" id="{006B9384-7BBF-46CB-8DCE-0E9C97864609}"/>
                  </a:ext>
                </a:extLst>
              </p:cNvPr>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88" name="Rectangle 22">
                <a:extLst>
                  <a:ext uri="{FF2B5EF4-FFF2-40B4-BE49-F238E27FC236}">
                    <a16:creationId xmlns:a16="http://schemas.microsoft.com/office/drawing/2014/main" id="{5264ADB7-C2E8-476E-BC6D-CFA721601DE1}"/>
                  </a:ext>
                </a:extLst>
              </p:cNvPr>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89" name="AutoShape 24">
                <a:extLst>
                  <a:ext uri="{FF2B5EF4-FFF2-40B4-BE49-F238E27FC236}">
                    <a16:creationId xmlns:a16="http://schemas.microsoft.com/office/drawing/2014/main" id="{E86BC2F1-B82D-4D60-88BF-A94851AC6BBA}"/>
                  </a:ext>
                </a:extLst>
              </p:cNvPr>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90" name="Line 25">
                <a:extLst>
                  <a:ext uri="{FF2B5EF4-FFF2-40B4-BE49-F238E27FC236}">
                    <a16:creationId xmlns:a16="http://schemas.microsoft.com/office/drawing/2014/main" id="{DB40F25E-8178-4DBB-B977-4B607642ED37}"/>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91" name="Line 26">
                <a:extLst>
                  <a:ext uri="{FF2B5EF4-FFF2-40B4-BE49-F238E27FC236}">
                    <a16:creationId xmlns:a16="http://schemas.microsoft.com/office/drawing/2014/main" id="{F4D0E8F9-3082-4728-A282-D364DCA92693}"/>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grpSp>
        <p:grpSp>
          <p:nvGrpSpPr>
            <p:cNvPr id="33" name="グループ化 32">
              <a:extLst>
                <a:ext uri="{FF2B5EF4-FFF2-40B4-BE49-F238E27FC236}">
                  <a16:creationId xmlns:a16="http://schemas.microsoft.com/office/drawing/2014/main" id="{A1A842DF-7A52-44C4-9B71-F2887804AF5C}"/>
                </a:ext>
              </a:extLst>
            </p:cNvPr>
            <p:cNvGrpSpPr/>
            <p:nvPr/>
          </p:nvGrpSpPr>
          <p:grpSpPr>
            <a:xfrm>
              <a:off x="8657798" y="1477604"/>
              <a:ext cx="337943" cy="468637"/>
              <a:chOff x="3124200" y="2133600"/>
              <a:chExt cx="1371600" cy="2286000"/>
            </a:xfrm>
            <a:grpFill/>
          </p:grpSpPr>
          <p:sp>
            <p:nvSpPr>
              <p:cNvPr id="82" name="Oval 21">
                <a:extLst>
                  <a:ext uri="{FF2B5EF4-FFF2-40B4-BE49-F238E27FC236}">
                    <a16:creationId xmlns:a16="http://schemas.microsoft.com/office/drawing/2014/main" id="{D8D36BEA-64D7-4470-A7AA-BD19F2B371F5}"/>
                  </a:ext>
                </a:extLst>
              </p:cNvPr>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83" name="Rectangle 22">
                <a:extLst>
                  <a:ext uri="{FF2B5EF4-FFF2-40B4-BE49-F238E27FC236}">
                    <a16:creationId xmlns:a16="http://schemas.microsoft.com/office/drawing/2014/main" id="{BB51CE9E-DC9E-4234-BA87-5FB13091CEDB}"/>
                  </a:ext>
                </a:extLst>
              </p:cNvPr>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84" name="AutoShape 24">
                <a:extLst>
                  <a:ext uri="{FF2B5EF4-FFF2-40B4-BE49-F238E27FC236}">
                    <a16:creationId xmlns:a16="http://schemas.microsoft.com/office/drawing/2014/main" id="{24D14811-3828-43D4-ACC6-1476A3C3842C}"/>
                  </a:ext>
                </a:extLst>
              </p:cNvPr>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85" name="Line 25">
                <a:extLst>
                  <a:ext uri="{FF2B5EF4-FFF2-40B4-BE49-F238E27FC236}">
                    <a16:creationId xmlns:a16="http://schemas.microsoft.com/office/drawing/2014/main" id="{2E163C66-D76B-4439-BAC5-92BA8523524F}"/>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86" name="Line 26">
                <a:extLst>
                  <a:ext uri="{FF2B5EF4-FFF2-40B4-BE49-F238E27FC236}">
                    <a16:creationId xmlns:a16="http://schemas.microsoft.com/office/drawing/2014/main" id="{9FC9006D-85DD-415B-B181-28CE7B835D51}"/>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grpSp>
        <p:grpSp>
          <p:nvGrpSpPr>
            <p:cNvPr id="34" name="グループ化 33">
              <a:extLst>
                <a:ext uri="{FF2B5EF4-FFF2-40B4-BE49-F238E27FC236}">
                  <a16:creationId xmlns:a16="http://schemas.microsoft.com/office/drawing/2014/main" id="{D7A99BA2-CC41-4AF9-95AB-8E066E24B86F}"/>
                </a:ext>
              </a:extLst>
            </p:cNvPr>
            <p:cNvGrpSpPr/>
            <p:nvPr/>
          </p:nvGrpSpPr>
          <p:grpSpPr>
            <a:xfrm>
              <a:off x="8241870" y="1453456"/>
              <a:ext cx="337943" cy="468637"/>
              <a:chOff x="3124200" y="2133600"/>
              <a:chExt cx="1371600" cy="2286000"/>
            </a:xfrm>
            <a:grpFill/>
          </p:grpSpPr>
          <p:sp>
            <p:nvSpPr>
              <p:cNvPr id="77" name="Oval 21">
                <a:extLst>
                  <a:ext uri="{FF2B5EF4-FFF2-40B4-BE49-F238E27FC236}">
                    <a16:creationId xmlns:a16="http://schemas.microsoft.com/office/drawing/2014/main" id="{7495DA32-2048-4A9B-98AE-8E56073F679C}"/>
                  </a:ext>
                </a:extLst>
              </p:cNvPr>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78" name="Rectangle 22">
                <a:extLst>
                  <a:ext uri="{FF2B5EF4-FFF2-40B4-BE49-F238E27FC236}">
                    <a16:creationId xmlns:a16="http://schemas.microsoft.com/office/drawing/2014/main" id="{A8F036C4-AB46-4A8B-A146-B87DA84322BA}"/>
                  </a:ext>
                </a:extLst>
              </p:cNvPr>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79" name="AutoShape 24">
                <a:extLst>
                  <a:ext uri="{FF2B5EF4-FFF2-40B4-BE49-F238E27FC236}">
                    <a16:creationId xmlns:a16="http://schemas.microsoft.com/office/drawing/2014/main" id="{11A47BF3-A389-4662-9987-4F8145EAE490}"/>
                  </a:ext>
                </a:extLst>
              </p:cNvPr>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80" name="Line 25">
                <a:extLst>
                  <a:ext uri="{FF2B5EF4-FFF2-40B4-BE49-F238E27FC236}">
                    <a16:creationId xmlns:a16="http://schemas.microsoft.com/office/drawing/2014/main" id="{9AA4368A-D6CA-4A17-AFA1-7490763C9D58}"/>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81" name="Line 26">
                <a:extLst>
                  <a:ext uri="{FF2B5EF4-FFF2-40B4-BE49-F238E27FC236}">
                    <a16:creationId xmlns:a16="http://schemas.microsoft.com/office/drawing/2014/main" id="{3F5E0DE1-EE04-471E-AB6C-CBEAFBCE8316}"/>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grpSp>
        <p:grpSp>
          <p:nvGrpSpPr>
            <p:cNvPr id="35" name="グループ化 34">
              <a:extLst>
                <a:ext uri="{FF2B5EF4-FFF2-40B4-BE49-F238E27FC236}">
                  <a16:creationId xmlns:a16="http://schemas.microsoft.com/office/drawing/2014/main" id="{A629CD68-BDFD-4856-B04B-CD65506DDA1A}"/>
                </a:ext>
              </a:extLst>
            </p:cNvPr>
            <p:cNvGrpSpPr/>
            <p:nvPr/>
          </p:nvGrpSpPr>
          <p:grpSpPr>
            <a:xfrm>
              <a:off x="7816558" y="1419445"/>
              <a:ext cx="337943" cy="468637"/>
              <a:chOff x="3124200" y="2133600"/>
              <a:chExt cx="1371600" cy="2286000"/>
            </a:xfrm>
            <a:grpFill/>
          </p:grpSpPr>
          <p:sp>
            <p:nvSpPr>
              <p:cNvPr id="72" name="Oval 21">
                <a:extLst>
                  <a:ext uri="{FF2B5EF4-FFF2-40B4-BE49-F238E27FC236}">
                    <a16:creationId xmlns:a16="http://schemas.microsoft.com/office/drawing/2014/main" id="{ABD866B7-4630-472C-9100-7DF853E6CAD3}"/>
                  </a:ext>
                </a:extLst>
              </p:cNvPr>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73" name="Rectangle 22">
                <a:extLst>
                  <a:ext uri="{FF2B5EF4-FFF2-40B4-BE49-F238E27FC236}">
                    <a16:creationId xmlns:a16="http://schemas.microsoft.com/office/drawing/2014/main" id="{7CDA5D92-D102-4665-AD09-EAD9702F4D12}"/>
                  </a:ext>
                </a:extLst>
              </p:cNvPr>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74" name="AutoShape 24">
                <a:extLst>
                  <a:ext uri="{FF2B5EF4-FFF2-40B4-BE49-F238E27FC236}">
                    <a16:creationId xmlns:a16="http://schemas.microsoft.com/office/drawing/2014/main" id="{0F90C061-F93F-4D79-9F9C-B3DDBA8CC7DD}"/>
                  </a:ext>
                </a:extLst>
              </p:cNvPr>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75" name="Line 25">
                <a:extLst>
                  <a:ext uri="{FF2B5EF4-FFF2-40B4-BE49-F238E27FC236}">
                    <a16:creationId xmlns:a16="http://schemas.microsoft.com/office/drawing/2014/main" id="{38E93E0C-24BA-43FD-9D0F-57105E8DAD3C}"/>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76" name="Line 26">
                <a:extLst>
                  <a:ext uri="{FF2B5EF4-FFF2-40B4-BE49-F238E27FC236}">
                    <a16:creationId xmlns:a16="http://schemas.microsoft.com/office/drawing/2014/main" id="{4EF2D75C-1F5B-4674-9B57-2C1767D21519}"/>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grpSp>
        <p:grpSp>
          <p:nvGrpSpPr>
            <p:cNvPr id="36" name="グループ化 35">
              <a:extLst>
                <a:ext uri="{FF2B5EF4-FFF2-40B4-BE49-F238E27FC236}">
                  <a16:creationId xmlns:a16="http://schemas.microsoft.com/office/drawing/2014/main" id="{E9E9F35A-3965-479A-B245-25D572D87261}"/>
                </a:ext>
              </a:extLst>
            </p:cNvPr>
            <p:cNvGrpSpPr/>
            <p:nvPr/>
          </p:nvGrpSpPr>
          <p:grpSpPr>
            <a:xfrm>
              <a:off x="8439758" y="1790029"/>
              <a:ext cx="337943" cy="468637"/>
              <a:chOff x="3124200" y="2133600"/>
              <a:chExt cx="1371600" cy="2286000"/>
            </a:xfrm>
            <a:grpFill/>
          </p:grpSpPr>
          <p:sp>
            <p:nvSpPr>
              <p:cNvPr id="67" name="Oval 21">
                <a:extLst>
                  <a:ext uri="{FF2B5EF4-FFF2-40B4-BE49-F238E27FC236}">
                    <a16:creationId xmlns:a16="http://schemas.microsoft.com/office/drawing/2014/main" id="{3441B263-5A7C-4E8D-B633-61A10D2C5744}"/>
                  </a:ext>
                </a:extLst>
              </p:cNvPr>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68" name="Rectangle 22">
                <a:extLst>
                  <a:ext uri="{FF2B5EF4-FFF2-40B4-BE49-F238E27FC236}">
                    <a16:creationId xmlns:a16="http://schemas.microsoft.com/office/drawing/2014/main" id="{D903B2B3-B849-4968-BB95-09CA926011B0}"/>
                  </a:ext>
                </a:extLst>
              </p:cNvPr>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69" name="AutoShape 24">
                <a:extLst>
                  <a:ext uri="{FF2B5EF4-FFF2-40B4-BE49-F238E27FC236}">
                    <a16:creationId xmlns:a16="http://schemas.microsoft.com/office/drawing/2014/main" id="{8B9FFD1A-41A9-42FF-853C-05DF38B6DDE8}"/>
                  </a:ext>
                </a:extLst>
              </p:cNvPr>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70" name="Line 25">
                <a:extLst>
                  <a:ext uri="{FF2B5EF4-FFF2-40B4-BE49-F238E27FC236}">
                    <a16:creationId xmlns:a16="http://schemas.microsoft.com/office/drawing/2014/main" id="{09286BC0-D0F8-4962-8852-7E68ED4AF9F1}"/>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71" name="Line 26">
                <a:extLst>
                  <a:ext uri="{FF2B5EF4-FFF2-40B4-BE49-F238E27FC236}">
                    <a16:creationId xmlns:a16="http://schemas.microsoft.com/office/drawing/2014/main" id="{D4C54697-E9C0-4F06-83BC-6A3EBD578932}"/>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grpSp>
        <p:grpSp>
          <p:nvGrpSpPr>
            <p:cNvPr id="37" name="グループ化 36">
              <a:extLst>
                <a:ext uri="{FF2B5EF4-FFF2-40B4-BE49-F238E27FC236}">
                  <a16:creationId xmlns:a16="http://schemas.microsoft.com/office/drawing/2014/main" id="{5E8CC8BA-59E5-43CF-8058-5CBBD357799C}"/>
                </a:ext>
              </a:extLst>
            </p:cNvPr>
            <p:cNvGrpSpPr/>
            <p:nvPr/>
          </p:nvGrpSpPr>
          <p:grpSpPr>
            <a:xfrm>
              <a:off x="8657798" y="2139918"/>
              <a:ext cx="337943" cy="468637"/>
              <a:chOff x="3124200" y="2133600"/>
              <a:chExt cx="1371600" cy="2286000"/>
            </a:xfrm>
            <a:grpFill/>
          </p:grpSpPr>
          <p:sp>
            <p:nvSpPr>
              <p:cNvPr id="62" name="Oval 21">
                <a:extLst>
                  <a:ext uri="{FF2B5EF4-FFF2-40B4-BE49-F238E27FC236}">
                    <a16:creationId xmlns:a16="http://schemas.microsoft.com/office/drawing/2014/main" id="{04AE7EA6-63E5-4727-BF00-BD5821356BB8}"/>
                  </a:ext>
                </a:extLst>
              </p:cNvPr>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63" name="Rectangle 22">
                <a:extLst>
                  <a:ext uri="{FF2B5EF4-FFF2-40B4-BE49-F238E27FC236}">
                    <a16:creationId xmlns:a16="http://schemas.microsoft.com/office/drawing/2014/main" id="{428476AA-E73F-4772-8C3D-6F41BEECD4D5}"/>
                  </a:ext>
                </a:extLst>
              </p:cNvPr>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64" name="AutoShape 24">
                <a:extLst>
                  <a:ext uri="{FF2B5EF4-FFF2-40B4-BE49-F238E27FC236}">
                    <a16:creationId xmlns:a16="http://schemas.microsoft.com/office/drawing/2014/main" id="{D6FC0F90-358C-4C68-8051-AA21D64FC3FE}"/>
                  </a:ext>
                </a:extLst>
              </p:cNvPr>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65" name="Line 25">
                <a:extLst>
                  <a:ext uri="{FF2B5EF4-FFF2-40B4-BE49-F238E27FC236}">
                    <a16:creationId xmlns:a16="http://schemas.microsoft.com/office/drawing/2014/main" id="{8BDEACFA-5C2B-4C2B-A05D-A0D66B333C38}"/>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66" name="Line 26">
                <a:extLst>
                  <a:ext uri="{FF2B5EF4-FFF2-40B4-BE49-F238E27FC236}">
                    <a16:creationId xmlns:a16="http://schemas.microsoft.com/office/drawing/2014/main" id="{C4BEC55E-EF5A-4538-8484-FA8D40028CAE}"/>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grpSp>
        <p:grpSp>
          <p:nvGrpSpPr>
            <p:cNvPr id="38" name="グループ化 37">
              <a:extLst>
                <a:ext uri="{FF2B5EF4-FFF2-40B4-BE49-F238E27FC236}">
                  <a16:creationId xmlns:a16="http://schemas.microsoft.com/office/drawing/2014/main" id="{D151884E-45F2-4608-A711-1EE06F5C4138}"/>
                </a:ext>
              </a:extLst>
            </p:cNvPr>
            <p:cNvGrpSpPr/>
            <p:nvPr/>
          </p:nvGrpSpPr>
          <p:grpSpPr>
            <a:xfrm>
              <a:off x="8043982" y="1783415"/>
              <a:ext cx="337943" cy="468637"/>
              <a:chOff x="3124200" y="2133600"/>
              <a:chExt cx="1371600" cy="2286000"/>
            </a:xfrm>
            <a:grpFill/>
          </p:grpSpPr>
          <p:sp>
            <p:nvSpPr>
              <p:cNvPr id="57" name="Rectangle 22">
                <a:extLst>
                  <a:ext uri="{FF2B5EF4-FFF2-40B4-BE49-F238E27FC236}">
                    <a16:creationId xmlns:a16="http://schemas.microsoft.com/office/drawing/2014/main" id="{0B0B92B8-0CF6-4171-859F-FED53352CAFC}"/>
                  </a:ext>
                </a:extLst>
              </p:cNvPr>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58" name="Oval 21">
                <a:extLst>
                  <a:ext uri="{FF2B5EF4-FFF2-40B4-BE49-F238E27FC236}">
                    <a16:creationId xmlns:a16="http://schemas.microsoft.com/office/drawing/2014/main" id="{51985E60-20B3-40C5-BD5A-23064361973F}"/>
                  </a:ext>
                </a:extLst>
              </p:cNvPr>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59" name="AutoShape 24">
                <a:extLst>
                  <a:ext uri="{FF2B5EF4-FFF2-40B4-BE49-F238E27FC236}">
                    <a16:creationId xmlns:a16="http://schemas.microsoft.com/office/drawing/2014/main" id="{3714EE33-3A7A-4C4C-9774-39025B49A8E6}"/>
                  </a:ext>
                </a:extLst>
              </p:cNvPr>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60" name="Line 25">
                <a:extLst>
                  <a:ext uri="{FF2B5EF4-FFF2-40B4-BE49-F238E27FC236}">
                    <a16:creationId xmlns:a16="http://schemas.microsoft.com/office/drawing/2014/main" id="{E8B93374-EDD5-402B-AF06-01B77C5B38D3}"/>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61" name="Line 26">
                <a:extLst>
                  <a:ext uri="{FF2B5EF4-FFF2-40B4-BE49-F238E27FC236}">
                    <a16:creationId xmlns:a16="http://schemas.microsoft.com/office/drawing/2014/main" id="{7901E654-B6C9-423E-9280-F9437209A105}"/>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grpSp>
        <p:grpSp>
          <p:nvGrpSpPr>
            <p:cNvPr id="39" name="グループ化 38">
              <a:extLst>
                <a:ext uri="{FF2B5EF4-FFF2-40B4-BE49-F238E27FC236}">
                  <a16:creationId xmlns:a16="http://schemas.microsoft.com/office/drawing/2014/main" id="{84529358-D3DE-4ED3-8625-D3DC476A10FB}"/>
                </a:ext>
              </a:extLst>
            </p:cNvPr>
            <p:cNvGrpSpPr/>
            <p:nvPr/>
          </p:nvGrpSpPr>
          <p:grpSpPr>
            <a:xfrm>
              <a:off x="7666361" y="1800446"/>
              <a:ext cx="337943" cy="468637"/>
              <a:chOff x="3124200" y="2133600"/>
              <a:chExt cx="1371600" cy="2286000"/>
            </a:xfrm>
            <a:grpFill/>
          </p:grpSpPr>
          <p:sp>
            <p:nvSpPr>
              <p:cNvPr id="52" name="Oval 21">
                <a:extLst>
                  <a:ext uri="{FF2B5EF4-FFF2-40B4-BE49-F238E27FC236}">
                    <a16:creationId xmlns:a16="http://schemas.microsoft.com/office/drawing/2014/main" id="{D529D4EF-DD7F-4351-8E0C-7701CD4C46D3}"/>
                  </a:ext>
                </a:extLst>
              </p:cNvPr>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53" name="Rectangle 22">
                <a:extLst>
                  <a:ext uri="{FF2B5EF4-FFF2-40B4-BE49-F238E27FC236}">
                    <a16:creationId xmlns:a16="http://schemas.microsoft.com/office/drawing/2014/main" id="{16A39DBB-194C-4EDF-9D50-39C9BA3D8F16}"/>
                  </a:ext>
                </a:extLst>
              </p:cNvPr>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54" name="AutoShape 24">
                <a:extLst>
                  <a:ext uri="{FF2B5EF4-FFF2-40B4-BE49-F238E27FC236}">
                    <a16:creationId xmlns:a16="http://schemas.microsoft.com/office/drawing/2014/main" id="{80AFAC65-653B-498C-AE13-B0275E5CDF42}"/>
                  </a:ext>
                </a:extLst>
              </p:cNvPr>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55" name="Line 25">
                <a:extLst>
                  <a:ext uri="{FF2B5EF4-FFF2-40B4-BE49-F238E27FC236}">
                    <a16:creationId xmlns:a16="http://schemas.microsoft.com/office/drawing/2014/main" id="{8FF06350-CC6F-4D9A-A765-836BDB6D2DFA}"/>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56" name="Line 26">
                <a:extLst>
                  <a:ext uri="{FF2B5EF4-FFF2-40B4-BE49-F238E27FC236}">
                    <a16:creationId xmlns:a16="http://schemas.microsoft.com/office/drawing/2014/main" id="{EE59194E-FCB1-465E-88DC-321E0237CD55}"/>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grpSp>
        <p:grpSp>
          <p:nvGrpSpPr>
            <p:cNvPr id="40" name="グループ化 39">
              <a:extLst>
                <a:ext uri="{FF2B5EF4-FFF2-40B4-BE49-F238E27FC236}">
                  <a16:creationId xmlns:a16="http://schemas.microsoft.com/office/drawing/2014/main" id="{78033BD2-000C-4B48-8367-5A7C82404883}"/>
                </a:ext>
              </a:extLst>
            </p:cNvPr>
            <p:cNvGrpSpPr/>
            <p:nvPr/>
          </p:nvGrpSpPr>
          <p:grpSpPr>
            <a:xfrm>
              <a:off x="8285488" y="2119066"/>
              <a:ext cx="337943" cy="468637"/>
              <a:chOff x="3124200" y="2133600"/>
              <a:chExt cx="1371600" cy="2286000"/>
            </a:xfrm>
            <a:grpFill/>
          </p:grpSpPr>
          <p:sp>
            <p:nvSpPr>
              <p:cNvPr id="47" name="Oval 21">
                <a:extLst>
                  <a:ext uri="{FF2B5EF4-FFF2-40B4-BE49-F238E27FC236}">
                    <a16:creationId xmlns:a16="http://schemas.microsoft.com/office/drawing/2014/main" id="{32A3F23E-0FC7-499E-8530-C90322BE32ED}"/>
                  </a:ext>
                </a:extLst>
              </p:cNvPr>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48" name="Rectangle 22">
                <a:extLst>
                  <a:ext uri="{FF2B5EF4-FFF2-40B4-BE49-F238E27FC236}">
                    <a16:creationId xmlns:a16="http://schemas.microsoft.com/office/drawing/2014/main" id="{BA7383B1-E6C2-4304-88B6-11A74322FA28}"/>
                  </a:ext>
                </a:extLst>
              </p:cNvPr>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49" name="AutoShape 24">
                <a:extLst>
                  <a:ext uri="{FF2B5EF4-FFF2-40B4-BE49-F238E27FC236}">
                    <a16:creationId xmlns:a16="http://schemas.microsoft.com/office/drawing/2014/main" id="{C3142A7D-C947-46F3-958C-E88E9099CA10}"/>
                  </a:ext>
                </a:extLst>
              </p:cNvPr>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50" name="Line 25">
                <a:extLst>
                  <a:ext uri="{FF2B5EF4-FFF2-40B4-BE49-F238E27FC236}">
                    <a16:creationId xmlns:a16="http://schemas.microsoft.com/office/drawing/2014/main" id="{34539E43-4023-475F-B303-BC7E603208E1}"/>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51" name="Line 26">
                <a:extLst>
                  <a:ext uri="{FF2B5EF4-FFF2-40B4-BE49-F238E27FC236}">
                    <a16:creationId xmlns:a16="http://schemas.microsoft.com/office/drawing/2014/main" id="{F5D0E77C-77AD-4D0F-B572-F2505AC357DC}"/>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grpSp>
        <p:grpSp>
          <p:nvGrpSpPr>
            <p:cNvPr id="41" name="グループ化 40">
              <a:extLst>
                <a:ext uri="{FF2B5EF4-FFF2-40B4-BE49-F238E27FC236}">
                  <a16:creationId xmlns:a16="http://schemas.microsoft.com/office/drawing/2014/main" id="{A19A4BE4-4E94-46EB-BDCA-0A037BBA7721}"/>
                </a:ext>
              </a:extLst>
            </p:cNvPr>
            <p:cNvGrpSpPr/>
            <p:nvPr/>
          </p:nvGrpSpPr>
          <p:grpSpPr>
            <a:xfrm>
              <a:off x="9030108" y="2156580"/>
              <a:ext cx="337943" cy="468637"/>
              <a:chOff x="3124200" y="2133600"/>
              <a:chExt cx="1371600" cy="2286000"/>
            </a:xfrm>
            <a:grpFill/>
          </p:grpSpPr>
          <p:sp>
            <p:nvSpPr>
              <p:cNvPr id="42" name="Oval 21">
                <a:extLst>
                  <a:ext uri="{FF2B5EF4-FFF2-40B4-BE49-F238E27FC236}">
                    <a16:creationId xmlns:a16="http://schemas.microsoft.com/office/drawing/2014/main" id="{B6EA42D6-5290-48F3-8483-D6F57622A574}"/>
                  </a:ext>
                </a:extLst>
              </p:cNvPr>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43" name="Rectangle 22">
                <a:extLst>
                  <a:ext uri="{FF2B5EF4-FFF2-40B4-BE49-F238E27FC236}">
                    <a16:creationId xmlns:a16="http://schemas.microsoft.com/office/drawing/2014/main" id="{46E33027-3C28-4081-9460-BDFC045EBB26}"/>
                  </a:ext>
                </a:extLst>
              </p:cNvPr>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44" name="AutoShape 24">
                <a:extLst>
                  <a:ext uri="{FF2B5EF4-FFF2-40B4-BE49-F238E27FC236}">
                    <a16:creationId xmlns:a16="http://schemas.microsoft.com/office/drawing/2014/main" id="{26CCE2EF-92FB-42F0-97AC-511CB7523481}"/>
                  </a:ext>
                </a:extLst>
              </p:cNvPr>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45" name="Line 25">
                <a:extLst>
                  <a:ext uri="{FF2B5EF4-FFF2-40B4-BE49-F238E27FC236}">
                    <a16:creationId xmlns:a16="http://schemas.microsoft.com/office/drawing/2014/main" id="{D01625A3-5A89-471D-9F17-310B30F424B7}"/>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sp>
            <p:nvSpPr>
              <p:cNvPr id="46" name="Line 26">
                <a:extLst>
                  <a:ext uri="{FF2B5EF4-FFF2-40B4-BE49-F238E27FC236}">
                    <a16:creationId xmlns:a16="http://schemas.microsoft.com/office/drawing/2014/main" id="{6AC0F412-8213-4EAB-A43F-90A355DCA842}"/>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Arial"/>
                  <a:sym typeface="Arial"/>
                  <a:rtl val="0"/>
                </a:endParaRPr>
              </a:p>
            </p:txBody>
          </p:sp>
        </p:grpSp>
      </p:grpSp>
      <p:sp>
        <p:nvSpPr>
          <p:cNvPr id="102" name="円/楕円 2">
            <a:extLst>
              <a:ext uri="{FF2B5EF4-FFF2-40B4-BE49-F238E27FC236}">
                <a16:creationId xmlns:a16="http://schemas.microsoft.com/office/drawing/2014/main" id="{2F116D18-DE30-4CE7-A089-A7C50AF1B2CA}"/>
              </a:ext>
            </a:extLst>
          </p:cNvPr>
          <p:cNvSpPr/>
          <p:nvPr/>
        </p:nvSpPr>
        <p:spPr>
          <a:xfrm>
            <a:off x="1645039" y="3508529"/>
            <a:ext cx="1296450" cy="58164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46" b="1"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sym typeface="Arial"/>
                <a:rtl val="0"/>
              </a:rPr>
              <a:t>多言語活用</a:t>
            </a:r>
          </a:p>
        </p:txBody>
      </p:sp>
      <p:pic>
        <p:nvPicPr>
          <p:cNvPr id="104" name="図 103">
            <a:extLst>
              <a:ext uri="{FF2B5EF4-FFF2-40B4-BE49-F238E27FC236}">
                <a16:creationId xmlns:a16="http://schemas.microsoft.com/office/drawing/2014/main" id="{02EC6D0D-4BC0-4CD6-8EBA-254835D00C9E}"/>
              </a:ext>
            </a:extLst>
          </p:cNvPr>
          <p:cNvPicPr>
            <a:picLocks noChangeAspect="1"/>
          </p:cNvPicPr>
          <p:nvPr/>
        </p:nvPicPr>
        <p:blipFill rotWithShape="1">
          <a:blip r:embed="rId4"/>
          <a:srcRect l="15657" t="11500" r="10061" b="9653"/>
          <a:stretch/>
        </p:blipFill>
        <p:spPr>
          <a:xfrm>
            <a:off x="9234846" y="1925720"/>
            <a:ext cx="1839000" cy="1301366"/>
          </a:xfrm>
          <a:prstGeom prst="rect">
            <a:avLst/>
          </a:prstGeom>
        </p:spPr>
      </p:pic>
      <p:sp>
        <p:nvSpPr>
          <p:cNvPr id="105" name="正方形/長方形 104">
            <a:extLst>
              <a:ext uri="{FF2B5EF4-FFF2-40B4-BE49-F238E27FC236}">
                <a16:creationId xmlns:a16="http://schemas.microsoft.com/office/drawing/2014/main" id="{4DBA7F0A-6AE7-4DAC-B9E3-59020D11BDBD}"/>
              </a:ext>
            </a:extLst>
          </p:cNvPr>
          <p:cNvSpPr/>
          <p:nvPr/>
        </p:nvSpPr>
        <p:spPr>
          <a:xfrm>
            <a:off x="9754442" y="1201875"/>
            <a:ext cx="1785283" cy="55493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Calibri"/>
                <a:ea typeface="ＭＳ Ｐゴシック" panose="020B0600070205080204" pitchFamily="50" charset="-128"/>
                <a:cs typeface="+mn-cs"/>
                <a:sym typeface="Arial"/>
                <a:rtl val="0"/>
              </a:rPr>
              <a:t>育成ツールとして</a:t>
            </a:r>
            <a:endParaRPr kumimoji="0" lang="en-US" altLang="ja-JP" sz="1600" b="1" i="0" u="none" strike="noStrike" kern="0" cap="none" spc="0" normalizeH="0" baseline="0" noProof="0">
              <a:ln>
                <a:noFill/>
              </a:ln>
              <a:solidFill>
                <a:srgbClr val="FFFFFF"/>
              </a:solidFill>
              <a:effectLst/>
              <a:uLnTx/>
              <a:uFillTx/>
              <a:latin typeface="Calibri"/>
              <a:ea typeface="ＭＳ Ｐゴシック" panose="020B0600070205080204" pitchFamily="50" charset="-128"/>
              <a:cs typeface="+mn-cs"/>
              <a:sym typeface="Arial"/>
              <a:rtl val="0"/>
            </a:endParaRPr>
          </a:p>
        </p:txBody>
      </p:sp>
      <p:pic>
        <p:nvPicPr>
          <p:cNvPr id="106" name="図 105">
            <a:extLst>
              <a:ext uri="{FF2B5EF4-FFF2-40B4-BE49-F238E27FC236}">
                <a16:creationId xmlns:a16="http://schemas.microsoft.com/office/drawing/2014/main" id="{584918F9-1D6B-4A6E-98AD-E4CD463B7D29}"/>
              </a:ext>
            </a:extLst>
          </p:cNvPr>
          <p:cNvPicPr>
            <a:picLocks noChangeAspect="1"/>
          </p:cNvPicPr>
          <p:nvPr/>
        </p:nvPicPr>
        <p:blipFill rotWithShape="1">
          <a:blip r:embed="rId5"/>
          <a:srcRect l="34403" t="19168" r="32675" b="11199"/>
          <a:stretch/>
        </p:blipFill>
        <p:spPr>
          <a:xfrm>
            <a:off x="6577627" y="1544177"/>
            <a:ext cx="1080522" cy="1523612"/>
          </a:xfrm>
          <a:prstGeom prst="rect">
            <a:avLst/>
          </a:prstGeom>
        </p:spPr>
      </p:pic>
      <p:pic>
        <p:nvPicPr>
          <p:cNvPr id="107" name="図 106">
            <a:extLst>
              <a:ext uri="{FF2B5EF4-FFF2-40B4-BE49-F238E27FC236}">
                <a16:creationId xmlns:a16="http://schemas.microsoft.com/office/drawing/2014/main" id="{4574A976-2759-4BCF-8396-D1937191C5D5}"/>
              </a:ext>
            </a:extLst>
          </p:cNvPr>
          <p:cNvPicPr>
            <a:picLocks noChangeAspect="1"/>
          </p:cNvPicPr>
          <p:nvPr/>
        </p:nvPicPr>
        <p:blipFill>
          <a:blip r:embed="rId6" cstate="screen">
            <a:clrChange>
              <a:clrFrom>
                <a:srgbClr val="000000">
                  <a:alpha val="0"/>
                </a:srgbClr>
              </a:clrFrom>
              <a:clrTo>
                <a:srgbClr val="000000">
                  <a:alpha val="0"/>
                </a:srgbClr>
              </a:clrTo>
            </a:clrChange>
            <a:duotone>
              <a:prstClr val="black"/>
              <a:srgbClr val="333333">
                <a:tint val="45000"/>
                <a:satMod val="400000"/>
              </a:srgbClr>
            </a:duotone>
            <a:extLst>
              <a:ext uri="{28A0092B-C50C-407E-A947-70E740481C1C}">
                <a14:useLocalDpi xmlns:a14="http://schemas.microsoft.com/office/drawing/2010/main"/>
              </a:ext>
            </a:extLst>
          </a:blip>
          <a:stretch>
            <a:fillRect/>
          </a:stretch>
        </p:blipFill>
        <p:spPr>
          <a:xfrm>
            <a:off x="10647084" y="2047164"/>
            <a:ext cx="1257910" cy="1257910"/>
          </a:xfrm>
          <a:prstGeom prst="rect">
            <a:avLst/>
          </a:prstGeom>
          <a:noFill/>
          <a:ln>
            <a:noFill/>
          </a:ln>
        </p:spPr>
      </p:pic>
      <p:sp>
        <p:nvSpPr>
          <p:cNvPr id="112" name="Shape 309">
            <a:extLst>
              <a:ext uri="{FF2B5EF4-FFF2-40B4-BE49-F238E27FC236}">
                <a16:creationId xmlns:a16="http://schemas.microsoft.com/office/drawing/2014/main" id="{1A186D27-8D4D-4039-ABD6-25935E65511C}"/>
              </a:ext>
            </a:extLst>
          </p:cNvPr>
          <p:cNvSpPr txBox="1"/>
          <p:nvPr/>
        </p:nvSpPr>
        <p:spPr>
          <a:xfrm>
            <a:off x="8050459" y="5089327"/>
            <a:ext cx="3760823" cy="941184"/>
          </a:xfrm>
          <a:prstGeom prst="rect">
            <a:avLst/>
          </a:prstGeom>
          <a:noFill/>
          <a:ln>
            <a:noFill/>
          </a:ln>
        </p:spPr>
        <p:txBody>
          <a:bodyPr lIns="84392" tIns="42185" rIns="84392" bIns="42185" anchor="t" anchorCtr="0">
            <a:noAutofit/>
          </a:bodyPr>
          <a:lstStyle/>
          <a:p>
            <a:pPr marL="263776" marR="0" lvl="0" indent="-263776"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新入社員の特性に合った配属でミスマッチを低減</a:t>
            </a:r>
            <a:endParaRPr kumimoji="0"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endParaRPr>
          </a:p>
          <a:p>
            <a:pPr marL="263776" marR="0" lvl="0" indent="-263776"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リモート環境での</a:t>
            </a:r>
            <a:r>
              <a:rPr kumimoji="0"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1on1</a:t>
            </a:r>
            <a:r>
              <a:rPr kumimoji="0"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での活用による、心理的安全性の確保</a:t>
            </a:r>
            <a:endParaRPr kumimoji="0"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endParaRPr>
          </a:p>
          <a:p>
            <a:pPr marL="263776" marR="0" lvl="0" indent="-263776"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研修での活用を通じた自己理解向上</a:t>
            </a:r>
            <a:endParaRPr kumimoji="0"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endParaRPr>
          </a:p>
          <a:p>
            <a:pPr marL="263776" marR="0" lvl="0" indent="-263776"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endParaRPr>
          </a:p>
          <a:p>
            <a:pPr marL="263776" marR="0" lvl="0" indent="-263776"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endParaRPr>
          </a:p>
        </p:txBody>
      </p:sp>
      <p:sp>
        <p:nvSpPr>
          <p:cNvPr id="114" name="Shape 219">
            <a:extLst>
              <a:ext uri="{FF2B5EF4-FFF2-40B4-BE49-F238E27FC236}">
                <a16:creationId xmlns:a16="http://schemas.microsoft.com/office/drawing/2014/main" id="{F45D16A6-A6B3-47D4-96CA-2FF5C57C9ABC}"/>
              </a:ext>
            </a:extLst>
          </p:cNvPr>
          <p:cNvSpPr txBox="1">
            <a:spLocks noChangeArrowheads="1"/>
          </p:cNvSpPr>
          <p:nvPr/>
        </p:nvSpPr>
        <p:spPr bwMode="auto">
          <a:xfrm>
            <a:off x="242953" y="571086"/>
            <a:ext cx="11408556" cy="473075"/>
          </a:xfrm>
          <a:prstGeom prst="rect">
            <a:avLst/>
          </a:prstGeom>
          <a:noFill/>
          <a:ln>
            <a:noFill/>
          </a:ln>
        </p:spPr>
        <p:txBody>
          <a:bodyPr lIns="84392" tIns="42185" rIns="84392" bIns="42185"/>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ja-JP" altLang="en-US" sz="2000" b="0" i="0" u="none" strike="noStrike" kern="0" cap="none" spc="0" normalizeH="0" baseline="0" noProof="0">
                <a:ln>
                  <a:noFill/>
                </a:ln>
                <a:solidFill>
                  <a:prstClr val="black"/>
                </a:solidFill>
                <a:effectLst/>
                <a:uLnTx/>
                <a:uFillTx/>
                <a:latin typeface="Meiryo UI" pitchFamily="50" charset="-128"/>
                <a:ea typeface="Meiryo UI" pitchFamily="50" charset="-128"/>
                <a:cs typeface="Meiryo UI" pitchFamily="50" charset="-128"/>
                <a:sym typeface="Calibri" pitchFamily="34" charset="0"/>
                <a:rtl val="0"/>
              </a:rPr>
              <a:t>リモート環境下での適正な配属と入社後のリテンションを実現しています</a:t>
            </a:r>
            <a:endParaRPr kumimoji="0" lang="en-US" altLang="ja-JP" sz="2000" b="0" i="0" u="none" strike="noStrike" kern="0" cap="none" spc="0" normalizeH="0" baseline="0" noProof="0">
              <a:ln>
                <a:noFill/>
              </a:ln>
              <a:solidFill>
                <a:prstClr val="black"/>
              </a:solidFill>
              <a:effectLst/>
              <a:uLnTx/>
              <a:uFillTx/>
              <a:latin typeface="Meiryo UI" pitchFamily="50" charset="-128"/>
              <a:ea typeface="Meiryo UI" pitchFamily="50" charset="-128"/>
              <a:cs typeface="Meiryo UI" pitchFamily="50" charset="-128"/>
              <a:sym typeface="Calibri" pitchFamily="34" charset="0"/>
              <a:rtl val="0"/>
            </a:endParaRPr>
          </a:p>
        </p:txBody>
      </p:sp>
      <p:sp>
        <p:nvSpPr>
          <p:cNvPr id="115" name="矢印: 右 114">
            <a:extLst>
              <a:ext uri="{FF2B5EF4-FFF2-40B4-BE49-F238E27FC236}">
                <a16:creationId xmlns:a16="http://schemas.microsoft.com/office/drawing/2014/main" id="{542EE42F-9ACB-46F8-A2F8-AFB55352F851}"/>
              </a:ext>
            </a:extLst>
          </p:cNvPr>
          <p:cNvSpPr/>
          <p:nvPr/>
        </p:nvSpPr>
        <p:spPr>
          <a:xfrm>
            <a:off x="5605829" y="2310724"/>
            <a:ext cx="847725" cy="68897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116" name="ホームベース 49">
            <a:extLst>
              <a:ext uri="{FF2B5EF4-FFF2-40B4-BE49-F238E27FC236}">
                <a16:creationId xmlns:a16="http://schemas.microsoft.com/office/drawing/2014/main" id="{C1232C3F-1B44-49BA-9432-31E52CD28639}"/>
              </a:ext>
            </a:extLst>
          </p:cNvPr>
          <p:cNvSpPr/>
          <p:nvPr/>
        </p:nvSpPr>
        <p:spPr>
          <a:xfrm>
            <a:off x="6282604" y="3605500"/>
            <a:ext cx="2135034" cy="498226"/>
          </a:xfrm>
          <a:prstGeom prst="homePlate">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77"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sym typeface="Arial"/>
                <a:rtl val="0"/>
              </a:rPr>
              <a:t>上司部下</a:t>
            </a:r>
            <a:r>
              <a:rPr kumimoji="0" lang="en-US" altLang="ja-JP" sz="1477"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sym typeface="Arial"/>
                <a:rtl val="0"/>
              </a:rPr>
              <a:t>1on1</a:t>
            </a:r>
            <a:r>
              <a:rPr kumimoji="0" lang="ja-JP" altLang="en-US" sz="1477"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sym typeface="Arial"/>
                <a:rtl val="0"/>
              </a:rPr>
              <a:t>の実施</a:t>
            </a:r>
            <a:endParaRPr kumimoji="0" lang="en-US" altLang="ja-JP" sz="1477"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117" name="Shape 219">
            <a:extLst>
              <a:ext uri="{FF2B5EF4-FFF2-40B4-BE49-F238E27FC236}">
                <a16:creationId xmlns:a16="http://schemas.microsoft.com/office/drawing/2014/main" id="{5A0B597C-EC49-4839-8C54-626D051F03BE}"/>
              </a:ext>
            </a:extLst>
          </p:cNvPr>
          <p:cNvSpPr txBox="1"/>
          <p:nvPr/>
        </p:nvSpPr>
        <p:spPr>
          <a:xfrm>
            <a:off x="194404" y="145705"/>
            <a:ext cx="7619779" cy="465497"/>
          </a:xfrm>
          <a:prstGeom prst="rect">
            <a:avLst/>
          </a:prstGeom>
          <a:noFill/>
          <a:ln>
            <a:noFill/>
          </a:ln>
        </p:spPr>
        <p:txBody>
          <a:bodyPr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ja-JP" altLang="en-US" sz="2000" b="1" i="0" u="none" strike="noStrike" kern="0" cap="none" spc="0" normalizeH="0" baseline="0" noProof="0">
                <a:ln>
                  <a:noFill/>
                </a:ln>
                <a:solidFill>
                  <a:srgbClr val="3BA3AB"/>
                </a:solidFill>
                <a:effectLst/>
                <a:uLnTx/>
                <a:uFillTx/>
                <a:latin typeface="Calibri"/>
                <a:ea typeface="Calibri"/>
                <a:cs typeface="Calibri"/>
                <a:sym typeface="Calibri"/>
                <a:rtl val="0"/>
              </a:rPr>
              <a:t>＜事例：製造機器メーカー＞　　</a:t>
            </a:r>
            <a:r>
              <a:rPr kumimoji="0" lang="ja-JP" altLang="en-US" sz="2000" b="0" i="0" u="none" strike="noStrike" kern="0" cap="none" spc="0" normalizeH="0" baseline="0" noProof="0">
                <a:ln>
                  <a:noFill/>
                </a:ln>
                <a:solidFill>
                  <a:srgbClr val="3BA3AB"/>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　</a:t>
            </a:r>
            <a:endParaRPr kumimoji="0" lang="en-US" altLang="ja-JP" sz="2000" b="0" i="0" u="none" strike="noStrike" kern="1200" cap="none" spc="0" normalizeH="0" baseline="0" noProof="0">
              <a:ln>
                <a:noFill/>
              </a:ln>
              <a:solidFill>
                <a:srgbClr val="4CB8C1"/>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p:txBody>
      </p:sp>
      <p:pic>
        <p:nvPicPr>
          <p:cNvPr id="118" name="図 117">
            <a:extLst>
              <a:ext uri="{FF2B5EF4-FFF2-40B4-BE49-F238E27FC236}">
                <a16:creationId xmlns:a16="http://schemas.microsoft.com/office/drawing/2014/main" id="{931070C8-119D-4210-AB57-E8E5EDEEC1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1423" y="2505221"/>
            <a:ext cx="826550" cy="826550"/>
          </a:xfrm>
          <a:prstGeom prst="rect">
            <a:avLst/>
          </a:prstGeom>
        </p:spPr>
      </p:pic>
      <p:sp>
        <p:nvSpPr>
          <p:cNvPr id="3" name="フッター プレースホルダー 2">
            <a:extLst>
              <a:ext uri="{FF2B5EF4-FFF2-40B4-BE49-F238E27FC236}">
                <a16:creationId xmlns:a16="http://schemas.microsoft.com/office/drawing/2014/main" id="{5EE60D73-BBE7-8A22-10DA-46F9853E835D}"/>
              </a:ext>
            </a:extLst>
          </p:cNvPr>
          <p:cNvSpPr>
            <a:spLocks noGrp="1"/>
          </p:cNvSpPr>
          <p:nvPr>
            <p:ph type="ftr" sz="quarter" idx="11"/>
          </p:nvPr>
        </p:nvSpPr>
        <p:spPr>
          <a:xfrm>
            <a:off x="4165600" y="6599425"/>
            <a:ext cx="3860800" cy="365125"/>
          </a:xfrm>
        </p:spPr>
        <p:txBody>
          <a:bodyPr/>
          <a:lstStyle/>
          <a:p>
            <a:pPr>
              <a:defRPr/>
            </a:pPr>
            <a:r>
              <a:rPr lang="en-US" altLang="ja-JP" sz="1000" dirty="0"/>
              <a:t>Copyright©️ 2023 HRD, Inc. All Rights Reserved. Strictly Confidential.</a:t>
            </a:r>
          </a:p>
        </p:txBody>
      </p:sp>
    </p:spTree>
    <p:extLst>
      <p:ext uri="{BB962C8B-B14F-4D97-AF65-F5344CB8AC3E}">
        <p14:creationId xmlns:p14="http://schemas.microsoft.com/office/powerpoint/2010/main" val="631102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EAFF062-C323-4E4C-8443-A6566516F632}"/>
              </a:ext>
            </a:extLst>
          </p:cNvPr>
          <p:cNvSpPr/>
          <p:nvPr/>
        </p:nvSpPr>
        <p:spPr>
          <a:xfrm>
            <a:off x="0" y="1752600"/>
            <a:ext cx="12192000" cy="266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1555" name="タイトル 3">
            <a:extLst>
              <a:ext uri="{FF2B5EF4-FFF2-40B4-BE49-F238E27FC236}">
                <a16:creationId xmlns:a16="http://schemas.microsoft.com/office/drawing/2014/main" id="{B4BD719E-F4F7-45E9-880F-E219F305919B}"/>
              </a:ext>
            </a:extLst>
          </p:cNvPr>
          <p:cNvSpPr>
            <a:spLocks noGrp="1"/>
          </p:cNvSpPr>
          <p:nvPr>
            <p:ph type="ctrTitle" idx="4294967295"/>
          </p:nvPr>
        </p:nvSpPr>
        <p:spPr>
          <a:xfrm>
            <a:off x="0" y="2351087"/>
            <a:ext cx="12192000" cy="1470025"/>
          </a:xfrm>
        </p:spPr>
        <p:txBody>
          <a:bodyPr/>
          <a:lstStyle/>
          <a:p>
            <a:r>
              <a:rPr kumimoji="1" lang="ja-JP" altLang="en-US" sz="4000" b="1">
                <a:latin typeface="ＭＳ Ｐゴシック" panose="020B0600070205080204" pitchFamily="50" charset="-128"/>
              </a:rPr>
              <a:t>適材配置・組織再編</a:t>
            </a:r>
          </a:p>
        </p:txBody>
      </p:sp>
      <p:sp>
        <p:nvSpPr>
          <p:cNvPr id="2" name="スライド番号プレースホルダー 1">
            <a:extLst>
              <a:ext uri="{FF2B5EF4-FFF2-40B4-BE49-F238E27FC236}">
                <a16:creationId xmlns:a16="http://schemas.microsoft.com/office/drawing/2014/main" id="{D1B19D98-DF2C-405E-AFED-EDCCA99DA71D}"/>
              </a:ext>
            </a:extLst>
          </p:cNvPr>
          <p:cNvSpPr>
            <a:spLocks noGrp="1"/>
          </p:cNvSpPr>
          <p:nvPr>
            <p:ph type="sldNum" sz="quarter" idx="11"/>
          </p:nvPr>
        </p:nvSpPr>
        <p:spPr>
          <a:xfrm>
            <a:off x="7740072" y="6285103"/>
            <a:ext cx="3860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BEF75-FF43-4DF7-B655-4DC0BB50B88E}" type="slidenum">
              <a:rPr kumimoji="0" lang="en-US" altLang="ja-JP" sz="1400" b="0" i="0" u="none" strike="noStrike" kern="1200" cap="none" spc="0" normalizeH="0" baseline="0" noProof="0" dirty="0" smtClean="0">
                <a:ln>
                  <a:noFill/>
                </a:ln>
                <a:solidFill>
                  <a:srgbClr val="898989"/>
                </a:solidFill>
                <a:effectLst/>
                <a:uLnTx/>
                <a:uFillTx/>
                <a:latin typeface="Calibri" panose="020F0502020204030204" pitchFamily="34" charset="0"/>
                <a:ea typeface="ＭＳ Ｐゴシック" panose="020B0600070205080204" pitchFamily="50" charset="-128"/>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ja-JP" sz="14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50" charset="-128"/>
              <a:cs typeface="Calibri"/>
              <a:sym typeface="Calibri"/>
            </a:endParaRPr>
          </a:p>
        </p:txBody>
      </p:sp>
      <p:sp>
        <p:nvSpPr>
          <p:cNvPr id="3" name="フッター プレースホルダー 2">
            <a:extLst>
              <a:ext uri="{FF2B5EF4-FFF2-40B4-BE49-F238E27FC236}">
                <a16:creationId xmlns:a16="http://schemas.microsoft.com/office/drawing/2014/main" id="{9DCA76A4-DD25-D572-218A-016023D142EB}"/>
              </a:ext>
            </a:extLst>
          </p:cNvPr>
          <p:cNvSpPr>
            <a:spLocks noGrp="1"/>
          </p:cNvSpPr>
          <p:nvPr>
            <p:ph type="ftr" idx="11"/>
          </p:nvPr>
        </p:nvSpPr>
        <p:spPr/>
        <p:txBody>
          <a:bodyPr/>
          <a:lstStyle/>
          <a:p>
            <a:r>
              <a:rPr lang="en-US" dirty="0"/>
              <a:t>Copyright©️ 2023 HRD, Inc. All Rights Reserved. Strictly Confidential.</a:t>
            </a:r>
          </a:p>
        </p:txBody>
      </p:sp>
    </p:spTree>
    <p:extLst>
      <p:ext uri="{BB962C8B-B14F-4D97-AF65-F5344CB8AC3E}">
        <p14:creationId xmlns:p14="http://schemas.microsoft.com/office/powerpoint/2010/main" val="3162502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E5BCD049-EFD8-4D69-941E-9B901B0449E7}"/>
              </a:ext>
            </a:extLst>
          </p:cNvPr>
          <p:cNvPicPr>
            <a:picLocks noChangeAspect="1"/>
          </p:cNvPicPr>
          <p:nvPr/>
        </p:nvPicPr>
        <p:blipFill>
          <a:blip r:embed="rId3"/>
          <a:stretch>
            <a:fillRect/>
          </a:stretch>
        </p:blipFill>
        <p:spPr>
          <a:xfrm>
            <a:off x="0" y="1856313"/>
            <a:ext cx="12192000" cy="5006897"/>
          </a:xfrm>
          <a:prstGeom prst="rect">
            <a:avLst/>
          </a:prstGeom>
        </p:spPr>
      </p:pic>
      <p:sp>
        <p:nvSpPr>
          <p:cNvPr id="2" name="スライド番号プレースホルダー 1">
            <a:extLst>
              <a:ext uri="{FF2B5EF4-FFF2-40B4-BE49-F238E27FC236}">
                <a16:creationId xmlns:a16="http://schemas.microsoft.com/office/drawing/2014/main" id="{1E3AE0F5-F48E-40E8-B43C-812B61648CD1}"/>
              </a:ext>
            </a:extLst>
          </p:cNvPr>
          <p:cNvSpPr>
            <a:spLocks noGrp="1"/>
          </p:cNvSpPr>
          <p:nvPr>
            <p:ph type="sldNum"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4CB79-562A-46E1-8054-4C9F45C94D3A}" type="slidenum">
              <a:rPr kumimoji="1" lang="en-US" altLang="ja-JP" sz="1200" b="0" i="0" u="none" strike="noStrike" kern="1200" cap="none" spc="0" normalizeH="0" baseline="0" noProof="0" dirty="0" smtClean="0">
                <a:ln>
                  <a:noFill/>
                </a:ln>
                <a:solidFill>
                  <a:srgbClr val="000000"/>
                </a:solidFill>
                <a:effectLst/>
                <a:uLnTx/>
                <a:uFillTx/>
                <a:latin typeface="Arial"/>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en-US" altLang="ja-JP" sz="12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endParaRPr>
          </a:p>
        </p:txBody>
      </p:sp>
      <p:sp>
        <p:nvSpPr>
          <p:cNvPr id="3" name="テキスト ボックス 25">
            <a:extLst>
              <a:ext uri="{FF2B5EF4-FFF2-40B4-BE49-F238E27FC236}">
                <a16:creationId xmlns:a16="http://schemas.microsoft.com/office/drawing/2014/main" id="{EF1ADB20-AAC5-4708-95F8-7C4549111BEC}"/>
              </a:ext>
            </a:extLst>
          </p:cNvPr>
          <p:cNvSpPr txBox="1">
            <a:spLocks noChangeArrowheads="1"/>
          </p:cNvSpPr>
          <p:nvPr/>
        </p:nvSpPr>
        <p:spPr bwMode="auto">
          <a:xfrm>
            <a:off x="368589" y="93027"/>
            <a:ext cx="1103283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57175" marR="0" lvl="0" indent="-257175" algn="l" defTabSz="685800" rtl="0" eaLnBrk="1" fontAlgn="base" latinLnBrk="0" hangingPunct="1">
              <a:lnSpc>
                <a:spcPct val="100000"/>
              </a:lnSpc>
              <a:spcBef>
                <a:spcPts val="900"/>
              </a:spcBef>
              <a:spcAft>
                <a:spcPct val="0"/>
              </a:spcAft>
              <a:buClrTx/>
              <a:buSzTx/>
              <a:buFont typeface="Wingdings" panose="05000000000000000000" pitchFamily="2" charset="2"/>
              <a:buChar char="n"/>
              <a:tabLst/>
              <a:defRPr/>
            </a:pPr>
            <a:r>
              <a:rPr kumimoji="1" lang="ja-JP" altLang="en-US" sz="2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適材配置・組織再編における企業のニーズ</a:t>
            </a:r>
            <a:endParaRPr kumimoji="1" lang="en-US" altLang="ja-JP" sz="2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7" name="テキスト プレースホルダー 4">
            <a:extLst>
              <a:ext uri="{FF2B5EF4-FFF2-40B4-BE49-F238E27FC236}">
                <a16:creationId xmlns:a16="http://schemas.microsoft.com/office/drawing/2014/main" id="{351C70E6-D32C-4887-9F44-6CC830ABF73F}"/>
              </a:ext>
            </a:extLst>
          </p:cNvPr>
          <p:cNvSpPr txBox="1">
            <a:spLocks/>
          </p:cNvSpPr>
          <p:nvPr/>
        </p:nvSpPr>
        <p:spPr>
          <a:xfrm>
            <a:off x="220122" y="595156"/>
            <a:ext cx="10587425" cy="1090235"/>
          </a:xfrm>
          <a:prstGeom prst="rect">
            <a:avLst/>
          </a:prstGeom>
          <a:noFill/>
          <a:ln>
            <a:noFill/>
          </a:ln>
          <a:effectLst/>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2000" kern="1200">
                <a:solidFill>
                  <a:srgbClr val="4D4D4D"/>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0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市場環境（外部）の変化に対し、今まで以上に組織（内部）も変化が求められます。戦略に応じた組織改変の中で、適材適所を効率的に実現することが機動的で強い組織を作るうえで不可欠です。</a:t>
            </a:r>
            <a:endPar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 name="正方形/長方形 7">
            <a:extLst>
              <a:ext uri="{FF2B5EF4-FFF2-40B4-BE49-F238E27FC236}">
                <a16:creationId xmlns:a16="http://schemas.microsoft.com/office/drawing/2014/main" id="{51E95E46-0CEA-4B26-8F5F-CEADA5C816DD}"/>
              </a:ext>
            </a:extLst>
          </p:cNvPr>
          <p:cNvSpPr/>
          <p:nvPr/>
        </p:nvSpPr>
        <p:spPr>
          <a:xfrm>
            <a:off x="4597058" y="1990538"/>
            <a:ext cx="6289245" cy="1152128"/>
          </a:xfrm>
          <a:prstGeom prst="rect">
            <a:avLst/>
          </a:prstGeom>
          <a:solidFill>
            <a:schemeClr val="bg1">
              <a:alpha val="94000"/>
            </a:schemeClr>
          </a:solidFill>
          <a:ln w="9525" cap="flat" cmpd="sng" algn="ctr">
            <a:solidFill>
              <a:srgbClr val="1F497D">
                <a:lumMod val="40000"/>
                <a:lumOff val="60000"/>
              </a:srgbClr>
            </a:solidFill>
            <a:prstDash val="solid"/>
          </a:ln>
          <a:effectLst/>
        </p:spPr>
        <p:txBody>
          <a:bodyPr rtlCol="0" anchor="t"/>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事業戦略にもとづいた新たな組織改変にあたって、求める組織機能に適した人材を配置する判断材料が欠けている</a:t>
            </a:r>
          </a:p>
        </p:txBody>
      </p:sp>
      <p:sp>
        <p:nvSpPr>
          <p:cNvPr id="11" name="正方形/長方形 10">
            <a:extLst>
              <a:ext uri="{FF2B5EF4-FFF2-40B4-BE49-F238E27FC236}">
                <a16:creationId xmlns:a16="http://schemas.microsoft.com/office/drawing/2014/main" id="{2DBD17D3-8488-4392-8ED4-D54A8D64DB80}"/>
              </a:ext>
            </a:extLst>
          </p:cNvPr>
          <p:cNvSpPr/>
          <p:nvPr/>
        </p:nvSpPr>
        <p:spPr>
          <a:xfrm>
            <a:off x="795291" y="1990537"/>
            <a:ext cx="1499624" cy="4679925"/>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代表的な</a:t>
            </a:r>
            <a:endParaRPr kumimoji="0" lang="en-US" altLang="ja-JP"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背景</a:t>
            </a:r>
          </a:p>
        </p:txBody>
      </p:sp>
      <p:sp>
        <p:nvSpPr>
          <p:cNvPr id="12" name="正方形/長方形 11">
            <a:extLst>
              <a:ext uri="{FF2B5EF4-FFF2-40B4-BE49-F238E27FC236}">
                <a16:creationId xmlns:a16="http://schemas.microsoft.com/office/drawing/2014/main" id="{F05B531D-6C32-4476-A212-9F541101B430}"/>
              </a:ext>
            </a:extLst>
          </p:cNvPr>
          <p:cNvSpPr/>
          <p:nvPr/>
        </p:nvSpPr>
        <p:spPr>
          <a:xfrm>
            <a:off x="2623598" y="1990512"/>
            <a:ext cx="1973458" cy="1152128"/>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戦略に基づく</a:t>
            </a:r>
            <a:endParaRPr kumimoji="0" lang="en-US" altLang="ja-JP"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配置転換</a:t>
            </a:r>
          </a:p>
        </p:txBody>
      </p:sp>
      <p:grpSp>
        <p:nvGrpSpPr>
          <p:cNvPr id="5" name="グループ化 4">
            <a:extLst>
              <a:ext uri="{FF2B5EF4-FFF2-40B4-BE49-F238E27FC236}">
                <a16:creationId xmlns:a16="http://schemas.microsoft.com/office/drawing/2014/main" id="{8FD5834A-5F9A-4BD7-B3FD-83C805AF2197}"/>
              </a:ext>
            </a:extLst>
          </p:cNvPr>
          <p:cNvGrpSpPr/>
          <p:nvPr/>
        </p:nvGrpSpPr>
        <p:grpSpPr>
          <a:xfrm>
            <a:off x="2623598" y="3669489"/>
            <a:ext cx="8262705" cy="1158132"/>
            <a:chOff x="2623598" y="5512330"/>
            <a:chExt cx="8262705" cy="1158132"/>
          </a:xfrm>
        </p:grpSpPr>
        <p:sp>
          <p:nvSpPr>
            <p:cNvPr id="10" name="正方形/長方形 9">
              <a:extLst>
                <a:ext uri="{FF2B5EF4-FFF2-40B4-BE49-F238E27FC236}">
                  <a16:creationId xmlns:a16="http://schemas.microsoft.com/office/drawing/2014/main" id="{C80E3942-024D-4E62-A9E1-CE0C8D024A0B}"/>
                </a:ext>
              </a:extLst>
            </p:cNvPr>
            <p:cNvSpPr/>
            <p:nvPr/>
          </p:nvSpPr>
          <p:spPr>
            <a:xfrm>
              <a:off x="4597058" y="5512330"/>
              <a:ext cx="6289245" cy="1152128"/>
            </a:xfrm>
            <a:prstGeom prst="rect">
              <a:avLst/>
            </a:prstGeom>
            <a:solidFill>
              <a:schemeClr val="bg1">
                <a:alpha val="94000"/>
              </a:schemeClr>
            </a:solidFill>
            <a:ln w="9525" cap="flat" cmpd="sng" algn="ctr">
              <a:solidFill>
                <a:srgbClr val="1F497D">
                  <a:lumMod val="40000"/>
                  <a:lumOff val="60000"/>
                </a:srgbClr>
              </a:solidFill>
              <a:prstDash val="solid"/>
            </a:ln>
            <a:effectLst/>
          </p:spPr>
          <p:txBody>
            <a:bodyPr rtlCol="0" anchor="t"/>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これまで経験・実績のない新たな機能の組織を立ち上げる際に、適した人材を見極める術を知らない</a:t>
              </a:r>
              <a:endParaRPr kumimoji="0" lang="en-US" altLang="ja-JP"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正方形/長方形 12">
              <a:extLst>
                <a:ext uri="{FF2B5EF4-FFF2-40B4-BE49-F238E27FC236}">
                  <a16:creationId xmlns:a16="http://schemas.microsoft.com/office/drawing/2014/main" id="{F5D59599-E099-49EF-8651-A149D53DC7DB}"/>
                </a:ext>
              </a:extLst>
            </p:cNvPr>
            <p:cNvSpPr/>
            <p:nvPr/>
          </p:nvSpPr>
          <p:spPr>
            <a:xfrm>
              <a:off x="2623598" y="5518334"/>
              <a:ext cx="1973458" cy="1152128"/>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新たな組織の</a:t>
              </a:r>
              <a:endParaRPr kumimoji="0" lang="en-US" altLang="ja-JP"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立ち上げ</a:t>
              </a:r>
            </a:p>
          </p:txBody>
        </p:sp>
      </p:grpSp>
      <p:grpSp>
        <p:nvGrpSpPr>
          <p:cNvPr id="4" name="グループ化 3">
            <a:extLst>
              <a:ext uri="{FF2B5EF4-FFF2-40B4-BE49-F238E27FC236}">
                <a16:creationId xmlns:a16="http://schemas.microsoft.com/office/drawing/2014/main" id="{3BFF863F-666A-4F45-ACF6-CD30187F017B}"/>
              </a:ext>
            </a:extLst>
          </p:cNvPr>
          <p:cNvGrpSpPr/>
          <p:nvPr/>
        </p:nvGrpSpPr>
        <p:grpSpPr>
          <a:xfrm>
            <a:off x="2623598" y="5398430"/>
            <a:ext cx="8262705" cy="1178029"/>
            <a:chOff x="2623598" y="3441769"/>
            <a:chExt cx="8262705" cy="1178029"/>
          </a:xfrm>
        </p:grpSpPr>
        <p:sp>
          <p:nvSpPr>
            <p:cNvPr id="9" name="正方形/長方形 8">
              <a:extLst>
                <a:ext uri="{FF2B5EF4-FFF2-40B4-BE49-F238E27FC236}">
                  <a16:creationId xmlns:a16="http://schemas.microsoft.com/office/drawing/2014/main" id="{334E7C14-210E-4505-A684-C0AFEB90ADF4}"/>
                </a:ext>
              </a:extLst>
            </p:cNvPr>
            <p:cNvSpPr/>
            <p:nvPr/>
          </p:nvSpPr>
          <p:spPr>
            <a:xfrm>
              <a:off x="4597058" y="3441769"/>
              <a:ext cx="6289245" cy="1152128"/>
            </a:xfrm>
            <a:prstGeom prst="rect">
              <a:avLst/>
            </a:prstGeom>
            <a:solidFill>
              <a:schemeClr val="bg1">
                <a:alpha val="94000"/>
              </a:schemeClr>
            </a:solidFill>
            <a:ln w="9525" cap="flat" cmpd="sng" algn="ctr">
              <a:solidFill>
                <a:srgbClr val="1F497D">
                  <a:lumMod val="40000"/>
                  <a:lumOff val="60000"/>
                </a:srgbClr>
              </a:solidFill>
              <a:prstDash val="solid"/>
            </a:ln>
            <a:effectLst/>
          </p:spPr>
          <p:txBody>
            <a:bodyPr rtlCol="0" anchor="t"/>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定期的なジョブローテーションが、個々人の特性を考慮せずに行われることで、仕事と個人のミスマッチが起きてしまっている</a:t>
              </a:r>
            </a:p>
          </p:txBody>
        </p:sp>
        <p:sp>
          <p:nvSpPr>
            <p:cNvPr id="14" name="正方形/長方形 13">
              <a:extLst>
                <a:ext uri="{FF2B5EF4-FFF2-40B4-BE49-F238E27FC236}">
                  <a16:creationId xmlns:a16="http://schemas.microsoft.com/office/drawing/2014/main" id="{25E494EA-C6AD-4AED-AE7F-09486F5476BC}"/>
                </a:ext>
              </a:extLst>
            </p:cNvPr>
            <p:cNvSpPr/>
            <p:nvPr/>
          </p:nvSpPr>
          <p:spPr>
            <a:xfrm>
              <a:off x="2623598" y="3467670"/>
              <a:ext cx="1973458" cy="1152128"/>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ジョブローテー</a:t>
              </a:r>
              <a:endParaRPr kumimoji="0" lang="en-US" altLang="ja-JP"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ションの精緻化</a:t>
              </a:r>
              <a:endParaRPr kumimoji="0" lang="en-US" altLang="ja-JP"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6" name="フッター プレースホルダー 5">
            <a:extLst>
              <a:ext uri="{FF2B5EF4-FFF2-40B4-BE49-F238E27FC236}">
                <a16:creationId xmlns:a16="http://schemas.microsoft.com/office/drawing/2014/main" id="{0935223B-BE31-E7EA-6879-7E59BCD43452}"/>
              </a:ext>
            </a:extLst>
          </p:cNvPr>
          <p:cNvSpPr>
            <a:spLocks noGrp="1"/>
          </p:cNvSpPr>
          <p:nvPr>
            <p:ph type="ftr" idx="11"/>
          </p:nvPr>
        </p:nvSpPr>
        <p:spPr>
          <a:xfrm>
            <a:off x="4165600" y="6229030"/>
            <a:ext cx="3860800" cy="365125"/>
          </a:xfrm>
        </p:spPr>
        <p:txBody>
          <a:bodyPr/>
          <a:lstStyle/>
          <a:p>
            <a:r>
              <a:rPr lang="en-US" dirty="0"/>
              <a:t>Copyright©️ 2023 HRD, Inc. All Rights Reserved. Strictly Confidential.</a:t>
            </a:r>
          </a:p>
        </p:txBody>
      </p:sp>
    </p:spTree>
    <p:extLst>
      <p:ext uri="{BB962C8B-B14F-4D97-AF65-F5344CB8AC3E}">
        <p14:creationId xmlns:p14="http://schemas.microsoft.com/office/powerpoint/2010/main" val="282558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94405" y="608058"/>
            <a:ext cx="12192000" cy="369332"/>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800" b="0" i="0" u="none" strike="noStrike" kern="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事業戦略に紐づく重要ポジションをパフォーマンスモデル化し適材配置を実現します</a:t>
            </a:r>
            <a:endParaRPr kumimoji="0" lang="en-US" altLang="ja-JP" sz="1800" b="0" i="0" u="none" strike="noStrike" kern="1200" cap="none" spc="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p:txBody>
      </p:sp>
      <p:sp>
        <p:nvSpPr>
          <p:cNvPr id="4" name="スライド番号プレースホルダー 3">
            <a:extLst>
              <a:ext uri="{FF2B5EF4-FFF2-40B4-BE49-F238E27FC236}">
                <a16:creationId xmlns:a16="http://schemas.microsoft.com/office/drawing/2014/main" id="{EE39AA34-3854-4AA9-8688-16499D1E00A7}"/>
              </a:ext>
            </a:extLst>
          </p:cNvPr>
          <p:cNvSpPr>
            <a:spLocks noGrp="1"/>
          </p:cNvSpPr>
          <p:nvPr>
            <p:ph type="sldNum" idx="12"/>
          </p:nvPr>
        </p:nvSpPr>
        <p:spPr>
          <a:noFill/>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dirty="0">
                <a:ln>
                  <a:noFill/>
                </a:ln>
                <a:solidFill>
                  <a:srgbClr val="888888"/>
                </a:solidFill>
                <a:effectLst/>
                <a:uLnTx/>
                <a:uFillTx/>
                <a:latin typeface="Calibri"/>
                <a:ea typeface="Calibri"/>
                <a:cs typeface="Calibri"/>
                <a:sym typeface="Calibri"/>
                <a:rtl val="0"/>
              </a:rPr>
              <a:pPr marL="0" marR="0" lvl="0" indent="0" algn="r" defTabSz="914400" rtl="0" eaLnBrk="1" fontAlgn="auto" latinLnBrk="0" hangingPunct="1">
                <a:lnSpc>
                  <a:spcPct val="100000"/>
                </a:lnSpc>
                <a:spcBef>
                  <a:spcPts val="0"/>
                </a:spcBef>
                <a:spcAft>
                  <a:spcPts val="0"/>
                </a:spcAft>
                <a:buClrTx/>
                <a:buSzPct val="25000"/>
                <a:buFontTx/>
                <a:buNone/>
                <a:tabLst/>
                <a:defRPr/>
              </a:pPr>
              <a:t>33</a:t>
            </a:fld>
            <a:endParaRPr kumimoji="0" lang="en-US" sz="1200" b="0" i="0" u="none" strike="noStrike" kern="0" cap="none" spc="0" normalizeH="0" baseline="0" noProof="0" dirty="0">
              <a:ln>
                <a:noFill/>
              </a:ln>
              <a:solidFill>
                <a:srgbClr val="888888"/>
              </a:solidFill>
              <a:effectLst/>
              <a:uLnTx/>
              <a:uFillTx/>
              <a:latin typeface="Calibri"/>
              <a:ea typeface="Calibri"/>
              <a:cs typeface="Calibri"/>
              <a:sym typeface="Calibri"/>
              <a:rtl val="0"/>
            </a:endParaRPr>
          </a:p>
        </p:txBody>
      </p:sp>
      <p:sp>
        <p:nvSpPr>
          <p:cNvPr id="251" name="Shape 219">
            <a:extLst>
              <a:ext uri="{FF2B5EF4-FFF2-40B4-BE49-F238E27FC236}">
                <a16:creationId xmlns:a16="http://schemas.microsoft.com/office/drawing/2014/main" id="{A7AF3DAF-3815-4F6D-BEC8-823B01F3BF08}"/>
              </a:ext>
            </a:extLst>
          </p:cNvPr>
          <p:cNvSpPr txBox="1"/>
          <p:nvPr/>
        </p:nvSpPr>
        <p:spPr>
          <a:xfrm>
            <a:off x="287761" y="125260"/>
            <a:ext cx="3748946" cy="465497"/>
          </a:xfrm>
          <a:prstGeom prst="rect">
            <a:avLst/>
          </a:prstGeom>
          <a:noFill/>
          <a:ln>
            <a:noFill/>
          </a:ln>
        </p:spPr>
        <p:txBody>
          <a:bodyPr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ja-JP" altLang="en-US" sz="2000" b="0" i="0" u="none" strike="noStrike" kern="0" cap="none" spc="0" normalizeH="0" baseline="0" noProof="0">
                <a:ln>
                  <a:noFill/>
                </a:ln>
                <a:solidFill>
                  <a:srgbClr val="3BA3AB"/>
                </a:solidFill>
                <a:effectLst/>
                <a:uLnTx/>
                <a:uFillTx/>
                <a:latin typeface="Meiryo UI" panose="020B0604030504040204" pitchFamily="50" charset="-128"/>
                <a:ea typeface="Meiryo UI" panose="020B0604030504040204" pitchFamily="50" charset="-128"/>
                <a:cs typeface="Calibri"/>
                <a:sym typeface="Calibri"/>
                <a:rtl val="0"/>
              </a:rPr>
              <a:t>＜ソリューション骨子＞　　</a:t>
            </a:r>
            <a:r>
              <a:rPr kumimoji="0" lang="ja-JP" altLang="en-US" sz="2000" b="0" i="0" u="none" strike="noStrike" kern="0" cap="none" spc="0" normalizeH="0" baseline="0" noProof="0">
                <a:ln>
                  <a:noFill/>
                </a:ln>
                <a:solidFill>
                  <a:srgbClr val="3BA3AB"/>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　</a:t>
            </a:r>
            <a:endParaRPr kumimoji="0" lang="en-US" altLang="ja-JP" sz="2000" b="0" i="0" u="none" strike="noStrike" kern="1200" cap="none" spc="0" normalizeH="0" baseline="0" noProof="0">
              <a:ln>
                <a:noFill/>
              </a:ln>
              <a:solidFill>
                <a:srgbClr val="4CB8C1"/>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US" sz="2400" b="1" i="0" u="none" strike="noStrike" kern="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Calibri"/>
              <a:sym typeface="Calibri"/>
              <a:rtl val="0"/>
            </a:endParaRPr>
          </a:p>
        </p:txBody>
      </p:sp>
      <p:grpSp>
        <p:nvGrpSpPr>
          <p:cNvPr id="9" name="グループ化 8">
            <a:extLst>
              <a:ext uri="{FF2B5EF4-FFF2-40B4-BE49-F238E27FC236}">
                <a16:creationId xmlns:a16="http://schemas.microsoft.com/office/drawing/2014/main" id="{D2DE3BFE-3F2D-42A2-9A00-09944A97642D}"/>
              </a:ext>
            </a:extLst>
          </p:cNvPr>
          <p:cNvGrpSpPr/>
          <p:nvPr/>
        </p:nvGrpSpPr>
        <p:grpSpPr>
          <a:xfrm>
            <a:off x="3477908" y="5572776"/>
            <a:ext cx="1787236" cy="450142"/>
            <a:chOff x="4442824" y="5839040"/>
            <a:chExt cx="1787236" cy="450142"/>
          </a:xfrm>
        </p:grpSpPr>
        <p:pic>
          <p:nvPicPr>
            <p:cNvPr id="50" name="図 49">
              <a:extLst>
                <a:ext uri="{FF2B5EF4-FFF2-40B4-BE49-F238E27FC236}">
                  <a16:creationId xmlns:a16="http://schemas.microsoft.com/office/drawing/2014/main" id="{A0A7098B-80DF-4CEF-9EDA-E40000CD8A0D}"/>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4442824" y="5843134"/>
              <a:ext cx="648411" cy="433856"/>
            </a:xfrm>
            <a:prstGeom prst="rect">
              <a:avLst/>
            </a:prstGeom>
          </p:spPr>
        </p:pic>
        <p:pic>
          <p:nvPicPr>
            <p:cNvPr id="51" name="図 50">
              <a:extLst>
                <a:ext uri="{FF2B5EF4-FFF2-40B4-BE49-F238E27FC236}">
                  <a16:creationId xmlns:a16="http://schemas.microsoft.com/office/drawing/2014/main" id="{30E77035-120B-4611-BB5D-8CB307CF4F3C}"/>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4839943" y="5839040"/>
              <a:ext cx="654876" cy="438182"/>
            </a:xfrm>
            <a:prstGeom prst="rect">
              <a:avLst/>
            </a:prstGeom>
          </p:spPr>
        </p:pic>
        <p:pic>
          <p:nvPicPr>
            <p:cNvPr id="52" name="図 51">
              <a:extLst>
                <a:ext uri="{FF2B5EF4-FFF2-40B4-BE49-F238E27FC236}">
                  <a16:creationId xmlns:a16="http://schemas.microsoft.com/office/drawing/2014/main" id="{2DAE8A5C-6379-41EE-92FB-2055BF2D374F}"/>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5232949" y="5847431"/>
              <a:ext cx="648411" cy="433856"/>
            </a:xfrm>
            <a:prstGeom prst="rect">
              <a:avLst/>
            </a:prstGeom>
          </p:spPr>
        </p:pic>
        <p:pic>
          <p:nvPicPr>
            <p:cNvPr id="53" name="図 52">
              <a:extLst>
                <a:ext uri="{FF2B5EF4-FFF2-40B4-BE49-F238E27FC236}">
                  <a16:creationId xmlns:a16="http://schemas.microsoft.com/office/drawing/2014/main" id="{73709AC4-5636-4DAE-81FE-5FFBD3B07A72}"/>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5581649" y="5855326"/>
              <a:ext cx="648411" cy="433856"/>
            </a:xfrm>
            <a:prstGeom prst="rect">
              <a:avLst/>
            </a:prstGeom>
          </p:spPr>
        </p:pic>
      </p:grpSp>
      <p:grpSp>
        <p:nvGrpSpPr>
          <p:cNvPr id="56" name="グループ化 55">
            <a:extLst>
              <a:ext uri="{FF2B5EF4-FFF2-40B4-BE49-F238E27FC236}">
                <a16:creationId xmlns:a16="http://schemas.microsoft.com/office/drawing/2014/main" id="{8F746855-F1CF-4A2E-9144-CE30C9FAE13A}"/>
              </a:ext>
            </a:extLst>
          </p:cNvPr>
          <p:cNvGrpSpPr/>
          <p:nvPr/>
        </p:nvGrpSpPr>
        <p:grpSpPr>
          <a:xfrm>
            <a:off x="5107332" y="5605018"/>
            <a:ext cx="1787236" cy="450142"/>
            <a:chOff x="4442824" y="5839040"/>
            <a:chExt cx="1787236" cy="450142"/>
          </a:xfrm>
        </p:grpSpPr>
        <p:pic>
          <p:nvPicPr>
            <p:cNvPr id="58" name="図 57">
              <a:extLst>
                <a:ext uri="{FF2B5EF4-FFF2-40B4-BE49-F238E27FC236}">
                  <a16:creationId xmlns:a16="http://schemas.microsoft.com/office/drawing/2014/main" id="{1762B6C2-93AB-4715-9FD7-5DC3C8553CEC}"/>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4442824" y="5843134"/>
              <a:ext cx="648411" cy="433856"/>
            </a:xfrm>
            <a:prstGeom prst="rect">
              <a:avLst/>
            </a:prstGeom>
          </p:spPr>
        </p:pic>
        <p:pic>
          <p:nvPicPr>
            <p:cNvPr id="59" name="図 58">
              <a:extLst>
                <a:ext uri="{FF2B5EF4-FFF2-40B4-BE49-F238E27FC236}">
                  <a16:creationId xmlns:a16="http://schemas.microsoft.com/office/drawing/2014/main" id="{5700953C-F5DE-4B90-98BA-367B94A3467C}"/>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4839943" y="5839040"/>
              <a:ext cx="654876" cy="438182"/>
            </a:xfrm>
            <a:prstGeom prst="rect">
              <a:avLst/>
            </a:prstGeom>
          </p:spPr>
        </p:pic>
        <p:pic>
          <p:nvPicPr>
            <p:cNvPr id="60" name="図 59">
              <a:extLst>
                <a:ext uri="{FF2B5EF4-FFF2-40B4-BE49-F238E27FC236}">
                  <a16:creationId xmlns:a16="http://schemas.microsoft.com/office/drawing/2014/main" id="{41F680F2-BE65-4CAD-82A3-591368D633A1}"/>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5232949" y="5847431"/>
              <a:ext cx="648411" cy="433856"/>
            </a:xfrm>
            <a:prstGeom prst="rect">
              <a:avLst/>
            </a:prstGeom>
          </p:spPr>
        </p:pic>
        <p:pic>
          <p:nvPicPr>
            <p:cNvPr id="61" name="図 60">
              <a:extLst>
                <a:ext uri="{FF2B5EF4-FFF2-40B4-BE49-F238E27FC236}">
                  <a16:creationId xmlns:a16="http://schemas.microsoft.com/office/drawing/2014/main" id="{80C0BD3D-F657-4298-9DA4-AFC4962B27AE}"/>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5581649" y="5855326"/>
              <a:ext cx="648411" cy="433856"/>
            </a:xfrm>
            <a:prstGeom prst="rect">
              <a:avLst/>
            </a:prstGeom>
          </p:spPr>
        </p:pic>
      </p:grpSp>
      <p:grpSp>
        <p:nvGrpSpPr>
          <p:cNvPr id="62" name="グループ化 61">
            <a:extLst>
              <a:ext uri="{FF2B5EF4-FFF2-40B4-BE49-F238E27FC236}">
                <a16:creationId xmlns:a16="http://schemas.microsoft.com/office/drawing/2014/main" id="{B29D3A16-703F-4C0E-AA24-8A9E3C720F9C}"/>
              </a:ext>
            </a:extLst>
          </p:cNvPr>
          <p:cNvGrpSpPr/>
          <p:nvPr/>
        </p:nvGrpSpPr>
        <p:grpSpPr>
          <a:xfrm>
            <a:off x="6687582" y="5621304"/>
            <a:ext cx="1787236" cy="450142"/>
            <a:chOff x="4442824" y="5839040"/>
            <a:chExt cx="1787236" cy="450142"/>
          </a:xfrm>
        </p:grpSpPr>
        <p:pic>
          <p:nvPicPr>
            <p:cNvPr id="63" name="図 62">
              <a:extLst>
                <a:ext uri="{FF2B5EF4-FFF2-40B4-BE49-F238E27FC236}">
                  <a16:creationId xmlns:a16="http://schemas.microsoft.com/office/drawing/2014/main" id="{1EFC68C1-DE17-42A9-A576-3F3F4E9020B4}"/>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4442824" y="5843134"/>
              <a:ext cx="648411" cy="433856"/>
            </a:xfrm>
            <a:prstGeom prst="rect">
              <a:avLst/>
            </a:prstGeom>
          </p:spPr>
        </p:pic>
        <p:pic>
          <p:nvPicPr>
            <p:cNvPr id="64" name="図 63">
              <a:extLst>
                <a:ext uri="{FF2B5EF4-FFF2-40B4-BE49-F238E27FC236}">
                  <a16:creationId xmlns:a16="http://schemas.microsoft.com/office/drawing/2014/main" id="{B836228B-ED48-4D78-89FF-DD2407D1DD6A}"/>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4839943" y="5839040"/>
              <a:ext cx="654876" cy="438182"/>
            </a:xfrm>
            <a:prstGeom prst="rect">
              <a:avLst/>
            </a:prstGeom>
          </p:spPr>
        </p:pic>
        <p:pic>
          <p:nvPicPr>
            <p:cNvPr id="65" name="図 64">
              <a:extLst>
                <a:ext uri="{FF2B5EF4-FFF2-40B4-BE49-F238E27FC236}">
                  <a16:creationId xmlns:a16="http://schemas.microsoft.com/office/drawing/2014/main" id="{71C63EF8-7F03-4E58-8A36-40588077BEFC}"/>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5232949" y="5847431"/>
              <a:ext cx="648411" cy="433856"/>
            </a:xfrm>
            <a:prstGeom prst="rect">
              <a:avLst/>
            </a:prstGeom>
          </p:spPr>
        </p:pic>
        <p:pic>
          <p:nvPicPr>
            <p:cNvPr id="68" name="図 67">
              <a:extLst>
                <a:ext uri="{FF2B5EF4-FFF2-40B4-BE49-F238E27FC236}">
                  <a16:creationId xmlns:a16="http://schemas.microsoft.com/office/drawing/2014/main" id="{4D42A4D0-D53E-45C7-9962-C700763326D4}"/>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5581649" y="5855326"/>
              <a:ext cx="648411" cy="433856"/>
            </a:xfrm>
            <a:prstGeom prst="rect">
              <a:avLst/>
            </a:prstGeom>
          </p:spPr>
        </p:pic>
      </p:grpSp>
      <p:grpSp>
        <p:nvGrpSpPr>
          <p:cNvPr id="71" name="グループ化 70">
            <a:extLst>
              <a:ext uri="{FF2B5EF4-FFF2-40B4-BE49-F238E27FC236}">
                <a16:creationId xmlns:a16="http://schemas.microsoft.com/office/drawing/2014/main" id="{A75FC74B-9866-4975-9608-72867DACF80D}"/>
              </a:ext>
            </a:extLst>
          </p:cNvPr>
          <p:cNvGrpSpPr/>
          <p:nvPr/>
        </p:nvGrpSpPr>
        <p:grpSpPr>
          <a:xfrm>
            <a:off x="1807166" y="5570139"/>
            <a:ext cx="1787236" cy="450142"/>
            <a:chOff x="4442824" y="5839040"/>
            <a:chExt cx="1787236" cy="450142"/>
          </a:xfrm>
        </p:grpSpPr>
        <p:pic>
          <p:nvPicPr>
            <p:cNvPr id="72" name="図 71">
              <a:extLst>
                <a:ext uri="{FF2B5EF4-FFF2-40B4-BE49-F238E27FC236}">
                  <a16:creationId xmlns:a16="http://schemas.microsoft.com/office/drawing/2014/main" id="{5C04C10B-FB4C-4D9D-877B-9D6AD5334217}"/>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4442824" y="5843134"/>
              <a:ext cx="648411" cy="433856"/>
            </a:xfrm>
            <a:prstGeom prst="rect">
              <a:avLst/>
            </a:prstGeom>
          </p:spPr>
        </p:pic>
        <p:pic>
          <p:nvPicPr>
            <p:cNvPr id="73" name="図 72">
              <a:extLst>
                <a:ext uri="{FF2B5EF4-FFF2-40B4-BE49-F238E27FC236}">
                  <a16:creationId xmlns:a16="http://schemas.microsoft.com/office/drawing/2014/main" id="{063A3C51-3EA2-4168-AD74-57E18442F27A}"/>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4839943" y="5839040"/>
              <a:ext cx="654876" cy="438182"/>
            </a:xfrm>
            <a:prstGeom prst="rect">
              <a:avLst/>
            </a:prstGeom>
          </p:spPr>
        </p:pic>
        <p:pic>
          <p:nvPicPr>
            <p:cNvPr id="74" name="図 73">
              <a:extLst>
                <a:ext uri="{FF2B5EF4-FFF2-40B4-BE49-F238E27FC236}">
                  <a16:creationId xmlns:a16="http://schemas.microsoft.com/office/drawing/2014/main" id="{93796891-CD7B-4B8D-93A1-93DC91F40B25}"/>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5232949" y="5847431"/>
              <a:ext cx="648411" cy="433856"/>
            </a:xfrm>
            <a:prstGeom prst="rect">
              <a:avLst/>
            </a:prstGeom>
          </p:spPr>
        </p:pic>
        <p:pic>
          <p:nvPicPr>
            <p:cNvPr id="75" name="図 74">
              <a:extLst>
                <a:ext uri="{FF2B5EF4-FFF2-40B4-BE49-F238E27FC236}">
                  <a16:creationId xmlns:a16="http://schemas.microsoft.com/office/drawing/2014/main" id="{4FA9123B-0C0B-4C75-A1ED-826995774907}"/>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5581649" y="5855326"/>
              <a:ext cx="648411" cy="433856"/>
            </a:xfrm>
            <a:prstGeom prst="rect">
              <a:avLst/>
            </a:prstGeom>
          </p:spPr>
        </p:pic>
      </p:grpSp>
      <p:sp>
        <p:nvSpPr>
          <p:cNvPr id="12" name="乗算記号 11">
            <a:extLst>
              <a:ext uri="{FF2B5EF4-FFF2-40B4-BE49-F238E27FC236}">
                <a16:creationId xmlns:a16="http://schemas.microsoft.com/office/drawing/2014/main" id="{0B238814-FE5A-48B5-BE37-C5C050C701CE}"/>
              </a:ext>
            </a:extLst>
          </p:cNvPr>
          <p:cNvSpPr/>
          <p:nvPr/>
        </p:nvSpPr>
        <p:spPr>
          <a:xfrm>
            <a:off x="4708210" y="4874439"/>
            <a:ext cx="1062478" cy="765544"/>
          </a:xfrm>
          <a:prstGeom prst="mathMultiply">
            <a:avLst>
              <a:gd name="adj1" fmla="val 137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6" name="テキスト ボックス 75">
            <a:extLst>
              <a:ext uri="{FF2B5EF4-FFF2-40B4-BE49-F238E27FC236}">
                <a16:creationId xmlns:a16="http://schemas.microsoft.com/office/drawing/2014/main" id="{AA7015C3-E965-4E5D-A098-CA938171C719}"/>
              </a:ext>
            </a:extLst>
          </p:cNvPr>
          <p:cNvSpPr txBox="1"/>
          <p:nvPr/>
        </p:nvSpPr>
        <p:spPr>
          <a:xfrm>
            <a:off x="2269968" y="2489472"/>
            <a:ext cx="263594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経営戦略の再定義</a:t>
            </a:r>
          </a:p>
        </p:txBody>
      </p:sp>
      <p:sp>
        <p:nvSpPr>
          <p:cNvPr id="13" name="雲 12">
            <a:extLst>
              <a:ext uri="{FF2B5EF4-FFF2-40B4-BE49-F238E27FC236}">
                <a16:creationId xmlns:a16="http://schemas.microsoft.com/office/drawing/2014/main" id="{56D80626-B2C7-42DB-A2E4-354F815EF2D6}"/>
              </a:ext>
            </a:extLst>
          </p:cNvPr>
          <p:cNvSpPr/>
          <p:nvPr/>
        </p:nvSpPr>
        <p:spPr>
          <a:xfrm>
            <a:off x="3203172" y="1193058"/>
            <a:ext cx="3838354" cy="528485"/>
          </a:xfrm>
          <a:prstGeom prst="cloud">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市場環境の変化</a:t>
            </a:r>
          </a:p>
        </p:txBody>
      </p:sp>
      <p:pic>
        <p:nvPicPr>
          <p:cNvPr id="15" name="図 14">
            <a:extLst>
              <a:ext uri="{FF2B5EF4-FFF2-40B4-BE49-F238E27FC236}">
                <a16:creationId xmlns:a16="http://schemas.microsoft.com/office/drawing/2014/main" id="{3E985B70-B5BA-4C22-922A-133CC1082E89}"/>
              </a:ext>
            </a:extLst>
          </p:cNvPr>
          <p:cNvPicPr>
            <a:picLocks noChangeAspect="1"/>
          </p:cNvPicPr>
          <p:nvPr/>
        </p:nvPicPr>
        <p:blipFill>
          <a:blip r:embed="rId4"/>
          <a:stretch>
            <a:fillRect/>
          </a:stretch>
        </p:blipFill>
        <p:spPr>
          <a:xfrm>
            <a:off x="2162234" y="4032514"/>
            <a:ext cx="449006" cy="553774"/>
          </a:xfrm>
          <a:prstGeom prst="rect">
            <a:avLst/>
          </a:prstGeom>
        </p:spPr>
      </p:pic>
      <p:sp>
        <p:nvSpPr>
          <p:cNvPr id="77" name="テキスト ボックス 76">
            <a:extLst>
              <a:ext uri="{FF2B5EF4-FFF2-40B4-BE49-F238E27FC236}">
                <a16:creationId xmlns:a16="http://schemas.microsoft.com/office/drawing/2014/main" id="{81F80940-D96B-4B7C-BD44-86DDB3AD0D69}"/>
              </a:ext>
            </a:extLst>
          </p:cNvPr>
          <p:cNvSpPr txBox="1"/>
          <p:nvPr/>
        </p:nvSpPr>
        <p:spPr>
          <a:xfrm>
            <a:off x="1844287" y="4616767"/>
            <a:ext cx="150599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既存ポジション</a:t>
            </a:r>
          </a:p>
        </p:txBody>
      </p:sp>
      <p:pic>
        <p:nvPicPr>
          <p:cNvPr id="78" name="図 77">
            <a:extLst>
              <a:ext uri="{FF2B5EF4-FFF2-40B4-BE49-F238E27FC236}">
                <a16:creationId xmlns:a16="http://schemas.microsoft.com/office/drawing/2014/main" id="{215E7A85-9A34-45E7-8FD3-9DA711C17564}"/>
              </a:ext>
            </a:extLst>
          </p:cNvPr>
          <p:cNvPicPr>
            <a:picLocks noChangeAspect="1"/>
          </p:cNvPicPr>
          <p:nvPr/>
        </p:nvPicPr>
        <p:blipFill>
          <a:blip r:embed="rId4"/>
          <a:stretch>
            <a:fillRect/>
          </a:stretch>
        </p:blipFill>
        <p:spPr>
          <a:xfrm>
            <a:off x="3893474" y="4006086"/>
            <a:ext cx="449006" cy="553774"/>
          </a:xfrm>
          <a:prstGeom prst="rect">
            <a:avLst/>
          </a:prstGeom>
        </p:spPr>
      </p:pic>
      <p:sp>
        <p:nvSpPr>
          <p:cNvPr id="79" name="テキスト ボックス 78">
            <a:extLst>
              <a:ext uri="{FF2B5EF4-FFF2-40B4-BE49-F238E27FC236}">
                <a16:creationId xmlns:a16="http://schemas.microsoft.com/office/drawing/2014/main" id="{730C7378-7352-4CC7-A179-D27D67C04D6B}"/>
              </a:ext>
            </a:extLst>
          </p:cNvPr>
          <p:cNvSpPr txBox="1"/>
          <p:nvPr/>
        </p:nvSpPr>
        <p:spPr>
          <a:xfrm>
            <a:off x="3687497" y="4630794"/>
            <a:ext cx="150599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既存ポジション</a:t>
            </a:r>
          </a:p>
        </p:txBody>
      </p:sp>
      <p:pic>
        <p:nvPicPr>
          <p:cNvPr id="80" name="図 79">
            <a:extLst>
              <a:ext uri="{FF2B5EF4-FFF2-40B4-BE49-F238E27FC236}">
                <a16:creationId xmlns:a16="http://schemas.microsoft.com/office/drawing/2014/main" id="{11F553EB-E04B-4967-ADFD-13C7D19AB7AD}"/>
              </a:ext>
            </a:extLst>
          </p:cNvPr>
          <p:cNvPicPr>
            <a:picLocks noChangeAspect="1"/>
          </p:cNvPicPr>
          <p:nvPr/>
        </p:nvPicPr>
        <p:blipFill>
          <a:blip r:embed="rId4"/>
          <a:stretch>
            <a:fillRect/>
          </a:stretch>
        </p:blipFill>
        <p:spPr>
          <a:xfrm>
            <a:off x="6076293" y="4016062"/>
            <a:ext cx="449006" cy="553774"/>
          </a:xfrm>
          <a:prstGeom prst="rect">
            <a:avLst/>
          </a:prstGeom>
        </p:spPr>
      </p:pic>
      <p:sp>
        <p:nvSpPr>
          <p:cNvPr id="81" name="テキスト ボックス 80">
            <a:extLst>
              <a:ext uri="{FF2B5EF4-FFF2-40B4-BE49-F238E27FC236}">
                <a16:creationId xmlns:a16="http://schemas.microsoft.com/office/drawing/2014/main" id="{4AF9E03C-4E94-4DFC-BCF1-510BE67E3C99}"/>
              </a:ext>
            </a:extLst>
          </p:cNvPr>
          <p:cNvSpPr txBox="1"/>
          <p:nvPr/>
        </p:nvSpPr>
        <p:spPr>
          <a:xfrm>
            <a:off x="5758346" y="4600315"/>
            <a:ext cx="150599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新規ポジション</a:t>
            </a:r>
          </a:p>
        </p:txBody>
      </p:sp>
      <p:pic>
        <p:nvPicPr>
          <p:cNvPr id="82" name="図 81">
            <a:extLst>
              <a:ext uri="{FF2B5EF4-FFF2-40B4-BE49-F238E27FC236}">
                <a16:creationId xmlns:a16="http://schemas.microsoft.com/office/drawing/2014/main" id="{AB37A09F-8A60-41CC-A4C8-A3318D2B703A}"/>
              </a:ext>
            </a:extLst>
          </p:cNvPr>
          <p:cNvPicPr>
            <a:picLocks noChangeAspect="1"/>
          </p:cNvPicPr>
          <p:nvPr/>
        </p:nvPicPr>
        <p:blipFill>
          <a:blip r:embed="rId4"/>
          <a:stretch>
            <a:fillRect/>
          </a:stretch>
        </p:blipFill>
        <p:spPr>
          <a:xfrm>
            <a:off x="7765207" y="3997912"/>
            <a:ext cx="449006" cy="553774"/>
          </a:xfrm>
          <a:prstGeom prst="rect">
            <a:avLst/>
          </a:prstGeom>
        </p:spPr>
      </p:pic>
      <p:sp>
        <p:nvSpPr>
          <p:cNvPr id="83" name="テキスト ボックス 82">
            <a:extLst>
              <a:ext uri="{FF2B5EF4-FFF2-40B4-BE49-F238E27FC236}">
                <a16:creationId xmlns:a16="http://schemas.microsoft.com/office/drawing/2014/main" id="{8360C54F-EA7C-4B68-A988-A0AF50650631}"/>
              </a:ext>
            </a:extLst>
          </p:cNvPr>
          <p:cNvSpPr txBox="1"/>
          <p:nvPr/>
        </p:nvSpPr>
        <p:spPr>
          <a:xfrm>
            <a:off x="7447260" y="4582165"/>
            <a:ext cx="150599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新規ポジション</a:t>
            </a:r>
          </a:p>
        </p:txBody>
      </p:sp>
      <p:cxnSp>
        <p:nvCxnSpPr>
          <p:cNvPr id="18" name="直線矢印コネクタ 17">
            <a:extLst>
              <a:ext uri="{FF2B5EF4-FFF2-40B4-BE49-F238E27FC236}">
                <a16:creationId xmlns:a16="http://schemas.microsoft.com/office/drawing/2014/main" id="{D0EF996D-8208-4A37-A799-58F04C2061CE}"/>
              </a:ext>
            </a:extLst>
          </p:cNvPr>
          <p:cNvCxnSpPr>
            <a:cxnSpLocks/>
          </p:cNvCxnSpPr>
          <p:nvPr/>
        </p:nvCxnSpPr>
        <p:spPr>
          <a:xfrm flipH="1">
            <a:off x="2653566" y="3102046"/>
            <a:ext cx="1854638" cy="8861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a:extLst>
              <a:ext uri="{FF2B5EF4-FFF2-40B4-BE49-F238E27FC236}">
                <a16:creationId xmlns:a16="http://schemas.microsoft.com/office/drawing/2014/main" id="{B266B1C2-24AE-43A5-B603-F4F8A12A3710}"/>
              </a:ext>
            </a:extLst>
          </p:cNvPr>
          <p:cNvCxnSpPr>
            <a:cxnSpLocks/>
            <a:endCxn id="78" idx="0"/>
          </p:cNvCxnSpPr>
          <p:nvPr/>
        </p:nvCxnSpPr>
        <p:spPr>
          <a:xfrm flipH="1">
            <a:off x="4117977" y="3190251"/>
            <a:ext cx="860084" cy="81583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7" name="直線矢印コネクタ 86">
            <a:extLst>
              <a:ext uri="{FF2B5EF4-FFF2-40B4-BE49-F238E27FC236}">
                <a16:creationId xmlns:a16="http://schemas.microsoft.com/office/drawing/2014/main" id="{C561E3F3-8594-454A-AECE-63550F136401}"/>
              </a:ext>
            </a:extLst>
          </p:cNvPr>
          <p:cNvCxnSpPr>
            <a:cxnSpLocks/>
            <a:endCxn id="80" idx="0"/>
          </p:cNvCxnSpPr>
          <p:nvPr/>
        </p:nvCxnSpPr>
        <p:spPr>
          <a:xfrm>
            <a:off x="5385057" y="3181739"/>
            <a:ext cx="915739" cy="8343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5568091B-D300-44DE-B16B-0E8C63C3AB19}"/>
              </a:ext>
            </a:extLst>
          </p:cNvPr>
          <p:cNvCxnSpPr>
            <a:cxnSpLocks/>
          </p:cNvCxnSpPr>
          <p:nvPr/>
        </p:nvCxnSpPr>
        <p:spPr>
          <a:xfrm>
            <a:off x="5770688" y="3155055"/>
            <a:ext cx="2055719" cy="8607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0" name="テキスト ボックス 99">
            <a:extLst>
              <a:ext uri="{FF2B5EF4-FFF2-40B4-BE49-F238E27FC236}">
                <a16:creationId xmlns:a16="http://schemas.microsoft.com/office/drawing/2014/main" id="{D002E17B-8339-4E5A-921F-9BD8DA149BFE}"/>
              </a:ext>
            </a:extLst>
          </p:cNvPr>
          <p:cNvSpPr txBox="1"/>
          <p:nvPr/>
        </p:nvSpPr>
        <p:spPr>
          <a:xfrm>
            <a:off x="3681573" y="3321520"/>
            <a:ext cx="2881552" cy="400110"/>
          </a:xfrm>
          <a:prstGeom prst="rect">
            <a:avLst/>
          </a:prstGeom>
          <a:solidFill>
            <a:schemeClr val="accent5">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組織・人事戦略への反映</a:t>
            </a:r>
          </a:p>
        </p:txBody>
      </p:sp>
      <p:sp>
        <p:nvSpPr>
          <p:cNvPr id="23" name="矢印: 下 22">
            <a:extLst>
              <a:ext uri="{FF2B5EF4-FFF2-40B4-BE49-F238E27FC236}">
                <a16:creationId xmlns:a16="http://schemas.microsoft.com/office/drawing/2014/main" id="{0873FDCA-D5A1-4634-A863-62DF22AC1AD6}"/>
              </a:ext>
            </a:extLst>
          </p:cNvPr>
          <p:cNvSpPr/>
          <p:nvPr/>
        </p:nvSpPr>
        <p:spPr>
          <a:xfrm>
            <a:off x="4629360" y="1825793"/>
            <a:ext cx="1073888" cy="461665"/>
          </a:xfrm>
          <a:prstGeom prst="downArrow">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01" name="テキスト ボックス 100">
            <a:extLst>
              <a:ext uri="{FF2B5EF4-FFF2-40B4-BE49-F238E27FC236}">
                <a16:creationId xmlns:a16="http://schemas.microsoft.com/office/drawing/2014/main" id="{0A7B9E95-BEDC-4ADD-9310-9AF30570CFFD}"/>
              </a:ext>
            </a:extLst>
          </p:cNvPr>
          <p:cNvSpPr txBox="1"/>
          <p:nvPr/>
        </p:nvSpPr>
        <p:spPr>
          <a:xfrm>
            <a:off x="-410280" y="3997912"/>
            <a:ext cx="285457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パフォーマンス</a:t>
            </a:r>
            <a:endParaRPr kumimoji="1" lang="en-US" altLang="ja-JP"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モデル化</a:t>
            </a:r>
          </a:p>
        </p:txBody>
      </p:sp>
      <p:sp>
        <p:nvSpPr>
          <p:cNvPr id="102" name="テキスト ボックス 101">
            <a:extLst>
              <a:ext uri="{FF2B5EF4-FFF2-40B4-BE49-F238E27FC236}">
                <a16:creationId xmlns:a16="http://schemas.microsoft.com/office/drawing/2014/main" id="{7632D9C9-7D99-447E-8E3B-840AFF7071D5}"/>
              </a:ext>
            </a:extLst>
          </p:cNvPr>
          <p:cNvSpPr txBox="1"/>
          <p:nvPr/>
        </p:nvSpPr>
        <p:spPr>
          <a:xfrm>
            <a:off x="-443787" y="5602509"/>
            <a:ext cx="285457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PXT</a:t>
            </a:r>
            <a:r>
              <a:rPr kumimoji="1" lang="ja-JP" altLang="en-US"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実施</a:t>
            </a:r>
          </a:p>
        </p:txBody>
      </p:sp>
      <p:pic>
        <p:nvPicPr>
          <p:cNvPr id="26" name="図 25">
            <a:extLst>
              <a:ext uri="{FF2B5EF4-FFF2-40B4-BE49-F238E27FC236}">
                <a16:creationId xmlns:a16="http://schemas.microsoft.com/office/drawing/2014/main" id="{8D3FEA9B-02B1-4D4F-BC83-C9FC64E03895}"/>
              </a:ext>
            </a:extLst>
          </p:cNvPr>
          <p:cNvPicPr>
            <a:picLocks noChangeAspect="1"/>
          </p:cNvPicPr>
          <p:nvPr/>
        </p:nvPicPr>
        <p:blipFill>
          <a:blip r:embed="rId5"/>
          <a:stretch>
            <a:fillRect/>
          </a:stretch>
        </p:blipFill>
        <p:spPr>
          <a:xfrm>
            <a:off x="4780778" y="2336717"/>
            <a:ext cx="771052" cy="708335"/>
          </a:xfrm>
          <a:prstGeom prst="rect">
            <a:avLst/>
          </a:prstGeom>
        </p:spPr>
      </p:pic>
      <p:sp>
        <p:nvSpPr>
          <p:cNvPr id="27" name="楕円 26">
            <a:extLst>
              <a:ext uri="{FF2B5EF4-FFF2-40B4-BE49-F238E27FC236}">
                <a16:creationId xmlns:a16="http://schemas.microsoft.com/office/drawing/2014/main" id="{AF8CFAEE-A631-4F75-A6F8-F4ACF0EE4BE2}"/>
              </a:ext>
            </a:extLst>
          </p:cNvPr>
          <p:cNvSpPr/>
          <p:nvPr/>
        </p:nvSpPr>
        <p:spPr>
          <a:xfrm>
            <a:off x="73742" y="4924544"/>
            <a:ext cx="1935598" cy="565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ジョブマッチによる最適配置</a:t>
            </a:r>
          </a:p>
        </p:txBody>
      </p:sp>
      <p:sp>
        <p:nvSpPr>
          <p:cNvPr id="34" name="矢印: 下 33">
            <a:extLst>
              <a:ext uri="{FF2B5EF4-FFF2-40B4-BE49-F238E27FC236}">
                <a16:creationId xmlns:a16="http://schemas.microsoft.com/office/drawing/2014/main" id="{45FA482C-0BB4-41EB-A2BF-F75A5A8B86F4}"/>
              </a:ext>
            </a:extLst>
          </p:cNvPr>
          <p:cNvSpPr/>
          <p:nvPr/>
        </p:nvSpPr>
        <p:spPr>
          <a:xfrm>
            <a:off x="8737601" y="1604327"/>
            <a:ext cx="3267680" cy="2057663"/>
          </a:xfrm>
          <a:prstGeom prst="downArrow">
            <a:avLst>
              <a:gd name="adj1" fmla="val 100000"/>
              <a:gd name="adj2" fmla="val 26702"/>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企業側のメリット</a:t>
            </a:r>
            <a:endParaRPr kumimoji="1" lang="en-US" altLang="ja-JP"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8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戦略遂行のための組織立ち上げ</a:t>
            </a:r>
            <a:br>
              <a:rPr kumimoji="1" lang="en-US" altLang="ja-JP" sz="16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6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スピードの向上とタレントの発掘</a:t>
            </a:r>
            <a:endParaRPr kumimoji="1" lang="en-US" altLang="ja-JP" sz="16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35" name="矢印: 上 34">
            <a:extLst>
              <a:ext uri="{FF2B5EF4-FFF2-40B4-BE49-F238E27FC236}">
                <a16:creationId xmlns:a16="http://schemas.microsoft.com/office/drawing/2014/main" id="{09ED5BDB-EA94-45F7-955D-4ACDDFE5420F}"/>
              </a:ext>
            </a:extLst>
          </p:cNvPr>
          <p:cNvSpPr/>
          <p:nvPr/>
        </p:nvSpPr>
        <p:spPr>
          <a:xfrm>
            <a:off x="8724459" y="3781497"/>
            <a:ext cx="3276859" cy="2216889"/>
          </a:xfrm>
          <a:prstGeom prst="upArrow">
            <a:avLst>
              <a:gd name="adj1" fmla="val 100000"/>
              <a:gd name="adj2" fmla="val 29393"/>
            </a:avLst>
          </a:prstGeom>
          <a:solidFill>
            <a:schemeClr val="bg1"/>
          </a:solidFill>
          <a:ln>
            <a:solidFill>
              <a:schemeClr val="bg2"/>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従業員のメリット</a:t>
            </a:r>
            <a:endParaRPr kumimoji="1" lang="en-US" altLang="ja-JP"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自身の特性に合った配置に</a:t>
            </a:r>
            <a:br>
              <a:rPr kumimoji="1" lang="en-US" altLang="ja-JP" sz="16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6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よるポテンシャル活性化や</a:t>
            </a:r>
            <a:br>
              <a:rPr kumimoji="1" lang="en-US" altLang="ja-JP" sz="16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6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エンゲージメント向上</a:t>
            </a:r>
            <a:endParaRPr kumimoji="1" lang="en-US" altLang="ja-JP" sz="16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2" name="フッター プレースホルダー 1">
            <a:extLst>
              <a:ext uri="{FF2B5EF4-FFF2-40B4-BE49-F238E27FC236}">
                <a16:creationId xmlns:a16="http://schemas.microsoft.com/office/drawing/2014/main" id="{424E11C0-16F7-6BAA-9A60-E43217940693}"/>
              </a:ext>
            </a:extLst>
          </p:cNvPr>
          <p:cNvSpPr>
            <a:spLocks noGrp="1"/>
          </p:cNvSpPr>
          <p:nvPr>
            <p:ph type="ftr" idx="11"/>
          </p:nvPr>
        </p:nvSpPr>
        <p:spPr/>
        <p:txBody>
          <a:bodyPr/>
          <a:lstStyle/>
          <a:p>
            <a:r>
              <a:rPr lang="en-US" sz="1000" dirty="0"/>
              <a:t>Copyright©️ 2023 HRD, Inc. All Rights Reserved. Strictly Confidential.</a:t>
            </a:r>
          </a:p>
        </p:txBody>
      </p:sp>
    </p:spTree>
    <p:extLst>
      <p:ext uri="{BB962C8B-B14F-4D97-AF65-F5344CB8AC3E}">
        <p14:creationId xmlns:p14="http://schemas.microsoft.com/office/powerpoint/2010/main" val="2792078027"/>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A82FFE3-AC38-415A-BB33-BCF7C3D430D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831" b="0" i="0" u="none" strike="noStrike" kern="0" cap="none" spc="0" normalizeH="0" baseline="0" noProof="0" dirty="0">
                <a:ln>
                  <a:noFill/>
                </a:ln>
                <a:solidFill>
                  <a:srgbClr val="888888"/>
                </a:solidFill>
                <a:effectLst/>
                <a:uLnTx/>
                <a:uFillTx/>
                <a:latin typeface="Calibri"/>
                <a:ea typeface="Calibri"/>
                <a:cs typeface="Calibri"/>
                <a:sym typeface="Calibri"/>
                <a:rtl val="0"/>
              </a:rPr>
              <a:pPr marL="0" marR="0" lvl="0" indent="0" algn="r" defTabSz="914400" rtl="0" eaLnBrk="1" fontAlgn="auto" latinLnBrk="0" hangingPunct="1">
                <a:lnSpc>
                  <a:spcPct val="100000"/>
                </a:lnSpc>
                <a:spcBef>
                  <a:spcPts val="0"/>
                </a:spcBef>
                <a:spcAft>
                  <a:spcPts val="0"/>
                </a:spcAft>
                <a:buClrTx/>
                <a:buSzPct val="25000"/>
                <a:buFontTx/>
                <a:buNone/>
                <a:tabLst/>
                <a:defRPr/>
              </a:pPr>
              <a:t>34</a:t>
            </a:fld>
            <a:endParaRPr kumimoji="0" lang="en-US" sz="831" b="0" i="0" u="none" strike="noStrike" kern="0" cap="none" spc="0" normalizeH="0" baseline="0" noProof="0" dirty="0">
              <a:ln>
                <a:noFill/>
              </a:ln>
              <a:solidFill>
                <a:srgbClr val="888888"/>
              </a:solidFill>
              <a:effectLst/>
              <a:uLnTx/>
              <a:uFillTx/>
              <a:latin typeface="Calibri"/>
              <a:ea typeface="Calibri"/>
              <a:cs typeface="Calibri"/>
              <a:sym typeface="Calibri"/>
              <a:rtl val="0"/>
            </a:endParaRPr>
          </a:p>
        </p:txBody>
      </p:sp>
      <p:sp>
        <p:nvSpPr>
          <p:cNvPr id="26" name="テキスト ボックス 25">
            <a:extLst>
              <a:ext uri="{FF2B5EF4-FFF2-40B4-BE49-F238E27FC236}">
                <a16:creationId xmlns:a16="http://schemas.microsoft.com/office/drawing/2014/main" id="{B13926D2-84B6-486B-A902-0BEDC9456703}"/>
              </a:ext>
            </a:extLst>
          </p:cNvPr>
          <p:cNvSpPr txBox="1"/>
          <p:nvPr/>
        </p:nvSpPr>
        <p:spPr>
          <a:xfrm>
            <a:off x="1019176" y="870960"/>
            <a:ext cx="10887074" cy="70788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貴社のご検討状況に基づき</a:t>
            </a:r>
            <a:r>
              <a:rPr kumimoji="1" lang="ja-JP" altLang="en-US" sz="2000" b="1"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tl val="0"/>
              </a:rPr>
              <a:t>スモールスタート</a:t>
            </a:r>
            <a:r>
              <a:rPr kumimoji="1" lang="ja-JP" altLang="en-US"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と</a:t>
            </a:r>
            <a:r>
              <a:rPr kumimoji="1" lang="ja-JP" altLang="en-US" sz="2000" b="1"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tl val="0"/>
              </a:rPr>
              <a:t>本格導入</a:t>
            </a:r>
            <a:r>
              <a:rPr kumimoji="1" lang="ja-JP" altLang="en-US"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の</a:t>
            </a:r>
            <a:r>
              <a:rPr kumimoji="1" lang="en-US" altLang="ja-JP" sz="2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2</a:t>
            </a:r>
            <a:r>
              <a:rPr kumimoji="1" lang="ja-JP" altLang="en-US"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つのアプローチを検討します</a:t>
            </a:r>
            <a:endParaRPr kumimoji="1" lang="en-US" altLang="ja-JP"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32" name="AutoShape 61">
            <a:extLst>
              <a:ext uri="{FF2B5EF4-FFF2-40B4-BE49-F238E27FC236}">
                <a16:creationId xmlns:a16="http://schemas.microsoft.com/office/drawing/2014/main" id="{759BAEBB-EF36-46A3-A26B-A068FD5ED1C1}"/>
              </a:ext>
            </a:extLst>
          </p:cNvPr>
          <p:cNvSpPr/>
          <p:nvPr/>
        </p:nvSpPr>
        <p:spPr>
          <a:xfrm>
            <a:off x="1354127" y="1507054"/>
            <a:ext cx="4877753" cy="409907"/>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A9D18E"/>
          </a:solidFill>
          <a:ln w="28575" cap="flat">
            <a:solidFill>
              <a:srgbClr val="FFFFFF"/>
            </a:solidFill>
            <a:prstDash val="solid"/>
            <a:miter/>
          </a:ln>
          <a:effectLst>
            <a:outerShdw dist="38096" dir="2700000" algn="tl">
              <a:srgbClr val="000000">
                <a:alpha val="40000"/>
              </a:srgbClr>
            </a:outerShdw>
          </a:effectLst>
        </p:spPr>
        <p:txBody>
          <a:bodyPr vert="horz" wrap="none" lIns="49845" tIns="49845" rIns="49845" bIns="49845"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000" b="1" i="0" u="none" strike="noStrike" kern="0" cap="none" spc="0" normalizeH="0" baseline="0" noProof="0">
                <a:ln>
                  <a:noFill/>
                </a:ln>
                <a:solidFill>
                  <a:srgbClr val="FFFFFF"/>
                </a:solidFill>
                <a:effectLst/>
                <a:uLnTx/>
                <a:uFillTx/>
                <a:latin typeface="Meiryo UI" pitchFamily="50"/>
                <a:ea typeface="Meiryo UI" pitchFamily="50"/>
                <a:cs typeface="Meiryo UI" pitchFamily="50"/>
                <a:sym typeface="Arial"/>
                <a:rtl val="0"/>
              </a:rPr>
              <a:t>スモールスタート</a:t>
            </a:r>
            <a:endParaRPr kumimoji="0" lang="en-US" sz="2000" b="1" i="0" u="none" strike="noStrike" kern="0" cap="none" spc="0" normalizeH="0" baseline="0" noProof="0">
              <a:ln>
                <a:noFill/>
              </a:ln>
              <a:solidFill>
                <a:srgbClr val="FFFFFF"/>
              </a:solidFill>
              <a:effectLst/>
              <a:uLnTx/>
              <a:uFillTx/>
              <a:latin typeface="Meiryo UI" pitchFamily="50"/>
              <a:ea typeface="Meiryo UI" pitchFamily="50"/>
              <a:cs typeface="Meiryo UI" pitchFamily="50"/>
              <a:sym typeface="Arial"/>
              <a:rtl val="0"/>
            </a:endParaRPr>
          </a:p>
        </p:txBody>
      </p:sp>
      <p:sp>
        <p:nvSpPr>
          <p:cNvPr id="34" name="TextBox 16">
            <a:extLst>
              <a:ext uri="{FF2B5EF4-FFF2-40B4-BE49-F238E27FC236}">
                <a16:creationId xmlns:a16="http://schemas.microsoft.com/office/drawing/2014/main" id="{8DA3A702-2219-4922-B73A-91BE2D74AF5D}"/>
              </a:ext>
            </a:extLst>
          </p:cNvPr>
          <p:cNvSpPr txBox="1">
            <a:spLocks noChangeArrowheads="1"/>
          </p:cNvSpPr>
          <p:nvPr/>
        </p:nvSpPr>
        <p:spPr bwMode="auto">
          <a:xfrm>
            <a:off x="107743" y="3874890"/>
            <a:ext cx="11521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ja-JP" altLang="en-US" sz="2000" b="1" i="0" u="sng" strike="noStrike" kern="0" cap="none" spc="0" normalizeH="0" baseline="0" noProof="0">
                <a:ln>
                  <a:noFill/>
                </a:ln>
                <a:solidFill>
                  <a:srgbClr val="000000"/>
                </a:solidFill>
                <a:effectLst/>
                <a:uLnTx/>
                <a:uFillTx/>
                <a:latin typeface="Meiryo UI" pitchFamily="50" charset="-128"/>
                <a:ea typeface="Meiryo UI" pitchFamily="50" charset="-128"/>
                <a:cs typeface="Meiryo UI" pitchFamily="50" charset="-128"/>
                <a:sym typeface="Arial"/>
                <a:rtl val="0"/>
              </a:rPr>
              <a:t>提案の概要</a:t>
            </a:r>
            <a:endParaRPr kumimoji="0" lang="en-US" altLang="ja-JP" sz="2000" b="1" i="0" u="sng" strike="noStrike" kern="0" cap="none" spc="0" normalizeH="0" baseline="0" noProof="0">
              <a:ln>
                <a:noFill/>
              </a:ln>
              <a:solidFill>
                <a:srgbClr val="000000"/>
              </a:solidFill>
              <a:effectLst/>
              <a:uLnTx/>
              <a:uFillTx/>
              <a:latin typeface="Meiryo UI" pitchFamily="50" charset="-128"/>
              <a:ea typeface="Meiryo UI" pitchFamily="50" charset="-128"/>
              <a:cs typeface="Meiryo UI" pitchFamily="50" charset="-128"/>
              <a:sym typeface="Arial"/>
              <a:rtl val="0"/>
            </a:endParaRPr>
          </a:p>
        </p:txBody>
      </p:sp>
      <p:sp>
        <p:nvSpPr>
          <p:cNvPr id="44" name="正方形/長方形 43">
            <a:extLst>
              <a:ext uri="{FF2B5EF4-FFF2-40B4-BE49-F238E27FC236}">
                <a16:creationId xmlns:a16="http://schemas.microsoft.com/office/drawing/2014/main" id="{02081228-292F-48F3-BE9C-B2A53E808973}"/>
              </a:ext>
            </a:extLst>
          </p:cNvPr>
          <p:cNvSpPr/>
          <p:nvPr/>
        </p:nvSpPr>
        <p:spPr>
          <a:xfrm>
            <a:off x="1286186" y="2907468"/>
            <a:ext cx="4877753" cy="332188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一定の階層での小規模トライアル実施</a:t>
            </a: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新卒の配属、中堅層のローテーションなど、一定の階層での小規模実施でトライアルする</a:t>
            </a: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当該職務をライブラリーより抽出し、対象者へのジョブマッチングをクイックに実現し、配置の参考データとして活用する</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28" name="正方形/長方形 27">
            <a:extLst>
              <a:ext uri="{FF2B5EF4-FFF2-40B4-BE49-F238E27FC236}">
                <a16:creationId xmlns:a16="http://schemas.microsoft.com/office/drawing/2014/main" id="{154287A3-865D-4A56-B36B-1F20B39D71A5}"/>
              </a:ext>
            </a:extLst>
          </p:cNvPr>
          <p:cNvSpPr/>
          <p:nvPr/>
        </p:nvSpPr>
        <p:spPr>
          <a:xfrm>
            <a:off x="6366666" y="2891548"/>
            <a:ext cx="5318515" cy="333780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戦略上のキーポジション整備・適材適所を仕組化</a:t>
            </a: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組織変革に必要なポジションを割り出し、必要なパフォーマンスモデルを完備し、適材配置に本格活用する</a:t>
            </a: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モデルごとの</a:t>
            </a:r>
            <a:r>
              <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KPI</a:t>
            </a: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を定め、配置後のパフォーマンスを検証し、成果の上がる適材配置のデータとして昇華させる</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配置の判断材料として活用しつつ、配置後の組織づくりとして上長やチームでの組織力向上に活用する</a:t>
            </a: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29" name="AutoShape 61">
            <a:extLst>
              <a:ext uri="{FF2B5EF4-FFF2-40B4-BE49-F238E27FC236}">
                <a16:creationId xmlns:a16="http://schemas.microsoft.com/office/drawing/2014/main" id="{481E1331-6133-4547-B5BB-70F915F5EC40}"/>
              </a:ext>
            </a:extLst>
          </p:cNvPr>
          <p:cNvSpPr/>
          <p:nvPr/>
        </p:nvSpPr>
        <p:spPr>
          <a:xfrm>
            <a:off x="6366666" y="1528599"/>
            <a:ext cx="5229224" cy="409907"/>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A9D18E"/>
          </a:solidFill>
          <a:ln w="28575" cap="flat">
            <a:solidFill>
              <a:srgbClr val="FFFFFF"/>
            </a:solidFill>
            <a:prstDash val="solid"/>
            <a:miter/>
          </a:ln>
          <a:effectLst>
            <a:outerShdw dist="38096" dir="2700000" algn="tl">
              <a:srgbClr val="000000">
                <a:alpha val="40000"/>
              </a:srgbClr>
            </a:outerShdw>
          </a:effectLst>
        </p:spPr>
        <p:txBody>
          <a:bodyPr vert="horz" wrap="none" lIns="49845" tIns="49845" rIns="49845" bIns="49845"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000" b="1" i="0" u="none" strike="noStrike" kern="0" cap="none" spc="0" normalizeH="0" baseline="0" noProof="0">
                <a:ln>
                  <a:noFill/>
                </a:ln>
                <a:solidFill>
                  <a:srgbClr val="FFFFFF"/>
                </a:solidFill>
                <a:effectLst/>
                <a:uLnTx/>
                <a:uFillTx/>
                <a:latin typeface="Meiryo UI" pitchFamily="50"/>
                <a:ea typeface="Meiryo UI" pitchFamily="50"/>
                <a:cs typeface="Meiryo UI" pitchFamily="50"/>
                <a:sym typeface="Arial"/>
                <a:rtl val="0"/>
              </a:rPr>
              <a:t>本格導入</a:t>
            </a:r>
            <a:endParaRPr kumimoji="0" lang="en-US" sz="2000" b="1" i="0" u="none" strike="noStrike" kern="0" cap="none" spc="0" normalizeH="0" baseline="0" noProof="0">
              <a:ln>
                <a:noFill/>
              </a:ln>
              <a:solidFill>
                <a:srgbClr val="FFFFFF"/>
              </a:solidFill>
              <a:effectLst/>
              <a:uLnTx/>
              <a:uFillTx/>
              <a:latin typeface="Meiryo UI" pitchFamily="50"/>
              <a:ea typeface="Meiryo UI" pitchFamily="50"/>
              <a:cs typeface="Meiryo UI" pitchFamily="50"/>
              <a:sym typeface="Arial"/>
              <a:rtl val="0"/>
            </a:endParaRPr>
          </a:p>
        </p:txBody>
      </p:sp>
      <p:sp>
        <p:nvSpPr>
          <p:cNvPr id="30" name="テキスト ボックス 25">
            <a:extLst>
              <a:ext uri="{FF2B5EF4-FFF2-40B4-BE49-F238E27FC236}">
                <a16:creationId xmlns:a16="http://schemas.microsoft.com/office/drawing/2014/main" id="{C649EA31-1C4D-4A50-A75C-FDB83EDB5244}"/>
              </a:ext>
            </a:extLst>
          </p:cNvPr>
          <p:cNvSpPr txBox="1">
            <a:spLocks noChangeArrowheads="1"/>
          </p:cNvSpPr>
          <p:nvPr/>
        </p:nvSpPr>
        <p:spPr bwMode="auto">
          <a:xfrm>
            <a:off x="368590" y="93027"/>
            <a:ext cx="85518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57175" marR="0" lvl="0" indent="-257175" algn="l" defTabSz="685800" rtl="0" eaLnBrk="1" fontAlgn="base" latinLnBrk="0" hangingPunct="1">
              <a:lnSpc>
                <a:spcPct val="100000"/>
              </a:lnSpc>
              <a:spcBef>
                <a:spcPts val="900"/>
              </a:spcBef>
              <a:spcAft>
                <a:spcPct val="0"/>
              </a:spcAft>
              <a:buClrTx/>
              <a:buSzTx/>
              <a:buFont typeface="Wingdings" panose="05000000000000000000" pitchFamily="2" charset="2"/>
              <a:buChar char="n"/>
              <a:tabLst/>
              <a:defRPr/>
            </a:pPr>
            <a:r>
              <a:rPr kumimoji="1" lang="ja-JP" altLang="en-US" sz="2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適材配置・組織再編　導入アプローチ</a:t>
            </a:r>
            <a:endParaRPr kumimoji="1" lang="en-US" altLang="ja-JP" sz="2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6" name="四角形: 角を丸くする 5">
            <a:extLst>
              <a:ext uri="{FF2B5EF4-FFF2-40B4-BE49-F238E27FC236}">
                <a16:creationId xmlns:a16="http://schemas.microsoft.com/office/drawing/2014/main" id="{10B7178C-8D50-42B6-8DAA-20A62BEC3252}"/>
              </a:ext>
            </a:extLst>
          </p:cNvPr>
          <p:cNvSpPr/>
          <p:nvPr/>
        </p:nvSpPr>
        <p:spPr>
          <a:xfrm>
            <a:off x="1457325" y="2143125"/>
            <a:ext cx="4438650" cy="6286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rPr>
              <a:t>導入しやすく効果をイメージできる</a:t>
            </a:r>
          </a:p>
        </p:txBody>
      </p:sp>
      <p:sp>
        <p:nvSpPr>
          <p:cNvPr id="35" name="四角形: 角を丸くする 34">
            <a:extLst>
              <a:ext uri="{FF2B5EF4-FFF2-40B4-BE49-F238E27FC236}">
                <a16:creationId xmlns:a16="http://schemas.microsoft.com/office/drawing/2014/main" id="{F37EF39C-2A9F-4F56-B771-DD70E51E155B}"/>
              </a:ext>
            </a:extLst>
          </p:cNvPr>
          <p:cNvSpPr/>
          <p:nvPr/>
        </p:nvSpPr>
        <p:spPr>
          <a:xfrm>
            <a:off x="6761953" y="2143125"/>
            <a:ext cx="4438650" cy="6286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rPr>
              <a:t>課題解決への高い効果が期待できる</a:t>
            </a:r>
          </a:p>
        </p:txBody>
      </p:sp>
      <p:sp>
        <p:nvSpPr>
          <p:cNvPr id="2" name="フッター プレースホルダー 1">
            <a:extLst>
              <a:ext uri="{FF2B5EF4-FFF2-40B4-BE49-F238E27FC236}">
                <a16:creationId xmlns:a16="http://schemas.microsoft.com/office/drawing/2014/main" id="{E4348FD5-D6AF-1140-DB91-27121069FA4A}"/>
              </a:ext>
            </a:extLst>
          </p:cNvPr>
          <p:cNvSpPr>
            <a:spLocks noGrp="1"/>
          </p:cNvSpPr>
          <p:nvPr>
            <p:ph type="ftr" idx="11"/>
          </p:nvPr>
        </p:nvSpPr>
        <p:spPr/>
        <p:txBody>
          <a:bodyPr/>
          <a:lstStyle/>
          <a:p>
            <a:r>
              <a:rPr lang="en-US" dirty="0"/>
              <a:t>Copyright©️ 2023 HRD, Inc. All Rights Reserved. Strictly Confidential.</a:t>
            </a:r>
          </a:p>
        </p:txBody>
      </p:sp>
    </p:spTree>
    <p:extLst>
      <p:ext uri="{BB962C8B-B14F-4D97-AF65-F5344CB8AC3E}">
        <p14:creationId xmlns:p14="http://schemas.microsoft.com/office/powerpoint/2010/main" val="9348815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8" grpId="0" animBg="1"/>
      <p:bldP spid="6" grpId="0" animBg="1"/>
      <p:bldP spid="3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hape 315">
            <a:extLst>
              <a:ext uri="{FF2B5EF4-FFF2-40B4-BE49-F238E27FC236}">
                <a16:creationId xmlns:a16="http://schemas.microsoft.com/office/drawing/2014/main" id="{614061D7-F47A-4021-84AC-B2A393DB1AF7}"/>
              </a:ext>
            </a:extLst>
          </p:cNvPr>
          <p:cNvSpPr>
            <a:spLocks noChangeArrowheads="1"/>
          </p:cNvSpPr>
          <p:nvPr/>
        </p:nvSpPr>
        <p:spPr bwMode="auto">
          <a:xfrm>
            <a:off x="84138" y="1052513"/>
            <a:ext cx="11944350" cy="404812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tl val="0"/>
            </a:endParaRPr>
          </a:p>
        </p:txBody>
      </p:sp>
      <p:grpSp>
        <p:nvGrpSpPr>
          <p:cNvPr id="155651" name="グループ化 3">
            <a:extLst>
              <a:ext uri="{FF2B5EF4-FFF2-40B4-BE49-F238E27FC236}">
                <a16:creationId xmlns:a16="http://schemas.microsoft.com/office/drawing/2014/main" id="{E94FF692-AB96-4B05-A5C9-1D39127BE834}"/>
              </a:ext>
            </a:extLst>
          </p:cNvPr>
          <p:cNvGrpSpPr>
            <a:grpSpLocks/>
          </p:cNvGrpSpPr>
          <p:nvPr/>
        </p:nvGrpSpPr>
        <p:grpSpPr bwMode="auto">
          <a:xfrm>
            <a:off x="292100" y="1190625"/>
            <a:ext cx="6870700" cy="2298700"/>
            <a:chOff x="-1041509" y="892814"/>
            <a:chExt cx="6871776" cy="2298243"/>
          </a:xfrm>
        </p:grpSpPr>
        <p:sp>
          <p:nvSpPr>
            <p:cNvPr id="43" name="角丸四角形 42">
              <a:extLst>
                <a:ext uri="{FF2B5EF4-FFF2-40B4-BE49-F238E27FC236}">
                  <a16:creationId xmlns:a16="http://schemas.microsoft.com/office/drawing/2014/main" id="{35838EAB-0732-4BFA-B0AA-02E02E1709FF}"/>
                </a:ext>
              </a:extLst>
            </p:cNvPr>
            <p:cNvSpPr/>
            <p:nvPr/>
          </p:nvSpPr>
          <p:spPr bwMode="auto">
            <a:xfrm>
              <a:off x="-985937" y="1489595"/>
              <a:ext cx="839919" cy="477743"/>
            </a:xfrm>
            <a:prstGeom prst="roundRect">
              <a:avLst/>
            </a:prstGeom>
            <a:solidFill>
              <a:schemeClr val="accent3">
                <a:lumMod val="40000"/>
                <a:lumOff val="60000"/>
              </a:schemeClr>
            </a:solidFill>
            <a:ln w="9525" cap="flat" cmpd="sng" algn="ctr">
              <a:solidFill>
                <a:schemeClr val="tx1">
                  <a:lumMod val="50000"/>
                  <a:lumOff val="50000"/>
                </a:schemeClr>
              </a:solidFill>
              <a:prstDash val="sysDash"/>
              <a:round/>
              <a:headEnd type="none" w="med" len="med"/>
              <a:tailEnd type="none" w="med" len="me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a:ln>
                    <a:noFill/>
                  </a:ln>
                  <a:solidFill>
                    <a:prstClr val="black"/>
                  </a:solidFill>
                  <a:effectLst/>
                  <a:uLnTx/>
                  <a:uFillTx/>
                  <a:latin typeface="HGPｺﾞｼｯｸE"/>
                  <a:ea typeface="HGPｺﾞｼｯｸE"/>
                  <a:cs typeface="HGPｺﾞｼｯｸE"/>
                  <a:sym typeface="Arial"/>
                  <a:rtl val="0"/>
                </a:rPr>
                <a:t>営業所長</a:t>
              </a:r>
              <a:endParaRPr kumimoji="0" lang="en-US" altLang="ja-JP" sz="1200" b="0" i="0" u="none" strike="noStrike" kern="1200" cap="none" spc="0" normalizeH="0" baseline="0" noProof="0">
                <a:ln>
                  <a:noFill/>
                </a:ln>
                <a:solidFill>
                  <a:prstClr val="black"/>
                </a:solidFill>
                <a:effectLst/>
                <a:uLnTx/>
                <a:uFillTx/>
                <a:latin typeface="HGPｺﾞｼｯｸE"/>
                <a:ea typeface="HGPｺﾞｼｯｸE"/>
                <a:cs typeface="HGPｺﾞｼｯｸE"/>
                <a:sym typeface="Arial"/>
                <a:rtl val="0"/>
              </a:endParaRPr>
            </a:p>
          </p:txBody>
        </p:sp>
        <p:sp>
          <p:nvSpPr>
            <p:cNvPr id="155693" name="メモ 56">
              <a:extLst>
                <a:ext uri="{FF2B5EF4-FFF2-40B4-BE49-F238E27FC236}">
                  <a16:creationId xmlns:a16="http://schemas.microsoft.com/office/drawing/2014/main" id="{5D2A27A1-6C0B-4D10-9093-57518E3F2DDF}"/>
                </a:ext>
              </a:extLst>
            </p:cNvPr>
            <p:cNvSpPr>
              <a:spLocks noChangeArrowheads="1"/>
            </p:cNvSpPr>
            <p:nvPr/>
          </p:nvSpPr>
          <p:spPr bwMode="auto">
            <a:xfrm>
              <a:off x="-1041509" y="935537"/>
              <a:ext cx="2361647" cy="545180"/>
            </a:xfrm>
            <a:prstGeom prst="foldedCorner">
              <a:avLst>
                <a:gd name="adj" fmla="val 27741"/>
              </a:avLst>
            </a:prstGeom>
            <a:solidFill>
              <a:schemeClr val="bg1"/>
            </a:solidFill>
            <a:ln w="9525" algn="ctr">
              <a:solidFill>
                <a:schemeClr val="tx1"/>
              </a:solidFill>
              <a:round/>
              <a:headEnd/>
              <a:tailEnd/>
            </a:ln>
          </p:spPr>
          <p:txBody>
            <a:bodyPr wrap="none"/>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ja-JP" altLang="en-US" sz="18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Arial"/>
                  <a:sym typeface="Arial" panose="020B0604020202020204" pitchFamily="34" charset="0"/>
                  <a:rtl val="0"/>
                </a:rPr>
                <a:t>配置転換時の対象</a:t>
              </a:r>
              <a:endParaRPr kumimoji="0" lang="en-US" altLang="ja-JP" sz="18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Arial"/>
                <a:sym typeface="Arial" panose="020B0604020202020204" pitchFamily="34" charset="0"/>
                <a:rtl val="0"/>
              </a:endParaRP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ja-JP" altLang="en-US" sz="18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Arial"/>
                  <a:sym typeface="Arial" panose="020B0604020202020204" pitchFamily="34" charset="0"/>
                  <a:rtl val="0"/>
                </a:rPr>
                <a:t>職務をモデル化</a:t>
              </a:r>
              <a:endParaRPr kumimoji="0" lang="en-US" altLang="ja-JP" sz="18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Arial"/>
                <a:sym typeface="Arial" panose="020B0604020202020204" pitchFamily="34" charset="0"/>
                <a:rtl val="0"/>
              </a:endParaRPr>
            </a:p>
          </p:txBody>
        </p:sp>
        <p:sp>
          <p:nvSpPr>
            <p:cNvPr id="155694" name="テキスト ボックス 48">
              <a:extLst>
                <a:ext uri="{FF2B5EF4-FFF2-40B4-BE49-F238E27FC236}">
                  <a16:creationId xmlns:a16="http://schemas.microsoft.com/office/drawing/2014/main" id="{D9798570-4386-4D2B-853C-00982CC4B446}"/>
                </a:ext>
              </a:extLst>
            </p:cNvPr>
            <p:cNvSpPr>
              <a:spLocks noChangeArrowheads="1"/>
            </p:cNvSpPr>
            <p:nvPr/>
          </p:nvSpPr>
          <p:spPr bwMode="auto">
            <a:xfrm>
              <a:off x="4252997" y="892814"/>
              <a:ext cx="1577270" cy="701771"/>
            </a:xfrm>
            <a:prstGeom prst="roundRect">
              <a:avLst>
                <a:gd name="adj" fmla="val 16801"/>
              </a:avLst>
            </a:prstGeom>
            <a:solidFill>
              <a:schemeClr val="bg1"/>
            </a:solidFill>
            <a:ln w="25400">
              <a:solidFill>
                <a:srgbClr val="002060"/>
              </a:solidFill>
              <a:round/>
              <a:headEnd/>
              <a:tailEnd/>
            </a:ln>
          </p:spPr>
          <p:txBody>
            <a:bodyPr lIns="0" tIns="0" rIns="0" bIns="0" anchor="ct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tl val="0"/>
                </a:rPr>
                <a:t>対象者</a:t>
              </a:r>
              <a:endParaRPr kumimoji="0" lang="en-US" altLang="ja-JP" sz="18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tl val="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tl val="0"/>
                </a:rPr>
                <a:t>PXT</a:t>
              </a:r>
              <a:r>
                <a:rPr kumimoji="0" lang="ja-JP" altLang="en-US" sz="18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tl val="0"/>
                </a:rPr>
                <a:t>回答者</a:t>
              </a:r>
              <a:endParaRPr kumimoji="0" lang="en-US" altLang="ja-JP" sz="18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tl val="0"/>
              </a:endParaRPr>
            </a:p>
          </p:txBody>
        </p:sp>
        <p:sp>
          <p:nvSpPr>
            <p:cNvPr id="59" name="角丸四角形 58">
              <a:extLst>
                <a:ext uri="{FF2B5EF4-FFF2-40B4-BE49-F238E27FC236}">
                  <a16:creationId xmlns:a16="http://schemas.microsoft.com/office/drawing/2014/main" id="{B22A01FD-659B-40CC-A49D-E2A39257968F}"/>
                </a:ext>
              </a:extLst>
            </p:cNvPr>
            <p:cNvSpPr/>
            <p:nvPr/>
          </p:nvSpPr>
          <p:spPr bwMode="auto">
            <a:xfrm>
              <a:off x="-1000228" y="2099074"/>
              <a:ext cx="851033" cy="477743"/>
            </a:xfrm>
            <a:prstGeom prst="roundRect">
              <a:avLst/>
            </a:prstGeom>
            <a:solidFill>
              <a:schemeClr val="accent3">
                <a:lumMod val="40000"/>
                <a:lumOff val="60000"/>
              </a:schemeClr>
            </a:solidFill>
            <a:ln w="9525" cap="flat" cmpd="sng" algn="ctr">
              <a:solidFill>
                <a:schemeClr val="tx1">
                  <a:lumMod val="50000"/>
                  <a:lumOff val="50000"/>
                </a:schemeClr>
              </a:solidFill>
              <a:prstDash val="sysDash"/>
              <a:round/>
              <a:headEnd type="none" w="med" len="med"/>
              <a:tailEnd type="none" w="med" len="me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a:ln>
                    <a:noFill/>
                  </a:ln>
                  <a:solidFill>
                    <a:prstClr val="black"/>
                  </a:solidFill>
                  <a:effectLst/>
                  <a:uLnTx/>
                  <a:uFillTx/>
                  <a:latin typeface="HGPｺﾞｼｯｸE"/>
                  <a:ea typeface="HGPｺﾞｼｯｸE"/>
                  <a:cs typeface="HGPｺﾞｼｯｸE"/>
                  <a:sym typeface="Arial"/>
                  <a:rtl val="0"/>
                </a:rPr>
                <a:t>企画</a:t>
              </a:r>
              <a:endParaRPr kumimoji="0" lang="en-US" altLang="ja-JP" sz="1200" b="0" i="0" u="none" strike="noStrike" kern="1200" cap="none" spc="0" normalizeH="0" baseline="0" noProof="0">
                <a:ln>
                  <a:noFill/>
                </a:ln>
                <a:solidFill>
                  <a:prstClr val="black"/>
                </a:solidFill>
                <a:effectLst/>
                <a:uLnTx/>
                <a:uFillTx/>
                <a:latin typeface="HGPｺﾞｼｯｸE"/>
                <a:ea typeface="HGPｺﾞｼｯｸE"/>
                <a:cs typeface="HGPｺﾞｼｯｸE"/>
                <a:sym typeface="Arial"/>
                <a:rtl val="0"/>
              </a:endParaRPr>
            </a:p>
          </p:txBody>
        </p:sp>
        <p:sp>
          <p:nvSpPr>
            <p:cNvPr id="60" name="角丸四角形 59">
              <a:extLst>
                <a:ext uri="{FF2B5EF4-FFF2-40B4-BE49-F238E27FC236}">
                  <a16:creationId xmlns:a16="http://schemas.microsoft.com/office/drawing/2014/main" id="{1936F758-A039-49B3-9D8F-B5C7D6B02DB4}"/>
                </a:ext>
              </a:extLst>
            </p:cNvPr>
            <p:cNvSpPr/>
            <p:nvPr/>
          </p:nvSpPr>
          <p:spPr bwMode="auto">
            <a:xfrm>
              <a:off x="-992288" y="2713315"/>
              <a:ext cx="858971" cy="477742"/>
            </a:xfrm>
            <a:prstGeom prst="roundRect">
              <a:avLst/>
            </a:prstGeom>
            <a:solidFill>
              <a:schemeClr val="accent3">
                <a:lumMod val="40000"/>
                <a:lumOff val="60000"/>
              </a:schemeClr>
            </a:solidFill>
            <a:ln w="9525" cap="flat" cmpd="sng" algn="ctr">
              <a:solidFill>
                <a:schemeClr val="tx1">
                  <a:lumMod val="50000"/>
                  <a:lumOff val="50000"/>
                </a:schemeClr>
              </a:solidFill>
              <a:prstDash val="sysDash"/>
              <a:round/>
              <a:headEnd type="none" w="med" len="med"/>
              <a:tailEnd type="none" w="med" len="me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a:ln>
                    <a:noFill/>
                  </a:ln>
                  <a:solidFill>
                    <a:prstClr val="black"/>
                  </a:solidFill>
                  <a:effectLst/>
                  <a:uLnTx/>
                  <a:uFillTx/>
                  <a:latin typeface="HGPｺﾞｼｯｸE"/>
                  <a:ea typeface="HGPｺﾞｼｯｸE"/>
                  <a:cs typeface="HGPｺﾞｼｯｸE"/>
                  <a:sym typeface="Arial"/>
                  <a:rtl val="0"/>
                </a:rPr>
                <a:t>マーケティング</a:t>
              </a:r>
              <a:endParaRPr kumimoji="0" lang="en-US" altLang="ja-JP" sz="1200" b="0" i="0" u="none" strike="noStrike" kern="1200" cap="none" spc="0" normalizeH="0" baseline="0" noProof="0">
                <a:ln>
                  <a:noFill/>
                </a:ln>
                <a:solidFill>
                  <a:prstClr val="black"/>
                </a:solidFill>
                <a:effectLst/>
                <a:uLnTx/>
                <a:uFillTx/>
                <a:latin typeface="HGPｺﾞｼｯｸE"/>
                <a:ea typeface="HGPｺﾞｼｯｸE"/>
                <a:cs typeface="HGPｺﾞｼｯｸE"/>
                <a:sym typeface="Arial"/>
                <a:rtl val="0"/>
              </a:endParaRPr>
            </a:p>
          </p:txBody>
        </p:sp>
      </p:grpSp>
      <p:sp>
        <p:nvSpPr>
          <p:cNvPr id="92" name="テキスト ボックス 91">
            <a:extLst>
              <a:ext uri="{FF2B5EF4-FFF2-40B4-BE49-F238E27FC236}">
                <a16:creationId xmlns:a16="http://schemas.microsoft.com/office/drawing/2014/main" id="{1C04A0C5-6679-4C53-A879-F635541A97BD}"/>
              </a:ext>
            </a:extLst>
          </p:cNvPr>
          <p:cNvSpPr txBox="1"/>
          <p:nvPr/>
        </p:nvSpPr>
        <p:spPr>
          <a:xfrm>
            <a:off x="793750" y="4467225"/>
            <a:ext cx="3635375" cy="58420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a:ln>
                  <a:noFill/>
                </a:ln>
                <a:solidFill>
                  <a:srgbClr val="000000"/>
                </a:solidFill>
                <a:effectLst/>
                <a:uLnTx/>
                <a:uFillTx/>
                <a:latin typeface="HGPｺﾞｼｯｸE"/>
                <a:ea typeface="HGPｺﾞｼｯｸE"/>
                <a:cs typeface="HGPｺﾞｼｯｸE"/>
                <a:sym typeface="Arial"/>
                <a:rtl val="0"/>
              </a:rPr>
              <a:t>ライブラリー</a:t>
            </a:r>
            <a:r>
              <a:rPr kumimoji="1" lang="en-US" altLang="ja-JP" sz="1600" b="0" i="0" u="none" strike="noStrike" kern="0" cap="none" spc="0" normalizeH="0" baseline="0" noProof="0" dirty="0">
                <a:ln>
                  <a:noFill/>
                </a:ln>
                <a:solidFill>
                  <a:srgbClr val="000000"/>
                </a:solidFill>
                <a:effectLst/>
                <a:uLnTx/>
                <a:uFillTx/>
                <a:latin typeface="HGPｺﾞｼｯｸE"/>
                <a:ea typeface="HGPｺﾞｼｯｸE"/>
                <a:cs typeface="HGPｺﾞｼｯｸE"/>
                <a:sym typeface="Arial"/>
                <a:rtl val="0"/>
              </a:rPr>
              <a:t>×</a:t>
            </a:r>
            <a:r>
              <a:rPr kumimoji="1" lang="ja-JP" altLang="en-US" sz="1600" b="0" i="0" u="none" strike="noStrike" kern="0" cap="none" spc="0" normalizeH="0" baseline="0" noProof="0">
                <a:ln>
                  <a:noFill/>
                </a:ln>
                <a:solidFill>
                  <a:srgbClr val="000000"/>
                </a:solidFill>
                <a:effectLst/>
                <a:uLnTx/>
                <a:uFillTx/>
                <a:latin typeface="HGPｺﾞｼｯｸE"/>
                <a:ea typeface="HGPｺﾞｼｯｸE"/>
                <a:cs typeface="HGPｺﾞｼｯｸE"/>
                <a:sym typeface="Arial"/>
                <a:rtl val="0"/>
              </a:rPr>
              <a:t>現職者で</a:t>
            </a:r>
            <a:endParaRPr kumimoji="1" lang="en-US" altLang="ja-JP" sz="1600" b="0" i="0" u="none" strike="noStrike" kern="0" cap="none" spc="0" normalizeH="0" baseline="0" noProof="0">
              <a:ln>
                <a:noFill/>
              </a:ln>
              <a:solidFill>
                <a:srgbClr val="000000"/>
              </a:solidFill>
              <a:effectLst/>
              <a:uLnTx/>
              <a:uFillTx/>
              <a:latin typeface="HGPｺﾞｼｯｸE"/>
              <a:ea typeface="HGPｺﾞｼｯｸE"/>
              <a:cs typeface="HGPｺﾞｼｯｸE"/>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a:ln>
                  <a:noFill/>
                </a:ln>
                <a:solidFill>
                  <a:srgbClr val="000000"/>
                </a:solidFill>
                <a:effectLst/>
                <a:uLnTx/>
                <a:uFillTx/>
                <a:latin typeface="HGPｺﾞｼｯｸE"/>
                <a:ea typeface="HGPｺﾞｼｯｸE"/>
                <a:cs typeface="HGPｺﾞｼｯｸE"/>
                <a:sym typeface="Arial"/>
                <a:rtl val="0"/>
              </a:rPr>
              <a:t>クイックなパフォーマンスモデル構築</a:t>
            </a:r>
          </a:p>
        </p:txBody>
      </p:sp>
      <p:sp>
        <p:nvSpPr>
          <p:cNvPr id="112" name="右矢印 111">
            <a:extLst>
              <a:ext uri="{FF2B5EF4-FFF2-40B4-BE49-F238E27FC236}">
                <a16:creationId xmlns:a16="http://schemas.microsoft.com/office/drawing/2014/main" id="{7C2B7299-595B-4288-B75B-CBA07C198092}"/>
              </a:ext>
            </a:extLst>
          </p:cNvPr>
          <p:cNvSpPr/>
          <p:nvPr/>
        </p:nvSpPr>
        <p:spPr bwMode="auto">
          <a:xfrm>
            <a:off x="8439150" y="3522663"/>
            <a:ext cx="755650" cy="296862"/>
          </a:xfrm>
          <a:prstGeom prst="rightArrow">
            <a:avLst/>
          </a:prstGeom>
          <a:solidFill>
            <a:schemeClr val="accent1">
              <a:lumMod val="20000"/>
              <a:lumOff val="80000"/>
            </a:schemeClr>
          </a:solidFill>
          <a:ln w="25400" algn="ctr">
            <a:solidFill>
              <a:schemeClr val="bg2"/>
            </a:solidFill>
            <a:round/>
            <a:headEnd type="triangle" w="sm" len="sm"/>
            <a:tailEnd type="none" w="sm" len="sm"/>
          </a:ln>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srgbClr val="000000"/>
              </a:solidFill>
              <a:effectLst/>
              <a:uLnTx/>
              <a:uFillTx/>
              <a:latin typeface="HGPｺﾞｼｯｸE" pitchFamily="50" charset="-128"/>
              <a:ea typeface="HGPｺﾞｼｯｸE" pitchFamily="50" charset="-128"/>
              <a:cs typeface="HGP創英角ｺﾞｼｯｸUB"/>
              <a:sym typeface="Arial"/>
              <a:rtl val="0"/>
            </a:endParaRPr>
          </a:p>
        </p:txBody>
      </p:sp>
      <p:sp>
        <p:nvSpPr>
          <p:cNvPr id="155654" name="正方形/長方形 117">
            <a:extLst>
              <a:ext uri="{FF2B5EF4-FFF2-40B4-BE49-F238E27FC236}">
                <a16:creationId xmlns:a16="http://schemas.microsoft.com/office/drawing/2014/main" id="{CE7F7672-649B-426C-85CB-BD68BCC0F73C}"/>
              </a:ext>
            </a:extLst>
          </p:cNvPr>
          <p:cNvSpPr>
            <a:spLocks noChangeArrowheads="1"/>
          </p:cNvSpPr>
          <p:nvPr/>
        </p:nvSpPr>
        <p:spPr bwMode="auto">
          <a:xfrm>
            <a:off x="4445000" y="4124325"/>
            <a:ext cx="3883025" cy="701675"/>
          </a:xfrm>
          <a:prstGeom prst="rect">
            <a:avLst/>
          </a:prstGeom>
          <a:solidFill>
            <a:srgbClr val="FFFFFF"/>
          </a:solidFill>
          <a:ln w="9525" algn="ctr">
            <a:solidFill>
              <a:srgbClr val="80B606"/>
            </a:solidFill>
            <a:round/>
            <a:headEnd/>
            <a:tailEnd/>
          </a:ln>
        </p:spPr>
        <p:txBody>
          <a:bodyPr wrap="none" lIns="0" tIns="0" rIns="0" bIns="0" anchor="ctr"/>
          <a:lstStyle>
            <a:lvl1pPr marL="92075" indent="-92075">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92075" marR="0" lvl="0" indent="-92075" algn="ctr" defTabSz="914400" rtl="0" eaLnBrk="0" fontAlgn="base" latinLnBrk="0" hangingPunct="0">
              <a:lnSpc>
                <a:spcPct val="80000"/>
              </a:lnSpc>
              <a:spcBef>
                <a:spcPts val="600"/>
              </a:spcBef>
              <a:spcAft>
                <a:spcPct val="0"/>
              </a:spcAft>
              <a:buClrTx/>
              <a:buSzTx/>
              <a:buFontTx/>
              <a:buNone/>
              <a:tabLst/>
              <a:defRPr/>
            </a:pPr>
            <a:r>
              <a:rPr kumimoji="0" lang="ja-JP" altLang="en-US" sz="2000" b="0" i="1" u="none" strike="noStrike" kern="1200" cap="none" spc="0" normalizeH="0" baseline="0" noProof="0">
                <a:ln>
                  <a:noFill/>
                </a:ln>
                <a:solidFill>
                  <a:srgbClr val="608804"/>
                </a:solidFill>
                <a:effectLst/>
                <a:uLnTx/>
                <a:uFillTx/>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tl val="0"/>
              </a:rPr>
              <a:t>ジョブマッチングで個々人に</a:t>
            </a:r>
            <a:endParaRPr kumimoji="0" lang="en-US" altLang="ja-JP" sz="2000" b="0" i="1" u="none" strike="noStrike" kern="1200" cap="none" spc="0" normalizeH="0" baseline="0" noProof="0">
              <a:ln>
                <a:noFill/>
              </a:ln>
              <a:solidFill>
                <a:srgbClr val="608804"/>
              </a:solidFill>
              <a:effectLst/>
              <a:uLnTx/>
              <a:uFillTx/>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tl val="0"/>
            </a:endParaRPr>
          </a:p>
          <a:p>
            <a:pPr marL="92075" marR="0" lvl="0" indent="-92075" algn="ctr" defTabSz="914400" rtl="0" eaLnBrk="0" fontAlgn="base" latinLnBrk="0" hangingPunct="0">
              <a:lnSpc>
                <a:spcPct val="80000"/>
              </a:lnSpc>
              <a:spcBef>
                <a:spcPts val="600"/>
              </a:spcBef>
              <a:spcAft>
                <a:spcPct val="0"/>
              </a:spcAft>
              <a:buClrTx/>
              <a:buSzTx/>
              <a:buFontTx/>
              <a:buNone/>
              <a:tabLst/>
              <a:defRPr/>
            </a:pPr>
            <a:r>
              <a:rPr kumimoji="0" lang="ja-JP" altLang="en-US" sz="2000" b="0" i="1" u="none" strike="noStrike" kern="1200" cap="none" spc="0" normalizeH="0" baseline="0" noProof="0">
                <a:ln>
                  <a:noFill/>
                </a:ln>
                <a:solidFill>
                  <a:srgbClr val="608804"/>
                </a:solidFill>
                <a:effectLst/>
                <a:uLnTx/>
                <a:uFillTx/>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tl val="0"/>
              </a:rPr>
              <a:t>最適なポジションを確認</a:t>
            </a:r>
            <a:endParaRPr kumimoji="0" lang="en-US" altLang="ja-JP" sz="2000" b="0" i="1" u="none" strike="noStrike" kern="1200" cap="none" spc="0" normalizeH="0" baseline="0" noProof="0">
              <a:ln>
                <a:noFill/>
              </a:ln>
              <a:solidFill>
                <a:srgbClr val="608804"/>
              </a:solidFill>
              <a:effectLst/>
              <a:uLnTx/>
              <a:uFillTx/>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tl val="0"/>
            </a:endParaRPr>
          </a:p>
        </p:txBody>
      </p:sp>
      <p:sp>
        <p:nvSpPr>
          <p:cNvPr id="155655" name="フリーフォーム 119">
            <a:extLst>
              <a:ext uri="{FF2B5EF4-FFF2-40B4-BE49-F238E27FC236}">
                <a16:creationId xmlns:a16="http://schemas.microsoft.com/office/drawing/2014/main" id="{D2C212B0-D30E-4B84-A025-6B965CA3558C}"/>
              </a:ext>
            </a:extLst>
          </p:cNvPr>
          <p:cNvSpPr>
            <a:spLocks/>
          </p:cNvSpPr>
          <p:nvPr/>
        </p:nvSpPr>
        <p:spPr bwMode="auto">
          <a:xfrm rot="7470950">
            <a:off x="5946775" y="3582988"/>
            <a:ext cx="674687" cy="446088"/>
          </a:xfrm>
          <a:custGeom>
            <a:avLst/>
            <a:gdLst>
              <a:gd name="T0" fmla="*/ 27047351 w 364814"/>
              <a:gd name="T1" fmla="*/ 0 h 391789"/>
              <a:gd name="T2" fmla="*/ 0 w 364814"/>
              <a:gd name="T3" fmla="*/ 972147 h 391789"/>
              <a:gd name="T4" fmla="*/ 27047351 w 364814"/>
              <a:gd name="T5" fmla="*/ 301698 h 391789"/>
              <a:gd name="T6" fmla="*/ 0 60000 65536"/>
              <a:gd name="T7" fmla="*/ 0 60000 65536"/>
              <a:gd name="T8" fmla="*/ 0 60000 65536"/>
              <a:gd name="T9" fmla="*/ 0 w 364814"/>
              <a:gd name="T10" fmla="*/ 0 h 391789"/>
              <a:gd name="T11" fmla="*/ 364814 w 364814"/>
              <a:gd name="T12" fmla="*/ 391789 h 391789"/>
            </a:gdLst>
            <a:ahLst/>
            <a:cxnLst>
              <a:cxn ang="T6">
                <a:pos x="T0" y="T1"/>
              </a:cxn>
              <a:cxn ang="T7">
                <a:pos x="T2" y="T3"/>
              </a:cxn>
              <a:cxn ang="T8">
                <a:pos x="T4" y="T5"/>
              </a:cxn>
            </a:cxnLst>
            <a:rect l="T9" t="T10" r="T11" b="T12"/>
            <a:pathLst>
              <a:path w="364814" h="391789">
                <a:moveTo>
                  <a:pt x="364814" y="0"/>
                </a:moveTo>
                <a:lnTo>
                  <a:pt x="0" y="391789"/>
                </a:lnTo>
                <a:lnTo>
                  <a:pt x="364814" y="121589"/>
                </a:lnTo>
              </a:path>
            </a:pathLst>
          </a:custGeom>
          <a:solidFill>
            <a:srgbClr val="FFFFFF"/>
          </a:solidFill>
          <a:ln w="9525" algn="ctr">
            <a:solidFill>
              <a:srgbClr val="80B606"/>
            </a:solidFill>
            <a:round/>
            <a:headEnd/>
            <a:tailEnd/>
          </a:ln>
        </p:spPr>
        <p:txBody>
          <a:bodyPr wrap="none" lIns="0" tIns="0" rIns="0" bIns="0" anchor="ctr"/>
          <a:lstStyle>
            <a:lvl1pPr marL="92075" indent="-92075">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92075" marR="0" lvl="0" indent="-92075" algn="ctr" defTabSz="914400" rtl="0" eaLnBrk="0" fontAlgn="base" latinLnBrk="0" hangingPunct="0">
              <a:lnSpc>
                <a:spcPct val="80000"/>
              </a:lnSpc>
              <a:spcBef>
                <a:spcPts val="600"/>
              </a:spcBef>
              <a:spcAft>
                <a:spcPct val="0"/>
              </a:spcAft>
              <a:buClrTx/>
              <a:buSzTx/>
              <a:buFontTx/>
              <a:buNone/>
              <a:tabLst/>
              <a:defRPr/>
            </a:pPr>
            <a:r>
              <a:rPr kumimoji="0" lang="ja-JP" altLang="en-US" sz="1800" b="0" i="1" u="none" strike="noStrike" kern="1200" cap="none" spc="0" normalizeH="0" baseline="0" noProof="0">
                <a:ln>
                  <a:noFill/>
                </a:ln>
                <a:solidFill>
                  <a:srgbClr val="608804"/>
                </a:solidFill>
                <a:effectLst/>
                <a:uLnTx/>
                <a:uFillTx/>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tl val="0"/>
              </a:rPr>
              <a:t>　</a:t>
            </a:r>
          </a:p>
        </p:txBody>
      </p:sp>
      <p:sp>
        <p:nvSpPr>
          <p:cNvPr id="95" name="Shape 425">
            <a:extLst>
              <a:ext uri="{FF2B5EF4-FFF2-40B4-BE49-F238E27FC236}">
                <a16:creationId xmlns:a16="http://schemas.microsoft.com/office/drawing/2014/main" id="{5760794E-E516-4131-90F3-7921BC5B321D}"/>
              </a:ext>
            </a:extLst>
          </p:cNvPr>
          <p:cNvSpPr txBox="1"/>
          <p:nvPr/>
        </p:nvSpPr>
        <p:spPr>
          <a:xfrm>
            <a:off x="1493838" y="5665788"/>
            <a:ext cx="9144000" cy="676275"/>
          </a:xfrm>
          <a:prstGeom prst="rect">
            <a:avLst/>
          </a:prstGeom>
          <a:noFill/>
          <a:ln>
            <a:noFill/>
          </a:ln>
        </p:spPr>
        <p:txBody>
          <a:bodyPr lIns="91425" tIns="45700" rIns="91425" bIns="45700"/>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ja-JP" altLang="en-US" sz="20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Calibri"/>
                <a:sym typeface="Calibri"/>
                <a:rtl val="0"/>
              </a:rPr>
              <a:t>・　若手社員（外国人含む）の早期退職が多く、事業の成長の阻害要因となっている</a:t>
            </a:r>
            <a:endParaRPr kumimoji="0" lang="en-US" altLang="ja-JP" sz="20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Calibri"/>
              <a:sym typeface="Calibri"/>
              <a:rtl val="0"/>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ja-JP" altLang="en-US" sz="20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Calibri"/>
                <a:sym typeface="Calibri"/>
                <a:rtl val="0"/>
              </a:rPr>
              <a:t>・　新人配属先の部下育成のマインド、スキルの不足が推測される</a:t>
            </a:r>
            <a:endParaRPr kumimoji="0" lang="en-US" sz="20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Calibri"/>
              <a:sym typeface="Calibri"/>
              <a:rtl val="0"/>
            </a:endParaRPr>
          </a:p>
        </p:txBody>
      </p:sp>
      <p:sp>
        <p:nvSpPr>
          <p:cNvPr id="48" name="角丸四角形 59">
            <a:extLst>
              <a:ext uri="{FF2B5EF4-FFF2-40B4-BE49-F238E27FC236}">
                <a16:creationId xmlns:a16="http://schemas.microsoft.com/office/drawing/2014/main" id="{BDB76D8D-4C77-4261-937D-AB15D20DE7F1}"/>
              </a:ext>
            </a:extLst>
          </p:cNvPr>
          <p:cNvSpPr/>
          <p:nvPr/>
        </p:nvSpPr>
        <p:spPr bwMode="auto">
          <a:xfrm>
            <a:off x="371475" y="3649663"/>
            <a:ext cx="858838" cy="477837"/>
          </a:xfrm>
          <a:prstGeom prst="roundRect">
            <a:avLst/>
          </a:prstGeom>
          <a:solidFill>
            <a:schemeClr val="accent3">
              <a:lumMod val="40000"/>
              <a:lumOff val="60000"/>
            </a:schemeClr>
          </a:solidFill>
          <a:ln w="9525" cap="flat" cmpd="sng" algn="ctr">
            <a:solidFill>
              <a:schemeClr val="tx1">
                <a:lumMod val="50000"/>
                <a:lumOff val="50000"/>
              </a:schemeClr>
            </a:solidFill>
            <a:prstDash val="sysDash"/>
            <a:round/>
            <a:headEnd type="none" w="med" len="med"/>
            <a:tailEnd type="none" w="med" len="me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HGPｺﾞｼｯｸE"/>
                <a:ea typeface="HGPｺﾞｼｯｸE"/>
                <a:cs typeface="HGPｺﾞｼｯｸE"/>
                <a:sym typeface="Arial"/>
                <a:rtl val="0"/>
              </a:rPr>
              <a:t>IT</a:t>
            </a:r>
          </a:p>
        </p:txBody>
      </p:sp>
      <p:grpSp>
        <p:nvGrpSpPr>
          <p:cNvPr id="155661" name="グループ化 49">
            <a:extLst>
              <a:ext uri="{FF2B5EF4-FFF2-40B4-BE49-F238E27FC236}">
                <a16:creationId xmlns:a16="http://schemas.microsoft.com/office/drawing/2014/main" id="{8F72174B-210A-4B45-AB0E-14F5B4F13DC5}"/>
              </a:ext>
            </a:extLst>
          </p:cNvPr>
          <p:cNvGrpSpPr>
            <a:grpSpLocks/>
          </p:cNvGrpSpPr>
          <p:nvPr/>
        </p:nvGrpSpPr>
        <p:grpSpPr bwMode="auto">
          <a:xfrm>
            <a:off x="76200" y="5121275"/>
            <a:ext cx="11839575" cy="1616075"/>
            <a:chOff x="67667" y="5023297"/>
            <a:chExt cx="8991600" cy="1782645"/>
          </a:xfrm>
        </p:grpSpPr>
        <p:grpSp>
          <p:nvGrpSpPr>
            <p:cNvPr id="155679" name="グループ化 52">
              <a:extLst>
                <a:ext uri="{FF2B5EF4-FFF2-40B4-BE49-F238E27FC236}">
                  <a16:creationId xmlns:a16="http://schemas.microsoft.com/office/drawing/2014/main" id="{CDC46CF3-CAE5-4A40-BDEF-33AF39C0B0C6}"/>
                </a:ext>
              </a:extLst>
            </p:cNvPr>
            <p:cNvGrpSpPr>
              <a:grpSpLocks/>
            </p:cNvGrpSpPr>
            <p:nvPr/>
          </p:nvGrpSpPr>
          <p:grpSpPr bwMode="auto">
            <a:xfrm>
              <a:off x="67667" y="5023297"/>
              <a:ext cx="8991600" cy="1782645"/>
              <a:chOff x="76200" y="4808029"/>
              <a:chExt cx="8991600" cy="1919798"/>
            </a:xfrm>
          </p:grpSpPr>
          <p:grpSp>
            <p:nvGrpSpPr>
              <p:cNvPr id="155683" name="グループ化 2">
                <a:extLst>
                  <a:ext uri="{FF2B5EF4-FFF2-40B4-BE49-F238E27FC236}">
                    <a16:creationId xmlns:a16="http://schemas.microsoft.com/office/drawing/2014/main" id="{9282FDD6-861A-4F77-9214-39D03CFAB50B}"/>
                  </a:ext>
                </a:extLst>
              </p:cNvPr>
              <p:cNvGrpSpPr>
                <a:grpSpLocks/>
              </p:cNvGrpSpPr>
              <p:nvPr/>
            </p:nvGrpSpPr>
            <p:grpSpPr bwMode="auto">
              <a:xfrm>
                <a:off x="76200" y="4808029"/>
                <a:ext cx="2743200" cy="1918210"/>
                <a:chOff x="534843" y="4507765"/>
                <a:chExt cx="3509248" cy="2194216"/>
              </a:xfrm>
            </p:grpSpPr>
            <p:sp>
              <p:nvSpPr>
                <p:cNvPr id="155690" name="Shape 330">
                  <a:extLst>
                    <a:ext uri="{FF2B5EF4-FFF2-40B4-BE49-F238E27FC236}">
                      <a16:creationId xmlns:a16="http://schemas.microsoft.com/office/drawing/2014/main" id="{55A9FD5D-9C58-4F74-A4CF-5AC6C3975AF1}"/>
                    </a:ext>
                  </a:extLst>
                </p:cNvPr>
                <p:cNvSpPr>
                  <a:spLocks noChangeArrowheads="1"/>
                </p:cNvSpPr>
                <p:nvPr/>
              </p:nvSpPr>
              <p:spPr bwMode="auto">
                <a:xfrm>
                  <a:off x="541769" y="4949381"/>
                  <a:ext cx="3502321" cy="1752600"/>
                </a:xfrm>
                <a:prstGeom prst="rect">
                  <a:avLst/>
                </a:prstGeom>
                <a:solidFill>
                  <a:schemeClr val="bg1"/>
                </a:solidFill>
                <a:ln w="12700">
                  <a:solidFill>
                    <a:srgbClr val="4CB8C1"/>
                  </a:solidFill>
                  <a:round/>
                  <a:headEnd/>
                  <a:tailEnd/>
                </a:ln>
              </p:spPr>
              <p:txBody>
                <a:bodyPr lIns="91425" tIns="45700" rIns="91425" bIns="45700" anchor="ct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p:txBody>
            </p:sp>
            <p:sp>
              <p:nvSpPr>
                <p:cNvPr id="155691" name="Shape 137">
                  <a:extLst>
                    <a:ext uri="{FF2B5EF4-FFF2-40B4-BE49-F238E27FC236}">
                      <a16:creationId xmlns:a16="http://schemas.microsoft.com/office/drawing/2014/main" id="{4C4BE779-09FA-4F17-960B-AEAC3F8A2306}"/>
                    </a:ext>
                  </a:extLst>
                </p:cNvPr>
                <p:cNvSpPr txBox="1">
                  <a:spLocks noChangeArrowheads="1"/>
                </p:cNvSpPr>
                <p:nvPr/>
              </p:nvSpPr>
              <p:spPr bwMode="auto">
                <a:xfrm>
                  <a:off x="534843" y="4507765"/>
                  <a:ext cx="3509248" cy="441616"/>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defRPr/>
                  </a:pPr>
                  <a:r>
                    <a:rPr kumimoji="1" lang="ja-JP" altLang="en-US" sz="18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panose="020B0604020202020204" pitchFamily="34" charset="0"/>
                      <a:sym typeface="Calibri" panose="020F0502020204030204" pitchFamily="34" charset="0"/>
                      <a:rtl val="0"/>
                    </a:rPr>
                    <a:t>背景</a:t>
                  </a:r>
                  <a:endParaRPr kumimoji="1" lang="en-US" altLang="ja-JP" sz="18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panose="020B0604020202020204" pitchFamily="34" charset="0"/>
                    <a:sym typeface="Calibri" panose="020F0502020204030204" pitchFamily="34" charset="0"/>
                    <a:rtl val="0"/>
                  </a:endParaRPr>
                </a:p>
              </p:txBody>
            </p:sp>
          </p:grpSp>
          <p:grpSp>
            <p:nvGrpSpPr>
              <p:cNvPr id="155684" name="グループ化 3">
                <a:extLst>
                  <a:ext uri="{FF2B5EF4-FFF2-40B4-BE49-F238E27FC236}">
                    <a16:creationId xmlns:a16="http://schemas.microsoft.com/office/drawing/2014/main" id="{58C2FECB-E601-452B-A975-1323C6B2EDC6}"/>
                  </a:ext>
                </a:extLst>
              </p:cNvPr>
              <p:cNvGrpSpPr>
                <a:grpSpLocks/>
              </p:cNvGrpSpPr>
              <p:nvPr/>
            </p:nvGrpSpPr>
            <p:grpSpPr bwMode="auto">
              <a:xfrm>
                <a:off x="5943600" y="4818824"/>
                <a:ext cx="3124200" cy="1896302"/>
                <a:chOff x="4434011" y="4527581"/>
                <a:chExt cx="3502321" cy="2157162"/>
              </a:xfrm>
            </p:grpSpPr>
            <p:sp>
              <p:nvSpPr>
                <p:cNvPr id="155688" name="Shape 337">
                  <a:extLst>
                    <a:ext uri="{FF2B5EF4-FFF2-40B4-BE49-F238E27FC236}">
                      <a16:creationId xmlns:a16="http://schemas.microsoft.com/office/drawing/2014/main" id="{0FBB1970-3B87-416F-93C5-2F52D99A0725}"/>
                    </a:ext>
                  </a:extLst>
                </p:cNvPr>
                <p:cNvSpPr>
                  <a:spLocks noChangeArrowheads="1"/>
                </p:cNvSpPr>
                <p:nvPr/>
              </p:nvSpPr>
              <p:spPr bwMode="auto">
                <a:xfrm>
                  <a:off x="4434011" y="4933039"/>
                  <a:ext cx="3502321" cy="1751704"/>
                </a:xfrm>
                <a:prstGeom prst="rect">
                  <a:avLst/>
                </a:prstGeom>
                <a:solidFill>
                  <a:schemeClr val="bg1"/>
                </a:solidFill>
                <a:ln w="12700">
                  <a:solidFill>
                    <a:srgbClr val="4CB8C1"/>
                  </a:solidFill>
                  <a:round/>
                  <a:headEnd/>
                  <a:tailEnd/>
                </a:ln>
              </p:spPr>
              <p:txBody>
                <a:bodyPr lIns="91425" tIns="45700" rIns="91425" bIns="45700" anchor="ct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p:txBody>
            </p:sp>
            <p:sp>
              <p:nvSpPr>
                <p:cNvPr id="155689" name="Shape 137">
                  <a:extLst>
                    <a:ext uri="{FF2B5EF4-FFF2-40B4-BE49-F238E27FC236}">
                      <a16:creationId xmlns:a16="http://schemas.microsoft.com/office/drawing/2014/main" id="{200C7A51-0163-4360-AAFD-C22FC6B9BAC9}"/>
                    </a:ext>
                  </a:extLst>
                </p:cNvPr>
                <p:cNvSpPr txBox="1">
                  <a:spLocks noChangeArrowheads="1"/>
                </p:cNvSpPr>
                <p:nvPr/>
              </p:nvSpPr>
              <p:spPr bwMode="auto">
                <a:xfrm>
                  <a:off x="4434011" y="4527581"/>
                  <a:ext cx="3502321" cy="428804"/>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defRPr/>
                  </a:pPr>
                  <a:r>
                    <a:rPr kumimoji="1" lang="ja-JP" altLang="en-US" sz="18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panose="020B0604020202020204" pitchFamily="34" charset="0"/>
                      <a:sym typeface="Calibri" panose="020F0502020204030204" pitchFamily="34" charset="0"/>
                      <a:rtl val="0"/>
                    </a:rPr>
                    <a:t>効果</a:t>
                  </a:r>
                  <a:endParaRPr kumimoji="1" lang="en-US" altLang="ja-JP" sz="18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panose="020B0604020202020204" pitchFamily="34" charset="0"/>
                    <a:sym typeface="Calibri" panose="020F0502020204030204" pitchFamily="34" charset="0"/>
                    <a:rtl val="0"/>
                  </a:endParaRPr>
                </a:p>
              </p:txBody>
            </p:sp>
          </p:grpSp>
          <p:grpSp>
            <p:nvGrpSpPr>
              <p:cNvPr id="155685" name="グループ化 12">
                <a:extLst>
                  <a:ext uri="{FF2B5EF4-FFF2-40B4-BE49-F238E27FC236}">
                    <a16:creationId xmlns:a16="http://schemas.microsoft.com/office/drawing/2014/main" id="{4132C36A-3BF0-4CAB-BD2E-CBA600EB6F71}"/>
                  </a:ext>
                </a:extLst>
              </p:cNvPr>
              <p:cNvGrpSpPr>
                <a:grpSpLocks/>
              </p:cNvGrpSpPr>
              <p:nvPr/>
            </p:nvGrpSpPr>
            <p:grpSpPr bwMode="auto">
              <a:xfrm>
                <a:off x="2863693" y="4813302"/>
                <a:ext cx="3035300" cy="1914525"/>
                <a:chOff x="4434011" y="4506850"/>
                <a:chExt cx="3502322" cy="2177892"/>
              </a:xfrm>
            </p:grpSpPr>
            <p:sp>
              <p:nvSpPr>
                <p:cNvPr id="155686" name="Shape 337">
                  <a:extLst>
                    <a:ext uri="{FF2B5EF4-FFF2-40B4-BE49-F238E27FC236}">
                      <a16:creationId xmlns:a16="http://schemas.microsoft.com/office/drawing/2014/main" id="{D95FD2B4-49F8-4894-A73D-EF301C90B7F3}"/>
                    </a:ext>
                  </a:extLst>
                </p:cNvPr>
                <p:cNvSpPr>
                  <a:spLocks noChangeArrowheads="1"/>
                </p:cNvSpPr>
                <p:nvPr/>
              </p:nvSpPr>
              <p:spPr bwMode="auto">
                <a:xfrm>
                  <a:off x="4434011" y="4932142"/>
                  <a:ext cx="3502321" cy="1752600"/>
                </a:xfrm>
                <a:prstGeom prst="rect">
                  <a:avLst/>
                </a:prstGeom>
                <a:solidFill>
                  <a:schemeClr val="bg1"/>
                </a:solidFill>
                <a:ln w="12700">
                  <a:solidFill>
                    <a:srgbClr val="4CB8C1"/>
                  </a:solidFill>
                  <a:round/>
                  <a:headEnd/>
                  <a:tailEnd/>
                </a:ln>
              </p:spPr>
              <p:txBody>
                <a:bodyPr lIns="91425" tIns="45700" rIns="91425" bIns="45700" anchor="ct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Calibri" panose="020F0502020204030204" pitchFamily="34" charset="0"/>
                    <a:rtl val="0"/>
                  </a:endParaRPr>
                </a:p>
              </p:txBody>
            </p:sp>
            <p:sp>
              <p:nvSpPr>
                <p:cNvPr id="155687" name="Shape 137">
                  <a:extLst>
                    <a:ext uri="{FF2B5EF4-FFF2-40B4-BE49-F238E27FC236}">
                      <a16:creationId xmlns:a16="http://schemas.microsoft.com/office/drawing/2014/main" id="{B2D07353-042B-4C57-ACDE-40403F58CA1A}"/>
                    </a:ext>
                  </a:extLst>
                </p:cNvPr>
                <p:cNvSpPr txBox="1">
                  <a:spLocks noChangeArrowheads="1"/>
                </p:cNvSpPr>
                <p:nvPr/>
              </p:nvSpPr>
              <p:spPr bwMode="auto">
                <a:xfrm>
                  <a:off x="4434012" y="4506850"/>
                  <a:ext cx="3502321" cy="449534"/>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defRPr/>
                  </a:pPr>
                  <a:r>
                    <a:rPr kumimoji="1" lang="ja-JP" altLang="en-US" sz="18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panose="020B0604020202020204" pitchFamily="34" charset="0"/>
                      <a:sym typeface="Calibri" panose="020F0502020204030204" pitchFamily="34" charset="0"/>
                      <a:rtl val="0"/>
                    </a:rPr>
                    <a:t>ソリューション</a:t>
                  </a:r>
                  <a:endParaRPr kumimoji="1" lang="en-US" altLang="ja-JP" sz="18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panose="020B0604020202020204" pitchFamily="34" charset="0"/>
                    <a:sym typeface="Calibri" panose="020F0502020204030204" pitchFamily="34" charset="0"/>
                    <a:rtl val="0"/>
                  </a:endParaRPr>
                </a:p>
              </p:txBody>
            </p:sp>
          </p:grpSp>
        </p:grpSp>
        <p:sp>
          <p:nvSpPr>
            <p:cNvPr id="54" name="正方形/長方形 135">
              <a:extLst>
                <a:ext uri="{FF2B5EF4-FFF2-40B4-BE49-F238E27FC236}">
                  <a16:creationId xmlns:a16="http://schemas.microsoft.com/office/drawing/2014/main" id="{0E05C7A8-98E9-45F7-97A8-7D82E3AB0608}"/>
                </a:ext>
              </a:extLst>
            </p:cNvPr>
            <p:cNvSpPr/>
            <p:nvPr/>
          </p:nvSpPr>
          <p:spPr>
            <a:xfrm>
              <a:off x="118304" y="5447069"/>
              <a:ext cx="2587285" cy="504324"/>
            </a:xfrm>
            <a:prstGeom prst="rect">
              <a:avLst/>
            </a:prstGeom>
            <a:noFill/>
            <a:ln cap="flat">
              <a:noFill/>
              <a:prstDash val="solid"/>
            </a:ln>
          </p:spPr>
          <p:txBody>
            <a:bodyPr lIns="0" tIns="0" rIns="0" bIns="0"/>
            <a:lstStyle/>
            <a:p>
              <a:pPr marL="171450" marR="0" lvl="0" indent="-171450" algn="l" defTabSz="914400" rtl="0" eaLnBrk="1" fontAlgn="auto" latinLnBrk="0" hangingPunct="0">
                <a:lnSpc>
                  <a:spcPct val="100000"/>
                </a:lnSpc>
                <a:spcBef>
                  <a:spcPts val="400"/>
                </a:spcBef>
                <a:spcAft>
                  <a:spcPts val="0"/>
                </a:spcAft>
                <a:buClrTx/>
                <a:buSzPct val="100000"/>
                <a:buFont typeface="Arial"/>
                <a:buChar char="•"/>
                <a:tabLst/>
                <a:defRPr sz="1800" b="0" i="0" u="none" strike="noStrike" kern="0" cap="none" spc="0" baseline="0">
                  <a:solidFill>
                    <a:srgbClr val="000000"/>
                  </a:solidFill>
                  <a:uFillTx/>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rPr>
                <a:t>組織再編にあたり大規模な配置転換が必要だが、配置における根拠が乏しい</a:t>
              </a: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endParaRPr>
            </a:p>
            <a:p>
              <a:pPr marL="171450" marR="0" lvl="0" indent="-171450" algn="l" defTabSz="914400" rtl="0" eaLnBrk="1" fontAlgn="auto" latinLnBrk="0" hangingPunct="0">
                <a:lnSpc>
                  <a:spcPct val="100000"/>
                </a:lnSpc>
                <a:spcBef>
                  <a:spcPts val="400"/>
                </a:spcBef>
                <a:spcAft>
                  <a:spcPts val="0"/>
                </a:spcAft>
                <a:buClrTx/>
                <a:buSzPct val="100000"/>
                <a:buFont typeface="Arial"/>
                <a:buChar char="•"/>
                <a:tabLst/>
                <a:defRPr sz="1800" b="0" i="0" u="none" strike="noStrike" kern="0" cap="none" spc="0" baseline="0">
                  <a:solidFill>
                    <a:srgbClr val="000000"/>
                  </a:solidFill>
                  <a:uFillTx/>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rPr>
                <a:t>新設ポジションに適した、経験はないが素養のある人材を見つけ出したい</a:t>
              </a:r>
              <a:endParaRPr kumimoji="1" 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endParaRPr>
            </a:p>
          </p:txBody>
        </p:sp>
        <p:sp>
          <p:nvSpPr>
            <p:cNvPr id="55" name="正方形/長方形 135">
              <a:extLst>
                <a:ext uri="{FF2B5EF4-FFF2-40B4-BE49-F238E27FC236}">
                  <a16:creationId xmlns:a16="http://schemas.microsoft.com/office/drawing/2014/main" id="{2E7A35F9-87A6-4A41-97E0-79F9DA8ABFE9}"/>
                </a:ext>
              </a:extLst>
            </p:cNvPr>
            <p:cNvSpPr/>
            <p:nvPr/>
          </p:nvSpPr>
          <p:spPr>
            <a:xfrm>
              <a:off x="2909341" y="5457576"/>
              <a:ext cx="2857347" cy="504324"/>
            </a:xfrm>
            <a:prstGeom prst="rect">
              <a:avLst/>
            </a:prstGeom>
            <a:noFill/>
            <a:ln cap="flat">
              <a:noFill/>
              <a:prstDash val="solid"/>
            </a:ln>
          </p:spPr>
          <p:txBody>
            <a:bodyPr lIns="0" tIns="0" rIns="0" bIns="0"/>
            <a:lstStyle/>
            <a:p>
              <a:pPr marL="171450" marR="0" lvl="0" indent="-171450" algn="l" defTabSz="914400" rtl="0" eaLnBrk="1" fontAlgn="auto" latinLnBrk="0" hangingPunct="0">
                <a:lnSpc>
                  <a:spcPct val="100000"/>
                </a:lnSpc>
                <a:spcBef>
                  <a:spcPts val="400"/>
                </a:spcBef>
                <a:spcAft>
                  <a:spcPts val="0"/>
                </a:spcAft>
                <a:buClrTx/>
                <a:buSzPct val="100000"/>
                <a:buFont typeface="Arial"/>
                <a:buChar char="•"/>
                <a:tabLst/>
                <a:defRPr sz="1800" b="0" i="0" u="none" strike="noStrike" kern="0" cap="none" spc="0" baseline="0">
                  <a:solidFill>
                    <a:srgbClr val="000000"/>
                  </a:solidFill>
                  <a:uFillTx/>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rPr>
                <a:t>モデルライブラリー及び現職者を軸に、スピーディーに配置ポストのモデルを多数作成</a:t>
              </a: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endParaRPr>
            </a:p>
            <a:p>
              <a:pPr marL="171450" marR="0" lvl="0" indent="-171450" algn="l" defTabSz="914400" rtl="0" eaLnBrk="1" fontAlgn="auto" latinLnBrk="0" hangingPunct="0">
                <a:lnSpc>
                  <a:spcPct val="100000"/>
                </a:lnSpc>
                <a:spcBef>
                  <a:spcPts val="400"/>
                </a:spcBef>
                <a:spcAft>
                  <a:spcPts val="0"/>
                </a:spcAft>
                <a:buClrTx/>
                <a:buSzPct val="100000"/>
                <a:buFont typeface="Arial"/>
                <a:buChar char="•"/>
                <a:tabLst/>
                <a:defRPr sz="1800" b="0" i="0" u="none" strike="noStrike" kern="0" cap="none" spc="0" baseline="0">
                  <a:solidFill>
                    <a:srgbClr val="000000"/>
                  </a:solidFill>
                  <a:uFillTx/>
                </a:defRPr>
              </a:pPr>
              <a:r>
                <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rPr>
                <a:t>PXT</a:t>
              </a: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rPr>
                <a:t>トレーニング（</a:t>
              </a:r>
              <a:r>
                <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rPr>
                <a:t>PXT</a:t>
              </a: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rPr>
                <a:t>認定セミナー）を受講した内製担当者による配置転換推進</a:t>
              </a: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endParaRPr>
            </a:p>
            <a:p>
              <a:pPr marL="171450" marR="0" lvl="0" indent="-171450" algn="l" defTabSz="914400" rtl="0" eaLnBrk="1" fontAlgn="auto" latinLnBrk="0" hangingPunct="0">
                <a:lnSpc>
                  <a:spcPct val="100000"/>
                </a:lnSpc>
                <a:spcBef>
                  <a:spcPts val="400"/>
                </a:spcBef>
                <a:spcAft>
                  <a:spcPts val="0"/>
                </a:spcAft>
                <a:buClrTx/>
                <a:buSzPct val="100000"/>
                <a:buFont typeface="Arial"/>
                <a:buChar char="•"/>
                <a:tabLst/>
                <a:defRPr sz="1800" b="0" i="0" u="none" strike="noStrike" kern="0" cap="none" spc="0" baseline="0">
                  <a:solidFill>
                    <a:srgbClr val="000000"/>
                  </a:solidFill>
                  <a:uFillTx/>
                </a:defRPr>
              </a:pPr>
              <a:endParaRPr kumimoji="1" 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endParaRPr>
            </a:p>
          </p:txBody>
        </p:sp>
        <p:sp>
          <p:nvSpPr>
            <p:cNvPr id="56" name="正方形/長方形 135">
              <a:extLst>
                <a:ext uri="{FF2B5EF4-FFF2-40B4-BE49-F238E27FC236}">
                  <a16:creationId xmlns:a16="http://schemas.microsoft.com/office/drawing/2014/main" id="{4A5D5F46-04D3-46A9-B173-0C10A73AE2B2}"/>
                </a:ext>
              </a:extLst>
            </p:cNvPr>
            <p:cNvSpPr/>
            <p:nvPr/>
          </p:nvSpPr>
          <p:spPr>
            <a:xfrm>
              <a:off x="6025693" y="5447069"/>
              <a:ext cx="2942946" cy="504324"/>
            </a:xfrm>
            <a:prstGeom prst="rect">
              <a:avLst/>
            </a:prstGeom>
            <a:noFill/>
            <a:ln cap="flat">
              <a:noFill/>
              <a:prstDash val="solid"/>
            </a:ln>
          </p:spPr>
          <p:txBody>
            <a:bodyPr lIns="0" tIns="0" rIns="0" bIns="0"/>
            <a:lstStyle/>
            <a:p>
              <a:pPr marL="171450" marR="0" lvl="0" indent="-171450" algn="l" defTabSz="914400" rtl="0" eaLnBrk="1" fontAlgn="auto" latinLnBrk="0" hangingPunct="0">
                <a:lnSpc>
                  <a:spcPct val="100000"/>
                </a:lnSpc>
                <a:spcBef>
                  <a:spcPts val="400"/>
                </a:spcBef>
                <a:spcAft>
                  <a:spcPts val="0"/>
                </a:spcAft>
                <a:buClrTx/>
                <a:buSzPct val="100000"/>
                <a:buFont typeface="Arial"/>
                <a:buChar char="•"/>
                <a:tabLst/>
                <a:defRPr sz="1800" b="0" i="0" u="none" strike="noStrike" kern="0" cap="none" spc="0" baseline="0">
                  <a:solidFill>
                    <a:srgbClr val="000000"/>
                  </a:solidFill>
                  <a:uFillTx/>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rPr>
                <a:t>内製化による適材配置に</a:t>
              </a:r>
              <a:r>
                <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rPr>
                <a:t>PXT</a:t>
              </a: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rPr>
                <a:t>のジョブマッチデータを活用して実施</a:t>
              </a: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endParaRPr>
            </a:p>
            <a:p>
              <a:pPr marL="171450" marR="0" lvl="0" indent="-171450" algn="l" defTabSz="914400" rtl="0" eaLnBrk="1" fontAlgn="auto" latinLnBrk="0" hangingPunct="0">
                <a:lnSpc>
                  <a:spcPct val="100000"/>
                </a:lnSpc>
                <a:spcBef>
                  <a:spcPts val="400"/>
                </a:spcBef>
                <a:spcAft>
                  <a:spcPts val="0"/>
                </a:spcAft>
                <a:buClrTx/>
                <a:buSzPct val="100000"/>
                <a:buFont typeface="Arial"/>
                <a:buChar char="•"/>
                <a:tabLst/>
                <a:defRPr sz="1800" b="0" i="0" u="none" strike="noStrike" kern="0" cap="none" spc="0" baseline="0">
                  <a:solidFill>
                    <a:srgbClr val="000000"/>
                  </a:solidFill>
                  <a:uFillTx/>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rPr>
                <a:t>新たなポジションに適した人材発掘～登用の客観データとして活用</a:t>
              </a:r>
              <a:endParaRPr kumimoji="1" 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endParaRPr>
            </a:p>
          </p:txBody>
        </p:sp>
      </p:grpSp>
      <p:pic>
        <p:nvPicPr>
          <p:cNvPr id="81" name="図 80">
            <a:extLst>
              <a:ext uri="{FF2B5EF4-FFF2-40B4-BE49-F238E27FC236}">
                <a16:creationId xmlns:a16="http://schemas.microsoft.com/office/drawing/2014/main" id="{BA453A92-B3F9-440C-A5C6-EAE14E3676F4}"/>
              </a:ext>
            </a:extLst>
          </p:cNvPr>
          <p:cNvPicPr>
            <a:picLocks noChangeAspect="1"/>
          </p:cNvPicPr>
          <p:nvPr/>
        </p:nvPicPr>
        <p:blipFill>
          <a:blip r:embed="rId3"/>
          <a:stretch>
            <a:fillRect/>
          </a:stretch>
        </p:blipFill>
        <p:spPr>
          <a:xfrm>
            <a:off x="1514475" y="1836738"/>
            <a:ext cx="454025" cy="558800"/>
          </a:xfrm>
          <a:prstGeom prst="rect">
            <a:avLst/>
          </a:prstGeom>
          <a:ln w="19050">
            <a:solidFill>
              <a:schemeClr val="tx1">
                <a:lumMod val="50000"/>
                <a:lumOff val="50000"/>
              </a:schemeClr>
            </a:solidFill>
          </a:ln>
        </p:spPr>
      </p:pic>
      <p:sp>
        <p:nvSpPr>
          <p:cNvPr id="2" name="楕円 1">
            <a:extLst>
              <a:ext uri="{FF2B5EF4-FFF2-40B4-BE49-F238E27FC236}">
                <a16:creationId xmlns:a16="http://schemas.microsoft.com/office/drawing/2014/main" id="{3CAA2472-8439-4DD3-A43A-AFD320E6517E}"/>
              </a:ext>
            </a:extLst>
          </p:cNvPr>
          <p:cNvSpPr/>
          <p:nvPr/>
        </p:nvSpPr>
        <p:spPr>
          <a:xfrm>
            <a:off x="720725" y="4286250"/>
            <a:ext cx="144463" cy="12223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3" name="楕円 2">
            <a:extLst>
              <a:ext uri="{FF2B5EF4-FFF2-40B4-BE49-F238E27FC236}">
                <a16:creationId xmlns:a16="http://schemas.microsoft.com/office/drawing/2014/main" id="{437EDC67-8D82-478B-9D7E-8DF0214D4D00}"/>
              </a:ext>
            </a:extLst>
          </p:cNvPr>
          <p:cNvSpPr/>
          <p:nvPr/>
        </p:nvSpPr>
        <p:spPr>
          <a:xfrm>
            <a:off x="720725" y="4581525"/>
            <a:ext cx="144463" cy="12223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4" name="楕円 3">
            <a:extLst>
              <a:ext uri="{FF2B5EF4-FFF2-40B4-BE49-F238E27FC236}">
                <a16:creationId xmlns:a16="http://schemas.microsoft.com/office/drawing/2014/main" id="{6E756E1B-5D47-43F3-BCF0-1FD60F04B27E}"/>
              </a:ext>
            </a:extLst>
          </p:cNvPr>
          <p:cNvSpPr/>
          <p:nvPr/>
        </p:nvSpPr>
        <p:spPr>
          <a:xfrm>
            <a:off x="728663" y="4894263"/>
            <a:ext cx="144462" cy="122237"/>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sym typeface="Arial"/>
              <a:rtl val="0"/>
            </a:endParaRPr>
          </a:p>
        </p:txBody>
      </p:sp>
      <p:pic>
        <p:nvPicPr>
          <p:cNvPr id="5" name="図 4">
            <a:extLst>
              <a:ext uri="{FF2B5EF4-FFF2-40B4-BE49-F238E27FC236}">
                <a16:creationId xmlns:a16="http://schemas.microsoft.com/office/drawing/2014/main" id="{BC52F4CF-309E-4200-9147-FC242CF7F00F}"/>
              </a:ext>
            </a:extLst>
          </p:cNvPr>
          <p:cNvPicPr>
            <a:picLocks noChangeAspect="1"/>
          </p:cNvPicPr>
          <p:nvPr/>
        </p:nvPicPr>
        <p:blipFill>
          <a:blip r:embed="rId3"/>
          <a:stretch>
            <a:fillRect/>
          </a:stretch>
        </p:blipFill>
        <p:spPr>
          <a:xfrm>
            <a:off x="1527175" y="2490788"/>
            <a:ext cx="452438" cy="558800"/>
          </a:xfrm>
          <a:prstGeom prst="rect">
            <a:avLst/>
          </a:prstGeom>
          <a:ln w="19050">
            <a:solidFill>
              <a:schemeClr val="tx1">
                <a:lumMod val="50000"/>
                <a:lumOff val="50000"/>
              </a:schemeClr>
            </a:solidFill>
          </a:ln>
        </p:spPr>
      </p:pic>
      <p:pic>
        <p:nvPicPr>
          <p:cNvPr id="6" name="図 5">
            <a:extLst>
              <a:ext uri="{FF2B5EF4-FFF2-40B4-BE49-F238E27FC236}">
                <a16:creationId xmlns:a16="http://schemas.microsoft.com/office/drawing/2014/main" id="{07115EDC-0147-45DC-86E6-7FD10B2A46CF}"/>
              </a:ext>
            </a:extLst>
          </p:cNvPr>
          <p:cNvPicPr>
            <a:picLocks noChangeAspect="1"/>
          </p:cNvPicPr>
          <p:nvPr/>
        </p:nvPicPr>
        <p:blipFill>
          <a:blip r:embed="rId3"/>
          <a:stretch>
            <a:fillRect/>
          </a:stretch>
        </p:blipFill>
        <p:spPr>
          <a:xfrm>
            <a:off x="1530350" y="3133725"/>
            <a:ext cx="452438" cy="560388"/>
          </a:xfrm>
          <a:prstGeom prst="rect">
            <a:avLst/>
          </a:prstGeom>
          <a:ln w="19050">
            <a:solidFill>
              <a:schemeClr val="tx1">
                <a:lumMod val="50000"/>
                <a:lumOff val="50000"/>
              </a:schemeClr>
            </a:solidFill>
          </a:ln>
        </p:spPr>
      </p:pic>
      <p:pic>
        <p:nvPicPr>
          <p:cNvPr id="7" name="図 6">
            <a:extLst>
              <a:ext uri="{FF2B5EF4-FFF2-40B4-BE49-F238E27FC236}">
                <a16:creationId xmlns:a16="http://schemas.microsoft.com/office/drawing/2014/main" id="{35A34A61-DF65-4C92-B12B-C0890A960F78}"/>
              </a:ext>
            </a:extLst>
          </p:cNvPr>
          <p:cNvPicPr>
            <a:picLocks noChangeAspect="1"/>
          </p:cNvPicPr>
          <p:nvPr/>
        </p:nvPicPr>
        <p:blipFill>
          <a:blip r:embed="rId3"/>
          <a:stretch>
            <a:fillRect/>
          </a:stretch>
        </p:blipFill>
        <p:spPr>
          <a:xfrm>
            <a:off x="1525588" y="3754438"/>
            <a:ext cx="454025" cy="558800"/>
          </a:xfrm>
          <a:prstGeom prst="rect">
            <a:avLst/>
          </a:prstGeom>
          <a:ln w="19050">
            <a:solidFill>
              <a:schemeClr val="tx1">
                <a:lumMod val="50000"/>
                <a:lumOff val="50000"/>
              </a:schemeClr>
            </a:solidFill>
          </a:ln>
        </p:spPr>
      </p:pic>
      <p:grpSp>
        <p:nvGrpSpPr>
          <p:cNvPr id="83" name="グループ化 10">
            <a:extLst>
              <a:ext uri="{FF2B5EF4-FFF2-40B4-BE49-F238E27FC236}">
                <a16:creationId xmlns:a16="http://schemas.microsoft.com/office/drawing/2014/main" id="{B752E720-4C26-40AA-AA2E-636F6017A1E6}"/>
              </a:ext>
            </a:extLst>
          </p:cNvPr>
          <p:cNvGrpSpPr>
            <a:grpSpLocks/>
          </p:cNvGrpSpPr>
          <p:nvPr/>
        </p:nvGrpSpPr>
        <p:grpSpPr bwMode="auto">
          <a:xfrm>
            <a:off x="6350208" y="2833113"/>
            <a:ext cx="1107613" cy="779588"/>
            <a:chOff x="7534939" y="1419445"/>
            <a:chExt cx="1833112" cy="1205772"/>
          </a:xfrm>
          <a:solidFill>
            <a:schemeClr val="bg1">
              <a:lumMod val="50000"/>
            </a:schemeClr>
          </a:solidFill>
        </p:grpSpPr>
        <p:grpSp>
          <p:nvGrpSpPr>
            <p:cNvPr id="84" name="グループ化 83">
              <a:extLst>
                <a:ext uri="{FF2B5EF4-FFF2-40B4-BE49-F238E27FC236}">
                  <a16:creationId xmlns:a16="http://schemas.microsoft.com/office/drawing/2014/main" id="{C6798FDA-6C26-4475-8C3A-AB02152DC69B}"/>
                </a:ext>
              </a:extLst>
            </p:cNvPr>
            <p:cNvGrpSpPr/>
            <p:nvPr/>
          </p:nvGrpSpPr>
          <p:grpSpPr>
            <a:xfrm>
              <a:off x="7891657" y="2143234"/>
              <a:ext cx="337943" cy="468637"/>
              <a:chOff x="3124200" y="2133600"/>
              <a:chExt cx="1371600" cy="2286000"/>
            </a:xfrm>
            <a:grpFill/>
          </p:grpSpPr>
          <p:sp>
            <p:nvSpPr>
              <p:cNvPr id="169" name="Rectangle 22">
                <a:extLst>
                  <a:ext uri="{FF2B5EF4-FFF2-40B4-BE49-F238E27FC236}">
                    <a16:creationId xmlns:a16="http://schemas.microsoft.com/office/drawing/2014/main" id="{84438D61-4098-4885-B3AF-F19EA04CEDC9}"/>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70" name="AutoShape 24">
                <a:extLst>
                  <a:ext uri="{FF2B5EF4-FFF2-40B4-BE49-F238E27FC236}">
                    <a16:creationId xmlns:a16="http://schemas.microsoft.com/office/drawing/2014/main" id="{A81B0538-7C0F-43C1-99D7-DEAD3EAC1AC7}"/>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71" name="Line 25">
                <a:extLst>
                  <a:ext uri="{FF2B5EF4-FFF2-40B4-BE49-F238E27FC236}">
                    <a16:creationId xmlns:a16="http://schemas.microsoft.com/office/drawing/2014/main" id="{037749B1-AD59-4291-9EB2-CC0232E16112}"/>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72" name="Line 26">
                <a:extLst>
                  <a:ext uri="{FF2B5EF4-FFF2-40B4-BE49-F238E27FC236}">
                    <a16:creationId xmlns:a16="http://schemas.microsoft.com/office/drawing/2014/main" id="{A124EC6A-83A2-493B-A3E6-C0CBDF3730A1}"/>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73" name="Oval 21">
                <a:extLst>
                  <a:ext uri="{FF2B5EF4-FFF2-40B4-BE49-F238E27FC236}">
                    <a16:creationId xmlns:a16="http://schemas.microsoft.com/office/drawing/2014/main" id="{0A0A7E63-F343-41F8-878A-B3C2AA9FFA7E}"/>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85" name="グループ化 84">
              <a:extLst>
                <a:ext uri="{FF2B5EF4-FFF2-40B4-BE49-F238E27FC236}">
                  <a16:creationId xmlns:a16="http://schemas.microsoft.com/office/drawing/2014/main" id="{309269A0-8FCB-4A24-8B3B-99A967C3BF8B}"/>
                </a:ext>
              </a:extLst>
            </p:cNvPr>
            <p:cNvGrpSpPr/>
            <p:nvPr/>
          </p:nvGrpSpPr>
          <p:grpSpPr>
            <a:xfrm>
              <a:off x="7534939" y="2119066"/>
              <a:ext cx="337943" cy="468637"/>
              <a:chOff x="3124200" y="2133600"/>
              <a:chExt cx="1371600" cy="2286000"/>
            </a:xfrm>
            <a:grpFill/>
          </p:grpSpPr>
          <p:sp>
            <p:nvSpPr>
              <p:cNvPr id="164" name="Oval 21">
                <a:extLst>
                  <a:ext uri="{FF2B5EF4-FFF2-40B4-BE49-F238E27FC236}">
                    <a16:creationId xmlns:a16="http://schemas.microsoft.com/office/drawing/2014/main" id="{A9470DD4-A23F-4519-B550-05ED635E53B0}"/>
                  </a:ext>
                </a:extLst>
              </p:cNvPr>
              <p:cNvSpPr>
                <a:spLocks noChangeArrowheads="1"/>
              </p:cNvSpPr>
              <p:nvPr/>
            </p:nvSpPr>
            <p:spPr bwMode="gray">
              <a:xfrm>
                <a:off x="3276600" y="2133600"/>
                <a:ext cx="1066800" cy="1066800"/>
              </a:xfrm>
              <a:prstGeom prst="ellipse">
                <a:avLst/>
              </a:prstGeom>
              <a:solidFill>
                <a:srgbClr val="0070C0"/>
              </a:solid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65" name="Rectangle 22">
                <a:extLst>
                  <a:ext uri="{FF2B5EF4-FFF2-40B4-BE49-F238E27FC236}">
                    <a16:creationId xmlns:a16="http://schemas.microsoft.com/office/drawing/2014/main" id="{A3C8BC28-343B-4758-AD25-27E20057C5A2}"/>
                  </a:ext>
                </a:extLst>
              </p:cNvPr>
              <p:cNvSpPr>
                <a:spLocks noChangeArrowheads="1"/>
              </p:cNvSpPr>
              <p:nvPr/>
            </p:nvSpPr>
            <p:spPr bwMode="gray">
              <a:xfrm>
                <a:off x="3276600" y="3810000"/>
                <a:ext cx="1066800" cy="609600"/>
              </a:xfrm>
              <a:prstGeom prst="rect">
                <a:avLst/>
              </a:prstGeom>
              <a:solidFill>
                <a:srgbClr val="0070C0"/>
              </a:solid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66" name="AutoShape 24">
                <a:extLst>
                  <a:ext uri="{FF2B5EF4-FFF2-40B4-BE49-F238E27FC236}">
                    <a16:creationId xmlns:a16="http://schemas.microsoft.com/office/drawing/2014/main" id="{F844AD3D-1A93-402E-A0D0-15B94E3FDFE7}"/>
                  </a:ext>
                </a:extLst>
              </p:cNvPr>
              <p:cNvSpPr>
                <a:spLocks noChangeArrowheads="1"/>
              </p:cNvSpPr>
              <p:nvPr/>
            </p:nvSpPr>
            <p:spPr bwMode="auto">
              <a:xfrm>
                <a:off x="3124200" y="3200400"/>
                <a:ext cx="1371600" cy="914400"/>
              </a:xfrm>
              <a:prstGeom prst="roundRect">
                <a:avLst>
                  <a:gd name="adj" fmla="val 16667"/>
                </a:avLst>
              </a:prstGeom>
              <a:solidFill>
                <a:srgbClr val="0070C0"/>
              </a:solid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67" name="Line 25">
                <a:extLst>
                  <a:ext uri="{FF2B5EF4-FFF2-40B4-BE49-F238E27FC236}">
                    <a16:creationId xmlns:a16="http://schemas.microsoft.com/office/drawing/2014/main" id="{6AF2B306-4024-44B6-AFE1-ED2A74019C6B}"/>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68" name="Line 26">
                <a:extLst>
                  <a:ext uri="{FF2B5EF4-FFF2-40B4-BE49-F238E27FC236}">
                    <a16:creationId xmlns:a16="http://schemas.microsoft.com/office/drawing/2014/main" id="{348ACF9F-55C5-48F0-9F2C-1719B21F02C8}"/>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86" name="グループ化 85">
              <a:extLst>
                <a:ext uri="{FF2B5EF4-FFF2-40B4-BE49-F238E27FC236}">
                  <a16:creationId xmlns:a16="http://schemas.microsoft.com/office/drawing/2014/main" id="{C9A9C5B2-53BC-40B6-B077-9F9999319A7B}"/>
                </a:ext>
              </a:extLst>
            </p:cNvPr>
            <p:cNvGrpSpPr/>
            <p:nvPr/>
          </p:nvGrpSpPr>
          <p:grpSpPr>
            <a:xfrm>
              <a:off x="8903242" y="1811375"/>
              <a:ext cx="337943" cy="468637"/>
              <a:chOff x="3124200" y="2133600"/>
              <a:chExt cx="1371600" cy="2286000"/>
            </a:xfrm>
            <a:grpFill/>
          </p:grpSpPr>
          <p:sp>
            <p:nvSpPr>
              <p:cNvPr id="159" name="Oval 21">
                <a:extLst>
                  <a:ext uri="{FF2B5EF4-FFF2-40B4-BE49-F238E27FC236}">
                    <a16:creationId xmlns:a16="http://schemas.microsoft.com/office/drawing/2014/main" id="{2928CEFD-CDF6-4DFF-A777-E448955D610B}"/>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60" name="Rectangle 22">
                <a:extLst>
                  <a:ext uri="{FF2B5EF4-FFF2-40B4-BE49-F238E27FC236}">
                    <a16:creationId xmlns:a16="http://schemas.microsoft.com/office/drawing/2014/main" id="{F1B7AD21-A564-425E-9149-3370A8837C9D}"/>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61" name="AutoShape 24">
                <a:extLst>
                  <a:ext uri="{FF2B5EF4-FFF2-40B4-BE49-F238E27FC236}">
                    <a16:creationId xmlns:a16="http://schemas.microsoft.com/office/drawing/2014/main" id="{85355CDC-2611-46E7-BC73-1BA420C29490}"/>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62" name="Line 25">
                <a:extLst>
                  <a:ext uri="{FF2B5EF4-FFF2-40B4-BE49-F238E27FC236}">
                    <a16:creationId xmlns:a16="http://schemas.microsoft.com/office/drawing/2014/main" id="{CC2CDDB4-C41E-414B-B037-6FCC76D12D00}"/>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63" name="Line 26">
                <a:extLst>
                  <a:ext uri="{FF2B5EF4-FFF2-40B4-BE49-F238E27FC236}">
                    <a16:creationId xmlns:a16="http://schemas.microsoft.com/office/drawing/2014/main" id="{BA76B0F9-27DB-48EB-A0E0-859E7FB395F6}"/>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87" name="グループ化 86">
              <a:extLst>
                <a:ext uri="{FF2B5EF4-FFF2-40B4-BE49-F238E27FC236}">
                  <a16:creationId xmlns:a16="http://schemas.microsoft.com/office/drawing/2014/main" id="{F8E26FFE-A427-4378-9C6C-5429953DCA3B}"/>
                </a:ext>
              </a:extLst>
            </p:cNvPr>
            <p:cNvGrpSpPr/>
            <p:nvPr/>
          </p:nvGrpSpPr>
          <p:grpSpPr>
            <a:xfrm>
              <a:off x="8657798" y="1477604"/>
              <a:ext cx="337943" cy="468637"/>
              <a:chOff x="3124200" y="2133600"/>
              <a:chExt cx="1371600" cy="2286000"/>
            </a:xfrm>
            <a:grpFill/>
          </p:grpSpPr>
          <p:sp>
            <p:nvSpPr>
              <p:cNvPr id="154" name="Oval 21">
                <a:extLst>
                  <a:ext uri="{FF2B5EF4-FFF2-40B4-BE49-F238E27FC236}">
                    <a16:creationId xmlns:a16="http://schemas.microsoft.com/office/drawing/2014/main" id="{30E7910F-B7D9-45CA-92F2-9399F2C5CBA2}"/>
                  </a:ext>
                </a:extLst>
              </p:cNvPr>
              <p:cNvSpPr>
                <a:spLocks noChangeArrowheads="1"/>
              </p:cNvSpPr>
              <p:nvPr/>
            </p:nvSpPr>
            <p:spPr bwMode="gray">
              <a:xfrm>
                <a:off x="3276600" y="2133600"/>
                <a:ext cx="1066800" cy="1066800"/>
              </a:xfrm>
              <a:prstGeom prst="ellipse">
                <a:avLst/>
              </a:prstGeom>
              <a:solidFill>
                <a:srgbClr val="0070C0"/>
              </a:solid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55" name="Rectangle 22">
                <a:extLst>
                  <a:ext uri="{FF2B5EF4-FFF2-40B4-BE49-F238E27FC236}">
                    <a16:creationId xmlns:a16="http://schemas.microsoft.com/office/drawing/2014/main" id="{07345DDC-51F0-44AD-9474-E7539DE50794}"/>
                  </a:ext>
                </a:extLst>
              </p:cNvPr>
              <p:cNvSpPr>
                <a:spLocks noChangeArrowheads="1"/>
              </p:cNvSpPr>
              <p:nvPr/>
            </p:nvSpPr>
            <p:spPr bwMode="gray">
              <a:xfrm>
                <a:off x="3276600" y="3810000"/>
                <a:ext cx="1066800" cy="609600"/>
              </a:xfrm>
              <a:prstGeom prst="rect">
                <a:avLst/>
              </a:prstGeom>
              <a:solidFill>
                <a:srgbClr val="0070C0"/>
              </a:solid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56" name="AutoShape 24">
                <a:extLst>
                  <a:ext uri="{FF2B5EF4-FFF2-40B4-BE49-F238E27FC236}">
                    <a16:creationId xmlns:a16="http://schemas.microsoft.com/office/drawing/2014/main" id="{4B4F279F-EA0D-4054-895B-F80A2D48D181}"/>
                  </a:ext>
                </a:extLst>
              </p:cNvPr>
              <p:cNvSpPr>
                <a:spLocks noChangeArrowheads="1"/>
              </p:cNvSpPr>
              <p:nvPr/>
            </p:nvSpPr>
            <p:spPr bwMode="auto">
              <a:xfrm>
                <a:off x="3124200" y="3200400"/>
                <a:ext cx="1371600" cy="914400"/>
              </a:xfrm>
              <a:prstGeom prst="roundRect">
                <a:avLst>
                  <a:gd name="adj" fmla="val 16667"/>
                </a:avLst>
              </a:prstGeom>
              <a:solidFill>
                <a:srgbClr val="0070C0"/>
              </a:solid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57" name="Line 25">
                <a:extLst>
                  <a:ext uri="{FF2B5EF4-FFF2-40B4-BE49-F238E27FC236}">
                    <a16:creationId xmlns:a16="http://schemas.microsoft.com/office/drawing/2014/main" id="{D4858294-7FCA-418A-B4F4-C3EF084EB7E0}"/>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58" name="Line 26">
                <a:extLst>
                  <a:ext uri="{FF2B5EF4-FFF2-40B4-BE49-F238E27FC236}">
                    <a16:creationId xmlns:a16="http://schemas.microsoft.com/office/drawing/2014/main" id="{3A5A4F21-F82A-46EE-9A59-08E5B351B3F1}"/>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88" name="グループ化 87">
              <a:extLst>
                <a:ext uri="{FF2B5EF4-FFF2-40B4-BE49-F238E27FC236}">
                  <a16:creationId xmlns:a16="http://schemas.microsoft.com/office/drawing/2014/main" id="{41251171-D21F-41C6-B84B-ED3668762F33}"/>
                </a:ext>
              </a:extLst>
            </p:cNvPr>
            <p:cNvGrpSpPr/>
            <p:nvPr/>
          </p:nvGrpSpPr>
          <p:grpSpPr>
            <a:xfrm>
              <a:off x="8241870" y="1453456"/>
              <a:ext cx="337943" cy="468637"/>
              <a:chOff x="3124200" y="2133600"/>
              <a:chExt cx="1371600" cy="2286000"/>
            </a:xfrm>
            <a:grpFill/>
          </p:grpSpPr>
          <p:sp>
            <p:nvSpPr>
              <p:cNvPr id="149" name="Oval 21">
                <a:extLst>
                  <a:ext uri="{FF2B5EF4-FFF2-40B4-BE49-F238E27FC236}">
                    <a16:creationId xmlns:a16="http://schemas.microsoft.com/office/drawing/2014/main" id="{ABAC1706-376D-429F-9C46-EC4A2C629F0D}"/>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50" name="Rectangle 22">
                <a:extLst>
                  <a:ext uri="{FF2B5EF4-FFF2-40B4-BE49-F238E27FC236}">
                    <a16:creationId xmlns:a16="http://schemas.microsoft.com/office/drawing/2014/main" id="{F9E5288B-AC7C-49F4-9494-A65E8BEE5467}"/>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51" name="AutoShape 24">
                <a:extLst>
                  <a:ext uri="{FF2B5EF4-FFF2-40B4-BE49-F238E27FC236}">
                    <a16:creationId xmlns:a16="http://schemas.microsoft.com/office/drawing/2014/main" id="{F72C38D9-DF2A-408E-A9DB-F79D09D32AEF}"/>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52" name="Line 25">
                <a:extLst>
                  <a:ext uri="{FF2B5EF4-FFF2-40B4-BE49-F238E27FC236}">
                    <a16:creationId xmlns:a16="http://schemas.microsoft.com/office/drawing/2014/main" id="{751FD647-80C1-4D94-906F-A938C4AB101D}"/>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53" name="Line 26">
                <a:extLst>
                  <a:ext uri="{FF2B5EF4-FFF2-40B4-BE49-F238E27FC236}">
                    <a16:creationId xmlns:a16="http://schemas.microsoft.com/office/drawing/2014/main" id="{0D5F9FC1-F244-40E6-9D65-26AC8C02E069}"/>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91" name="グループ化 90">
              <a:extLst>
                <a:ext uri="{FF2B5EF4-FFF2-40B4-BE49-F238E27FC236}">
                  <a16:creationId xmlns:a16="http://schemas.microsoft.com/office/drawing/2014/main" id="{7FC5A70A-6C23-4CB7-89E7-9B67F90D1740}"/>
                </a:ext>
              </a:extLst>
            </p:cNvPr>
            <p:cNvGrpSpPr/>
            <p:nvPr/>
          </p:nvGrpSpPr>
          <p:grpSpPr>
            <a:xfrm>
              <a:off x="7816558" y="1419445"/>
              <a:ext cx="337943" cy="468637"/>
              <a:chOff x="3124200" y="2133600"/>
              <a:chExt cx="1371600" cy="2286000"/>
            </a:xfrm>
            <a:grpFill/>
          </p:grpSpPr>
          <p:sp>
            <p:nvSpPr>
              <p:cNvPr id="144" name="Oval 21">
                <a:extLst>
                  <a:ext uri="{FF2B5EF4-FFF2-40B4-BE49-F238E27FC236}">
                    <a16:creationId xmlns:a16="http://schemas.microsoft.com/office/drawing/2014/main" id="{16E376D5-54C8-4F96-9E97-9D5608288485}"/>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45" name="Rectangle 22">
                <a:extLst>
                  <a:ext uri="{FF2B5EF4-FFF2-40B4-BE49-F238E27FC236}">
                    <a16:creationId xmlns:a16="http://schemas.microsoft.com/office/drawing/2014/main" id="{0EED14A1-F05C-4817-9622-E33690DAF442}"/>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46" name="AutoShape 24">
                <a:extLst>
                  <a:ext uri="{FF2B5EF4-FFF2-40B4-BE49-F238E27FC236}">
                    <a16:creationId xmlns:a16="http://schemas.microsoft.com/office/drawing/2014/main" id="{F6ABB7D3-FC36-4439-B3E9-7B75D59458AB}"/>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47" name="Line 25">
                <a:extLst>
                  <a:ext uri="{FF2B5EF4-FFF2-40B4-BE49-F238E27FC236}">
                    <a16:creationId xmlns:a16="http://schemas.microsoft.com/office/drawing/2014/main" id="{5864B32B-ABA5-4677-9458-84D392F267B4}"/>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48" name="Line 26">
                <a:extLst>
                  <a:ext uri="{FF2B5EF4-FFF2-40B4-BE49-F238E27FC236}">
                    <a16:creationId xmlns:a16="http://schemas.microsoft.com/office/drawing/2014/main" id="{1098B457-9DAF-4F5E-8C49-130CC078FDE4}"/>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93" name="グループ化 92">
              <a:extLst>
                <a:ext uri="{FF2B5EF4-FFF2-40B4-BE49-F238E27FC236}">
                  <a16:creationId xmlns:a16="http://schemas.microsoft.com/office/drawing/2014/main" id="{E8E22352-4C16-42F9-8D6A-4212DE770B3B}"/>
                </a:ext>
              </a:extLst>
            </p:cNvPr>
            <p:cNvGrpSpPr/>
            <p:nvPr/>
          </p:nvGrpSpPr>
          <p:grpSpPr>
            <a:xfrm>
              <a:off x="8439758" y="1790029"/>
              <a:ext cx="337943" cy="468637"/>
              <a:chOff x="3124200" y="2133600"/>
              <a:chExt cx="1371600" cy="2286000"/>
            </a:xfrm>
            <a:grpFill/>
          </p:grpSpPr>
          <p:sp>
            <p:nvSpPr>
              <p:cNvPr id="139" name="Oval 21">
                <a:extLst>
                  <a:ext uri="{FF2B5EF4-FFF2-40B4-BE49-F238E27FC236}">
                    <a16:creationId xmlns:a16="http://schemas.microsoft.com/office/drawing/2014/main" id="{34AE9E64-EF1F-47CC-8294-AD155D89F8E2}"/>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40" name="Rectangle 22">
                <a:extLst>
                  <a:ext uri="{FF2B5EF4-FFF2-40B4-BE49-F238E27FC236}">
                    <a16:creationId xmlns:a16="http://schemas.microsoft.com/office/drawing/2014/main" id="{1F43AB7D-CA3E-4C67-BDDD-5480E03ED858}"/>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41" name="AutoShape 24">
                <a:extLst>
                  <a:ext uri="{FF2B5EF4-FFF2-40B4-BE49-F238E27FC236}">
                    <a16:creationId xmlns:a16="http://schemas.microsoft.com/office/drawing/2014/main" id="{B7839171-6127-422A-B913-A8D9CB08F114}"/>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42" name="Line 25">
                <a:extLst>
                  <a:ext uri="{FF2B5EF4-FFF2-40B4-BE49-F238E27FC236}">
                    <a16:creationId xmlns:a16="http://schemas.microsoft.com/office/drawing/2014/main" id="{71A64DD7-743A-4439-A395-717E0F2582FB}"/>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43" name="Line 26">
                <a:extLst>
                  <a:ext uri="{FF2B5EF4-FFF2-40B4-BE49-F238E27FC236}">
                    <a16:creationId xmlns:a16="http://schemas.microsoft.com/office/drawing/2014/main" id="{46E14F79-51AE-45E4-BDEA-A79BA32A9BB0}"/>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94" name="グループ化 93">
              <a:extLst>
                <a:ext uri="{FF2B5EF4-FFF2-40B4-BE49-F238E27FC236}">
                  <a16:creationId xmlns:a16="http://schemas.microsoft.com/office/drawing/2014/main" id="{09F2E1E7-0645-4C9D-9686-BA96E5682E97}"/>
                </a:ext>
              </a:extLst>
            </p:cNvPr>
            <p:cNvGrpSpPr/>
            <p:nvPr/>
          </p:nvGrpSpPr>
          <p:grpSpPr>
            <a:xfrm>
              <a:off x="8657798" y="2139918"/>
              <a:ext cx="337943" cy="468637"/>
              <a:chOff x="3124200" y="2133600"/>
              <a:chExt cx="1371600" cy="2286000"/>
            </a:xfrm>
            <a:grpFill/>
          </p:grpSpPr>
          <p:sp>
            <p:nvSpPr>
              <p:cNvPr id="134" name="Oval 21">
                <a:extLst>
                  <a:ext uri="{FF2B5EF4-FFF2-40B4-BE49-F238E27FC236}">
                    <a16:creationId xmlns:a16="http://schemas.microsoft.com/office/drawing/2014/main" id="{E5E0FFCB-D05E-416A-9A59-AC05ED52A98E}"/>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35" name="Rectangle 22">
                <a:extLst>
                  <a:ext uri="{FF2B5EF4-FFF2-40B4-BE49-F238E27FC236}">
                    <a16:creationId xmlns:a16="http://schemas.microsoft.com/office/drawing/2014/main" id="{C2334623-F8B6-4B40-A40F-2FE50870686D}"/>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36" name="AutoShape 24">
                <a:extLst>
                  <a:ext uri="{FF2B5EF4-FFF2-40B4-BE49-F238E27FC236}">
                    <a16:creationId xmlns:a16="http://schemas.microsoft.com/office/drawing/2014/main" id="{3E750A8C-AF0D-4517-B1BC-F372CF864E17}"/>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37" name="Line 25">
                <a:extLst>
                  <a:ext uri="{FF2B5EF4-FFF2-40B4-BE49-F238E27FC236}">
                    <a16:creationId xmlns:a16="http://schemas.microsoft.com/office/drawing/2014/main" id="{0D4B599F-6CD7-44CE-A62C-C0875FE55AF4}"/>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38" name="Line 26">
                <a:extLst>
                  <a:ext uri="{FF2B5EF4-FFF2-40B4-BE49-F238E27FC236}">
                    <a16:creationId xmlns:a16="http://schemas.microsoft.com/office/drawing/2014/main" id="{D6676929-0A65-4235-B4E0-22397DF54BF5}"/>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96" name="グループ化 95">
              <a:extLst>
                <a:ext uri="{FF2B5EF4-FFF2-40B4-BE49-F238E27FC236}">
                  <a16:creationId xmlns:a16="http://schemas.microsoft.com/office/drawing/2014/main" id="{73865F9B-AE72-4A86-8BDA-EEF9A32402EC}"/>
                </a:ext>
              </a:extLst>
            </p:cNvPr>
            <p:cNvGrpSpPr/>
            <p:nvPr/>
          </p:nvGrpSpPr>
          <p:grpSpPr>
            <a:xfrm>
              <a:off x="8043982" y="1783415"/>
              <a:ext cx="337943" cy="468637"/>
              <a:chOff x="3124200" y="2133600"/>
              <a:chExt cx="1371600" cy="2286000"/>
            </a:xfrm>
            <a:grpFill/>
          </p:grpSpPr>
          <p:sp>
            <p:nvSpPr>
              <p:cNvPr id="129" name="Rectangle 22">
                <a:extLst>
                  <a:ext uri="{FF2B5EF4-FFF2-40B4-BE49-F238E27FC236}">
                    <a16:creationId xmlns:a16="http://schemas.microsoft.com/office/drawing/2014/main" id="{A27139FF-C70C-44CB-BECD-53F237FE03B1}"/>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30" name="Oval 21">
                <a:extLst>
                  <a:ext uri="{FF2B5EF4-FFF2-40B4-BE49-F238E27FC236}">
                    <a16:creationId xmlns:a16="http://schemas.microsoft.com/office/drawing/2014/main" id="{70590E18-784C-4065-94B5-359C28223B24}"/>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31" name="AutoShape 24">
                <a:extLst>
                  <a:ext uri="{FF2B5EF4-FFF2-40B4-BE49-F238E27FC236}">
                    <a16:creationId xmlns:a16="http://schemas.microsoft.com/office/drawing/2014/main" id="{FBF4F7EA-61E9-4128-A194-751BD500F241}"/>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32" name="Line 25">
                <a:extLst>
                  <a:ext uri="{FF2B5EF4-FFF2-40B4-BE49-F238E27FC236}">
                    <a16:creationId xmlns:a16="http://schemas.microsoft.com/office/drawing/2014/main" id="{941BA4B1-246D-4885-91A9-C37B618BA80D}"/>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33" name="Line 26">
                <a:extLst>
                  <a:ext uri="{FF2B5EF4-FFF2-40B4-BE49-F238E27FC236}">
                    <a16:creationId xmlns:a16="http://schemas.microsoft.com/office/drawing/2014/main" id="{256E6D62-2E3D-463B-B3EC-8E7E116753A7}"/>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97" name="グループ化 96">
              <a:extLst>
                <a:ext uri="{FF2B5EF4-FFF2-40B4-BE49-F238E27FC236}">
                  <a16:creationId xmlns:a16="http://schemas.microsoft.com/office/drawing/2014/main" id="{12D7767D-AEE1-4822-A2EF-09D9D7CA538A}"/>
                </a:ext>
              </a:extLst>
            </p:cNvPr>
            <p:cNvGrpSpPr/>
            <p:nvPr/>
          </p:nvGrpSpPr>
          <p:grpSpPr>
            <a:xfrm>
              <a:off x="7666361" y="1800446"/>
              <a:ext cx="337943" cy="468637"/>
              <a:chOff x="3124200" y="2133600"/>
              <a:chExt cx="1371600" cy="2286000"/>
            </a:xfrm>
            <a:grpFill/>
          </p:grpSpPr>
          <p:sp>
            <p:nvSpPr>
              <p:cNvPr id="124" name="Oval 21">
                <a:extLst>
                  <a:ext uri="{FF2B5EF4-FFF2-40B4-BE49-F238E27FC236}">
                    <a16:creationId xmlns:a16="http://schemas.microsoft.com/office/drawing/2014/main" id="{D2D56D77-9ADD-4448-A1BB-AADC091FA845}"/>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25" name="Rectangle 22">
                <a:extLst>
                  <a:ext uri="{FF2B5EF4-FFF2-40B4-BE49-F238E27FC236}">
                    <a16:creationId xmlns:a16="http://schemas.microsoft.com/office/drawing/2014/main" id="{12F3D68F-4DFC-414E-BBA8-897DC46DA3E8}"/>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26" name="AutoShape 24">
                <a:extLst>
                  <a:ext uri="{FF2B5EF4-FFF2-40B4-BE49-F238E27FC236}">
                    <a16:creationId xmlns:a16="http://schemas.microsoft.com/office/drawing/2014/main" id="{C0B762DF-4DFB-4F5E-B68B-12FA90675D4C}"/>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27" name="Line 25">
                <a:extLst>
                  <a:ext uri="{FF2B5EF4-FFF2-40B4-BE49-F238E27FC236}">
                    <a16:creationId xmlns:a16="http://schemas.microsoft.com/office/drawing/2014/main" id="{2D40596F-E036-40F3-904C-3C5298F86671}"/>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28" name="Line 26">
                <a:extLst>
                  <a:ext uri="{FF2B5EF4-FFF2-40B4-BE49-F238E27FC236}">
                    <a16:creationId xmlns:a16="http://schemas.microsoft.com/office/drawing/2014/main" id="{61C02924-5F3E-4A81-BA89-8A7ED0001645}"/>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99" name="グループ化 98">
              <a:extLst>
                <a:ext uri="{FF2B5EF4-FFF2-40B4-BE49-F238E27FC236}">
                  <a16:creationId xmlns:a16="http://schemas.microsoft.com/office/drawing/2014/main" id="{B2A5267E-5A53-4038-97AE-241FAD36E353}"/>
                </a:ext>
              </a:extLst>
            </p:cNvPr>
            <p:cNvGrpSpPr/>
            <p:nvPr/>
          </p:nvGrpSpPr>
          <p:grpSpPr>
            <a:xfrm>
              <a:off x="8285488" y="2119066"/>
              <a:ext cx="337943" cy="468637"/>
              <a:chOff x="3124200" y="2133600"/>
              <a:chExt cx="1371600" cy="2286000"/>
            </a:xfrm>
            <a:grpFill/>
          </p:grpSpPr>
          <p:sp>
            <p:nvSpPr>
              <p:cNvPr id="118" name="Oval 21">
                <a:extLst>
                  <a:ext uri="{FF2B5EF4-FFF2-40B4-BE49-F238E27FC236}">
                    <a16:creationId xmlns:a16="http://schemas.microsoft.com/office/drawing/2014/main" id="{159F472B-D89F-44DC-9903-5A02788AD25F}"/>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20" name="Rectangle 22">
                <a:extLst>
                  <a:ext uri="{FF2B5EF4-FFF2-40B4-BE49-F238E27FC236}">
                    <a16:creationId xmlns:a16="http://schemas.microsoft.com/office/drawing/2014/main" id="{BA150C56-E081-4D34-A604-7849C0DF07B0}"/>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21" name="AutoShape 24">
                <a:extLst>
                  <a:ext uri="{FF2B5EF4-FFF2-40B4-BE49-F238E27FC236}">
                    <a16:creationId xmlns:a16="http://schemas.microsoft.com/office/drawing/2014/main" id="{7066C6C2-CE13-4014-9327-2F54A201398C}"/>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22" name="Line 25">
                <a:extLst>
                  <a:ext uri="{FF2B5EF4-FFF2-40B4-BE49-F238E27FC236}">
                    <a16:creationId xmlns:a16="http://schemas.microsoft.com/office/drawing/2014/main" id="{74D5DD96-124E-40C1-A830-F0929BF4100A}"/>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23" name="Line 26">
                <a:extLst>
                  <a:ext uri="{FF2B5EF4-FFF2-40B4-BE49-F238E27FC236}">
                    <a16:creationId xmlns:a16="http://schemas.microsoft.com/office/drawing/2014/main" id="{25B3CD56-116C-46AE-A5F4-E10B3124FE0E}"/>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100" name="グループ化 99">
              <a:extLst>
                <a:ext uri="{FF2B5EF4-FFF2-40B4-BE49-F238E27FC236}">
                  <a16:creationId xmlns:a16="http://schemas.microsoft.com/office/drawing/2014/main" id="{21BEAE8A-34A6-4C0E-8106-F367186FE783}"/>
                </a:ext>
              </a:extLst>
            </p:cNvPr>
            <p:cNvGrpSpPr/>
            <p:nvPr/>
          </p:nvGrpSpPr>
          <p:grpSpPr>
            <a:xfrm>
              <a:off x="9030108" y="2156580"/>
              <a:ext cx="337943" cy="468637"/>
              <a:chOff x="3124200" y="2133600"/>
              <a:chExt cx="1371600" cy="2286000"/>
            </a:xfrm>
            <a:grpFill/>
          </p:grpSpPr>
          <p:sp>
            <p:nvSpPr>
              <p:cNvPr id="102" name="Oval 21">
                <a:extLst>
                  <a:ext uri="{FF2B5EF4-FFF2-40B4-BE49-F238E27FC236}">
                    <a16:creationId xmlns:a16="http://schemas.microsoft.com/office/drawing/2014/main" id="{3D01BC13-3A6B-47B7-9490-7ECE92C034BC}"/>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03" name="Rectangle 22">
                <a:extLst>
                  <a:ext uri="{FF2B5EF4-FFF2-40B4-BE49-F238E27FC236}">
                    <a16:creationId xmlns:a16="http://schemas.microsoft.com/office/drawing/2014/main" id="{79E3223C-40A9-44E1-92AC-886ABE57DA91}"/>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08" name="AutoShape 24">
                <a:extLst>
                  <a:ext uri="{FF2B5EF4-FFF2-40B4-BE49-F238E27FC236}">
                    <a16:creationId xmlns:a16="http://schemas.microsoft.com/office/drawing/2014/main" id="{F48E6047-99C9-461A-A1A2-71377D13B09D}"/>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13" name="Line 25">
                <a:extLst>
                  <a:ext uri="{FF2B5EF4-FFF2-40B4-BE49-F238E27FC236}">
                    <a16:creationId xmlns:a16="http://schemas.microsoft.com/office/drawing/2014/main" id="{7FD2530D-81B6-4F91-9CA0-CAC6B8CFEBCD}"/>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14" name="Line 26">
                <a:extLst>
                  <a:ext uri="{FF2B5EF4-FFF2-40B4-BE49-F238E27FC236}">
                    <a16:creationId xmlns:a16="http://schemas.microsoft.com/office/drawing/2014/main" id="{F8E5843F-D428-4AF0-9D28-146C95806CF1}"/>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pic>
        <p:nvPicPr>
          <p:cNvPr id="9" name="図 8">
            <a:extLst>
              <a:ext uri="{FF2B5EF4-FFF2-40B4-BE49-F238E27FC236}">
                <a16:creationId xmlns:a16="http://schemas.microsoft.com/office/drawing/2014/main" id="{AFADC2D4-7C1B-4C6B-B1D4-E51CD28A6533}"/>
              </a:ext>
            </a:extLst>
          </p:cNvPr>
          <p:cNvPicPr>
            <a:picLocks noChangeAspect="1"/>
          </p:cNvPicPr>
          <p:nvPr/>
        </p:nvPicPr>
        <p:blipFill>
          <a:blip r:embed="rId3"/>
          <a:stretch>
            <a:fillRect/>
          </a:stretch>
        </p:blipFill>
        <p:spPr>
          <a:xfrm>
            <a:off x="9696450" y="2014538"/>
            <a:ext cx="676275" cy="839787"/>
          </a:xfrm>
          <a:prstGeom prst="rect">
            <a:avLst/>
          </a:prstGeom>
          <a:ln w="19050">
            <a:solidFill>
              <a:schemeClr val="tx1">
                <a:lumMod val="50000"/>
                <a:lumOff val="50000"/>
              </a:schemeClr>
            </a:solidFill>
          </a:ln>
        </p:spPr>
      </p:pic>
      <p:sp>
        <p:nvSpPr>
          <p:cNvPr id="155671" name="テキスト ボックス 48">
            <a:extLst>
              <a:ext uri="{FF2B5EF4-FFF2-40B4-BE49-F238E27FC236}">
                <a16:creationId xmlns:a16="http://schemas.microsoft.com/office/drawing/2014/main" id="{52A1B2B7-AB48-456A-8BC8-CB8584DA289A}"/>
              </a:ext>
            </a:extLst>
          </p:cNvPr>
          <p:cNvSpPr>
            <a:spLocks noChangeArrowheads="1"/>
          </p:cNvSpPr>
          <p:nvPr/>
        </p:nvSpPr>
        <p:spPr bwMode="auto">
          <a:xfrm>
            <a:off x="9245600" y="1163638"/>
            <a:ext cx="1668463" cy="631825"/>
          </a:xfrm>
          <a:prstGeom prst="roundRect">
            <a:avLst>
              <a:gd name="adj" fmla="val 16801"/>
            </a:avLst>
          </a:prstGeom>
          <a:solidFill>
            <a:schemeClr val="bg1"/>
          </a:solidFill>
          <a:ln w="25400">
            <a:solidFill>
              <a:srgbClr val="002060"/>
            </a:solidFill>
            <a:round/>
            <a:headEnd/>
            <a:tailEnd/>
          </a:ln>
        </p:spPr>
        <p:txBody>
          <a:bodyPr lIns="0" tIns="0" rIns="0" bIns="0" anchor="ct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tl val="0"/>
              </a:rPr>
              <a:t>新規募集</a:t>
            </a:r>
            <a:endParaRPr kumimoji="0" lang="en-US" altLang="ja-JP" sz="18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tl val="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tl val="0"/>
              </a:rPr>
              <a:t>ポジション</a:t>
            </a:r>
            <a:endParaRPr kumimoji="0" lang="en-US" altLang="ja-JP" sz="18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tl val="0"/>
            </a:endParaRPr>
          </a:p>
        </p:txBody>
      </p:sp>
      <p:sp>
        <p:nvSpPr>
          <p:cNvPr id="12" name="右矢印 111">
            <a:extLst>
              <a:ext uri="{FF2B5EF4-FFF2-40B4-BE49-F238E27FC236}">
                <a16:creationId xmlns:a16="http://schemas.microsoft.com/office/drawing/2014/main" id="{E395B3E7-5C63-4E93-8945-35B4E8CFEB76}"/>
              </a:ext>
            </a:extLst>
          </p:cNvPr>
          <p:cNvSpPr/>
          <p:nvPr/>
        </p:nvSpPr>
        <p:spPr bwMode="auto">
          <a:xfrm rot="9296603">
            <a:off x="8262938" y="2479675"/>
            <a:ext cx="906462" cy="323850"/>
          </a:xfrm>
          <a:prstGeom prst="rightArrow">
            <a:avLst/>
          </a:prstGeom>
          <a:solidFill>
            <a:schemeClr val="accent1">
              <a:lumMod val="20000"/>
              <a:lumOff val="80000"/>
            </a:schemeClr>
          </a:solidFill>
          <a:ln w="25400" algn="ctr">
            <a:solidFill>
              <a:schemeClr val="bg2"/>
            </a:solidFill>
            <a:round/>
            <a:headEnd type="triangle" w="sm" len="sm"/>
            <a:tailEnd type="none" w="sm" len="sm"/>
          </a:ln>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srgbClr val="000000"/>
              </a:solidFill>
              <a:effectLst/>
              <a:uLnTx/>
              <a:uFillTx/>
              <a:latin typeface="HGPｺﾞｼｯｸE" pitchFamily="50" charset="-128"/>
              <a:ea typeface="HGPｺﾞｼｯｸE" pitchFamily="50" charset="-128"/>
              <a:cs typeface="HGP創英角ｺﾞｼｯｸUB"/>
              <a:sym typeface="Arial"/>
              <a:rtl val="0"/>
            </a:endParaRPr>
          </a:p>
        </p:txBody>
      </p:sp>
      <p:grpSp>
        <p:nvGrpSpPr>
          <p:cNvPr id="177" name="グループ化 1">
            <a:extLst>
              <a:ext uri="{FF2B5EF4-FFF2-40B4-BE49-F238E27FC236}">
                <a16:creationId xmlns:a16="http://schemas.microsoft.com/office/drawing/2014/main" id="{0D385E81-DDA0-4B75-B388-BE4D979718BE}"/>
              </a:ext>
            </a:extLst>
          </p:cNvPr>
          <p:cNvGrpSpPr>
            <a:grpSpLocks/>
          </p:cNvGrpSpPr>
          <p:nvPr/>
        </p:nvGrpSpPr>
        <p:grpSpPr bwMode="auto">
          <a:xfrm>
            <a:off x="9486813" y="3522866"/>
            <a:ext cx="1356833" cy="968475"/>
            <a:chOff x="896002" y="3978164"/>
            <a:chExt cx="1133479" cy="687932"/>
          </a:xfrm>
          <a:solidFill>
            <a:srgbClr val="0070C0"/>
          </a:solidFill>
        </p:grpSpPr>
        <p:sp>
          <p:nvSpPr>
            <p:cNvPr id="178" name="テキスト ボックス 48">
              <a:extLst>
                <a:ext uri="{FF2B5EF4-FFF2-40B4-BE49-F238E27FC236}">
                  <a16:creationId xmlns:a16="http://schemas.microsoft.com/office/drawing/2014/main" id="{B60662F8-DAB2-4618-82BF-5F525B2B9993}"/>
                </a:ext>
              </a:extLst>
            </p:cNvPr>
            <p:cNvSpPr txBox="1">
              <a:spLocks noChangeArrowheads="1"/>
            </p:cNvSpPr>
            <p:nvPr/>
          </p:nvSpPr>
          <p:spPr bwMode="auto">
            <a:xfrm>
              <a:off x="896002" y="4250716"/>
              <a:ext cx="1133479" cy="415380"/>
            </a:xfrm>
            <a:prstGeom prst="rect">
              <a:avLst/>
            </a:prstGeom>
            <a:noFill/>
            <a:ln>
              <a:noFill/>
            </a:ln>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適した人材を発掘し選抜</a:t>
              </a:r>
              <a:endParaRPr kumimoji="1"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p:txBody>
        </p:sp>
        <p:grpSp>
          <p:nvGrpSpPr>
            <p:cNvPr id="179" name="グループ化 178">
              <a:extLst>
                <a:ext uri="{FF2B5EF4-FFF2-40B4-BE49-F238E27FC236}">
                  <a16:creationId xmlns:a16="http://schemas.microsoft.com/office/drawing/2014/main" id="{84CC197F-9357-41A0-87F5-1E075F347096}"/>
                </a:ext>
              </a:extLst>
            </p:cNvPr>
            <p:cNvGrpSpPr/>
            <p:nvPr/>
          </p:nvGrpSpPr>
          <p:grpSpPr>
            <a:xfrm>
              <a:off x="1125111" y="3978164"/>
              <a:ext cx="591890" cy="254631"/>
              <a:chOff x="7137510" y="1265989"/>
              <a:chExt cx="1549290" cy="601932"/>
            </a:xfrm>
            <a:grpFill/>
          </p:grpSpPr>
          <p:grpSp>
            <p:nvGrpSpPr>
              <p:cNvPr id="180" name="グループ化 179">
                <a:extLst>
                  <a:ext uri="{FF2B5EF4-FFF2-40B4-BE49-F238E27FC236}">
                    <a16:creationId xmlns:a16="http://schemas.microsoft.com/office/drawing/2014/main" id="{1557AB0D-1A18-463E-9AA1-26524C5ADB19}"/>
                  </a:ext>
                </a:extLst>
              </p:cNvPr>
              <p:cNvGrpSpPr/>
              <p:nvPr/>
            </p:nvGrpSpPr>
            <p:grpSpPr>
              <a:xfrm>
                <a:off x="7137510" y="1269605"/>
                <a:ext cx="504451" cy="598316"/>
                <a:chOff x="3124200" y="2133600"/>
                <a:chExt cx="1371600" cy="2286000"/>
              </a:xfrm>
              <a:grpFill/>
            </p:grpSpPr>
            <p:sp>
              <p:nvSpPr>
                <p:cNvPr id="193" name="Oval 21">
                  <a:extLst>
                    <a:ext uri="{FF2B5EF4-FFF2-40B4-BE49-F238E27FC236}">
                      <a16:creationId xmlns:a16="http://schemas.microsoft.com/office/drawing/2014/main" id="{4B08C2BC-309F-4A22-8B91-3201D69D2436}"/>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94" name="Rectangle 22">
                  <a:extLst>
                    <a:ext uri="{FF2B5EF4-FFF2-40B4-BE49-F238E27FC236}">
                      <a16:creationId xmlns:a16="http://schemas.microsoft.com/office/drawing/2014/main" id="{367AF85E-E233-4FC0-93A0-C66C8AC828FF}"/>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95" name="AutoShape 24">
                  <a:extLst>
                    <a:ext uri="{FF2B5EF4-FFF2-40B4-BE49-F238E27FC236}">
                      <a16:creationId xmlns:a16="http://schemas.microsoft.com/office/drawing/2014/main" id="{1288519C-F21D-476D-9C89-D21BB57D152E}"/>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96" name="Line 25">
                  <a:extLst>
                    <a:ext uri="{FF2B5EF4-FFF2-40B4-BE49-F238E27FC236}">
                      <a16:creationId xmlns:a16="http://schemas.microsoft.com/office/drawing/2014/main" id="{F0DEF765-2462-4A5E-94A3-1C1997736B97}"/>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97" name="Line 26">
                  <a:extLst>
                    <a:ext uri="{FF2B5EF4-FFF2-40B4-BE49-F238E27FC236}">
                      <a16:creationId xmlns:a16="http://schemas.microsoft.com/office/drawing/2014/main" id="{0D032A9F-458B-44FC-8AA6-CBB2FCCAE544}"/>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181" name="グループ化 180">
                <a:extLst>
                  <a:ext uri="{FF2B5EF4-FFF2-40B4-BE49-F238E27FC236}">
                    <a16:creationId xmlns:a16="http://schemas.microsoft.com/office/drawing/2014/main" id="{0B737316-049A-42FF-B65B-278AED177EB4}"/>
                  </a:ext>
                </a:extLst>
              </p:cNvPr>
              <p:cNvGrpSpPr/>
              <p:nvPr/>
            </p:nvGrpSpPr>
            <p:grpSpPr>
              <a:xfrm>
                <a:off x="7652547" y="1266935"/>
                <a:ext cx="504451" cy="598316"/>
                <a:chOff x="3124200" y="2133600"/>
                <a:chExt cx="1371600" cy="2286000"/>
              </a:xfrm>
              <a:grpFill/>
            </p:grpSpPr>
            <p:sp>
              <p:nvSpPr>
                <p:cNvPr id="188" name="Oval 21">
                  <a:extLst>
                    <a:ext uri="{FF2B5EF4-FFF2-40B4-BE49-F238E27FC236}">
                      <a16:creationId xmlns:a16="http://schemas.microsoft.com/office/drawing/2014/main" id="{48CF022C-DB3D-4FCF-9B1D-1D65A335CF2E}"/>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89" name="Rectangle 22">
                  <a:extLst>
                    <a:ext uri="{FF2B5EF4-FFF2-40B4-BE49-F238E27FC236}">
                      <a16:creationId xmlns:a16="http://schemas.microsoft.com/office/drawing/2014/main" id="{9D3A6C31-3179-451E-87A3-799B47F456F0}"/>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90" name="AutoShape 24">
                  <a:extLst>
                    <a:ext uri="{FF2B5EF4-FFF2-40B4-BE49-F238E27FC236}">
                      <a16:creationId xmlns:a16="http://schemas.microsoft.com/office/drawing/2014/main" id="{1946583B-C502-476E-A709-D8CFADBB6DEF}"/>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91" name="Line 25">
                  <a:extLst>
                    <a:ext uri="{FF2B5EF4-FFF2-40B4-BE49-F238E27FC236}">
                      <a16:creationId xmlns:a16="http://schemas.microsoft.com/office/drawing/2014/main" id="{4C591797-FF0B-4328-B61C-912737AD7CEF}"/>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92" name="Line 26">
                  <a:extLst>
                    <a:ext uri="{FF2B5EF4-FFF2-40B4-BE49-F238E27FC236}">
                      <a16:creationId xmlns:a16="http://schemas.microsoft.com/office/drawing/2014/main" id="{E439550A-DC76-4332-80CE-095B38D824F8}"/>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182" name="グループ化 181">
                <a:extLst>
                  <a:ext uri="{FF2B5EF4-FFF2-40B4-BE49-F238E27FC236}">
                    <a16:creationId xmlns:a16="http://schemas.microsoft.com/office/drawing/2014/main" id="{A59DC746-1CD0-4AFD-9598-66C8609043EA}"/>
                  </a:ext>
                </a:extLst>
              </p:cNvPr>
              <p:cNvGrpSpPr/>
              <p:nvPr/>
            </p:nvGrpSpPr>
            <p:grpSpPr>
              <a:xfrm>
                <a:off x="8182349" y="1265989"/>
                <a:ext cx="504451" cy="598316"/>
                <a:chOff x="3124200" y="2133600"/>
                <a:chExt cx="1371600" cy="2286000"/>
              </a:xfrm>
              <a:grpFill/>
            </p:grpSpPr>
            <p:sp>
              <p:nvSpPr>
                <p:cNvPr id="183" name="Oval 21">
                  <a:extLst>
                    <a:ext uri="{FF2B5EF4-FFF2-40B4-BE49-F238E27FC236}">
                      <a16:creationId xmlns:a16="http://schemas.microsoft.com/office/drawing/2014/main" id="{431F912E-FDCE-48BA-BE3A-CBB79F24A936}"/>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84" name="Rectangle 22">
                  <a:extLst>
                    <a:ext uri="{FF2B5EF4-FFF2-40B4-BE49-F238E27FC236}">
                      <a16:creationId xmlns:a16="http://schemas.microsoft.com/office/drawing/2014/main" id="{03AAFC1B-FA38-45BF-B0D3-E9CD697322BF}"/>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85" name="AutoShape 24">
                  <a:extLst>
                    <a:ext uri="{FF2B5EF4-FFF2-40B4-BE49-F238E27FC236}">
                      <a16:creationId xmlns:a16="http://schemas.microsoft.com/office/drawing/2014/main" id="{0ACA3546-3938-445B-81FE-BF346BA332C1}"/>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86" name="Line 25">
                  <a:extLst>
                    <a:ext uri="{FF2B5EF4-FFF2-40B4-BE49-F238E27FC236}">
                      <a16:creationId xmlns:a16="http://schemas.microsoft.com/office/drawing/2014/main" id="{04244A6F-C8CD-47D3-B182-3736D84BCDD4}"/>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187" name="Line 26">
                  <a:extLst>
                    <a:ext uri="{FF2B5EF4-FFF2-40B4-BE49-F238E27FC236}">
                      <a16:creationId xmlns:a16="http://schemas.microsoft.com/office/drawing/2014/main" id="{BD989555-2D1A-40B2-9F33-7636433E9C74}"/>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grpSp>
      <p:grpSp>
        <p:nvGrpSpPr>
          <p:cNvPr id="198" name="グループ化 10">
            <a:extLst>
              <a:ext uri="{FF2B5EF4-FFF2-40B4-BE49-F238E27FC236}">
                <a16:creationId xmlns:a16="http://schemas.microsoft.com/office/drawing/2014/main" id="{53FA7E93-C5D2-40CB-B2FE-E211733A236C}"/>
              </a:ext>
            </a:extLst>
          </p:cNvPr>
          <p:cNvGrpSpPr>
            <a:grpSpLocks/>
          </p:cNvGrpSpPr>
          <p:nvPr/>
        </p:nvGrpSpPr>
        <p:grpSpPr bwMode="auto">
          <a:xfrm>
            <a:off x="5039604" y="2826129"/>
            <a:ext cx="1107613" cy="779588"/>
            <a:chOff x="7534939" y="1419445"/>
            <a:chExt cx="1833112" cy="1205772"/>
          </a:xfrm>
          <a:solidFill>
            <a:schemeClr val="bg1">
              <a:lumMod val="50000"/>
            </a:schemeClr>
          </a:solidFill>
        </p:grpSpPr>
        <p:grpSp>
          <p:nvGrpSpPr>
            <p:cNvPr id="199" name="グループ化 198">
              <a:extLst>
                <a:ext uri="{FF2B5EF4-FFF2-40B4-BE49-F238E27FC236}">
                  <a16:creationId xmlns:a16="http://schemas.microsoft.com/office/drawing/2014/main" id="{D8DE113A-6554-4F01-942E-6EB836FEA32E}"/>
                </a:ext>
              </a:extLst>
            </p:cNvPr>
            <p:cNvGrpSpPr/>
            <p:nvPr/>
          </p:nvGrpSpPr>
          <p:grpSpPr>
            <a:xfrm>
              <a:off x="7891657" y="2143234"/>
              <a:ext cx="337943" cy="468637"/>
              <a:chOff x="3124200" y="2133600"/>
              <a:chExt cx="1371600" cy="2286000"/>
            </a:xfrm>
            <a:grpFill/>
          </p:grpSpPr>
          <p:sp>
            <p:nvSpPr>
              <p:cNvPr id="266" name="Rectangle 22">
                <a:extLst>
                  <a:ext uri="{FF2B5EF4-FFF2-40B4-BE49-F238E27FC236}">
                    <a16:creationId xmlns:a16="http://schemas.microsoft.com/office/drawing/2014/main" id="{2170BAB7-9D56-4E78-8A37-5BB2BCF35DA1}"/>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67" name="AutoShape 24">
                <a:extLst>
                  <a:ext uri="{FF2B5EF4-FFF2-40B4-BE49-F238E27FC236}">
                    <a16:creationId xmlns:a16="http://schemas.microsoft.com/office/drawing/2014/main" id="{4AD58711-EE0A-4CDA-9CFF-0AA81CF09214}"/>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68" name="Line 25">
                <a:extLst>
                  <a:ext uri="{FF2B5EF4-FFF2-40B4-BE49-F238E27FC236}">
                    <a16:creationId xmlns:a16="http://schemas.microsoft.com/office/drawing/2014/main" id="{0F948399-7A66-4185-ADC4-5F5C4E3ECF89}"/>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69" name="Line 26">
                <a:extLst>
                  <a:ext uri="{FF2B5EF4-FFF2-40B4-BE49-F238E27FC236}">
                    <a16:creationId xmlns:a16="http://schemas.microsoft.com/office/drawing/2014/main" id="{74322A61-845D-4D92-A8B6-F217BEFC0815}"/>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70" name="Oval 21">
                <a:extLst>
                  <a:ext uri="{FF2B5EF4-FFF2-40B4-BE49-F238E27FC236}">
                    <a16:creationId xmlns:a16="http://schemas.microsoft.com/office/drawing/2014/main" id="{3AB7FC0F-5946-48B8-BC39-7D8127D19236}"/>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200" name="グループ化 199">
              <a:extLst>
                <a:ext uri="{FF2B5EF4-FFF2-40B4-BE49-F238E27FC236}">
                  <a16:creationId xmlns:a16="http://schemas.microsoft.com/office/drawing/2014/main" id="{7AAC61FB-23C2-4C09-9F99-AC9BCCA46C9A}"/>
                </a:ext>
              </a:extLst>
            </p:cNvPr>
            <p:cNvGrpSpPr/>
            <p:nvPr/>
          </p:nvGrpSpPr>
          <p:grpSpPr>
            <a:xfrm>
              <a:off x="7534939" y="2119066"/>
              <a:ext cx="337943" cy="468637"/>
              <a:chOff x="3124200" y="2133600"/>
              <a:chExt cx="1371600" cy="2286000"/>
            </a:xfrm>
            <a:grpFill/>
          </p:grpSpPr>
          <p:sp>
            <p:nvSpPr>
              <p:cNvPr id="261" name="Oval 21">
                <a:extLst>
                  <a:ext uri="{FF2B5EF4-FFF2-40B4-BE49-F238E27FC236}">
                    <a16:creationId xmlns:a16="http://schemas.microsoft.com/office/drawing/2014/main" id="{5438CD2B-24F0-4036-AAFC-F9EB869588EF}"/>
                  </a:ext>
                </a:extLst>
              </p:cNvPr>
              <p:cNvSpPr>
                <a:spLocks noChangeArrowheads="1"/>
              </p:cNvSpPr>
              <p:nvPr/>
            </p:nvSpPr>
            <p:spPr bwMode="gray">
              <a:xfrm>
                <a:off x="3276600" y="2133600"/>
                <a:ext cx="1066800" cy="1066800"/>
              </a:xfrm>
              <a:prstGeom prst="ellipse">
                <a:avLst/>
              </a:prstGeom>
              <a:solidFill>
                <a:srgbClr val="0070C0"/>
              </a:solid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62" name="Rectangle 22">
                <a:extLst>
                  <a:ext uri="{FF2B5EF4-FFF2-40B4-BE49-F238E27FC236}">
                    <a16:creationId xmlns:a16="http://schemas.microsoft.com/office/drawing/2014/main" id="{8C40CFF7-C814-4AD1-AEA9-52DCE2F113D3}"/>
                  </a:ext>
                </a:extLst>
              </p:cNvPr>
              <p:cNvSpPr>
                <a:spLocks noChangeArrowheads="1"/>
              </p:cNvSpPr>
              <p:nvPr/>
            </p:nvSpPr>
            <p:spPr bwMode="gray">
              <a:xfrm>
                <a:off x="3276600" y="3810000"/>
                <a:ext cx="1066800" cy="609600"/>
              </a:xfrm>
              <a:prstGeom prst="rect">
                <a:avLst/>
              </a:prstGeom>
              <a:solidFill>
                <a:srgbClr val="0070C0"/>
              </a:solid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63" name="AutoShape 24">
                <a:extLst>
                  <a:ext uri="{FF2B5EF4-FFF2-40B4-BE49-F238E27FC236}">
                    <a16:creationId xmlns:a16="http://schemas.microsoft.com/office/drawing/2014/main" id="{9E849FF1-B985-407E-94E8-DF6143F0E03F}"/>
                  </a:ext>
                </a:extLst>
              </p:cNvPr>
              <p:cNvSpPr>
                <a:spLocks noChangeArrowheads="1"/>
              </p:cNvSpPr>
              <p:nvPr/>
            </p:nvSpPr>
            <p:spPr bwMode="auto">
              <a:xfrm>
                <a:off x="3124200" y="3200400"/>
                <a:ext cx="1371600" cy="914400"/>
              </a:xfrm>
              <a:prstGeom prst="roundRect">
                <a:avLst>
                  <a:gd name="adj" fmla="val 16667"/>
                </a:avLst>
              </a:prstGeom>
              <a:solidFill>
                <a:srgbClr val="0070C0"/>
              </a:solid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64" name="Line 25">
                <a:extLst>
                  <a:ext uri="{FF2B5EF4-FFF2-40B4-BE49-F238E27FC236}">
                    <a16:creationId xmlns:a16="http://schemas.microsoft.com/office/drawing/2014/main" id="{AB2D9541-61E2-4EF5-BF97-3919F9B98B04}"/>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65" name="Line 26">
                <a:extLst>
                  <a:ext uri="{FF2B5EF4-FFF2-40B4-BE49-F238E27FC236}">
                    <a16:creationId xmlns:a16="http://schemas.microsoft.com/office/drawing/2014/main" id="{FE8F5DF3-FDA4-42CC-ADE8-124C703B91CF}"/>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201" name="グループ化 200">
              <a:extLst>
                <a:ext uri="{FF2B5EF4-FFF2-40B4-BE49-F238E27FC236}">
                  <a16:creationId xmlns:a16="http://schemas.microsoft.com/office/drawing/2014/main" id="{67C24313-C97B-4EE3-A272-611A24C401EB}"/>
                </a:ext>
              </a:extLst>
            </p:cNvPr>
            <p:cNvGrpSpPr/>
            <p:nvPr/>
          </p:nvGrpSpPr>
          <p:grpSpPr>
            <a:xfrm>
              <a:off x="8903242" y="1811375"/>
              <a:ext cx="337943" cy="468637"/>
              <a:chOff x="3124200" y="2133600"/>
              <a:chExt cx="1371600" cy="2286000"/>
            </a:xfrm>
            <a:grpFill/>
          </p:grpSpPr>
          <p:sp>
            <p:nvSpPr>
              <p:cNvPr id="256" name="Oval 21">
                <a:extLst>
                  <a:ext uri="{FF2B5EF4-FFF2-40B4-BE49-F238E27FC236}">
                    <a16:creationId xmlns:a16="http://schemas.microsoft.com/office/drawing/2014/main" id="{F5F99CCC-FEB3-4ECC-B85E-3B5E6391CE80}"/>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57" name="Rectangle 22">
                <a:extLst>
                  <a:ext uri="{FF2B5EF4-FFF2-40B4-BE49-F238E27FC236}">
                    <a16:creationId xmlns:a16="http://schemas.microsoft.com/office/drawing/2014/main" id="{7988F9A5-30B7-4B59-B523-ABDB0DAD5861}"/>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58" name="AutoShape 24">
                <a:extLst>
                  <a:ext uri="{FF2B5EF4-FFF2-40B4-BE49-F238E27FC236}">
                    <a16:creationId xmlns:a16="http://schemas.microsoft.com/office/drawing/2014/main" id="{ED38C851-C369-4A10-8655-158E9B0B5022}"/>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59" name="Line 25">
                <a:extLst>
                  <a:ext uri="{FF2B5EF4-FFF2-40B4-BE49-F238E27FC236}">
                    <a16:creationId xmlns:a16="http://schemas.microsoft.com/office/drawing/2014/main" id="{89501EF1-94E2-4C5D-B7B9-7FC0DD3C3DEF}"/>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60" name="Line 26">
                <a:extLst>
                  <a:ext uri="{FF2B5EF4-FFF2-40B4-BE49-F238E27FC236}">
                    <a16:creationId xmlns:a16="http://schemas.microsoft.com/office/drawing/2014/main" id="{A563B46F-0D50-422E-A23A-2B0D2C2FAECB}"/>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202" name="グループ化 201">
              <a:extLst>
                <a:ext uri="{FF2B5EF4-FFF2-40B4-BE49-F238E27FC236}">
                  <a16:creationId xmlns:a16="http://schemas.microsoft.com/office/drawing/2014/main" id="{66BF2562-20C0-4484-89B1-31A3AD8281E5}"/>
                </a:ext>
              </a:extLst>
            </p:cNvPr>
            <p:cNvGrpSpPr/>
            <p:nvPr/>
          </p:nvGrpSpPr>
          <p:grpSpPr>
            <a:xfrm>
              <a:off x="8657798" y="1477604"/>
              <a:ext cx="337943" cy="468637"/>
              <a:chOff x="3124200" y="2133600"/>
              <a:chExt cx="1371600" cy="2286000"/>
            </a:xfrm>
            <a:grpFill/>
          </p:grpSpPr>
          <p:sp>
            <p:nvSpPr>
              <p:cNvPr id="251" name="Oval 21">
                <a:extLst>
                  <a:ext uri="{FF2B5EF4-FFF2-40B4-BE49-F238E27FC236}">
                    <a16:creationId xmlns:a16="http://schemas.microsoft.com/office/drawing/2014/main" id="{887EA41E-3453-4254-956E-7AFD8CA0E1D4}"/>
                  </a:ext>
                </a:extLst>
              </p:cNvPr>
              <p:cNvSpPr>
                <a:spLocks noChangeArrowheads="1"/>
              </p:cNvSpPr>
              <p:nvPr/>
            </p:nvSpPr>
            <p:spPr bwMode="gray">
              <a:xfrm>
                <a:off x="3276600" y="2133600"/>
                <a:ext cx="1066800" cy="1066800"/>
              </a:xfrm>
              <a:prstGeom prst="ellipse">
                <a:avLst/>
              </a:prstGeom>
              <a:solidFill>
                <a:srgbClr val="0070C0"/>
              </a:solid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52" name="Rectangle 22">
                <a:extLst>
                  <a:ext uri="{FF2B5EF4-FFF2-40B4-BE49-F238E27FC236}">
                    <a16:creationId xmlns:a16="http://schemas.microsoft.com/office/drawing/2014/main" id="{8FB19A68-A742-47D5-9CEA-78E37E1F0B43}"/>
                  </a:ext>
                </a:extLst>
              </p:cNvPr>
              <p:cNvSpPr>
                <a:spLocks noChangeArrowheads="1"/>
              </p:cNvSpPr>
              <p:nvPr/>
            </p:nvSpPr>
            <p:spPr bwMode="gray">
              <a:xfrm>
                <a:off x="3276600" y="3810000"/>
                <a:ext cx="1066800" cy="609600"/>
              </a:xfrm>
              <a:prstGeom prst="rect">
                <a:avLst/>
              </a:prstGeom>
              <a:solidFill>
                <a:srgbClr val="0070C0"/>
              </a:solid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53" name="AutoShape 24">
                <a:extLst>
                  <a:ext uri="{FF2B5EF4-FFF2-40B4-BE49-F238E27FC236}">
                    <a16:creationId xmlns:a16="http://schemas.microsoft.com/office/drawing/2014/main" id="{85C3210C-35E5-441A-ABE3-8776C1138854}"/>
                  </a:ext>
                </a:extLst>
              </p:cNvPr>
              <p:cNvSpPr>
                <a:spLocks noChangeArrowheads="1"/>
              </p:cNvSpPr>
              <p:nvPr/>
            </p:nvSpPr>
            <p:spPr bwMode="auto">
              <a:xfrm>
                <a:off x="3124200" y="3200400"/>
                <a:ext cx="1371600" cy="914400"/>
              </a:xfrm>
              <a:prstGeom prst="roundRect">
                <a:avLst>
                  <a:gd name="adj" fmla="val 16667"/>
                </a:avLst>
              </a:prstGeom>
              <a:solidFill>
                <a:srgbClr val="0070C0"/>
              </a:solid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54" name="Line 25">
                <a:extLst>
                  <a:ext uri="{FF2B5EF4-FFF2-40B4-BE49-F238E27FC236}">
                    <a16:creationId xmlns:a16="http://schemas.microsoft.com/office/drawing/2014/main" id="{32DDEFEA-A256-44CE-B1E4-D8ADB736AAED}"/>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55" name="Line 26">
                <a:extLst>
                  <a:ext uri="{FF2B5EF4-FFF2-40B4-BE49-F238E27FC236}">
                    <a16:creationId xmlns:a16="http://schemas.microsoft.com/office/drawing/2014/main" id="{8BACA12B-2736-43AC-9961-71667506EAFE}"/>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203" name="グループ化 202">
              <a:extLst>
                <a:ext uri="{FF2B5EF4-FFF2-40B4-BE49-F238E27FC236}">
                  <a16:creationId xmlns:a16="http://schemas.microsoft.com/office/drawing/2014/main" id="{BE71E731-0835-48E5-87B9-0433D83A30FC}"/>
                </a:ext>
              </a:extLst>
            </p:cNvPr>
            <p:cNvGrpSpPr/>
            <p:nvPr/>
          </p:nvGrpSpPr>
          <p:grpSpPr>
            <a:xfrm>
              <a:off x="8241870" y="1453456"/>
              <a:ext cx="337943" cy="468637"/>
              <a:chOff x="3124200" y="2133600"/>
              <a:chExt cx="1371600" cy="2286000"/>
            </a:xfrm>
            <a:grpFill/>
          </p:grpSpPr>
          <p:sp>
            <p:nvSpPr>
              <p:cNvPr id="246" name="Oval 21">
                <a:extLst>
                  <a:ext uri="{FF2B5EF4-FFF2-40B4-BE49-F238E27FC236}">
                    <a16:creationId xmlns:a16="http://schemas.microsoft.com/office/drawing/2014/main" id="{43E5D73A-470C-43CE-BF2C-CE543956B84F}"/>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47" name="Rectangle 22">
                <a:extLst>
                  <a:ext uri="{FF2B5EF4-FFF2-40B4-BE49-F238E27FC236}">
                    <a16:creationId xmlns:a16="http://schemas.microsoft.com/office/drawing/2014/main" id="{A71C2B71-F775-4A05-913D-0EA05E52A8DB}"/>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48" name="AutoShape 24">
                <a:extLst>
                  <a:ext uri="{FF2B5EF4-FFF2-40B4-BE49-F238E27FC236}">
                    <a16:creationId xmlns:a16="http://schemas.microsoft.com/office/drawing/2014/main" id="{49C84649-2400-40A5-92BC-97EFB5479AEA}"/>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49" name="Line 25">
                <a:extLst>
                  <a:ext uri="{FF2B5EF4-FFF2-40B4-BE49-F238E27FC236}">
                    <a16:creationId xmlns:a16="http://schemas.microsoft.com/office/drawing/2014/main" id="{99ED60D3-5963-4367-957D-A10EC0AFB1C8}"/>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50" name="Line 26">
                <a:extLst>
                  <a:ext uri="{FF2B5EF4-FFF2-40B4-BE49-F238E27FC236}">
                    <a16:creationId xmlns:a16="http://schemas.microsoft.com/office/drawing/2014/main" id="{C2C2D88E-993D-43CF-A2F8-FABEAC1B0C67}"/>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204" name="グループ化 203">
              <a:extLst>
                <a:ext uri="{FF2B5EF4-FFF2-40B4-BE49-F238E27FC236}">
                  <a16:creationId xmlns:a16="http://schemas.microsoft.com/office/drawing/2014/main" id="{16282C93-F280-4479-A557-4A7494B1A2C8}"/>
                </a:ext>
              </a:extLst>
            </p:cNvPr>
            <p:cNvGrpSpPr/>
            <p:nvPr/>
          </p:nvGrpSpPr>
          <p:grpSpPr>
            <a:xfrm>
              <a:off x="7816558" y="1419445"/>
              <a:ext cx="337943" cy="468637"/>
              <a:chOff x="3124200" y="2133600"/>
              <a:chExt cx="1371600" cy="2286000"/>
            </a:xfrm>
            <a:grpFill/>
          </p:grpSpPr>
          <p:sp>
            <p:nvSpPr>
              <p:cNvPr id="241" name="Oval 21">
                <a:extLst>
                  <a:ext uri="{FF2B5EF4-FFF2-40B4-BE49-F238E27FC236}">
                    <a16:creationId xmlns:a16="http://schemas.microsoft.com/office/drawing/2014/main" id="{C7D0AC34-1B6A-4600-95B7-55E215A90E9D}"/>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42" name="Rectangle 22">
                <a:extLst>
                  <a:ext uri="{FF2B5EF4-FFF2-40B4-BE49-F238E27FC236}">
                    <a16:creationId xmlns:a16="http://schemas.microsoft.com/office/drawing/2014/main" id="{12741A6B-F1E5-43CC-BA58-BD6E067C94FA}"/>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43" name="AutoShape 24">
                <a:extLst>
                  <a:ext uri="{FF2B5EF4-FFF2-40B4-BE49-F238E27FC236}">
                    <a16:creationId xmlns:a16="http://schemas.microsoft.com/office/drawing/2014/main" id="{669FC7AC-8834-4E58-925C-86E6AD960561}"/>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44" name="Line 25">
                <a:extLst>
                  <a:ext uri="{FF2B5EF4-FFF2-40B4-BE49-F238E27FC236}">
                    <a16:creationId xmlns:a16="http://schemas.microsoft.com/office/drawing/2014/main" id="{CA64C381-B63C-4B1F-A9C1-5843B75E8B61}"/>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45" name="Line 26">
                <a:extLst>
                  <a:ext uri="{FF2B5EF4-FFF2-40B4-BE49-F238E27FC236}">
                    <a16:creationId xmlns:a16="http://schemas.microsoft.com/office/drawing/2014/main" id="{EF7D0B26-9666-45F6-A739-6120B6B9F993}"/>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205" name="グループ化 204">
              <a:extLst>
                <a:ext uri="{FF2B5EF4-FFF2-40B4-BE49-F238E27FC236}">
                  <a16:creationId xmlns:a16="http://schemas.microsoft.com/office/drawing/2014/main" id="{F9D85F08-579D-4B41-8ABA-0986588DAAA2}"/>
                </a:ext>
              </a:extLst>
            </p:cNvPr>
            <p:cNvGrpSpPr/>
            <p:nvPr/>
          </p:nvGrpSpPr>
          <p:grpSpPr>
            <a:xfrm>
              <a:off x="8439758" y="1790029"/>
              <a:ext cx="337943" cy="468637"/>
              <a:chOff x="3124200" y="2133600"/>
              <a:chExt cx="1371600" cy="2286000"/>
            </a:xfrm>
            <a:grpFill/>
          </p:grpSpPr>
          <p:sp>
            <p:nvSpPr>
              <p:cNvPr id="236" name="Oval 21">
                <a:extLst>
                  <a:ext uri="{FF2B5EF4-FFF2-40B4-BE49-F238E27FC236}">
                    <a16:creationId xmlns:a16="http://schemas.microsoft.com/office/drawing/2014/main" id="{4F2C4E45-AFF5-4412-8C6A-8CA5A83DDAB8}"/>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37" name="Rectangle 22">
                <a:extLst>
                  <a:ext uri="{FF2B5EF4-FFF2-40B4-BE49-F238E27FC236}">
                    <a16:creationId xmlns:a16="http://schemas.microsoft.com/office/drawing/2014/main" id="{067B3827-F527-4273-82F1-6FC108496901}"/>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38" name="AutoShape 24">
                <a:extLst>
                  <a:ext uri="{FF2B5EF4-FFF2-40B4-BE49-F238E27FC236}">
                    <a16:creationId xmlns:a16="http://schemas.microsoft.com/office/drawing/2014/main" id="{C0EB419F-E427-4315-95C0-3EBFAFF90C9A}"/>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39" name="Line 25">
                <a:extLst>
                  <a:ext uri="{FF2B5EF4-FFF2-40B4-BE49-F238E27FC236}">
                    <a16:creationId xmlns:a16="http://schemas.microsoft.com/office/drawing/2014/main" id="{8DD1D629-2059-4920-BC99-FE5AEAC5EDB1}"/>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40" name="Line 26">
                <a:extLst>
                  <a:ext uri="{FF2B5EF4-FFF2-40B4-BE49-F238E27FC236}">
                    <a16:creationId xmlns:a16="http://schemas.microsoft.com/office/drawing/2014/main" id="{CDCC2957-6FF1-4523-AF40-8952158405E3}"/>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206" name="グループ化 205">
              <a:extLst>
                <a:ext uri="{FF2B5EF4-FFF2-40B4-BE49-F238E27FC236}">
                  <a16:creationId xmlns:a16="http://schemas.microsoft.com/office/drawing/2014/main" id="{ABF0AD5A-61F0-4069-A414-C8A9C5E5F15A}"/>
                </a:ext>
              </a:extLst>
            </p:cNvPr>
            <p:cNvGrpSpPr/>
            <p:nvPr/>
          </p:nvGrpSpPr>
          <p:grpSpPr>
            <a:xfrm>
              <a:off x="8657798" y="2139918"/>
              <a:ext cx="337943" cy="468637"/>
              <a:chOff x="3124200" y="2133600"/>
              <a:chExt cx="1371600" cy="2286000"/>
            </a:xfrm>
            <a:grpFill/>
          </p:grpSpPr>
          <p:sp>
            <p:nvSpPr>
              <p:cNvPr id="231" name="Oval 21">
                <a:extLst>
                  <a:ext uri="{FF2B5EF4-FFF2-40B4-BE49-F238E27FC236}">
                    <a16:creationId xmlns:a16="http://schemas.microsoft.com/office/drawing/2014/main" id="{C4DD1997-B391-4BD7-BC4F-89F940D51E70}"/>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32" name="Rectangle 22">
                <a:extLst>
                  <a:ext uri="{FF2B5EF4-FFF2-40B4-BE49-F238E27FC236}">
                    <a16:creationId xmlns:a16="http://schemas.microsoft.com/office/drawing/2014/main" id="{24BF30C3-85AD-4AA2-8E06-1B93DC5B0809}"/>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33" name="AutoShape 24">
                <a:extLst>
                  <a:ext uri="{FF2B5EF4-FFF2-40B4-BE49-F238E27FC236}">
                    <a16:creationId xmlns:a16="http://schemas.microsoft.com/office/drawing/2014/main" id="{117EDE2C-76FF-4DBB-B905-A14FBE161D1D}"/>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34" name="Line 25">
                <a:extLst>
                  <a:ext uri="{FF2B5EF4-FFF2-40B4-BE49-F238E27FC236}">
                    <a16:creationId xmlns:a16="http://schemas.microsoft.com/office/drawing/2014/main" id="{89EE004E-9E6F-4753-895B-F4EA686815A3}"/>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35" name="Line 26">
                <a:extLst>
                  <a:ext uri="{FF2B5EF4-FFF2-40B4-BE49-F238E27FC236}">
                    <a16:creationId xmlns:a16="http://schemas.microsoft.com/office/drawing/2014/main" id="{5B6C1B40-4C79-461E-9B0F-4C3895F7A8DE}"/>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207" name="グループ化 206">
              <a:extLst>
                <a:ext uri="{FF2B5EF4-FFF2-40B4-BE49-F238E27FC236}">
                  <a16:creationId xmlns:a16="http://schemas.microsoft.com/office/drawing/2014/main" id="{CC5360A5-0525-4C2C-B657-26D377CBEEAD}"/>
                </a:ext>
              </a:extLst>
            </p:cNvPr>
            <p:cNvGrpSpPr/>
            <p:nvPr/>
          </p:nvGrpSpPr>
          <p:grpSpPr>
            <a:xfrm>
              <a:off x="8043982" y="1783415"/>
              <a:ext cx="337943" cy="468637"/>
              <a:chOff x="3124200" y="2133600"/>
              <a:chExt cx="1371600" cy="2286000"/>
            </a:xfrm>
            <a:grpFill/>
          </p:grpSpPr>
          <p:sp>
            <p:nvSpPr>
              <p:cNvPr id="226" name="Rectangle 22">
                <a:extLst>
                  <a:ext uri="{FF2B5EF4-FFF2-40B4-BE49-F238E27FC236}">
                    <a16:creationId xmlns:a16="http://schemas.microsoft.com/office/drawing/2014/main" id="{9CAB5AA5-0D40-4709-819C-D86BCA7000DB}"/>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27" name="Oval 21">
                <a:extLst>
                  <a:ext uri="{FF2B5EF4-FFF2-40B4-BE49-F238E27FC236}">
                    <a16:creationId xmlns:a16="http://schemas.microsoft.com/office/drawing/2014/main" id="{739BC006-1BCD-403B-9F56-52AAC907C3A4}"/>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28" name="AutoShape 24">
                <a:extLst>
                  <a:ext uri="{FF2B5EF4-FFF2-40B4-BE49-F238E27FC236}">
                    <a16:creationId xmlns:a16="http://schemas.microsoft.com/office/drawing/2014/main" id="{13047F08-2851-482B-B162-D8DDFE79D008}"/>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29" name="Line 25">
                <a:extLst>
                  <a:ext uri="{FF2B5EF4-FFF2-40B4-BE49-F238E27FC236}">
                    <a16:creationId xmlns:a16="http://schemas.microsoft.com/office/drawing/2014/main" id="{86F554C2-2C1B-48FD-83D7-57A871EC39F9}"/>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30" name="Line 26">
                <a:extLst>
                  <a:ext uri="{FF2B5EF4-FFF2-40B4-BE49-F238E27FC236}">
                    <a16:creationId xmlns:a16="http://schemas.microsoft.com/office/drawing/2014/main" id="{46B1F810-4559-4A2D-9036-BFCCD4575C3E}"/>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208" name="グループ化 207">
              <a:extLst>
                <a:ext uri="{FF2B5EF4-FFF2-40B4-BE49-F238E27FC236}">
                  <a16:creationId xmlns:a16="http://schemas.microsoft.com/office/drawing/2014/main" id="{510A366C-3C36-41AF-8F98-ECD98722BFEB}"/>
                </a:ext>
              </a:extLst>
            </p:cNvPr>
            <p:cNvGrpSpPr/>
            <p:nvPr/>
          </p:nvGrpSpPr>
          <p:grpSpPr>
            <a:xfrm>
              <a:off x="7666361" y="1800446"/>
              <a:ext cx="337943" cy="468637"/>
              <a:chOff x="3124200" y="2133600"/>
              <a:chExt cx="1371600" cy="2286000"/>
            </a:xfrm>
            <a:grpFill/>
          </p:grpSpPr>
          <p:sp>
            <p:nvSpPr>
              <p:cNvPr id="221" name="Oval 21">
                <a:extLst>
                  <a:ext uri="{FF2B5EF4-FFF2-40B4-BE49-F238E27FC236}">
                    <a16:creationId xmlns:a16="http://schemas.microsoft.com/office/drawing/2014/main" id="{DB5A00C1-030E-4D10-900B-D1162CEDAED0}"/>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22" name="Rectangle 22">
                <a:extLst>
                  <a:ext uri="{FF2B5EF4-FFF2-40B4-BE49-F238E27FC236}">
                    <a16:creationId xmlns:a16="http://schemas.microsoft.com/office/drawing/2014/main" id="{73FF0447-6312-429E-91F5-7652640818F5}"/>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23" name="AutoShape 24">
                <a:extLst>
                  <a:ext uri="{FF2B5EF4-FFF2-40B4-BE49-F238E27FC236}">
                    <a16:creationId xmlns:a16="http://schemas.microsoft.com/office/drawing/2014/main" id="{D9B73CA4-579F-4A73-8C00-E113D9D79751}"/>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24" name="Line 25">
                <a:extLst>
                  <a:ext uri="{FF2B5EF4-FFF2-40B4-BE49-F238E27FC236}">
                    <a16:creationId xmlns:a16="http://schemas.microsoft.com/office/drawing/2014/main" id="{0A402E97-3F10-4880-8BAD-2CF0BF3FB814}"/>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25" name="Line 26">
                <a:extLst>
                  <a:ext uri="{FF2B5EF4-FFF2-40B4-BE49-F238E27FC236}">
                    <a16:creationId xmlns:a16="http://schemas.microsoft.com/office/drawing/2014/main" id="{2DF26B1C-4AE5-4A99-B750-0D2DD0C2FBA8}"/>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209" name="グループ化 208">
              <a:extLst>
                <a:ext uri="{FF2B5EF4-FFF2-40B4-BE49-F238E27FC236}">
                  <a16:creationId xmlns:a16="http://schemas.microsoft.com/office/drawing/2014/main" id="{1A802407-27DF-4409-B696-9BDEE1797522}"/>
                </a:ext>
              </a:extLst>
            </p:cNvPr>
            <p:cNvGrpSpPr/>
            <p:nvPr/>
          </p:nvGrpSpPr>
          <p:grpSpPr>
            <a:xfrm>
              <a:off x="8285488" y="2119066"/>
              <a:ext cx="337943" cy="468637"/>
              <a:chOff x="3124200" y="2133600"/>
              <a:chExt cx="1371600" cy="2286000"/>
            </a:xfrm>
            <a:grpFill/>
          </p:grpSpPr>
          <p:sp>
            <p:nvSpPr>
              <p:cNvPr id="216" name="Oval 21">
                <a:extLst>
                  <a:ext uri="{FF2B5EF4-FFF2-40B4-BE49-F238E27FC236}">
                    <a16:creationId xmlns:a16="http://schemas.microsoft.com/office/drawing/2014/main" id="{5D7B994D-C948-44FD-B271-C31E8E694ABB}"/>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17" name="Rectangle 22">
                <a:extLst>
                  <a:ext uri="{FF2B5EF4-FFF2-40B4-BE49-F238E27FC236}">
                    <a16:creationId xmlns:a16="http://schemas.microsoft.com/office/drawing/2014/main" id="{34C068C1-142C-439D-8ED4-B1D7438A979A}"/>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18" name="AutoShape 24">
                <a:extLst>
                  <a:ext uri="{FF2B5EF4-FFF2-40B4-BE49-F238E27FC236}">
                    <a16:creationId xmlns:a16="http://schemas.microsoft.com/office/drawing/2014/main" id="{9DECC3F4-6C7A-4962-8892-E92D2903742B}"/>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19" name="Line 25">
                <a:extLst>
                  <a:ext uri="{FF2B5EF4-FFF2-40B4-BE49-F238E27FC236}">
                    <a16:creationId xmlns:a16="http://schemas.microsoft.com/office/drawing/2014/main" id="{99EFB703-33AD-4796-B0DB-EF934C34BF93}"/>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20" name="Line 26">
                <a:extLst>
                  <a:ext uri="{FF2B5EF4-FFF2-40B4-BE49-F238E27FC236}">
                    <a16:creationId xmlns:a16="http://schemas.microsoft.com/office/drawing/2014/main" id="{60349DE7-C481-4BEB-8FEA-5AC98A21FD8A}"/>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210" name="グループ化 209">
              <a:extLst>
                <a:ext uri="{FF2B5EF4-FFF2-40B4-BE49-F238E27FC236}">
                  <a16:creationId xmlns:a16="http://schemas.microsoft.com/office/drawing/2014/main" id="{AAD04636-A798-4F83-9620-C2A3B1E55D88}"/>
                </a:ext>
              </a:extLst>
            </p:cNvPr>
            <p:cNvGrpSpPr/>
            <p:nvPr/>
          </p:nvGrpSpPr>
          <p:grpSpPr>
            <a:xfrm>
              <a:off x="9030108" y="2156580"/>
              <a:ext cx="337943" cy="468637"/>
              <a:chOff x="3124200" y="2133600"/>
              <a:chExt cx="1371600" cy="2286000"/>
            </a:xfrm>
            <a:grpFill/>
          </p:grpSpPr>
          <p:sp>
            <p:nvSpPr>
              <p:cNvPr id="211" name="Oval 21">
                <a:extLst>
                  <a:ext uri="{FF2B5EF4-FFF2-40B4-BE49-F238E27FC236}">
                    <a16:creationId xmlns:a16="http://schemas.microsoft.com/office/drawing/2014/main" id="{646B32B0-2BD5-4DDC-872A-F5B010F6575D}"/>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12" name="Rectangle 22">
                <a:extLst>
                  <a:ext uri="{FF2B5EF4-FFF2-40B4-BE49-F238E27FC236}">
                    <a16:creationId xmlns:a16="http://schemas.microsoft.com/office/drawing/2014/main" id="{464826C8-803F-4D40-BFF8-3B5840BE8723}"/>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13" name="AutoShape 24">
                <a:extLst>
                  <a:ext uri="{FF2B5EF4-FFF2-40B4-BE49-F238E27FC236}">
                    <a16:creationId xmlns:a16="http://schemas.microsoft.com/office/drawing/2014/main" id="{5BD5C203-08C8-4F8E-8506-520D40BF3778}"/>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14" name="Line 25">
                <a:extLst>
                  <a:ext uri="{FF2B5EF4-FFF2-40B4-BE49-F238E27FC236}">
                    <a16:creationId xmlns:a16="http://schemas.microsoft.com/office/drawing/2014/main" id="{723DD3C9-A93E-429A-B583-B2370CCB8610}"/>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15" name="Line 26">
                <a:extLst>
                  <a:ext uri="{FF2B5EF4-FFF2-40B4-BE49-F238E27FC236}">
                    <a16:creationId xmlns:a16="http://schemas.microsoft.com/office/drawing/2014/main" id="{71467820-9C89-4A07-A746-C86893019928}"/>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grpSp>
        <p:nvGrpSpPr>
          <p:cNvPr id="271" name="グループ化 10">
            <a:extLst>
              <a:ext uri="{FF2B5EF4-FFF2-40B4-BE49-F238E27FC236}">
                <a16:creationId xmlns:a16="http://schemas.microsoft.com/office/drawing/2014/main" id="{81619480-D20F-438E-AC1F-E492C9F4CE03}"/>
              </a:ext>
            </a:extLst>
          </p:cNvPr>
          <p:cNvGrpSpPr>
            <a:grpSpLocks/>
          </p:cNvGrpSpPr>
          <p:nvPr/>
        </p:nvGrpSpPr>
        <p:grpSpPr bwMode="auto">
          <a:xfrm>
            <a:off x="5818736" y="2098896"/>
            <a:ext cx="1107613" cy="779588"/>
            <a:chOff x="7534939" y="1419445"/>
            <a:chExt cx="1833112" cy="1205772"/>
          </a:xfrm>
          <a:solidFill>
            <a:schemeClr val="bg1">
              <a:lumMod val="50000"/>
            </a:schemeClr>
          </a:solidFill>
        </p:grpSpPr>
        <p:grpSp>
          <p:nvGrpSpPr>
            <p:cNvPr id="272" name="グループ化 271">
              <a:extLst>
                <a:ext uri="{FF2B5EF4-FFF2-40B4-BE49-F238E27FC236}">
                  <a16:creationId xmlns:a16="http://schemas.microsoft.com/office/drawing/2014/main" id="{4B1EF670-B8A2-4923-8C17-6543CD55ACE4}"/>
                </a:ext>
              </a:extLst>
            </p:cNvPr>
            <p:cNvGrpSpPr/>
            <p:nvPr/>
          </p:nvGrpSpPr>
          <p:grpSpPr>
            <a:xfrm>
              <a:off x="7891657" y="2143234"/>
              <a:ext cx="337943" cy="468637"/>
              <a:chOff x="3124200" y="2133600"/>
              <a:chExt cx="1371600" cy="2286000"/>
            </a:xfrm>
            <a:grpFill/>
          </p:grpSpPr>
          <p:sp>
            <p:nvSpPr>
              <p:cNvPr id="339" name="Rectangle 22">
                <a:extLst>
                  <a:ext uri="{FF2B5EF4-FFF2-40B4-BE49-F238E27FC236}">
                    <a16:creationId xmlns:a16="http://schemas.microsoft.com/office/drawing/2014/main" id="{2347A7EB-FF98-44F4-903F-B79A0BE45214}"/>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40" name="AutoShape 24">
                <a:extLst>
                  <a:ext uri="{FF2B5EF4-FFF2-40B4-BE49-F238E27FC236}">
                    <a16:creationId xmlns:a16="http://schemas.microsoft.com/office/drawing/2014/main" id="{5CE4C830-ED9E-41CF-8466-921ADD2F27B8}"/>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41" name="Line 25">
                <a:extLst>
                  <a:ext uri="{FF2B5EF4-FFF2-40B4-BE49-F238E27FC236}">
                    <a16:creationId xmlns:a16="http://schemas.microsoft.com/office/drawing/2014/main" id="{44E9C597-D361-4925-A245-F3AD1DBC3AD5}"/>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42" name="Line 26">
                <a:extLst>
                  <a:ext uri="{FF2B5EF4-FFF2-40B4-BE49-F238E27FC236}">
                    <a16:creationId xmlns:a16="http://schemas.microsoft.com/office/drawing/2014/main" id="{1D99A7CA-934D-4CB1-A59B-E3EE2BE5CAAB}"/>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43" name="Oval 21">
                <a:extLst>
                  <a:ext uri="{FF2B5EF4-FFF2-40B4-BE49-F238E27FC236}">
                    <a16:creationId xmlns:a16="http://schemas.microsoft.com/office/drawing/2014/main" id="{E3E0833A-04E7-4CF2-8ED7-F5FF18D05631}"/>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273" name="グループ化 272">
              <a:extLst>
                <a:ext uri="{FF2B5EF4-FFF2-40B4-BE49-F238E27FC236}">
                  <a16:creationId xmlns:a16="http://schemas.microsoft.com/office/drawing/2014/main" id="{0EB04FF8-0545-4A20-A6BD-35DEFE5C5A84}"/>
                </a:ext>
              </a:extLst>
            </p:cNvPr>
            <p:cNvGrpSpPr/>
            <p:nvPr/>
          </p:nvGrpSpPr>
          <p:grpSpPr>
            <a:xfrm>
              <a:off x="7534939" y="2119066"/>
              <a:ext cx="337943" cy="468637"/>
              <a:chOff x="3124200" y="2133600"/>
              <a:chExt cx="1371600" cy="2286000"/>
            </a:xfrm>
            <a:grpFill/>
          </p:grpSpPr>
          <p:sp>
            <p:nvSpPr>
              <p:cNvPr id="334" name="Oval 21">
                <a:extLst>
                  <a:ext uri="{FF2B5EF4-FFF2-40B4-BE49-F238E27FC236}">
                    <a16:creationId xmlns:a16="http://schemas.microsoft.com/office/drawing/2014/main" id="{0BDD68E0-C8B6-4E18-B122-B23AF21501E1}"/>
                  </a:ext>
                </a:extLst>
              </p:cNvPr>
              <p:cNvSpPr>
                <a:spLocks noChangeArrowheads="1"/>
              </p:cNvSpPr>
              <p:nvPr/>
            </p:nvSpPr>
            <p:spPr bwMode="gray">
              <a:xfrm>
                <a:off x="3276600" y="2133600"/>
                <a:ext cx="1066800" cy="1066800"/>
              </a:xfrm>
              <a:prstGeom prst="ellipse">
                <a:avLst/>
              </a:prstGeom>
              <a:solidFill>
                <a:srgbClr val="0070C0"/>
              </a:solid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35" name="Rectangle 22">
                <a:extLst>
                  <a:ext uri="{FF2B5EF4-FFF2-40B4-BE49-F238E27FC236}">
                    <a16:creationId xmlns:a16="http://schemas.microsoft.com/office/drawing/2014/main" id="{D31B4609-B8C4-49C8-8ECD-E0A72D860F24}"/>
                  </a:ext>
                </a:extLst>
              </p:cNvPr>
              <p:cNvSpPr>
                <a:spLocks noChangeArrowheads="1"/>
              </p:cNvSpPr>
              <p:nvPr/>
            </p:nvSpPr>
            <p:spPr bwMode="gray">
              <a:xfrm>
                <a:off x="3276600" y="3810000"/>
                <a:ext cx="1066800" cy="609600"/>
              </a:xfrm>
              <a:prstGeom prst="rect">
                <a:avLst/>
              </a:prstGeom>
              <a:solidFill>
                <a:srgbClr val="0070C0"/>
              </a:solid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36" name="AutoShape 24">
                <a:extLst>
                  <a:ext uri="{FF2B5EF4-FFF2-40B4-BE49-F238E27FC236}">
                    <a16:creationId xmlns:a16="http://schemas.microsoft.com/office/drawing/2014/main" id="{E3ABA391-16C3-448C-8679-549CF8CC34EC}"/>
                  </a:ext>
                </a:extLst>
              </p:cNvPr>
              <p:cNvSpPr>
                <a:spLocks noChangeArrowheads="1"/>
              </p:cNvSpPr>
              <p:nvPr/>
            </p:nvSpPr>
            <p:spPr bwMode="auto">
              <a:xfrm>
                <a:off x="3124200" y="3200400"/>
                <a:ext cx="1371600" cy="914400"/>
              </a:xfrm>
              <a:prstGeom prst="roundRect">
                <a:avLst>
                  <a:gd name="adj" fmla="val 16667"/>
                </a:avLst>
              </a:prstGeom>
              <a:solidFill>
                <a:srgbClr val="0070C0"/>
              </a:solid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37" name="Line 25">
                <a:extLst>
                  <a:ext uri="{FF2B5EF4-FFF2-40B4-BE49-F238E27FC236}">
                    <a16:creationId xmlns:a16="http://schemas.microsoft.com/office/drawing/2014/main" id="{E9197C43-BFEA-42EF-A1F6-21DA7D407331}"/>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38" name="Line 26">
                <a:extLst>
                  <a:ext uri="{FF2B5EF4-FFF2-40B4-BE49-F238E27FC236}">
                    <a16:creationId xmlns:a16="http://schemas.microsoft.com/office/drawing/2014/main" id="{C6A7B406-8AAD-46C3-9989-AB521FA3118B}"/>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274" name="グループ化 273">
              <a:extLst>
                <a:ext uri="{FF2B5EF4-FFF2-40B4-BE49-F238E27FC236}">
                  <a16:creationId xmlns:a16="http://schemas.microsoft.com/office/drawing/2014/main" id="{FDF0ACA0-C718-43A7-B4B7-A6E2FD774954}"/>
                </a:ext>
              </a:extLst>
            </p:cNvPr>
            <p:cNvGrpSpPr/>
            <p:nvPr/>
          </p:nvGrpSpPr>
          <p:grpSpPr>
            <a:xfrm>
              <a:off x="8903242" y="1811375"/>
              <a:ext cx="337943" cy="468637"/>
              <a:chOff x="3124200" y="2133600"/>
              <a:chExt cx="1371600" cy="2286000"/>
            </a:xfrm>
            <a:grpFill/>
          </p:grpSpPr>
          <p:sp>
            <p:nvSpPr>
              <p:cNvPr id="329" name="Oval 21">
                <a:extLst>
                  <a:ext uri="{FF2B5EF4-FFF2-40B4-BE49-F238E27FC236}">
                    <a16:creationId xmlns:a16="http://schemas.microsoft.com/office/drawing/2014/main" id="{7FF4BC81-756E-4704-B8E5-A133BE81F89A}"/>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30" name="Rectangle 22">
                <a:extLst>
                  <a:ext uri="{FF2B5EF4-FFF2-40B4-BE49-F238E27FC236}">
                    <a16:creationId xmlns:a16="http://schemas.microsoft.com/office/drawing/2014/main" id="{C7939262-9208-4E4D-ACA6-DA2B9447CD5A}"/>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31" name="AutoShape 24">
                <a:extLst>
                  <a:ext uri="{FF2B5EF4-FFF2-40B4-BE49-F238E27FC236}">
                    <a16:creationId xmlns:a16="http://schemas.microsoft.com/office/drawing/2014/main" id="{2F6C5818-D253-4BBC-BD3B-F0D5DE5B23D5}"/>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32" name="Line 25">
                <a:extLst>
                  <a:ext uri="{FF2B5EF4-FFF2-40B4-BE49-F238E27FC236}">
                    <a16:creationId xmlns:a16="http://schemas.microsoft.com/office/drawing/2014/main" id="{51BB0484-744B-4708-8AB8-B3C6BF3F99E1}"/>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33" name="Line 26">
                <a:extLst>
                  <a:ext uri="{FF2B5EF4-FFF2-40B4-BE49-F238E27FC236}">
                    <a16:creationId xmlns:a16="http://schemas.microsoft.com/office/drawing/2014/main" id="{2840956B-0C9D-40DB-9294-B9B2B8E3AFE2}"/>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275" name="グループ化 274">
              <a:extLst>
                <a:ext uri="{FF2B5EF4-FFF2-40B4-BE49-F238E27FC236}">
                  <a16:creationId xmlns:a16="http://schemas.microsoft.com/office/drawing/2014/main" id="{ECDBDD11-748D-4C4A-86FA-0CE2336A76A5}"/>
                </a:ext>
              </a:extLst>
            </p:cNvPr>
            <p:cNvGrpSpPr/>
            <p:nvPr/>
          </p:nvGrpSpPr>
          <p:grpSpPr>
            <a:xfrm>
              <a:off x="8657798" y="1477604"/>
              <a:ext cx="337943" cy="468637"/>
              <a:chOff x="3124200" y="2133600"/>
              <a:chExt cx="1371600" cy="2286000"/>
            </a:xfrm>
            <a:grpFill/>
          </p:grpSpPr>
          <p:sp>
            <p:nvSpPr>
              <p:cNvPr id="324" name="Oval 21">
                <a:extLst>
                  <a:ext uri="{FF2B5EF4-FFF2-40B4-BE49-F238E27FC236}">
                    <a16:creationId xmlns:a16="http://schemas.microsoft.com/office/drawing/2014/main" id="{209E6CC4-8F92-45B8-B599-1A00400E6476}"/>
                  </a:ext>
                </a:extLst>
              </p:cNvPr>
              <p:cNvSpPr>
                <a:spLocks noChangeArrowheads="1"/>
              </p:cNvSpPr>
              <p:nvPr/>
            </p:nvSpPr>
            <p:spPr bwMode="gray">
              <a:xfrm>
                <a:off x="3276600" y="2133600"/>
                <a:ext cx="1066800" cy="1066800"/>
              </a:xfrm>
              <a:prstGeom prst="ellipse">
                <a:avLst/>
              </a:prstGeom>
              <a:solidFill>
                <a:srgbClr val="0070C0"/>
              </a:solid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25" name="Rectangle 22">
                <a:extLst>
                  <a:ext uri="{FF2B5EF4-FFF2-40B4-BE49-F238E27FC236}">
                    <a16:creationId xmlns:a16="http://schemas.microsoft.com/office/drawing/2014/main" id="{744D29B5-291B-497F-B0B0-3F7EDE67E5C2}"/>
                  </a:ext>
                </a:extLst>
              </p:cNvPr>
              <p:cNvSpPr>
                <a:spLocks noChangeArrowheads="1"/>
              </p:cNvSpPr>
              <p:nvPr/>
            </p:nvSpPr>
            <p:spPr bwMode="gray">
              <a:xfrm>
                <a:off x="3276600" y="3810000"/>
                <a:ext cx="1066800" cy="609600"/>
              </a:xfrm>
              <a:prstGeom prst="rect">
                <a:avLst/>
              </a:prstGeom>
              <a:solidFill>
                <a:srgbClr val="0070C0"/>
              </a:solid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26" name="AutoShape 24">
                <a:extLst>
                  <a:ext uri="{FF2B5EF4-FFF2-40B4-BE49-F238E27FC236}">
                    <a16:creationId xmlns:a16="http://schemas.microsoft.com/office/drawing/2014/main" id="{B406A6EA-C8CD-4F7B-A277-097F0CE2AC55}"/>
                  </a:ext>
                </a:extLst>
              </p:cNvPr>
              <p:cNvSpPr>
                <a:spLocks noChangeArrowheads="1"/>
              </p:cNvSpPr>
              <p:nvPr/>
            </p:nvSpPr>
            <p:spPr bwMode="auto">
              <a:xfrm>
                <a:off x="3124200" y="3200400"/>
                <a:ext cx="1371600" cy="914400"/>
              </a:xfrm>
              <a:prstGeom prst="roundRect">
                <a:avLst>
                  <a:gd name="adj" fmla="val 16667"/>
                </a:avLst>
              </a:prstGeom>
              <a:solidFill>
                <a:srgbClr val="0070C0"/>
              </a:solid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27" name="Line 25">
                <a:extLst>
                  <a:ext uri="{FF2B5EF4-FFF2-40B4-BE49-F238E27FC236}">
                    <a16:creationId xmlns:a16="http://schemas.microsoft.com/office/drawing/2014/main" id="{D89030EB-E1A4-49F5-91B7-D4BBE3DAD3AB}"/>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28" name="Line 26">
                <a:extLst>
                  <a:ext uri="{FF2B5EF4-FFF2-40B4-BE49-F238E27FC236}">
                    <a16:creationId xmlns:a16="http://schemas.microsoft.com/office/drawing/2014/main" id="{1047B7B1-8620-4E10-961A-B20CAA615F59}"/>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276" name="グループ化 275">
              <a:extLst>
                <a:ext uri="{FF2B5EF4-FFF2-40B4-BE49-F238E27FC236}">
                  <a16:creationId xmlns:a16="http://schemas.microsoft.com/office/drawing/2014/main" id="{0A54BF54-0E6C-4365-84C2-3614F10B4FDC}"/>
                </a:ext>
              </a:extLst>
            </p:cNvPr>
            <p:cNvGrpSpPr/>
            <p:nvPr/>
          </p:nvGrpSpPr>
          <p:grpSpPr>
            <a:xfrm>
              <a:off x="8241870" y="1453456"/>
              <a:ext cx="337943" cy="468637"/>
              <a:chOff x="3124200" y="2133600"/>
              <a:chExt cx="1371600" cy="2286000"/>
            </a:xfrm>
            <a:grpFill/>
          </p:grpSpPr>
          <p:sp>
            <p:nvSpPr>
              <p:cNvPr id="319" name="Oval 21">
                <a:extLst>
                  <a:ext uri="{FF2B5EF4-FFF2-40B4-BE49-F238E27FC236}">
                    <a16:creationId xmlns:a16="http://schemas.microsoft.com/office/drawing/2014/main" id="{CFE9479D-E0BF-4301-98C0-FADC49F1E701}"/>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20" name="Rectangle 22">
                <a:extLst>
                  <a:ext uri="{FF2B5EF4-FFF2-40B4-BE49-F238E27FC236}">
                    <a16:creationId xmlns:a16="http://schemas.microsoft.com/office/drawing/2014/main" id="{64D73D57-81F7-4CD6-9703-AA5B427C2DEC}"/>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21" name="AutoShape 24">
                <a:extLst>
                  <a:ext uri="{FF2B5EF4-FFF2-40B4-BE49-F238E27FC236}">
                    <a16:creationId xmlns:a16="http://schemas.microsoft.com/office/drawing/2014/main" id="{358994B9-4B12-4EE8-BA25-FFBB4E4F807E}"/>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22" name="Line 25">
                <a:extLst>
                  <a:ext uri="{FF2B5EF4-FFF2-40B4-BE49-F238E27FC236}">
                    <a16:creationId xmlns:a16="http://schemas.microsoft.com/office/drawing/2014/main" id="{9192C135-2394-4810-A2A6-04BAEAF907CF}"/>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23" name="Line 26">
                <a:extLst>
                  <a:ext uri="{FF2B5EF4-FFF2-40B4-BE49-F238E27FC236}">
                    <a16:creationId xmlns:a16="http://schemas.microsoft.com/office/drawing/2014/main" id="{3FDD8823-C25C-4902-8787-58D0AE14685A}"/>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277" name="グループ化 276">
              <a:extLst>
                <a:ext uri="{FF2B5EF4-FFF2-40B4-BE49-F238E27FC236}">
                  <a16:creationId xmlns:a16="http://schemas.microsoft.com/office/drawing/2014/main" id="{B61FB646-A035-4D4C-8879-7DD7AD81FB56}"/>
                </a:ext>
              </a:extLst>
            </p:cNvPr>
            <p:cNvGrpSpPr/>
            <p:nvPr/>
          </p:nvGrpSpPr>
          <p:grpSpPr>
            <a:xfrm>
              <a:off x="7816558" y="1419445"/>
              <a:ext cx="337943" cy="468637"/>
              <a:chOff x="3124200" y="2133600"/>
              <a:chExt cx="1371600" cy="2286000"/>
            </a:xfrm>
            <a:grpFill/>
          </p:grpSpPr>
          <p:sp>
            <p:nvSpPr>
              <p:cNvPr id="314" name="Oval 21">
                <a:extLst>
                  <a:ext uri="{FF2B5EF4-FFF2-40B4-BE49-F238E27FC236}">
                    <a16:creationId xmlns:a16="http://schemas.microsoft.com/office/drawing/2014/main" id="{5C55D476-578A-420E-9870-2D7A4C0AEFB9}"/>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15" name="Rectangle 22">
                <a:extLst>
                  <a:ext uri="{FF2B5EF4-FFF2-40B4-BE49-F238E27FC236}">
                    <a16:creationId xmlns:a16="http://schemas.microsoft.com/office/drawing/2014/main" id="{E328989E-2236-450D-8820-8810F8547745}"/>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16" name="AutoShape 24">
                <a:extLst>
                  <a:ext uri="{FF2B5EF4-FFF2-40B4-BE49-F238E27FC236}">
                    <a16:creationId xmlns:a16="http://schemas.microsoft.com/office/drawing/2014/main" id="{9861912B-965F-4F50-872B-25EF06212EE1}"/>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17" name="Line 25">
                <a:extLst>
                  <a:ext uri="{FF2B5EF4-FFF2-40B4-BE49-F238E27FC236}">
                    <a16:creationId xmlns:a16="http://schemas.microsoft.com/office/drawing/2014/main" id="{A1C808D2-EFC2-48C0-9C95-487B78DC53C5}"/>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18" name="Line 26">
                <a:extLst>
                  <a:ext uri="{FF2B5EF4-FFF2-40B4-BE49-F238E27FC236}">
                    <a16:creationId xmlns:a16="http://schemas.microsoft.com/office/drawing/2014/main" id="{15F23468-7D05-4027-BBCD-D2CDE0C1F53F}"/>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278" name="グループ化 277">
              <a:extLst>
                <a:ext uri="{FF2B5EF4-FFF2-40B4-BE49-F238E27FC236}">
                  <a16:creationId xmlns:a16="http://schemas.microsoft.com/office/drawing/2014/main" id="{1EBE2BC2-DBD9-489B-9173-144975FB523F}"/>
                </a:ext>
              </a:extLst>
            </p:cNvPr>
            <p:cNvGrpSpPr/>
            <p:nvPr/>
          </p:nvGrpSpPr>
          <p:grpSpPr>
            <a:xfrm>
              <a:off x="8439758" y="1790029"/>
              <a:ext cx="337943" cy="468637"/>
              <a:chOff x="3124200" y="2133600"/>
              <a:chExt cx="1371600" cy="2286000"/>
            </a:xfrm>
            <a:grpFill/>
          </p:grpSpPr>
          <p:sp>
            <p:nvSpPr>
              <p:cNvPr id="309" name="Oval 21">
                <a:extLst>
                  <a:ext uri="{FF2B5EF4-FFF2-40B4-BE49-F238E27FC236}">
                    <a16:creationId xmlns:a16="http://schemas.microsoft.com/office/drawing/2014/main" id="{B48E8B63-63F6-4418-9662-E3026B1767C1}"/>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10" name="Rectangle 22">
                <a:extLst>
                  <a:ext uri="{FF2B5EF4-FFF2-40B4-BE49-F238E27FC236}">
                    <a16:creationId xmlns:a16="http://schemas.microsoft.com/office/drawing/2014/main" id="{D46E39DF-2880-4108-AC7A-DD64F8F09BA5}"/>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11" name="AutoShape 24">
                <a:extLst>
                  <a:ext uri="{FF2B5EF4-FFF2-40B4-BE49-F238E27FC236}">
                    <a16:creationId xmlns:a16="http://schemas.microsoft.com/office/drawing/2014/main" id="{5FB035CA-9310-409A-AC3B-A7496519FAFE}"/>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12" name="Line 25">
                <a:extLst>
                  <a:ext uri="{FF2B5EF4-FFF2-40B4-BE49-F238E27FC236}">
                    <a16:creationId xmlns:a16="http://schemas.microsoft.com/office/drawing/2014/main" id="{82FB89FF-9111-4987-AE42-AB49F9EF085E}"/>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13" name="Line 26">
                <a:extLst>
                  <a:ext uri="{FF2B5EF4-FFF2-40B4-BE49-F238E27FC236}">
                    <a16:creationId xmlns:a16="http://schemas.microsoft.com/office/drawing/2014/main" id="{2D92BB14-8A1A-431E-BB55-220A2A80C6DB}"/>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279" name="グループ化 278">
              <a:extLst>
                <a:ext uri="{FF2B5EF4-FFF2-40B4-BE49-F238E27FC236}">
                  <a16:creationId xmlns:a16="http://schemas.microsoft.com/office/drawing/2014/main" id="{DEA0C6A5-4248-413F-BECB-F6E1E7567CAD}"/>
                </a:ext>
              </a:extLst>
            </p:cNvPr>
            <p:cNvGrpSpPr/>
            <p:nvPr/>
          </p:nvGrpSpPr>
          <p:grpSpPr>
            <a:xfrm>
              <a:off x="8657798" y="2139918"/>
              <a:ext cx="337943" cy="468637"/>
              <a:chOff x="3124200" y="2133600"/>
              <a:chExt cx="1371600" cy="2286000"/>
            </a:xfrm>
            <a:grpFill/>
          </p:grpSpPr>
          <p:sp>
            <p:nvSpPr>
              <p:cNvPr id="304" name="Oval 21">
                <a:extLst>
                  <a:ext uri="{FF2B5EF4-FFF2-40B4-BE49-F238E27FC236}">
                    <a16:creationId xmlns:a16="http://schemas.microsoft.com/office/drawing/2014/main" id="{146D74E0-73F5-409B-87E1-F77AA383962C}"/>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05" name="Rectangle 22">
                <a:extLst>
                  <a:ext uri="{FF2B5EF4-FFF2-40B4-BE49-F238E27FC236}">
                    <a16:creationId xmlns:a16="http://schemas.microsoft.com/office/drawing/2014/main" id="{386E117C-7B2A-4A7B-A219-5049E5E152A4}"/>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06" name="AutoShape 24">
                <a:extLst>
                  <a:ext uri="{FF2B5EF4-FFF2-40B4-BE49-F238E27FC236}">
                    <a16:creationId xmlns:a16="http://schemas.microsoft.com/office/drawing/2014/main" id="{AA0E6F5C-C180-4F52-AAD4-94BC9EAEE182}"/>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07" name="Line 25">
                <a:extLst>
                  <a:ext uri="{FF2B5EF4-FFF2-40B4-BE49-F238E27FC236}">
                    <a16:creationId xmlns:a16="http://schemas.microsoft.com/office/drawing/2014/main" id="{9E12A279-45E4-4C5A-9BE1-4A1F958B137F}"/>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08" name="Line 26">
                <a:extLst>
                  <a:ext uri="{FF2B5EF4-FFF2-40B4-BE49-F238E27FC236}">
                    <a16:creationId xmlns:a16="http://schemas.microsoft.com/office/drawing/2014/main" id="{EE239152-E718-4E5B-AB7A-7BADF0B88282}"/>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280" name="グループ化 279">
              <a:extLst>
                <a:ext uri="{FF2B5EF4-FFF2-40B4-BE49-F238E27FC236}">
                  <a16:creationId xmlns:a16="http://schemas.microsoft.com/office/drawing/2014/main" id="{45AD6D15-0499-4245-BD57-95A900A8F54A}"/>
                </a:ext>
              </a:extLst>
            </p:cNvPr>
            <p:cNvGrpSpPr/>
            <p:nvPr/>
          </p:nvGrpSpPr>
          <p:grpSpPr>
            <a:xfrm>
              <a:off x="8043982" y="1783415"/>
              <a:ext cx="337943" cy="468637"/>
              <a:chOff x="3124200" y="2133600"/>
              <a:chExt cx="1371600" cy="2286000"/>
            </a:xfrm>
            <a:grpFill/>
          </p:grpSpPr>
          <p:sp>
            <p:nvSpPr>
              <p:cNvPr id="299" name="Rectangle 22">
                <a:extLst>
                  <a:ext uri="{FF2B5EF4-FFF2-40B4-BE49-F238E27FC236}">
                    <a16:creationId xmlns:a16="http://schemas.microsoft.com/office/drawing/2014/main" id="{0EA42745-D4C3-44B0-B5EF-94C569CC9511}"/>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00" name="Oval 21">
                <a:extLst>
                  <a:ext uri="{FF2B5EF4-FFF2-40B4-BE49-F238E27FC236}">
                    <a16:creationId xmlns:a16="http://schemas.microsoft.com/office/drawing/2014/main" id="{E8C4E0DC-48AE-4A17-8C96-CB989A70BB8D}"/>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01" name="AutoShape 24">
                <a:extLst>
                  <a:ext uri="{FF2B5EF4-FFF2-40B4-BE49-F238E27FC236}">
                    <a16:creationId xmlns:a16="http://schemas.microsoft.com/office/drawing/2014/main" id="{4DC7306C-A2D7-4190-81D1-3F70025351D8}"/>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02" name="Line 25">
                <a:extLst>
                  <a:ext uri="{FF2B5EF4-FFF2-40B4-BE49-F238E27FC236}">
                    <a16:creationId xmlns:a16="http://schemas.microsoft.com/office/drawing/2014/main" id="{CE47A041-F8FE-47AA-9C0A-83084D8EE440}"/>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303" name="Line 26">
                <a:extLst>
                  <a:ext uri="{FF2B5EF4-FFF2-40B4-BE49-F238E27FC236}">
                    <a16:creationId xmlns:a16="http://schemas.microsoft.com/office/drawing/2014/main" id="{000B194E-5E95-41F2-904D-0BB74F2FE66F}"/>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281" name="グループ化 280">
              <a:extLst>
                <a:ext uri="{FF2B5EF4-FFF2-40B4-BE49-F238E27FC236}">
                  <a16:creationId xmlns:a16="http://schemas.microsoft.com/office/drawing/2014/main" id="{D7C75A00-CC50-43BF-891C-3234ED65F91E}"/>
                </a:ext>
              </a:extLst>
            </p:cNvPr>
            <p:cNvGrpSpPr/>
            <p:nvPr/>
          </p:nvGrpSpPr>
          <p:grpSpPr>
            <a:xfrm>
              <a:off x="7666361" y="1800446"/>
              <a:ext cx="337943" cy="468637"/>
              <a:chOff x="3124200" y="2133600"/>
              <a:chExt cx="1371600" cy="2286000"/>
            </a:xfrm>
            <a:grpFill/>
          </p:grpSpPr>
          <p:sp>
            <p:nvSpPr>
              <p:cNvPr id="294" name="Oval 21">
                <a:extLst>
                  <a:ext uri="{FF2B5EF4-FFF2-40B4-BE49-F238E27FC236}">
                    <a16:creationId xmlns:a16="http://schemas.microsoft.com/office/drawing/2014/main" id="{050DDD1E-54D2-4DC1-A0B7-195DB21E7FF9}"/>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95" name="Rectangle 22">
                <a:extLst>
                  <a:ext uri="{FF2B5EF4-FFF2-40B4-BE49-F238E27FC236}">
                    <a16:creationId xmlns:a16="http://schemas.microsoft.com/office/drawing/2014/main" id="{B0AFE926-7902-4FF9-ACF6-41E58D2800B8}"/>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96" name="AutoShape 24">
                <a:extLst>
                  <a:ext uri="{FF2B5EF4-FFF2-40B4-BE49-F238E27FC236}">
                    <a16:creationId xmlns:a16="http://schemas.microsoft.com/office/drawing/2014/main" id="{3E02DFF1-5290-485D-9699-DC1F33E96B61}"/>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97" name="Line 25">
                <a:extLst>
                  <a:ext uri="{FF2B5EF4-FFF2-40B4-BE49-F238E27FC236}">
                    <a16:creationId xmlns:a16="http://schemas.microsoft.com/office/drawing/2014/main" id="{15331DD3-D2F4-47FF-8E65-6D66E3860E21}"/>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98" name="Line 26">
                <a:extLst>
                  <a:ext uri="{FF2B5EF4-FFF2-40B4-BE49-F238E27FC236}">
                    <a16:creationId xmlns:a16="http://schemas.microsoft.com/office/drawing/2014/main" id="{05D02850-60D9-41BD-BA58-6CC1216C828C}"/>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282" name="グループ化 281">
              <a:extLst>
                <a:ext uri="{FF2B5EF4-FFF2-40B4-BE49-F238E27FC236}">
                  <a16:creationId xmlns:a16="http://schemas.microsoft.com/office/drawing/2014/main" id="{0E4E2FD9-446C-421B-AE3C-8C6A6A1F071C}"/>
                </a:ext>
              </a:extLst>
            </p:cNvPr>
            <p:cNvGrpSpPr/>
            <p:nvPr/>
          </p:nvGrpSpPr>
          <p:grpSpPr>
            <a:xfrm>
              <a:off x="8285488" y="2119066"/>
              <a:ext cx="337943" cy="468637"/>
              <a:chOff x="3124200" y="2133600"/>
              <a:chExt cx="1371600" cy="2286000"/>
            </a:xfrm>
            <a:grpFill/>
          </p:grpSpPr>
          <p:sp>
            <p:nvSpPr>
              <p:cNvPr id="289" name="Oval 21">
                <a:extLst>
                  <a:ext uri="{FF2B5EF4-FFF2-40B4-BE49-F238E27FC236}">
                    <a16:creationId xmlns:a16="http://schemas.microsoft.com/office/drawing/2014/main" id="{A66A9260-1744-45BB-9736-A5EB19FC81BE}"/>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90" name="Rectangle 22">
                <a:extLst>
                  <a:ext uri="{FF2B5EF4-FFF2-40B4-BE49-F238E27FC236}">
                    <a16:creationId xmlns:a16="http://schemas.microsoft.com/office/drawing/2014/main" id="{3380ECB5-7AE0-4251-B67A-45A49AA9CCA9}"/>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91" name="AutoShape 24">
                <a:extLst>
                  <a:ext uri="{FF2B5EF4-FFF2-40B4-BE49-F238E27FC236}">
                    <a16:creationId xmlns:a16="http://schemas.microsoft.com/office/drawing/2014/main" id="{1CFF009F-1841-4BCA-800A-D860E17A74E3}"/>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92" name="Line 25">
                <a:extLst>
                  <a:ext uri="{FF2B5EF4-FFF2-40B4-BE49-F238E27FC236}">
                    <a16:creationId xmlns:a16="http://schemas.microsoft.com/office/drawing/2014/main" id="{764751A1-C033-42F0-8360-0A37DB017EA0}"/>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93" name="Line 26">
                <a:extLst>
                  <a:ext uri="{FF2B5EF4-FFF2-40B4-BE49-F238E27FC236}">
                    <a16:creationId xmlns:a16="http://schemas.microsoft.com/office/drawing/2014/main" id="{271C3859-D988-4940-B38D-AF461496F873}"/>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nvGrpSpPr>
            <p:cNvPr id="283" name="グループ化 282">
              <a:extLst>
                <a:ext uri="{FF2B5EF4-FFF2-40B4-BE49-F238E27FC236}">
                  <a16:creationId xmlns:a16="http://schemas.microsoft.com/office/drawing/2014/main" id="{19B990CC-0EB4-49F1-A543-BBE85E6CD224}"/>
                </a:ext>
              </a:extLst>
            </p:cNvPr>
            <p:cNvGrpSpPr/>
            <p:nvPr/>
          </p:nvGrpSpPr>
          <p:grpSpPr>
            <a:xfrm>
              <a:off x="9030108" y="2156580"/>
              <a:ext cx="337943" cy="468637"/>
              <a:chOff x="3124200" y="2133600"/>
              <a:chExt cx="1371600" cy="2286000"/>
            </a:xfrm>
            <a:grpFill/>
          </p:grpSpPr>
          <p:sp>
            <p:nvSpPr>
              <p:cNvPr id="284" name="Oval 21">
                <a:extLst>
                  <a:ext uri="{FF2B5EF4-FFF2-40B4-BE49-F238E27FC236}">
                    <a16:creationId xmlns:a16="http://schemas.microsoft.com/office/drawing/2014/main" id="{1E4E1D62-3D99-4949-A948-1D6B316DCE45}"/>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85" name="Rectangle 22">
                <a:extLst>
                  <a:ext uri="{FF2B5EF4-FFF2-40B4-BE49-F238E27FC236}">
                    <a16:creationId xmlns:a16="http://schemas.microsoft.com/office/drawing/2014/main" id="{E53E0AE7-9383-4D91-A940-2A4FFE845810}"/>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86" name="AutoShape 24">
                <a:extLst>
                  <a:ext uri="{FF2B5EF4-FFF2-40B4-BE49-F238E27FC236}">
                    <a16:creationId xmlns:a16="http://schemas.microsoft.com/office/drawing/2014/main" id="{9C75CCC8-F0DE-4637-ABC9-6383295E51EC}"/>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87" name="Line 25">
                <a:extLst>
                  <a:ext uri="{FF2B5EF4-FFF2-40B4-BE49-F238E27FC236}">
                    <a16:creationId xmlns:a16="http://schemas.microsoft.com/office/drawing/2014/main" id="{4447CB72-4AE8-46A5-A335-19A0983A8949}"/>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88" name="Line 26">
                <a:extLst>
                  <a:ext uri="{FF2B5EF4-FFF2-40B4-BE49-F238E27FC236}">
                    <a16:creationId xmlns:a16="http://schemas.microsoft.com/office/drawing/2014/main" id="{4BB2F51F-DF44-4CE2-9057-14B40D89202F}"/>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a:sym typeface="Arial"/>
                  <a:rtl val="0"/>
                </a:endParaRPr>
              </a:p>
            </p:txBody>
          </p:sp>
        </p:grpSp>
      </p:grpSp>
      <p:sp>
        <p:nvSpPr>
          <p:cNvPr id="13" name="矢印: 上下 12">
            <a:extLst>
              <a:ext uri="{FF2B5EF4-FFF2-40B4-BE49-F238E27FC236}">
                <a16:creationId xmlns:a16="http://schemas.microsoft.com/office/drawing/2014/main" id="{EB26081B-BC06-4883-8D94-C108CF91E3C4}"/>
              </a:ext>
            </a:extLst>
          </p:cNvPr>
          <p:cNvSpPr/>
          <p:nvPr/>
        </p:nvSpPr>
        <p:spPr>
          <a:xfrm rot="5400000">
            <a:off x="3442494" y="1678781"/>
            <a:ext cx="450850" cy="1817688"/>
          </a:xfrm>
          <a:prstGeom prst="up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pic>
        <p:nvPicPr>
          <p:cNvPr id="155677" name="図 3">
            <a:extLst>
              <a:ext uri="{FF2B5EF4-FFF2-40B4-BE49-F238E27FC236}">
                <a16:creationId xmlns:a16="http://schemas.microsoft.com/office/drawing/2014/main" id="{EDB8D5D9-B84A-4670-9C07-095E5966E9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5338" y="2840038"/>
            <a:ext cx="6842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4" name="テキスト ボックス 343">
            <a:extLst>
              <a:ext uri="{FF2B5EF4-FFF2-40B4-BE49-F238E27FC236}">
                <a16:creationId xmlns:a16="http://schemas.microsoft.com/office/drawing/2014/main" id="{A234A284-9C6A-4450-96B8-8AC34EF6025C}"/>
              </a:ext>
            </a:extLst>
          </p:cNvPr>
          <p:cNvSpPr txBox="1"/>
          <p:nvPr/>
        </p:nvSpPr>
        <p:spPr>
          <a:xfrm>
            <a:off x="1824038" y="3578225"/>
            <a:ext cx="3343275" cy="40005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a:ln>
                  <a:noFill/>
                </a:ln>
                <a:solidFill>
                  <a:srgbClr val="000000"/>
                </a:solidFill>
                <a:effectLst/>
                <a:uLnTx/>
                <a:uFillTx/>
                <a:latin typeface="HGPｺﾞｼｯｸE"/>
                <a:ea typeface="HGPｺﾞｼｯｸE"/>
                <a:cs typeface="HGPｺﾞｼｯｸE"/>
                <a:sym typeface="Arial"/>
                <a:rtl val="0"/>
              </a:rPr>
              <a:t>ジョブマッチ分析</a:t>
            </a:r>
            <a:endParaRPr kumimoji="1" lang="en-US" altLang="ja-JP" sz="2000" b="0" i="0" u="none" strike="noStrike" kern="0" cap="none" spc="0" normalizeH="0" baseline="0" noProof="0">
              <a:ln>
                <a:noFill/>
              </a:ln>
              <a:solidFill>
                <a:srgbClr val="000000"/>
              </a:solidFill>
              <a:effectLst/>
              <a:uLnTx/>
              <a:uFillTx/>
              <a:latin typeface="HGPｺﾞｼｯｸE"/>
              <a:ea typeface="HGPｺﾞｼｯｸE"/>
              <a:cs typeface="HGPｺﾞｼｯｸE"/>
              <a:sym typeface="Arial"/>
              <a:rtl val="0"/>
            </a:endParaRPr>
          </a:p>
        </p:txBody>
      </p:sp>
      <p:sp>
        <p:nvSpPr>
          <p:cNvPr id="345" name="Shape 219">
            <a:extLst>
              <a:ext uri="{FF2B5EF4-FFF2-40B4-BE49-F238E27FC236}">
                <a16:creationId xmlns:a16="http://schemas.microsoft.com/office/drawing/2014/main" id="{EA2E22DC-C823-4F4A-9090-E145D6B36AD6}"/>
              </a:ext>
            </a:extLst>
          </p:cNvPr>
          <p:cNvSpPr txBox="1"/>
          <p:nvPr/>
        </p:nvSpPr>
        <p:spPr>
          <a:xfrm>
            <a:off x="182245" y="79442"/>
            <a:ext cx="7619779" cy="465497"/>
          </a:xfrm>
          <a:prstGeom prst="rect">
            <a:avLst/>
          </a:prstGeom>
          <a:noFill/>
          <a:ln>
            <a:noFill/>
          </a:ln>
        </p:spPr>
        <p:txBody>
          <a:bodyPr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ja-JP" altLang="en-US" sz="2000" b="1" i="0" u="none" strike="noStrike" kern="0" cap="none" spc="0" normalizeH="0" baseline="0" noProof="0">
                <a:ln>
                  <a:noFill/>
                </a:ln>
                <a:solidFill>
                  <a:srgbClr val="3BA3AB"/>
                </a:solidFill>
                <a:effectLst/>
                <a:uLnTx/>
                <a:uFillTx/>
                <a:latin typeface="Calibri"/>
                <a:ea typeface="Calibri"/>
                <a:cs typeface="Calibri"/>
                <a:sym typeface="Calibri"/>
                <a:rtl val="0"/>
              </a:rPr>
              <a:t>＜事例：製薬企業＞　　</a:t>
            </a:r>
            <a:r>
              <a:rPr kumimoji="0" lang="ja-JP" altLang="en-US" sz="2000" b="0" i="0" u="none" strike="noStrike" kern="0" cap="none" spc="0" normalizeH="0" baseline="0" noProof="0">
                <a:ln>
                  <a:noFill/>
                </a:ln>
                <a:solidFill>
                  <a:srgbClr val="3BA3AB"/>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　</a:t>
            </a:r>
            <a:endParaRPr kumimoji="0" lang="en-US" altLang="ja-JP" sz="2000" b="0" i="0" u="none" strike="noStrike" kern="1200" cap="none" spc="0" normalizeH="0" baseline="0" noProof="0">
              <a:ln>
                <a:noFill/>
              </a:ln>
              <a:solidFill>
                <a:srgbClr val="4CB8C1"/>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US" sz="2400" b="1" i="0" u="none" strike="noStrike" kern="0" cap="none" spc="0" normalizeH="0" baseline="0" noProof="0">
              <a:ln>
                <a:noFill/>
              </a:ln>
              <a:solidFill>
                <a:srgbClr val="595959"/>
              </a:solidFill>
              <a:effectLst/>
              <a:uLnTx/>
              <a:uFillTx/>
              <a:latin typeface="Calibri"/>
              <a:ea typeface="Calibri"/>
              <a:cs typeface="Calibri"/>
              <a:sym typeface="Calibri"/>
              <a:rtl val="0"/>
            </a:endParaRPr>
          </a:p>
        </p:txBody>
      </p:sp>
      <p:sp>
        <p:nvSpPr>
          <p:cNvPr id="346" name="テキスト ボックス 345">
            <a:extLst>
              <a:ext uri="{FF2B5EF4-FFF2-40B4-BE49-F238E27FC236}">
                <a16:creationId xmlns:a16="http://schemas.microsoft.com/office/drawing/2014/main" id="{983FABEE-13C5-4A31-8F69-71339B6A1D75}"/>
              </a:ext>
            </a:extLst>
          </p:cNvPr>
          <p:cNvSpPr txBox="1"/>
          <p:nvPr/>
        </p:nvSpPr>
        <p:spPr>
          <a:xfrm>
            <a:off x="127781" y="515312"/>
            <a:ext cx="11926425" cy="358976"/>
          </a:xfrm>
          <a:prstGeom prst="rect">
            <a:avLst/>
          </a:prstGeom>
          <a:noFill/>
        </p:spPr>
        <p:txBody>
          <a:bodyPr wrap="square" rtlCol="0">
            <a:noAutofit/>
          </a:bodyPr>
          <a:lstStyle/>
          <a:p>
            <a:pPr marL="342900" marR="0" lvl="0" indent="-342900" algn="l" defTabSz="6858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rPr>
              <a:t>組織の大規模な配置転換を内製化で実現、新ポジション発掘にも</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rPr>
              <a:t>PXT</a:t>
            </a: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rPr>
              <a:t>を活用しています</a:t>
            </a:r>
            <a:endPar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8" name="フッター プレースホルダー 7">
            <a:extLst>
              <a:ext uri="{FF2B5EF4-FFF2-40B4-BE49-F238E27FC236}">
                <a16:creationId xmlns:a16="http://schemas.microsoft.com/office/drawing/2014/main" id="{6C4A45C9-4B26-3AB9-BE26-D4C43CBC4785}"/>
              </a:ext>
            </a:extLst>
          </p:cNvPr>
          <p:cNvSpPr>
            <a:spLocks noGrp="1"/>
          </p:cNvSpPr>
          <p:nvPr>
            <p:ph type="ftr" idx="12"/>
          </p:nvPr>
        </p:nvSpPr>
        <p:spPr>
          <a:xfrm>
            <a:off x="4049850" y="6483675"/>
            <a:ext cx="3860800" cy="365125"/>
          </a:xfrm>
        </p:spPr>
        <p:txBody>
          <a:bodyPr/>
          <a:lstStyle/>
          <a:p>
            <a:pPr>
              <a:defRPr/>
            </a:pPr>
            <a:r>
              <a:rPr lang="en-US" altLang="ja-JP" sz="1000" dirty="0"/>
              <a:t>Copyright©️ 2023 HRD, Inc. All Rights Reserved. Strictly Confidential.</a:t>
            </a:r>
            <a:endParaRPr lang="ja-JP" altLang="ja-JP" sz="1000" dirty="0"/>
          </a:p>
        </p:txBody>
      </p:sp>
      <p:sp>
        <p:nvSpPr>
          <p:cNvPr id="10" name="スライド番号プレースホルダー 9">
            <a:extLst>
              <a:ext uri="{FF2B5EF4-FFF2-40B4-BE49-F238E27FC236}">
                <a16:creationId xmlns:a16="http://schemas.microsoft.com/office/drawing/2014/main" id="{3AB36567-56A8-1D98-F203-54B752D553BE}"/>
              </a:ext>
            </a:extLst>
          </p:cNvPr>
          <p:cNvSpPr>
            <a:spLocks noGrp="1"/>
          </p:cNvSpPr>
          <p:nvPr>
            <p:ph type="sldNum" idx="13"/>
          </p:nvPr>
        </p:nvSpPr>
        <p:spPr/>
        <p:txBody>
          <a:bodyPr/>
          <a:lstStyle/>
          <a:p>
            <a:pPr>
              <a:defRPr/>
            </a:pPr>
            <a:fld id="{B1CD8590-C6C3-451E-85A6-56342E2FA809}" type="slidenum">
              <a:rPr lang="en-US" altLang="ja-JP" dirty="0" smtClean="0"/>
              <a:pPr>
                <a:defRPr/>
              </a:pPr>
              <a:t>35</a:t>
            </a:fld>
            <a:endParaRPr lang="en-US" altLang="ja-JP" dirty="0"/>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EAFF062-C323-4E4C-8443-A6566516F632}"/>
              </a:ext>
            </a:extLst>
          </p:cNvPr>
          <p:cNvSpPr/>
          <p:nvPr/>
        </p:nvSpPr>
        <p:spPr>
          <a:xfrm>
            <a:off x="0" y="1752600"/>
            <a:ext cx="12192000" cy="266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1555" name="タイトル 3">
            <a:extLst>
              <a:ext uri="{FF2B5EF4-FFF2-40B4-BE49-F238E27FC236}">
                <a16:creationId xmlns:a16="http://schemas.microsoft.com/office/drawing/2014/main" id="{B4BD719E-F4F7-45E9-880F-E219F305919B}"/>
              </a:ext>
            </a:extLst>
          </p:cNvPr>
          <p:cNvSpPr>
            <a:spLocks noGrp="1"/>
          </p:cNvSpPr>
          <p:nvPr>
            <p:ph type="ctrTitle" idx="4294967295"/>
          </p:nvPr>
        </p:nvSpPr>
        <p:spPr>
          <a:xfrm>
            <a:off x="0" y="2351087"/>
            <a:ext cx="12192000" cy="1470025"/>
          </a:xfrm>
        </p:spPr>
        <p:txBody>
          <a:bodyPr/>
          <a:lstStyle/>
          <a:p>
            <a:r>
              <a:rPr kumimoji="1" lang="ja-JP" altLang="en-US" sz="4000" b="1">
                <a:latin typeface="ＭＳ Ｐゴシック" panose="020B0600070205080204" pitchFamily="50" charset="-128"/>
              </a:rPr>
              <a:t>複線型キャリア</a:t>
            </a:r>
          </a:p>
        </p:txBody>
      </p:sp>
      <p:sp>
        <p:nvSpPr>
          <p:cNvPr id="2" name="スライド番号プレースホルダー 1">
            <a:extLst>
              <a:ext uri="{FF2B5EF4-FFF2-40B4-BE49-F238E27FC236}">
                <a16:creationId xmlns:a16="http://schemas.microsoft.com/office/drawing/2014/main" id="{D1B19D98-DF2C-405E-AFED-EDCCA99DA71D}"/>
              </a:ext>
            </a:extLst>
          </p:cNvPr>
          <p:cNvSpPr>
            <a:spLocks noGrp="1"/>
          </p:cNvSpPr>
          <p:nvPr>
            <p:ph type="sldNum" sz="quarter" idx="11"/>
          </p:nvPr>
        </p:nvSpPr>
        <p:spPr>
          <a:xfrm>
            <a:off x="7823204" y="6356355"/>
            <a:ext cx="3860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BEF75-FF43-4DF7-B655-4DC0BB50B88E}" type="slidenum">
              <a:rPr kumimoji="0" lang="en-US" altLang="ja-JP" sz="1400" b="0" i="0" u="none" strike="noStrike" kern="1200" cap="none" spc="0" normalizeH="0" baseline="0" noProof="0" dirty="0" smtClean="0">
                <a:ln>
                  <a:noFill/>
                </a:ln>
                <a:solidFill>
                  <a:srgbClr val="898989"/>
                </a:solidFill>
                <a:effectLst/>
                <a:uLnTx/>
                <a:uFillTx/>
                <a:latin typeface="Calibri" panose="020F0502020204030204" pitchFamily="34" charset="0"/>
                <a:ea typeface="ＭＳ Ｐゴシック" panose="020B0600070205080204" pitchFamily="50" charset="-128"/>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ja-JP" sz="14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50" charset="-128"/>
              <a:cs typeface="Calibri"/>
              <a:sym typeface="Calibri"/>
            </a:endParaRPr>
          </a:p>
        </p:txBody>
      </p:sp>
      <p:sp>
        <p:nvSpPr>
          <p:cNvPr id="3" name="フッター プレースホルダー 2">
            <a:extLst>
              <a:ext uri="{FF2B5EF4-FFF2-40B4-BE49-F238E27FC236}">
                <a16:creationId xmlns:a16="http://schemas.microsoft.com/office/drawing/2014/main" id="{4CE6BE4A-C472-B682-69F4-BB61ADCAE110}"/>
              </a:ext>
            </a:extLst>
          </p:cNvPr>
          <p:cNvSpPr>
            <a:spLocks noGrp="1"/>
          </p:cNvSpPr>
          <p:nvPr>
            <p:ph type="ftr" idx="11"/>
          </p:nvPr>
        </p:nvSpPr>
        <p:spPr>
          <a:xfrm>
            <a:off x="4165600" y="6356354"/>
            <a:ext cx="3860800" cy="365125"/>
          </a:xfrm>
        </p:spPr>
        <p:txBody>
          <a:bodyPr/>
          <a:lstStyle/>
          <a:p>
            <a:r>
              <a:rPr lang="en-US" dirty="0"/>
              <a:t>Copyright©️ 2023 HRD, Inc. All Rights Reserved. Strictly Confidential.</a:t>
            </a:r>
          </a:p>
        </p:txBody>
      </p:sp>
    </p:spTree>
    <p:extLst>
      <p:ext uri="{BB962C8B-B14F-4D97-AF65-F5344CB8AC3E}">
        <p14:creationId xmlns:p14="http://schemas.microsoft.com/office/powerpoint/2010/main" val="1930352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E5BCD049-EFD8-4D69-941E-9B901B0449E7}"/>
              </a:ext>
            </a:extLst>
          </p:cNvPr>
          <p:cNvPicPr>
            <a:picLocks noChangeAspect="1"/>
          </p:cNvPicPr>
          <p:nvPr/>
        </p:nvPicPr>
        <p:blipFill>
          <a:blip r:embed="rId3"/>
          <a:stretch>
            <a:fillRect/>
          </a:stretch>
        </p:blipFill>
        <p:spPr>
          <a:xfrm>
            <a:off x="0" y="1856313"/>
            <a:ext cx="12192000" cy="5006897"/>
          </a:xfrm>
          <a:prstGeom prst="rect">
            <a:avLst/>
          </a:prstGeom>
        </p:spPr>
      </p:pic>
      <p:sp>
        <p:nvSpPr>
          <p:cNvPr id="2" name="スライド番号プレースホルダー 1">
            <a:extLst>
              <a:ext uri="{FF2B5EF4-FFF2-40B4-BE49-F238E27FC236}">
                <a16:creationId xmlns:a16="http://schemas.microsoft.com/office/drawing/2014/main" id="{1E3AE0F5-F48E-40E8-B43C-812B61648CD1}"/>
              </a:ext>
            </a:extLst>
          </p:cNvPr>
          <p:cNvSpPr>
            <a:spLocks noGrp="1"/>
          </p:cNvSpPr>
          <p:nvPr>
            <p:ph type="sldNum"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4CB79-562A-46E1-8054-4C9F45C94D3A}" type="slidenum">
              <a:rPr kumimoji="1" lang="en-US" altLang="ja-JP" sz="1200" b="0" i="0" u="none" strike="noStrike" kern="1200" cap="none" spc="0" normalizeH="0" baseline="0" noProof="0" dirty="0" smtClean="0">
                <a:ln>
                  <a:noFill/>
                </a:ln>
                <a:solidFill>
                  <a:srgbClr val="000000"/>
                </a:solidFill>
                <a:effectLst/>
                <a:uLnTx/>
                <a:uFillTx/>
                <a:latin typeface="Arial"/>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en-US" altLang="ja-JP" sz="12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endParaRPr>
          </a:p>
        </p:txBody>
      </p:sp>
      <p:sp>
        <p:nvSpPr>
          <p:cNvPr id="3" name="テキスト ボックス 25">
            <a:extLst>
              <a:ext uri="{FF2B5EF4-FFF2-40B4-BE49-F238E27FC236}">
                <a16:creationId xmlns:a16="http://schemas.microsoft.com/office/drawing/2014/main" id="{EF1ADB20-AAC5-4708-95F8-7C4549111BEC}"/>
              </a:ext>
            </a:extLst>
          </p:cNvPr>
          <p:cNvSpPr txBox="1">
            <a:spLocks noChangeArrowheads="1"/>
          </p:cNvSpPr>
          <p:nvPr/>
        </p:nvSpPr>
        <p:spPr bwMode="auto">
          <a:xfrm>
            <a:off x="368589" y="93027"/>
            <a:ext cx="1103283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57175" marR="0" lvl="0" indent="-257175" algn="l" defTabSz="685800" rtl="0" eaLnBrk="1" fontAlgn="base" latinLnBrk="0" hangingPunct="1">
              <a:lnSpc>
                <a:spcPct val="100000"/>
              </a:lnSpc>
              <a:spcBef>
                <a:spcPts val="900"/>
              </a:spcBef>
              <a:spcAft>
                <a:spcPct val="0"/>
              </a:spcAft>
              <a:buClrTx/>
              <a:buSzTx/>
              <a:buFont typeface="Wingdings" panose="05000000000000000000" pitchFamily="2" charset="2"/>
              <a:buChar char="n"/>
              <a:tabLst/>
              <a:defRPr/>
            </a:pPr>
            <a:r>
              <a:rPr kumimoji="1" lang="ja-JP" altLang="en-US" sz="2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複線型キャリアにおける企業のニーズ</a:t>
            </a:r>
            <a:endParaRPr kumimoji="1" lang="en-US" altLang="ja-JP" sz="2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7" name="テキスト プレースホルダー 4">
            <a:extLst>
              <a:ext uri="{FF2B5EF4-FFF2-40B4-BE49-F238E27FC236}">
                <a16:creationId xmlns:a16="http://schemas.microsoft.com/office/drawing/2014/main" id="{351C70E6-D32C-4887-9F44-6CC830ABF73F}"/>
              </a:ext>
            </a:extLst>
          </p:cNvPr>
          <p:cNvSpPr txBox="1">
            <a:spLocks/>
          </p:cNvSpPr>
          <p:nvPr/>
        </p:nvSpPr>
        <p:spPr>
          <a:xfrm>
            <a:off x="431116" y="592891"/>
            <a:ext cx="9703483" cy="1090235"/>
          </a:xfrm>
          <a:prstGeom prst="rect">
            <a:avLst/>
          </a:prstGeom>
          <a:noFill/>
          <a:ln>
            <a:noFill/>
          </a:ln>
          <a:effectLst/>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2000" kern="1200">
                <a:solidFill>
                  <a:srgbClr val="4D4D4D"/>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0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年功序列型の画一的な人事制度に代わって、従業員が主体的にキャリアを選択できる</a:t>
            </a:r>
            <a:br>
              <a:rPr kumimoji="1" lang="en-US" altLang="ja-JP" sz="20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20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複線型キャリア制度。個人の特性を活かしきる人事施策としてのニーズが高まっています。</a:t>
            </a:r>
            <a:endPar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 name="正方形/長方形 7">
            <a:extLst>
              <a:ext uri="{FF2B5EF4-FFF2-40B4-BE49-F238E27FC236}">
                <a16:creationId xmlns:a16="http://schemas.microsoft.com/office/drawing/2014/main" id="{51E95E46-0CEA-4B26-8F5F-CEADA5C816DD}"/>
              </a:ext>
            </a:extLst>
          </p:cNvPr>
          <p:cNvSpPr/>
          <p:nvPr/>
        </p:nvSpPr>
        <p:spPr>
          <a:xfrm>
            <a:off x="4597058" y="1990538"/>
            <a:ext cx="6289245" cy="1152128"/>
          </a:xfrm>
          <a:prstGeom prst="rect">
            <a:avLst/>
          </a:prstGeom>
          <a:solidFill>
            <a:schemeClr val="bg1">
              <a:alpha val="94000"/>
            </a:schemeClr>
          </a:solidFill>
          <a:ln w="9525" cap="flat" cmpd="sng" algn="ctr">
            <a:solidFill>
              <a:srgbClr val="1F497D">
                <a:lumMod val="40000"/>
                <a:lumOff val="60000"/>
              </a:srgbClr>
            </a:solidFill>
            <a:prstDash val="solid"/>
          </a:ln>
          <a:effectLst/>
        </p:spPr>
        <p:txBody>
          <a:bodyPr rtlCol="0" anchor="t"/>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企業で働く人の価値観や多様性が加速している（主体的なキャリア形成の期待に応える人事制度整備など）</a:t>
            </a:r>
          </a:p>
        </p:txBody>
      </p:sp>
      <p:sp>
        <p:nvSpPr>
          <p:cNvPr id="11" name="正方形/長方形 10">
            <a:extLst>
              <a:ext uri="{FF2B5EF4-FFF2-40B4-BE49-F238E27FC236}">
                <a16:creationId xmlns:a16="http://schemas.microsoft.com/office/drawing/2014/main" id="{2DBD17D3-8488-4392-8ED4-D54A8D64DB80}"/>
              </a:ext>
            </a:extLst>
          </p:cNvPr>
          <p:cNvSpPr/>
          <p:nvPr/>
        </p:nvSpPr>
        <p:spPr>
          <a:xfrm>
            <a:off x="795291" y="1990537"/>
            <a:ext cx="1499624" cy="4679925"/>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代表的な</a:t>
            </a:r>
            <a:endParaRPr kumimoji="0" lang="en-US" altLang="ja-JP"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背景</a:t>
            </a:r>
          </a:p>
        </p:txBody>
      </p:sp>
      <p:sp>
        <p:nvSpPr>
          <p:cNvPr id="12" name="正方形/長方形 11">
            <a:extLst>
              <a:ext uri="{FF2B5EF4-FFF2-40B4-BE49-F238E27FC236}">
                <a16:creationId xmlns:a16="http://schemas.microsoft.com/office/drawing/2014/main" id="{F05B531D-6C32-4476-A212-9F541101B430}"/>
              </a:ext>
            </a:extLst>
          </p:cNvPr>
          <p:cNvSpPr/>
          <p:nvPr/>
        </p:nvSpPr>
        <p:spPr>
          <a:xfrm>
            <a:off x="2623598" y="1990512"/>
            <a:ext cx="1973458" cy="1152128"/>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働く従業員の</a:t>
            </a:r>
            <a:endParaRPr kumimoji="0" lang="en-US" altLang="ja-JP"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価値観の変化</a:t>
            </a:r>
          </a:p>
        </p:txBody>
      </p:sp>
      <p:grpSp>
        <p:nvGrpSpPr>
          <p:cNvPr id="5" name="グループ化 4">
            <a:extLst>
              <a:ext uri="{FF2B5EF4-FFF2-40B4-BE49-F238E27FC236}">
                <a16:creationId xmlns:a16="http://schemas.microsoft.com/office/drawing/2014/main" id="{8FD5834A-5F9A-4BD7-B3FD-83C805AF2197}"/>
              </a:ext>
            </a:extLst>
          </p:cNvPr>
          <p:cNvGrpSpPr/>
          <p:nvPr/>
        </p:nvGrpSpPr>
        <p:grpSpPr>
          <a:xfrm>
            <a:off x="2623598" y="3669489"/>
            <a:ext cx="8262705" cy="1158132"/>
            <a:chOff x="2623598" y="5512330"/>
            <a:chExt cx="8262705" cy="1158132"/>
          </a:xfrm>
        </p:grpSpPr>
        <p:sp>
          <p:nvSpPr>
            <p:cNvPr id="10" name="正方形/長方形 9">
              <a:extLst>
                <a:ext uri="{FF2B5EF4-FFF2-40B4-BE49-F238E27FC236}">
                  <a16:creationId xmlns:a16="http://schemas.microsoft.com/office/drawing/2014/main" id="{C80E3942-024D-4E62-A9E1-CE0C8D024A0B}"/>
                </a:ext>
              </a:extLst>
            </p:cNvPr>
            <p:cNvSpPr/>
            <p:nvPr/>
          </p:nvSpPr>
          <p:spPr>
            <a:xfrm>
              <a:off x="4597058" y="5512330"/>
              <a:ext cx="6289245" cy="1152128"/>
            </a:xfrm>
            <a:prstGeom prst="rect">
              <a:avLst/>
            </a:prstGeom>
            <a:solidFill>
              <a:schemeClr val="bg1">
                <a:alpha val="94000"/>
              </a:schemeClr>
            </a:solidFill>
            <a:ln w="9525" cap="flat" cmpd="sng" algn="ctr">
              <a:solidFill>
                <a:srgbClr val="1F497D">
                  <a:lumMod val="40000"/>
                  <a:lumOff val="60000"/>
                </a:srgbClr>
              </a:solidFill>
              <a:prstDash val="solid"/>
            </a:ln>
            <a:effectLst/>
          </p:spPr>
          <p:txBody>
            <a:bodyPr rtlCol="0" anchor="t"/>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深すぎるピラミッド型組織は意思決定スピードや外部変化の適応に遅れ、革新性の障害となっている</a:t>
              </a:r>
              <a:endParaRPr kumimoji="0" lang="en-US" altLang="ja-JP"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正方形/長方形 12">
              <a:extLst>
                <a:ext uri="{FF2B5EF4-FFF2-40B4-BE49-F238E27FC236}">
                  <a16:creationId xmlns:a16="http://schemas.microsoft.com/office/drawing/2014/main" id="{F5D59599-E099-49EF-8651-A149D53DC7DB}"/>
                </a:ext>
              </a:extLst>
            </p:cNvPr>
            <p:cNvSpPr/>
            <p:nvPr/>
          </p:nvSpPr>
          <p:spPr>
            <a:xfrm>
              <a:off x="2623598" y="5518334"/>
              <a:ext cx="1973458" cy="1152128"/>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深すぎる</a:t>
              </a:r>
              <a:endParaRPr kumimoji="0" lang="en-US" altLang="ja-JP"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ピラミッド構造の</a:t>
              </a:r>
              <a:endParaRPr kumimoji="0" lang="en-US" altLang="ja-JP"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弊害</a:t>
              </a:r>
              <a:endParaRPr kumimoji="0" lang="en-US" altLang="ja-JP"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4" name="グループ化 3">
            <a:extLst>
              <a:ext uri="{FF2B5EF4-FFF2-40B4-BE49-F238E27FC236}">
                <a16:creationId xmlns:a16="http://schemas.microsoft.com/office/drawing/2014/main" id="{3BFF863F-666A-4F45-ACF6-CD30187F017B}"/>
              </a:ext>
            </a:extLst>
          </p:cNvPr>
          <p:cNvGrpSpPr/>
          <p:nvPr/>
        </p:nvGrpSpPr>
        <p:grpSpPr>
          <a:xfrm>
            <a:off x="2623598" y="5398430"/>
            <a:ext cx="8262705" cy="1178029"/>
            <a:chOff x="2623598" y="3441769"/>
            <a:chExt cx="8262705" cy="1178029"/>
          </a:xfrm>
        </p:grpSpPr>
        <p:sp>
          <p:nvSpPr>
            <p:cNvPr id="9" name="正方形/長方形 8">
              <a:extLst>
                <a:ext uri="{FF2B5EF4-FFF2-40B4-BE49-F238E27FC236}">
                  <a16:creationId xmlns:a16="http://schemas.microsoft.com/office/drawing/2014/main" id="{334E7C14-210E-4505-A684-C0AFEB90ADF4}"/>
                </a:ext>
              </a:extLst>
            </p:cNvPr>
            <p:cNvSpPr/>
            <p:nvPr/>
          </p:nvSpPr>
          <p:spPr>
            <a:xfrm>
              <a:off x="4597058" y="3441769"/>
              <a:ext cx="6289245" cy="1152128"/>
            </a:xfrm>
            <a:prstGeom prst="rect">
              <a:avLst/>
            </a:prstGeom>
            <a:solidFill>
              <a:schemeClr val="bg1">
                <a:alpha val="94000"/>
              </a:schemeClr>
            </a:solidFill>
            <a:ln w="9525" cap="flat" cmpd="sng" algn="ctr">
              <a:solidFill>
                <a:srgbClr val="1F497D">
                  <a:lumMod val="40000"/>
                  <a:lumOff val="60000"/>
                </a:srgbClr>
              </a:solidFill>
              <a:prstDash val="solid"/>
            </a:ln>
            <a:effectLst/>
          </p:spPr>
          <p:txBody>
            <a:bodyPr rtlCol="0" anchor="t"/>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優秀なプレイヤーを昇進させても管理職に必ずしもマッチしないなど、単一的なキャリアパスが人材の強みを消してしまう</a:t>
              </a:r>
            </a:p>
          </p:txBody>
        </p:sp>
        <p:sp>
          <p:nvSpPr>
            <p:cNvPr id="14" name="正方形/長方形 13">
              <a:extLst>
                <a:ext uri="{FF2B5EF4-FFF2-40B4-BE49-F238E27FC236}">
                  <a16:creationId xmlns:a16="http://schemas.microsoft.com/office/drawing/2014/main" id="{25E494EA-C6AD-4AED-AE7F-09486F5476BC}"/>
                </a:ext>
              </a:extLst>
            </p:cNvPr>
            <p:cNvSpPr/>
            <p:nvPr/>
          </p:nvSpPr>
          <p:spPr>
            <a:xfrm>
              <a:off x="2623598" y="3467670"/>
              <a:ext cx="1973458" cy="1152128"/>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単線キャリアでのミスマッチ</a:t>
              </a:r>
              <a:endParaRPr kumimoji="0" lang="en-US" altLang="ja-JP"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6" name="フッター プレースホルダー 5">
            <a:extLst>
              <a:ext uri="{FF2B5EF4-FFF2-40B4-BE49-F238E27FC236}">
                <a16:creationId xmlns:a16="http://schemas.microsoft.com/office/drawing/2014/main" id="{F1001AD2-9317-A52E-AD2F-47EE65707C3F}"/>
              </a:ext>
            </a:extLst>
          </p:cNvPr>
          <p:cNvSpPr>
            <a:spLocks noGrp="1"/>
          </p:cNvSpPr>
          <p:nvPr>
            <p:ph type="ftr" idx="11"/>
          </p:nvPr>
        </p:nvSpPr>
        <p:spPr>
          <a:xfrm>
            <a:off x="4165600" y="6240610"/>
            <a:ext cx="3860800" cy="365125"/>
          </a:xfrm>
        </p:spPr>
        <p:txBody>
          <a:bodyPr/>
          <a:lstStyle/>
          <a:p>
            <a:r>
              <a:rPr lang="en-US" dirty="0"/>
              <a:t>Copyright©️ 2023 HRD, Inc. All Rights Reserved. Strictly Confidential.</a:t>
            </a:r>
          </a:p>
        </p:txBody>
      </p:sp>
    </p:spTree>
    <p:extLst>
      <p:ext uri="{BB962C8B-B14F-4D97-AF65-F5344CB8AC3E}">
        <p14:creationId xmlns:p14="http://schemas.microsoft.com/office/powerpoint/2010/main" val="103761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440424E-B525-4F70-BA1A-444265B1700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1" lang="en-US" sz="831" b="0" i="0" u="none" strike="noStrike" kern="1200" cap="none" spc="0" normalizeH="0" baseline="0" noProof="0" dirty="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38</a:t>
            </a:fld>
            <a:endParaRPr kumimoji="1" lang="en-US" sz="831" b="0" i="0" u="none" strike="noStrike" kern="1200" cap="none" spc="0" normalizeH="0" baseline="0" noProof="0" dirty="0">
              <a:ln>
                <a:noFill/>
              </a:ln>
              <a:solidFill>
                <a:srgbClr val="888888"/>
              </a:solidFill>
              <a:effectLst/>
              <a:uLnTx/>
              <a:uFillTx/>
              <a:latin typeface="Calibri"/>
              <a:ea typeface="Calibri"/>
              <a:cs typeface="Calibri"/>
              <a:sym typeface="Calibri"/>
            </a:endParaRPr>
          </a:p>
        </p:txBody>
      </p:sp>
      <p:sp>
        <p:nvSpPr>
          <p:cNvPr id="3" name="台形 2">
            <a:extLst>
              <a:ext uri="{FF2B5EF4-FFF2-40B4-BE49-F238E27FC236}">
                <a16:creationId xmlns:a16="http://schemas.microsoft.com/office/drawing/2014/main" id="{07B559E4-3A2A-44F4-B083-13C30B0DC058}"/>
              </a:ext>
            </a:extLst>
          </p:cNvPr>
          <p:cNvSpPr/>
          <p:nvPr/>
        </p:nvSpPr>
        <p:spPr>
          <a:xfrm>
            <a:off x="4894612" y="4498837"/>
            <a:ext cx="3418144" cy="679833"/>
          </a:xfrm>
          <a:prstGeom prst="trapezoid">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grpSp>
        <p:nvGrpSpPr>
          <p:cNvPr id="4" name="グループ化 3">
            <a:extLst>
              <a:ext uri="{FF2B5EF4-FFF2-40B4-BE49-F238E27FC236}">
                <a16:creationId xmlns:a16="http://schemas.microsoft.com/office/drawing/2014/main" id="{DC145C85-FB75-4255-BB61-18D8F3F9CE10}"/>
              </a:ext>
            </a:extLst>
          </p:cNvPr>
          <p:cNvGrpSpPr/>
          <p:nvPr/>
        </p:nvGrpSpPr>
        <p:grpSpPr>
          <a:xfrm>
            <a:off x="85302" y="1666466"/>
            <a:ext cx="6775854" cy="3506017"/>
            <a:chOff x="2836584" y="1760140"/>
            <a:chExt cx="6775854" cy="3757092"/>
          </a:xfrm>
        </p:grpSpPr>
        <p:grpSp>
          <p:nvGrpSpPr>
            <p:cNvPr id="5" name="グループ化 4">
              <a:extLst>
                <a:ext uri="{FF2B5EF4-FFF2-40B4-BE49-F238E27FC236}">
                  <a16:creationId xmlns:a16="http://schemas.microsoft.com/office/drawing/2014/main" id="{32AB06B0-E38B-4DBB-A13A-A4C64A33A40E}"/>
                </a:ext>
              </a:extLst>
            </p:cNvPr>
            <p:cNvGrpSpPr/>
            <p:nvPr/>
          </p:nvGrpSpPr>
          <p:grpSpPr>
            <a:xfrm>
              <a:off x="2836584" y="1760140"/>
              <a:ext cx="3896309" cy="3757092"/>
              <a:chOff x="2836584" y="1760140"/>
              <a:chExt cx="3896309" cy="3757092"/>
            </a:xfrm>
          </p:grpSpPr>
          <p:grpSp>
            <p:nvGrpSpPr>
              <p:cNvPr id="8" name="グループ化 7">
                <a:extLst>
                  <a:ext uri="{FF2B5EF4-FFF2-40B4-BE49-F238E27FC236}">
                    <a16:creationId xmlns:a16="http://schemas.microsoft.com/office/drawing/2014/main" id="{71784C28-4C25-4BCC-8867-EF98607B1E0D}"/>
                  </a:ext>
                </a:extLst>
              </p:cNvPr>
              <p:cNvGrpSpPr/>
              <p:nvPr/>
            </p:nvGrpSpPr>
            <p:grpSpPr>
              <a:xfrm>
                <a:off x="2836584" y="1760140"/>
                <a:ext cx="3896309" cy="3757092"/>
                <a:chOff x="2836584" y="1760140"/>
                <a:chExt cx="3896309" cy="3757092"/>
              </a:xfrm>
            </p:grpSpPr>
            <p:grpSp>
              <p:nvGrpSpPr>
                <p:cNvPr id="18" name="グループ化 17">
                  <a:extLst>
                    <a:ext uri="{FF2B5EF4-FFF2-40B4-BE49-F238E27FC236}">
                      <a16:creationId xmlns:a16="http://schemas.microsoft.com/office/drawing/2014/main" id="{6FC08D7E-28C5-4557-AC08-276261B92683}"/>
                    </a:ext>
                  </a:extLst>
                </p:cNvPr>
                <p:cNvGrpSpPr/>
                <p:nvPr/>
              </p:nvGrpSpPr>
              <p:grpSpPr>
                <a:xfrm>
                  <a:off x="2836584" y="1760140"/>
                  <a:ext cx="3896309" cy="3757092"/>
                  <a:chOff x="2836584" y="1760140"/>
                  <a:chExt cx="3896309" cy="3757092"/>
                </a:xfrm>
              </p:grpSpPr>
              <p:grpSp>
                <p:nvGrpSpPr>
                  <p:cNvPr id="25" name="グループ化 24">
                    <a:extLst>
                      <a:ext uri="{FF2B5EF4-FFF2-40B4-BE49-F238E27FC236}">
                        <a16:creationId xmlns:a16="http://schemas.microsoft.com/office/drawing/2014/main" id="{3CE09E89-8066-4665-B9C7-81CAAF4B7CD3}"/>
                      </a:ext>
                    </a:extLst>
                  </p:cNvPr>
                  <p:cNvGrpSpPr/>
                  <p:nvPr/>
                </p:nvGrpSpPr>
                <p:grpSpPr>
                  <a:xfrm>
                    <a:off x="2836584" y="1760140"/>
                    <a:ext cx="3896309" cy="3757092"/>
                    <a:chOff x="2836584" y="1760140"/>
                    <a:chExt cx="3896309" cy="3757092"/>
                  </a:xfrm>
                </p:grpSpPr>
                <p:sp>
                  <p:nvSpPr>
                    <p:cNvPr id="32" name="二等辺三角形 31">
                      <a:extLst>
                        <a:ext uri="{FF2B5EF4-FFF2-40B4-BE49-F238E27FC236}">
                          <a16:creationId xmlns:a16="http://schemas.microsoft.com/office/drawing/2014/main" id="{5651DC3D-FB4D-4176-B3C3-6D4B4B5DBFCA}"/>
                        </a:ext>
                      </a:extLst>
                    </p:cNvPr>
                    <p:cNvSpPr/>
                    <p:nvPr/>
                  </p:nvSpPr>
                  <p:spPr bwMode="auto">
                    <a:xfrm>
                      <a:off x="4015664" y="1760140"/>
                      <a:ext cx="2717229" cy="3757092"/>
                    </a:xfrm>
                    <a:prstGeom prst="triangle">
                      <a:avLst>
                        <a:gd name="adj" fmla="val 50000"/>
                      </a:avLst>
                    </a:prstGeom>
                    <a:solidFill>
                      <a:srgbClr val="80B606">
                        <a:lumMod val="40000"/>
                        <a:lumOff val="60000"/>
                      </a:srgbClr>
                    </a:solidFill>
                    <a:ln w="9525" cap="flat" cmpd="sng" algn="ctr">
                      <a:solidFill>
                        <a:sysClr val="window" lastClr="FFFFFF">
                          <a:lumMod val="50000"/>
                        </a:sys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HGPｺﾞｼｯｸE" pitchFamily="50" charset="-128"/>
                        <a:ea typeface="HGPｺﾞｼｯｸE" pitchFamily="50" charset="-128"/>
                        <a:cs typeface="HGP創英角ｺﾞｼｯｸUB"/>
                      </a:endParaRPr>
                    </a:p>
                  </p:txBody>
                </p:sp>
                <p:sp>
                  <p:nvSpPr>
                    <p:cNvPr id="33" name="テキスト ボックス 32">
                      <a:extLst>
                        <a:ext uri="{FF2B5EF4-FFF2-40B4-BE49-F238E27FC236}">
                          <a16:creationId xmlns:a16="http://schemas.microsoft.com/office/drawing/2014/main" id="{2ECD69D2-ED73-4BC6-90F9-6A6B98730ABA}"/>
                        </a:ext>
                      </a:extLst>
                    </p:cNvPr>
                    <p:cNvSpPr txBox="1"/>
                    <p:nvPr/>
                  </p:nvSpPr>
                  <p:spPr>
                    <a:xfrm>
                      <a:off x="3859457" y="2166505"/>
                      <a:ext cx="1292927" cy="245041"/>
                    </a:xfrm>
                    <a:prstGeom prst="roundRect">
                      <a:avLst>
                        <a:gd name="adj" fmla="val 11066"/>
                      </a:avLst>
                    </a:prstGeom>
                    <a:noFill/>
                    <a:ln w="19050">
                      <a:noFill/>
                    </a:ln>
                  </p:spPr>
                  <p:txBody>
                    <a:bodyPr vert="horz"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sng"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rPr>
                        <a:t>本部長</a:t>
                      </a:r>
                      <a:endParaRPr kumimoji="0" lang="en-US" altLang="ja-JP" sz="1600" b="0" i="0" u="sng"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endParaRPr>
                    </a:p>
                  </p:txBody>
                </p:sp>
                <p:sp>
                  <p:nvSpPr>
                    <p:cNvPr id="34" name="テキスト ボックス 33">
                      <a:extLst>
                        <a:ext uri="{FF2B5EF4-FFF2-40B4-BE49-F238E27FC236}">
                          <a16:creationId xmlns:a16="http://schemas.microsoft.com/office/drawing/2014/main" id="{A214E31D-3AF2-433F-A3FC-F57B235CD006}"/>
                        </a:ext>
                      </a:extLst>
                    </p:cNvPr>
                    <p:cNvSpPr txBox="1"/>
                    <p:nvPr/>
                  </p:nvSpPr>
                  <p:spPr>
                    <a:xfrm>
                      <a:off x="2836584" y="4911006"/>
                      <a:ext cx="1292927" cy="245041"/>
                    </a:xfrm>
                    <a:prstGeom prst="roundRect">
                      <a:avLst>
                        <a:gd name="adj" fmla="val 11066"/>
                      </a:avLst>
                    </a:prstGeom>
                    <a:noFill/>
                    <a:ln w="19050">
                      <a:noFill/>
                    </a:ln>
                  </p:spPr>
                  <p:txBody>
                    <a:bodyPr vert="horz"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sng"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rPr>
                        <a:t>マネジャー</a:t>
                      </a:r>
                      <a:endParaRPr kumimoji="0" lang="en-US" altLang="ja-JP" sz="1600" b="0" i="0" u="sng"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endParaRPr>
                    </a:p>
                  </p:txBody>
                </p:sp>
              </p:grpSp>
              <p:pic>
                <p:nvPicPr>
                  <p:cNvPr id="26" name="図 25">
                    <a:extLst>
                      <a:ext uri="{FF2B5EF4-FFF2-40B4-BE49-F238E27FC236}">
                        <a16:creationId xmlns:a16="http://schemas.microsoft.com/office/drawing/2014/main" id="{37E09FB5-D9AD-4845-BA88-33B54820FE97}"/>
                      </a:ext>
                    </a:extLst>
                  </p:cNvPr>
                  <p:cNvPicPr>
                    <a:picLocks noChangeAspect="1"/>
                  </p:cNvPicPr>
                  <p:nvPr/>
                </p:nvPicPr>
                <p:blipFill>
                  <a:blip r:embed="rId2">
                    <a:clrChange>
                      <a:clrFrom>
                        <a:srgbClr val="FFFFFF"/>
                      </a:clrFrom>
                      <a:clrTo>
                        <a:srgbClr val="FFFFFF">
                          <a:alpha val="0"/>
                        </a:srgbClr>
                      </a:clrTo>
                    </a:clrChange>
                    <a:duotone>
                      <a:srgbClr val="333399">
                        <a:shade val="45000"/>
                        <a:satMod val="135000"/>
                      </a:srgbClr>
                      <a:prstClr val="white"/>
                    </a:duotone>
                  </a:blip>
                  <a:stretch>
                    <a:fillRect/>
                  </a:stretch>
                </p:blipFill>
                <p:spPr>
                  <a:xfrm>
                    <a:off x="5041282" y="2140470"/>
                    <a:ext cx="682507" cy="511880"/>
                  </a:xfrm>
                  <a:prstGeom prst="rect">
                    <a:avLst/>
                  </a:prstGeom>
                </p:spPr>
              </p:pic>
              <p:pic>
                <p:nvPicPr>
                  <p:cNvPr id="27" name="図 26">
                    <a:extLst>
                      <a:ext uri="{FF2B5EF4-FFF2-40B4-BE49-F238E27FC236}">
                        <a16:creationId xmlns:a16="http://schemas.microsoft.com/office/drawing/2014/main" id="{0841E9CF-1356-4E27-9E9F-B834A2D1D47D}"/>
                      </a:ext>
                    </a:extLst>
                  </p:cNvPr>
                  <p:cNvPicPr>
                    <a:picLocks noChangeAspect="1"/>
                  </p:cNvPicPr>
                  <p:nvPr/>
                </p:nvPicPr>
                <p:blipFill>
                  <a:blip r:embed="rId2">
                    <a:clrChange>
                      <a:clrFrom>
                        <a:srgbClr val="FFFFFF"/>
                      </a:clrFrom>
                      <a:clrTo>
                        <a:srgbClr val="FFFFFF">
                          <a:alpha val="0"/>
                        </a:srgbClr>
                      </a:clrTo>
                    </a:clrChange>
                    <a:duotone>
                      <a:srgbClr val="333399">
                        <a:shade val="45000"/>
                        <a:satMod val="135000"/>
                      </a:srgbClr>
                      <a:prstClr val="white"/>
                    </a:duotone>
                  </a:blip>
                  <a:stretch>
                    <a:fillRect/>
                  </a:stretch>
                </p:blipFill>
                <p:spPr>
                  <a:xfrm>
                    <a:off x="4747738" y="2921713"/>
                    <a:ext cx="657559" cy="467223"/>
                  </a:xfrm>
                  <a:prstGeom prst="rect">
                    <a:avLst/>
                  </a:prstGeom>
                </p:spPr>
              </p:pic>
              <p:pic>
                <p:nvPicPr>
                  <p:cNvPr id="28" name="図 27">
                    <a:extLst>
                      <a:ext uri="{FF2B5EF4-FFF2-40B4-BE49-F238E27FC236}">
                        <a16:creationId xmlns:a16="http://schemas.microsoft.com/office/drawing/2014/main" id="{BF573EEC-F12B-4DF7-A58A-0FD68B8F7FD6}"/>
                      </a:ext>
                    </a:extLst>
                  </p:cNvPr>
                  <p:cNvPicPr>
                    <a:picLocks noChangeAspect="1"/>
                  </p:cNvPicPr>
                  <p:nvPr/>
                </p:nvPicPr>
                <p:blipFill>
                  <a:blip r:embed="rId2">
                    <a:clrChange>
                      <a:clrFrom>
                        <a:srgbClr val="FFFFFF"/>
                      </a:clrFrom>
                      <a:clrTo>
                        <a:srgbClr val="FFFFFF">
                          <a:alpha val="0"/>
                        </a:srgbClr>
                      </a:clrTo>
                    </a:clrChange>
                    <a:duotone>
                      <a:srgbClr val="333399">
                        <a:shade val="45000"/>
                        <a:satMod val="135000"/>
                      </a:srgbClr>
                      <a:prstClr val="white"/>
                    </a:duotone>
                  </a:blip>
                  <a:stretch>
                    <a:fillRect/>
                  </a:stretch>
                </p:blipFill>
                <p:spPr>
                  <a:xfrm>
                    <a:off x="5219733" y="2895770"/>
                    <a:ext cx="648411" cy="460723"/>
                  </a:xfrm>
                  <a:prstGeom prst="rect">
                    <a:avLst/>
                  </a:prstGeom>
                </p:spPr>
              </p:pic>
              <p:pic>
                <p:nvPicPr>
                  <p:cNvPr id="29" name="図 28">
                    <a:extLst>
                      <a:ext uri="{FF2B5EF4-FFF2-40B4-BE49-F238E27FC236}">
                        <a16:creationId xmlns:a16="http://schemas.microsoft.com/office/drawing/2014/main" id="{426B7EEE-6507-4CC6-8604-6DF9632B01F1}"/>
                      </a:ext>
                    </a:extLst>
                  </p:cNvPr>
                  <p:cNvPicPr>
                    <a:picLocks noChangeAspect="1"/>
                  </p:cNvPicPr>
                  <p:nvPr/>
                </p:nvPicPr>
                <p:blipFill>
                  <a:blip r:embed="rId2">
                    <a:clrChange>
                      <a:clrFrom>
                        <a:srgbClr val="FFFFFF"/>
                      </a:clrFrom>
                      <a:clrTo>
                        <a:srgbClr val="FFFFFF">
                          <a:alpha val="0"/>
                        </a:srgbClr>
                      </a:clrTo>
                    </a:clrChange>
                    <a:duotone>
                      <a:srgbClr val="333399">
                        <a:shade val="45000"/>
                        <a:satMod val="135000"/>
                      </a:srgbClr>
                      <a:prstClr val="white"/>
                    </a:duotone>
                  </a:blip>
                  <a:stretch>
                    <a:fillRect/>
                  </a:stretch>
                </p:blipFill>
                <p:spPr>
                  <a:xfrm>
                    <a:off x="5003409" y="2867526"/>
                    <a:ext cx="648411" cy="433856"/>
                  </a:xfrm>
                  <a:prstGeom prst="rect">
                    <a:avLst/>
                  </a:prstGeom>
                </p:spPr>
              </p:pic>
              <p:pic>
                <p:nvPicPr>
                  <p:cNvPr id="30" name="図 29">
                    <a:extLst>
                      <a:ext uri="{FF2B5EF4-FFF2-40B4-BE49-F238E27FC236}">
                        <a16:creationId xmlns:a16="http://schemas.microsoft.com/office/drawing/2014/main" id="{58D9D3E7-864A-4EFA-A330-F1672C4F017F}"/>
                      </a:ext>
                    </a:extLst>
                  </p:cNvPr>
                  <p:cNvPicPr>
                    <a:picLocks noChangeAspect="1"/>
                  </p:cNvPicPr>
                  <p:nvPr/>
                </p:nvPicPr>
                <p:blipFill>
                  <a:blip r:embed="rId2">
                    <a:clrChange>
                      <a:clrFrom>
                        <a:srgbClr val="FFFFFF"/>
                      </a:clrFrom>
                      <a:clrTo>
                        <a:srgbClr val="FFFFFF">
                          <a:alpha val="0"/>
                        </a:srgbClr>
                      </a:clrTo>
                    </a:clrChange>
                    <a:duotone>
                      <a:srgbClr val="333399">
                        <a:shade val="45000"/>
                        <a:satMod val="135000"/>
                      </a:srgbClr>
                      <a:prstClr val="white"/>
                    </a:duotone>
                  </a:blip>
                  <a:stretch>
                    <a:fillRect/>
                  </a:stretch>
                </p:blipFill>
                <p:spPr>
                  <a:xfrm>
                    <a:off x="5202758" y="3251328"/>
                    <a:ext cx="648411" cy="433856"/>
                  </a:xfrm>
                  <a:prstGeom prst="rect">
                    <a:avLst/>
                  </a:prstGeom>
                </p:spPr>
              </p:pic>
              <p:pic>
                <p:nvPicPr>
                  <p:cNvPr id="31" name="図 30">
                    <a:extLst>
                      <a:ext uri="{FF2B5EF4-FFF2-40B4-BE49-F238E27FC236}">
                        <a16:creationId xmlns:a16="http://schemas.microsoft.com/office/drawing/2014/main" id="{C9F87C7C-C9B7-45AB-B7D4-8836B04F0FDF}"/>
                      </a:ext>
                    </a:extLst>
                  </p:cNvPr>
                  <p:cNvPicPr>
                    <a:picLocks noChangeAspect="1"/>
                  </p:cNvPicPr>
                  <p:nvPr/>
                </p:nvPicPr>
                <p:blipFill>
                  <a:blip r:embed="rId2">
                    <a:clrChange>
                      <a:clrFrom>
                        <a:srgbClr val="FFFFFF"/>
                      </a:clrFrom>
                      <a:clrTo>
                        <a:srgbClr val="FFFFFF">
                          <a:alpha val="0"/>
                        </a:srgbClr>
                      </a:clrTo>
                    </a:clrChange>
                    <a:duotone>
                      <a:srgbClr val="333399">
                        <a:shade val="45000"/>
                        <a:satMod val="135000"/>
                      </a:srgbClr>
                      <a:prstClr val="white"/>
                    </a:duotone>
                  </a:blip>
                  <a:stretch>
                    <a:fillRect/>
                  </a:stretch>
                </p:blipFill>
                <p:spPr>
                  <a:xfrm>
                    <a:off x="4904884" y="3183335"/>
                    <a:ext cx="648411" cy="433856"/>
                  </a:xfrm>
                  <a:prstGeom prst="rect">
                    <a:avLst/>
                  </a:prstGeom>
                </p:spPr>
              </p:pic>
            </p:grpSp>
            <p:pic>
              <p:nvPicPr>
                <p:cNvPr id="19" name="図 18">
                  <a:extLst>
                    <a:ext uri="{FF2B5EF4-FFF2-40B4-BE49-F238E27FC236}">
                      <a16:creationId xmlns:a16="http://schemas.microsoft.com/office/drawing/2014/main" id="{12BC79FD-DAA6-41BE-B14A-9CBC040362A1}"/>
                    </a:ext>
                  </a:extLst>
                </p:cNvPr>
                <p:cNvPicPr>
                  <a:picLocks noChangeAspect="1"/>
                </p:cNvPicPr>
                <p:nvPr/>
              </p:nvPicPr>
              <p:blipFill>
                <a:blip r:embed="rId2">
                  <a:clrChange>
                    <a:clrFrom>
                      <a:srgbClr val="FFFFFF"/>
                    </a:clrFrom>
                    <a:clrTo>
                      <a:srgbClr val="FFFFFF">
                        <a:alpha val="0"/>
                      </a:srgbClr>
                    </a:clrTo>
                  </a:clrChange>
                  <a:duotone>
                    <a:srgbClr val="333399">
                      <a:shade val="45000"/>
                      <a:satMod val="135000"/>
                    </a:srgbClr>
                    <a:prstClr val="white"/>
                  </a:duotone>
                </a:blip>
                <a:stretch>
                  <a:fillRect/>
                </a:stretch>
              </p:blipFill>
              <p:spPr>
                <a:xfrm>
                  <a:off x="4427984" y="3859240"/>
                  <a:ext cx="648411" cy="433856"/>
                </a:xfrm>
                <a:prstGeom prst="rect">
                  <a:avLst/>
                </a:prstGeom>
              </p:spPr>
            </p:pic>
            <p:pic>
              <p:nvPicPr>
                <p:cNvPr id="20" name="図 19">
                  <a:extLst>
                    <a:ext uri="{FF2B5EF4-FFF2-40B4-BE49-F238E27FC236}">
                      <a16:creationId xmlns:a16="http://schemas.microsoft.com/office/drawing/2014/main" id="{2E93E9C2-4C70-4F0E-A077-41A641F5CDC1}"/>
                    </a:ext>
                  </a:extLst>
                </p:cNvPr>
                <p:cNvPicPr>
                  <a:picLocks noChangeAspect="1"/>
                </p:cNvPicPr>
                <p:nvPr/>
              </p:nvPicPr>
              <p:blipFill>
                <a:blip r:embed="rId2">
                  <a:clrChange>
                    <a:clrFrom>
                      <a:srgbClr val="FFFFFF"/>
                    </a:clrFrom>
                    <a:clrTo>
                      <a:srgbClr val="FFFFFF">
                        <a:alpha val="0"/>
                      </a:srgbClr>
                    </a:clrTo>
                  </a:clrChange>
                  <a:duotone>
                    <a:srgbClr val="333399">
                      <a:shade val="45000"/>
                      <a:satMod val="135000"/>
                    </a:srgbClr>
                    <a:prstClr val="white"/>
                  </a:duotone>
                </a:blip>
                <a:stretch>
                  <a:fillRect/>
                </a:stretch>
              </p:blipFill>
              <p:spPr>
                <a:xfrm>
                  <a:off x="4756886" y="4003156"/>
                  <a:ext cx="648411" cy="433856"/>
                </a:xfrm>
                <a:prstGeom prst="rect">
                  <a:avLst/>
                </a:prstGeom>
              </p:spPr>
            </p:pic>
            <p:pic>
              <p:nvPicPr>
                <p:cNvPr id="21" name="図 20">
                  <a:extLst>
                    <a:ext uri="{FF2B5EF4-FFF2-40B4-BE49-F238E27FC236}">
                      <a16:creationId xmlns:a16="http://schemas.microsoft.com/office/drawing/2014/main" id="{269C98A9-4E4C-4EE5-9A1E-5DAB8CC94038}"/>
                    </a:ext>
                  </a:extLst>
                </p:cNvPr>
                <p:cNvPicPr>
                  <a:picLocks noChangeAspect="1"/>
                </p:cNvPicPr>
                <p:nvPr/>
              </p:nvPicPr>
              <p:blipFill>
                <a:blip r:embed="rId2">
                  <a:clrChange>
                    <a:clrFrom>
                      <a:srgbClr val="FFFFFF"/>
                    </a:clrFrom>
                    <a:clrTo>
                      <a:srgbClr val="FFFFFF">
                        <a:alpha val="0"/>
                      </a:srgbClr>
                    </a:clrTo>
                  </a:clrChange>
                  <a:duotone>
                    <a:srgbClr val="333399">
                      <a:shade val="45000"/>
                      <a:satMod val="135000"/>
                    </a:srgbClr>
                    <a:prstClr val="white"/>
                  </a:duotone>
                </a:blip>
                <a:stretch>
                  <a:fillRect/>
                </a:stretch>
              </p:blipFill>
              <p:spPr>
                <a:xfrm>
                  <a:off x="5060829" y="3866920"/>
                  <a:ext cx="648411" cy="433856"/>
                </a:xfrm>
                <a:prstGeom prst="rect">
                  <a:avLst/>
                </a:prstGeom>
              </p:spPr>
            </p:pic>
            <p:pic>
              <p:nvPicPr>
                <p:cNvPr id="22" name="図 21">
                  <a:extLst>
                    <a:ext uri="{FF2B5EF4-FFF2-40B4-BE49-F238E27FC236}">
                      <a16:creationId xmlns:a16="http://schemas.microsoft.com/office/drawing/2014/main" id="{53A30116-E8CD-45D3-8CC5-DC6AB84B00CE}"/>
                    </a:ext>
                  </a:extLst>
                </p:cNvPr>
                <p:cNvPicPr>
                  <a:picLocks noChangeAspect="1"/>
                </p:cNvPicPr>
                <p:nvPr/>
              </p:nvPicPr>
              <p:blipFill>
                <a:blip r:embed="rId2">
                  <a:clrChange>
                    <a:clrFrom>
                      <a:srgbClr val="FFFFFF"/>
                    </a:clrFrom>
                    <a:clrTo>
                      <a:srgbClr val="FFFFFF">
                        <a:alpha val="0"/>
                      </a:srgbClr>
                    </a:clrTo>
                  </a:clrChange>
                  <a:duotone>
                    <a:srgbClr val="333399">
                      <a:shade val="45000"/>
                      <a:satMod val="135000"/>
                    </a:srgbClr>
                    <a:prstClr val="white"/>
                  </a:duotone>
                </a:blip>
                <a:stretch>
                  <a:fillRect/>
                </a:stretch>
              </p:blipFill>
              <p:spPr>
                <a:xfrm>
                  <a:off x="5373207" y="3859239"/>
                  <a:ext cx="648411" cy="433856"/>
                </a:xfrm>
                <a:prstGeom prst="rect">
                  <a:avLst/>
                </a:prstGeom>
              </p:spPr>
            </p:pic>
            <p:pic>
              <p:nvPicPr>
                <p:cNvPr id="23" name="図 22">
                  <a:extLst>
                    <a:ext uri="{FF2B5EF4-FFF2-40B4-BE49-F238E27FC236}">
                      <a16:creationId xmlns:a16="http://schemas.microsoft.com/office/drawing/2014/main" id="{A52DA914-7A6F-4391-B213-D247DE35A410}"/>
                    </a:ext>
                  </a:extLst>
                </p:cNvPr>
                <p:cNvPicPr>
                  <a:picLocks noChangeAspect="1"/>
                </p:cNvPicPr>
                <p:nvPr/>
              </p:nvPicPr>
              <p:blipFill>
                <a:blip r:embed="rId2">
                  <a:clrChange>
                    <a:clrFrom>
                      <a:srgbClr val="FFFFFF"/>
                    </a:clrFrom>
                    <a:clrTo>
                      <a:srgbClr val="FFFFFF">
                        <a:alpha val="0"/>
                      </a:srgbClr>
                    </a:clrTo>
                  </a:clrChange>
                  <a:duotone>
                    <a:srgbClr val="333399">
                      <a:shade val="45000"/>
                      <a:satMod val="135000"/>
                    </a:srgbClr>
                    <a:prstClr val="white"/>
                  </a:duotone>
                </a:blip>
                <a:stretch>
                  <a:fillRect/>
                </a:stretch>
              </p:blipFill>
              <p:spPr>
                <a:xfrm>
                  <a:off x="5520634" y="4046696"/>
                  <a:ext cx="648411" cy="433856"/>
                </a:xfrm>
                <a:prstGeom prst="rect">
                  <a:avLst/>
                </a:prstGeom>
              </p:spPr>
            </p:pic>
            <p:pic>
              <p:nvPicPr>
                <p:cNvPr id="24" name="図 23">
                  <a:extLst>
                    <a:ext uri="{FF2B5EF4-FFF2-40B4-BE49-F238E27FC236}">
                      <a16:creationId xmlns:a16="http://schemas.microsoft.com/office/drawing/2014/main" id="{986A224F-DB48-4AF3-939D-CA12B35EEEF3}"/>
                    </a:ext>
                  </a:extLst>
                </p:cNvPr>
                <p:cNvPicPr>
                  <a:picLocks noChangeAspect="1"/>
                </p:cNvPicPr>
                <p:nvPr/>
              </p:nvPicPr>
              <p:blipFill>
                <a:blip r:embed="rId2">
                  <a:clrChange>
                    <a:clrFrom>
                      <a:srgbClr val="FFFFFF"/>
                    </a:clrFrom>
                    <a:clrTo>
                      <a:srgbClr val="FFFFFF">
                        <a:alpha val="0"/>
                      </a:srgbClr>
                    </a:clrTo>
                  </a:clrChange>
                  <a:duotone>
                    <a:srgbClr val="333399">
                      <a:shade val="45000"/>
                      <a:satMod val="135000"/>
                    </a:srgbClr>
                    <a:prstClr val="white"/>
                  </a:duotone>
                </a:blip>
                <a:stretch>
                  <a:fillRect/>
                </a:stretch>
              </p:blipFill>
              <p:spPr>
                <a:xfrm>
                  <a:off x="5723789" y="3859240"/>
                  <a:ext cx="648411" cy="433856"/>
                </a:xfrm>
                <a:prstGeom prst="rect">
                  <a:avLst/>
                </a:prstGeom>
              </p:spPr>
            </p:pic>
          </p:grpSp>
          <p:pic>
            <p:nvPicPr>
              <p:cNvPr id="9" name="図 8">
                <a:extLst>
                  <a:ext uri="{FF2B5EF4-FFF2-40B4-BE49-F238E27FC236}">
                    <a16:creationId xmlns:a16="http://schemas.microsoft.com/office/drawing/2014/main" id="{50B53204-01BE-4328-BA63-623363CAEF37}"/>
                  </a:ext>
                </a:extLst>
              </p:cNvPr>
              <p:cNvPicPr>
                <a:picLocks noChangeAspect="1"/>
              </p:cNvPicPr>
              <p:nvPr/>
            </p:nvPicPr>
            <p:blipFill>
              <a:blip r:embed="rId2">
                <a:clrChange>
                  <a:clrFrom>
                    <a:srgbClr val="FFFFFF"/>
                  </a:clrFrom>
                  <a:clrTo>
                    <a:srgbClr val="FFFFFF">
                      <a:alpha val="0"/>
                    </a:srgbClr>
                  </a:clrTo>
                </a:clrChange>
                <a:duotone>
                  <a:srgbClr val="333399">
                    <a:shade val="45000"/>
                    <a:satMod val="135000"/>
                  </a:srgbClr>
                  <a:prstClr val="white"/>
                </a:duotone>
              </a:blip>
              <a:stretch>
                <a:fillRect/>
              </a:stretch>
            </p:blipFill>
            <p:spPr>
              <a:xfrm>
                <a:off x="4211471" y="4795344"/>
                <a:ext cx="648411" cy="433856"/>
              </a:xfrm>
              <a:prstGeom prst="rect">
                <a:avLst/>
              </a:prstGeom>
            </p:spPr>
          </p:pic>
          <p:pic>
            <p:nvPicPr>
              <p:cNvPr id="10" name="図 9">
                <a:extLst>
                  <a:ext uri="{FF2B5EF4-FFF2-40B4-BE49-F238E27FC236}">
                    <a16:creationId xmlns:a16="http://schemas.microsoft.com/office/drawing/2014/main" id="{C1C8B2C9-D9F8-4816-BE97-E7F57FBC8618}"/>
                  </a:ext>
                </a:extLst>
              </p:cNvPr>
              <p:cNvPicPr>
                <a:picLocks noChangeAspect="1"/>
              </p:cNvPicPr>
              <p:nvPr/>
            </p:nvPicPr>
            <p:blipFill>
              <a:blip r:embed="rId2">
                <a:clrChange>
                  <a:clrFrom>
                    <a:srgbClr val="FFFFFF"/>
                  </a:clrFrom>
                  <a:clrTo>
                    <a:srgbClr val="FFFFFF">
                      <a:alpha val="0"/>
                    </a:srgbClr>
                  </a:clrTo>
                </a:clrChange>
                <a:duotone>
                  <a:srgbClr val="333399">
                    <a:shade val="45000"/>
                    <a:satMod val="135000"/>
                  </a:srgbClr>
                  <a:prstClr val="white"/>
                </a:duotone>
              </a:blip>
              <a:stretch>
                <a:fillRect/>
              </a:stretch>
            </p:blipFill>
            <p:spPr>
              <a:xfrm>
                <a:off x="4453960" y="4999685"/>
                <a:ext cx="648411" cy="433856"/>
              </a:xfrm>
              <a:prstGeom prst="rect">
                <a:avLst/>
              </a:prstGeom>
            </p:spPr>
          </p:pic>
          <p:pic>
            <p:nvPicPr>
              <p:cNvPr id="11" name="図 10">
                <a:extLst>
                  <a:ext uri="{FF2B5EF4-FFF2-40B4-BE49-F238E27FC236}">
                    <a16:creationId xmlns:a16="http://schemas.microsoft.com/office/drawing/2014/main" id="{8FAF555E-28CC-4EE4-A122-219DE88F3D28}"/>
                  </a:ext>
                </a:extLst>
              </p:cNvPr>
              <p:cNvPicPr>
                <a:picLocks noChangeAspect="1"/>
              </p:cNvPicPr>
              <p:nvPr/>
            </p:nvPicPr>
            <p:blipFill>
              <a:blip r:embed="rId2">
                <a:clrChange>
                  <a:clrFrom>
                    <a:srgbClr val="FFFFFF"/>
                  </a:clrFrom>
                  <a:clrTo>
                    <a:srgbClr val="FFFFFF">
                      <a:alpha val="0"/>
                    </a:srgbClr>
                  </a:clrTo>
                </a:clrChange>
                <a:duotone>
                  <a:srgbClr val="333399">
                    <a:shade val="45000"/>
                    <a:satMod val="135000"/>
                  </a:srgbClr>
                  <a:prstClr val="white"/>
                </a:duotone>
              </a:blip>
              <a:stretch>
                <a:fillRect/>
              </a:stretch>
            </p:blipFill>
            <p:spPr>
              <a:xfrm>
                <a:off x="4463452" y="4676571"/>
                <a:ext cx="648411" cy="433856"/>
              </a:xfrm>
              <a:prstGeom prst="rect">
                <a:avLst/>
              </a:prstGeom>
            </p:spPr>
          </p:pic>
          <p:pic>
            <p:nvPicPr>
              <p:cNvPr id="12" name="図 11">
                <a:extLst>
                  <a:ext uri="{FF2B5EF4-FFF2-40B4-BE49-F238E27FC236}">
                    <a16:creationId xmlns:a16="http://schemas.microsoft.com/office/drawing/2014/main" id="{3B334481-798D-483B-93AB-5732C60E3317}"/>
                  </a:ext>
                </a:extLst>
              </p:cNvPr>
              <p:cNvPicPr>
                <a:picLocks noChangeAspect="1"/>
              </p:cNvPicPr>
              <p:nvPr/>
            </p:nvPicPr>
            <p:blipFill>
              <a:blip r:embed="rId2">
                <a:clrChange>
                  <a:clrFrom>
                    <a:srgbClr val="FFFFFF"/>
                  </a:clrFrom>
                  <a:clrTo>
                    <a:srgbClr val="FFFFFF">
                      <a:alpha val="0"/>
                    </a:srgbClr>
                  </a:clrTo>
                </a:clrChange>
                <a:duotone>
                  <a:srgbClr val="333399">
                    <a:shade val="45000"/>
                    <a:satMod val="135000"/>
                  </a:srgbClr>
                  <a:prstClr val="white"/>
                </a:duotone>
              </a:blip>
              <a:stretch>
                <a:fillRect/>
              </a:stretch>
            </p:blipFill>
            <p:spPr>
              <a:xfrm>
                <a:off x="5001375" y="4665674"/>
                <a:ext cx="648411" cy="433856"/>
              </a:xfrm>
              <a:prstGeom prst="rect">
                <a:avLst/>
              </a:prstGeom>
            </p:spPr>
          </p:pic>
          <p:pic>
            <p:nvPicPr>
              <p:cNvPr id="13" name="図 12">
                <a:extLst>
                  <a:ext uri="{FF2B5EF4-FFF2-40B4-BE49-F238E27FC236}">
                    <a16:creationId xmlns:a16="http://schemas.microsoft.com/office/drawing/2014/main" id="{52E7B819-80CC-4A3D-A9C0-A752E4E68EB2}"/>
                  </a:ext>
                </a:extLst>
              </p:cNvPr>
              <p:cNvPicPr>
                <a:picLocks noChangeAspect="1"/>
              </p:cNvPicPr>
              <p:nvPr/>
            </p:nvPicPr>
            <p:blipFill>
              <a:blip r:embed="rId2">
                <a:clrChange>
                  <a:clrFrom>
                    <a:srgbClr val="FFFFFF"/>
                  </a:clrFrom>
                  <a:clrTo>
                    <a:srgbClr val="FFFFFF">
                      <a:alpha val="0"/>
                    </a:srgbClr>
                  </a:clrTo>
                </a:clrChange>
                <a:duotone>
                  <a:srgbClr val="333399">
                    <a:shade val="45000"/>
                    <a:satMod val="135000"/>
                  </a:srgbClr>
                  <a:prstClr val="white"/>
                </a:duotone>
              </a:blip>
              <a:stretch>
                <a:fillRect/>
              </a:stretch>
            </p:blipFill>
            <p:spPr>
              <a:xfrm>
                <a:off x="5320160" y="5037849"/>
                <a:ext cx="648411" cy="433856"/>
              </a:xfrm>
              <a:prstGeom prst="rect">
                <a:avLst/>
              </a:prstGeom>
            </p:spPr>
          </p:pic>
          <p:pic>
            <p:nvPicPr>
              <p:cNvPr id="14" name="図 13">
                <a:extLst>
                  <a:ext uri="{FF2B5EF4-FFF2-40B4-BE49-F238E27FC236}">
                    <a16:creationId xmlns:a16="http://schemas.microsoft.com/office/drawing/2014/main" id="{AF2E6FA8-1B16-4808-A70D-CB18DC66B0F9}"/>
                  </a:ext>
                </a:extLst>
              </p:cNvPr>
              <p:cNvPicPr>
                <a:picLocks noChangeAspect="1"/>
              </p:cNvPicPr>
              <p:nvPr/>
            </p:nvPicPr>
            <p:blipFill>
              <a:blip r:embed="rId2">
                <a:clrChange>
                  <a:clrFrom>
                    <a:srgbClr val="FFFFFF"/>
                  </a:clrFrom>
                  <a:clrTo>
                    <a:srgbClr val="FFFFFF">
                      <a:alpha val="0"/>
                    </a:srgbClr>
                  </a:clrTo>
                </a:clrChange>
                <a:duotone>
                  <a:srgbClr val="333399">
                    <a:shade val="45000"/>
                    <a:satMod val="135000"/>
                  </a:srgbClr>
                  <a:prstClr val="white"/>
                </a:duotone>
              </a:blip>
              <a:stretch>
                <a:fillRect/>
              </a:stretch>
            </p:blipFill>
            <p:spPr>
              <a:xfrm>
                <a:off x="5544922" y="4667144"/>
                <a:ext cx="648411" cy="433856"/>
              </a:xfrm>
              <a:prstGeom prst="rect">
                <a:avLst/>
              </a:prstGeom>
            </p:spPr>
          </p:pic>
          <p:pic>
            <p:nvPicPr>
              <p:cNvPr id="15" name="図 14">
                <a:extLst>
                  <a:ext uri="{FF2B5EF4-FFF2-40B4-BE49-F238E27FC236}">
                    <a16:creationId xmlns:a16="http://schemas.microsoft.com/office/drawing/2014/main" id="{BA8EE50C-4B64-48B7-AA7F-D64E775C0D02}"/>
                  </a:ext>
                </a:extLst>
              </p:cNvPr>
              <p:cNvPicPr>
                <a:picLocks noChangeAspect="1"/>
              </p:cNvPicPr>
              <p:nvPr/>
            </p:nvPicPr>
            <p:blipFill>
              <a:blip r:embed="rId2">
                <a:clrChange>
                  <a:clrFrom>
                    <a:srgbClr val="FFFFFF"/>
                  </a:clrFrom>
                  <a:clrTo>
                    <a:srgbClr val="FFFFFF">
                      <a:alpha val="0"/>
                    </a:srgbClr>
                  </a:clrTo>
                </a:clrChange>
                <a:duotone>
                  <a:srgbClr val="333399">
                    <a:shade val="45000"/>
                    <a:satMod val="135000"/>
                  </a:srgbClr>
                  <a:prstClr val="white"/>
                </a:duotone>
              </a:blip>
              <a:stretch>
                <a:fillRect/>
              </a:stretch>
            </p:blipFill>
            <p:spPr>
              <a:xfrm>
                <a:off x="5553548" y="5074387"/>
                <a:ext cx="648411" cy="433856"/>
              </a:xfrm>
              <a:prstGeom prst="rect">
                <a:avLst/>
              </a:prstGeom>
            </p:spPr>
          </p:pic>
          <p:pic>
            <p:nvPicPr>
              <p:cNvPr id="16" name="図 15">
                <a:extLst>
                  <a:ext uri="{FF2B5EF4-FFF2-40B4-BE49-F238E27FC236}">
                    <a16:creationId xmlns:a16="http://schemas.microsoft.com/office/drawing/2014/main" id="{9E7107E3-7F90-4790-B0BD-61A3EDD23F37}"/>
                  </a:ext>
                </a:extLst>
              </p:cNvPr>
              <p:cNvPicPr>
                <a:picLocks noChangeAspect="1"/>
              </p:cNvPicPr>
              <p:nvPr/>
            </p:nvPicPr>
            <p:blipFill>
              <a:blip r:embed="rId2">
                <a:clrChange>
                  <a:clrFrom>
                    <a:srgbClr val="FFFFFF"/>
                  </a:clrFrom>
                  <a:clrTo>
                    <a:srgbClr val="FFFFFF">
                      <a:alpha val="0"/>
                    </a:srgbClr>
                  </a:clrTo>
                </a:clrChange>
                <a:duotone>
                  <a:srgbClr val="333399">
                    <a:shade val="45000"/>
                    <a:satMod val="135000"/>
                  </a:srgbClr>
                  <a:prstClr val="white"/>
                </a:duotone>
              </a:blip>
              <a:stretch>
                <a:fillRect/>
              </a:stretch>
            </p:blipFill>
            <p:spPr>
              <a:xfrm>
                <a:off x="5810389" y="4664204"/>
                <a:ext cx="648411" cy="433856"/>
              </a:xfrm>
              <a:prstGeom prst="rect">
                <a:avLst/>
              </a:prstGeom>
            </p:spPr>
          </p:pic>
          <p:pic>
            <p:nvPicPr>
              <p:cNvPr id="17" name="図 16">
                <a:extLst>
                  <a:ext uri="{FF2B5EF4-FFF2-40B4-BE49-F238E27FC236}">
                    <a16:creationId xmlns:a16="http://schemas.microsoft.com/office/drawing/2014/main" id="{380D0205-536C-48C7-A209-EC4AEEFD166E}"/>
                  </a:ext>
                </a:extLst>
              </p:cNvPr>
              <p:cNvPicPr>
                <a:picLocks noChangeAspect="1"/>
              </p:cNvPicPr>
              <p:nvPr/>
            </p:nvPicPr>
            <p:blipFill>
              <a:blip r:embed="rId2">
                <a:clrChange>
                  <a:clrFrom>
                    <a:srgbClr val="FFFFFF"/>
                  </a:clrFrom>
                  <a:clrTo>
                    <a:srgbClr val="FFFFFF">
                      <a:alpha val="0"/>
                    </a:srgbClr>
                  </a:clrTo>
                </a:clrChange>
                <a:duotone>
                  <a:srgbClr val="333399">
                    <a:shade val="45000"/>
                    <a:satMod val="135000"/>
                  </a:srgbClr>
                  <a:prstClr val="white"/>
                </a:duotone>
              </a:blip>
              <a:stretch>
                <a:fillRect/>
              </a:stretch>
            </p:blipFill>
            <p:spPr>
              <a:xfrm>
                <a:off x="6050531" y="5030963"/>
                <a:ext cx="658702" cy="440742"/>
              </a:xfrm>
              <a:prstGeom prst="rect">
                <a:avLst/>
              </a:prstGeom>
            </p:spPr>
          </p:pic>
        </p:grpSp>
        <p:pic>
          <p:nvPicPr>
            <p:cNvPr id="6" name="図 5">
              <a:extLst>
                <a:ext uri="{FF2B5EF4-FFF2-40B4-BE49-F238E27FC236}">
                  <a16:creationId xmlns:a16="http://schemas.microsoft.com/office/drawing/2014/main" id="{3580D5D8-D2FA-4E02-AAF8-E2EF22505258}"/>
                </a:ext>
              </a:extLst>
            </p:cNvPr>
            <p:cNvPicPr>
              <a:picLocks noChangeAspect="1"/>
            </p:cNvPicPr>
            <p:nvPr/>
          </p:nvPicPr>
          <p:blipFill>
            <a:blip r:embed="rId2">
              <a:clrChange>
                <a:clrFrom>
                  <a:srgbClr val="FFFFFF"/>
                </a:clrFrom>
                <a:clrTo>
                  <a:srgbClr val="FFFFFF">
                    <a:alpha val="0"/>
                  </a:srgbClr>
                </a:clrTo>
              </a:clrChange>
              <a:duotone>
                <a:srgbClr val="333399">
                  <a:shade val="45000"/>
                  <a:satMod val="135000"/>
                </a:srgbClr>
                <a:prstClr val="white"/>
              </a:duotone>
            </a:blip>
            <a:stretch>
              <a:fillRect/>
            </a:stretch>
          </p:blipFill>
          <p:spPr>
            <a:xfrm>
              <a:off x="4838556" y="5033526"/>
              <a:ext cx="648411" cy="433856"/>
            </a:xfrm>
            <a:prstGeom prst="rect">
              <a:avLst/>
            </a:prstGeom>
          </p:spPr>
        </p:pic>
        <p:pic>
          <p:nvPicPr>
            <p:cNvPr id="7" name="図 6">
              <a:extLst>
                <a:ext uri="{FF2B5EF4-FFF2-40B4-BE49-F238E27FC236}">
                  <a16:creationId xmlns:a16="http://schemas.microsoft.com/office/drawing/2014/main" id="{D8C172E8-EDFA-4F5A-96DA-AB0AE08C234D}"/>
                </a:ext>
              </a:extLst>
            </p:cNvPr>
            <p:cNvPicPr>
              <a:picLocks noChangeAspect="1"/>
            </p:cNvPicPr>
            <p:nvPr/>
          </p:nvPicPr>
          <p:blipFill>
            <a:blip r:embed="rId2">
              <a:clrChange>
                <a:clrFrom>
                  <a:srgbClr val="FFFFFF"/>
                </a:clrFrom>
                <a:clrTo>
                  <a:srgbClr val="FFFFFF">
                    <a:alpha val="0"/>
                  </a:srgbClr>
                </a:clrTo>
              </a:clrChange>
              <a:duotone>
                <a:srgbClr val="333399">
                  <a:shade val="45000"/>
                  <a:satMod val="135000"/>
                </a:srgbClr>
                <a:prstClr val="white"/>
              </a:duotone>
            </a:blip>
            <a:stretch>
              <a:fillRect/>
            </a:stretch>
          </p:blipFill>
          <p:spPr>
            <a:xfrm>
              <a:off x="8964027" y="4911006"/>
              <a:ext cx="648411" cy="534325"/>
            </a:xfrm>
            <a:prstGeom prst="rect">
              <a:avLst/>
            </a:prstGeom>
          </p:spPr>
        </p:pic>
      </p:grpSp>
      <p:sp>
        <p:nvSpPr>
          <p:cNvPr id="35" name="テキスト ボックス 34">
            <a:extLst>
              <a:ext uri="{FF2B5EF4-FFF2-40B4-BE49-F238E27FC236}">
                <a16:creationId xmlns:a16="http://schemas.microsoft.com/office/drawing/2014/main" id="{07024CD5-05EA-449E-9DA7-D26C0049E4FE}"/>
              </a:ext>
            </a:extLst>
          </p:cNvPr>
          <p:cNvSpPr txBox="1"/>
          <p:nvPr/>
        </p:nvSpPr>
        <p:spPr>
          <a:xfrm>
            <a:off x="718391" y="2861616"/>
            <a:ext cx="1292927" cy="245041"/>
          </a:xfrm>
          <a:prstGeom prst="roundRect">
            <a:avLst>
              <a:gd name="adj" fmla="val 11066"/>
            </a:avLst>
          </a:prstGeom>
          <a:noFill/>
          <a:ln w="19050">
            <a:noFill/>
          </a:ln>
        </p:spPr>
        <p:txBody>
          <a:bodyPr vert="horz"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sng"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rPr>
              <a:t>部長</a:t>
            </a:r>
            <a:endParaRPr kumimoji="0" lang="en-US" altLang="ja-JP" sz="1600" b="0" i="0" u="sng"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endParaRPr>
          </a:p>
        </p:txBody>
      </p:sp>
      <p:sp>
        <p:nvSpPr>
          <p:cNvPr id="36" name="テキスト ボックス 35">
            <a:extLst>
              <a:ext uri="{FF2B5EF4-FFF2-40B4-BE49-F238E27FC236}">
                <a16:creationId xmlns:a16="http://schemas.microsoft.com/office/drawing/2014/main" id="{FEE369CB-9D0F-446B-A704-569C90425D29}"/>
              </a:ext>
            </a:extLst>
          </p:cNvPr>
          <p:cNvSpPr txBox="1"/>
          <p:nvPr/>
        </p:nvSpPr>
        <p:spPr>
          <a:xfrm>
            <a:off x="3832878" y="4530149"/>
            <a:ext cx="1292927" cy="245041"/>
          </a:xfrm>
          <a:prstGeom prst="roundRect">
            <a:avLst>
              <a:gd name="adj" fmla="val 11066"/>
            </a:avLst>
          </a:prstGeom>
          <a:noFill/>
          <a:ln w="19050">
            <a:noFill/>
          </a:ln>
        </p:spPr>
        <p:txBody>
          <a:bodyPr vert="horz"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0" i="0" u="sng"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rPr>
              <a:t>マネジャー</a:t>
            </a:r>
            <a:endParaRPr kumimoji="0" lang="en-US" altLang="ja-JP" sz="1600" b="0" i="0" u="sng"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endParaRPr>
          </a:p>
        </p:txBody>
      </p:sp>
      <p:sp>
        <p:nvSpPr>
          <p:cNvPr id="37" name="台形 36">
            <a:extLst>
              <a:ext uri="{FF2B5EF4-FFF2-40B4-BE49-F238E27FC236}">
                <a16:creationId xmlns:a16="http://schemas.microsoft.com/office/drawing/2014/main" id="{CDEB1F05-60CA-42C6-B8B6-F1E246E83CD6}"/>
              </a:ext>
            </a:extLst>
          </p:cNvPr>
          <p:cNvSpPr/>
          <p:nvPr/>
        </p:nvSpPr>
        <p:spPr>
          <a:xfrm>
            <a:off x="5085899" y="3203433"/>
            <a:ext cx="3031325" cy="1246009"/>
          </a:xfrm>
          <a:prstGeom prst="trapezoid">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cxnSp>
        <p:nvCxnSpPr>
          <p:cNvPr id="38" name="直線コネクタ 37">
            <a:extLst>
              <a:ext uri="{FF2B5EF4-FFF2-40B4-BE49-F238E27FC236}">
                <a16:creationId xmlns:a16="http://schemas.microsoft.com/office/drawing/2014/main" id="{73771D9B-311A-4900-AD56-A915FC8D6CB8}"/>
              </a:ext>
            </a:extLst>
          </p:cNvPr>
          <p:cNvCxnSpPr>
            <a:cxnSpLocks/>
          </p:cNvCxnSpPr>
          <p:nvPr/>
        </p:nvCxnSpPr>
        <p:spPr>
          <a:xfrm>
            <a:off x="2401102" y="2603487"/>
            <a:ext cx="4009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896FE38E-E468-41E7-BEA1-071BD273F925}"/>
              </a:ext>
            </a:extLst>
          </p:cNvPr>
          <p:cNvCxnSpPr>
            <a:cxnSpLocks/>
          </p:cNvCxnSpPr>
          <p:nvPr/>
        </p:nvCxnSpPr>
        <p:spPr>
          <a:xfrm>
            <a:off x="2076896" y="3467583"/>
            <a:ext cx="10399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F274448D-D818-4BB7-B665-6379C2B1C53E}"/>
              </a:ext>
            </a:extLst>
          </p:cNvPr>
          <p:cNvCxnSpPr>
            <a:cxnSpLocks/>
          </p:cNvCxnSpPr>
          <p:nvPr/>
        </p:nvCxnSpPr>
        <p:spPr>
          <a:xfrm>
            <a:off x="1774482" y="4259671"/>
            <a:ext cx="1676195"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正方形/長方形 40">
            <a:extLst>
              <a:ext uri="{FF2B5EF4-FFF2-40B4-BE49-F238E27FC236}">
                <a16:creationId xmlns:a16="http://schemas.microsoft.com/office/drawing/2014/main" id="{B08DBDAB-CB2B-410F-A09B-5FD4D0D4F3CE}"/>
              </a:ext>
            </a:extLst>
          </p:cNvPr>
          <p:cNvSpPr/>
          <p:nvPr/>
        </p:nvSpPr>
        <p:spPr>
          <a:xfrm>
            <a:off x="5425798" y="2546776"/>
            <a:ext cx="2382902" cy="605659"/>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cxnSp>
        <p:nvCxnSpPr>
          <p:cNvPr id="42" name="直線コネクタ 41">
            <a:extLst>
              <a:ext uri="{FF2B5EF4-FFF2-40B4-BE49-F238E27FC236}">
                <a16:creationId xmlns:a16="http://schemas.microsoft.com/office/drawing/2014/main" id="{5EF69926-2C22-4076-B0F4-8B39AC8C6D7D}"/>
              </a:ext>
            </a:extLst>
          </p:cNvPr>
          <p:cNvCxnSpPr>
            <a:cxnSpLocks/>
          </p:cNvCxnSpPr>
          <p:nvPr/>
        </p:nvCxnSpPr>
        <p:spPr>
          <a:xfrm>
            <a:off x="2621925" y="1666466"/>
            <a:ext cx="280387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7118B22A-293D-4068-8DD6-18DE4CE34036}"/>
              </a:ext>
            </a:extLst>
          </p:cNvPr>
          <p:cNvCxnSpPr>
            <a:cxnSpLocks/>
          </p:cNvCxnSpPr>
          <p:nvPr/>
        </p:nvCxnSpPr>
        <p:spPr>
          <a:xfrm>
            <a:off x="5425798" y="1701848"/>
            <a:ext cx="0" cy="797205"/>
          </a:xfrm>
          <a:prstGeom prst="straightConnector1">
            <a:avLst/>
          </a:prstGeom>
          <a:ln>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C129FF49-8B40-4E49-BE48-86D755F9AA7E}"/>
              </a:ext>
            </a:extLst>
          </p:cNvPr>
          <p:cNvSpPr txBox="1"/>
          <p:nvPr/>
        </p:nvSpPr>
        <p:spPr>
          <a:xfrm>
            <a:off x="4251287" y="2763894"/>
            <a:ext cx="1292927" cy="228666"/>
          </a:xfrm>
          <a:prstGeom prst="roundRect">
            <a:avLst>
              <a:gd name="adj" fmla="val 11066"/>
            </a:avLst>
          </a:prstGeom>
          <a:noFill/>
          <a:ln w="19050">
            <a:noFill/>
          </a:ln>
        </p:spPr>
        <p:txBody>
          <a:bodyPr vert="horz"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sng"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rPr>
              <a:t>本部長</a:t>
            </a:r>
            <a:endParaRPr kumimoji="0" lang="en-US" altLang="ja-JP" sz="1600" b="0" i="0" u="sng"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endParaRPr>
          </a:p>
        </p:txBody>
      </p:sp>
      <p:sp>
        <p:nvSpPr>
          <p:cNvPr id="45" name="テキスト ボックス 44">
            <a:extLst>
              <a:ext uri="{FF2B5EF4-FFF2-40B4-BE49-F238E27FC236}">
                <a16:creationId xmlns:a16="http://schemas.microsoft.com/office/drawing/2014/main" id="{66ADBD72-42B0-4E6D-B016-CB5F35D1D88E}"/>
              </a:ext>
            </a:extLst>
          </p:cNvPr>
          <p:cNvSpPr txBox="1"/>
          <p:nvPr/>
        </p:nvSpPr>
        <p:spPr>
          <a:xfrm>
            <a:off x="4126360" y="3703916"/>
            <a:ext cx="1292927" cy="245041"/>
          </a:xfrm>
          <a:prstGeom prst="roundRect">
            <a:avLst>
              <a:gd name="adj" fmla="val 11066"/>
            </a:avLst>
          </a:prstGeom>
          <a:noFill/>
          <a:ln w="19050">
            <a:noFill/>
          </a:ln>
        </p:spPr>
        <p:txBody>
          <a:bodyPr vert="horz"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sng"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rPr>
              <a:t>部長</a:t>
            </a:r>
            <a:endParaRPr kumimoji="0" lang="en-US" altLang="ja-JP" sz="1600" b="0" i="0" u="sng"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endParaRPr>
          </a:p>
        </p:txBody>
      </p:sp>
      <p:sp>
        <p:nvSpPr>
          <p:cNvPr id="46" name="テキスト ボックス 45">
            <a:extLst>
              <a:ext uri="{FF2B5EF4-FFF2-40B4-BE49-F238E27FC236}">
                <a16:creationId xmlns:a16="http://schemas.microsoft.com/office/drawing/2014/main" id="{65B1DFA6-B4B0-4A44-A39E-B2E83EB9949F}"/>
              </a:ext>
            </a:extLst>
          </p:cNvPr>
          <p:cNvSpPr txBox="1"/>
          <p:nvPr/>
        </p:nvSpPr>
        <p:spPr>
          <a:xfrm>
            <a:off x="633372" y="3901554"/>
            <a:ext cx="1292927" cy="245041"/>
          </a:xfrm>
          <a:prstGeom prst="roundRect">
            <a:avLst>
              <a:gd name="adj" fmla="val 11066"/>
            </a:avLst>
          </a:prstGeom>
          <a:noFill/>
          <a:ln w="19050">
            <a:noFill/>
          </a:ln>
        </p:spPr>
        <p:txBody>
          <a:bodyPr vert="horz"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sng"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rPr>
              <a:t>課長</a:t>
            </a:r>
            <a:endParaRPr kumimoji="0" lang="en-US" altLang="ja-JP" sz="1600" b="0" i="0" u="sng"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endParaRPr>
          </a:p>
        </p:txBody>
      </p:sp>
      <p:sp>
        <p:nvSpPr>
          <p:cNvPr id="47" name="四角形: 角を丸くする 46">
            <a:extLst>
              <a:ext uri="{FF2B5EF4-FFF2-40B4-BE49-F238E27FC236}">
                <a16:creationId xmlns:a16="http://schemas.microsoft.com/office/drawing/2014/main" id="{AA239E11-9492-4888-800A-7F48A7710E0D}"/>
              </a:ext>
            </a:extLst>
          </p:cNvPr>
          <p:cNvSpPr/>
          <p:nvPr/>
        </p:nvSpPr>
        <p:spPr>
          <a:xfrm>
            <a:off x="5341199" y="3509245"/>
            <a:ext cx="1261646" cy="63438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002060"/>
                </a:solidFill>
                <a:effectLst/>
                <a:uLnTx/>
                <a:uFillTx/>
                <a:latin typeface="Arial"/>
                <a:ea typeface="ＭＳ Ｐゴシック" panose="020B0600070205080204" pitchFamily="50" charset="-128"/>
                <a:cs typeface="+mn-cs"/>
              </a:rPr>
              <a:t>マネジメント</a:t>
            </a:r>
            <a:r>
              <a:rPr kumimoji="1" lang="ja-JP" altLang="en-US" sz="1800" b="1" i="0" u="none" strike="noStrike" kern="1200" cap="none" spc="0" normalizeH="0" baseline="0" noProof="0">
                <a:ln>
                  <a:noFill/>
                </a:ln>
                <a:solidFill>
                  <a:srgbClr val="002060"/>
                </a:solidFill>
                <a:effectLst/>
                <a:uLnTx/>
                <a:uFillTx/>
                <a:latin typeface="Arial"/>
                <a:ea typeface="ＭＳ Ｐゴシック" panose="020B0600070205080204" pitchFamily="50" charset="-128"/>
                <a:cs typeface="+mn-cs"/>
              </a:rPr>
              <a:t>型</a:t>
            </a:r>
          </a:p>
        </p:txBody>
      </p:sp>
      <p:sp>
        <p:nvSpPr>
          <p:cNvPr id="48" name="四角形: 角を丸くする 47">
            <a:extLst>
              <a:ext uri="{FF2B5EF4-FFF2-40B4-BE49-F238E27FC236}">
                <a16:creationId xmlns:a16="http://schemas.microsoft.com/office/drawing/2014/main" id="{BDF1771C-A24E-45FD-A232-E3D8182B4408}"/>
              </a:ext>
            </a:extLst>
          </p:cNvPr>
          <p:cNvSpPr/>
          <p:nvPr/>
        </p:nvSpPr>
        <p:spPr>
          <a:xfrm>
            <a:off x="6646414" y="3518330"/>
            <a:ext cx="1195752" cy="63438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2060"/>
                </a:solidFill>
                <a:effectLst/>
                <a:uLnTx/>
                <a:uFillTx/>
                <a:latin typeface="Arial"/>
                <a:ea typeface="ＭＳ Ｐゴシック" panose="020B0600070205080204" pitchFamily="50" charset="-128"/>
                <a:cs typeface="+mn-cs"/>
              </a:rPr>
              <a:t>専門職型</a:t>
            </a:r>
          </a:p>
        </p:txBody>
      </p:sp>
      <p:sp>
        <p:nvSpPr>
          <p:cNvPr id="49" name="四角形: 角を丸くする 48">
            <a:extLst>
              <a:ext uri="{FF2B5EF4-FFF2-40B4-BE49-F238E27FC236}">
                <a16:creationId xmlns:a16="http://schemas.microsoft.com/office/drawing/2014/main" id="{C74D3B6E-2838-4BEA-B04F-B5085DF3EAB1}"/>
              </a:ext>
            </a:extLst>
          </p:cNvPr>
          <p:cNvSpPr/>
          <p:nvPr/>
        </p:nvSpPr>
        <p:spPr>
          <a:xfrm>
            <a:off x="6019373" y="2634802"/>
            <a:ext cx="1195752" cy="423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2060"/>
                </a:solidFill>
                <a:effectLst/>
                <a:uLnTx/>
                <a:uFillTx/>
                <a:latin typeface="Arial"/>
                <a:ea typeface="ＭＳ Ｐゴシック" panose="020B0600070205080204" pitchFamily="50" charset="-128"/>
                <a:cs typeface="+mn-cs"/>
              </a:rPr>
              <a:t>マネジメント型</a:t>
            </a:r>
          </a:p>
        </p:txBody>
      </p:sp>
      <p:sp>
        <p:nvSpPr>
          <p:cNvPr id="50" name="四角形: 角を丸くする 49">
            <a:extLst>
              <a:ext uri="{FF2B5EF4-FFF2-40B4-BE49-F238E27FC236}">
                <a16:creationId xmlns:a16="http://schemas.microsoft.com/office/drawing/2014/main" id="{D8234A3C-7763-42B9-906B-3C97C8512096}"/>
              </a:ext>
            </a:extLst>
          </p:cNvPr>
          <p:cNvSpPr/>
          <p:nvPr/>
        </p:nvSpPr>
        <p:spPr>
          <a:xfrm>
            <a:off x="8402275" y="2665434"/>
            <a:ext cx="1195752" cy="423200"/>
          </a:xfrm>
          <a:prstGeom prst="roundRect">
            <a:avLst/>
          </a:prstGeom>
          <a:solidFill>
            <a:schemeClr val="accent5">
              <a:lumMod val="20000"/>
              <a:lumOff val="8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2060"/>
                </a:solidFill>
                <a:effectLst/>
                <a:uLnTx/>
                <a:uFillTx/>
                <a:latin typeface="Arial"/>
                <a:ea typeface="ＭＳ Ｐゴシック" panose="020B0600070205080204" pitchFamily="50" charset="-128"/>
                <a:cs typeface="+mn-cs"/>
              </a:rPr>
              <a:t>専門職型</a:t>
            </a:r>
            <a:endParaRPr kumimoji="1" lang="en-US" altLang="ja-JP" sz="1200" b="1" i="0" u="none" strike="noStrike" kern="1200" cap="none" spc="0" normalizeH="0" baseline="0" noProof="0">
              <a:ln>
                <a:noFill/>
              </a:ln>
              <a:solidFill>
                <a:srgbClr val="002060"/>
              </a:solidFill>
              <a:effectLst/>
              <a:uLnTx/>
              <a:uFillTx/>
              <a:latin typeface="Arial"/>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2060"/>
                </a:solidFill>
                <a:effectLst/>
                <a:uLnTx/>
                <a:uFillTx/>
                <a:latin typeface="Arial"/>
                <a:ea typeface="ＭＳ Ｐゴシック" panose="020B0600070205080204" pitchFamily="50" charset="-128"/>
                <a:cs typeface="+mn-cs"/>
              </a:rPr>
              <a:t>上位職モデル</a:t>
            </a:r>
          </a:p>
        </p:txBody>
      </p:sp>
      <p:cxnSp>
        <p:nvCxnSpPr>
          <p:cNvPr id="51" name="直線矢印コネクタ 50">
            <a:extLst>
              <a:ext uri="{FF2B5EF4-FFF2-40B4-BE49-F238E27FC236}">
                <a16:creationId xmlns:a16="http://schemas.microsoft.com/office/drawing/2014/main" id="{D2BE16D8-766C-4BF0-8ACF-0507F8AC377F}"/>
              </a:ext>
            </a:extLst>
          </p:cNvPr>
          <p:cNvCxnSpPr>
            <a:cxnSpLocks/>
          </p:cNvCxnSpPr>
          <p:nvPr/>
        </p:nvCxnSpPr>
        <p:spPr>
          <a:xfrm flipV="1">
            <a:off x="6778725" y="4232634"/>
            <a:ext cx="372819" cy="515185"/>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F852C83B-6AD5-40A2-8DFF-E201264E0FBE}"/>
              </a:ext>
            </a:extLst>
          </p:cNvPr>
          <p:cNvCxnSpPr>
            <a:cxnSpLocks/>
          </p:cNvCxnSpPr>
          <p:nvPr/>
        </p:nvCxnSpPr>
        <p:spPr>
          <a:xfrm flipH="1" flipV="1">
            <a:off x="6019118" y="4231883"/>
            <a:ext cx="239907" cy="478219"/>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E3B9D535-74E3-41D2-918E-B3B84218F103}"/>
              </a:ext>
            </a:extLst>
          </p:cNvPr>
          <p:cNvCxnSpPr>
            <a:cxnSpLocks/>
          </p:cNvCxnSpPr>
          <p:nvPr/>
        </p:nvCxnSpPr>
        <p:spPr>
          <a:xfrm flipV="1">
            <a:off x="6027494" y="3088634"/>
            <a:ext cx="297485" cy="366938"/>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88C689D4-D5EB-4B31-B45A-42B72748C0EB}"/>
              </a:ext>
            </a:extLst>
          </p:cNvPr>
          <p:cNvCxnSpPr>
            <a:cxnSpLocks/>
          </p:cNvCxnSpPr>
          <p:nvPr/>
        </p:nvCxnSpPr>
        <p:spPr>
          <a:xfrm flipV="1">
            <a:off x="7885735" y="3203433"/>
            <a:ext cx="485127" cy="4682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5" name="TextBox 16">
            <a:extLst>
              <a:ext uri="{FF2B5EF4-FFF2-40B4-BE49-F238E27FC236}">
                <a16:creationId xmlns:a16="http://schemas.microsoft.com/office/drawing/2014/main" id="{69BFC2F6-9211-42A4-A531-C7109915B823}"/>
              </a:ext>
            </a:extLst>
          </p:cNvPr>
          <p:cNvSpPr txBox="1">
            <a:spLocks noChangeArrowheads="1"/>
          </p:cNvSpPr>
          <p:nvPr/>
        </p:nvSpPr>
        <p:spPr bwMode="auto">
          <a:xfrm>
            <a:off x="4483489" y="5206514"/>
            <a:ext cx="4784335" cy="523220"/>
          </a:xfrm>
          <a:prstGeom prst="rect">
            <a:avLst/>
          </a:prstGeom>
          <a:no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itchFamily="34" charset="0"/>
              <a:buNone/>
              <a:tabLst/>
              <a:defRPr/>
            </a:pPr>
            <a:r>
              <a:rPr kumimoji="1" lang="ja-JP" altLang="en-US" sz="1400" b="0" i="0" u="sng"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素養（ジョブマッチ％）を考慮したキャリアプランニング　　　　</a:t>
            </a:r>
            <a:endParaRPr kumimoji="1" lang="en-US" altLang="ja-JP" sz="1400" b="0" i="0" u="sng"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endParaRPr>
          </a:p>
          <a:p>
            <a:pPr marL="0" marR="0" lvl="0" indent="0" algn="ctr" defTabSz="685800" rtl="0" eaLnBrk="1" fontAlgn="auto" latinLnBrk="0" hangingPunct="1">
              <a:lnSpc>
                <a:spcPct val="100000"/>
              </a:lnSpc>
              <a:spcBef>
                <a:spcPct val="0"/>
              </a:spcBef>
              <a:spcAft>
                <a:spcPts val="0"/>
              </a:spcAft>
              <a:buClrTx/>
              <a:buSzTx/>
              <a:buFont typeface="Arial" pitchFamily="34" charset="0"/>
              <a:buNone/>
              <a:tabLst/>
              <a:defRPr/>
            </a:pPr>
            <a:r>
              <a:rPr kumimoji="1" lang="ja-JP" altLang="en-US" sz="1400" b="0" i="0" u="sng"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その上で適切な経験やスキルを積んでもらう・本人にも考えてもらう</a:t>
            </a:r>
            <a:endParaRPr kumimoji="1" lang="en-US" altLang="ja-JP" sz="1050" b="0" i="0" u="sng"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endParaRPr>
          </a:p>
        </p:txBody>
      </p:sp>
      <p:sp>
        <p:nvSpPr>
          <p:cNvPr id="56" name="TextBox 16">
            <a:extLst>
              <a:ext uri="{FF2B5EF4-FFF2-40B4-BE49-F238E27FC236}">
                <a16:creationId xmlns:a16="http://schemas.microsoft.com/office/drawing/2014/main" id="{91576118-6A34-4B98-9643-1FDC8C8B2DA0}"/>
              </a:ext>
            </a:extLst>
          </p:cNvPr>
          <p:cNvSpPr txBox="1">
            <a:spLocks noChangeArrowheads="1"/>
          </p:cNvSpPr>
          <p:nvPr/>
        </p:nvSpPr>
        <p:spPr bwMode="auto">
          <a:xfrm>
            <a:off x="1210263" y="5238523"/>
            <a:ext cx="2771348" cy="307777"/>
          </a:xfrm>
          <a:prstGeom prst="rect">
            <a:avLst/>
          </a:prstGeom>
          <a:no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itchFamily="34" charset="0"/>
              <a:buNone/>
              <a:tabLst/>
              <a:defRPr/>
            </a:pPr>
            <a:r>
              <a:rPr kumimoji="1" lang="ja-JP" altLang="en-US" sz="1400" b="0" i="0" u="sng"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比較的単一的な昇格モデル</a:t>
            </a:r>
            <a:endParaRPr kumimoji="1" lang="en-US" altLang="ja-JP" sz="1400" b="0" i="0" u="sng"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endParaRPr>
          </a:p>
        </p:txBody>
      </p:sp>
      <p:pic>
        <p:nvPicPr>
          <p:cNvPr id="57" name="図 56">
            <a:extLst>
              <a:ext uri="{FF2B5EF4-FFF2-40B4-BE49-F238E27FC236}">
                <a16:creationId xmlns:a16="http://schemas.microsoft.com/office/drawing/2014/main" id="{9C580C3D-BC6B-470B-8C6C-AC0D7D3A86D2}"/>
              </a:ext>
            </a:extLst>
          </p:cNvPr>
          <p:cNvPicPr>
            <a:picLocks noChangeAspect="1"/>
          </p:cNvPicPr>
          <p:nvPr/>
        </p:nvPicPr>
        <p:blipFill>
          <a:blip r:embed="rId3"/>
          <a:stretch>
            <a:fillRect/>
          </a:stretch>
        </p:blipFill>
        <p:spPr>
          <a:xfrm>
            <a:off x="7096558" y="4608543"/>
            <a:ext cx="365556" cy="461665"/>
          </a:xfrm>
          <a:prstGeom prst="rect">
            <a:avLst/>
          </a:prstGeom>
        </p:spPr>
      </p:pic>
      <p:pic>
        <p:nvPicPr>
          <p:cNvPr id="58" name="図 18">
            <a:extLst>
              <a:ext uri="{FF2B5EF4-FFF2-40B4-BE49-F238E27FC236}">
                <a16:creationId xmlns:a16="http://schemas.microsoft.com/office/drawing/2014/main" id="{16320DEE-F720-454D-AB3A-31309D9519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8673" y="4736829"/>
            <a:ext cx="495144" cy="291771"/>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59" name="TextBox 16">
            <a:extLst>
              <a:ext uri="{FF2B5EF4-FFF2-40B4-BE49-F238E27FC236}">
                <a16:creationId xmlns:a16="http://schemas.microsoft.com/office/drawing/2014/main" id="{8A6558DF-09A0-47B9-AC97-F2FC06DFFC66}"/>
              </a:ext>
            </a:extLst>
          </p:cNvPr>
          <p:cNvSpPr txBox="1">
            <a:spLocks noChangeArrowheads="1"/>
          </p:cNvSpPr>
          <p:nvPr/>
        </p:nvSpPr>
        <p:spPr bwMode="auto">
          <a:xfrm>
            <a:off x="8455888" y="1879786"/>
            <a:ext cx="1085611" cy="577081"/>
          </a:xfrm>
          <a:prstGeom prst="rect">
            <a:avLst/>
          </a:prstGeom>
          <a:no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itchFamily="34" charset="0"/>
              <a:buNone/>
              <a:tabLst/>
              <a:defRPr/>
            </a:pPr>
            <a:r>
              <a:rPr kumimoji="1" lang="ja-JP" altLang="en-US" sz="105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必要に応じて、</a:t>
            </a:r>
            <a:endParaRPr kumimoji="1" lang="en-US" altLang="ja-JP" sz="105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endParaRPr>
          </a:p>
          <a:p>
            <a:pPr marL="0" marR="0" lvl="0" indent="0" algn="ctr" defTabSz="685800" rtl="0" eaLnBrk="1" fontAlgn="auto" latinLnBrk="0" hangingPunct="1">
              <a:lnSpc>
                <a:spcPct val="100000"/>
              </a:lnSpc>
              <a:spcBef>
                <a:spcPct val="0"/>
              </a:spcBef>
              <a:spcAft>
                <a:spcPts val="0"/>
              </a:spcAft>
              <a:buClrTx/>
              <a:buSzTx/>
              <a:buFont typeface="Arial" pitchFamily="34" charset="0"/>
              <a:buNone/>
              <a:tabLst/>
              <a:defRPr/>
            </a:pPr>
            <a:r>
              <a:rPr kumimoji="1" lang="ja-JP" altLang="en-US" sz="105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新たなモデルを作成</a:t>
            </a:r>
            <a:endParaRPr kumimoji="1" lang="en-US" altLang="ja-JP" sz="105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endParaRPr>
          </a:p>
        </p:txBody>
      </p:sp>
      <p:cxnSp>
        <p:nvCxnSpPr>
          <p:cNvPr id="60" name="直線矢印コネクタ 59">
            <a:extLst>
              <a:ext uri="{FF2B5EF4-FFF2-40B4-BE49-F238E27FC236}">
                <a16:creationId xmlns:a16="http://schemas.microsoft.com/office/drawing/2014/main" id="{2B1788F8-5916-4EAD-9BBD-73E89DCE704B}"/>
              </a:ext>
            </a:extLst>
          </p:cNvPr>
          <p:cNvCxnSpPr>
            <a:cxnSpLocks/>
          </p:cNvCxnSpPr>
          <p:nvPr/>
        </p:nvCxnSpPr>
        <p:spPr>
          <a:xfrm flipV="1">
            <a:off x="8137175" y="4440968"/>
            <a:ext cx="318713" cy="394467"/>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1" name="四角形: 角を丸くする 60">
            <a:extLst>
              <a:ext uri="{FF2B5EF4-FFF2-40B4-BE49-F238E27FC236}">
                <a16:creationId xmlns:a16="http://schemas.microsoft.com/office/drawing/2014/main" id="{91525463-5399-434C-9E03-93B82E9C23D3}"/>
              </a:ext>
            </a:extLst>
          </p:cNvPr>
          <p:cNvSpPr/>
          <p:nvPr/>
        </p:nvSpPr>
        <p:spPr>
          <a:xfrm>
            <a:off x="8370862" y="3969412"/>
            <a:ext cx="808438" cy="423200"/>
          </a:xfrm>
          <a:prstGeom prst="roundRect">
            <a:avLst/>
          </a:prstGeom>
          <a:solidFill>
            <a:schemeClr val="accent5">
              <a:lumMod val="20000"/>
              <a:lumOff val="8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2060"/>
                </a:solidFill>
                <a:effectLst/>
                <a:uLnTx/>
                <a:uFillTx/>
                <a:latin typeface="Arial"/>
                <a:ea typeface="ＭＳ Ｐゴシック" panose="020B0600070205080204" pitchFamily="50" charset="-128"/>
                <a:cs typeface="+mn-cs"/>
              </a:rPr>
              <a:t>その他</a:t>
            </a:r>
            <a:endParaRPr kumimoji="1" lang="en-US" altLang="ja-JP" sz="1200" b="1" i="0" u="none" strike="noStrike" kern="1200" cap="none" spc="0" normalizeH="0" baseline="0" noProof="0">
              <a:ln>
                <a:noFill/>
              </a:ln>
              <a:solidFill>
                <a:srgbClr val="002060"/>
              </a:solidFill>
              <a:effectLst/>
              <a:uLnTx/>
              <a:uFillTx/>
              <a:latin typeface="Arial"/>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2060"/>
                </a:solidFill>
                <a:effectLst/>
                <a:uLnTx/>
                <a:uFillTx/>
                <a:latin typeface="Arial"/>
                <a:ea typeface="ＭＳ Ｐゴシック" panose="020B0600070205080204" pitchFamily="50" charset="-128"/>
                <a:cs typeface="+mn-cs"/>
              </a:rPr>
              <a:t>職種</a:t>
            </a:r>
          </a:p>
        </p:txBody>
      </p:sp>
      <p:sp>
        <p:nvSpPr>
          <p:cNvPr id="62" name="TextBox 16">
            <a:extLst>
              <a:ext uri="{FF2B5EF4-FFF2-40B4-BE49-F238E27FC236}">
                <a16:creationId xmlns:a16="http://schemas.microsoft.com/office/drawing/2014/main" id="{890389F1-3FE1-435F-9FF8-30FAD94FC006}"/>
              </a:ext>
            </a:extLst>
          </p:cNvPr>
          <p:cNvSpPr txBox="1">
            <a:spLocks noChangeArrowheads="1"/>
          </p:cNvSpPr>
          <p:nvPr/>
        </p:nvSpPr>
        <p:spPr bwMode="auto">
          <a:xfrm>
            <a:off x="5730618" y="1857483"/>
            <a:ext cx="1741885" cy="461665"/>
          </a:xfrm>
          <a:prstGeom prst="rect">
            <a:avLst/>
          </a:prstGeom>
          <a:noFill/>
          <a:ln>
            <a:noFill/>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itchFamily="34" charset="0"/>
              <a:buNone/>
              <a:tabLst/>
              <a:defRPr/>
            </a:pPr>
            <a:r>
              <a:rPr kumimoji="1" lang="ja-JP" altLang="en-US" sz="2400" b="1" i="0" u="none" strike="noStrike" kern="1200" cap="none" spc="0" normalizeH="0" baseline="0" noProof="0">
                <a:ln>
                  <a:noFill/>
                </a:ln>
                <a:solidFill>
                  <a:srgbClr val="0033CC"/>
                </a:solidFill>
                <a:effectLst/>
                <a:uLnTx/>
                <a:uFillTx/>
                <a:latin typeface="Meiryo UI" pitchFamily="50" charset="-128"/>
                <a:ea typeface="Meiryo UI" pitchFamily="50" charset="-128"/>
                <a:cs typeface="Meiryo UI" pitchFamily="50" charset="-128"/>
              </a:rPr>
              <a:t>「フラット化」</a:t>
            </a:r>
            <a:endParaRPr kumimoji="1" lang="en-US" altLang="ja-JP" sz="2400" b="1" i="0" u="none" strike="noStrike" kern="1200" cap="none" spc="0" normalizeH="0" baseline="0" noProof="0">
              <a:ln>
                <a:noFill/>
              </a:ln>
              <a:solidFill>
                <a:srgbClr val="0033CC"/>
              </a:solidFill>
              <a:effectLst/>
              <a:uLnTx/>
              <a:uFillTx/>
              <a:latin typeface="Meiryo UI" pitchFamily="50" charset="-128"/>
              <a:ea typeface="Meiryo UI" pitchFamily="50" charset="-128"/>
              <a:cs typeface="Meiryo UI" pitchFamily="50" charset="-128"/>
            </a:endParaRPr>
          </a:p>
        </p:txBody>
      </p:sp>
      <p:pic>
        <p:nvPicPr>
          <p:cNvPr id="63" name="図 62">
            <a:extLst>
              <a:ext uri="{FF2B5EF4-FFF2-40B4-BE49-F238E27FC236}">
                <a16:creationId xmlns:a16="http://schemas.microsoft.com/office/drawing/2014/main" id="{D1046417-2361-4564-BDCA-B0E3FCCCC227}"/>
              </a:ext>
            </a:extLst>
          </p:cNvPr>
          <p:cNvPicPr>
            <a:picLocks noChangeAspect="1"/>
          </p:cNvPicPr>
          <p:nvPr/>
        </p:nvPicPr>
        <p:blipFill>
          <a:blip r:embed="rId5"/>
          <a:stretch>
            <a:fillRect/>
          </a:stretch>
        </p:blipFill>
        <p:spPr>
          <a:xfrm>
            <a:off x="10908321" y="2706134"/>
            <a:ext cx="1076100" cy="1324431"/>
          </a:xfrm>
          <a:prstGeom prst="rect">
            <a:avLst/>
          </a:prstGeom>
          <a:ln w="19050">
            <a:solidFill>
              <a:schemeClr val="tx1">
                <a:lumMod val="50000"/>
                <a:lumOff val="50000"/>
              </a:schemeClr>
            </a:solidFill>
          </a:ln>
        </p:spPr>
      </p:pic>
      <p:sp>
        <p:nvSpPr>
          <p:cNvPr id="64" name="円形吹き出し 82">
            <a:extLst>
              <a:ext uri="{FF2B5EF4-FFF2-40B4-BE49-F238E27FC236}">
                <a16:creationId xmlns:a16="http://schemas.microsoft.com/office/drawing/2014/main" id="{AB7EE607-4945-42A2-BEBC-ADE0EFEF9B87}"/>
              </a:ext>
            </a:extLst>
          </p:cNvPr>
          <p:cNvSpPr/>
          <p:nvPr/>
        </p:nvSpPr>
        <p:spPr>
          <a:xfrm>
            <a:off x="9691583" y="1325732"/>
            <a:ext cx="1877377" cy="980343"/>
          </a:xfrm>
          <a:prstGeom prst="wedgeEllipseCallout">
            <a:avLst>
              <a:gd name="adj1" fmla="val 37175"/>
              <a:gd name="adj2" fmla="val 712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Arial"/>
                <a:ea typeface="ＭＳ Ｐゴシック" panose="020B0600070205080204" pitchFamily="50" charset="-128"/>
                <a:cs typeface="+mn-cs"/>
              </a:rPr>
              <a:t>それぞれの</a:t>
            </a:r>
            <a:endParaRPr kumimoji="1" lang="en-US" altLang="ja-JP" sz="1400" b="0" i="0" u="none" strike="noStrike" kern="1200" cap="none" spc="0" normalizeH="0" baseline="0" noProof="0">
              <a:ln>
                <a:noFill/>
              </a:ln>
              <a:solidFill>
                <a:srgbClr val="000000"/>
              </a:solidFill>
              <a:effectLst/>
              <a:uLnTx/>
              <a:uFillTx/>
              <a:latin typeface="Arial"/>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Arial"/>
                <a:ea typeface="ＭＳ Ｐゴシック" panose="020B0600070205080204" pitchFamily="50" charset="-128"/>
                <a:cs typeface="+mn-cs"/>
              </a:rPr>
              <a:t>ポストでモデルを作ります！</a:t>
            </a:r>
            <a:endParaRPr kumimoji="1" lang="en-US" altLang="ja-JP" sz="1400" b="0" i="0" u="none" strike="noStrike" kern="1200" cap="none" spc="0" normalizeH="0" baseline="0" noProof="0">
              <a:ln>
                <a:noFill/>
              </a:ln>
              <a:solidFill>
                <a:srgbClr val="000000"/>
              </a:solidFill>
              <a:effectLst/>
              <a:uLnTx/>
              <a:uFillTx/>
              <a:latin typeface="Arial"/>
              <a:ea typeface="ＭＳ Ｐゴシック" panose="020B0600070205080204" pitchFamily="50" charset="-128"/>
              <a:cs typeface="+mn-cs"/>
            </a:endParaRPr>
          </a:p>
        </p:txBody>
      </p:sp>
      <p:sp>
        <p:nvSpPr>
          <p:cNvPr id="65" name="Shape 219">
            <a:extLst>
              <a:ext uri="{FF2B5EF4-FFF2-40B4-BE49-F238E27FC236}">
                <a16:creationId xmlns:a16="http://schemas.microsoft.com/office/drawing/2014/main" id="{709B33C8-54C2-445D-A8AB-9F7160C494A3}"/>
              </a:ext>
            </a:extLst>
          </p:cNvPr>
          <p:cNvSpPr txBox="1"/>
          <p:nvPr/>
        </p:nvSpPr>
        <p:spPr>
          <a:xfrm>
            <a:off x="450640" y="165678"/>
            <a:ext cx="3748946" cy="465497"/>
          </a:xfrm>
          <a:prstGeom prst="rect">
            <a:avLst/>
          </a:prstGeom>
          <a:noFill/>
          <a:ln>
            <a:noFill/>
          </a:ln>
        </p:spPr>
        <p:txBody>
          <a:bodyPr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ja-JP" altLang="en-US" sz="2000" b="0" i="0" u="none" strike="noStrike" kern="0" cap="none" spc="0" normalizeH="0" baseline="0" noProof="0">
                <a:ln>
                  <a:noFill/>
                </a:ln>
                <a:solidFill>
                  <a:srgbClr val="3BA3AB"/>
                </a:solidFill>
                <a:effectLst/>
                <a:uLnTx/>
                <a:uFillTx/>
                <a:latin typeface="Meiryo UI" panose="020B0604030504040204" pitchFamily="50" charset="-128"/>
                <a:ea typeface="Meiryo UI" panose="020B0604030504040204" pitchFamily="50" charset="-128"/>
                <a:cs typeface="Calibri"/>
                <a:sym typeface="Calibri"/>
                <a:rtl val="0"/>
              </a:rPr>
              <a:t>＜ソリューション骨子＞　　</a:t>
            </a:r>
            <a:r>
              <a:rPr kumimoji="0" lang="ja-JP" altLang="en-US" sz="2000" b="0" i="0" u="none" strike="noStrike" kern="0" cap="none" spc="0" normalizeH="0" baseline="0" noProof="0">
                <a:ln>
                  <a:noFill/>
                </a:ln>
                <a:solidFill>
                  <a:srgbClr val="3BA3AB"/>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　</a:t>
            </a:r>
            <a:endParaRPr kumimoji="0" lang="en-US" altLang="ja-JP" sz="2000" b="0" i="0" u="none" strike="noStrike" kern="1200" cap="none" spc="0" normalizeH="0" baseline="0" noProof="0">
              <a:ln>
                <a:noFill/>
              </a:ln>
              <a:solidFill>
                <a:srgbClr val="4CB8C1"/>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US" sz="2400" b="1" i="0" u="none" strike="noStrike" kern="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Calibri"/>
              <a:sym typeface="Calibri"/>
              <a:rtl val="0"/>
            </a:endParaRPr>
          </a:p>
        </p:txBody>
      </p:sp>
      <p:sp>
        <p:nvSpPr>
          <p:cNvPr id="66" name="テキスト ボックス 65">
            <a:extLst>
              <a:ext uri="{FF2B5EF4-FFF2-40B4-BE49-F238E27FC236}">
                <a16:creationId xmlns:a16="http://schemas.microsoft.com/office/drawing/2014/main" id="{FBE95525-3BA8-4B42-AB6B-E1E482313CB6}"/>
              </a:ext>
            </a:extLst>
          </p:cNvPr>
          <p:cNvSpPr txBox="1"/>
          <p:nvPr/>
        </p:nvSpPr>
        <p:spPr>
          <a:xfrm>
            <a:off x="450640" y="710028"/>
            <a:ext cx="10741234" cy="423193"/>
          </a:xfrm>
          <a:prstGeom prst="rect">
            <a:avLst/>
          </a:prstGeom>
          <a:noFill/>
        </p:spPr>
        <p:txBody>
          <a:bodyPr wrap="square" rtlCol="0">
            <a:noAutofit/>
          </a:bodyPr>
          <a:lstStyle/>
          <a:p>
            <a:pPr marL="342900" marR="0" lvl="0" indent="-342900" algn="l" defTabSz="6858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rPr>
              <a:t>複線型キャリア構築を軸に組織のフラット化と従業員満足度の向上を戦略的に実現させていきます</a:t>
            </a:r>
            <a:endPar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67" name="テキスト ボックス 66">
            <a:extLst>
              <a:ext uri="{FF2B5EF4-FFF2-40B4-BE49-F238E27FC236}">
                <a16:creationId xmlns:a16="http://schemas.microsoft.com/office/drawing/2014/main" id="{CB7448C7-312F-43B6-BEC6-AB80181E04A1}"/>
              </a:ext>
            </a:extLst>
          </p:cNvPr>
          <p:cNvSpPr txBox="1"/>
          <p:nvPr/>
        </p:nvSpPr>
        <p:spPr>
          <a:xfrm>
            <a:off x="1378229" y="5883839"/>
            <a:ext cx="9117640" cy="719818"/>
          </a:xfrm>
          <a:prstGeom prst="rect">
            <a:avLst/>
          </a:prstGeom>
          <a:solidFill>
            <a:srgbClr val="68B0C4">
              <a:lumMod val="20000"/>
              <a:lumOff val="80000"/>
            </a:srgbClr>
          </a:solidFill>
        </p:spPr>
        <p:txBody>
          <a:bodyPr wrap="square" lIns="0" rIns="0" rtlCol="0" anchor="ctr">
            <a:noAutofit/>
          </a:bodyPr>
          <a:lstStyle/>
          <a:p>
            <a:pPr marL="0" marR="0" lvl="0" indent="0" algn="ctr" defTabSz="228600" rtl="0" eaLnBrk="1" fontAlgn="auto" latinLnBrk="0" hangingPunct="1">
              <a:lnSpc>
                <a:spcPct val="110000"/>
              </a:lnSpc>
              <a:spcBef>
                <a:spcPts val="200"/>
              </a:spcBef>
              <a:spcAft>
                <a:spcPts val="0"/>
              </a:spcAft>
              <a:buClrTx/>
              <a:buSzTx/>
              <a:buFontTx/>
              <a:buNone/>
              <a:tabLst/>
              <a:defRPr/>
            </a:pPr>
            <a:r>
              <a:rPr kumimoji="0" lang="ja-JP" altLang="en-US" sz="2400" b="0" i="0" u="none" strike="noStrike" kern="0" cap="none" spc="0" normalizeH="0" baseline="0" noProof="0">
                <a:ln>
                  <a:noFill/>
                </a:ln>
                <a:solidFill>
                  <a:srgbClr val="161717"/>
                </a:solidFill>
                <a:effectLst/>
                <a:uLnTx/>
                <a:uFillTx/>
                <a:latin typeface="Meiryo UI"/>
                <a:ea typeface="Meiryo UI"/>
                <a:cs typeface="+mn-cs"/>
              </a:rPr>
              <a:t>機動的な組織と従業員満足度の高い組織創りを両立させます</a:t>
            </a:r>
            <a:endParaRPr kumimoji="0" lang="en-US" altLang="ja-JP" sz="2400" b="0" i="0" u="none" strike="noStrike" kern="0" cap="none" spc="0" normalizeH="0" baseline="0" noProof="0">
              <a:ln>
                <a:noFill/>
              </a:ln>
              <a:solidFill>
                <a:srgbClr val="161717"/>
              </a:solidFill>
              <a:effectLst/>
              <a:uLnTx/>
              <a:uFillTx/>
              <a:latin typeface="Meiryo UI"/>
              <a:ea typeface="Meiryo UI"/>
              <a:cs typeface="+mn-cs"/>
            </a:endParaRPr>
          </a:p>
        </p:txBody>
      </p:sp>
      <p:pic>
        <p:nvPicPr>
          <p:cNvPr id="70" name="図 69">
            <a:extLst>
              <a:ext uri="{FF2B5EF4-FFF2-40B4-BE49-F238E27FC236}">
                <a16:creationId xmlns:a16="http://schemas.microsoft.com/office/drawing/2014/main" id="{ECC212F4-7F5D-4FB7-B456-B63ECD2FD51C}"/>
              </a:ext>
            </a:extLst>
          </p:cNvPr>
          <p:cNvPicPr>
            <a:picLocks noChangeAspect="1"/>
          </p:cNvPicPr>
          <p:nvPr/>
        </p:nvPicPr>
        <p:blipFill>
          <a:blip r:embed="rId6"/>
          <a:stretch>
            <a:fillRect/>
          </a:stretch>
        </p:blipFill>
        <p:spPr>
          <a:xfrm>
            <a:off x="7513280" y="1850701"/>
            <a:ext cx="590840" cy="533591"/>
          </a:xfrm>
          <a:prstGeom prst="rect">
            <a:avLst/>
          </a:prstGeom>
        </p:spPr>
      </p:pic>
      <p:pic>
        <p:nvPicPr>
          <p:cNvPr id="71" name="図 70">
            <a:extLst>
              <a:ext uri="{FF2B5EF4-FFF2-40B4-BE49-F238E27FC236}">
                <a16:creationId xmlns:a16="http://schemas.microsoft.com/office/drawing/2014/main" id="{862D88B7-0F4C-4512-8387-60DE23771B7C}"/>
              </a:ext>
            </a:extLst>
          </p:cNvPr>
          <p:cNvPicPr>
            <a:picLocks noChangeAspect="1"/>
          </p:cNvPicPr>
          <p:nvPr/>
        </p:nvPicPr>
        <p:blipFill>
          <a:blip r:embed="rId5"/>
          <a:stretch>
            <a:fillRect/>
          </a:stretch>
        </p:blipFill>
        <p:spPr>
          <a:xfrm>
            <a:off x="10189259" y="3051689"/>
            <a:ext cx="1076100" cy="1324431"/>
          </a:xfrm>
          <a:prstGeom prst="rect">
            <a:avLst/>
          </a:prstGeom>
          <a:ln w="19050">
            <a:solidFill>
              <a:schemeClr val="tx1">
                <a:lumMod val="50000"/>
                <a:lumOff val="50000"/>
              </a:schemeClr>
            </a:solidFill>
          </a:ln>
        </p:spPr>
      </p:pic>
      <p:pic>
        <p:nvPicPr>
          <p:cNvPr id="72" name="図 71">
            <a:extLst>
              <a:ext uri="{FF2B5EF4-FFF2-40B4-BE49-F238E27FC236}">
                <a16:creationId xmlns:a16="http://schemas.microsoft.com/office/drawing/2014/main" id="{24E0323E-11FD-486B-AA0E-DD0C0C9D7E4B}"/>
              </a:ext>
            </a:extLst>
          </p:cNvPr>
          <p:cNvPicPr>
            <a:picLocks noChangeAspect="1"/>
          </p:cNvPicPr>
          <p:nvPr/>
        </p:nvPicPr>
        <p:blipFill>
          <a:blip r:embed="rId5"/>
          <a:stretch>
            <a:fillRect/>
          </a:stretch>
        </p:blipFill>
        <p:spPr>
          <a:xfrm>
            <a:off x="9554172" y="3376837"/>
            <a:ext cx="1076100" cy="1324431"/>
          </a:xfrm>
          <a:prstGeom prst="rect">
            <a:avLst/>
          </a:prstGeom>
          <a:ln w="19050">
            <a:solidFill>
              <a:schemeClr val="tx1">
                <a:lumMod val="50000"/>
                <a:lumOff val="50000"/>
              </a:schemeClr>
            </a:solidFill>
          </a:ln>
        </p:spPr>
      </p:pic>
      <p:sp>
        <p:nvSpPr>
          <p:cNvPr id="73" name="TextBox 16">
            <a:extLst>
              <a:ext uri="{FF2B5EF4-FFF2-40B4-BE49-F238E27FC236}">
                <a16:creationId xmlns:a16="http://schemas.microsoft.com/office/drawing/2014/main" id="{67B6F469-519B-4532-A0B6-2EBE680F1614}"/>
              </a:ext>
            </a:extLst>
          </p:cNvPr>
          <p:cNvSpPr txBox="1">
            <a:spLocks noChangeArrowheads="1"/>
          </p:cNvSpPr>
          <p:nvPr/>
        </p:nvSpPr>
        <p:spPr bwMode="auto">
          <a:xfrm>
            <a:off x="9382789" y="4856644"/>
            <a:ext cx="1418865" cy="230832"/>
          </a:xfrm>
          <a:prstGeom prst="rect">
            <a:avLst/>
          </a:prstGeom>
          <a:no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itchFamily="34" charset="0"/>
              <a:buNone/>
              <a:tabLst/>
              <a:defRPr/>
            </a:pPr>
            <a:r>
              <a:rPr kumimoji="1" lang="ja-JP" altLang="en-US" sz="9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マネジメント型モデル</a:t>
            </a:r>
            <a:endParaRPr kumimoji="1" lang="en-US" altLang="ja-JP" sz="9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endParaRPr>
          </a:p>
        </p:txBody>
      </p:sp>
      <p:sp>
        <p:nvSpPr>
          <p:cNvPr id="75" name="TextBox 16">
            <a:extLst>
              <a:ext uri="{FF2B5EF4-FFF2-40B4-BE49-F238E27FC236}">
                <a16:creationId xmlns:a16="http://schemas.microsoft.com/office/drawing/2014/main" id="{5C86CE7D-775E-4509-844C-A68FCEF11C49}"/>
              </a:ext>
            </a:extLst>
          </p:cNvPr>
          <p:cNvSpPr txBox="1">
            <a:spLocks noChangeArrowheads="1"/>
          </p:cNvSpPr>
          <p:nvPr/>
        </p:nvSpPr>
        <p:spPr bwMode="auto">
          <a:xfrm>
            <a:off x="10385191" y="4528400"/>
            <a:ext cx="1418865" cy="230832"/>
          </a:xfrm>
          <a:prstGeom prst="rect">
            <a:avLst/>
          </a:prstGeom>
          <a:no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itchFamily="34" charset="0"/>
              <a:buNone/>
              <a:tabLst/>
              <a:defRPr/>
            </a:pPr>
            <a:r>
              <a:rPr kumimoji="1" lang="ja-JP" altLang="en-US" sz="9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専門職型モデル</a:t>
            </a:r>
            <a:endParaRPr kumimoji="1" lang="en-US" altLang="ja-JP" sz="9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endParaRPr>
          </a:p>
        </p:txBody>
      </p:sp>
      <p:sp>
        <p:nvSpPr>
          <p:cNvPr id="76" name="TextBox 16">
            <a:extLst>
              <a:ext uri="{FF2B5EF4-FFF2-40B4-BE49-F238E27FC236}">
                <a16:creationId xmlns:a16="http://schemas.microsoft.com/office/drawing/2014/main" id="{F8EB6E04-95F0-429B-BE54-A0FF62EC8526}"/>
              </a:ext>
            </a:extLst>
          </p:cNvPr>
          <p:cNvSpPr txBox="1">
            <a:spLocks noChangeArrowheads="1"/>
          </p:cNvSpPr>
          <p:nvPr/>
        </p:nvSpPr>
        <p:spPr bwMode="auto">
          <a:xfrm>
            <a:off x="10938471" y="4129741"/>
            <a:ext cx="1418865" cy="230832"/>
          </a:xfrm>
          <a:prstGeom prst="rect">
            <a:avLst/>
          </a:prstGeom>
          <a:no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itchFamily="34" charset="0"/>
              <a:buNone/>
              <a:tabLst/>
              <a:defRPr/>
            </a:pPr>
            <a:r>
              <a:rPr kumimoji="1" lang="ja-JP" altLang="en-US" sz="9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その他</a:t>
            </a:r>
            <a:endParaRPr kumimoji="1" lang="en-US" altLang="ja-JP" sz="9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endParaRPr>
          </a:p>
        </p:txBody>
      </p:sp>
      <p:sp>
        <p:nvSpPr>
          <p:cNvPr id="68" name="フッター プレースホルダー 67">
            <a:extLst>
              <a:ext uri="{FF2B5EF4-FFF2-40B4-BE49-F238E27FC236}">
                <a16:creationId xmlns:a16="http://schemas.microsoft.com/office/drawing/2014/main" id="{0CAA823F-6167-4D72-0B80-EA3DEB2790C7}"/>
              </a:ext>
            </a:extLst>
          </p:cNvPr>
          <p:cNvSpPr>
            <a:spLocks noGrp="1"/>
          </p:cNvSpPr>
          <p:nvPr>
            <p:ph type="ftr" idx="11"/>
          </p:nvPr>
        </p:nvSpPr>
        <p:spPr>
          <a:xfrm>
            <a:off x="4165600" y="6506830"/>
            <a:ext cx="3860800" cy="365125"/>
          </a:xfrm>
        </p:spPr>
        <p:txBody>
          <a:bodyPr/>
          <a:lstStyle/>
          <a:p>
            <a:r>
              <a:rPr lang="en-US" dirty="0"/>
              <a:t>Copyright©️ 2023 HRD, Inc. All Rights Reserved. Strictly Confidential.</a:t>
            </a:r>
          </a:p>
        </p:txBody>
      </p:sp>
    </p:spTree>
    <p:extLst>
      <p:ext uri="{BB962C8B-B14F-4D97-AF65-F5344CB8AC3E}">
        <p14:creationId xmlns:p14="http://schemas.microsoft.com/office/powerpoint/2010/main" val="3321760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A82FFE3-AC38-415A-BB33-BCF7C3D430D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831" b="0" i="0" u="none" strike="noStrike" kern="0" cap="none" spc="0" normalizeH="0" baseline="0" noProof="0" dirty="0">
                <a:ln>
                  <a:noFill/>
                </a:ln>
                <a:solidFill>
                  <a:srgbClr val="888888"/>
                </a:solidFill>
                <a:effectLst/>
                <a:uLnTx/>
                <a:uFillTx/>
                <a:latin typeface="Calibri"/>
                <a:ea typeface="Calibri"/>
                <a:cs typeface="Calibri"/>
                <a:sym typeface="Calibri"/>
                <a:rtl val="0"/>
              </a:rPr>
              <a:pPr marL="0" marR="0" lvl="0" indent="0" algn="r" defTabSz="914400" rtl="0" eaLnBrk="1" fontAlgn="auto" latinLnBrk="0" hangingPunct="1">
                <a:lnSpc>
                  <a:spcPct val="100000"/>
                </a:lnSpc>
                <a:spcBef>
                  <a:spcPts val="0"/>
                </a:spcBef>
                <a:spcAft>
                  <a:spcPts val="0"/>
                </a:spcAft>
                <a:buClrTx/>
                <a:buSzPct val="25000"/>
                <a:buFontTx/>
                <a:buNone/>
                <a:tabLst/>
                <a:defRPr/>
              </a:pPr>
              <a:t>39</a:t>
            </a:fld>
            <a:endParaRPr kumimoji="0" lang="en-US" sz="831" b="0" i="0" u="none" strike="noStrike" kern="0" cap="none" spc="0" normalizeH="0" baseline="0" noProof="0" dirty="0">
              <a:ln>
                <a:noFill/>
              </a:ln>
              <a:solidFill>
                <a:srgbClr val="888888"/>
              </a:solidFill>
              <a:effectLst/>
              <a:uLnTx/>
              <a:uFillTx/>
              <a:latin typeface="Calibri"/>
              <a:ea typeface="Calibri"/>
              <a:cs typeface="Calibri"/>
              <a:sym typeface="Calibri"/>
              <a:rtl val="0"/>
            </a:endParaRPr>
          </a:p>
        </p:txBody>
      </p:sp>
      <p:sp>
        <p:nvSpPr>
          <p:cNvPr id="26" name="テキスト ボックス 25">
            <a:extLst>
              <a:ext uri="{FF2B5EF4-FFF2-40B4-BE49-F238E27FC236}">
                <a16:creationId xmlns:a16="http://schemas.microsoft.com/office/drawing/2014/main" id="{B13926D2-84B6-486B-A902-0BEDC9456703}"/>
              </a:ext>
            </a:extLst>
          </p:cNvPr>
          <p:cNvSpPr txBox="1"/>
          <p:nvPr/>
        </p:nvSpPr>
        <p:spPr>
          <a:xfrm>
            <a:off x="1019176" y="870960"/>
            <a:ext cx="10887074" cy="70788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貴社のご検討状況に基づき</a:t>
            </a:r>
            <a:r>
              <a:rPr kumimoji="1" lang="ja-JP" altLang="en-US" sz="2000" b="1"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tl val="0"/>
              </a:rPr>
              <a:t>スモールスタート</a:t>
            </a:r>
            <a:r>
              <a:rPr kumimoji="1" lang="ja-JP" altLang="en-US"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と</a:t>
            </a:r>
            <a:r>
              <a:rPr kumimoji="1" lang="ja-JP" altLang="en-US" sz="2000" b="1"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tl val="0"/>
              </a:rPr>
              <a:t>本格導入</a:t>
            </a:r>
            <a:r>
              <a:rPr kumimoji="1" lang="ja-JP" altLang="en-US"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の</a:t>
            </a:r>
            <a:r>
              <a:rPr kumimoji="1" lang="en-US" altLang="ja-JP" sz="2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2</a:t>
            </a:r>
            <a:r>
              <a:rPr kumimoji="1" lang="ja-JP" altLang="en-US"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つのアプローチを検討します</a:t>
            </a:r>
            <a:endParaRPr kumimoji="1" lang="en-US" altLang="ja-JP"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32" name="AutoShape 61">
            <a:extLst>
              <a:ext uri="{FF2B5EF4-FFF2-40B4-BE49-F238E27FC236}">
                <a16:creationId xmlns:a16="http://schemas.microsoft.com/office/drawing/2014/main" id="{759BAEBB-EF36-46A3-A26B-A068FD5ED1C1}"/>
              </a:ext>
            </a:extLst>
          </p:cNvPr>
          <p:cNvSpPr/>
          <p:nvPr/>
        </p:nvSpPr>
        <p:spPr>
          <a:xfrm>
            <a:off x="1354127" y="1507054"/>
            <a:ext cx="4877753" cy="409907"/>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A9D18E"/>
          </a:solidFill>
          <a:ln w="28575" cap="flat">
            <a:solidFill>
              <a:srgbClr val="FFFFFF"/>
            </a:solidFill>
            <a:prstDash val="solid"/>
            <a:miter/>
          </a:ln>
          <a:effectLst>
            <a:outerShdw dist="38096" dir="2700000" algn="tl">
              <a:srgbClr val="000000">
                <a:alpha val="40000"/>
              </a:srgbClr>
            </a:outerShdw>
          </a:effectLst>
        </p:spPr>
        <p:txBody>
          <a:bodyPr vert="horz" wrap="none" lIns="49845" tIns="49845" rIns="49845" bIns="49845"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000" b="1" i="0" u="none" strike="noStrike" kern="0" cap="none" spc="0" normalizeH="0" baseline="0" noProof="0">
                <a:ln>
                  <a:noFill/>
                </a:ln>
                <a:solidFill>
                  <a:srgbClr val="FFFFFF"/>
                </a:solidFill>
                <a:effectLst/>
                <a:uLnTx/>
                <a:uFillTx/>
                <a:latin typeface="Meiryo UI" pitchFamily="50"/>
                <a:ea typeface="Meiryo UI" pitchFamily="50"/>
                <a:cs typeface="Meiryo UI" pitchFamily="50"/>
                <a:sym typeface="Arial"/>
                <a:rtl val="0"/>
              </a:rPr>
              <a:t>スモールスタート</a:t>
            </a:r>
            <a:endParaRPr kumimoji="0" lang="en-US" sz="2000" b="1" i="0" u="none" strike="noStrike" kern="0" cap="none" spc="0" normalizeH="0" baseline="0" noProof="0">
              <a:ln>
                <a:noFill/>
              </a:ln>
              <a:solidFill>
                <a:srgbClr val="FFFFFF"/>
              </a:solidFill>
              <a:effectLst/>
              <a:uLnTx/>
              <a:uFillTx/>
              <a:latin typeface="Meiryo UI" pitchFamily="50"/>
              <a:ea typeface="Meiryo UI" pitchFamily="50"/>
              <a:cs typeface="Meiryo UI" pitchFamily="50"/>
              <a:sym typeface="Arial"/>
              <a:rtl val="0"/>
            </a:endParaRPr>
          </a:p>
        </p:txBody>
      </p:sp>
      <p:sp>
        <p:nvSpPr>
          <p:cNvPr id="34" name="TextBox 16">
            <a:extLst>
              <a:ext uri="{FF2B5EF4-FFF2-40B4-BE49-F238E27FC236}">
                <a16:creationId xmlns:a16="http://schemas.microsoft.com/office/drawing/2014/main" id="{8DA3A702-2219-4922-B73A-91BE2D74AF5D}"/>
              </a:ext>
            </a:extLst>
          </p:cNvPr>
          <p:cNvSpPr txBox="1">
            <a:spLocks noChangeArrowheads="1"/>
          </p:cNvSpPr>
          <p:nvPr/>
        </p:nvSpPr>
        <p:spPr bwMode="auto">
          <a:xfrm>
            <a:off x="107743" y="3874890"/>
            <a:ext cx="11521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ja-JP" altLang="en-US" sz="2000" b="1" i="0" u="sng" strike="noStrike" kern="0" cap="none" spc="0" normalizeH="0" baseline="0" noProof="0">
                <a:ln>
                  <a:noFill/>
                </a:ln>
                <a:solidFill>
                  <a:srgbClr val="000000"/>
                </a:solidFill>
                <a:effectLst/>
                <a:uLnTx/>
                <a:uFillTx/>
                <a:latin typeface="Meiryo UI" pitchFamily="50" charset="-128"/>
                <a:ea typeface="Meiryo UI" pitchFamily="50" charset="-128"/>
                <a:cs typeface="Meiryo UI" pitchFamily="50" charset="-128"/>
                <a:sym typeface="Arial"/>
                <a:rtl val="0"/>
              </a:rPr>
              <a:t>提案の概要</a:t>
            </a:r>
            <a:endParaRPr kumimoji="0" lang="en-US" altLang="ja-JP" sz="2000" b="1" i="0" u="sng" strike="noStrike" kern="0" cap="none" spc="0" normalizeH="0" baseline="0" noProof="0">
              <a:ln>
                <a:noFill/>
              </a:ln>
              <a:solidFill>
                <a:srgbClr val="000000"/>
              </a:solidFill>
              <a:effectLst/>
              <a:uLnTx/>
              <a:uFillTx/>
              <a:latin typeface="Meiryo UI" pitchFamily="50" charset="-128"/>
              <a:ea typeface="Meiryo UI" pitchFamily="50" charset="-128"/>
              <a:cs typeface="Meiryo UI" pitchFamily="50" charset="-128"/>
              <a:sym typeface="Arial"/>
              <a:rtl val="0"/>
            </a:endParaRPr>
          </a:p>
        </p:txBody>
      </p:sp>
      <p:sp>
        <p:nvSpPr>
          <p:cNvPr id="44" name="正方形/長方形 43">
            <a:extLst>
              <a:ext uri="{FF2B5EF4-FFF2-40B4-BE49-F238E27FC236}">
                <a16:creationId xmlns:a16="http://schemas.microsoft.com/office/drawing/2014/main" id="{02081228-292F-48F3-BE9C-B2A53E808973}"/>
              </a:ext>
            </a:extLst>
          </p:cNvPr>
          <p:cNvSpPr/>
          <p:nvPr/>
        </p:nvSpPr>
        <p:spPr>
          <a:xfrm>
            <a:off x="1286186" y="2907468"/>
            <a:ext cx="4877753" cy="332188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人材群の見える化</a:t>
            </a:r>
            <a:endParaRPr kumimoji="1" lang="en-US" altLang="ja-JP" sz="2000" b="1"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キーポジションのモデル設計</a:t>
            </a: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対象となるマネジャー層に対するアセスメント実施</a:t>
            </a: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複線型キャリア設計においてキーとなるパフォーマンスモデル設計（専門職モデルやマネジメント型モデルなど）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28" name="正方形/長方形 27">
            <a:extLst>
              <a:ext uri="{FF2B5EF4-FFF2-40B4-BE49-F238E27FC236}">
                <a16:creationId xmlns:a16="http://schemas.microsoft.com/office/drawing/2014/main" id="{154287A3-865D-4A56-B36B-1F20B39D71A5}"/>
              </a:ext>
            </a:extLst>
          </p:cNvPr>
          <p:cNvSpPr/>
          <p:nvPr/>
        </p:nvSpPr>
        <p:spPr>
          <a:xfrm>
            <a:off x="6366666" y="2891548"/>
            <a:ext cx="5318515" cy="333780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キャリアパスに基づいた配置・</a:t>
            </a:r>
            <a:endParaRPr kumimoji="1" lang="en-US" altLang="ja-JP" sz="2000" b="1"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ミドルマネジャーの強化</a:t>
            </a:r>
            <a:endParaRPr kumimoji="1" lang="en-US" altLang="ja-JP" sz="2000" b="1"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設計されたモデルと候補者人材のジョブマッチ％の算出</a:t>
            </a: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適材配置への本格活用</a:t>
            </a: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新組織構造への適応を促すミドルマネジャー強化施策</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29" name="AutoShape 61">
            <a:extLst>
              <a:ext uri="{FF2B5EF4-FFF2-40B4-BE49-F238E27FC236}">
                <a16:creationId xmlns:a16="http://schemas.microsoft.com/office/drawing/2014/main" id="{481E1331-6133-4547-B5BB-70F915F5EC40}"/>
              </a:ext>
            </a:extLst>
          </p:cNvPr>
          <p:cNvSpPr/>
          <p:nvPr/>
        </p:nvSpPr>
        <p:spPr>
          <a:xfrm>
            <a:off x="6366666" y="1528599"/>
            <a:ext cx="5229224" cy="409907"/>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A9D18E"/>
          </a:solidFill>
          <a:ln w="28575" cap="flat">
            <a:solidFill>
              <a:srgbClr val="FFFFFF"/>
            </a:solidFill>
            <a:prstDash val="solid"/>
            <a:miter/>
          </a:ln>
          <a:effectLst>
            <a:outerShdw dist="38096" dir="2700000" algn="tl">
              <a:srgbClr val="000000">
                <a:alpha val="40000"/>
              </a:srgbClr>
            </a:outerShdw>
          </a:effectLst>
        </p:spPr>
        <p:txBody>
          <a:bodyPr vert="horz" wrap="none" lIns="49845" tIns="49845" rIns="49845" bIns="49845"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000" b="1" i="0" u="none" strike="noStrike" kern="0" cap="none" spc="0" normalizeH="0" baseline="0" noProof="0">
                <a:ln>
                  <a:noFill/>
                </a:ln>
                <a:solidFill>
                  <a:srgbClr val="FFFFFF"/>
                </a:solidFill>
                <a:effectLst/>
                <a:uLnTx/>
                <a:uFillTx/>
                <a:latin typeface="Meiryo UI" pitchFamily="50"/>
                <a:ea typeface="Meiryo UI" pitchFamily="50"/>
                <a:cs typeface="Meiryo UI" pitchFamily="50"/>
                <a:sym typeface="Arial"/>
                <a:rtl val="0"/>
              </a:rPr>
              <a:t>本格導入</a:t>
            </a:r>
            <a:endParaRPr kumimoji="0" lang="en-US" sz="2000" b="1" i="0" u="none" strike="noStrike" kern="0" cap="none" spc="0" normalizeH="0" baseline="0" noProof="0">
              <a:ln>
                <a:noFill/>
              </a:ln>
              <a:solidFill>
                <a:srgbClr val="FFFFFF"/>
              </a:solidFill>
              <a:effectLst/>
              <a:uLnTx/>
              <a:uFillTx/>
              <a:latin typeface="Meiryo UI" pitchFamily="50"/>
              <a:ea typeface="Meiryo UI" pitchFamily="50"/>
              <a:cs typeface="Meiryo UI" pitchFamily="50"/>
              <a:sym typeface="Arial"/>
              <a:rtl val="0"/>
            </a:endParaRPr>
          </a:p>
        </p:txBody>
      </p:sp>
      <p:sp>
        <p:nvSpPr>
          <p:cNvPr id="30" name="テキスト ボックス 25">
            <a:extLst>
              <a:ext uri="{FF2B5EF4-FFF2-40B4-BE49-F238E27FC236}">
                <a16:creationId xmlns:a16="http://schemas.microsoft.com/office/drawing/2014/main" id="{C649EA31-1C4D-4A50-A75C-FDB83EDB5244}"/>
              </a:ext>
            </a:extLst>
          </p:cNvPr>
          <p:cNvSpPr txBox="1">
            <a:spLocks noChangeArrowheads="1"/>
          </p:cNvSpPr>
          <p:nvPr/>
        </p:nvSpPr>
        <p:spPr bwMode="auto">
          <a:xfrm>
            <a:off x="368590" y="93027"/>
            <a:ext cx="85518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57175" marR="0" lvl="0" indent="-257175" algn="l" defTabSz="685800" rtl="0" eaLnBrk="1" fontAlgn="base" latinLnBrk="0" hangingPunct="1">
              <a:lnSpc>
                <a:spcPct val="100000"/>
              </a:lnSpc>
              <a:spcBef>
                <a:spcPts val="900"/>
              </a:spcBef>
              <a:spcAft>
                <a:spcPct val="0"/>
              </a:spcAft>
              <a:buClrTx/>
              <a:buSzTx/>
              <a:buFont typeface="Wingdings" panose="05000000000000000000" pitchFamily="2" charset="2"/>
              <a:buChar char="n"/>
              <a:tabLst/>
              <a:defRPr/>
            </a:pPr>
            <a:r>
              <a:rPr kumimoji="1" lang="ja-JP" altLang="en-US" sz="2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複線型キャリア　導入アプローチ</a:t>
            </a:r>
            <a:endParaRPr kumimoji="1" lang="en-US" altLang="ja-JP" sz="2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6" name="四角形: 角を丸くする 5">
            <a:extLst>
              <a:ext uri="{FF2B5EF4-FFF2-40B4-BE49-F238E27FC236}">
                <a16:creationId xmlns:a16="http://schemas.microsoft.com/office/drawing/2014/main" id="{10B7178C-8D50-42B6-8DAA-20A62BEC3252}"/>
              </a:ext>
            </a:extLst>
          </p:cNvPr>
          <p:cNvSpPr/>
          <p:nvPr/>
        </p:nvSpPr>
        <p:spPr>
          <a:xfrm>
            <a:off x="1457325" y="2143125"/>
            <a:ext cx="4438650" cy="6286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rPr>
              <a:t>導入しやすく効果をイメージできる</a:t>
            </a:r>
          </a:p>
        </p:txBody>
      </p:sp>
      <p:sp>
        <p:nvSpPr>
          <p:cNvPr id="35" name="四角形: 角を丸くする 34">
            <a:extLst>
              <a:ext uri="{FF2B5EF4-FFF2-40B4-BE49-F238E27FC236}">
                <a16:creationId xmlns:a16="http://schemas.microsoft.com/office/drawing/2014/main" id="{F37EF39C-2A9F-4F56-B771-DD70E51E155B}"/>
              </a:ext>
            </a:extLst>
          </p:cNvPr>
          <p:cNvSpPr/>
          <p:nvPr/>
        </p:nvSpPr>
        <p:spPr>
          <a:xfrm>
            <a:off x="6761953" y="2143125"/>
            <a:ext cx="4438650" cy="6286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rPr>
              <a:t>課題解決への高い効果が期待できる</a:t>
            </a:r>
          </a:p>
        </p:txBody>
      </p:sp>
      <p:sp>
        <p:nvSpPr>
          <p:cNvPr id="2" name="フッター プレースホルダー 1">
            <a:extLst>
              <a:ext uri="{FF2B5EF4-FFF2-40B4-BE49-F238E27FC236}">
                <a16:creationId xmlns:a16="http://schemas.microsoft.com/office/drawing/2014/main" id="{D846EA50-66A9-8135-51E9-F470AB0798A9}"/>
              </a:ext>
            </a:extLst>
          </p:cNvPr>
          <p:cNvSpPr>
            <a:spLocks noGrp="1"/>
          </p:cNvSpPr>
          <p:nvPr>
            <p:ph type="ftr" idx="11"/>
          </p:nvPr>
        </p:nvSpPr>
        <p:spPr/>
        <p:txBody>
          <a:bodyPr/>
          <a:lstStyle/>
          <a:p>
            <a:r>
              <a:rPr lang="en-US" dirty="0"/>
              <a:t>Copyright©️ 2023 HRD, Inc. All Rights Reserved. Strictly Confidential.</a:t>
            </a:r>
          </a:p>
        </p:txBody>
      </p:sp>
    </p:spTree>
    <p:extLst>
      <p:ext uri="{BB962C8B-B14F-4D97-AF65-F5344CB8AC3E}">
        <p14:creationId xmlns:p14="http://schemas.microsoft.com/office/powerpoint/2010/main" val="31283610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8" grpId="0" animBg="1"/>
      <p:bldP spid="6"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テキスト ボックス 25">
            <a:extLst>
              <a:ext uri="{FF2B5EF4-FFF2-40B4-BE49-F238E27FC236}">
                <a16:creationId xmlns:a16="http://schemas.microsoft.com/office/drawing/2014/main" id="{498480C4-78C5-4423-A68A-EC39E3282224}"/>
              </a:ext>
            </a:extLst>
          </p:cNvPr>
          <p:cNvSpPr txBox="1">
            <a:spLocks noChangeArrowheads="1"/>
          </p:cNvSpPr>
          <p:nvPr/>
        </p:nvSpPr>
        <p:spPr bwMode="auto">
          <a:xfrm>
            <a:off x="967475" y="241783"/>
            <a:ext cx="6996269"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92881" indent="-192881" defTabSz="514350" fontAlgn="base">
              <a:spcBef>
                <a:spcPts val="675"/>
              </a:spcBef>
              <a:spcAft>
                <a:spcPct val="0"/>
              </a:spcAft>
              <a:buFont typeface="Wingdings" panose="05000000000000000000" pitchFamily="2" charset="2"/>
              <a:buChar char="n"/>
              <a:defRPr/>
            </a:pPr>
            <a:r>
              <a:rPr lang="ja-JP" altLang="en-US" sz="2000" b="1" u="sng">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グランドデザイン：貴社人事戦略に沿った</a:t>
            </a:r>
            <a:r>
              <a:rPr lang="en-US" altLang="ja-JP" sz="2000" b="1" u="sng">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PXT</a:t>
            </a:r>
            <a:r>
              <a:rPr lang="ja-JP" altLang="en-US" sz="2000" b="1" u="sng">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活用計画</a:t>
            </a:r>
            <a:endParaRPr lang="en-US" altLang="ja-JP" sz="2000" b="1" u="sng">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p:txBody>
      </p:sp>
      <p:sp>
        <p:nvSpPr>
          <p:cNvPr id="6" name="正方形/長方形 3">
            <a:extLst>
              <a:ext uri="{FF2B5EF4-FFF2-40B4-BE49-F238E27FC236}">
                <a16:creationId xmlns:a16="http://schemas.microsoft.com/office/drawing/2014/main" id="{239F37D5-6531-42B0-8B29-07F811146B77}"/>
              </a:ext>
            </a:extLst>
          </p:cNvPr>
          <p:cNvSpPr>
            <a:spLocks noChangeArrowheads="1"/>
          </p:cNvSpPr>
          <p:nvPr/>
        </p:nvSpPr>
        <p:spPr bwMode="auto">
          <a:xfrm>
            <a:off x="609666" y="795231"/>
            <a:ext cx="11236664" cy="646331"/>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57175" indent="-257175" defTabSz="685800">
              <a:spcBef>
                <a:spcPct val="0"/>
              </a:spcBef>
              <a:buFont typeface="Wingdings" panose="05000000000000000000" pitchFamily="2" charset="2"/>
              <a:buChar char="l"/>
              <a:defRPr/>
            </a:pPr>
            <a:r>
              <a:rPr kumimoji="0" lang="en-US" altLang="ja-JP" sz="1800" b="1" kern="0" dirty="0">
                <a:solidFill>
                  <a:srgbClr val="000000"/>
                </a:solidFill>
                <a:latin typeface="ＭＳ Ｐゴシック" panose="020B0600070205080204" pitchFamily="50" charset="-128"/>
                <a:ea typeface="ＭＳ Ｐゴシック" panose="020B0600070205080204" pitchFamily="50" charset="-128"/>
                <a:cs typeface="Arial"/>
                <a:sym typeface="Arial"/>
                <a:rtl val="0"/>
              </a:rPr>
              <a:t>PXT</a:t>
            </a:r>
            <a:r>
              <a:rPr kumimoji="0" lang="ja-JP" altLang="en-US" sz="1800" b="1" kern="0" dirty="0">
                <a:solidFill>
                  <a:srgbClr val="000000"/>
                </a:solidFill>
                <a:latin typeface="ＭＳ Ｐゴシック" panose="020B0600070205080204" pitchFamily="50" charset="-128"/>
                <a:ea typeface="ＭＳ Ｐゴシック" panose="020B0600070205080204" pitchFamily="50" charset="-128"/>
                <a:cs typeface="Arial"/>
                <a:sym typeface="Arial"/>
                <a:rtl val="0"/>
              </a:rPr>
              <a:t>は一つの人事課題の解決のみならず、人事戦略に合った人材登用、発掘等の中長期的な活用が可能です。</a:t>
            </a:r>
            <a:endParaRPr kumimoji="0" lang="en-US" altLang="ja-JP" sz="1800" b="1" kern="0" dirty="0">
              <a:solidFill>
                <a:srgbClr val="000000"/>
              </a:solidFill>
              <a:latin typeface="ＭＳ Ｐゴシック" panose="020B0600070205080204" pitchFamily="50" charset="-128"/>
              <a:ea typeface="ＭＳ Ｐゴシック" panose="020B0600070205080204" pitchFamily="50" charset="-128"/>
              <a:cs typeface="Arial"/>
              <a:sym typeface="Arial"/>
              <a:rtl val="0"/>
            </a:endParaRPr>
          </a:p>
          <a:p>
            <a:pPr marL="257175" indent="-257175" defTabSz="685800">
              <a:spcBef>
                <a:spcPct val="0"/>
              </a:spcBef>
              <a:buFont typeface="Wingdings" panose="05000000000000000000" pitchFamily="2" charset="2"/>
              <a:buChar char="l"/>
              <a:defRPr/>
            </a:pPr>
            <a:r>
              <a:rPr kumimoji="0" lang="ja-JP" altLang="en-US" sz="1800" b="1" kern="0" dirty="0">
                <a:solidFill>
                  <a:srgbClr val="000000"/>
                </a:solidFill>
                <a:latin typeface="ＭＳ Ｐゴシック" panose="020B0600070205080204" pitchFamily="50" charset="-128"/>
                <a:ea typeface="ＭＳ Ｐゴシック" panose="020B0600070205080204" pitchFamily="50" charset="-128"/>
                <a:cs typeface="Arial"/>
                <a:sym typeface="Arial"/>
                <a:rtl val="0"/>
              </a:rPr>
              <a:t>貴社における優先度の高い人事戦略テーマとはどういったものでしょうか？</a:t>
            </a:r>
            <a:endParaRPr kumimoji="0" lang="en-US" altLang="ja-JP" sz="1800" b="1" kern="0" dirty="0">
              <a:solidFill>
                <a:srgbClr val="000000"/>
              </a:solidFill>
              <a:latin typeface="ＭＳ Ｐゴシック" panose="020B0600070205080204" pitchFamily="50" charset="-128"/>
              <a:ea typeface="ＭＳ Ｐゴシック" panose="020B0600070205080204" pitchFamily="50" charset="-128"/>
              <a:cs typeface="Arial"/>
              <a:sym typeface="Arial"/>
              <a:rtl val="0"/>
            </a:endParaRPr>
          </a:p>
        </p:txBody>
      </p:sp>
      <p:sp>
        <p:nvSpPr>
          <p:cNvPr id="50" name="正方形/長方形 49">
            <a:extLst>
              <a:ext uri="{FF2B5EF4-FFF2-40B4-BE49-F238E27FC236}">
                <a16:creationId xmlns:a16="http://schemas.microsoft.com/office/drawing/2014/main" id="{002FF583-0512-41E5-BC96-5D104F26BA15}"/>
              </a:ext>
            </a:extLst>
          </p:cNvPr>
          <p:cNvSpPr/>
          <p:nvPr/>
        </p:nvSpPr>
        <p:spPr>
          <a:xfrm>
            <a:off x="5589120" y="5982750"/>
            <a:ext cx="838764" cy="2539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ja-JP" altLang="en-US" sz="1350">
              <a:solidFill>
                <a:srgbClr val="FFFFFF"/>
              </a:solidFill>
              <a:latin typeface="Arial"/>
              <a:ea typeface="ＭＳ Ｐゴシック" panose="020B0600070205080204" pitchFamily="50" charset="-128"/>
              <a:sym typeface="Arial"/>
              <a:rtl val="0"/>
            </a:endParaRPr>
          </a:p>
        </p:txBody>
      </p:sp>
      <p:sp>
        <p:nvSpPr>
          <p:cNvPr id="52" name="TextBox 16">
            <a:extLst>
              <a:ext uri="{FF2B5EF4-FFF2-40B4-BE49-F238E27FC236}">
                <a16:creationId xmlns:a16="http://schemas.microsoft.com/office/drawing/2014/main" id="{087EDD24-2239-48FA-870D-F98432E40C3F}"/>
              </a:ext>
            </a:extLst>
          </p:cNvPr>
          <p:cNvSpPr txBox="1">
            <a:spLocks noChangeArrowheads="1"/>
          </p:cNvSpPr>
          <p:nvPr/>
        </p:nvSpPr>
        <p:spPr bwMode="auto">
          <a:xfrm>
            <a:off x="6494257" y="5923390"/>
            <a:ext cx="52587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685800" fontAlgn="base">
              <a:spcBef>
                <a:spcPct val="0"/>
              </a:spcBef>
              <a:spcAft>
                <a:spcPct val="0"/>
              </a:spcAft>
              <a:defRPr/>
            </a:pPr>
            <a:r>
              <a:rPr kumimoji="0" lang="ja-JP" altLang="en-US" sz="1600" b="1">
                <a:solidFill>
                  <a:srgbClr val="000000"/>
                </a:solidFill>
                <a:latin typeface="ＭＳ Ｐゴシック" panose="020B0600070205080204" pitchFamily="50" charset="-128"/>
                <a:cs typeface="Arial"/>
                <a:sym typeface="Arial" panose="020B0604020202020204" pitchFamily="34" charset="0"/>
                <a:rtl val="0"/>
              </a:rPr>
              <a:t>人事戦略遂行におけるアセスメントの活用度合い・イメージ</a:t>
            </a:r>
            <a:endParaRPr kumimoji="0" lang="en-US" altLang="ja-JP" sz="1600" b="1">
              <a:solidFill>
                <a:srgbClr val="000000"/>
              </a:solidFill>
              <a:latin typeface="ＭＳ Ｐゴシック" panose="020B0600070205080204" pitchFamily="50" charset="-128"/>
              <a:cs typeface="Arial"/>
              <a:sym typeface="Arial" panose="020B0604020202020204" pitchFamily="34" charset="0"/>
              <a:rtl val="0"/>
            </a:endParaRPr>
          </a:p>
        </p:txBody>
      </p:sp>
      <p:grpSp>
        <p:nvGrpSpPr>
          <p:cNvPr id="59" name="グループ化 58">
            <a:extLst>
              <a:ext uri="{FF2B5EF4-FFF2-40B4-BE49-F238E27FC236}">
                <a16:creationId xmlns:a16="http://schemas.microsoft.com/office/drawing/2014/main" id="{FE1C22DA-AF4E-4425-8705-B821B7F799C4}"/>
              </a:ext>
            </a:extLst>
          </p:cNvPr>
          <p:cNvGrpSpPr/>
          <p:nvPr/>
        </p:nvGrpSpPr>
        <p:grpSpPr>
          <a:xfrm>
            <a:off x="626724" y="1936138"/>
            <a:ext cx="11126912" cy="3504036"/>
            <a:chOff x="368590" y="1438516"/>
            <a:chExt cx="11460300" cy="4672048"/>
          </a:xfrm>
        </p:grpSpPr>
        <p:sp>
          <p:nvSpPr>
            <p:cNvPr id="55" name="正方形/長方形 54">
              <a:extLst>
                <a:ext uri="{FF2B5EF4-FFF2-40B4-BE49-F238E27FC236}">
                  <a16:creationId xmlns:a16="http://schemas.microsoft.com/office/drawing/2014/main" id="{9EE67C1A-CBB0-48F2-8AAF-C4CE73A83439}"/>
                </a:ext>
              </a:extLst>
            </p:cNvPr>
            <p:cNvSpPr/>
            <p:nvPr/>
          </p:nvSpPr>
          <p:spPr>
            <a:xfrm>
              <a:off x="8164424" y="4284184"/>
              <a:ext cx="3664466" cy="1400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ja-JP" altLang="en-US" sz="1350">
                <a:solidFill>
                  <a:srgbClr val="FFFFFF"/>
                </a:solidFill>
                <a:latin typeface="Arial"/>
                <a:ea typeface="ＭＳ Ｐゴシック" panose="020B0600070205080204" pitchFamily="50" charset="-128"/>
                <a:sym typeface="Arial"/>
                <a:rtl val="0"/>
              </a:endParaRPr>
            </a:p>
          </p:txBody>
        </p:sp>
        <p:sp>
          <p:nvSpPr>
            <p:cNvPr id="54" name="直角三角形 53">
              <a:extLst>
                <a:ext uri="{FF2B5EF4-FFF2-40B4-BE49-F238E27FC236}">
                  <a16:creationId xmlns:a16="http://schemas.microsoft.com/office/drawing/2014/main" id="{83D9CC5A-61AA-4E13-A9B2-0CC6BF7C3F90}"/>
                </a:ext>
              </a:extLst>
            </p:cNvPr>
            <p:cNvSpPr/>
            <p:nvPr/>
          </p:nvSpPr>
          <p:spPr>
            <a:xfrm flipH="1">
              <a:off x="4499956" y="4294258"/>
              <a:ext cx="3664195" cy="140030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ja-JP" altLang="en-US" sz="1350">
                <a:solidFill>
                  <a:srgbClr val="FFFFFF"/>
                </a:solidFill>
                <a:latin typeface="Arial"/>
                <a:ea typeface="ＭＳ Ｐゴシック" panose="020B0600070205080204" pitchFamily="50" charset="-128"/>
                <a:sym typeface="Arial"/>
                <a:rtl val="0"/>
              </a:endParaRPr>
            </a:p>
          </p:txBody>
        </p:sp>
        <p:sp>
          <p:nvSpPr>
            <p:cNvPr id="44" name="正方形/長方形 43">
              <a:extLst>
                <a:ext uri="{FF2B5EF4-FFF2-40B4-BE49-F238E27FC236}">
                  <a16:creationId xmlns:a16="http://schemas.microsoft.com/office/drawing/2014/main" id="{9FB8A9C1-7B1E-415C-8D52-7E63DF466B45}"/>
                </a:ext>
              </a:extLst>
            </p:cNvPr>
            <p:cNvSpPr/>
            <p:nvPr/>
          </p:nvSpPr>
          <p:spPr>
            <a:xfrm>
              <a:off x="8164424" y="5675456"/>
              <a:ext cx="3664466" cy="4197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ja-JP" altLang="en-US" sz="1350">
                <a:solidFill>
                  <a:srgbClr val="FFFFFF"/>
                </a:solidFill>
                <a:latin typeface="Arial"/>
                <a:ea typeface="ＭＳ Ｐゴシック" panose="020B0600070205080204" pitchFamily="50" charset="-128"/>
                <a:sym typeface="Arial"/>
                <a:rtl val="0"/>
              </a:endParaRPr>
            </a:p>
          </p:txBody>
        </p:sp>
        <p:sp>
          <p:nvSpPr>
            <p:cNvPr id="42" name="正方形/長方形 41">
              <a:extLst>
                <a:ext uri="{FF2B5EF4-FFF2-40B4-BE49-F238E27FC236}">
                  <a16:creationId xmlns:a16="http://schemas.microsoft.com/office/drawing/2014/main" id="{0858A2CC-6501-49F1-8EE6-5232F2452A88}"/>
                </a:ext>
              </a:extLst>
            </p:cNvPr>
            <p:cNvSpPr/>
            <p:nvPr/>
          </p:nvSpPr>
          <p:spPr>
            <a:xfrm>
              <a:off x="4500011" y="5671043"/>
              <a:ext cx="3664466" cy="4197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ja-JP" altLang="en-US" sz="1350">
                <a:solidFill>
                  <a:srgbClr val="FFFFFF"/>
                </a:solidFill>
                <a:latin typeface="Arial"/>
                <a:ea typeface="ＭＳ Ｐゴシック" panose="020B0600070205080204" pitchFamily="50" charset="-128"/>
                <a:sym typeface="Arial"/>
                <a:rtl val="0"/>
              </a:endParaRPr>
            </a:p>
          </p:txBody>
        </p:sp>
        <p:sp>
          <p:nvSpPr>
            <p:cNvPr id="40" name="正方形/長方形 39">
              <a:extLst>
                <a:ext uri="{FF2B5EF4-FFF2-40B4-BE49-F238E27FC236}">
                  <a16:creationId xmlns:a16="http://schemas.microsoft.com/office/drawing/2014/main" id="{937FC7C9-6FBA-4A29-ABCE-753BCBAB5AEB}"/>
                </a:ext>
              </a:extLst>
            </p:cNvPr>
            <p:cNvSpPr/>
            <p:nvPr/>
          </p:nvSpPr>
          <p:spPr>
            <a:xfrm>
              <a:off x="491401" y="5690823"/>
              <a:ext cx="4008656" cy="4197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ja-JP" altLang="en-US" sz="1350">
                <a:solidFill>
                  <a:srgbClr val="FFFFFF"/>
                </a:solidFill>
                <a:latin typeface="Arial"/>
                <a:ea typeface="ＭＳ Ｐゴシック" panose="020B0600070205080204" pitchFamily="50" charset="-128"/>
                <a:sym typeface="Arial"/>
                <a:rtl val="0"/>
              </a:endParaRPr>
            </a:p>
          </p:txBody>
        </p:sp>
        <p:cxnSp>
          <p:nvCxnSpPr>
            <p:cNvPr id="5" name="直線コネクタ 4">
              <a:extLst>
                <a:ext uri="{FF2B5EF4-FFF2-40B4-BE49-F238E27FC236}">
                  <a16:creationId xmlns:a16="http://schemas.microsoft.com/office/drawing/2014/main" id="{B636035C-037A-4AF7-B73E-810CCE655B28}"/>
                </a:ext>
              </a:extLst>
            </p:cNvPr>
            <p:cNvCxnSpPr>
              <a:cxnSpLocks/>
            </p:cNvCxnSpPr>
            <p:nvPr/>
          </p:nvCxnSpPr>
          <p:spPr>
            <a:xfrm flipH="1">
              <a:off x="4500011" y="2650132"/>
              <a:ext cx="71" cy="34604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 name="直線矢印コネクタ 3">
              <a:extLst>
                <a:ext uri="{FF2B5EF4-FFF2-40B4-BE49-F238E27FC236}">
                  <a16:creationId xmlns:a16="http://schemas.microsoft.com/office/drawing/2014/main" id="{3FAD98FE-56CA-4269-84D9-AF5709100C89}"/>
                </a:ext>
              </a:extLst>
            </p:cNvPr>
            <p:cNvCxnSpPr>
              <a:cxnSpLocks/>
            </p:cNvCxnSpPr>
            <p:nvPr/>
          </p:nvCxnSpPr>
          <p:spPr>
            <a:xfrm>
              <a:off x="491447" y="2116476"/>
              <a:ext cx="112091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ABB90AF-35F2-47DC-8B80-31C27E4D78CE}"/>
                </a:ext>
              </a:extLst>
            </p:cNvPr>
            <p:cNvCxnSpPr>
              <a:cxnSpLocks/>
            </p:cNvCxnSpPr>
            <p:nvPr/>
          </p:nvCxnSpPr>
          <p:spPr>
            <a:xfrm flipH="1">
              <a:off x="8164442" y="2650132"/>
              <a:ext cx="89" cy="346043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角丸四角形 29">
              <a:extLst>
                <a:ext uri="{FF2B5EF4-FFF2-40B4-BE49-F238E27FC236}">
                  <a16:creationId xmlns:a16="http://schemas.microsoft.com/office/drawing/2014/main" id="{1896A1B0-8138-419B-A918-261D4999A3E6}"/>
                </a:ext>
              </a:extLst>
            </p:cNvPr>
            <p:cNvSpPr>
              <a:spLocks noChangeArrowheads="1"/>
            </p:cNvSpPr>
            <p:nvPr/>
          </p:nvSpPr>
          <p:spPr bwMode="auto">
            <a:xfrm>
              <a:off x="892296" y="1451739"/>
              <a:ext cx="2373160" cy="587123"/>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685800"/>
              <a:r>
                <a:rPr kumimoji="0" lang="ja-JP" altLang="en-US">
                  <a:solidFill>
                    <a:srgbClr val="FFFFFF"/>
                  </a:solidFill>
                  <a:latin typeface="HGPｺﾞｼｯｸE" panose="020B0900000000000000" pitchFamily="50" charset="-128"/>
                  <a:ea typeface="HGPｺﾞｼｯｸE" panose="020B0900000000000000" pitchFamily="50" charset="-128"/>
                  <a:cs typeface="Arial"/>
                  <a:sym typeface="Arial"/>
                  <a:rtl val="0"/>
                </a:rPr>
                <a:t>全体構想作り</a:t>
              </a:r>
              <a:endParaRPr kumimoji="0" lang="en-US" altLang="ja-JP">
                <a:solidFill>
                  <a:srgbClr val="FFFFFF"/>
                </a:solidFill>
                <a:latin typeface="HGPｺﾞｼｯｸE" panose="020B0900000000000000" pitchFamily="50" charset="-128"/>
                <a:ea typeface="HGPｺﾞｼｯｸE" panose="020B0900000000000000" pitchFamily="50" charset="-128"/>
                <a:cs typeface="Arial"/>
                <a:sym typeface="Arial"/>
                <a:rtl val="0"/>
              </a:endParaRPr>
            </a:p>
          </p:txBody>
        </p:sp>
        <p:sp>
          <p:nvSpPr>
            <p:cNvPr id="10" name="角丸四角形 29">
              <a:extLst>
                <a:ext uri="{FF2B5EF4-FFF2-40B4-BE49-F238E27FC236}">
                  <a16:creationId xmlns:a16="http://schemas.microsoft.com/office/drawing/2014/main" id="{0B2A1A40-10C9-4A50-A1E5-D9B6493BAA84}"/>
                </a:ext>
              </a:extLst>
            </p:cNvPr>
            <p:cNvSpPr>
              <a:spLocks noChangeArrowheads="1"/>
            </p:cNvSpPr>
            <p:nvPr/>
          </p:nvSpPr>
          <p:spPr bwMode="auto">
            <a:xfrm>
              <a:off x="4922171" y="1458798"/>
              <a:ext cx="2373160" cy="587123"/>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685800"/>
              <a:r>
                <a:rPr kumimoji="0" lang="ja-JP" altLang="en-US">
                  <a:solidFill>
                    <a:srgbClr val="FFFFFF"/>
                  </a:solidFill>
                  <a:latin typeface="HGPｺﾞｼｯｸE" panose="020B0900000000000000" pitchFamily="50" charset="-128"/>
                  <a:ea typeface="HGPｺﾞｼｯｸE" panose="020B0900000000000000" pitchFamily="50" charset="-128"/>
                  <a:cs typeface="Arial"/>
                  <a:sym typeface="Arial"/>
                  <a:rtl val="0"/>
                </a:rPr>
                <a:t>初期導入</a:t>
              </a:r>
              <a:endParaRPr kumimoji="0" lang="en-US" altLang="ja-JP">
                <a:solidFill>
                  <a:srgbClr val="FFFFFF"/>
                </a:solidFill>
                <a:latin typeface="HGPｺﾞｼｯｸE" panose="020B0900000000000000" pitchFamily="50" charset="-128"/>
                <a:ea typeface="HGPｺﾞｼｯｸE" panose="020B0900000000000000" pitchFamily="50" charset="-128"/>
                <a:cs typeface="Arial"/>
                <a:sym typeface="Arial"/>
                <a:rtl val="0"/>
              </a:endParaRPr>
            </a:p>
          </p:txBody>
        </p:sp>
        <p:sp>
          <p:nvSpPr>
            <p:cNvPr id="11" name="角丸四角形 29">
              <a:extLst>
                <a:ext uri="{FF2B5EF4-FFF2-40B4-BE49-F238E27FC236}">
                  <a16:creationId xmlns:a16="http://schemas.microsoft.com/office/drawing/2014/main" id="{65DB5E4F-6D49-4641-A662-C8C72034AC84}"/>
                </a:ext>
              </a:extLst>
            </p:cNvPr>
            <p:cNvSpPr>
              <a:spLocks noChangeArrowheads="1"/>
            </p:cNvSpPr>
            <p:nvPr/>
          </p:nvSpPr>
          <p:spPr bwMode="auto">
            <a:xfrm>
              <a:off x="8688598" y="1438516"/>
              <a:ext cx="2373160" cy="587123"/>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685800"/>
              <a:r>
                <a:rPr kumimoji="0" lang="ja-JP" altLang="en-US">
                  <a:solidFill>
                    <a:srgbClr val="FFFFFF"/>
                  </a:solidFill>
                  <a:latin typeface="HGPｺﾞｼｯｸE" panose="020B0900000000000000" pitchFamily="50" charset="-128"/>
                  <a:ea typeface="HGPｺﾞｼｯｸE" panose="020B0900000000000000" pitchFamily="50" charset="-128"/>
                  <a:cs typeface="Arial"/>
                  <a:sym typeface="Arial"/>
                  <a:rtl val="0"/>
                </a:rPr>
                <a:t>導入本格化</a:t>
              </a:r>
              <a:endParaRPr kumimoji="0" lang="en-US" altLang="ja-JP">
                <a:solidFill>
                  <a:srgbClr val="FFFFFF"/>
                </a:solidFill>
                <a:latin typeface="HGPｺﾞｼｯｸE" panose="020B0900000000000000" pitchFamily="50" charset="-128"/>
                <a:ea typeface="HGPｺﾞｼｯｸE" panose="020B0900000000000000" pitchFamily="50" charset="-128"/>
                <a:cs typeface="Arial"/>
                <a:sym typeface="Arial"/>
                <a:rtl val="0"/>
              </a:endParaRPr>
            </a:p>
          </p:txBody>
        </p:sp>
        <p:sp>
          <p:nvSpPr>
            <p:cNvPr id="12" name="TextBox 16">
              <a:extLst>
                <a:ext uri="{FF2B5EF4-FFF2-40B4-BE49-F238E27FC236}">
                  <a16:creationId xmlns:a16="http://schemas.microsoft.com/office/drawing/2014/main" id="{2744BCAA-0A90-4D0A-89AE-F07610838497}"/>
                </a:ext>
              </a:extLst>
            </p:cNvPr>
            <p:cNvSpPr txBox="1">
              <a:spLocks noChangeArrowheads="1"/>
            </p:cNvSpPr>
            <p:nvPr/>
          </p:nvSpPr>
          <p:spPr bwMode="auto">
            <a:xfrm>
              <a:off x="368590" y="2336588"/>
              <a:ext cx="14765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685800" fontAlgn="base">
                <a:spcBef>
                  <a:spcPct val="0"/>
                </a:spcBef>
                <a:spcAft>
                  <a:spcPct val="0"/>
                </a:spcAft>
                <a:defRPr/>
              </a:pPr>
              <a:r>
                <a:rPr kumimoji="0" lang="ja-JP" altLang="en-US" sz="1200" b="1" u="sng">
                  <a:solidFill>
                    <a:srgbClr val="000000"/>
                  </a:solidFill>
                  <a:latin typeface="ＭＳ Ｐゴシック" panose="020B0600070205080204" pitchFamily="50" charset="-128"/>
                  <a:cs typeface="Arial"/>
                  <a:sym typeface="Arial" panose="020B0604020202020204" pitchFamily="34" charset="0"/>
                  <a:rtl val="0"/>
                </a:rPr>
                <a:t>全体方針</a:t>
              </a:r>
              <a:endParaRPr kumimoji="0" lang="en-US" altLang="ja-JP" sz="1200" b="1" u="sng">
                <a:solidFill>
                  <a:srgbClr val="000000"/>
                </a:solidFill>
                <a:latin typeface="ＭＳ Ｐゴシック" panose="020B0600070205080204" pitchFamily="50" charset="-128"/>
                <a:cs typeface="Arial"/>
                <a:sym typeface="Arial" panose="020B0604020202020204" pitchFamily="34" charset="0"/>
                <a:rtl val="0"/>
              </a:endParaRPr>
            </a:p>
          </p:txBody>
        </p:sp>
        <p:sp>
          <p:nvSpPr>
            <p:cNvPr id="14" name="TextBox 16">
              <a:extLst>
                <a:ext uri="{FF2B5EF4-FFF2-40B4-BE49-F238E27FC236}">
                  <a16:creationId xmlns:a16="http://schemas.microsoft.com/office/drawing/2014/main" id="{E6771D0D-D2BA-48A7-A18E-DD8FBAB407B3}"/>
                </a:ext>
              </a:extLst>
            </p:cNvPr>
            <p:cNvSpPr txBox="1">
              <a:spLocks noChangeArrowheads="1"/>
            </p:cNvSpPr>
            <p:nvPr/>
          </p:nvSpPr>
          <p:spPr bwMode="auto">
            <a:xfrm>
              <a:off x="2543458" y="2293883"/>
              <a:ext cx="14765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685800" fontAlgn="base">
                <a:spcBef>
                  <a:spcPct val="0"/>
                </a:spcBef>
                <a:spcAft>
                  <a:spcPct val="0"/>
                </a:spcAft>
                <a:defRPr/>
              </a:pPr>
              <a:r>
                <a:rPr kumimoji="0" lang="ja-JP" altLang="en-US" sz="1200" b="1" u="sng">
                  <a:solidFill>
                    <a:srgbClr val="000000"/>
                  </a:solidFill>
                  <a:latin typeface="ＭＳ Ｐゴシック" panose="020B0600070205080204" pitchFamily="50" charset="-128"/>
                  <a:cs typeface="Arial"/>
                  <a:sym typeface="Arial" panose="020B0604020202020204" pitchFamily="34" charset="0"/>
                  <a:rtl val="0"/>
                </a:rPr>
                <a:t>テーマ出し</a:t>
              </a:r>
              <a:endParaRPr kumimoji="0" lang="en-US" altLang="ja-JP" sz="1200" b="1" u="sng">
                <a:solidFill>
                  <a:srgbClr val="000000"/>
                </a:solidFill>
                <a:latin typeface="ＭＳ Ｐゴシック" panose="020B0600070205080204" pitchFamily="50" charset="-128"/>
                <a:cs typeface="Arial"/>
                <a:sym typeface="Arial" panose="020B0604020202020204" pitchFamily="34" charset="0"/>
                <a:rtl val="0"/>
              </a:endParaRPr>
            </a:p>
          </p:txBody>
        </p:sp>
        <p:cxnSp>
          <p:nvCxnSpPr>
            <p:cNvPr id="39" name="直線コネクタ 38">
              <a:extLst>
                <a:ext uri="{FF2B5EF4-FFF2-40B4-BE49-F238E27FC236}">
                  <a16:creationId xmlns:a16="http://schemas.microsoft.com/office/drawing/2014/main" id="{14F0A07B-CB5A-4FDC-9243-5434F29157C9}"/>
                </a:ext>
              </a:extLst>
            </p:cNvPr>
            <p:cNvCxnSpPr>
              <a:cxnSpLocks/>
            </p:cNvCxnSpPr>
            <p:nvPr/>
          </p:nvCxnSpPr>
          <p:spPr>
            <a:xfrm>
              <a:off x="2078876" y="2612578"/>
              <a:ext cx="0" cy="349798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C19BDC80-3C74-4466-B54A-661CBEF194D2}"/>
                </a:ext>
              </a:extLst>
            </p:cNvPr>
            <p:cNvCxnSpPr>
              <a:cxnSpLocks/>
            </p:cNvCxnSpPr>
            <p:nvPr/>
          </p:nvCxnSpPr>
          <p:spPr>
            <a:xfrm>
              <a:off x="491447" y="6110564"/>
              <a:ext cx="112091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直角三角形 56">
              <a:extLst>
                <a:ext uri="{FF2B5EF4-FFF2-40B4-BE49-F238E27FC236}">
                  <a16:creationId xmlns:a16="http://schemas.microsoft.com/office/drawing/2014/main" id="{C4BD7EFD-88AE-4DF1-AC80-55192F115947}"/>
                </a:ext>
              </a:extLst>
            </p:cNvPr>
            <p:cNvSpPr/>
            <p:nvPr/>
          </p:nvSpPr>
          <p:spPr>
            <a:xfrm flipH="1">
              <a:off x="8164088" y="3331836"/>
              <a:ext cx="3664195" cy="973174"/>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ja-JP" altLang="en-US" sz="1350">
                <a:solidFill>
                  <a:srgbClr val="FFFFFF"/>
                </a:solidFill>
                <a:latin typeface="Arial"/>
                <a:ea typeface="ＭＳ Ｐゴシック" panose="020B0600070205080204" pitchFamily="50" charset="-128"/>
                <a:sym typeface="Arial"/>
                <a:rtl val="0"/>
              </a:endParaRPr>
            </a:p>
          </p:txBody>
        </p:sp>
      </p:grpSp>
      <p:sp>
        <p:nvSpPr>
          <p:cNvPr id="60" name="正方形/長方形 11">
            <a:extLst>
              <a:ext uri="{FF2B5EF4-FFF2-40B4-BE49-F238E27FC236}">
                <a16:creationId xmlns:a16="http://schemas.microsoft.com/office/drawing/2014/main" id="{61F361C6-BD79-4A13-B4C8-4A4ECC1D0839}"/>
              </a:ext>
            </a:extLst>
          </p:cNvPr>
          <p:cNvSpPr>
            <a:spLocks noChangeArrowheads="1"/>
          </p:cNvSpPr>
          <p:nvPr/>
        </p:nvSpPr>
        <p:spPr bwMode="auto">
          <a:xfrm>
            <a:off x="761984" y="3869695"/>
            <a:ext cx="1337819" cy="738664"/>
          </a:xfrm>
          <a:prstGeom prst="rect">
            <a:avLst/>
          </a:prstGeom>
          <a:solidFill>
            <a:schemeClr val="accent6">
              <a:lumMod val="20000"/>
              <a:lumOff val="80000"/>
            </a:schemeClr>
          </a:solidFill>
          <a:ln>
            <a:noFill/>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685800" fontAlgn="base">
              <a:spcBef>
                <a:spcPct val="0"/>
              </a:spcBef>
              <a:spcAft>
                <a:spcPct val="0"/>
              </a:spcAft>
              <a:defRPr/>
            </a:pPr>
            <a:r>
              <a:rPr kumimoji="0" lang="ja-JP" altLang="en-US" sz="1400" b="1">
                <a:solidFill>
                  <a:srgbClr val="000000"/>
                </a:solidFill>
                <a:latin typeface="ＭＳ Ｐゴシック" panose="020B0600070205080204" pitchFamily="50" charset="-128"/>
                <a:cs typeface="Arial"/>
                <a:sym typeface="Arial" panose="020B0604020202020204" pitchFamily="34" charset="0"/>
                <a:rtl val="0"/>
              </a:rPr>
              <a:t>経営戦略に</a:t>
            </a:r>
            <a:endParaRPr kumimoji="0" lang="en-US" altLang="ja-JP" sz="1400" b="1">
              <a:solidFill>
                <a:srgbClr val="000000"/>
              </a:solidFill>
              <a:latin typeface="ＭＳ Ｐゴシック" panose="020B0600070205080204" pitchFamily="50" charset="-128"/>
              <a:cs typeface="Arial"/>
              <a:sym typeface="Arial" panose="020B0604020202020204" pitchFamily="34" charset="0"/>
              <a:rtl val="0"/>
            </a:endParaRPr>
          </a:p>
          <a:p>
            <a:pPr algn="ctr" defTabSz="685800" fontAlgn="base">
              <a:spcBef>
                <a:spcPct val="0"/>
              </a:spcBef>
              <a:spcAft>
                <a:spcPct val="0"/>
              </a:spcAft>
              <a:defRPr/>
            </a:pPr>
            <a:r>
              <a:rPr kumimoji="0" lang="ja-JP" altLang="en-US" sz="1400" b="1">
                <a:solidFill>
                  <a:srgbClr val="000000"/>
                </a:solidFill>
                <a:latin typeface="ＭＳ Ｐゴシック" panose="020B0600070205080204" pitchFamily="50" charset="-128"/>
                <a:cs typeface="Arial"/>
                <a:sym typeface="Arial" panose="020B0604020202020204" pitchFamily="34" charset="0"/>
                <a:rtl val="0"/>
              </a:rPr>
              <a:t>連動した</a:t>
            </a:r>
            <a:br>
              <a:rPr kumimoji="0" lang="en-US" altLang="ja-JP" sz="1400" b="1">
                <a:solidFill>
                  <a:srgbClr val="000000"/>
                </a:solidFill>
                <a:latin typeface="ＭＳ Ｐゴシック" panose="020B0600070205080204" pitchFamily="50" charset="-128"/>
                <a:cs typeface="Arial"/>
                <a:sym typeface="Arial" panose="020B0604020202020204" pitchFamily="34" charset="0"/>
                <a:rtl val="0"/>
              </a:rPr>
            </a:br>
            <a:r>
              <a:rPr kumimoji="0" lang="ja-JP" altLang="en-US" sz="1400" b="1">
                <a:solidFill>
                  <a:srgbClr val="000000"/>
                </a:solidFill>
                <a:latin typeface="ＭＳ Ｐゴシック" panose="020B0600070205080204" pitchFamily="50" charset="-128"/>
                <a:cs typeface="Arial"/>
                <a:sym typeface="Arial" panose="020B0604020202020204" pitchFamily="34" charset="0"/>
                <a:rtl val="0"/>
              </a:rPr>
              <a:t>人事戦略</a:t>
            </a:r>
            <a:endParaRPr kumimoji="0" lang="en-US" altLang="ja-JP" sz="1400" b="1">
              <a:solidFill>
                <a:srgbClr val="000000"/>
              </a:solidFill>
              <a:latin typeface="ＭＳ Ｐゴシック" panose="020B0600070205080204" pitchFamily="50" charset="-128"/>
              <a:cs typeface="Arial"/>
              <a:sym typeface="Arial" panose="020B0604020202020204" pitchFamily="34" charset="0"/>
              <a:rtl val="0"/>
            </a:endParaRPr>
          </a:p>
        </p:txBody>
      </p:sp>
      <p:sp>
        <p:nvSpPr>
          <p:cNvPr id="222208" name="正方形/長方形 11">
            <a:extLst>
              <a:ext uri="{FF2B5EF4-FFF2-40B4-BE49-F238E27FC236}">
                <a16:creationId xmlns:a16="http://schemas.microsoft.com/office/drawing/2014/main" id="{1B9D96E7-339D-46BD-B169-10B645A5F1B8}"/>
              </a:ext>
            </a:extLst>
          </p:cNvPr>
          <p:cNvSpPr>
            <a:spLocks noChangeArrowheads="1"/>
          </p:cNvSpPr>
          <p:nvPr/>
        </p:nvSpPr>
        <p:spPr bwMode="auto">
          <a:xfrm>
            <a:off x="761984" y="3182569"/>
            <a:ext cx="13378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685800" fontAlgn="base">
              <a:spcBef>
                <a:spcPct val="0"/>
              </a:spcBef>
              <a:spcAft>
                <a:spcPct val="0"/>
              </a:spcAft>
              <a:defRPr/>
            </a:pPr>
            <a:r>
              <a:rPr kumimoji="0" lang="ja-JP" altLang="en-US" sz="1600" b="1">
                <a:solidFill>
                  <a:srgbClr val="000000"/>
                </a:solidFill>
                <a:effectLst>
                  <a:outerShdw blurRad="38100" dist="38100" dir="2700000" algn="tl">
                    <a:srgbClr val="000000">
                      <a:alpha val="43137"/>
                    </a:srgbClr>
                  </a:outerShdw>
                </a:effectLst>
                <a:latin typeface="ＭＳ Ｐゴシック" panose="020B0600070205080204" pitchFamily="50" charset="-128"/>
                <a:cs typeface="Arial"/>
                <a:sym typeface="Arial" panose="020B0604020202020204" pitchFamily="34" charset="0"/>
                <a:rtl val="0"/>
              </a:rPr>
              <a:t>経営戦略</a:t>
            </a:r>
            <a:endParaRPr kumimoji="0" lang="en-US" altLang="ja-JP" sz="1600" b="1">
              <a:solidFill>
                <a:srgbClr val="000000"/>
              </a:solidFill>
              <a:effectLst>
                <a:outerShdw blurRad="38100" dist="38100" dir="2700000" algn="tl">
                  <a:srgbClr val="000000">
                    <a:alpha val="43137"/>
                  </a:srgbClr>
                </a:outerShdw>
              </a:effectLst>
              <a:latin typeface="ＭＳ Ｐゴシック" panose="020B0600070205080204" pitchFamily="50" charset="-128"/>
              <a:cs typeface="Arial"/>
              <a:sym typeface="Arial" panose="020B0604020202020204" pitchFamily="34" charset="0"/>
              <a:rtl val="0"/>
            </a:endParaRPr>
          </a:p>
        </p:txBody>
      </p:sp>
      <p:sp>
        <p:nvSpPr>
          <p:cNvPr id="222212" name="正方形/長方形 11">
            <a:extLst>
              <a:ext uri="{FF2B5EF4-FFF2-40B4-BE49-F238E27FC236}">
                <a16:creationId xmlns:a16="http://schemas.microsoft.com/office/drawing/2014/main" id="{9D71FCC5-BE25-45D7-B206-365129B84EF7}"/>
              </a:ext>
            </a:extLst>
          </p:cNvPr>
          <p:cNvSpPr>
            <a:spLocks noChangeArrowheads="1"/>
          </p:cNvSpPr>
          <p:nvPr/>
        </p:nvSpPr>
        <p:spPr bwMode="auto">
          <a:xfrm>
            <a:off x="2410072" y="3005487"/>
            <a:ext cx="20555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685800" fontAlgn="base">
              <a:spcBef>
                <a:spcPct val="0"/>
              </a:spcBef>
              <a:spcAft>
                <a:spcPct val="0"/>
              </a:spcAft>
              <a:defRPr/>
            </a:pPr>
            <a:r>
              <a:rPr kumimoji="0" lang="ja-JP" altLang="en-US" sz="1400" b="1">
                <a:solidFill>
                  <a:srgbClr val="000000"/>
                </a:solidFill>
                <a:latin typeface="ＭＳ Ｐゴシック" panose="020B0600070205080204" pitchFamily="50" charset="-128"/>
                <a:cs typeface="Arial"/>
                <a:sym typeface="Arial" panose="020B0604020202020204" pitchFamily="34" charset="0"/>
                <a:rtl val="0"/>
              </a:rPr>
              <a:t>人事戦略における</a:t>
            </a:r>
            <a:endParaRPr kumimoji="0" lang="en-US" altLang="ja-JP" sz="1400" b="1">
              <a:solidFill>
                <a:srgbClr val="000000"/>
              </a:solidFill>
              <a:latin typeface="ＭＳ Ｐゴシック" panose="020B0600070205080204" pitchFamily="50" charset="-128"/>
              <a:cs typeface="Arial"/>
              <a:sym typeface="Arial" panose="020B0604020202020204" pitchFamily="34" charset="0"/>
              <a:rtl val="0"/>
            </a:endParaRPr>
          </a:p>
          <a:p>
            <a:pPr algn="ctr" defTabSz="685800" fontAlgn="base">
              <a:spcBef>
                <a:spcPct val="0"/>
              </a:spcBef>
              <a:spcAft>
                <a:spcPct val="0"/>
              </a:spcAft>
              <a:defRPr/>
            </a:pPr>
            <a:r>
              <a:rPr kumimoji="0" lang="ja-JP" altLang="en-US" sz="1400" b="1">
                <a:solidFill>
                  <a:srgbClr val="000000"/>
                </a:solidFill>
                <a:latin typeface="ＭＳ Ｐゴシック" panose="020B0600070205080204" pitchFamily="50" charset="-128"/>
                <a:cs typeface="Arial"/>
                <a:sym typeface="Arial" panose="020B0604020202020204" pitchFamily="34" charset="0"/>
                <a:rtl val="0"/>
              </a:rPr>
              <a:t>取組みテーマ</a:t>
            </a:r>
            <a:endParaRPr kumimoji="0" lang="en-US" altLang="ja-JP" sz="1400" b="1">
              <a:solidFill>
                <a:srgbClr val="000000"/>
              </a:solidFill>
              <a:latin typeface="ＭＳ Ｐゴシック" panose="020B0600070205080204" pitchFamily="50" charset="-128"/>
              <a:cs typeface="Arial"/>
              <a:sym typeface="Arial" panose="020B0604020202020204" pitchFamily="34" charset="0"/>
              <a:rtl val="0"/>
            </a:endParaRPr>
          </a:p>
          <a:p>
            <a:pPr algn="ctr" defTabSz="685800" fontAlgn="base">
              <a:spcBef>
                <a:spcPct val="0"/>
              </a:spcBef>
              <a:spcAft>
                <a:spcPct val="0"/>
              </a:spcAft>
              <a:defRPr/>
            </a:pPr>
            <a:r>
              <a:rPr kumimoji="0" lang="ja-JP" altLang="en-US" sz="1400" b="1">
                <a:solidFill>
                  <a:srgbClr val="000000"/>
                </a:solidFill>
                <a:latin typeface="ＭＳ Ｐゴシック" panose="020B0600070205080204" pitchFamily="50" charset="-128"/>
                <a:cs typeface="Arial"/>
                <a:sym typeface="Arial" panose="020B0604020202020204" pitchFamily="34" charset="0"/>
                <a:rtl val="0"/>
              </a:rPr>
              <a:t>の設定</a:t>
            </a:r>
            <a:endParaRPr kumimoji="0" lang="en-US" altLang="ja-JP" sz="1400" b="1">
              <a:solidFill>
                <a:srgbClr val="000000"/>
              </a:solidFill>
              <a:latin typeface="ＭＳ Ｐゴシック" panose="020B0600070205080204" pitchFamily="50" charset="-128"/>
              <a:cs typeface="Arial"/>
              <a:sym typeface="Arial" panose="020B0604020202020204" pitchFamily="34" charset="0"/>
              <a:rtl val="0"/>
            </a:endParaRPr>
          </a:p>
        </p:txBody>
      </p:sp>
      <p:sp>
        <p:nvSpPr>
          <p:cNvPr id="222217" name="正方形/長方形 11">
            <a:extLst>
              <a:ext uri="{FF2B5EF4-FFF2-40B4-BE49-F238E27FC236}">
                <a16:creationId xmlns:a16="http://schemas.microsoft.com/office/drawing/2014/main" id="{54B7EFAF-422C-453A-A083-ACF630A0C8F1}"/>
              </a:ext>
            </a:extLst>
          </p:cNvPr>
          <p:cNvSpPr>
            <a:spLocks noChangeArrowheads="1"/>
          </p:cNvSpPr>
          <p:nvPr/>
        </p:nvSpPr>
        <p:spPr bwMode="auto">
          <a:xfrm>
            <a:off x="5218637" y="2907621"/>
            <a:ext cx="203135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685800" fontAlgn="base">
              <a:spcBef>
                <a:spcPct val="0"/>
              </a:spcBef>
              <a:spcAft>
                <a:spcPct val="0"/>
              </a:spcAft>
              <a:defRPr/>
            </a:pPr>
            <a:r>
              <a:rPr kumimoji="0" lang="ja-JP" altLang="en-US" sz="1400" b="1">
                <a:solidFill>
                  <a:srgbClr val="000000"/>
                </a:solidFill>
                <a:latin typeface="ＭＳ Ｐゴシック" panose="020B0600070205080204" pitchFamily="50" charset="-128"/>
                <a:cs typeface="Arial"/>
                <a:sym typeface="Arial" panose="020B0604020202020204" pitchFamily="34" charset="0"/>
                <a:rtl val="0"/>
              </a:rPr>
              <a:t>設定されたテーマに沿った取組み着手</a:t>
            </a:r>
            <a:endParaRPr kumimoji="0" lang="en-US" altLang="ja-JP" sz="1400" b="1">
              <a:solidFill>
                <a:srgbClr val="000000"/>
              </a:solidFill>
              <a:latin typeface="ＭＳ Ｐゴシック" panose="020B0600070205080204" pitchFamily="50" charset="-128"/>
              <a:cs typeface="Arial"/>
              <a:sym typeface="Arial" panose="020B0604020202020204" pitchFamily="34" charset="0"/>
              <a:rtl val="0"/>
            </a:endParaRPr>
          </a:p>
          <a:p>
            <a:pPr algn="ctr" defTabSz="685800" fontAlgn="base">
              <a:spcBef>
                <a:spcPct val="0"/>
              </a:spcBef>
              <a:spcAft>
                <a:spcPct val="0"/>
              </a:spcAft>
              <a:defRPr/>
            </a:pPr>
            <a:r>
              <a:rPr kumimoji="0" lang="ja-JP" altLang="en-US" sz="1400" b="1">
                <a:solidFill>
                  <a:srgbClr val="000000"/>
                </a:solidFill>
                <a:latin typeface="ＭＳ Ｐゴシック" panose="020B0600070205080204" pitchFamily="50" charset="-128"/>
                <a:cs typeface="Arial"/>
                <a:sym typeface="Arial" panose="020B0604020202020204" pitchFamily="34" charset="0"/>
                <a:rtl val="0"/>
              </a:rPr>
              <a:t>↓</a:t>
            </a:r>
            <a:endParaRPr kumimoji="0" lang="en-US" altLang="ja-JP" sz="1400" b="1">
              <a:solidFill>
                <a:srgbClr val="000000"/>
              </a:solidFill>
              <a:latin typeface="ＭＳ Ｐゴシック" panose="020B0600070205080204" pitchFamily="50" charset="-128"/>
              <a:cs typeface="Arial"/>
              <a:sym typeface="Arial" panose="020B0604020202020204" pitchFamily="34" charset="0"/>
              <a:rtl val="0"/>
            </a:endParaRPr>
          </a:p>
          <a:p>
            <a:pPr algn="ctr" defTabSz="685800" fontAlgn="base">
              <a:spcBef>
                <a:spcPct val="0"/>
              </a:spcBef>
              <a:spcAft>
                <a:spcPct val="0"/>
              </a:spcAft>
              <a:defRPr/>
            </a:pPr>
            <a:r>
              <a:rPr kumimoji="0" lang="ja-JP" altLang="en-US" sz="1400" b="1">
                <a:solidFill>
                  <a:srgbClr val="000000"/>
                </a:solidFill>
                <a:latin typeface="ＭＳ Ｐゴシック" panose="020B0600070205080204" pitchFamily="50" charset="-128"/>
                <a:cs typeface="Arial"/>
                <a:sym typeface="Arial" panose="020B0604020202020204" pitchFamily="34" charset="0"/>
                <a:rtl val="0"/>
              </a:rPr>
              <a:t>取組み振り返り</a:t>
            </a:r>
            <a:endParaRPr kumimoji="0" lang="en-US" altLang="ja-JP" sz="1400" b="1">
              <a:solidFill>
                <a:srgbClr val="000000"/>
              </a:solidFill>
              <a:latin typeface="ＭＳ Ｐゴシック" panose="020B0600070205080204" pitchFamily="50" charset="-128"/>
              <a:cs typeface="Arial"/>
              <a:sym typeface="Arial" panose="020B0604020202020204" pitchFamily="34" charset="0"/>
              <a:rtl val="0"/>
            </a:endParaRPr>
          </a:p>
          <a:p>
            <a:pPr algn="ctr" defTabSz="685800" fontAlgn="base">
              <a:spcBef>
                <a:spcPct val="0"/>
              </a:spcBef>
              <a:spcAft>
                <a:spcPct val="0"/>
              </a:spcAft>
              <a:defRPr/>
            </a:pPr>
            <a:r>
              <a:rPr kumimoji="0" lang="ja-JP" altLang="en-US" sz="1400" b="1">
                <a:solidFill>
                  <a:srgbClr val="000000"/>
                </a:solidFill>
                <a:latin typeface="ＭＳ Ｐゴシック" panose="020B0600070205080204" pitchFamily="50" charset="-128"/>
                <a:cs typeface="Arial"/>
                <a:sym typeface="Arial" panose="020B0604020202020204" pitchFamily="34" charset="0"/>
                <a:rtl val="0"/>
              </a:rPr>
              <a:t>↓</a:t>
            </a:r>
            <a:endParaRPr kumimoji="0" lang="en-US" altLang="ja-JP" sz="1400" b="1">
              <a:solidFill>
                <a:srgbClr val="000000"/>
              </a:solidFill>
              <a:latin typeface="ＭＳ Ｐゴシック" panose="020B0600070205080204" pitchFamily="50" charset="-128"/>
              <a:cs typeface="Arial"/>
              <a:sym typeface="Arial" panose="020B0604020202020204" pitchFamily="34" charset="0"/>
              <a:rtl val="0"/>
            </a:endParaRPr>
          </a:p>
          <a:p>
            <a:pPr algn="ctr" defTabSz="685800" fontAlgn="base">
              <a:spcBef>
                <a:spcPct val="0"/>
              </a:spcBef>
              <a:spcAft>
                <a:spcPct val="0"/>
              </a:spcAft>
              <a:defRPr/>
            </a:pPr>
            <a:r>
              <a:rPr kumimoji="0" lang="ja-JP" altLang="en-US" sz="1400" b="1">
                <a:solidFill>
                  <a:srgbClr val="000000"/>
                </a:solidFill>
                <a:latin typeface="ＭＳ Ｐゴシック" panose="020B0600070205080204" pitchFamily="50" charset="-128"/>
                <a:cs typeface="Arial"/>
                <a:sym typeface="Arial" panose="020B0604020202020204" pitchFamily="34" charset="0"/>
                <a:rtl val="0"/>
              </a:rPr>
              <a:t>更なる展開の検討</a:t>
            </a:r>
            <a:endParaRPr kumimoji="0" lang="en-US" altLang="ja-JP" sz="1400" b="1">
              <a:solidFill>
                <a:srgbClr val="000000"/>
              </a:solidFill>
              <a:latin typeface="ＭＳ Ｐゴシック" panose="020B0600070205080204" pitchFamily="50" charset="-128"/>
              <a:cs typeface="Arial"/>
              <a:sym typeface="Arial" panose="020B0604020202020204" pitchFamily="34" charset="0"/>
              <a:rtl val="0"/>
            </a:endParaRPr>
          </a:p>
        </p:txBody>
      </p:sp>
      <p:sp>
        <p:nvSpPr>
          <p:cNvPr id="222219" name="メモ 56">
            <a:extLst>
              <a:ext uri="{FF2B5EF4-FFF2-40B4-BE49-F238E27FC236}">
                <a16:creationId xmlns:a16="http://schemas.microsoft.com/office/drawing/2014/main" id="{1CC5F22D-CB9E-4964-AF70-2372A761DD15}"/>
              </a:ext>
            </a:extLst>
          </p:cNvPr>
          <p:cNvSpPr>
            <a:spLocks noChangeArrowheads="1"/>
          </p:cNvSpPr>
          <p:nvPr/>
        </p:nvSpPr>
        <p:spPr bwMode="auto">
          <a:xfrm>
            <a:off x="5082463" y="4575367"/>
            <a:ext cx="2509805" cy="703242"/>
          </a:xfrm>
          <a:prstGeom prst="foldedCorner">
            <a:avLst>
              <a:gd name="adj" fmla="val 27741"/>
            </a:avLst>
          </a:prstGeom>
          <a:solidFill>
            <a:schemeClr val="bg1"/>
          </a:solidFill>
          <a:ln w="9525" algn="ctr">
            <a:solidFill>
              <a:schemeClr val="tx1"/>
            </a:solidFill>
            <a:round/>
            <a:headEnd/>
            <a:tailEnd/>
          </a:ln>
        </p:spPr>
        <p:txBody>
          <a:bodyPr wrap="none"/>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685800" eaLnBrk="0" fontAlgn="base" hangingPunct="0">
              <a:lnSpc>
                <a:spcPct val="80000"/>
              </a:lnSpc>
              <a:spcBef>
                <a:spcPct val="0"/>
              </a:spcBef>
              <a:spcAft>
                <a:spcPct val="0"/>
              </a:spcAft>
              <a:defRPr/>
            </a:pPr>
            <a:endParaRPr kumimoji="0" lang="en-US" altLang="ja-JP" sz="1200" dirty="0">
              <a:solidFill>
                <a:srgbClr val="000000"/>
              </a:solidFill>
              <a:latin typeface="HGPｺﾞｼｯｸE" panose="020B0900000000000000" pitchFamily="50" charset="-128"/>
              <a:ea typeface="HGPｺﾞｼｯｸE" panose="020B0900000000000000" pitchFamily="50" charset="-128"/>
              <a:cs typeface="Arial"/>
              <a:sym typeface="Arial" panose="020B0604020202020204" pitchFamily="34" charset="0"/>
              <a:rtl val="0"/>
            </a:endParaRPr>
          </a:p>
          <a:p>
            <a:pPr algn="ctr" defTabSz="685800" eaLnBrk="0" fontAlgn="base" hangingPunct="0">
              <a:lnSpc>
                <a:spcPct val="80000"/>
              </a:lnSpc>
              <a:spcBef>
                <a:spcPct val="0"/>
              </a:spcBef>
              <a:spcAft>
                <a:spcPct val="0"/>
              </a:spcAft>
              <a:defRPr/>
            </a:pPr>
            <a:r>
              <a:rPr kumimoji="0" lang="ja-JP" altLang="en-US" sz="1200" dirty="0">
                <a:solidFill>
                  <a:srgbClr val="000000"/>
                </a:solidFill>
                <a:latin typeface="HGPｺﾞｼｯｸE" panose="020B0900000000000000" pitchFamily="50" charset="-128"/>
                <a:ea typeface="HGPｺﾞｼｯｸE" panose="020B0900000000000000" pitchFamily="50" charset="-128"/>
                <a:cs typeface="Arial"/>
                <a:sym typeface="Arial" panose="020B0604020202020204" pitchFamily="34" charset="0"/>
                <a:rtl val="0"/>
              </a:rPr>
              <a:t>例）次世代リーダーモデルを活用した</a:t>
            </a:r>
            <a:endParaRPr kumimoji="0" lang="en-US" altLang="ja-JP" sz="1200" dirty="0">
              <a:solidFill>
                <a:srgbClr val="000000"/>
              </a:solidFill>
              <a:latin typeface="HGPｺﾞｼｯｸE" panose="020B0900000000000000" pitchFamily="50" charset="-128"/>
              <a:ea typeface="HGPｺﾞｼｯｸE" panose="020B0900000000000000" pitchFamily="50" charset="-128"/>
              <a:cs typeface="Arial"/>
              <a:sym typeface="Arial" panose="020B0604020202020204" pitchFamily="34" charset="0"/>
              <a:rtl val="0"/>
            </a:endParaRPr>
          </a:p>
          <a:p>
            <a:pPr algn="ctr" defTabSz="685800" eaLnBrk="0" fontAlgn="base" hangingPunct="0">
              <a:lnSpc>
                <a:spcPct val="80000"/>
              </a:lnSpc>
              <a:spcBef>
                <a:spcPct val="0"/>
              </a:spcBef>
              <a:spcAft>
                <a:spcPct val="0"/>
              </a:spcAft>
              <a:defRPr/>
            </a:pPr>
            <a:r>
              <a:rPr kumimoji="0" lang="ja-JP" altLang="en-US" sz="1200" dirty="0">
                <a:solidFill>
                  <a:srgbClr val="000000"/>
                </a:solidFill>
                <a:latin typeface="HGPｺﾞｼｯｸE" panose="020B0900000000000000" pitchFamily="50" charset="-128"/>
                <a:ea typeface="HGPｺﾞｼｯｸE" panose="020B0900000000000000" pitchFamily="50" charset="-128"/>
                <a:cs typeface="Arial"/>
                <a:sym typeface="Arial" panose="020B0604020202020204" pitchFamily="34" charset="0"/>
                <a:rtl val="0"/>
              </a:rPr>
              <a:t>候補人材の早期発掘による</a:t>
            </a:r>
            <a:endParaRPr kumimoji="0" lang="en-US" altLang="ja-JP" sz="1200" dirty="0">
              <a:solidFill>
                <a:srgbClr val="000000"/>
              </a:solidFill>
              <a:latin typeface="HGPｺﾞｼｯｸE" panose="020B0900000000000000" pitchFamily="50" charset="-128"/>
              <a:ea typeface="HGPｺﾞｼｯｸE" panose="020B0900000000000000" pitchFamily="50" charset="-128"/>
              <a:cs typeface="Arial"/>
              <a:sym typeface="Arial" panose="020B0604020202020204" pitchFamily="34" charset="0"/>
              <a:rtl val="0"/>
            </a:endParaRPr>
          </a:p>
          <a:p>
            <a:pPr algn="ctr" defTabSz="685800" eaLnBrk="0" fontAlgn="base" hangingPunct="0">
              <a:lnSpc>
                <a:spcPct val="80000"/>
              </a:lnSpc>
              <a:spcBef>
                <a:spcPct val="0"/>
              </a:spcBef>
              <a:spcAft>
                <a:spcPct val="0"/>
              </a:spcAft>
              <a:defRPr/>
            </a:pPr>
            <a:r>
              <a:rPr kumimoji="0" lang="ja-JP" altLang="en-US" sz="1200" dirty="0">
                <a:solidFill>
                  <a:srgbClr val="000000"/>
                </a:solidFill>
                <a:latin typeface="HGPｺﾞｼｯｸE" panose="020B0900000000000000" pitchFamily="50" charset="-128"/>
                <a:ea typeface="HGPｺﾞｼｯｸE" panose="020B0900000000000000" pitchFamily="50" charset="-128"/>
                <a:cs typeface="Arial"/>
                <a:sym typeface="Arial" panose="020B0604020202020204" pitchFamily="34" charset="0"/>
                <a:rtl val="0"/>
              </a:rPr>
              <a:t>パイプライン強化</a:t>
            </a:r>
            <a:endParaRPr kumimoji="0" lang="en-US" altLang="ja-JP" sz="1200" dirty="0">
              <a:solidFill>
                <a:srgbClr val="000000"/>
              </a:solidFill>
              <a:latin typeface="HGPｺﾞｼｯｸE" panose="020B0900000000000000" pitchFamily="50" charset="-128"/>
              <a:ea typeface="HGPｺﾞｼｯｸE" panose="020B0900000000000000" pitchFamily="50" charset="-128"/>
              <a:cs typeface="Arial"/>
              <a:sym typeface="Arial" panose="020B0604020202020204" pitchFamily="34" charset="0"/>
              <a:rtl val="0"/>
            </a:endParaRPr>
          </a:p>
        </p:txBody>
      </p:sp>
      <p:sp>
        <p:nvSpPr>
          <p:cNvPr id="222220" name="正方形/長方形 11">
            <a:extLst>
              <a:ext uri="{FF2B5EF4-FFF2-40B4-BE49-F238E27FC236}">
                <a16:creationId xmlns:a16="http://schemas.microsoft.com/office/drawing/2014/main" id="{91233672-3F4B-4C69-9FF6-ECB18D29B56E}"/>
              </a:ext>
            </a:extLst>
          </p:cNvPr>
          <p:cNvSpPr>
            <a:spLocks noChangeArrowheads="1"/>
          </p:cNvSpPr>
          <p:nvPr/>
        </p:nvSpPr>
        <p:spPr bwMode="auto">
          <a:xfrm>
            <a:off x="8110895" y="2943995"/>
            <a:ext cx="355707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685800" fontAlgn="base">
              <a:spcBef>
                <a:spcPct val="0"/>
              </a:spcBef>
              <a:spcAft>
                <a:spcPct val="0"/>
              </a:spcAft>
              <a:defRPr/>
            </a:pPr>
            <a:r>
              <a:rPr kumimoji="0" lang="ja-JP" altLang="en-US" sz="1400" b="1" dirty="0">
                <a:solidFill>
                  <a:srgbClr val="000000"/>
                </a:solidFill>
                <a:latin typeface="ＭＳ Ｐゴシック" panose="020B0600070205080204" pitchFamily="50" charset="-128"/>
                <a:cs typeface="Arial"/>
                <a:sym typeface="Arial" panose="020B0604020202020204" pitchFamily="34" charset="0"/>
                <a:rtl val="0"/>
              </a:rPr>
              <a:t>戦略的な人事の実現</a:t>
            </a:r>
            <a:endParaRPr kumimoji="0" lang="en-US" altLang="ja-JP" sz="1400" b="1" dirty="0">
              <a:solidFill>
                <a:srgbClr val="000000"/>
              </a:solidFill>
              <a:latin typeface="ＭＳ Ｐゴシック" panose="020B0600070205080204" pitchFamily="50" charset="-128"/>
              <a:cs typeface="Arial"/>
              <a:sym typeface="Arial" panose="020B0604020202020204" pitchFamily="34" charset="0"/>
              <a:rtl val="0"/>
            </a:endParaRPr>
          </a:p>
          <a:p>
            <a:pPr defTabSz="685800" fontAlgn="base">
              <a:spcBef>
                <a:spcPct val="0"/>
              </a:spcBef>
              <a:spcAft>
                <a:spcPct val="0"/>
              </a:spcAft>
              <a:defRPr/>
            </a:pPr>
            <a:endParaRPr kumimoji="0" lang="en-US" altLang="ja-JP" sz="1400" b="1" dirty="0">
              <a:solidFill>
                <a:srgbClr val="000000"/>
              </a:solidFill>
              <a:latin typeface="ＭＳ Ｐゴシック" panose="020B0600070205080204" pitchFamily="50" charset="-128"/>
              <a:cs typeface="Arial"/>
              <a:sym typeface="Arial" panose="020B0604020202020204" pitchFamily="34" charset="0"/>
              <a:rtl val="0"/>
            </a:endParaRPr>
          </a:p>
          <a:p>
            <a:pPr defTabSz="685800" fontAlgn="base">
              <a:spcBef>
                <a:spcPct val="0"/>
              </a:spcBef>
              <a:spcAft>
                <a:spcPct val="0"/>
              </a:spcAft>
              <a:defRPr/>
            </a:pPr>
            <a:endParaRPr kumimoji="0" lang="en-US" altLang="ja-JP" sz="1400" b="1" dirty="0">
              <a:solidFill>
                <a:srgbClr val="000000"/>
              </a:solidFill>
              <a:latin typeface="ＭＳ Ｐゴシック" panose="020B0600070205080204" pitchFamily="50" charset="-128"/>
              <a:cs typeface="Arial"/>
              <a:sym typeface="Arial" panose="020B0604020202020204" pitchFamily="34" charset="0"/>
              <a:rtl val="0"/>
            </a:endParaRPr>
          </a:p>
          <a:p>
            <a:pPr marL="171450" indent="-171450" defTabSz="685800" fontAlgn="base">
              <a:spcBef>
                <a:spcPct val="0"/>
              </a:spcBef>
              <a:spcAft>
                <a:spcPct val="0"/>
              </a:spcAft>
              <a:buFont typeface="Arial" panose="020B0604020202020204" pitchFamily="34" charset="0"/>
              <a:buChar char="•"/>
              <a:defRPr/>
            </a:pPr>
            <a:r>
              <a:rPr kumimoji="0" lang="ja-JP" altLang="en-US" sz="1400" b="1" dirty="0">
                <a:solidFill>
                  <a:srgbClr val="000000"/>
                </a:solidFill>
                <a:latin typeface="ＭＳ Ｐゴシック" panose="020B0600070205080204" pitchFamily="50" charset="-128"/>
                <a:cs typeface="Arial"/>
                <a:sym typeface="Arial" panose="020B0604020202020204" pitchFamily="34" charset="0"/>
                <a:rtl val="0"/>
              </a:rPr>
              <a:t>テーマに応じたパフォーマンスモデル構築とアセスメント実施</a:t>
            </a:r>
            <a:endParaRPr kumimoji="0" lang="en-US" altLang="ja-JP" sz="1400" b="1" dirty="0">
              <a:solidFill>
                <a:srgbClr val="000000"/>
              </a:solidFill>
              <a:latin typeface="ＭＳ Ｐゴシック" panose="020B0600070205080204" pitchFamily="50" charset="-128"/>
              <a:cs typeface="Arial"/>
              <a:sym typeface="Arial" panose="020B0604020202020204" pitchFamily="34" charset="0"/>
              <a:rtl val="0"/>
            </a:endParaRPr>
          </a:p>
          <a:p>
            <a:pPr marL="171450" indent="-171450" defTabSz="685800" fontAlgn="base">
              <a:spcBef>
                <a:spcPct val="0"/>
              </a:spcBef>
              <a:spcAft>
                <a:spcPct val="0"/>
              </a:spcAft>
              <a:buFont typeface="Arial" panose="020B0604020202020204" pitchFamily="34" charset="0"/>
              <a:buChar char="•"/>
              <a:defRPr/>
            </a:pPr>
            <a:endParaRPr kumimoji="0" lang="en-US" altLang="ja-JP" sz="1400" b="1" dirty="0">
              <a:solidFill>
                <a:srgbClr val="000000"/>
              </a:solidFill>
              <a:latin typeface="ＭＳ Ｐゴシック" panose="020B0600070205080204" pitchFamily="50" charset="-128"/>
              <a:cs typeface="Arial"/>
              <a:sym typeface="Arial" panose="020B0604020202020204" pitchFamily="34" charset="0"/>
              <a:rtl val="0"/>
            </a:endParaRPr>
          </a:p>
          <a:p>
            <a:pPr marL="171450" indent="-171450" defTabSz="685800" fontAlgn="base">
              <a:spcBef>
                <a:spcPct val="0"/>
              </a:spcBef>
              <a:spcAft>
                <a:spcPct val="0"/>
              </a:spcAft>
              <a:buFont typeface="Arial" panose="020B0604020202020204" pitchFamily="34" charset="0"/>
              <a:buChar char="•"/>
              <a:defRPr/>
            </a:pPr>
            <a:r>
              <a:rPr kumimoji="0" lang="ja-JP" altLang="en-US" sz="1400" b="1" dirty="0">
                <a:solidFill>
                  <a:srgbClr val="000000"/>
                </a:solidFill>
                <a:latin typeface="ＭＳ Ｐゴシック" panose="020B0600070205080204" pitchFamily="50" charset="-128"/>
                <a:cs typeface="Arial"/>
                <a:sym typeface="Arial" panose="020B0604020202020204" pitchFamily="34" charset="0"/>
                <a:rtl val="0"/>
              </a:rPr>
              <a:t>これらを自社のデータベースで管理し、内製化での最適配置、選抜、発掘、育成、採用プロセスを実現</a:t>
            </a:r>
            <a:endParaRPr kumimoji="0" lang="en-US" altLang="ja-JP" sz="1400" b="1" dirty="0">
              <a:solidFill>
                <a:srgbClr val="000000"/>
              </a:solidFill>
              <a:latin typeface="ＭＳ Ｐゴシック" panose="020B0600070205080204" pitchFamily="50" charset="-128"/>
              <a:cs typeface="Arial"/>
              <a:sym typeface="Arial" panose="020B0604020202020204" pitchFamily="34" charset="0"/>
              <a:rtl val="0"/>
            </a:endParaRPr>
          </a:p>
        </p:txBody>
      </p:sp>
      <p:sp>
        <p:nvSpPr>
          <p:cNvPr id="2" name="正方形/長方形 1">
            <a:extLst>
              <a:ext uri="{FF2B5EF4-FFF2-40B4-BE49-F238E27FC236}">
                <a16:creationId xmlns:a16="http://schemas.microsoft.com/office/drawing/2014/main" id="{20F96333-B773-4944-8161-002926F9085E}"/>
              </a:ext>
            </a:extLst>
          </p:cNvPr>
          <p:cNvSpPr/>
          <p:nvPr/>
        </p:nvSpPr>
        <p:spPr>
          <a:xfrm>
            <a:off x="2302568" y="2571735"/>
            <a:ext cx="2335073" cy="280147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00" kern="0">
              <a:solidFill>
                <a:srgbClr val="000000"/>
              </a:solidFill>
              <a:latin typeface="Arial"/>
              <a:ea typeface="ＭＳ Ｐゴシック" panose="020B0600070205080204" pitchFamily="50" charset="-128"/>
              <a:sym typeface="Arial"/>
              <a:rtl val="0"/>
            </a:endParaRPr>
          </a:p>
        </p:txBody>
      </p:sp>
      <p:sp>
        <p:nvSpPr>
          <p:cNvPr id="43" name="テキスト ボックス 42">
            <a:extLst>
              <a:ext uri="{FF2B5EF4-FFF2-40B4-BE49-F238E27FC236}">
                <a16:creationId xmlns:a16="http://schemas.microsoft.com/office/drawing/2014/main" id="{7D2CA5F1-596E-49D6-9A63-F88669B14DE0}"/>
              </a:ext>
            </a:extLst>
          </p:cNvPr>
          <p:cNvSpPr txBox="1"/>
          <p:nvPr/>
        </p:nvSpPr>
        <p:spPr>
          <a:xfrm>
            <a:off x="1822422" y="5975340"/>
            <a:ext cx="3396215" cy="830997"/>
          </a:xfrm>
          <a:prstGeom prst="rect">
            <a:avLst/>
          </a:prstGeom>
          <a:noFill/>
        </p:spPr>
        <p:txBody>
          <a:bodyPr wrap="square">
            <a:spAutoFit/>
          </a:bodyPr>
          <a:lstStyle/>
          <a:p>
            <a:r>
              <a:rPr kumimoji="0" lang="ja-JP" altLang="en-US" sz="1600" b="1" kern="0" dirty="0">
                <a:solidFill>
                  <a:srgbClr val="000000"/>
                </a:solidFill>
                <a:latin typeface="ＭＳ Ｐゴシック" panose="020B0600070205080204" pitchFamily="50" charset="-128"/>
                <a:ea typeface="ＭＳ Ｐゴシック" panose="020B0600070205080204" pitchFamily="50" charset="-128"/>
                <a:cs typeface="Arial"/>
                <a:sym typeface="Arial"/>
                <a:rtl val="0"/>
              </a:rPr>
              <a:t>こちらの部分をお聞かせいただくことで、活用シナリオをご提示することが可能です。</a:t>
            </a:r>
            <a:endParaRPr kumimoji="0" lang="ja-JP" altLang="en-US" sz="1600" kern="0" dirty="0">
              <a:solidFill>
                <a:srgbClr val="000000"/>
              </a:solidFill>
              <a:latin typeface="Arial"/>
              <a:cs typeface="Arial"/>
              <a:sym typeface="Arial"/>
              <a:rtl val="0"/>
            </a:endParaRPr>
          </a:p>
        </p:txBody>
      </p:sp>
      <p:sp>
        <p:nvSpPr>
          <p:cNvPr id="13" name="二等辺三角形 12">
            <a:extLst>
              <a:ext uri="{FF2B5EF4-FFF2-40B4-BE49-F238E27FC236}">
                <a16:creationId xmlns:a16="http://schemas.microsoft.com/office/drawing/2014/main" id="{0FAD614C-3F5D-4117-8094-48F4C57CE214}"/>
              </a:ext>
            </a:extLst>
          </p:cNvPr>
          <p:cNvSpPr/>
          <p:nvPr/>
        </p:nvSpPr>
        <p:spPr>
          <a:xfrm rot="10800000">
            <a:off x="2691071" y="5634586"/>
            <a:ext cx="1057345" cy="26908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kumimoji="0" lang="ja-JP" altLang="en-US" sz="1100" kern="0">
              <a:solidFill>
                <a:srgbClr val="FFFFFF"/>
              </a:solidFill>
              <a:latin typeface="Arial"/>
              <a:ea typeface="ＭＳ Ｐゴシック" panose="020B0600070205080204" pitchFamily="50" charset="-128"/>
              <a:sym typeface="Arial"/>
              <a:rtl val="0"/>
            </a:endParaRPr>
          </a:p>
        </p:txBody>
      </p:sp>
      <p:sp>
        <p:nvSpPr>
          <p:cNvPr id="46" name="テキスト ボックス 45">
            <a:extLst>
              <a:ext uri="{FF2B5EF4-FFF2-40B4-BE49-F238E27FC236}">
                <a16:creationId xmlns:a16="http://schemas.microsoft.com/office/drawing/2014/main" id="{22CA220C-CD38-4210-883B-00D5139E1C85}"/>
              </a:ext>
            </a:extLst>
          </p:cNvPr>
          <p:cNvSpPr txBox="1"/>
          <p:nvPr/>
        </p:nvSpPr>
        <p:spPr>
          <a:xfrm>
            <a:off x="2286668" y="3827106"/>
            <a:ext cx="2366279" cy="1223412"/>
          </a:xfrm>
          <a:prstGeom prst="rect">
            <a:avLst/>
          </a:prstGeom>
          <a:noFill/>
        </p:spPr>
        <p:txBody>
          <a:bodyPr wrap="square">
            <a:spAutoFit/>
          </a:bodyPr>
          <a:lstStyle/>
          <a:p>
            <a:pPr defTabSz="685800" fontAlgn="base">
              <a:spcBef>
                <a:spcPct val="0"/>
              </a:spcBef>
              <a:spcAft>
                <a:spcPct val="0"/>
              </a:spcAft>
              <a:defRPr/>
            </a:pPr>
            <a:r>
              <a:rPr kumimoji="0" lang="ja-JP" altLang="en-US" sz="1050" b="1" dirty="0">
                <a:solidFill>
                  <a:srgbClr val="000000"/>
                </a:solidFill>
                <a:latin typeface="ＭＳ Ｐゴシック" panose="020B0600070205080204" pitchFamily="50" charset="-128"/>
                <a:cs typeface="Arial"/>
                <a:sym typeface="Arial" panose="020B0604020202020204" pitchFamily="34" charset="0"/>
                <a:rtl val="0"/>
              </a:rPr>
              <a:t>例：</a:t>
            </a:r>
            <a:endParaRPr kumimoji="0" lang="en-US" altLang="ja-JP" sz="1050" b="1" dirty="0">
              <a:solidFill>
                <a:srgbClr val="000000"/>
              </a:solidFill>
              <a:latin typeface="ＭＳ Ｐゴシック" panose="020B0600070205080204" pitchFamily="50" charset="-128"/>
              <a:cs typeface="Arial"/>
              <a:sym typeface="Arial" panose="020B0604020202020204" pitchFamily="34" charset="0"/>
              <a:rtl val="0"/>
            </a:endParaRPr>
          </a:p>
          <a:p>
            <a:pPr marL="171450" indent="-171450" defTabSz="685800" fontAlgn="base">
              <a:spcBef>
                <a:spcPct val="0"/>
              </a:spcBef>
              <a:spcAft>
                <a:spcPct val="0"/>
              </a:spcAft>
              <a:buFont typeface="Arial" panose="020B0604020202020204" pitchFamily="34" charset="0"/>
              <a:buChar char="•"/>
              <a:defRPr/>
            </a:pPr>
            <a:r>
              <a:rPr kumimoji="0" lang="ja-JP" altLang="en-US" sz="1050" b="1" dirty="0">
                <a:solidFill>
                  <a:srgbClr val="000000"/>
                </a:solidFill>
                <a:latin typeface="ＭＳ Ｐゴシック" panose="020B0600070205080204" pitchFamily="50" charset="-128"/>
                <a:cs typeface="Arial"/>
                <a:sym typeface="Arial" panose="020B0604020202020204" pitchFamily="34" charset="0"/>
                <a:rtl val="0"/>
              </a:rPr>
              <a:t>新規事業組織の立ち上げ</a:t>
            </a:r>
            <a:endParaRPr kumimoji="0" lang="en-US" altLang="ja-JP" sz="1050" b="1" dirty="0">
              <a:solidFill>
                <a:srgbClr val="000000"/>
              </a:solidFill>
              <a:latin typeface="ＭＳ Ｐゴシック" panose="020B0600070205080204" pitchFamily="50" charset="-128"/>
              <a:cs typeface="Arial"/>
              <a:sym typeface="Arial" panose="020B0604020202020204" pitchFamily="34" charset="0"/>
              <a:rtl val="0"/>
            </a:endParaRPr>
          </a:p>
          <a:p>
            <a:pPr marL="171450" indent="-171450" defTabSz="685800" fontAlgn="base">
              <a:spcBef>
                <a:spcPct val="0"/>
              </a:spcBef>
              <a:spcAft>
                <a:spcPct val="0"/>
              </a:spcAft>
              <a:buFont typeface="Arial" panose="020B0604020202020204" pitchFamily="34" charset="0"/>
              <a:buChar char="•"/>
              <a:defRPr/>
            </a:pPr>
            <a:r>
              <a:rPr kumimoji="0" lang="ja-JP" altLang="en-US" sz="1050" b="1" dirty="0">
                <a:solidFill>
                  <a:srgbClr val="000000"/>
                </a:solidFill>
                <a:latin typeface="ＭＳ Ｐゴシック" panose="020B0600070205080204" pitchFamily="50" charset="-128"/>
                <a:cs typeface="Arial"/>
                <a:sym typeface="Arial" panose="020B0604020202020204" pitchFamily="34" charset="0"/>
                <a:rtl val="0"/>
              </a:rPr>
              <a:t>キーポジションのサクセッション</a:t>
            </a:r>
            <a:endParaRPr kumimoji="0" lang="en-US" altLang="ja-JP" sz="1050" b="1" dirty="0">
              <a:solidFill>
                <a:srgbClr val="000000"/>
              </a:solidFill>
              <a:latin typeface="ＭＳ Ｐゴシック" panose="020B0600070205080204" pitchFamily="50" charset="-128"/>
              <a:cs typeface="Arial"/>
              <a:sym typeface="Arial" panose="020B0604020202020204" pitchFamily="34" charset="0"/>
              <a:rtl val="0"/>
            </a:endParaRPr>
          </a:p>
          <a:p>
            <a:pPr marL="171450" indent="-171450" defTabSz="685800" fontAlgn="base">
              <a:spcBef>
                <a:spcPct val="0"/>
              </a:spcBef>
              <a:spcAft>
                <a:spcPct val="0"/>
              </a:spcAft>
              <a:buFont typeface="Arial" panose="020B0604020202020204" pitchFamily="34" charset="0"/>
              <a:buChar char="•"/>
              <a:defRPr/>
            </a:pPr>
            <a:r>
              <a:rPr kumimoji="0" lang="ja-JP" altLang="en-US" sz="1050" b="1" dirty="0">
                <a:solidFill>
                  <a:srgbClr val="000000"/>
                </a:solidFill>
                <a:latin typeface="ＭＳ Ｐゴシック" panose="020B0600070205080204" pitchFamily="50" charset="-128"/>
                <a:cs typeface="Arial"/>
                <a:sym typeface="Arial" panose="020B0604020202020204" pitchFamily="34" charset="0"/>
                <a:rtl val="0"/>
              </a:rPr>
              <a:t>営業組織の最適配置</a:t>
            </a:r>
            <a:endParaRPr kumimoji="0" lang="en-US" altLang="ja-JP" sz="1050" b="1" dirty="0">
              <a:solidFill>
                <a:srgbClr val="000000"/>
              </a:solidFill>
              <a:latin typeface="ＭＳ Ｐゴシック" panose="020B0600070205080204" pitchFamily="50" charset="-128"/>
              <a:cs typeface="Arial"/>
              <a:sym typeface="Arial" panose="020B0604020202020204" pitchFamily="34" charset="0"/>
              <a:rtl val="0"/>
            </a:endParaRPr>
          </a:p>
          <a:p>
            <a:pPr marL="171450" indent="-171450" defTabSz="685800" fontAlgn="base">
              <a:spcBef>
                <a:spcPct val="0"/>
              </a:spcBef>
              <a:spcAft>
                <a:spcPct val="0"/>
              </a:spcAft>
              <a:buFont typeface="Arial" panose="020B0604020202020204" pitchFamily="34" charset="0"/>
              <a:buChar char="•"/>
              <a:defRPr/>
            </a:pPr>
            <a:r>
              <a:rPr kumimoji="0" lang="ja-JP" altLang="en-US" sz="1050" b="1" dirty="0">
                <a:solidFill>
                  <a:srgbClr val="000000"/>
                </a:solidFill>
                <a:latin typeface="ＭＳ Ｐゴシック" panose="020B0600070205080204" pitchFamily="50" charset="-128"/>
                <a:cs typeface="Arial"/>
                <a:sym typeface="Arial" panose="020B0604020202020204" pitchFamily="34" charset="0"/>
                <a:rtl val="0"/>
              </a:rPr>
              <a:t>戦略的な人材採用</a:t>
            </a:r>
            <a:endParaRPr kumimoji="0" lang="en-US" altLang="ja-JP" sz="1050" b="1" dirty="0">
              <a:solidFill>
                <a:srgbClr val="000000"/>
              </a:solidFill>
              <a:latin typeface="ＭＳ Ｐゴシック" panose="020B0600070205080204" pitchFamily="50" charset="-128"/>
              <a:cs typeface="Arial"/>
              <a:sym typeface="Arial" panose="020B0604020202020204" pitchFamily="34" charset="0"/>
              <a:rtl val="0"/>
            </a:endParaRPr>
          </a:p>
          <a:p>
            <a:pPr marL="171450" indent="-171450" defTabSz="685800" fontAlgn="base">
              <a:spcBef>
                <a:spcPct val="0"/>
              </a:spcBef>
              <a:spcAft>
                <a:spcPct val="0"/>
              </a:spcAft>
              <a:buFont typeface="Arial" panose="020B0604020202020204" pitchFamily="34" charset="0"/>
              <a:buChar char="•"/>
              <a:defRPr/>
            </a:pPr>
            <a:r>
              <a:rPr kumimoji="0" lang="ja-JP" altLang="en-US" sz="1050" b="1" dirty="0">
                <a:solidFill>
                  <a:srgbClr val="000000"/>
                </a:solidFill>
                <a:latin typeface="ＭＳ Ｐゴシック" panose="020B0600070205080204" pitchFamily="50" charset="-128"/>
                <a:cs typeface="Arial"/>
                <a:sym typeface="Arial" panose="020B0604020202020204" pitchFamily="34" charset="0"/>
                <a:rtl val="0"/>
              </a:rPr>
              <a:t>若手人材のリテンション</a:t>
            </a:r>
            <a:endParaRPr kumimoji="0" lang="en-US" altLang="ja-JP" sz="1050" b="1" dirty="0">
              <a:solidFill>
                <a:srgbClr val="000000"/>
              </a:solidFill>
              <a:latin typeface="ＭＳ Ｐゴシック" panose="020B0600070205080204" pitchFamily="50" charset="-128"/>
              <a:cs typeface="Arial"/>
              <a:sym typeface="Arial" panose="020B0604020202020204" pitchFamily="34" charset="0"/>
              <a:rtl val="0"/>
            </a:endParaRPr>
          </a:p>
          <a:p>
            <a:pPr marL="171450" indent="-171450" defTabSz="685800" fontAlgn="base">
              <a:spcBef>
                <a:spcPct val="0"/>
              </a:spcBef>
              <a:spcAft>
                <a:spcPct val="0"/>
              </a:spcAft>
              <a:buFont typeface="Arial" panose="020B0604020202020204" pitchFamily="34" charset="0"/>
              <a:buChar char="•"/>
              <a:defRPr/>
            </a:pPr>
            <a:r>
              <a:rPr kumimoji="0" lang="ja-JP" altLang="en-US" sz="1050" b="1" dirty="0">
                <a:solidFill>
                  <a:srgbClr val="000000"/>
                </a:solidFill>
                <a:latin typeface="ＭＳ Ｐゴシック" panose="020B0600070205080204" pitchFamily="50" charset="-128"/>
                <a:cs typeface="Arial"/>
                <a:sym typeface="Arial" panose="020B0604020202020204" pitchFamily="34" charset="0"/>
                <a:rtl val="0"/>
              </a:rPr>
              <a:t>管理職登用ミスマッチ解消</a:t>
            </a:r>
            <a:endParaRPr kumimoji="0" lang="en-US" altLang="ja-JP" sz="1050" b="1" dirty="0">
              <a:solidFill>
                <a:srgbClr val="000000"/>
              </a:solidFill>
              <a:latin typeface="ＭＳ Ｐゴシック" panose="020B0600070205080204" pitchFamily="50" charset="-128"/>
              <a:cs typeface="Arial"/>
              <a:sym typeface="Arial" panose="020B0604020202020204" pitchFamily="34" charset="0"/>
              <a:rtl val="0"/>
            </a:endParaRPr>
          </a:p>
        </p:txBody>
      </p:sp>
      <p:sp>
        <p:nvSpPr>
          <p:cNvPr id="3" name="フッター プレースホルダー 2">
            <a:extLst>
              <a:ext uri="{FF2B5EF4-FFF2-40B4-BE49-F238E27FC236}">
                <a16:creationId xmlns:a16="http://schemas.microsoft.com/office/drawing/2014/main" id="{046172D3-DF14-FBEF-B98C-1585F8A60F71}"/>
              </a:ext>
            </a:extLst>
          </p:cNvPr>
          <p:cNvSpPr>
            <a:spLocks noGrp="1"/>
          </p:cNvSpPr>
          <p:nvPr>
            <p:ph type="ftr" idx="11"/>
          </p:nvPr>
        </p:nvSpPr>
        <p:spPr/>
        <p:txBody>
          <a:bodyPr/>
          <a:lstStyle/>
          <a:p>
            <a:r>
              <a:rPr lang="en-US" altLang="ja-JP" sz="800" dirty="0"/>
              <a:t>Copyright©️ 2023 HRD, Inc. All Rights Reserved. Strictly Confidential.</a:t>
            </a:r>
            <a:endParaRPr lang="ja-JP" altLang="ja-JP" sz="800" dirty="0"/>
          </a:p>
        </p:txBody>
      </p:sp>
      <p:sp>
        <p:nvSpPr>
          <p:cNvPr id="15" name="スライド番号プレースホルダー 14">
            <a:extLst>
              <a:ext uri="{FF2B5EF4-FFF2-40B4-BE49-F238E27FC236}">
                <a16:creationId xmlns:a16="http://schemas.microsoft.com/office/drawing/2014/main" id="{56638525-2CCB-B775-21E0-B7EA49570D57}"/>
              </a:ext>
            </a:extLst>
          </p:cNvPr>
          <p:cNvSpPr>
            <a:spLocks noGrp="1"/>
          </p:cNvSpPr>
          <p:nvPr>
            <p:ph type="sldNum" idx="12"/>
          </p:nvPr>
        </p:nvSpPr>
        <p:spPr/>
        <p:txBody>
          <a:bodyPr/>
          <a:lstStyle/>
          <a:p>
            <a:fld id="{EDF4CB79-562A-46E1-8054-4C9F45C94D3A}" type="slidenum">
              <a:rPr lang="en-US" altLang="ja-JP" smtClean="0"/>
              <a:pPr/>
              <a:t>4</a:t>
            </a:fld>
            <a:endParaRPr lang="en-US" altLang="ja-JP" dirty="0"/>
          </a:p>
        </p:txBody>
      </p:sp>
    </p:spTree>
    <p:extLst>
      <p:ext uri="{BB962C8B-B14F-4D97-AF65-F5344CB8AC3E}">
        <p14:creationId xmlns:p14="http://schemas.microsoft.com/office/powerpoint/2010/main" val="12592728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3" grpId="0"/>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右矢印 111">
            <a:extLst>
              <a:ext uri="{FF2B5EF4-FFF2-40B4-BE49-F238E27FC236}">
                <a16:creationId xmlns:a16="http://schemas.microsoft.com/office/drawing/2014/main" id="{5B94E3F9-2C24-4D97-9684-37A01B459588}"/>
              </a:ext>
            </a:extLst>
          </p:cNvPr>
          <p:cNvSpPr/>
          <p:nvPr/>
        </p:nvSpPr>
        <p:spPr bwMode="auto">
          <a:xfrm>
            <a:off x="5355891" y="1716985"/>
            <a:ext cx="2461372" cy="865722"/>
          </a:xfrm>
          <a:prstGeom prst="rightArrow">
            <a:avLst/>
          </a:prstGeom>
          <a:solidFill>
            <a:schemeClr val="accent1">
              <a:lumMod val="20000"/>
              <a:lumOff val="80000"/>
            </a:schemeClr>
          </a:solidFill>
          <a:ln w="25400" algn="ctr">
            <a:solidFill>
              <a:schemeClr val="bg2"/>
            </a:solidFill>
            <a:round/>
            <a:headEnd type="triangle" w="sm" len="sm"/>
            <a:tailEnd type="none" w="sm" len="sm"/>
          </a:ln>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a:ln>
                  <a:noFill/>
                </a:ln>
                <a:solidFill>
                  <a:srgbClr val="000000"/>
                </a:solidFill>
                <a:effectLst/>
                <a:uLnTx/>
                <a:uFillTx/>
                <a:latin typeface="HGPｺﾞｼｯｸE" pitchFamily="50" charset="-128"/>
                <a:ea typeface="HGPｺﾞｼｯｸE" pitchFamily="50" charset="-128"/>
                <a:cs typeface="HGP創英角ｺﾞｼｯｸUB"/>
                <a:sym typeface="Arial"/>
                <a:rtl val="0"/>
              </a:rPr>
              <a:t>新組織設計と始動</a:t>
            </a:r>
            <a:endParaRPr kumimoji="1" lang="en-US" altLang="ja-JP" sz="1400" b="0" i="0" u="none" strike="noStrike" kern="0" cap="none" spc="0" normalizeH="0" baseline="0" noProof="0">
              <a:ln>
                <a:noFill/>
              </a:ln>
              <a:solidFill>
                <a:srgbClr val="000000"/>
              </a:solidFill>
              <a:effectLst/>
              <a:uLnTx/>
              <a:uFillTx/>
              <a:latin typeface="HGPｺﾞｼｯｸE" pitchFamily="50" charset="-128"/>
              <a:ea typeface="HGPｺﾞｼｯｸE" pitchFamily="50" charset="-128"/>
              <a:cs typeface="HGP創英角ｺﾞｼｯｸUB"/>
              <a:sym typeface="Arial"/>
              <a:rtl val="0"/>
            </a:endParaRPr>
          </a:p>
        </p:txBody>
      </p:sp>
      <p:sp>
        <p:nvSpPr>
          <p:cNvPr id="95" name="Shape 425">
            <a:extLst>
              <a:ext uri="{FF2B5EF4-FFF2-40B4-BE49-F238E27FC236}">
                <a16:creationId xmlns:a16="http://schemas.microsoft.com/office/drawing/2014/main" id="{5760794E-E516-4131-90F3-7921BC5B321D}"/>
              </a:ext>
            </a:extLst>
          </p:cNvPr>
          <p:cNvSpPr txBox="1"/>
          <p:nvPr/>
        </p:nvSpPr>
        <p:spPr>
          <a:xfrm>
            <a:off x="1493838" y="5665788"/>
            <a:ext cx="9144000" cy="676275"/>
          </a:xfrm>
          <a:prstGeom prst="rect">
            <a:avLst/>
          </a:prstGeom>
          <a:noFill/>
          <a:ln>
            <a:noFill/>
          </a:ln>
        </p:spPr>
        <p:txBody>
          <a:bodyPr lIns="91425" tIns="45700" rIns="91425" bIns="45700"/>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ja-JP" altLang="en-US" sz="20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Calibri"/>
                <a:sym typeface="Calibri"/>
                <a:rtl val="0"/>
              </a:rPr>
              <a:t>・　若手社員（外国人含む）の早期退職が多く、事業の成長の阻害要因となっている</a:t>
            </a:r>
            <a:endParaRPr kumimoji="0" lang="en-US" altLang="ja-JP" sz="20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Calibri"/>
              <a:sym typeface="Calibri"/>
              <a:rtl val="0"/>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ja-JP" altLang="en-US" sz="20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Calibri"/>
                <a:sym typeface="Calibri"/>
                <a:rtl val="0"/>
              </a:rPr>
              <a:t>・　新人配属先の部下育成のマインド、スキルの不足が推測される</a:t>
            </a:r>
            <a:endParaRPr kumimoji="0" lang="en-US" sz="20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Calibri"/>
              <a:sym typeface="Calibri"/>
              <a:rtl val="0"/>
            </a:endParaRPr>
          </a:p>
        </p:txBody>
      </p:sp>
      <p:grpSp>
        <p:nvGrpSpPr>
          <p:cNvPr id="155661" name="グループ化 49">
            <a:extLst>
              <a:ext uri="{FF2B5EF4-FFF2-40B4-BE49-F238E27FC236}">
                <a16:creationId xmlns:a16="http://schemas.microsoft.com/office/drawing/2014/main" id="{8F72174B-210A-4B45-AB0E-14F5B4F13DC5}"/>
              </a:ext>
            </a:extLst>
          </p:cNvPr>
          <p:cNvGrpSpPr>
            <a:grpSpLocks/>
          </p:cNvGrpSpPr>
          <p:nvPr/>
        </p:nvGrpSpPr>
        <p:grpSpPr bwMode="auto">
          <a:xfrm>
            <a:off x="76200" y="5121275"/>
            <a:ext cx="11839575" cy="1616075"/>
            <a:chOff x="67667" y="5023297"/>
            <a:chExt cx="8991600" cy="1782645"/>
          </a:xfrm>
        </p:grpSpPr>
        <p:grpSp>
          <p:nvGrpSpPr>
            <p:cNvPr id="155679" name="グループ化 52">
              <a:extLst>
                <a:ext uri="{FF2B5EF4-FFF2-40B4-BE49-F238E27FC236}">
                  <a16:creationId xmlns:a16="http://schemas.microsoft.com/office/drawing/2014/main" id="{CDC46CF3-CAE5-4A40-BDEF-33AF39C0B0C6}"/>
                </a:ext>
              </a:extLst>
            </p:cNvPr>
            <p:cNvGrpSpPr>
              <a:grpSpLocks/>
            </p:cNvGrpSpPr>
            <p:nvPr/>
          </p:nvGrpSpPr>
          <p:grpSpPr bwMode="auto">
            <a:xfrm>
              <a:off x="67667" y="5023297"/>
              <a:ext cx="8991600" cy="1782645"/>
              <a:chOff x="76200" y="4808029"/>
              <a:chExt cx="8991600" cy="1919798"/>
            </a:xfrm>
          </p:grpSpPr>
          <p:grpSp>
            <p:nvGrpSpPr>
              <p:cNvPr id="155683" name="グループ化 2">
                <a:extLst>
                  <a:ext uri="{FF2B5EF4-FFF2-40B4-BE49-F238E27FC236}">
                    <a16:creationId xmlns:a16="http://schemas.microsoft.com/office/drawing/2014/main" id="{9282FDD6-861A-4F77-9214-39D03CFAB50B}"/>
                  </a:ext>
                </a:extLst>
              </p:cNvPr>
              <p:cNvGrpSpPr>
                <a:grpSpLocks/>
              </p:cNvGrpSpPr>
              <p:nvPr/>
            </p:nvGrpSpPr>
            <p:grpSpPr bwMode="auto">
              <a:xfrm>
                <a:off x="76200" y="4808029"/>
                <a:ext cx="2743200" cy="1918210"/>
                <a:chOff x="534843" y="4507765"/>
                <a:chExt cx="3509248" cy="2194216"/>
              </a:xfrm>
            </p:grpSpPr>
            <p:sp>
              <p:nvSpPr>
                <p:cNvPr id="155690" name="Shape 330">
                  <a:extLst>
                    <a:ext uri="{FF2B5EF4-FFF2-40B4-BE49-F238E27FC236}">
                      <a16:creationId xmlns:a16="http://schemas.microsoft.com/office/drawing/2014/main" id="{55A9FD5D-9C58-4F74-A4CF-5AC6C3975AF1}"/>
                    </a:ext>
                  </a:extLst>
                </p:cNvPr>
                <p:cNvSpPr>
                  <a:spLocks noChangeArrowheads="1"/>
                </p:cNvSpPr>
                <p:nvPr/>
              </p:nvSpPr>
              <p:spPr bwMode="auto">
                <a:xfrm>
                  <a:off x="541769" y="4949381"/>
                  <a:ext cx="3502321" cy="1752600"/>
                </a:xfrm>
                <a:prstGeom prst="rect">
                  <a:avLst/>
                </a:prstGeom>
                <a:solidFill>
                  <a:schemeClr val="bg1"/>
                </a:solidFill>
                <a:ln w="12700">
                  <a:solidFill>
                    <a:srgbClr val="4CB8C1"/>
                  </a:solidFill>
                  <a:round/>
                  <a:headEnd/>
                  <a:tailEnd/>
                </a:ln>
              </p:spPr>
              <p:txBody>
                <a:bodyPr lIns="91425" tIns="45700" rIns="91425" bIns="45700" anchor="ct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p:txBody>
            </p:sp>
            <p:sp>
              <p:nvSpPr>
                <p:cNvPr id="155691" name="Shape 137">
                  <a:extLst>
                    <a:ext uri="{FF2B5EF4-FFF2-40B4-BE49-F238E27FC236}">
                      <a16:creationId xmlns:a16="http://schemas.microsoft.com/office/drawing/2014/main" id="{4C4BE779-09FA-4F17-960B-AEAC3F8A2306}"/>
                    </a:ext>
                  </a:extLst>
                </p:cNvPr>
                <p:cNvSpPr txBox="1">
                  <a:spLocks noChangeArrowheads="1"/>
                </p:cNvSpPr>
                <p:nvPr/>
              </p:nvSpPr>
              <p:spPr bwMode="auto">
                <a:xfrm>
                  <a:off x="534843" y="4507765"/>
                  <a:ext cx="3509248" cy="441616"/>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defRPr/>
                  </a:pPr>
                  <a:r>
                    <a:rPr kumimoji="1" lang="ja-JP" altLang="en-US" sz="18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panose="020B0604020202020204" pitchFamily="34" charset="0"/>
                      <a:sym typeface="Calibri" panose="020F0502020204030204" pitchFamily="34" charset="0"/>
                      <a:rtl val="0"/>
                    </a:rPr>
                    <a:t>背景</a:t>
                  </a:r>
                  <a:endParaRPr kumimoji="1" lang="en-US" altLang="ja-JP" sz="18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panose="020B0604020202020204" pitchFamily="34" charset="0"/>
                    <a:sym typeface="Calibri" panose="020F0502020204030204" pitchFamily="34" charset="0"/>
                    <a:rtl val="0"/>
                  </a:endParaRPr>
                </a:p>
              </p:txBody>
            </p:sp>
          </p:grpSp>
          <p:grpSp>
            <p:nvGrpSpPr>
              <p:cNvPr id="155684" name="グループ化 3">
                <a:extLst>
                  <a:ext uri="{FF2B5EF4-FFF2-40B4-BE49-F238E27FC236}">
                    <a16:creationId xmlns:a16="http://schemas.microsoft.com/office/drawing/2014/main" id="{58C2FECB-E601-452B-A975-1323C6B2EDC6}"/>
                  </a:ext>
                </a:extLst>
              </p:cNvPr>
              <p:cNvGrpSpPr>
                <a:grpSpLocks/>
              </p:cNvGrpSpPr>
              <p:nvPr/>
            </p:nvGrpSpPr>
            <p:grpSpPr bwMode="auto">
              <a:xfrm>
                <a:off x="5943600" y="4818824"/>
                <a:ext cx="3124200" cy="1896302"/>
                <a:chOff x="4434011" y="4527581"/>
                <a:chExt cx="3502321" cy="2157162"/>
              </a:xfrm>
            </p:grpSpPr>
            <p:sp>
              <p:nvSpPr>
                <p:cNvPr id="155688" name="Shape 337">
                  <a:extLst>
                    <a:ext uri="{FF2B5EF4-FFF2-40B4-BE49-F238E27FC236}">
                      <a16:creationId xmlns:a16="http://schemas.microsoft.com/office/drawing/2014/main" id="{0FBB1970-3B87-416F-93C5-2F52D99A0725}"/>
                    </a:ext>
                  </a:extLst>
                </p:cNvPr>
                <p:cNvSpPr>
                  <a:spLocks noChangeArrowheads="1"/>
                </p:cNvSpPr>
                <p:nvPr/>
              </p:nvSpPr>
              <p:spPr bwMode="auto">
                <a:xfrm>
                  <a:off x="4434011" y="4933039"/>
                  <a:ext cx="3502321" cy="1751704"/>
                </a:xfrm>
                <a:prstGeom prst="rect">
                  <a:avLst/>
                </a:prstGeom>
                <a:solidFill>
                  <a:schemeClr val="bg1"/>
                </a:solidFill>
                <a:ln w="12700">
                  <a:solidFill>
                    <a:srgbClr val="4CB8C1"/>
                  </a:solidFill>
                  <a:round/>
                  <a:headEnd/>
                  <a:tailEnd/>
                </a:ln>
              </p:spPr>
              <p:txBody>
                <a:bodyPr lIns="91425" tIns="45700" rIns="91425" bIns="45700" anchor="ct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p:txBody>
            </p:sp>
            <p:sp>
              <p:nvSpPr>
                <p:cNvPr id="155689" name="Shape 137">
                  <a:extLst>
                    <a:ext uri="{FF2B5EF4-FFF2-40B4-BE49-F238E27FC236}">
                      <a16:creationId xmlns:a16="http://schemas.microsoft.com/office/drawing/2014/main" id="{200C7A51-0163-4360-AAFD-C22FC6B9BAC9}"/>
                    </a:ext>
                  </a:extLst>
                </p:cNvPr>
                <p:cNvSpPr txBox="1">
                  <a:spLocks noChangeArrowheads="1"/>
                </p:cNvSpPr>
                <p:nvPr/>
              </p:nvSpPr>
              <p:spPr bwMode="auto">
                <a:xfrm>
                  <a:off x="4434011" y="4527581"/>
                  <a:ext cx="3502321" cy="428804"/>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defRPr/>
                  </a:pPr>
                  <a:r>
                    <a:rPr kumimoji="1" lang="ja-JP" altLang="en-US" sz="18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panose="020B0604020202020204" pitchFamily="34" charset="0"/>
                      <a:sym typeface="Calibri" panose="020F0502020204030204" pitchFamily="34" charset="0"/>
                      <a:rtl val="0"/>
                    </a:rPr>
                    <a:t>効果</a:t>
                  </a:r>
                  <a:endParaRPr kumimoji="1" lang="en-US" altLang="ja-JP" sz="18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panose="020B0604020202020204" pitchFamily="34" charset="0"/>
                    <a:sym typeface="Calibri" panose="020F0502020204030204" pitchFamily="34" charset="0"/>
                    <a:rtl val="0"/>
                  </a:endParaRPr>
                </a:p>
              </p:txBody>
            </p:sp>
          </p:grpSp>
          <p:grpSp>
            <p:nvGrpSpPr>
              <p:cNvPr id="155685" name="グループ化 12">
                <a:extLst>
                  <a:ext uri="{FF2B5EF4-FFF2-40B4-BE49-F238E27FC236}">
                    <a16:creationId xmlns:a16="http://schemas.microsoft.com/office/drawing/2014/main" id="{4132C36A-3BF0-4CAB-BD2E-CBA600EB6F71}"/>
                  </a:ext>
                </a:extLst>
              </p:cNvPr>
              <p:cNvGrpSpPr>
                <a:grpSpLocks/>
              </p:cNvGrpSpPr>
              <p:nvPr/>
            </p:nvGrpSpPr>
            <p:grpSpPr bwMode="auto">
              <a:xfrm>
                <a:off x="2863693" y="4813302"/>
                <a:ext cx="3035300" cy="1914525"/>
                <a:chOff x="4434011" y="4506850"/>
                <a:chExt cx="3502322" cy="2177892"/>
              </a:xfrm>
            </p:grpSpPr>
            <p:sp>
              <p:nvSpPr>
                <p:cNvPr id="155686" name="Shape 337">
                  <a:extLst>
                    <a:ext uri="{FF2B5EF4-FFF2-40B4-BE49-F238E27FC236}">
                      <a16:creationId xmlns:a16="http://schemas.microsoft.com/office/drawing/2014/main" id="{D95FD2B4-49F8-4894-A73D-EF301C90B7F3}"/>
                    </a:ext>
                  </a:extLst>
                </p:cNvPr>
                <p:cNvSpPr>
                  <a:spLocks noChangeArrowheads="1"/>
                </p:cNvSpPr>
                <p:nvPr/>
              </p:nvSpPr>
              <p:spPr bwMode="auto">
                <a:xfrm>
                  <a:off x="4434011" y="4932142"/>
                  <a:ext cx="3502321" cy="1752600"/>
                </a:xfrm>
                <a:prstGeom prst="rect">
                  <a:avLst/>
                </a:prstGeom>
                <a:solidFill>
                  <a:schemeClr val="bg1"/>
                </a:solidFill>
                <a:ln w="12700">
                  <a:solidFill>
                    <a:srgbClr val="4CB8C1"/>
                  </a:solidFill>
                  <a:round/>
                  <a:headEnd/>
                  <a:tailEnd/>
                </a:ln>
              </p:spPr>
              <p:txBody>
                <a:bodyPr lIns="91425" tIns="45700" rIns="91425" bIns="45700" anchor="ct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Calibri" panose="020F0502020204030204" pitchFamily="34" charset="0"/>
                    <a:rtl val="0"/>
                  </a:endParaRPr>
                </a:p>
              </p:txBody>
            </p:sp>
            <p:sp>
              <p:nvSpPr>
                <p:cNvPr id="155687" name="Shape 137">
                  <a:extLst>
                    <a:ext uri="{FF2B5EF4-FFF2-40B4-BE49-F238E27FC236}">
                      <a16:creationId xmlns:a16="http://schemas.microsoft.com/office/drawing/2014/main" id="{B2D07353-042B-4C57-ACDE-40403F58CA1A}"/>
                    </a:ext>
                  </a:extLst>
                </p:cNvPr>
                <p:cNvSpPr txBox="1">
                  <a:spLocks noChangeArrowheads="1"/>
                </p:cNvSpPr>
                <p:nvPr/>
              </p:nvSpPr>
              <p:spPr bwMode="auto">
                <a:xfrm>
                  <a:off x="4434012" y="4506850"/>
                  <a:ext cx="3502321" cy="449534"/>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defRPr/>
                  </a:pPr>
                  <a:r>
                    <a:rPr kumimoji="1" lang="ja-JP" altLang="en-US" sz="18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panose="020B0604020202020204" pitchFamily="34" charset="0"/>
                      <a:sym typeface="Calibri" panose="020F0502020204030204" pitchFamily="34" charset="0"/>
                      <a:rtl val="0"/>
                    </a:rPr>
                    <a:t>ソリューション</a:t>
                  </a:r>
                  <a:endParaRPr kumimoji="1" lang="en-US" altLang="ja-JP" sz="18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panose="020B0604020202020204" pitchFamily="34" charset="0"/>
                    <a:sym typeface="Calibri" panose="020F0502020204030204" pitchFamily="34" charset="0"/>
                    <a:rtl val="0"/>
                  </a:endParaRPr>
                </a:p>
              </p:txBody>
            </p:sp>
          </p:grpSp>
        </p:grpSp>
        <p:sp>
          <p:nvSpPr>
            <p:cNvPr id="54" name="正方形/長方形 135">
              <a:extLst>
                <a:ext uri="{FF2B5EF4-FFF2-40B4-BE49-F238E27FC236}">
                  <a16:creationId xmlns:a16="http://schemas.microsoft.com/office/drawing/2014/main" id="{0E05C7A8-98E9-45F7-97A8-7D82E3AB0608}"/>
                </a:ext>
              </a:extLst>
            </p:cNvPr>
            <p:cNvSpPr/>
            <p:nvPr/>
          </p:nvSpPr>
          <p:spPr>
            <a:xfrm>
              <a:off x="118304" y="5447069"/>
              <a:ext cx="2587285" cy="504324"/>
            </a:xfrm>
            <a:prstGeom prst="rect">
              <a:avLst/>
            </a:prstGeom>
            <a:noFill/>
            <a:ln cap="flat">
              <a:noFill/>
              <a:prstDash val="solid"/>
            </a:ln>
          </p:spPr>
          <p:txBody>
            <a:bodyPr lIns="0" tIns="0" rIns="0" bIns="0"/>
            <a:lstStyle/>
            <a:p>
              <a:pPr marL="171450" marR="0" lvl="0" indent="-171450" algn="l" defTabSz="914400" rtl="0" eaLnBrk="1" fontAlgn="auto" latinLnBrk="0" hangingPunct="0">
                <a:lnSpc>
                  <a:spcPct val="100000"/>
                </a:lnSpc>
                <a:spcBef>
                  <a:spcPts val="400"/>
                </a:spcBef>
                <a:spcAft>
                  <a:spcPts val="0"/>
                </a:spcAft>
                <a:buClrTx/>
                <a:buSzPct val="100000"/>
                <a:buFont typeface="Arial"/>
                <a:buChar char="•"/>
                <a:tabLst/>
                <a:defRPr sz="1800" b="0" i="0" u="none" strike="noStrike" kern="0" cap="none" spc="0" baseline="0">
                  <a:solidFill>
                    <a:srgbClr val="000000"/>
                  </a:solidFill>
                  <a:uFillTx/>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rPr>
                <a:t>従来から求められていた市場対応力へのニーズがコロナ渦に伴い加速</a:t>
              </a: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endParaRPr>
            </a:p>
            <a:p>
              <a:pPr marL="171450" marR="0" lvl="0" indent="-171450" algn="l" defTabSz="914400" rtl="0" eaLnBrk="1" fontAlgn="auto" latinLnBrk="0" hangingPunct="0">
                <a:lnSpc>
                  <a:spcPct val="100000"/>
                </a:lnSpc>
                <a:spcBef>
                  <a:spcPts val="400"/>
                </a:spcBef>
                <a:spcAft>
                  <a:spcPts val="0"/>
                </a:spcAft>
                <a:buClrTx/>
                <a:buSzPct val="100000"/>
                <a:buFont typeface="Arial"/>
                <a:buChar char="•"/>
                <a:tabLst/>
                <a:defRPr sz="1800" b="0" i="0" u="none" strike="noStrike" kern="0" cap="none" spc="0" baseline="0">
                  <a:solidFill>
                    <a:srgbClr val="000000"/>
                  </a:solidFill>
                  <a:uFillTx/>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rPr>
                <a:t>柔軟な組織設計とミドルマネジャー強化が事業上のチャレンジ</a:t>
              </a:r>
              <a:endParaRPr kumimoji="1" 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endParaRPr>
            </a:p>
          </p:txBody>
        </p:sp>
        <p:sp>
          <p:nvSpPr>
            <p:cNvPr id="55" name="正方形/長方形 135">
              <a:extLst>
                <a:ext uri="{FF2B5EF4-FFF2-40B4-BE49-F238E27FC236}">
                  <a16:creationId xmlns:a16="http://schemas.microsoft.com/office/drawing/2014/main" id="{2E7A35F9-87A6-4A41-97E0-79F9DA8ABFE9}"/>
                </a:ext>
              </a:extLst>
            </p:cNvPr>
            <p:cNvSpPr/>
            <p:nvPr/>
          </p:nvSpPr>
          <p:spPr>
            <a:xfrm>
              <a:off x="2909341" y="5457576"/>
              <a:ext cx="2857347" cy="504324"/>
            </a:xfrm>
            <a:prstGeom prst="rect">
              <a:avLst/>
            </a:prstGeom>
            <a:noFill/>
            <a:ln cap="flat">
              <a:noFill/>
              <a:prstDash val="solid"/>
            </a:ln>
          </p:spPr>
          <p:txBody>
            <a:bodyPr lIns="0" tIns="0" rIns="0" bIns="0"/>
            <a:lstStyle/>
            <a:p>
              <a:pPr marL="171450" marR="0" lvl="0" indent="-171450" algn="l" defTabSz="914400" rtl="0" eaLnBrk="1" fontAlgn="auto" latinLnBrk="0" hangingPunct="0">
                <a:lnSpc>
                  <a:spcPct val="100000"/>
                </a:lnSpc>
                <a:spcBef>
                  <a:spcPts val="400"/>
                </a:spcBef>
                <a:spcAft>
                  <a:spcPts val="0"/>
                </a:spcAft>
                <a:buClrTx/>
                <a:buSzPct val="100000"/>
                <a:buFont typeface="Arial"/>
                <a:buChar char="•"/>
                <a:tabLst/>
                <a:defRPr sz="1800" b="0" i="0" u="none" strike="noStrike" kern="0" cap="none" spc="0" baseline="0">
                  <a:solidFill>
                    <a:srgbClr val="000000"/>
                  </a:solidFill>
                  <a:uFillTx/>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rPr>
                <a:t>特性を活かした配置実現を目指すマネジメントモデルと専門職モデルの設計</a:t>
              </a: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endParaRPr>
            </a:p>
            <a:p>
              <a:pPr marL="171450" marR="0" lvl="0" indent="-171450" algn="l" defTabSz="914400" rtl="0" eaLnBrk="1" fontAlgn="auto" latinLnBrk="0" hangingPunct="0">
                <a:lnSpc>
                  <a:spcPct val="100000"/>
                </a:lnSpc>
                <a:spcBef>
                  <a:spcPts val="400"/>
                </a:spcBef>
                <a:spcAft>
                  <a:spcPts val="0"/>
                </a:spcAft>
                <a:buClrTx/>
                <a:buSzPct val="100000"/>
                <a:buFont typeface="Arial"/>
                <a:buChar char="•"/>
                <a:tabLst/>
                <a:defRPr sz="1800" b="0" i="0" u="none" strike="noStrike" kern="0" cap="none" spc="0" baseline="0">
                  <a:solidFill>
                    <a:srgbClr val="000000"/>
                  </a:solidFill>
                  <a:uFillTx/>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rPr>
                <a:t>ジョブマッチ％とスキル軸を元にした人材ポートフォリオによる候補人材の見える化</a:t>
              </a: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endParaRPr>
            </a:p>
          </p:txBody>
        </p:sp>
        <p:sp>
          <p:nvSpPr>
            <p:cNvPr id="56" name="正方形/長方形 135">
              <a:extLst>
                <a:ext uri="{FF2B5EF4-FFF2-40B4-BE49-F238E27FC236}">
                  <a16:creationId xmlns:a16="http://schemas.microsoft.com/office/drawing/2014/main" id="{4A5D5F46-04D3-46A9-B173-0C10A73AE2B2}"/>
                </a:ext>
              </a:extLst>
            </p:cNvPr>
            <p:cNvSpPr/>
            <p:nvPr/>
          </p:nvSpPr>
          <p:spPr>
            <a:xfrm>
              <a:off x="6025693" y="5447069"/>
              <a:ext cx="2942946" cy="504324"/>
            </a:xfrm>
            <a:prstGeom prst="rect">
              <a:avLst/>
            </a:prstGeom>
            <a:noFill/>
            <a:ln cap="flat">
              <a:noFill/>
              <a:prstDash val="solid"/>
            </a:ln>
          </p:spPr>
          <p:txBody>
            <a:bodyPr lIns="0" tIns="0" rIns="0" bIns="0"/>
            <a:lstStyle/>
            <a:p>
              <a:pPr marL="171450" marR="0" lvl="0" indent="-171450" algn="l" defTabSz="914400" rtl="0" eaLnBrk="1" fontAlgn="auto" latinLnBrk="0" hangingPunct="0">
                <a:lnSpc>
                  <a:spcPct val="100000"/>
                </a:lnSpc>
                <a:spcBef>
                  <a:spcPts val="400"/>
                </a:spcBef>
                <a:spcAft>
                  <a:spcPts val="0"/>
                </a:spcAft>
                <a:buClrTx/>
                <a:buSzPct val="100000"/>
                <a:buFont typeface="Arial"/>
                <a:buChar char="•"/>
                <a:tabLst/>
                <a:defRPr sz="1800" b="0" i="0" u="none" strike="noStrike" kern="0" cap="none" spc="0" baseline="0">
                  <a:solidFill>
                    <a:srgbClr val="000000"/>
                  </a:solidFill>
                  <a:uFillTx/>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rPr>
                <a:t>階層を構造を浅くした新組織設計と始動</a:t>
              </a: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endParaRPr>
            </a:p>
            <a:p>
              <a:pPr marL="171450" marR="0" lvl="0" indent="-171450" algn="l" defTabSz="914400" rtl="0" eaLnBrk="1" fontAlgn="auto" latinLnBrk="0" hangingPunct="0">
                <a:lnSpc>
                  <a:spcPct val="100000"/>
                </a:lnSpc>
                <a:spcBef>
                  <a:spcPts val="400"/>
                </a:spcBef>
                <a:spcAft>
                  <a:spcPts val="0"/>
                </a:spcAft>
                <a:buClrTx/>
                <a:buSzPct val="100000"/>
                <a:buFont typeface="Arial"/>
                <a:buChar char="•"/>
                <a:tabLst/>
                <a:defRPr sz="1800" b="0" i="0" u="none" strike="noStrike" kern="0" cap="none" spc="0" baseline="0">
                  <a:solidFill>
                    <a:srgbClr val="000000"/>
                  </a:solidFill>
                  <a:uFillTx/>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rPr>
                <a:t>パフォーマンスモデルに基づいたマネジャー強化ポイント定義と改善策の洗い出し</a:t>
              </a:r>
              <a:endParaRPr kumimoji="1" 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endParaRPr>
            </a:p>
          </p:txBody>
        </p:sp>
      </p:grpSp>
      <p:sp>
        <p:nvSpPr>
          <p:cNvPr id="345" name="Shape 219">
            <a:extLst>
              <a:ext uri="{FF2B5EF4-FFF2-40B4-BE49-F238E27FC236}">
                <a16:creationId xmlns:a16="http://schemas.microsoft.com/office/drawing/2014/main" id="{EA2E22DC-C823-4F4A-9090-E145D6B36AD6}"/>
              </a:ext>
            </a:extLst>
          </p:cNvPr>
          <p:cNvSpPr txBox="1"/>
          <p:nvPr/>
        </p:nvSpPr>
        <p:spPr>
          <a:xfrm>
            <a:off x="323210" y="137802"/>
            <a:ext cx="7619779" cy="465497"/>
          </a:xfrm>
          <a:prstGeom prst="rect">
            <a:avLst/>
          </a:prstGeom>
          <a:noFill/>
          <a:ln>
            <a:noFill/>
          </a:ln>
        </p:spPr>
        <p:txBody>
          <a:bodyPr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ja-JP" altLang="en-US" sz="2000" b="1" i="0" u="none" strike="noStrike" kern="0" cap="none" spc="0" normalizeH="0" baseline="0" noProof="0">
                <a:ln>
                  <a:noFill/>
                </a:ln>
                <a:solidFill>
                  <a:srgbClr val="3BA3AB"/>
                </a:solidFill>
                <a:effectLst/>
                <a:uLnTx/>
                <a:uFillTx/>
                <a:latin typeface="Calibri"/>
                <a:ea typeface="Calibri"/>
                <a:cs typeface="Calibri"/>
                <a:sym typeface="Calibri"/>
                <a:rtl val="0"/>
              </a:rPr>
              <a:t>＜事例：ビジネスサポート企業＞　　</a:t>
            </a:r>
            <a:r>
              <a:rPr kumimoji="0" lang="ja-JP" altLang="en-US" sz="2000" b="0" i="0" u="none" strike="noStrike" kern="0" cap="none" spc="0" normalizeH="0" baseline="0" noProof="0">
                <a:ln>
                  <a:noFill/>
                </a:ln>
                <a:solidFill>
                  <a:srgbClr val="3BA3AB"/>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　</a:t>
            </a:r>
            <a:endParaRPr kumimoji="0" lang="en-US" altLang="ja-JP" sz="2000" b="0" i="0" u="none" strike="noStrike" kern="1200" cap="none" spc="0" normalizeH="0" baseline="0" noProof="0">
              <a:ln>
                <a:noFill/>
              </a:ln>
              <a:solidFill>
                <a:srgbClr val="4CB8C1"/>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US" sz="2400" b="1" i="0" u="none" strike="noStrike" kern="0" cap="none" spc="0" normalizeH="0" baseline="0" noProof="0">
              <a:ln>
                <a:noFill/>
              </a:ln>
              <a:solidFill>
                <a:srgbClr val="595959"/>
              </a:solidFill>
              <a:effectLst/>
              <a:uLnTx/>
              <a:uFillTx/>
              <a:latin typeface="Calibri"/>
              <a:ea typeface="Calibri"/>
              <a:cs typeface="Calibri"/>
              <a:sym typeface="Calibri"/>
              <a:rtl val="0"/>
            </a:endParaRPr>
          </a:p>
        </p:txBody>
      </p:sp>
      <p:sp>
        <p:nvSpPr>
          <p:cNvPr id="346" name="テキスト ボックス 345">
            <a:extLst>
              <a:ext uri="{FF2B5EF4-FFF2-40B4-BE49-F238E27FC236}">
                <a16:creationId xmlns:a16="http://schemas.microsoft.com/office/drawing/2014/main" id="{983FABEE-13C5-4A31-8F69-71339B6A1D75}"/>
              </a:ext>
            </a:extLst>
          </p:cNvPr>
          <p:cNvSpPr txBox="1"/>
          <p:nvPr/>
        </p:nvSpPr>
        <p:spPr>
          <a:xfrm>
            <a:off x="248111" y="674202"/>
            <a:ext cx="11926425" cy="358976"/>
          </a:xfrm>
          <a:prstGeom prst="rect">
            <a:avLst/>
          </a:prstGeom>
          <a:noFill/>
        </p:spPr>
        <p:txBody>
          <a:bodyPr wrap="square" rtlCol="0">
            <a:noAutofit/>
          </a:bodyPr>
          <a:lstStyle/>
          <a:p>
            <a:pPr marL="342900" marR="0" lvl="0" indent="-342900" algn="l" defTabSz="6858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rPr>
              <a:t>市場への対応力を狙いとしたフラット型の組織構築を</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rPr>
              <a:t>PXT</a:t>
            </a: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rPr>
              <a:t>を軸に実現しました</a:t>
            </a:r>
            <a:endPar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347" name="正方形/長方形 346">
            <a:extLst>
              <a:ext uri="{FF2B5EF4-FFF2-40B4-BE49-F238E27FC236}">
                <a16:creationId xmlns:a16="http://schemas.microsoft.com/office/drawing/2014/main" id="{67B22D19-E960-4DA3-8164-46A3FFDA3F3A}"/>
              </a:ext>
            </a:extLst>
          </p:cNvPr>
          <p:cNvSpPr/>
          <p:nvPr/>
        </p:nvSpPr>
        <p:spPr>
          <a:xfrm>
            <a:off x="323210" y="1651739"/>
            <a:ext cx="986704" cy="1306827"/>
          </a:xfrm>
          <a:prstGeom prst="rect">
            <a:avLst/>
          </a:prstGeom>
          <a:solidFill>
            <a:srgbClr val="1F497D">
              <a:lumMod val="20000"/>
              <a:lumOff val="80000"/>
            </a:srgbClr>
          </a:solidFill>
          <a:ln w="12700" cap="flat" cmpd="sng" algn="ctr">
            <a:noFill/>
            <a:prstDash val="solid"/>
          </a:ln>
          <a:effectLst/>
        </p:spPr>
        <p:txBody>
          <a:bodyPr vert="horz" lIns="3600" rIns="3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4D4D4D"/>
                </a:solidFill>
                <a:effectLst/>
                <a:uLnTx/>
                <a:uFillTx/>
                <a:latin typeface="Arial"/>
                <a:ea typeface="ＭＳ Ｐゴシック" panose="020B0600070205080204" pitchFamily="50" charset="-128"/>
                <a:cs typeface="+mn-cs"/>
              </a:rPr>
              <a:t>マネジ</a:t>
            </a:r>
            <a:br>
              <a:rPr kumimoji="1" lang="en-US" altLang="ja-JP" sz="1600" b="1" i="0" u="none" strike="noStrike" kern="1200" cap="none" spc="0" normalizeH="0" baseline="0" noProof="0">
                <a:ln>
                  <a:noFill/>
                </a:ln>
                <a:solidFill>
                  <a:srgbClr val="4D4D4D"/>
                </a:solidFill>
                <a:effectLst/>
                <a:uLnTx/>
                <a:uFillTx/>
                <a:latin typeface="Arial"/>
                <a:ea typeface="ＭＳ Ｐゴシック" panose="020B0600070205080204" pitchFamily="50" charset="-128"/>
                <a:cs typeface="+mn-cs"/>
              </a:rPr>
            </a:br>
            <a:r>
              <a:rPr kumimoji="1" lang="ja-JP" altLang="en-US" sz="1600" b="1" i="0" u="none" strike="noStrike" kern="1200" cap="none" spc="0" normalizeH="0" baseline="0" noProof="0">
                <a:ln>
                  <a:noFill/>
                </a:ln>
                <a:solidFill>
                  <a:srgbClr val="4D4D4D"/>
                </a:solidFill>
                <a:effectLst/>
                <a:uLnTx/>
                <a:uFillTx/>
                <a:latin typeface="Arial"/>
                <a:ea typeface="ＭＳ Ｐゴシック" panose="020B0600070205080204" pitchFamily="50" charset="-128"/>
                <a:cs typeface="+mn-cs"/>
              </a:rPr>
              <a:t>メント</a:t>
            </a:r>
            <a:endParaRPr kumimoji="1" lang="en-US" altLang="ja-JP" sz="1600" b="1" i="0" u="none" strike="noStrike" kern="1200" cap="none" spc="0" normalizeH="0" baseline="0" noProof="0">
              <a:ln>
                <a:noFill/>
              </a:ln>
              <a:solidFill>
                <a:srgbClr val="4D4D4D"/>
              </a:solidFill>
              <a:effectLst/>
              <a:uLnTx/>
              <a:uFillTx/>
              <a:latin typeface="Arial"/>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4D4D4D"/>
                </a:solidFill>
                <a:effectLst/>
                <a:uLnTx/>
                <a:uFillTx/>
                <a:latin typeface="Arial"/>
                <a:ea typeface="ＭＳ Ｐゴシック" panose="020B0600070205080204" pitchFamily="50" charset="-128"/>
                <a:cs typeface="+mn-cs"/>
              </a:rPr>
              <a:t>の特徴</a:t>
            </a:r>
          </a:p>
        </p:txBody>
      </p:sp>
      <p:sp>
        <p:nvSpPr>
          <p:cNvPr id="348" name="正方形/長方形 347">
            <a:extLst>
              <a:ext uri="{FF2B5EF4-FFF2-40B4-BE49-F238E27FC236}">
                <a16:creationId xmlns:a16="http://schemas.microsoft.com/office/drawing/2014/main" id="{79CEE3EB-029A-48A9-989F-BD9F369AF37A}"/>
              </a:ext>
            </a:extLst>
          </p:cNvPr>
          <p:cNvSpPr/>
          <p:nvPr/>
        </p:nvSpPr>
        <p:spPr>
          <a:xfrm>
            <a:off x="323210" y="3196359"/>
            <a:ext cx="986704" cy="1752787"/>
          </a:xfrm>
          <a:prstGeom prst="rect">
            <a:avLst/>
          </a:prstGeom>
          <a:solidFill>
            <a:srgbClr val="1F497D">
              <a:lumMod val="20000"/>
              <a:lumOff val="80000"/>
            </a:srgbClr>
          </a:solidFill>
          <a:ln w="12700" cap="flat" cmpd="sng" algn="ctr">
            <a:noFill/>
            <a:prstDash val="solid"/>
          </a:ln>
          <a:effectLst/>
        </p:spPr>
        <p:txBody>
          <a:bodyPr vert="horz" lIns="3600" rIns="3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4D4D4D"/>
                </a:solidFill>
                <a:effectLst/>
                <a:uLnTx/>
                <a:uFillTx/>
                <a:latin typeface="Arial"/>
                <a:ea typeface="ＭＳ Ｐゴシック" panose="020B0600070205080204" pitchFamily="50" charset="-128"/>
                <a:cs typeface="+mn-cs"/>
              </a:rPr>
              <a:t>留意点</a:t>
            </a:r>
          </a:p>
        </p:txBody>
      </p:sp>
      <p:sp>
        <p:nvSpPr>
          <p:cNvPr id="350" name="正方形/長方形 349">
            <a:extLst>
              <a:ext uri="{FF2B5EF4-FFF2-40B4-BE49-F238E27FC236}">
                <a16:creationId xmlns:a16="http://schemas.microsoft.com/office/drawing/2014/main" id="{74192F15-D10E-4D9A-A3F4-44B75C528576}"/>
              </a:ext>
            </a:extLst>
          </p:cNvPr>
          <p:cNvSpPr/>
          <p:nvPr/>
        </p:nvSpPr>
        <p:spPr>
          <a:xfrm>
            <a:off x="1560910" y="1651739"/>
            <a:ext cx="3612075" cy="1306827"/>
          </a:xfrm>
          <a:prstGeom prst="rect">
            <a:avLst/>
          </a:prstGeom>
          <a:solidFill>
            <a:sysClr val="window" lastClr="FFFFFF"/>
          </a:solidFill>
          <a:ln w="9525" cap="flat" cmpd="sng" algn="ctr">
            <a:solidFill>
              <a:srgbClr val="1F497D">
                <a:lumMod val="40000"/>
                <a:lumOff val="6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ピラミッド型</a:t>
            </a:r>
            <a:endParaRPr kumimoji="1" lang="en-US" altLang="ja-JP" sz="2000" b="1" i="0" u="sng" strike="noStrike" kern="120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長期間にわたって働ける安心感を　　</a:t>
            </a:r>
            <a:endParaRPr kumimoji="1" lang="en-US" altLang="ja-JP" sz="1600" b="0" i="0" u="none" strike="noStrike" kern="120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従業員に与えることができる</a:t>
            </a:r>
            <a:endParaRPr kumimoji="1" lang="en-US" altLang="ja-JP" sz="1600" b="0" i="0" u="none" strike="noStrike" kern="120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51" name="正方形/長方形 350">
            <a:extLst>
              <a:ext uri="{FF2B5EF4-FFF2-40B4-BE49-F238E27FC236}">
                <a16:creationId xmlns:a16="http://schemas.microsoft.com/office/drawing/2014/main" id="{A61B72F5-E008-49B2-A7B8-485F8633CE2E}"/>
              </a:ext>
            </a:extLst>
          </p:cNvPr>
          <p:cNvSpPr/>
          <p:nvPr/>
        </p:nvSpPr>
        <p:spPr>
          <a:xfrm>
            <a:off x="1560910" y="3185212"/>
            <a:ext cx="3612075" cy="1752788"/>
          </a:xfrm>
          <a:prstGeom prst="rect">
            <a:avLst/>
          </a:prstGeom>
          <a:solidFill>
            <a:sysClr val="window" lastClr="FFFFFF"/>
          </a:solidFill>
          <a:ln w="9525" cap="flat" cmpd="sng" algn="ctr">
            <a:solidFill>
              <a:srgbClr val="1F497D">
                <a:lumMod val="40000"/>
                <a:lumOff val="60000"/>
              </a:srgbClr>
            </a:solidFill>
            <a:prstDash val="solid"/>
          </a:ln>
          <a:effectLst/>
        </p:spPr>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800" b="0" i="0" u="none" strike="noStrike" kern="120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方針伝達に時間を要する</a:t>
            </a:r>
            <a:endParaRPr kumimoji="1" lang="en-US" altLang="ja-JP" sz="1800" b="0" i="0" u="none" strike="noStrike" kern="120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800" b="0" i="0" u="none" strike="noStrike" kern="120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決まった事に従う傾向になりがち</a:t>
            </a:r>
            <a:endParaRPr kumimoji="1" lang="en-US" altLang="ja-JP" sz="1800" b="0" i="0" u="none" strike="noStrike" kern="120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800" b="0" i="0" u="none" strike="noStrike" kern="120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多様なキャリアを描きにくい</a:t>
            </a:r>
            <a:endParaRPr kumimoji="1" lang="en-US" altLang="ja-JP" sz="1800" b="0" i="0" u="none" strike="noStrike" kern="120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53" name="正方形/長方形 352">
            <a:extLst>
              <a:ext uri="{FF2B5EF4-FFF2-40B4-BE49-F238E27FC236}">
                <a16:creationId xmlns:a16="http://schemas.microsoft.com/office/drawing/2014/main" id="{E87D5B75-69D3-4454-A134-4BB3D174D46C}"/>
              </a:ext>
            </a:extLst>
          </p:cNvPr>
          <p:cNvSpPr/>
          <p:nvPr/>
        </p:nvSpPr>
        <p:spPr>
          <a:xfrm>
            <a:off x="7996077" y="1734150"/>
            <a:ext cx="4035338" cy="1306826"/>
          </a:xfrm>
          <a:prstGeom prst="rect">
            <a:avLst/>
          </a:prstGeom>
          <a:solidFill>
            <a:sysClr val="window" lastClr="FFFFFF"/>
          </a:solidFill>
          <a:ln w="9525" cap="flat" cmpd="sng" algn="ctr">
            <a:solidFill>
              <a:srgbClr val="1F497D">
                <a:lumMod val="40000"/>
                <a:lumOff val="6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フラット型</a:t>
            </a:r>
            <a:endParaRPr kumimoji="1" lang="en-US" altLang="ja-JP" sz="2000" b="1" i="0" u="sng" strike="noStrike" kern="120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階層が少なく、意思決定が早まる</a:t>
            </a:r>
            <a:r>
              <a:rPr kumimoji="1" lang="en-US" altLang="ja-JP" sz="16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設計されたモデルを活かすことで</a:t>
            </a:r>
            <a:endParaRPr kumimoji="1" lang="en-US" altLang="ja-JP" sz="1600" b="0" i="0" u="none" strike="noStrike" kern="120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キャリアに幅を持たせることができる</a:t>
            </a:r>
            <a:endParaRPr kumimoji="1" lang="en-US" altLang="ja-JP" sz="1600" b="0" i="0" u="none" strike="noStrike" kern="120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54" name="正方形/長方形 353">
            <a:extLst>
              <a:ext uri="{FF2B5EF4-FFF2-40B4-BE49-F238E27FC236}">
                <a16:creationId xmlns:a16="http://schemas.microsoft.com/office/drawing/2014/main" id="{0A40FFC0-0237-400C-AF74-8051548DE229}"/>
              </a:ext>
            </a:extLst>
          </p:cNvPr>
          <p:cNvSpPr/>
          <p:nvPr/>
        </p:nvSpPr>
        <p:spPr>
          <a:xfrm>
            <a:off x="8000169" y="3208443"/>
            <a:ext cx="4035339" cy="1751022"/>
          </a:xfrm>
          <a:prstGeom prst="rect">
            <a:avLst/>
          </a:prstGeom>
          <a:solidFill>
            <a:sysClr val="window" lastClr="FFFFFF"/>
          </a:solidFill>
          <a:ln w="9525" cap="flat" cmpd="sng" algn="ctr">
            <a:solidFill>
              <a:srgbClr val="1F497D">
                <a:lumMod val="40000"/>
                <a:lumOff val="60000"/>
              </a:srgbClr>
            </a:solidFill>
            <a:prstDash val="solid"/>
          </a:ln>
          <a:effectLst/>
        </p:spPr>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800" b="0" i="0" u="none" strike="noStrike" kern="120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キャリアパスなどの人事制度整備</a:t>
            </a:r>
            <a:endParaRPr kumimoji="1" lang="en-US" altLang="ja-JP" sz="1800" b="0" i="0" u="none" strike="noStrike" kern="120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800" b="0" i="0" u="none" strike="noStrike" kern="120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階層構造で働くことに慣れた従業員のマインド改革が必要</a:t>
            </a:r>
            <a:endParaRPr kumimoji="1" lang="en-US" altLang="ja-JP" sz="1800" b="0" i="0" u="none" strike="noStrike" kern="120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　　（特に中間層において）</a:t>
            </a:r>
            <a:endParaRPr kumimoji="1" lang="en-US" altLang="ja-JP" sz="1800" b="0" i="0" u="none" strike="noStrike" kern="120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357" name="図 18">
            <a:extLst>
              <a:ext uri="{FF2B5EF4-FFF2-40B4-BE49-F238E27FC236}">
                <a16:creationId xmlns:a16="http://schemas.microsoft.com/office/drawing/2014/main" id="{648E58EF-9C4B-483D-887F-450E606652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4283" y="3040976"/>
            <a:ext cx="1210634" cy="713384"/>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358" name="テキスト ボックス 357">
            <a:extLst>
              <a:ext uri="{FF2B5EF4-FFF2-40B4-BE49-F238E27FC236}">
                <a16:creationId xmlns:a16="http://schemas.microsoft.com/office/drawing/2014/main" id="{00694992-0129-4CDD-8D08-6E1B6AC63626}"/>
              </a:ext>
            </a:extLst>
          </p:cNvPr>
          <p:cNvSpPr txBox="1"/>
          <p:nvPr/>
        </p:nvSpPr>
        <p:spPr>
          <a:xfrm>
            <a:off x="1591583" y="1347053"/>
            <a:ext cx="3612075" cy="153410"/>
          </a:xfrm>
          <a:prstGeom prst="roundRect">
            <a:avLst>
              <a:gd name="adj" fmla="val 11066"/>
            </a:avLst>
          </a:prstGeom>
          <a:noFill/>
          <a:ln w="19050">
            <a:noFill/>
          </a:ln>
        </p:spPr>
        <p:txBody>
          <a:bodyPr vert="horz"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rPr>
              <a:t>これまで</a:t>
            </a:r>
            <a:endParaRPr kumimoji="0" lang="en-US" altLang="ja-JP" sz="1600" b="0" i="0" u="none"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endParaRPr>
          </a:p>
        </p:txBody>
      </p:sp>
      <p:sp>
        <p:nvSpPr>
          <p:cNvPr id="359" name="テキスト ボックス 358">
            <a:extLst>
              <a:ext uri="{FF2B5EF4-FFF2-40B4-BE49-F238E27FC236}">
                <a16:creationId xmlns:a16="http://schemas.microsoft.com/office/drawing/2014/main" id="{0B026566-FF81-4025-AB24-C2639F9102AE}"/>
              </a:ext>
            </a:extLst>
          </p:cNvPr>
          <p:cNvSpPr txBox="1"/>
          <p:nvPr/>
        </p:nvSpPr>
        <p:spPr>
          <a:xfrm>
            <a:off x="8000169" y="1375281"/>
            <a:ext cx="3976602" cy="165536"/>
          </a:xfrm>
          <a:prstGeom prst="roundRect">
            <a:avLst>
              <a:gd name="adj" fmla="val 11066"/>
            </a:avLst>
          </a:prstGeom>
          <a:noFill/>
          <a:ln w="19050">
            <a:noFill/>
          </a:ln>
        </p:spPr>
        <p:txBody>
          <a:bodyPr vert="horz"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0" i="0" u="none"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rPr>
              <a:t>これから</a:t>
            </a:r>
            <a:endParaRPr kumimoji="0" lang="en-US" altLang="ja-JP" sz="1600" b="0" i="0" u="none"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endParaRPr>
          </a:p>
        </p:txBody>
      </p:sp>
      <p:pic>
        <p:nvPicPr>
          <p:cNvPr id="360" name="Picture 2">
            <a:extLst>
              <a:ext uri="{FF2B5EF4-FFF2-40B4-BE49-F238E27FC236}">
                <a16:creationId xmlns:a16="http://schemas.microsoft.com/office/drawing/2014/main" id="{73F4E0C5-7661-4616-9288-DB34F85204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288" y="4229158"/>
            <a:ext cx="538623" cy="655000"/>
          </a:xfrm>
          <a:prstGeom prst="rect">
            <a:avLst/>
          </a:prstGeom>
          <a:solidFill>
            <a:schemeClr val="bg1"/>
          </a:solidFill>
          <a:ln w="9525">
            <a:solidFill>
              <a:srgbClr val="000000"/>
            </a:solidFill>
            <a:miter lim="800000"/>
            <a:headEnd/>
            <a:tailEnd/>
          </a:ln>
        </p:spPr>
      </p:pic>
      <p:sp>
        <p:nvSpPr>
          <p:cNvPr id="361" name="テキスト ボックス 360">
            <a:extLst>
              <a:ext uri="{FF2B5EF4-FFF2-40B4-BE49-F238E27FC236}">
                <a16:creationId xmlns:a16="http://schemas.microsoft.com/office/drawing/2014/main" id="{2ADA7660-4029-425B-AF2E-F2D06304E5FB}"/>
              </a:ext>
            </a:extLst>
          </p:cNvPr>
          <p:cNvSpPr txBox="1"/>
          <p:nvPr/>
        </p:nvSpPr>
        <p:spPr>
          <a:xfrm>
            <a:off x="5614785" y="2720945"/>
            <a:ext cx="1734086" cy="84643"/>
          </a:xfrm>
          <a:prstGeom prst="roundRect">
            <a:avLst>
              <a:gd name="adj" fmla="val 11066"/>
            </a:avLst>
          </a:prstGeom>
          <a:noFill/>
          <a:ln w="19050">
            <a:noFill/>
          </a:ln>
        </p:spPr>
        <p:txBody>
          <a:bodyPr vert="horz"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0" i="0" u="none"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rPr>
              <a:t>人材ポートフォリオ</a:t>
            </a:r>
            <a:endParaRPr kumimoji="0" lang="en-US" altLang="ja-JP" sz="1600" b="0" i="0" u="none"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endParaRPr>
          </a:p>
        </p:txBody>
      </p:sp>
      <p:sp>
        <p:nvSpPr>
          <p:cNvPr id="362" name="テキスト ボックス 361">
            <a:extLst>
              <a:ext uri="{FF2B5EF4-FFF2-40B4-BE49-F238E27FC236}">
                <a16:creationId xmlns:a16="http://schemas.microsoft.com/office/drawing/2014/main" id="{08014088-7BCA-4FE2-B940-0B61B56B95A4}"/>
              </a:ext>
            </a:extLst>
          </p:cNvPr>
          <p:cNvSpPr txBox="1"/>
          <p:nvPr/>
        </p:nvSpPr>
        <p:spPr>
          <a:xfrm>
            <a:off x="5614785" y="3969586"/>
            <a:ext cx="1734086" cy="84643"/>
          </a:xfrm>
          <a:prstGeom prst="roundRect">
            <a:avLst>
              <a:gd name="adj" fmla="val 11066"/>
            </a:avLst>
          </a:prstGeom>
          <a:noFill/>
          <a:ln w="19050">
            <a:noFill/>
          </a:ln>
        </p:spPr>
        <p:txBody>
          <a:bodyPr vert="horz"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0" i="0" u="none"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rPr>
              <a:t>ジョブマッチ％</a:t>
            </a:r>
            <a:endParaRPr kumimoji="0" lang="en-US" altLang="ja-JP" sz="1600" b="0" i="0" u="none" strike="noStrike" kern="1200" cap="none" spc="0" normalizeH="0" baseline="0" noProof="0">
              <a:ln>
                <a:noFill/>
              </a:ln>
              <a:solidFill>
                <a:srgbClr val="002060"/>
              </a:solidFill>
              <a:effectLst/>
              <a:uLnTx/>
              <a:uFillTx/>
              <a:latin typeface="HGPｺﾞｼｯｸE" pitchFamily="50" charset="-128"/>
              <a:ea typeface="HGPｺﾞｼｯｸE" pitchFamily="50" charset="-128"/>
              <a:cs typeface="HGP創英角ｺﾞｼｯｸUB"/>
            </a:endParaRPr>
          </a:p>
        </p:txBody>
      </p:sp>
      <p:sp>
        <p:nvSpPr>
          <p:cNvPr id="2" name="フッター プレースホルダー 1">
            <a:extLst>
              <a:ext uri="{FF2B5EF4-FFF2-40B4-BE49-F238E27FC236}">
                <a16:creationId xmlns:a16="http://schemas.microsoft.com/office/drawing/2014/main" id="{6E59DACB-6864-AF63-6F28-80FC9F0A07DC}"/>
              </a:ext>
            </a:extLst>
          </p:cNvPr>
          <p:cNvSpPr>
            <a:spLocks noGrp="1"/>
          </p:cNvSpPr>
          <p:nvPr>
            <p:ph type="ftr" idx="11"/>
          </p:nvPr>
        </p:nvSpPr>
        <p:spPr>
          <a:xfrm>
            <a:off x="4026701" y="6448946"/>
            <a:ext cx="3860800" cy="365125"/>
          </a:xfrm>
        </p:spPr>
        <p:txBody>
          <a:bodyPr/>
          <a:lstStyle/>
          <a:p>
            <a:r>
              <a:rPr lang="en-US" sz="1000" dirty="0"/>
              <a:t>Copyright©️ 2023 HRD, Inc. All Rights Reserved. Strictly Confidential.</a:t>
            </a:r>
          </a:p>
        </p:txBody>
      </p:sp>
      <p:sp>
        <p:nvSpPr>
          <p:cNvPr id="3" name="スライド番号プレースホルダー 2">
            <a:extLst>
              <a:ext uri="{FF2B5EF4-FFF2-40B4-BE49-F238E27FC236}">
                <a16:creationId xmlns:a16="http://schemas.microsoft.com/office/drawing/2014/main" id="{103ABB37-D558-9ABA-1380-8C86774F9AE0}"/>
              </a:ext>
            </a:extLst>
          </p:cNvPr>
          <p:cNvSpPr>
            <a:spLocks noGrp="1"/>
          </p:cNvSpPr>
          <p:nvPr>
            <p:ph type="sldNum" idx="12"/>
          </p:nvPr>
        </p:nvSpPr>
        <p:spPr/>
        <p:txBody>
          <a:bodyPr/>
          <a:lstStyle/>
          <a:p>
            <a:pPr algn="r">
              <a:buSzPct val="25000"/>
            </a:pPr>
            <a:fld id="{00000000-1234-1234-1234-123412341234}" type="slidenum">
              <a:rPr lang="en-US" sz="1200" dirty="0" smtClean="0">
                <a:solidFill>
                  <a:srgbClr val="888888"/>
                </a:solidFill>
                <a:latin typeface="Calibri"/>
                <a:ea typeface="Calibri"/>
                <a:cs typeface="Calibri"/>
                <a:sym typeface="Calibri"/>
              </a:rPr>
              <a:pPr algn="r">
                <a:buSzPct val="25000"/>
              </a:pPr>
              <a:t>40</a:t>
            </a:fld>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15160552"/>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EAFF062-C323-4E4C-8443-A6566516F632}"/>
              </a:ext>
            </a:extLst>
          </p:cNvPr>
          <p:cNvSpPr/>
          <p:nvPr/>
        </p:nvSpPr>
        <p:spPr>
          <a:xfrm>
            <a:off x="0" y="1752600"/>
            <a:ext cx="12192000" cy="266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1555" name="タイトル 3">
            <a:extLst>
              <a:ext uri="{FF2B5EF4-FFF2-40B4-BE49-F238E27FC236}">
                <a16:creationId xmlns:a16="http://schemas.microsoft.com/office/drawing/2014/main" id="{B4BD719E-F4F7-45E9-880F-E219F305919B}"/>
              </a:ext>
            </a:extLst>
          </p:cNvPr>
          <p:cNvSpPr>
            <a:spLocks noGrp="1"/>
          </p:cNvSpPr>
          <p:nvPr>
            <p:ph type="ctrTitle" idx="4294967295"/>
          </p:nvPr>
        </p:nvSpPr>
        <p:spPr>
          <a:xfrm>
            <a:off x="0" y="2351087"/>
            <a:ext cx="12192000" cy="1470025"/>
          </a:xfrm>
        </p:spPr>
        <p:txBody>
          <a:bodyPr/>
          <a:lstStyle/>
          <a:p>
            <a:r>
              <a:rPr kumimoji="1" lang="ja-JP" altLang="en-US" sz="4000" b="1">
                <a:latin typeface="ＭＳ Ｐゴシック" panose="020B0600070205080204" pitchFamily="50" charset="-128"/>
              </a:rPr>
              <a:t>キャリアプランニング</a:t>
            </a:r>
          </a:p>
        </p:txBody>
      </p:sp>
      <p:sp>
        <p:nvSpPr>
          <p:cNvPr id="2" name="スライド番号プレースホルダー 1">
            <a:extLst>
              <a:ext uri="{FF2B5EF4-FFF2-40B4-BE49-F238E27FC236}">
                <a16:creationId xmlns:a16="http://schemas.microsoft.com/office/drawing/2014/main" id="{D1B19D98-DF2C-405E-AFED-EDCCA99DA71D}"/>
              </a:ext>
            </a:extLst>
          </p:cNvPr>
          <p:cNvSpPr>
            <a:spLocks noGrp="1"/>
          </p:cNvSpPr>
          <p:nvPr>
            <p:ph type="sldNum" sz="quarter" idx="11"/>
          </p:nvPr>
        </p:nvSpPr>
        <p:spPr>
          <a:xfrm>
            <a:off x="8019964" y="6356355"/>
            <a:ext cx="3860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BEF75-FF43-4DF7-B655-4DC0BB50B88E}" type="slidenum">
              <a:rPr kumimoji="0" lang="en-US" altLang="ja-JP" sz="1400" b="0" i="0" u="none" strike="noStrike" kern="1200" cap="none" spc="0" normalizeH="0" baseline="0" noProof="0" dirty="0" smtClean="0">
                <a:ln>
                  <a:noFill/>
                </a:ln>
                <a:solidFill>
                  <a:srgbClr val="898989"/>
                </a:solidFill>
                <a:effectLst/>
                <a:uLnTx/>
                <a:uFillTx/>
                <a:latin typeface="Calibri" panose="020F0502020204030204" pitchFamily="34" charset="0"/>
                <a:ea typeface="ＭＳ Ｐゴシック" panose="020B0600070205080204" pitchFamily="50" charset="-128"/>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altLang="ja-JP" sz="14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50" charset="-128"/>
              <a:cs typeface="Calibri"/>
              <a:sym typeface="Calibri"/>
            </a:endParaRPr>
          </a:p>
        </p:txBody>
      </p:sp>
      <p:sp>
        <p:nvSpPr>
          <p:cNvPr id="3" name="フッター プレースホルダー 2">
            <a:extLst>
              <a:ext uri="{FF2B5EF4-FFF2-40B4-BE49-F238E27FC236}">
                <a16:creationId xmlns:a16="http://schemas.microsoft.com/office/drawing/2014/main" id="{B823CDA6-9616-BF07-27A4-40E4D328F7A3}"/>
              </a:ext>
            </a:extLst>
          </p:cNvPr>
          <p:cNvSpPr>
            <a:spLocks noGrp="1"/>
          </p:cNvSpPr>
          <p:nvPr>
            <p:ph type="ftr" idx="11"/>
          </p:nvPr>
        </p:nvSpPr>
        <p:spPr/>
        <p:txBody>
          <a:bodyPr/>
          <a:lstStyle/>
          <a:p>
            <a:r>
              <a:rPr lang="en-US" dirty="0"/>
              <a:t>Copyright©️ 2023 HRD, Inc. All Rights Reserved. Strictly Confidential.</a:t>
            </a:r>
          </a:p>
        </p:txBody>
      </p:sp>
    </p:spTree>
    <p:extLst>
      <p:ext uri="{BB962C8B-B14F-4D97-AF65-F5344CB8AC3E}">
        <p14:creationId xmlns:p14="http://schemas.microsoft.com/office/powerpoint/2010/main" val="738427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E5BCD049-EFD8-4D69-941E-9B901B0449E7}"/>
              </a:ext>
            </a:extLst>
          </p:cNvPr>
          <p:cNvPicPr>
            <a:picLocks noChangeAspect="1"/>
          </p:cNvPicPr>
          <p:nvPr/>
        </p:nvPicPr>
        <p:blipFill>
          <a:blip r:embed="rId3"/>
          <a:stretch>
            <a:fillRect/>
          </a:stretch>
        </p:blipFill>
        <p:spPr>
          <a:xfrm>
            <a:off x="0" y="1856313"/>
            <a:ext cx="12192000" cy="5006897"/>
          </a:xfrm>
          <a:prstGeom prst="rect">
            <a:avLst/>
          </a:prstGeom>
        </p:spPr>
      </p:pic>
      <p:sp>
        <p:nvSpPr>
          <p:cNvPr id="2" name="スライド番号プレースホルダー 1">
            <a:extLst>
              <a:ext uri="{FF2B5EF4-FFF2-40B4-BE49-F238E27FC236}">
                <a16:creationId xmlns:a16="http://schemas.microsoft.com/office/drawing/2014/main" id="{1E3AE0F5-F48E-40E8-B43C-812B61648CD1}"/>
              </a:ext>
            </a:extLst>
          </p:cNvPr>
          <p:cNvSpPr>
            <a:spLocks noGrp="1"/>
          </p:cNvSpPr>
          <p:nvPr>
            <p:ph type="sldNum"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4CB79-562A-46E1-8054-4C9F45C94D3A}" type="slidenum">
              <a:rPr kumimoji="1" lang="en-US" altLang="ja-JP" sz="1200" b="0" i="0" u="none" strike="noStrike" kern="1200" cap="none" spc="0" normalizeH="0" baseline="0" noProof="0" dirty="0" smtClean="0">
                <a:ln>
                  <a:noFill/>
                </a:ln>
                <a:solidFill>
                  <a:srgbClr val="000000"/>
                </a:solidFill>
                <a:effectLst/>
                <a:uLnTx/>
                <a:uFillTx/>
                <a:latin typeface="Arial"/>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en-US" altLang="ja-JP" sz="12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endParaRPr>
          </a:p>
        </p:txBody>
      </p:sp>
      <p:sp>
        <p:nvSpPr>
          <p:cNvPr id="3" name="テキスト ボックス 25">
            <a:extLst>
              <a:ext uri="{FF2B5EF4-FFF2-40B4-BE49-F238E27FC236}">
                <a16:creationId xmlns:a16="http://schemas.microsoft.com/office/drawing/2014/main" id="{EF1ADB20-AAC5-4708-95F8-7C4549111BEC}"/>
              </a:ext>
            </a:extLst>
          </p:cNvPr>
          <p:cNvSpPr txBox="1">
            <a:spLocks noChangeArrowheads="1"/>
          </p:cNvSpPr>
          <p:nvPr/>
        </p:nvSpPr>
        <p:spPr bwMode="auto">
          <a:xfrm>
            <a:off x="368589" y="93027"/>
            <a:ext cx="1103283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57175" marR="0" lvl="0" indent="-257175" algn="l" defTabSz="685800" rtl="0" eaLnBrk="1" fontAlgn="base" latinLnBrk="0" hangingPunct="1">
              <a:lnSpc>
                <a:spcPct val="100000"/>
              </a:lnSpc>
              <a:spcBef>
                <a:spcPts val="900"/>
              </a:spcBef>
              <a:spcAft>
                <a:spcPct val="0"/>
              </a:spcAft>
              <a:buClrTx/>
              <a:buSzTx/>
              <a:buFont typeface="Wingdings" panose="05000000000000000000" pitchFamily="2" charset="2"/>
              <a:buChar char="n"/>
              <a:tabLst/>
              <a:defRPr/>
            </a:pPr>
            <a:r>
              <a:rPr kumimoji="1" lang="ja-JP" altLang="en-US" sz="2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キャリアプランニングにおける企業のニーズ</a:t>
            </a:r>
            <a:endParaRPr kumimoji="1" lang="en-US" altLang="ja-JP" sz="2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7" name="テキスト プレースホルダー 4">
            <a:extLst>
              <a:ext uri="{FF2B5EF4-FFF2-40B4-BE49-F238E27FC236}">
                <a16:creationId xmlns:a16="http://schemas.microsoft.com/office/drawing/2014/main" id="{351C70E6-D32C-4887-9F44-6CC830ABF73F}"/>
              </a:ext>
            </a:extLst>
          </p:cNvPr>
          <p:cNvSpPr txBox="1">
            <a:spLocks/>
          </p:cNvSpPr>
          <p:nvPr/>
        </p:nvSpPr>
        <p:spPr>
          <a:xfrm>
            <a:off x="431117" y="592891"/>
            <a:ext cx="10446433" cy="1090235"/>
          </a:xfrm>
          <a:prstGeom prst="rect">
            <a:avLst/>
          </a:prstGeom>
          <a:noFill/>
          <a:ln>
            <a:noFill/>
          </a:ln>
          <a:effectLst/>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2000" kern="1200">
                <a:solidFill>
                  <a:srgbClr val="4D4D4D"/>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0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キャリアプランニングとは社員のスキルや職能を高めることを目的に中期的な企業内・人材配置やジョブローテーションの仕組みを構築する取組みです。下記を背景にニーズが高まっています。</a:t>
            </a:r>
            <a:endParaRPr kumimoji="1" lang="en-US" altLang="ja-JP" sz="20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 name="正方形/長方形 7">
            <a:extLst>
              <a:ext uri="{FF2B5EF4-FFF2-40B4-BE49-F238E27FC236}">
                <a16:creationId xmlns:a16="http://schemas.microsoft.com/office/drawing/2014/main" id="{51E95E46-0CEA-4B26-8F5F-CEADA5C816DD}"/>
              </a:ext>
            </a:extLst>
          </p:cNvPr>
          <p:cNvSpPr/>
          <p:nvPr/>
        </p:nvSpPr>
        <p:spPr>
          <a:xfrm>
            <a:off x="4597058" y="1990538"/>
            <a:ext cx="6899617" cy="1152128"/>
          </a:xfrm>
          <a:prstGeom prst="rect">
            <a:avLst/>
          </a:prstGeom>
          <a:solidFill>
            <a:schemeClr val="bg1">
              <a:alpha val="94000"/>
            </a:schemeClr>
          </a:solidFill>
          <a:ln w="9525" cap="flat" cmpd="sng" algn="ctr">
            <a:solidFill>
              <a:srgbClr val="1F497D">
                <a:lumMod val="40000"/>
                <a:lumOff val="60000"/>
              </a:srgbClr>
            </a:solidFill>
            <a:prstDash val="solid"/>
          </a:ln>
          <a:effectLst/>
        </p:spPr>
        <p:txBody>
          <a:bodyPr rtlCol="0" anchor="t"/>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年功序列などを前提とした画一的な人事の仕組みではなく、従業員それぞれの特性を活かした人材配置や育成の重要性が求められる</a:t>
            </a:r>
          </a:p>
        </p:txBody>
      </p:sp>
      <p:sp>
        <p:nvSpPr>
          <p:cNvPr id="11" name="正方形/長方形 10">
            <a:extLst>
              <a:ext uri="{FF2B5EF4-FFF2-40B4-BE49-F238E27FC236}">
                <a16:creationId xmlns:a16="http://schemas.microsoft.com/office/drawing/2014/main" id="{2DBD17D3-8488-4392-8ED4-D54A8D64DB80}"/>
              </a:ext>
            </a:extLst>
          </p:cNvPr>
          <p:cNvSpPr/>
          <p:nvPr/>
        </p:nvSpPr>
        <p:spPr>
          <a:xfrm>
            <a:off x="795291" y="1990537"/>
            <a:ext cx="1499624" cy="4679925"/>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代表的な</a:t>
            </a:r>
            <a:endParaRPr kumimoji="0" lang="en-US" altLang="ja-JP"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背景</a:t>
            </a:r>
          </a:p>
        </p:txBody>
      </p:sp>
      <p:sp>
        <p:nvSpPr>
          <p:cNvPr id="12" name="正方形/長方形 11">
            <a:extLst>
              <a:ext uri="{FF2B5EF4-FFF2-40B4-BE49-F238E27FC236}">
                <a16:creationId xmlns:a16="http://schemas.microsoft.com/office/drawing/2014/main" id="{F05B531D-6C32-4476-A212-9F541101B430}"/>
              </a:ext>
            </a:extLst>
          </p:cNvPr>
          <p:cNvSpPr/>
          <p:nvPr/>
        </p:nvSpPr>
        <p:spPr>
          <a:xfrm>
            <a:off x="2623598" y="1990512"/>
            <a:ext cx="1973458" cy="1152128"/>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雇用環境</a:t>
            </a:r>
            <a:endParaRPr kumimoji="0" lang="en-US" altLang="ja-JP"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の変化</a:t>
            </a:r>
            <a:endParaRPr kumimoji="0" lang="en-US" altLang="ja-JP"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5" name="グループ化 4">
            <a:extLst>
              <a:ext uri="{FF2B5EF4-FFF2-40B4-BE49-F238E27FC236}">
                <a16:creationId xmlns:a16="http://schemas.microsoft.com/office/drawing/2014/main" id="{8FD5834A-5F9A-4BD7-B3FD-83C805AF2197}"/>
              </a:ext>
            </a:extLst>
          </p:cNvPr>
          <p:cNvGrpSpPr/>
          <p:nvPr/>
        </p:nvGrpSpPr>
        <p:grpSpPr>
          <a:xfrm>
            <a:off x="2623598" y="3669489"/>
            <a:ext cx="8873077" cy="1158132"/>
            <a:chOff x="2623598" y="5512330"/>
            <a:chExt cx="8873077" cy="1158132"/>
          </a:xfrm>
        </p:grpSpPr>
        <p:sp>
          <p:nvSpPr>
            <p:cNvPr id="10" name="正方形/長方形 9">
              <a:extLst>
                <a:ext uri="{FF2B5EF4-FFF2-40B4-BE49-F238E27FC236}">
                  <a16:creationId xmlns:a16="http://schemas.microsoft.com/office/drawing/2014/main" id="{C80E3942-024D-4E62-A9E1-CE0C8D024A0B}"/>
                </a:ext>
              </a:extLst>
            </p:cNvPr>
            <p:cNvSpPr/>
            <p:nvPr/>
          </p:nvSpPr>
          <p:spPr>
            <a:xfrm>
              <a:off x="4597058" y="5512330"/>
              <a:ext cx="6899617" cy="1152128"/>
            </a:xfrm>
            <a:prstGeom prst="rect">
              <a:avLst/>
            </a:prstGeom>
            <a:solidFill>
              <a:schemeClr val="bg1">
                <a:alpha val="94000"/>
              </a:schemeClr>
            </a:solidFill>
            <a:ln w="9525" cap="flat" cmpd="sng" algn="ctr">
              <a:solidFill>
                <a:srgbClr val="1F497D">
                  <a:lumMod val="40000"/>
                  <a:lumOff val="60000"/>
                </a:srgbClr>
              </a:solidFill>
              <a:prstDash val="solid"/>
            </a:ln>
            <a:effectLst/>
          </p:spPr>
          <p:txBody>
            <a:bodyPr rtlCol="0" anchor="t"/>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外国人、シニアなど様々な人材のリモートワークやライフワークバランスを考慮した職場環境の提供が求められている</a:t>
              </a:r>
              <a:endParaRPr kumimoji="0" lang="en-US" altLang="ja-JP"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正方形/長方形 12">
              <a:extLst>
                <a:ext uri="{FF2B5EF4-FFF2-40B4-BE49-F238E27FC236}">
                  <a16:creationId xmlns:a16="http://schemas.microsoft.com/office/drawing/2014/main" id="{F5D59599-E099-49EF-8651-A149D53DC7DB}"/>
                </a:ext>
              </a:extLst>
            </p:cNvPr>
            <p:cNvSpPr/>
            <p:nvPr/>
          </p:nvSpPr>
          <p:spPr>
            <a:xfrm>
              <a:off x="2623598" y="5518334"/>
              <a:ext cx="1973458" cy="1152128"/>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働き手の</a:t>
              </a:r>
              <a:endParaRPr kumimoji="0" lang="en-US" altLang="ja-JP"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多様化</a:t>
              </a:r>
            </a:p>
          </p:txBody>
        </p:sp>
      </p:grpSp>
      <p:grpSp>
        <p:nvGrpSpPr>
          <p:cNvPr id="4" name="グループ化 3">
            <a:extLst>
              <a:ext uri="{FF2B5EF4-FFF2-40B4-BE49-F238E27FC236}">
                <a16:creationId xmlns:a16="http://schemas.microsoft.com/office/drawing/2014/main" id="{3BFF863F-666A-4F45-ACF6-CD30187F017B}"/>
              </a:ext>
            </a:extLst>
          </p:cNvPr>
          <p:cNvGrpSpPr/>
          <p:nvPr/>
        </p:nvGrpSpPr>
        <p:grpSpPr>
          <a:xfrm>
            <a:off x="2623598" y="5398430"/>
            <a:ext cx="8873077" cy="1178029"/>
            <a:chOff x="2623598" y="3441769"/>
            <a:chExt cx="8873077" cy="1178029"/>
          </a:xfrm>
        </p:grpSpPr>
        <p:sp>
          <p:nvSpPr>
            <p:cNvPr id="9" name="正方形/長方形 8">
              <a:extLst>
                <a:ext uri="{FF2B5EF4-FFF2-40B4-BE49-F238E27FC236}">
                  <a16:creationId xmlns:a16="http://schemas.microsoft.com/office/drawing/2014/main" id="{334E7C14-210E-4505-A684-C0AFEB90ADF4}"/>
                </a:ext>
              </a:extLst>
            </p:cNvPr>
            <p:cNvSpPr/>
            <p:nvPr/>
          </p:nvSpPr>
          <p:spPr>
            <a:xfrm>
              <a:off x="4597058" y="3441769"/>
              <a:ext cx="6899617" cy="1152128"/>
            </a:xfrm>
            <a:prstGeom prst="rect">
              <a:avLst/>
            </a:prstGeom>
            <a:solidFill>
              <a:schemeClr val="bg1">
                <a:alpha val="94000"/>
              </a:schemeClr>
            </a:solidFill>
            <a:ln w="9525" cap="flat" cmpd="sng" algn="ctr">
              <a:solidFill>
                <a:srgbClr val="1F497D">
                  <a:lumMod val="40000"/>
                  <a:lumOff val="60000"/>
                </a:srgbClr>
              </a:solidFill>
              <a:prstDash val="solid"/>
            </a:ln>
            <a:effectLst/>
          </p:spPr>
          <p:txBody>
            <a:bodyPr rtlCol="0" anchor="t"/>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現代に沿う働き方を検討し、豊かな経験を蓄えることができる環境を提供することが優秀な人材の確保に繋がる</a:t>
              </a:r>
            </a:p>
          </p:txBody>
        </p:sp>
        <p:sp>
          <p:nvSpPr>
            <p:cNvPr id="14" name="正方形/長方形 13">
              <a:extLst>
                <a:ext uri="{FF2B5EF4-FFF2-40B4-BE49-F238E27FC236}">
                  <a16:creationId xmlns:a16="http://schemas.microsoft.com/office/drawing/2014/main" id="{25E494EA-C6AD-4AED-AE7F-09486F5476BC}"/>
                </a:ext>
              </a:extLst>
            </p:cNvPr>
            <p:cNvSpPr/>
            <p:nvPr/>
          </p:nvSpPr>
          <p:spPr>
            <a:xfrm>
              <a:off x="2623598" y="3467670"/>
              <a:ext cx="1973458" cy="1152128"/>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優秀な人材</a:t>
              </a:r>
              <a:endParaRPr kumimoji="0" lang="en-US" altLang="ja-JP"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の確保</a:t>
              </a:r>
              <a:endParaRPr kumimoji="0" lang="en-US" altLang="ja-JP"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6" name="フッター プレースホルダー 5">
            <a:extLst>
              <a:ext uri="{FF2B5EF4-FFF2-40B4-BE49-F238E27FC236}">
                <a16:creationId xmlns:a16="http://schemas.microsoft.com/office/drawing/2014/main" id="{1AB26D50-E7B0-C0C8-AF99-2C019930534E}"/>
              </a:ext>
            </a:extLst>
          </p:cNvPr>
          <p:cNvSpPr>
            <a:spLocks noGrp="1"/>
          </p:cNvSpPr>
          <p:nvPr>
            <p:ph type="ftr" idx="11"/>
          </p:nvPr>
        </p:nvSpPr>
        <p:spPr>
          <a:xfrm>
            <a:off x="4186066" y="6504089"/>
            <a:ext cx="3860800" cy="365125"/>
          </a:xfrm>
        </p:spPr>
        <p:txBody>
          <a:bodyPr/>
          <a:lstStyle/>
          <a:p>
            <a:r>
              <a:rPr lang="en-US" dirty="0"/>
              <a:t>Copyright©️ 2023 HRD, Inc. All Rights Reserved. Strictly Confidential.</a:t>
            </a:r>
          </a:p>
        </p:txBody>
      </p:sp>
    </p:spTree>
    <p:extLst>
      <p:ext uri="{BB962C8B-B14F-4D97-AF65-F5344CB8AC3E}">
        <p14:creationId xmlns:p14="http://schemas.microsoft.com/office/powerpoint/2010/main" val="383634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10E3625C-CF7B-4DEB-98D0-47A6602F73BF}"/>
              </a:ext>
            </a:extLst>
          </p:cNvPr>
          <p:cNvPicPr>
            <a:picLocks noChangeAspect="1"/>
          </p:cNvPicPr>
          <p:nvPr/>
        </p:nvPicPr>
        <p:blipFill>
          <a:blip r:embed="rId2"/>
          <a:stretch>
            <a:fillRect/>
          </a:stretch>
        </p:blipFill>
        <p:spPr>
          <a:xfrm>
            <a:off x="3434901" y="1916739"/>
            <a:ext cx="4697296" cy="3652387"/>
          </a:xfrm>
          <a:prstGeom prst="rect">
            <a:avLst/>
          </a:prstGeom>
        </p:spPr>
      </p:pic>
      <p:sp>
        <p:nvSpPr>
          <p:cNvPr id="13" name="四角形: 角を丸くする 12">
            <a:extLst>
              <a:ext uri="{FF2B5EF4-FFF2-40B4-BE49-F238E27FC236}">
                <a16:creationId xmlns:a16="http://schemas.microsoft.com/office/drawing/2014/main" id="{EA7E3D38-C6BC-4745-A28B-22FB0726F4B0}"/>
              </a:ext>
            </a:extLst>
          </p:cNvPr>
          <p:cNvSpPr/>
          <p:nvPr/>
        </p:nvSpPr>
        <p:spPr>
          <a:xfrm>
            <a:off x="8235438" y="2415347"/>
            <a:ext cx="3702935" cy="1221963"/>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11" name="楕円 10">
            <a:extLst>
              <a:ext uri="{FF2B5EF4-FFF2-40B4-BE49-F238E27FC236}">
                <a16:creationId xmlns:a16="http://schemas.microsoft.com/office/drawing/2014/main" id="{7816C374-849D-43D1-B3F3-B221F2617565}"/>
              </a:ext>
            </a:extLst>
          </p:cNvPr>
          <p:cNvSpPr/>
          <p:nvPr/>
        </p:nvSpPr>
        <p:spPr>
          <a:xfrm>
            <a:off x="90232" y="3395235"/>
            <a:ext cx="3331660" cy="2008802"/>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2" name="スライド番号プレースホルダー 1">
            <a:extLst>
              <a:ext uri="{FF2B5EF4-FFF2-40B4-BE49-F238E27FC236}">
                <a16:creationId xmlns:a16="http://schemas.microsoft.com/office/drawing/2014/main" id="{4440424E-B525-4F70-BA1A-444265B1700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1" lang="en-US" sz="831" b="0" i="0" u="none" strike="noStrike" kern="1200" cap="none" spc="0" normalizeH="0" baseline="0" noProof="0" dirty="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43</a:t>
            </a:fld>
            <a:endParaRPr kumimoji="1" lang="en-US" sz="831" b="0" i="0" u="none" strike="noStrike" kern="1200" cap="none" spc="0" normalizeH="0" baseline="0" noProof="0" dirty="0">
              <a:ln>
                <a:noFill/>
              </a:ln>
              <a:solidFill>
                <a:srgbClr val="888888"/>
              </a:solidFill>
              <a:effectLst/>
              <a:uLnTx/>
              <a:uFillTx/>
              <a:latin typeface="Calibri"/>
              <a:ea typeface="Calibri"/>
              <a:cs typeface="Calibri"/>
              <a:sym typeface="Calibri"/>
            </a:endParaRPr>
          </a:p>
        </p:txBody>
      </p:sp>
      <p:sp>
        <p:nvSpPr>
          <p:cNvPr id="65" name="Shape 219">
            <a:extLst>
              <a:ext uri="{FF2B5EF4-FFF2-40B4-BE49-F238E27FC236}">
                <a16:creationId xmlns:a16="http://schemas.microsoft.com/office/drawing/2014/main" id="{709B33C8-54C2-445D-A8AB-9F7160C494A3}"/>
              </a:ext>
            </a:extLst>
          </p:cNvPr>
          <p:cNvSpPr txBox="1"/>
          <p:nvPr/>
        </p:nvSpPr>
        <p:spPr>
          <a:xfrm>
            <a:off x="450640" y="165678"/>
            <a:ext cx="3748946" cy="465497"/>
          </a:xfrm>
          <a:prstGeom prst="rect">
            <a:avLst/>
          </a:prstGeom>
          <a:noFill/>
          <a:ln>
            <a:noFill/>
          </a:ln>
        </p:spPr>
        <p:txBody>
          <a:bodyPr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ja-JP" altLang="en-US" sz="2000" b="0" i="0" u="none" strike="noStrike" kern="0" cap="none" spc="0" normalizeH="0" baseline="0" noProof="0">
                <a:ln>
                  <a:noFill/>
                </a:ln>
                <a:solidFill>
                  <a:srgbClr val="3BA3AB"/>
                </a:solidFill>
                <a:effectLst/>
                <a:uLnTx/>
                <a:uFillTx/>
                <a:latin typeface="Meiryo UI" panose="020B0604030504040204" pitchFamily="50" charset="-128"/>
                <a:ea typeface="Meiryo UI" panose="020B0604030504040204" pitchFamily="50" charset="-128"/>
                <a:cs typeface="Calibri"/>
                <a:sym typeface="Calibri"/>
                <a:rtl val="0"/>
              </a:rPr>
              <a:t>＜ソリューション骨子＞　　</a:t>
            </a:r>
            <a:r>
              <a:rPr kumimoji="0" lang="ja-JP" altLang="en-US" sz="2000" b="0" i="0" u="none" strike="noStrike" kern="0" cap="none" spc="0" normalizeH="0" baseline="0" noProof="0">
                <a:ln>
                  <a:noFill/>
                </a:ln>
                <a:solidFill>
                  <a:srgbClr val="3BA3AB"/>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　</a:t>
            </a:r>
            <a:endParaRPr kumimoji="0" lang="en-US" altLang="ja-JP" sz="2000" b="0" i="0" u="none" strike="noStrike" kern="1200" cap="none" spc="0" normalizeH="0" baseline="0" noProof="0">
              <a:ln>
                <a:noFill/>
              </a:ln>
              <a:solidFill>
                <a:srgbClr val="4CB8C1"/>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US" sz="2400" b="1" i="0" u="none" strike="noStrike" kern="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Calibri"/>
              <a:sym typeface="Calibri"/>
              <a:rtl val="0"/>
            </a:endParaRPr>
          </a:p>
        </p:txBody>
      </p:sp>
      <p:sp>
        <p:nvSpPr>
          <p:cNvPr id="66" name="テキスト ボックス 65">
            <a:extLst>
              <a:ext uri="{FF2B5EF4-FFF2-40B4-BE49-F238E27FC236}">
                <a16:creationId xmlns:a16="http://schemas.microsoft.com/office/drawing/2014/main" id="{FBE95525-3BA8-4B42-AB6B-E1E482313CB6}"/>
              </a:ext>
            </a:extLst>
          </p:cNvPr>
          <p:cNvSpPr txBox="1"/>
          <p:nvPr/>
        </p:nvSpPr>
        <p:spPr>
          <a:xfrm>
            <a:off x="450640" y="728149"/>
            <a:ext cx="10838626" cy="423193"/>
          </a:xfrm>
          <a:prstGeom prst="rect">
            <a:avLst/>
          </a:prstGeom>
          <a:noFill/>
        </p:spPr>
        <p:txBody>
          <a:bodyPr wrap="square" rtlCol="0">
            <a:noAutofit/>
          </a:bodyPr>
          <a:lstStyle/>
          <a:p>
            <a:pPr marL="342900" marR="0" lvl="0" indent="-342900" algn="l" defTabSz="6858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rPr>
              <a:t>職業情報に準拠したパフォーマンスモデルと個人の特性を結び付け、新しいキャリアの可能性を知ることが出来ます</a:t>
            </a:r>
            <a:endPar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21" name="正方形/長方形 120">
            <a:extLst>
              <a:ext uri="{FF2B5EF4-FFF2-40B4-BE49-F238E27FC236}">
                <a16:creationId xmlns:a16="http://schemas.microsoft.com/office/drawing/2014/main" id="{C45E5F68-FEE9-4549-9D97-24BF517B964E}"/>
              </a:ext>
            </a:extLst>
          </p:cNvPr>
          <p:cNvSpPr>
            <a:spLocks noChangeArrowheads="1"/>
          </p:cNvSpPr>
          <p:nvPr/>
        </p:nvSpPr>
        <p:spPr bwMode="auto">
          <a:xfrm>
            <a:off x="170707" y="6293331"/>
            <a:ext cx="6998643" cy="430887"/>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0" lang="ja-JP" altLang="en-US" sz="11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米国版</a:t>
            </a:r>
            <a:r>
              <a:rPr kumimoji="0" lang="en-US" altLang="ja-JP" sz="11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O*NET</a:t>
            </a:r>
            <a:r>
              <a:rPr kumimoji="0" lang="ja-JP" altLang="en-US" sz="11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と</a:t>
            </a:r>
            <a:r>
              <a:rPr kumimoji="0" lang="en-US" altLang="ja-JP" sz="11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PXT</a:t>
            </a:r>
            <a:r>
              <a:rPr kumimoji="0" lang="ja-JP" altLang="en-US" sz="11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は既に連携された展開となっております。</a:t>
            </a:r>
            <a:endParaRPr kumimoji="0" lang="en-US" altLang="ja-JP" sz="11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0" lang="ja-JP" altLang="en-US" sz="11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日本版</a:t>
            </a:r>
            <a:r>
              <a:rPr kumimoji="0" lang="en-US" altLang="ja-JP" sz="11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O-NET</a:t>
            </a:r>
            <a:r>
              <a:rPr kumimoji="0" lang="ja-JP" altLang="en-US" sz="11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は今後連携が進む予定となっており、随時公開予定です。</a:t>
            </a:r>
            <a:endParaRPr kumimoji="0" lang="en-US" altLang="ja-JP" sz="11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p:txBody>
      </p:sp>
      <p:sp>
        <p:nvSpPr>
          <p:cNvPr id="7" name="吹き出し: 四角形 6">
            <a:extLst>
              <a:ext uri="{FF2B5EF4-FFF2-40B4-BE49-F238E27FC236}">
                <a16:creationId xmlns:a16="http://schemas.microsoft.com/office/drawing/2014/main" id="{FB45D548-47A4-458A-B21C-C20EA17BAB88}"/>
              </a:ext>
            </a:extLst>
          </p:cNvPr>
          <p:cNvSpPr/>
          <p:nvPr/>
        </p:nvSpPr>
        <p:spPr>
          <a:xfrm>
            <a:off x="233701" y="1718639"/>
            <a:ext cx="2974618" cy="971136"/>
          </a:xfrm>
          <a:prstGeom prst="wedgeRectCallout">
            <a:avLst>
              <a:gd name="adj1" fmla="val 53043"/>
              <a:gd name="adj2" fmla="val 116313"/>
            </a:avLst>
          </a:prstGeom>
          <a:solidFill>
            <a:schemeClr val="accent4">
              <a:lumMod val="40000"/>
              <a:lumOff val="6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米国</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日本版</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o-net</a:t>
            </a: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に紐づいた　モデルとのジョブマッチング可能</a:t>
            </a:r>
          </a:p>
        </p:txBody>
      </p:sp>
      <p:sp>
        <p:nvSpPr>
          <p:cNvPr id="48" name="正方形/長方形 47">
            <a:extLst>
              <a:ext uri="{FF2B5EF4-FFF2-40B4-BE49-F238E27FC236}">
                <a16:creationId xmlns:a16="http://schemas.microsoft.com/office/drawing/2014/main" id="{4F5F7EF7-EC4B-4AF5-B3F4-2CA859D1FEDC}"/>
              </a:ext>
            </a:extLst>
          </p:cNvPr>
          <p:cNvSpPr/>
          <p:nvPr/>
        </p:nvSpPr>
        <p:spPr>
          <a:xfrm>
            <a:off x="9042945" y="1339404"/>
            <a:ext cx="1978259" cy="37230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rPr>
              <a:t>企業側のメリット</a:t>
            </a:r>
          </a:p>
        </p:txBody>
      </p:sp>
      <p:pic>
        <p:nvPicPr>
          <p:cNvPr id="50" name="Picture 8">
            <a:extLst>
              <a:ext uri="{FF2B5EF4-FFF2-40B4-BE49-F238E27FC236}">
                <a16:creationId xmlns:a16="http://schemas.microsoft.com/office/drawing/2014/main" id="{1B5A3677-8618-458C-AE07-F545EBC8C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09" y="4034790"/>
            <a:ext cx="723835" cy="8933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図 9">
            <a:extLst>
              <a:ext uri="{FF2B5EF4-FFF2-40B4-BE49-F238E27FC236}">
                <a16:creationId xmlns:a16="http://schemas.microsoft.com/office/drawing/2014/main" id="{F49CB996-65AD-4609-9AA9-D27379635778}"/>
              </a:ext>
            </a:extLst>
          </p:cNvPr>
          <p:cNvPicPr>
            <a:picLocks noChangeAspect="1"/>
          </p:cNvPicPr>
          <p:nvPr/>
        </p:nvPicPr>
        <p:blipFill>
          <a:blip r:embed="rId4"/>
          <a:stretch>
            <a:fillRect/>
          </a:stretch>
        </p:blipFill>
        <p:spPr>
          <a:xfrm>
            <a:off x="1304157" y="4016052"/>
            <a:ext cx="1601991" cy="971135"/>
          </a:xfrm>
          <a:prstGeom prst="rect">
            <a:avLst/>
          </a:prstGeom>
          <a:ln>
            <a:solidFill>
              <a:schemeClr val="accent1"/>
            </a:solidFill>
          </a:ln>
        </p:spPr>
      </p:pic>
      <p:sp>
        <p:nvSpPr>
          <p:cNvPr id="55" name="コンテンツ プレースホルダー 2">
            <a:extLst>
              <a:ext uri="{FF2B5EF4-FFF2-40B4-BE49-F238E27FC236}">
                <a16:creationId xmlns:a16="http://schemas.microsoft.com/office/drawing/2014/main" id="{FC084552-D8C7-42B5-9ED7-545CF21BD795}"/>
              </a:ext>
            </a:extLst>
          </p:cNvPr>
          <p:cNvSpPr txBox="1">
            <a:spLocks/>
          </p:cNvSpPr>
          <p:nvPr/>
        </p:nvSpPr>
        <p:spPr>
          <a:xfrm>
            <a:off x="220692" y="5092719"/>
            <a:ext cx="1118059" cy="313542"/>
          </a:xfrm>
          <a:prstGeom prst="rect">
            <a:avLst/>
          </a:prstGeom>
          <a:noFill/>
          <a:ln>
            <a:noFill/>
          </a:ln>
        </p:spPr>
        <p:txBody>
          <a:bodyPr vert="horz" lIns="90000" tIns="46800" rIns="90000" bIns="46800" rtlCol="0" anchor="ctr">
            <a:noAutofit/>
          </a:bodyPr>
          <a:lstStyle>
            <a:lvl1pPr marL="187200" indent="-187200" algn="l" defTabSz="914400" rtl="0" eaLnBrk="1" latinLnBrk="0" hangingPunct="1">
              <a:lnSpc>
                <a:spcPct val="100000"/>
              </a:lnSpc>
              <a:spcBef>
                <a:spcPts val="576"/>
              </a:spcBef>
              <a:buClr>
                <a:srgbClr val="000F78"/>
              </a:buClr>
              <a:buFont typeface="Wingdings" panose="05000000000000000000" pitchFamily="2" charset="2"/>
              <a:buChar char="n"/>
              <a:defRPr kumimoji="1" sz="1600" kern="1200" baseline="0">
                <a:solidFill>
                  <a:schemeClr val="tx1"/>
                </a:solidFill>
                <a:latin typeface="Yu Gothic UI" panose="020B0500000000000000" pitchFamily="50" charset="-128"/>
                <a:ea typeface="Yu Gothic UI" panose="020B0500000000000000" pitchFamily="50" charset="-128"/>
                <a:cs typeface="+mn-cs"/>
              </a:defRPr>
            </a:lvl1pPr>
            <a:lvl2pPr marL="609600" indent="-230188" algn="l" defTabSz="914400" rtl="0" eaLnBrk="1" latinLnBrk="0" hangingPunct="1">
              <a:lnSpc>
                <a:spcPct val="100000"/>
              </a:lnSpc>
              <a:spcBef>
                <a:spcPts val="504"/>
              </a:spcBef>
              <a:buClr>
                <a:srgbClr val="000F78"/>
              </a:buClr>
              <a:buFont typeface="Wingdings" panose="05000000000000000000" pitchFamily="2" charset="2"/>
              <a:buChar char="l"/>
              <a:tabLst/>
              <a:defRPr kumimoji="1" sz="1400" kern="1200">
                <a:solidFill>
                  <a:schemeClr val="tx1"/>
                </a:solidFill>
                <a:latin typeface="Yu Gothic UI" panose="020B0500000000000000" pitchFamily="50" charset="-128"/>
                <a:ea typeface="Yu Gothic UI" panose="020B0500000000000000" pitchFamily="50" charset="-128"/>
                <a:cs typeface="+mn-cs"/>
              </a:defRPr>
            </a:lvl2pPr>
            <a:lvl3pPr marL="984250" indent="-196850" algn="l" defTabSz="914400" rtl="0" eaLnBrk="1" latinLnBrk="0" hangingPunct="1">
              <a:lnSpc>
                <a:spcPct val="100000"/>
              </a:lnSpc>
              <a:spcBef>
                <a:spcPts val="24"/>
              </a:spcBef>
              <a:buClr>
                <a:srgbClr val="000F78"/>
              </a:buClr>
              <a:buFont typeface="Arial" panose="020B0604020202020204" pitchFamily="34" charset="0"/>
              <a:buChar char="•"/>
              <a:tabLst/>
              <a:defRPr kumimoji="1" sz="1400" kern="1200">
                <a:solidFill>
                  <a:schemeClr val="tx1"/>
                </a:solidFill>
                <a:latin typeface="Yu Gothic UI" panose="020B0500000000000000" pitchFamily="50" charset="-128"/>
                <a:ea typeface="Yu Gothic UI" panose="020B0500000000000000" pitchFamily="50" charset="-128"/>
                <a:cs typeface="+mn-cs"/>
              </a:defRPr>
            </a:lvl3pPr>
            <a:lvl4pPr marL="1355725" indent="-190500" algn="l" defTabSz="914400" rtl="0" eaLnBrk="1" latinLnBrk="0" hangingPunct="1">
              <a:lnSpc>
                <a:spcPct val="100000"/>
              </a:lnSpc>
              <a:spcBef>
                <a:spcPts val="216"/>
              </a:spcBef>
              <a:buClr>
                <a:srgbClr val="000F78"/>
              </a:buClr>
              <a:buFont typeface="Yu Gothic UI" panose="020B0500000000000000" pitchFamily="50" charset="-128"/>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4pPr>
            <a:lvl5pPr marL="1674813" indent="-184150" algn="l" defTabSz="914400" rtl="0" eaLnBrk="1" latinLnBrk="0" hangingPunct="1">
              <a:lnSpc>
                <a:spcPct val="100000"/>
              </a:lnSpc>
              <a:spcBef>
                <a:spcPts val="144"/>
              </a:spcBef>
              <a:buClr>
                <a:srgbClr val="000F78"/>
              </a:buClr>
              <a:buFont typeface="Arial" panose="020B0604020202020204" pitchFamily="34" charset="0"/>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5pPr>
            <a:lvl6pPr marL="1990725" indent="-190500" algn="l" defTabSz="914400" rtl="0" eaLnBrk="1" latinLnBrk="0" hangingPunct="1">
              <a:lnSpc>
                <a:spcPct val="90000"/>
              </a:lnSpc>
              <a:spcBef>
                <a:spcPts val="500"/>
              </a:spcBef>
              <a:buClr>
                <a:srgbClr val="000F78"/>
              </a:buClr>
              <a:buFont typeface="Arial" panose="020B0604020202020204" pitchFamily="34" charset="0"/>
              <a:buChar char="•"/>
              <a:defRPr kumimoji="1" sz="1200" kern="1200">
                <a:solidFill>
                  <a:schemeClr val="tx1"/>
                </a:solidFill>
                <a:latin typeface="Yu Gothic UI" panose="020B0500000000000000" pitchFamily="50" charset="-128"/>
                <a:ea typeface="Yu Gothic UI" panose="020B0500000000000000" pitchFamily="50" charset="-128"/>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ts val="500"/>
              </a:lnSpc>
              <a:spcBef>
                <a:spcPts val="576"/>
              </a:spcBef>
              <a:spcAft>
                <a:spcPts val="0"/>
              </a:spcAft>
              <a:buClr>
                <a:srgbClr val="000F78"/>
              </a:buClr>
              <a:buSzTx/>
              <a:buFont typeface="Wingdings" panose="05000000000000000000" pitchFamily="2" charset="2"/>
              <a:buNone/>
              <a:tabLst/>
              <a:defRPr/>
            </a:pPr>
            <a:r>
              <a:rPr kumimoji="1" lang="ja-JP" altLang="en-US" sz="105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個人グラフ</a:t>
            </a:r>
            <a:endParaRPr kumimoji="1" lang="en-US" altLang="ja-JP" sz="105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7" name="コンテンツ プレースホルダー 2">
            <a:extLst>
              <a:ext uri="{FF2B5EF4-FFF2-40B4-BE49-F238E27FC236}">
                <a16:creationId xmlns:a16="http://schemas.microsoft.com/office/drawing/2014/main" id="{AEFC0954-F05E-4E7F-A8B2-F4074D7C6F28}"/>
              </a:ext>
            </a:extLst>
          </p:cNvPr>
          <p:cNvSpPr txBox="1">
            <a:spLocks/>
          </p:cNvSpPr>
          <p:nvPr/>
        </p:nvSpPr>
        <p:spPr>
          <a:xfrm>
            <a:off x="1178711" y="4994361"/>
            <a:ext cx="1601898" cy="340043"/>
          </a:xfrm>
          <a:prstGeom prst="rect">
            <a:avLst/>
          </a:prstGeom>
          <a:noFill/>
          <a:ln>
            <a:noFill/>
          </a:ln>
        </p:spPr>
        <p:txBody>
          <a:bodyPr vert="horz" lIns="90000" tIns="46800" rIns="90000" bIns="46800" rtlCol="0" anchor="ctr">
            <a:noAutofit/>
          </a:bodyPr>
          <a:lstStyle>
            <a:lvl1pPr marL="187200" indent="-187200" algn="l" defTabSz="914400" rtl="0" eaLnBrk="1" latinLnBrk="0" hangingPunct="1">
              <a:lnSpc>
                <a:spcPct val="100000"/>
              </a:lnSpc>
              <a:spcBef>
                <a:spcPts val="576"/>
              </a:spcBef>
              <a:buClr>
                <a:srgbClr val="000F78"/>
              </a:buClr>
              <a:buFont typeface="Wingdings" panose="05000000000000000000" pitchFamily="2" charset="2"/>
              <a:buChar char="n"/>
              <a:defRPr kumimoji="1" sz="1600" kern="1200" baseline="0">
                <a:solidFill>
                  <a:schemeClr val="tx1"/>
                </a:solidFill>
                <a:latin typeface="Yu Gothic UI" panose="020B0500000000000000" pitchFamily="50" charset="-128"/>
                <a:ea typeface="Yu Gothic UI" panose="020B0500000000000000" pitchFamily="50" charset="-128"/>
                <a:cs typeface="+mn-cs"/>
              </a:defRPr>
            </a:lvl1pPr>
            <a:lvl2pPr marL="609600" indent="-230188" algn="l" defTabSz="914400" rtl="0" eaLnBrk="1" latinLnBrk="0" hangingPunct="1">
              <a:lnSpc>
                <a:spcPct val="100000"/>
              </a:lnSpc>
              <a:spcBef>
                <a:spcPts val="504"/>
              </a:spcBef>
              <a:buClr>
                <a:srgbClr val="000F78"/>
              </a:buClr>
              <a:buFont typeface="Wingdings" panose="05000000000000000000" pitchFamily="2" charset="2"/>
              <a:buChar char="l"/>
              <a:tabLst/>
              <a:defRPr kumimoji="1" sz="1400" kern="1200">
                <a:solidFill>
                  <a:schemeClr val="tx1"/>
                </a:solidFill>
                <a:latin typeface="Yu Gothic UI" panose="020B0500000000000000" pitchFamily="50" charset="-128"/>
                <a:ea typeface="Yu Gothic UI" panose="020B0500000000000000" pitchFamily="50" charset="-128"/>
                <a:cs typeface="+mn-cs"/>
              </a:defRPr>
            </a:lvl2pPr>
            <a:lvl3pPr marL="984250" indent="-196850" algn="l" defTabSz="914400" rtl="0" eaLnBrk="1" latinLnBrk="0" hangingPunct="1">
              <a:lnSpc>
                <a:spcPct val="100000"/>
              </a:lnSpc>
              <a:spcBef>
                <a:spcPts val="24"/>
              </a:spcBef>
              <a:buClr>
                <a:srgbClr val="000F78"/>
              </a:buClr>
              <a:buFont typeface="Arial" panose="020B0604020202020204" pitchFamily="34" charset="0"/>
              <a:buChar char="•"/>
              <a:tabLst/>
              <a:defRPr kumimoji="1" sz="1400" kern="1200">
                <a:solidFill>
                  <a:schemeClr val="tx1"/>
                </a:solidFill>
                <a:latin typeface="Yu Gothic UI" panose="020B0500000000000000" pitchFamily="50" charset="-128"/>
                <a:ea typeface="Yu Gothic UI" panose="020B0500000000000000" pitchFamily="50" charset="-128"/>
                <a:cs typeface="+mn-cs"/>
              </a:defRPr>
            </a:lvl3pPr>
            <a:lvl4pPr marL="1355725" indent="-190500" algn="l" defTabSz="914400" rtl="0" eaLnBrk="1" latinLnBrk="0" hangingPunct="1">
              <a:lnSpc>
                <a:spcPct val="100000"/>
              </a:lnSpc>
              <a:spcBef>
                <a:spcPts val="216"/>
              </a:spcBef>
              <a:buClr>
                <a:srgbClr val="000F78"/>
              </a:buClr>
              <a:buFont typeface="Yu Gothic UI" panose="020B0500000000000000" pitchFamily="50" charset="-128"/>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4pPr>
            <a:lvl5pPr marL="1674813" indent="-184150" algn="l" defTabSz="914400" rtl="0" eaLnBrk="1" latinLnBrk="0" hangingPunct="1">
              <a:lnSpc>
                <a:spcPct val="100000"/>
              </a:lnSpc>
              <a:spcBef>
                <a:spcPts val="144"/>
              </a:spcBef>
              <a:buClr>
                <a:srgbClr val="000F78"/>
              </a:buClr>
              <a:buFont typeface="Arial" panose="020B0604020202020204" pitchFamily="34" charset="0"/>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5pPr>
            <a:lvl6pPr marL="1990725" indent="-190500" algn="l" defTabSz="914400" rtl="0" eaLnBrk="1" latinLnBrk="0" hangingPunct="1">
              <a:lnSpc>
                <a:spcPct val="90000"/>
              </a:lnSpc>
              <a:spcBef>
                <a:spcPts val="500"/>
              </a:spcBef>
              <a:buClr>
                <a:srgbClr val="000F78"/>
              </a:buClr>
              <a:buFont typeface="Arial" panose="020B0604020202020204" pitchFamily="34" charset="0"/>
              <a:buChar char="•"/>
              <a:defRPr kumimoji="1" sz="1200" kern="1200">
                <a:solidFill>
                  <a:schemeClr val="tx1"/>
                </a:solidFill>
                <a:latin typeface="Yu Gothic UI" panose="020B0500000000000000" pitchFamily="50" charset="-128"/>
                <a:ea typeface="Yu Gothic UI" panose="020B0500000000000000" pitchFamily="50" charset="-128"/>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ts val="500"/>
              </a:lnSpc>
              <a:spcBef>
                <a:spcPts val="576"/>
              </a:spcBef>
              <a:spcAft>
                <a:spcPts val="0"/>
              </a:spcAft>
              <a:buClr>
                <a:srgbClr val="000F78"/>
              </a:buClr>
              <a:buSzTx/>
              <a:buFont typeface="Wingdings" panose="05000000000000000000" pitchFamily="2" charset="2"/>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O-NET</a:t>
            </a:r>
            <a:r>
              <a:rPr kumimoji="1" lang="ja-JP" altLang="en-US" sz="105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適職ランキング</a:t>
            </a:r>
            <a:endParaRPr kumimoji="1" lang="en-US" altLang="ja-JP" sz="105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61" name="テキスト ボックス 60">
            <a:extLst>
              <a:ext uri="{FF2B5EF4-FFF2-40B4-BE49-F238E27FC236}">
                <a16:creationId xmlns:a16="http://schemas.microsoft.com/office/drawing/2014/main" id="{FE27A958-F855-47A6-863F-1C9B97976857}"/>
              </a:ext>
            </a:extLst>
          </p:cNvPr>
          <p:cNvSpPr txBox="1"/>
          <p:nvPr/>
        </p:nvSpPr>
        <p:spPr>
          <a:xfrm>
            <a:off x="857483" y="3564058"/>
            <a:ext cx="150320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本人へ提供</a:t>
            </a:r>
            <a:endParaRPr kumimoji="1" lang="ja-JP" altLang="en-US" sz="1800" b="0" i="0" u="none" strike="noStrike" kern="1200" cap="none" spc="0" normalizeH="0" baseline="0" noProof="0">
              <a:ln>
                <a:noFill/>
              </a:ln>
              <a:solidFill>
                <a:srgbClr val="000000"/>
              </a:solidFill>
              <a:effectLst/>
              <a:uLnTx/>
              <a:uFillTx/>
              <a:latin typeface="Arial"/>
              <a:ea typeface="ＭＳ Ｐゴシック" panose="020B0600070205080204" pitchFamily="50" charset="-128"/>
              <a:cs typeface="+mn-cs"/>
            </a:endParaRPr>
          </a:p>
        </p:txBody>
      </p:sp>
      <p:sp>
        <p:nvSpPr>
          <p:cNvPr id="62" name="コンテンツ プレースホルダー 2">
            <a:extLst>
              <a:ext uri="{FF2B5EF4-FFF2-40B4-BE49-F238E27FC236}">
                <a16:creationId xmlns:a16="http://schemas.microsoft.com/office/drawing/2014/main" id="{44A180ED-07AA-48E7-8044-D768F18B8B49}"/>
              </a:ext>
            </a:extLst>
          </p:cNvPr>
          <p:cNvSpPr txBox="1">
            <a:spLocks/>
          </p:cNvSpPr>
          <p:nvPr/>
        </p:nvSpPr>
        <p:spPr>
          <a:xfrm>
            <a:off x="8358779" y="2553794"/>
            <a:ext cx="3385831" cy="1005330"/>
          </a:xfrm>
          <a:prstGeom prst="rect">
            <a:avLst/>
          </a:prstGeom>
          <a:noFill/>
          <a:ln>
            <a:noFill/>
          </a:ln>
        </p:spPr>
        <p:txBody>
          <a:bodyPr vert="horz" lIns="90000" tIns="46800" rIns="90000" bIns="46800" rtlCol="0" anchor="ctr">
            <a:noAutofit/>
          </a:bodyPr>
          <a:lstStyle>
            <a:lvl1pPr marL="187200" indent="-187200" algn="l" defTabSz="914400" rtl="0" eaLnBrk="1" latinLnBrk="0" hangingPunct="1">
              <a:lnSpc>
                <a:spcPct val="100000"/>
              </a:lnSpc>
              <a:spcBef>
                <a:spcPts val="576"/>
              </a:spcBef>
              <a:buClr>
                <a:srgbClr val="000F78"/>
              </a:buClr>
              <a:buFont typeface="Wingdings" panose="05000000000000000000" pitchFamily="2" charset="2"/>
              <a:buChar char="n"/>
              <a:defRPr kumimoji="1" sz="1600" kern="1200" baseline="0">
                <a:solidFill>
                  <a:schemeClr val="tx1"/>
                </a:solidFill>
                <a:latin typeface="Yu Gothic UI" panose="020B0500000000000000" pitchFamily="50" charset="-128"/>
                <a:ea typeface="Yu Gothic UI" panose="020B0500000000000000" pitchFamily="50" charset="-128"/>
                <a:cs typeface="+mn-cs"/>
              </a:defRPr>
            </a:lvl1pPr>
            <a:lvl2pPr marL="609600" indent="-230188" algn="l" defTabSz="914400" rtl="0" eaLnBrk="1" latinLnBrk="0" hangingPunct="1">
              <a:lnSpc>
                <a:spcPct val="100000"/>
              </a:lnSpc>
              <a:spcBef>
                <a:spcPts val="504"/>
              </a:spcBef>
              <a:buClr>
                <a:srgbClr val="000F78"/>
              </a:buClr>
              <a:buFont typeface="Wingdings" panose="05000000000000000000" pitchFamily="2" charset="2"/>
              <a:buChar char="l"/>
              <a:tabLst/>
              <a:defRPr kumimoji="1" sz="1400" kern="1200">
                <a:solidFill>
                  <a:schemeClr val="tx1"/>
                </a:solidFill>
                <a:latin typeface="Yu Gothic UI" panose="020B0500000000000000" pitchFamily="50" charset="-128"/>
                <a:ea typeface="Yu Gothic UI" panose="020B0500000000000000" pitchFamily="50" charset="-128"/>
                <a:cs typeface="+mn-cs"/>
              </a:defRPr>
            </a:lvl2pPr>
            <a:lvl3pPr marL="984250" indent="-196850" algn="l" defTabSz="914400" rtl="0" eaLnBrk="1" latinLnBrk="0" hangingPunct="1">
              <a:lnSpc>
                <a:spcPct val="100000"/>
              </a:lnSpc>
              <a:spcBef>
                <a:spcPts val="24"/>
              </a:spcBef>
              <a:buClr>
                <a:srgbClr val="000F78"/>
              </a:buClr>
              <a:buFont typeface="Arial" panose="020B0604020202020204" pitchFamily="34" charset="0"/>
              <a:buChar char="•"/>
              <a:tabLst/>
              <a:defRPr kumimoji="1" sz="1400" kern="1200">
                <a:solidFill>
                  <a:schemeClr val="tx1"/>
                </a:solidFill>
                <a:latin typeface="Yu Gothic UI" panose="020B0500000000000000" pitchFamily="50" charset="-128"/>
                <a:ea typeface="Yu Gothic UI" panose="020B0500000000000000" pitchFamily="50" charset="-128"/>
                <a:cs typeface="+mn-cs"/>
              </a:defRPr>
            </a:lvl3pPr>
            <a:lvl4pPr marL="1355725" indent="-190500" algn="l" defTabSz="914400" rtl="0" eaLnBrk="1" latinLnBrk="0" hangingPunct="1">
              <a:lnSpc>
                <a:spcPct val="100000"/>
              </a:lnSpc>
              <a:spcBef>
                <a:spcPts val="216"/>
              </a:spcBef>
              <a:buClr>
                <a:srgbClr val="000F78"/>
              </a:buClr>
              <a:buFont typeface="Yu Gothic UI" panose="020B0500000000000000" pitchFamily="50" charset="-128"/>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4pPr>
            <a:lvl5pPr marL="1674813" indent="-184150" algn="l" defTabSz="914400" rtl="0" eaLnBrk="1" latinLnBrk="0" hangingPunct="1">
              <a:lnSpc>
                <a:spcPct val="100000"/>
              </a:lnSpc>
              <a:spcBef>
                <a:spcPts val="144"/>
              </a:spcBef>
              <a:buClr>
                <a:srgbClr val="000F78"/>
              </a:buClr>
              <a:buFont typeface="Arial" panose="020B0604020202020204" pitchFamily="34" charset="0"/>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5pPr>
            <a:lvl6pPr marL="1990725" indent="-190500" algn="l" defTabSz="914400" rtl="0" eaLnBrk="1" latinLnBrk="0" hangingPunct="1">
              <a:lnSpc>
                <a:spcPct val="90000"/>
              </a:lnSpc>
              <a:spcBef>
                <a:spcPts val="500"/>
              </a:spcBef>
              <a:buClr>
                <a:srgbClr val="000F78"/>
              </a:buClr>
              <a:buFont typeface="Arial" panose="020B0604020202020204" pitchFamily="34" charset="0"/>
              <a:buChar char="•"/>
              <a:defRPr kumimoji="1" sz="1200" kern="1200">
                <a:solidFill>
                  <a:schemeClr val="tx1"/>
                </a:solidFill>
                <a:latin typeface="Yu Gothic UI" panose="020B0500000000000000" pitchFamily="50" charset="-128"/>
                <a:ea typeface="Yu Gothic UI" panose="020B0500000000000000" pitchFamily="50" charset="-128"/>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7200" marR="0" lvl="0" indent="-187200" algn="l" defTabSz="914400" rtl="0" eaLnBrk="1" fontAlgn="auto" latinLnBrk="0" hangingPunct="1">
              <a:lnSpc>
                <a:spcPts val="1100"/>
              </a:lnSpc>
              <a:spcBef>
                <a:spcPts val="0"/>
              </a:spcBef>
              <a:spcAft>
                <a:spcPts val="0"/>
              </a:spcAft>
              <a:buClr>
                <a:srgbClr val="000F78"/>
              </a:buClr>
              <a:buSzTx/>
              <a:buFont typeface="Wingdings" panose="05000000000000000000" pitchFamily="2" charset="2"/>
              <a:buChar char="n"/>
              <a:tabLst/>
              <a:defRPr/>
            </a:pPr>
            <a:r>
              <a:rPr kumimoji="1" lang="ja-JP" altLang="en-US" sz="16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職務適性を活かした戦略的配置</a:t>
            </a:r>
            <a:endParaRPr kumimoji="1" lang="en-US" altLang="ja-JP" sz="16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100"/>
              </a:lnSpc>
              <a:spcBef>
                <a:spcPts val="0"/>
              </a:spcBef>
              <a:spcAft>
                <a:spcPts val="0"/>
              </a:spcAft>
              <a:buClr>
                <a:srgbClr val="000F78"/>
              </a:buClr>
              <a:buSzTx/>
              <a:buFont typeface="Wingdings" panose="05000000000000000000" pitchFamily="2" charset="2"/>
              <a:buNone/>
              <a:tabLst/>
              <a:defRPr/>
            </a:pPr>
            <a:endParaRPr kumimoji="1" lang="en-US" altLang="ja-JP" sz="16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187200" marR="0" lvl="0" indent="-187200" algn="l" defTabSz="914400" rtl="0" eaLnBrk="1" fontAlgn="auto" latinLnBrk="0" hangingPunct="1">
              <a:lnSpc>
                <a:spcPts val="1100"/>
              </a:lnSpc>
              <a:spcBef>
                <a:spcPts val="0"/>
              </a:spcBef>
              <a:spcAft>
                <a:spcPts val="0"/>
              </a:spcAft>
              <a:buClr>
                <a:srgbClr val="000F78"/>
              </a:buClr>
              <a:buSzTx/>
              <a:buFont typeface="Wingdings" panose="05000000000000000000" pitchFamily="2" charset="2"/>
              <a:buChar char="n"/>
              <a:tabLst/>
              <a:defRPr/>
            </a:pPr>
            <a:r>
              <a:rPr kumimoji="1" lang="ja-JP" altLang="en-US" sz="16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未開拓の人材発掘</a:t>
            </a:r>
            <a:endParaRPr kumimoji="1" lang="en-US" altLang="ja-JP" sz="16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187200" marR="0" lvl="0" indent="-187200" algn="l" defTabSz="914400" rtl="0" eaLnBrk="1" fontAlgn="auto" latinLnBrk="0" hangingPunct="1">
              <a:lnSpc>
                <a:spcPts val="1100"/>
              </a:lnSpc>
              <a:spcBef>
                <a:spcPts val="0"/>
              </a:spcBef>
              <a:spcAft>
                <a:spcPts val="0"/>
              </a:spcAft>
              <a:buClr>
                <a:srgbClr val="000F78"/>
              </a:buClr>
              <a:buSzTx/>
              <a:buFont typeface="Wingdings" panose="05000000000000000000" pitchFamily="2" charset="2"/>
              <a:buChar char="n"/>
              <a:tabLst/>
              <a:defRPr/>
            </a:pPr>
            <a:endParaRPr kumimoji="1" lang="en-US" altLang="ja-JP" sz="16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187200" marR="0" lvl="0" indent="-187200" algn="l" defTabSz="914400" rtl="0" eaLnBrk="1" fontAlgn="auto" latinLnBrk="0" hangingPunct="1">
              <a:lnSpc>
                <a:spcPts val="1100"/>
              </a:lnSpc>
              <a:spcBef>
                <a:spcPts val="0"/>
              </a:spcBef>
              <a:spcAft>
                <a:spcPts val="0"/>
              </a:spcAft>
              <a:buClr>
                <a:srgbClr val="000F78"/>
              </a:buClr>
              <a:buSzTx/>
              <a:buFont typeface="Wingdings" panose="05000000000000000000" pitchFamily="2" charset="2"/>
              <a:buChar char="n"/>
              <a:tabLst/>
              <a:defRPr/>
            </a:pPr>
            <a:r>
              <a:rPr kumimoji="1" lang="ja-JP" altLang="en-US" sz="16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キャリア面談・教育への活用</a:t>
            </a:r>
            <a:endParaRPr kumimoji="1" lang="en-US" altLang="ja-JP" sz="16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63" name="正方形/長方形 62">
            <a:extLst>
              <a:ext uri="{FF2B5EF4-FFF2-40B4-BE49-F238E27FC236}">
                <a16:creationId xmlns:a16="http://schemas.microsoft.com/office/drawing/2014/main" id="{C2B61BE2-3902-4FE8-A194-F8F474EC9D7B}"/>
              </a:ext>
            </a:extLst>
          </p:cNvPr>
          <p:cNvSpPr/>
          <p:nvPr/>
        </p:nvSpPr>
        <p:spPr>
          <a:xfrm>
            <a:off x="8987921" y="3988770"/>
            <a:ext cx="1978259" cy="37230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rPr>
              <a:t>本人のメリット</a:t>
            </a:r>
          </a:p>
        </p:txBody>
      </p:sp>
      <p:sp>
        <p:nvSpPr>
          <p:cNvPr id="64" name="コンテンツ プレースホルダー 2">
            <a:extLst>
              <a:ext uri="{FF2B5EF4-FFF2-40B4-BE49-F238E27FC236}">
                <a16:creationId xmlns:a16="http://schemas.microsoft.com/office/drawing/2014/main" id="{1D2FB6F7-FCBD-4A78-BB4B-C494D7F2C79D}"/>
              </a:ext>
            </a:extLst>
          </p:cNvPr>
          <p:cNvSpPr txBox="1">
            <a:spLocks/>
          </p:cNvSpPr>
          <p:nvPr/>
        </p:nvSpPr>
        <p:spPr>
          <a:xfrm>
            <a:off x="8120307" y="5351025"/>
            <a:ext cx="3851001" cy="1005330"/>
          </a:xfrm>
          <a:prstGeom prst="rect">
            <a:avLst/>
          </a:prstGeom>
          <a:noFill/>
          <a:ln>
            <a:noFill/>
          </a:ln>
        </p:spPr>
        <p:txBody>
          <a:bodyPr vert="horz" lIns="90000" tIns="46800" rIns="90000" bIns="46800" rtlCol="0" anchor="ctr">
            <a:noAutofit/>
          </a:bodyPr>
          <a:lstStyle>
            <a:lvl1pPr marL="187200" indent="-187200" algn="l" defTabSz="914400" rtl="0" eaLnBrk="1" latinLnBrk="0" hangingPunct="1">
              <a:lnSpc>
                <a:spcPct val="100000"/>
              </a:lnSpc>
              <a:spcBef>
                <a:spcPts val="576"/>
              </a:spcBef>
              <a:buClr>
                <a:srgbClr val="000F78"/>
              </a:buClr>
              <a:buFont typeface="Wingdings" panose="05000000000000000000" pitchFamily="2" charset="2"/>
              <a:buChar char="n"/>
              <a:defRPr kumimoji="1" sz="1600" kern="1200" baseline="0">
                <a:solidFill>
                  <a:schemeClr val="tx1"/>
                </a:solidFill>
                <a:latin typeface="Yu Gothic UI" panose="020B0500000000000000" pitchFamily="50" charset="-128"/>
                <a:ea typeface="Yu Gothic UI" panose="020B0500000000000000" pitchFamily="50" charset="-128"/>
                <a:cs typeface="+mn-cs"/>
              </a:defRPr>
            </a:lvl1pPr>
            <a:lvl2pPr marL="609600" indent="-230188" algn="l" defTabSz="914400" rtl="0" eaLnBrk="1" latinLnBrk="0" hangingPunct="1">
              <a:lnSpc>
                <a:spcPct val="100000"/>
              </a:lnSpc>
              <a:spcBef>
                <a:spcPts val="504"/>
              </a:spcBef>
              <a:buClr>
                <a:srgbClr val="000F78"/>
              </a:buClr>
              <a:buFont typeface="Wingdings" panose="05000000000000000000" pitchFamily="2" charset="2"/>
              <a:buChar char="l"/>
              <a:tabLst/>
              <a:defRPr kumimoji="1" sz="1400" kern="1200">
                <a:solidFill>
                  <a:schemeClr val="tx1"/>
                </a:solidFill>
                <a:latin typeface="Yu Gothic UI" panose="020B0500000000000000" pitchFamily="50" charset="-128"/>
                <a:ea typeface="Yu Gothic UI" panose="020B0500000000000000" pitchFamily="50" charset="-128"/>
                <a:cs typeface="+mn-cs"/>
              </a:defRPr>
            </a:lvl2pPr>
            <a:lvl3pPr marL="984250" indent="-196850" algn="l" defTabSz="914400" rtl="0" eaLnBrk="1" latinLnBrk="0" hangingPunct="1">
              <a:lnSpc>
                <a:spcPct val="100000"/>
              </a:lnSpc>
              <a:spcBef>
                <a:spcPts val="24"/>
              </a:spcBef>
              <a:buClr>
                <a:srgbClr val="000F78"/>
              </a:buClr>
              <a:buFont typeface="Arial" panose="020B0604020202020204" pitchFamily="34" charset="0"/>
              <a:buChar char="•"/>
              <a:tabLst/>
              <a:defRPr kumimoji="1" sz="1400" kern="1200">
                <a:solidFill>
                  <a:schemeClr val="tx1"/>
                </a:solidFill>
                <a:latin typeface="Yu Gothic UI" panose="020B0500000000000000" pitchFamily="50" charset="-128"/>
                <a:ea typeface="Yu Gothic UI" panose="020B0500000000000000" pitchFamily="50" charset="-128"/>
                <a:cs typeface="+mn-cs"/>
              </a:defRPr>
            </a:lvl3pPr>
            <a:lvl4pPr marL="1355725" indent="-190500" algn="l" defTabSz="914400" rtl="0" eaLnBrk="1" latinLnBrk="0" hangingPunct="1">
              <a:lnSpc>
                <a:spcPct val="100000"/>
              </a:lnSpc>
              <a:spcBef>
                <a:spcPts val="216"/>
              </a:spcBef>
              <a:buClr>
                <a:srgbClr val="000F78"/>
              </a:buClr>
              <a:buFont typeface="Yu Gothic UI" panose="020B0500000000000000" pitchFamily="50" charset="-128"/>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4pPr>
            <a:lvl5pPr marL="1674813" indent="-184150" algn="l" defTabSz="914400" rtl="0" eaLnBrk="1" latinLnBrk="0" hangingPunct="1">
              <a:lnSpc>
                <a:spcPct val="100000"/>
              </a:lnSpc>
              <a:spcBef>
                <a:spcPts val="144"/>
              </a:spcBef>
              <a:buClr>
                <a:srgbClr val="000F78"/>
              </a:buClr>
              <a:buFont typeface="Arial" panose="020B0604020202020204" pitchFamily="34" charset="0"/>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5pPr>
            <a:lvl6pPr marL="1990725" indent="-190500" algn="l" defTabSz="914400" rtl="0" eaLnBrk="1" latinLnBrk="0" hangingPunct="1">
              <a:lnSpc>
                <a:spcPct val="90000"/>
              </a:lnSpc>
              <a:spcBef>
                <a:spcPts val="500"/>
              </a:spcBef>
              <a:buClr>
                <a:srgbClr val="000F78"/>
              </a:buClr>
              <a:buFont typeface="Arial" panose="020B0604020202020204" pitchFamily="34" charset="0"/>
              <a:buChar char="•"/>
              <a:defRPr kumimoji="1" sz="1200" kern="1200">
                <a:solidFill>
                  <a:schemeClr val="tx1"/>
                </a:solidFill>
                <a:latin typeface="Yu Gothic UI" panose="020B0500000000000000" pitchFamily="50" charset="-128"/>
                <a:ea typeface="Yu Gothic UI" panose="020B0500000000000000" pitchFamily="50" charset="-128"/>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7200" marR="0" lvl="0" indent="-187200" algn="l" defTabSz="914400" rtl="0" eaLnBrk="1" fontAlgn="auto" latinLnBrk="0" hangingPunct="1">
              <a:lnSpc>
                <a:spcPts val="1100"/>
              </a:lnSpc>
              <a:spcBef>
                <a:spcPts val="0"/>
              </a:spcBef>
              <a:spcAft>
                <a:spcPts val="0"/>
              </a:spcAft>
              <a:buClr>
                <a:srgbClr val="000F78"/>
              </a:buClr>
              <a:buSzTx/>
              <a:buFont typeface="Wingdings" panose="05000000000000000000" pitchFamily="2" charset="2"/>
              <a:buChar char="n"/>
              <a:tabLst/>
              <a:defRPr/>
            </a:pPr>
            <a:r>
              <a:rPr kumimoji="1" lang="ja-JP" altLang="en-US" sz="16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自己理解が深まりキャリア観を育てる</a:t>
            </a:r>
            <a:endParaRPr kumimoji="1" lang="en-US" altLang="ja-JP" sz="16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187200" marR="0" lvl="0" indent="-187200" algn="l" defTabSz="914400" rtl="0" eaLnBrk="1" fontAlgn="auto" latinLnBrk="0" hangingPunct="1">
              <a:lnSpc>
                <a:spcPts val="1100"/>
              </a:lnSpc>
              <a:spcBef>
                <a:spcPts val="0"/>
              </a:spcBef>
              <a:spcAft>
                <a:spcPts val="0"/>
              </a:spcAft>
              <a:buClr>
                <a:srgbClr val="000F78"/>
              </a:buClr>
              <a:buSzTx/>
              <a:buFont typeface="Wingdings" panose="05000000000000000000" pitchFamily="2" charset="2"/>
              <a:buChar char="n"/>
              <a:tabLst/>
              <a:defRPr/>
            </a:pPr>
            <a:endParaRPr kumimoji="1" lang="en-US" altLang="ja-JP" sz="16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187200" marR="0" lvl="0" indent="-187200" algn="l" defTabSz="914400" rtl="0" eaLnBrk="1" fontAlgn="auto" latinLnBrk="0" hangingPunct="1">
              <a:lnSpc>
                <a:spcPts val="1100"/>
              </a:lnSpc>
              <a:spcBef>
                <a:spcPts val="0"/>
              </a:spcBef>
              <a:spcAft>
                <a:spcPts val="0"/>
              </a:spcAft>
              <a:buClr>
                <a:srgbClr val="000F78"/>
              </a:buClr>
              <a:buSzTx/>
              <a:buFont typeface="Wingdings" panose="05000000000000000000" pitchFamily="2" charset="2"/>
              <a:buChar char="n"/>
              <a:tabLst/>
              <a:defRPr/>
            </a:pPr>
            <a:r>
              <a:rPr kumimoji="1" lang="ja-JP" altLang="en-US" sz="16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新しいキャリア可能性に気付く</a:t>
            </a:r>
            <a:endParaRPr kumimoji="1" lang="en-US" altLang="ja-JP" sz="16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187200" marR="0" lvl="0" indent="-187200" algn="l" defTabSz="914400" rtl="0" eaLnBrk="1" fontAlgn="auto" latinLnBrk="0" hangingPunct="1">
              <a:lnSpc>
                <a:spcPts val="1100"/>
              </a:lnSpc>
              <a:spcBef>
                <a:spcPts val="0"/>
              </a:spcBef>
              <a:spcAft>
                <a:spcPts val="0"/>
              </a:spcAft>
              <a:buClr>
                <a:srgbClr val="000F78"/>
              </a:buClr>
              <a:buSzTx/>
              <a:buFont typeface="Wingdings" panose="05000000000000000000" pitchFamily="2" charset="2"/>
              <a:buChar char="n"/>
              <a:tabLst/>
              <a:defRPr/>
            </a:pPr>
            <a:endParaRPr kumimoji="1" lang="ja-JP" altLang="en-US" sz="16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187200" marR="0" lvl="0" indent="-187200" algn="l" defTabSz="914400" rtl="0" eaLnBrk="1" fontAlgn="auto" latinLnBrk="0" hangingPunct="1">
              <a:lnSpc>
                <a:spcPts val="1100"/>
              </a:lnSpc>
              <a:spcBef>
                <a:spcPts val="0"/>
              </a:spcBef>
              <a:spcAft>
                <a:spcPts val="0"/>
              </a:spcAft>
              <a:buClr>
                <a:srgbClr val="000F78"/>
              </a:buClr>
              <a:buSzTx/>
              <a:buFont typeface="Wingdings" panose="05000000000000000000" pitchFamily="2" charset="2"/>
              <a:buChar char="n"/>
              <a:tabLst/>
              <a:defRPr/>
            </a:pPr>
            <a:r>
              <a:rPr kumimoji="1" lang="ja-JP" altLang="en-US" sz="16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これまでとは異なるキャリア選択のきっかけ</a:t>
            </a:r>
          </a:p>
          <a:p>
            <a:pPr marL="187200" marR="0" lvl="0" indent="-187200" algn="l" defTabSz="914400" rtl="0" eaLnBrk="1" fontAlgn="auto" latinLnBrk="0" hangingPunct="1">
              <a:lnSpc>
                <a:spcPts val="1100"/>
              </a:lnSpc>
              <a:spcBef>
                <a:spcPts val="0"/>
              </a:spcBef>
              <a:spcAft>
                <a:spcPts val="0"/>
              </a:spcAft>
              <a:buClr>
                <a:srgbClr val="000F78"/>
              </a:buClr>
              <a:buSzTx/>
              <a:buFont typeface="Wingdings" panose="05000000000000000000" pitchFamily="2" charset="2"/>
              <a:buChar char="n"/>
              <a:tabLst/>
              <a:defRPr/>
            </a:pPr>
            <a:endParaRPr kumimoji="1" lang="en-US" altLang="ja-JP" sz="16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pic>
        <p:nvPicPr>
          <p:cNvPr id="68" name="図 67">
            <a:extLst>
              <a:ext uri="{FF2B5EF4-FFF2-40B4-BE49-F238E27FC236}">
                <a16:creationId xmlns:a16="http://schemas.microsoft.com/office/drawing/2014/main" id="{7B9804A2-4704-48A3-8838-E990903DF78A}"/>
              </a:ext>
            </a:extLst>
          </p:cNvPr>
          <p:cNvPicPr>
            <a:picLocks noChangeAspect="1"/>
          </p:cNvPicPr>
          <p:nvPr/>
        </p:nvPicPr>
        <p:blipFill>
          <a:blip r:embed="rId5"/>
          <a:stretch>
            <a:fillRect/>
          </a:stretch>
        </p:blipFill>
        <p:spPr>
          <a:xfrm>
            <a:off x="2590556" y="5302540"/>
            <a:ext cx="741104" cy="626284"/>
          </a:xfrm>
          <a:prstGeom prst="rect">
            <a:avLst/>
          </a:prstGeom>
        </p:spPr>
      </p:pic>
      <p:sp>
        <p:nvSpPr>
          <p:cNvPr id="70" name="四角形: 角を丸くする 69">
            <a:extLst>
              <a:ext uri="{FF2B5EF4-FFF2-40B4-BE49-F238E27FC236}">
                <a16:creationId xmlns:a16="http://schemas.microsoft.com/office/drawing/2014/main" id="{02CBD09E-F8F7-49EC-9C79-251899C7CC59}"/>
              </a:ext>
            </a:extLst>
          </p:cNvPr>
          <p:cNvSpPr/>
          <p:nvPr/>
        </p:nvSpPr>
        <p:spPr>
          <a:xfrm>
            <a:off x="8107299" y="5203781"/>
            <a:ext cx="3851000" cy="1165778"/>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pic>
        <p:nvPicPr>
          <p:cNvPr id="71" name="グラフィックス 51">
            <a:extLst>
              <a:ext uri="{FF2B5EF4-FFF2-40B4-BE49-F238E27FC236}">
                <a16:creationId xmlns:a16="http://schemas.microsoft.com/office/drawing/2014/main" id="{3F0C837D-8DB7-4D19-A9C5-7E24D6099E5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463" y="5717349"/>
            <a:ext cx="822813" cy="478341"/>
          </a:xfrm>
          <a:prstGeom prst="rect">
            <a:avLst/>
          </a:prstGeom>
        </p:spPr>
      </p:pic>
      <p:sp>
        <p:nvSpPr>
          <p:cNvPr id="72" name="コンテンツ プレースホルダー 2">
            <a:extLst>
              <a:ext uri="{FF2B5EF4-FFF2-40B4-BE49-F238E27FC236}">
                <a16:creationId xmlns:a16="http://schemas.microsoft.com/office/drawing/2014/main" id="{EB6E0715-D150-4F59-B291-858BFDF0FC88}"/>
              </a:ext>
            </a:extLst>
          </p:cNvPr>
          <p:cNvSpPr txBox="1">
            <a:spLocks/>
          </p:cNvSpPr>
          <p:nvPr/>
        </p:nvSpPr>
        <p:spPr>
          <a:xfrm>
            <a:off x="651038" y="5847572"/>
            <a:ext cx="1375425" cy="224594"/>
          </a:xfrm>
          <a:prstGeom prst="rect">
            <a:avLst/>
          </a:prstGeom>
          <a:noFill/>
          <a:ln>
            <a:noFill/>
          </a:ln>
        </p:spPr>
        <p:txBody>
          <a:bodyPr vert="horz" lIns="0" tIns="0" rIns="0" bIns="0" rtlCol="0" anchor="ctr">
            <a:noAutofit/>
          </a:bodyPr>
          <a:lstStyle>
            <a:lvl1pPr marL="187200" indent="-187200" algn="l" defTabSz="914400" rtl="0" eaLnBrk="1" latinLnBrk="0" hangingPunct="1">
              <a:lnSpc>
                <a:spcPct val="100000"/>
              </a:lnSpc>
              <a:spcBef>
                <a:spcPts val="576"/>
              </a:spcBef>
              <a:buClr>
                <a:srgbClr val="000F78"/>
              </a:buClr>
              <a:buFont typeface="Wingdings" panose="05000000000000000000" pitchFamily="2" charset="2"/>
              <a:buChar char="n"/>
              <a:defRPr kumimoji="1" sz="1600" kern="1200" baseline="0">
                <a:solidFill>
                  <a:schemeClr val="tx1"/>
                </a:solidFill>
                <a:latin typeface="Yu Gothic UI" panose="020B0500000000000000" pitchFamily="50" charset="-128"/>
                <a:ea typeface="Yu Gothic UI" panose="020B0500000000000000" pitchFamily="50" charset="-128"/>
                <a:cs typeface="+mn-cs"/>
              </a:defRPr>
            </a:lvl1pPr>
            <a:lvl2pPr marL="609600" indent="-230188" algn="l" defTabSz="914400" rtl="0" eaLnBrk="1" latinLnBrk="0" hangingPunct="1">
              <a:lnSpc>
                <a:spcPct val="100000"/>
              </a:lnSpc>
              <a:spcBef>
                <a:spcPts val="504"/>
              </a:spcBef>
              <a:buClr>
                <a:srgbClr val="000F78"/>
              </a:buClr>
              <a:buFont typeface="Wingdings" panose="05000000000000000000" pitchFamily="2" charset="2"/>
              <a:buChar char="l"/>
              <a:tabLst/>
              <a:defRPr kumimoji="1" sz="1400" kern="1200">
                <a:solidFill>
                  <a:schemeClr val="tx1"/>
                </a:solidFill>
                <a:latin typeface="Yu Gothic UI" panose="020B0500000000000000" pitchFamily="50" charset="-128"/>
                <a:ea typeface="Yu Gothic UI" panose="020B0500000000000000" pitchFamily="50" charset="-128"/>
                <a:cs typeface="+mn-cs"/>
              </a:defRPr>
            </a:lvl2pPr>
            <a:lvl3pPr marL="984250" indent="-196850" algn="l" defTabSz="914400" rtl="0" eaLnBrk="1" latinLnBrk="0" hangingPunct="1">
              <a:lnSpc>
                <a:spcPct val="100000"/>
              </a:lnSpc>
              <a:spcBef>
                <a:spcPts val="24"/>
              </a:spcBef>
              <a:buClr>
                <a:srgbClr val="000F78"/>
              </a:buClr>
              <a:buFont typeface="Arial" panose="020B0604020202020204" pitchFamily="34" charset="0"/>
              <a:buChar char="•"/>
              <a:tabLst/>
              <a:defRPr kumimoji="1" sz="1400" kern="1200">
                <a:solidFill>
                  <a:schemeClr val="tx1"/>
                </a:solidFill>
                <a:latin typeface="Yu Gothic UI" panose="020B0500000000000000" pitchFamily="50" charset="-128"/>
                <a:ea typeface="Yu Gothic UI" panose="020B0500000000000000" pitchFamily="50" charset="-128"/>
                <a:cs typeface="+mn-cs"/>
              </a:defRPr>
            </a:lvl3pPr>
            <a:lvl4pPr marL="1355725" indent="-190500" algn="l" defTabSz="914400" rtl="0" eaLnBrk="1" latinLnBrk="0" hangingPunct="1">
              <a:lnSpc>
                <a:spcPct val="100000"/>
              </a:lnSpc>
              <a:spcBef>
                <a:spcPts val="216"/>
              </a:spcBef>
              <a:buClr>
                <a:srgbClr val="000F78"/>
              </a:buClr>
              <a:buFont typeface="Yu Gothic UI" panose="020B0500000000000000" pitchFamily="50" charset="-128"/>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4pPr>
            <a:lvl5pPr marL="1674813" indent="-184150" algn="l" defTabSz="914400" rtl="0" eaLnBrk="1" latinLnBrk="0" hangingPunct="1">
              <a:lnSpc>
                <a:spcPct val="100000"/>
              </a:lnSpc>
              <a:spcBef>
                <a:spcPts val="144"/>
              </a:spcBef>
              <a:buClr>
                <a:srgbClr val="000F78"/>
              </a:buClr>
              <a:buFont typeface="Arial" panose="020B0604020202020204" pitchFamily="34" charset="0"/>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5pPr>
            <a:lvl6pPr marL="1990725" indent="-190500" algn="l" defTabSz="914400" rtl="0" eaLnBrk="1" latinLnBrk="0" hangingPunct="1">
              <a:lnSpc>
                <a:spcPct val="90000"/>
              </a:lnSpc>
              <a:spcBef>
                <a:spcPts val="500"/>
              </a:spcBef>
              <a:buClr>
                <a:srgbClr val="000F78"/>
              </a:buClr>
              <a:buFont typeface="Arial" panose="020B0604020202020204" pitchFamily="34" charset="0"/>
              <a:buChar char="•"/>
              <a:defRPr kumimoji="1" sz="1200" kern="1200">
                <a:solidFill>
                  <a:schemeClr val="tx1"/>
                </a:solidFill>
                <a:latin typeface="Yu Gothic UI" panose="020B0500000000000000" pitchFamily="50" charset="-128"/>
                <a:ea typeface="Yu Gothic UI" panose="020B0500000000000000" pitchFamily="50" charset="-128"/>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ts val="1000"/>
              </a:lnSpc>
              <a:spcBef>
                <a:spcPts val="576"/>
              </a:spcBef>
              <a:spcAft>
                <a:spcPts val="0"/>
              </a:spcAft>
              <a:buClr>
                <a:srgbClr val="000F78"/>
              </a:buClr>
              <a:buSzTx/>
              <a:buFont typeface="Wingdings" panose="05000000000000000000" pitchFamily="2" charset="2"/>
              <a:buNone/>
              <a:tabLst/>
              <a:defRPr/>
            </a:pPr>
            <a:r>
              <a:rPr kumimoji="1" lang="en-US" altLang="ja-JP" sz="1200" b="1" i="0" u="none" strike="noStrike" kern="1200" cap="none" spc="0" normalizeH="0" baseline="0" noProof="0" dirty="0">
                <a:ln>
                  <a:noFill/>
                </a:ln>
                <a:solidFill>
                  <a:srgbClr val="3C64AA"/>
                </a:solidFill>
                <a:effectLst/>
                <a:uLnTx/>
                <a:uFillTx/>
                <a:latin typeface="Meiryo UI" panose="020B0604030504040204" pitchFamily="50" charset="-128"/>
                <a:ea typeface="Meiryo UI" panose="020B0604030504040204" pitchFamily="50" charset="-128"/>
                <a:cs typeface="+mn-cs"/>
              </a:rPr>
              <a:t>O-NET</a:t>
            </a:r>
            <a:r>
              <a:rPr kumimoji="1" lang="ja-JP" altLang="en-US" sz="1200" b="1" i="0" u="none" strike="noStrike" kern="1200" cap="none" spc="0" normalizeH="0" baseline="0" noProof="0">
                <a:ln>
                  <a:noFill/>
                </a:ln>
                <a:solidFill>
                  <a:srgbClr val="3C64AA"/>
                </a:solidFill>
                <a:effectLst/>
                <a:uLnTx/>
                <a:uFillTx/>
                <a:latin typeface="Meiryo UI" panose="020B0604030504040204" pitchFamily="50" charset="-128"/>
                <a:ea typeface="Meiryo UI" panose="020B0604030504040204" pitchFamily="50" charset="-128"/>
                <a:cs typeface="+mn-cs"/>
              </a:rPr>
              <a:t>サイトで</a:t>
            </a:r>
            <a:endParaRPr kumimoji="1" lang="en-US" altLang="ja-JP" sz="1200" b="1" i="0" u="none" strike="noStrike" kern="1200" cap="none" spc="0" normalizeH="0" baseline="0" noProof="0">
              <a:ln>
                <a:noFill/>
              </a:ln>
              <a:solidFill>
                <a:srgbClr val="3C64AA"/>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000"/>
              </a:lnSpc>
              <a:spcBef>
                <a:spcPts val="576"/>
              </a:spcBef>
              <a:spcAft>
                <a:spcPts val="0"/>
              </a:spcAft>
              <a:buClr>
                <a:srgbClr val="000F78"/>
              </a:buClr>
              <a:buSzTx/>
              <a:buFont typeface="Wingdings" panose="05000000000000000000" pitchFamily="2" charset="2"/>
              <a:buNone/>
              <a:tabLst/>
              <a:defRPr/>
            </a:pPr>
            <a:r>
              <a:rPr kumimoji="1" lang="ja-JP" altLang="en-US" sz="1200" b="1" i="0" u="none" strike="noStrike" kern="1200" cap="none" spc="0" normalizeH="0" baseline="0" noProof="0">
                <a:ln>
                  <a:noFill/>
                </a:ln>
                <a:solidFill>
                  <a:srgbClr val="3C64AA"/>
                </a:solidFill>
                <a:effectLst/>
                <a:uLnTx/>
                <a:uFillTx/>
                <a:latin typeface="Meiryo UI" panose="020B0604030504040204" pitchFamily="50" charset="-128"/>
                <a:ea typeface="Meiryo UI" panose="020B0604030504040204" pitchFamily="50" charset="-128"/>
                <a:cs typeface="+mn-cs"/>
              </a:rPr>
              <a:t>職務について学ぶ</a:t>
            </a:r>
            <a:endParaRPr kumimoji="1" lang="en-US" altLang="ja-JP" sz="1200" b="1" i="0" u="none" strike="noStrike" kern="1200" cap="none" spc="0" normalizeH="0" baseline="0" noProof="0">
              <a:ln>
                <a:noFill/>
              </a:ln>
              <a:solidFill>
                <a:srgbClr val="3C64AA"/>
              </a:solidFill>
              <a:effectLst/>
              <a:uLnTx/>
              <a:uFillTx/>
              <a:latin typeface="Meiryo UI" panose="020B0604030504040204" pitchFamily="50" charset="-128"/>
              <a:ea typeface="Meiryo UI" panose="020B0604030504040204" pitchFamily="50" charset="-128"/>
              <a:cs typeface="+mn-cs"/>
            </a:endParaRPr>
          </a:p>
        </p:txBody>
      </p:sp>
      <p:sp>
        <p:nvSpPr>
          <p:cNvPr id="73" name="左右矢印 180">
            <a:extLst>
              <a:ext uri="{FF2B5EF4-FFF2-40B4-BE49-F238E27FC236}">
                <a16:creationId xmlns:a16="http://schemas.microsoft.com/office/drawing/2014/main" id="{968CA98F-0439-468E-86F9-9D09DFDD786C}"/>
              </a:ext>
            </a:extLst>
          </p:cNvPr>
          <p:cNvSpPr/>
          <p:nvPr/>
        </p:nvSpPr>
        <p:spPr>
          <a:xfrm rot="16200000">
            <a:off x="1962370" y="5337562"/>
            <a:ext cx="496524" cy="228962"/>
          </a:xfrm>
          <a:prstGeom prst="leftRightArrow">
            <a:avLst/>
          </a:prstGeom>
          <a:solidFill>
            <a:srgbClr val="3C64AA"/>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9" name="テキスト ボックス 78">
            <a:extLst>
              <a:ext uri="{FF2B5EF4-FFF2-40B4-BE49-F238E27FC236}">
                <a16:creationId xmlns:a16="http://schemas.microsoft.com/office/drawing/2014/main" id="{E408F352-C2EB-4867-833A-B339E9D2A591}"/>
              </a:ext>
            </a:extLst>
          </p:cNvPr>
          <p:cNvSpPr txBox="1"/>
          <p:nvPr/>
        </p:nvSpPr>
        <p:spPr>
          <a:xfrm>
            <a:off x="8417705" y="4462767"/>
            <a:ext cx="311869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rPr>
              <a:t>「これからどんなキャリアをこの会社で積めばいいのだろう？」</a:t>
            </a:r>
            <a:endParaRPr kumimoji="1" lang="ja-JP" altLang="en-US" sz="1600" b="0" i="0" u="none" strike="noStrike" kern="1200" cap="none" spc="0" normalizeH="0" baseline="0" noProof="0">
              <a:ln>
                <a:noFill/>
              </a:ln>
              <a:solidFill>
                <a:srgbClr val="000000"/>
              </a:solidFill>
              <a:effectLst/>
              <a:uLnTx/>
              <a:uFillTx/>
              <a:latin typeface="Arial"/>
              <a:ea typeface="ＭＳ Ｐゴシック" panose="020B0600070205080204" pitchFamily="50" charset="-128"/>
              <a:cs typeface="+mn-cs"/>
            </a:endParaRPr>
          </a:p>
        </p:txBody>
      </p:sp>
      <p:sp>
        <p:nvSpPr>
          <p:cNvPr id="80" name="テキスト ボックス 79">
            <a:extLst>
              <a:ext uri="{FF2B5EF4-FFF2-40B4-BE49-F238E27FC236}">
                <a16:creationId xmlns:a16="http://schemas.microsoft.com/office/drawing/2014/main" id="{CED52AC7-6F00-4A04-A6D1-94F76EA6F6F5}"/>
              </a:ext>
            </a:extLst>
          </p:cNvPr>
          <p:cNvSpPr txBox="1"/>
          <p:nvPr/>
        </p:nvSpPr>
        <p:spPr>
          <a:xfrm>
            <a:off x="8311338" y="1789899"/>
            <a:ext cx="346893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rPr>
              <a:t>「従業員の働きがいと、生産性を</a:t>
            </a:r>
            <a:b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rPr>
            </a:b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rPr>
              <a:t>どうつなげていけばよいだろう？」</a:t>
            </a:r>
            <a:endParaRPr kumimoji="1" lang="ja-JP" altLang="en-US" sz="1600" b="0" i="0" u="none" strike="noStrike" kern="1200" cap="none" spc="0" normalizeH="0" baseline="0" noProof="0">
              <a:ln>
                <a:noFill/>
              </a:ln>
              <a:solidFill>
                <a:srgbClr val="000000"/>
              </a:solidFill>
              <a:effectLst/>
              <a:uLnTx/>
              <a:uFillTx/>
              <a:latin typeface="Arial"/>
              <a:ea typeface="ＭＳ Ｐゴシック" panose="020B0600070205080204" pitchFamily="50" charset="-128"/>
              <a:cs typeface="+mn-cs"/>
            </a:endParaRPr>
          </a:p>
        </p:txBody>
      </p:sp>
      <p:sp>
        <p:nvSpPr>
          <p:cNvPr id="3" name="フッター プレースホルダー 2">
            <a:extLst>
              <a:ext uri="{FF2B5EF4-FFF2-40B4-BE49-F238E27FC236}">
                <a16:creationId xmlns:a16="http://schemas.microsoft.com/office/drawing/2014/main" id="{EBE2EB77-B95E-AF3A-A5E6-FC0C027C281A}"/>
              </a:ext>
            </a:extLst>
          </p:cNvPr>
          <p:cNvSpPr>
            <a:spLocks noGrp="1"/>
          </p:cNvSpPr>
          <p:nvPr>
            <p:ph type="ftr" idx="11"/>
          </p:nvPr>
        </p:nvSpPr>
        <p:spPr>
          <a:xfrm>
            <a:off x="4640162" y="6356355"/>
            <a:ext cx="3860800" cy="365125"/>
          </a:xfrm>
        </p:spPr>
        <p:txBody>
          <a:bodyPr/>
          <a:lstStyle/>
          <a:p>
            <a:r>
              <a:rPr lang="en-US" dirty="0"/>
              <a:t>Copyright©️ 2023 HRD, Inc. All Rights Reserved. Strictly Confidential.</a:t>
            </a:r>
          </a:p>
        </p:txBody>
      </p:sp>
    </p:spTree>
    <p:extLst>
      <p:ext uri="{BB962C8B-B14F-4D97-AF65-F5344CB8AC3E}">
        <p14:creationId xmlns:p14="http://schemas.microsoft.com/office/powerpoint/2010/main" val="1658777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A82FFE3-AC38-415A-BB33-BCF7C3D430D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831" b="0" i="0" u="none" strike="noStrike" kern="0" cap="none" spc="0" normalizeH="0" baseline="0" noProof="0" dirty="0">
                <a:ln>
                  <a:noFill/>
                </a:ln>
                <a:solidFill>
                  <a:srgbClr val="888888"/>
                </a:solidFill>
                <a:effectLst/>
                <a:uLnTx/>
                <a:uFillTx/>
                <a:latin typeface="Calibri"/>
                <a:ea typeface="Calibri"/>
                <a:cs typeface="Calibri"/>
                <a:sym typeface="Calibri"/>
                <a:rtl val="0"/>
              </a:rPr>
              <a:pPr marL="0" marR="0" lvl="0" indent="0" algn="r" defTabSz="914400" rtl="0" eaLnBrk="1" fontAlgn="auto" latinLnBrk="0" hangingPunct="1">
                <a:lnSpc>
                  <a:spcPct val="100000"/>
                </a:lnSpc>
                <a:spcBef>
                  <a:spcPts val="0"/>
                </a:spcBef>
                <a:spcAft>
                  <a:spcPts val="0"/>
                </a:spcAft>
                <a:buClrTx/>
                <a:buSzPct val="25000"/>
                <a:buFontTx/>
                <a:buNone/>
                <a:tabLst/>
                <a:defRPr/>
              </a:pPr>
              <a:t>44</a:t>
            </a:fld>
            <a:endParaRPr kumimoji="0" lang="en-US" sz="831" b="0" i="0" u="none" strike="noStrike" kern="0" cap="none" spc="0" normalizeH="0" baseline="0" noProof="0" dirty="0">
              <a:ln>
                <a:noFill/>
              </a:ln>
              <a:solidFill>
                <a:srgbClr val="888888"/>
              </a:solidFill>
              <a:effectLst/>
              <a:uLnTx/>
              <a:uFillTx/>
              <a:latin typeface="Calibri"/>
              <a:ea typeface="Calibri"/>
              <a:cs typeface="Calibri"/>
              <a:sym typeface="Calibri"/>
              <a:rtl val="0"/>
            </a:endParaRPr>
          </a:p>
        </p:txBody>
      </p:sp>
      <p:sp>
        <p:nvSpPr>
          <p:cNvPr id="26" name="テキスト ボックス 25">
            <a:extLst>
              <a:ext uri="{FF2B5EF4-FFF2-40B4-BE49-F238E27FC236}">
                <a16:creationId xmlns:a16="http://schemas.microsoft.com/office/drawing/2014/main" id="{B13926D2-84B6-486B-A902-0BEDC9456703}"/>
              </a:ext>
            </a:extLst>
          </p:cNvPr>
          <p:cNvSpPr txBox="1"/>
          <p:nvPr/>
        </p:nvSpPr>
        <p:spPr>
          <a:xfrm>
            <a:off x="1019176" y="870960"/>
            <a:ext cx="10887074" cy="70788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貴社のご検討状況に基づき</a:t>
            </a:r>
            <a:r>
              <a:rPr kumimoji="1" lang="ja-JP" altLang="en-US" sz="2000" b="1"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tl val="0"/>
              </a:rPr>
              <a:t>スモールスタート</a:t>
            </a:r>
            <a:r>
              <a:rPr kumimoji="1" lang="ja-JP" altLang="en-US"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と</a:t>
            </a:r>
            <a:r>
              <a:rPr kumimoji="1" lang="ja-JP" altLang="en-US" sz="2000" b="1"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tl val="0"/>
              </a:rPr>
              <a:t>本格導入</a:t>
            </a:r>
            <a:r>
              <a:rPr kumimoji="1" lang="ja-JP" altLang="en-US"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の</a:t>
            </a:r>
            <a:r>
              <a:rPr kumimoji="1" lang="en-US" altLang="ja-JP" sz="2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2</a:t>
            </a:r>
            <a:r>
              <a:rPr kumimoji="1" lang="ja-JP" altLang="en-US"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つのアプローチを検討します</a:t>
            </a:r>
            <a:endParaRPr kumimoji="1" lang="en-US" altLang="ja-JP"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32" name="AutoShape 61">
            <a:extLst>
              <a:ext uri="{FF2B5EF4-FFF2-40B4-BE49-F238E27FC236}">
                <a16:creationId xmlns:a16="http://schemas.microsoft.com/office/drawing/2014/main" id="{759BAEBB-EF36-46A3-A26B-A068FD5ED1C1}"/>
              </a:ext>
            </a:extLst>
          </p:cNvPr>
          <p:cNvSpPr/>
          <p:nvPr/>
        </p:nvSpPr>
        <p:spPr>
          <a:xfrm>
            <a:off x="1354127" y="1507054"/>
            <a:ext cx="4877753" cy="409907"/>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A9D18E"/>
          </a:solidFill>
          <a:ln w="28575" cap="flat">
            <a:solidFill>
              <a:srgbClr val="FFFFFF"/>
            </a:solidFill>
            <a:prstDash val="solid"/>
            <a:miter/>
          </a:ln>
          <a:effectLst>
            <a:outerShdw dist="38096" dir="2700000" algn="tl">
              <a:srgbClr val="000000">
                <a:alpha val="40000"/>
              </a:srgbClr>
            </a:outerShdw>
          </a:effectLst>
        </p:spPr>
        <p:txBody>
          <a:bodyPr vert="horz" wrap="none" lIns="49845" tIns="49845" rIns="49845" bIns="49845"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000" b="1" i="0" u="none" strike="noStrike" kern="0" cap="none" spc="0" normalizeH="0" baseline="0" noProof="0">
                <a:ln>
                  <a:noFill/>
                </a:ln>
                <a:solidFill>
                  <a:srgbClr val="FFFFFF"/>
                </a:solidFill>
                <a:effectLst/>
                <a:uLnTx/>
                <a:uFillTx/>
                <a:latin typeface="Meiryo UI" pitchFamily="50"/>
                <a:ea typeface="Meiryo UI" pitchFamily="50"/>
                <a:cs typeface="Meiryo UI" pitchFamily="50"/>
                <a:sym typeface="Arial"/>
                <a:rtl val="0"/>
              </a:rPr>
              <a:t>スモールスタート</a:t>
            </a:r>
            <a:endParaRPr kumimoji="0" lang="en-US" sz="2000" b="1" i="0" u="none" strike="noStrike" kern="0" cap="none" spc="0" normalizeH="0" baseline="0" noProof="0">
              <a:ln>
                <a:noFill/>
              </a:ln>
              <a:solidFill>
                <a:srgbClr val="FFFFFF"/>
              </a:solidFill>
              <a:effectLst/>
              <a:uLnTx/>
              <a:uFillTx/>
              <a:latin typeface="Meiryo UI" pitchFamily="50"/>
              <a:ea typeface="Meiryo UI" pitchFamily="50"/>
              <a:cs typeface="Meiryo UI" pitchFamily="50"/>
              <a:sym typeface="Arial"/>
              <a:rtl val="0"/>
            </a:endParaRPr>
          </a:p>
        </p:txBody>
      </p:sp>
      <p:sp>
        <p:nvSpPr>
          <p:cNvPr id="34" name="TextBox 16">
            <a:extLst>
              <a:ext uri="{FF2B5EF4-FFF2-40B4-BE49-F238E27FC236}">
                <a16:creationId xmlns:a16="http://schemas.microsoft.com/office/drawing/2014/main" id="{8DA3A702-2219-4922-B73A-91BE2D74AF5D}"/>
              </a:ext>
            </a:extLst>
          </p:cNvPr>
          <p:cNvSpPr txBox="1">
            <a:spLocks noChangeArrowheads="1"/>
          </p:cNvSpPr>
          <p:nvPr/>
        </p:nvSpPr>
        <p:spPr bwMode="auto">
          <a:xfrm>
            <a:off x="107743" y="3874890"/>
            <a:ext cx="11521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ja-JP" altLang="en-US" sz="2000" b="1" i="0" u="sng" strike="noStrike" kern="0" cap="none" spc="0" normalizeH="0" baseline="0" noProof="0">
                <a:ln>
                  <a:noFill/>
                </a:ln>
                <a:solidFill>
                  <a:srgbClr val="000000"/>
                </a:solidFill>
                <a:effectLst/>
                <a:uLnTx/>
                <a:uFillTx/>
                <a:latin typeface="Meiryo UI" pitchFamily="50" charset="-128"/>
                <a:ea typeface="Meiryo UI" pitchFamily="50" charset="-128"/>
                <a:cs typeface="Meiryo UI" pitchFamily="50" charset="-128"/>
                <a:sym typeface="Arial"/>
                <a:rtl val="0"/>
              </a:rPr>
              <a:t>提案の概要</a:t>
            </a:r>
            <a:endParaRPr kumimoji="0" lang="en-US" altLang="ja-JP" sz="2000" b="1" i="0" u="sng" strike="noStrike" kern="0" cap="none" spc="0" normalizeH="0" baseline="0" noProof="0">
              <a:ln>
                <a:noFill/>
              </a:ln>
              <a:solidFill>
                <a:srgbClr val="000000"/>
              </a:solidFill>
              <a:effectLst/>
              <a:uLnTx/>
              <a:uFillTx/>
              <a:latin typeface="Meiryo UI" pitchFamily="50" charset="-128"/>
              <a:ea typeface="Meiryo UI" pitchFamily="50" charset="-128"/>
              <a:cs typeface="Meiryo UI" pitchFamily="50" charset="-128"/>
              <a:sym typeface="Arial"/>
              <a:rtl val="0"/>
            </a:endParaRPr>
          </a:p>
        </p:txBody>
      </p:sp>
      <p:sp>
        <p:nvSpPr>
          <p:cNvPr id="44" name="正方形/長方形 43">
            <a:extLst>
              <a:ext uri="{FF2B5EF4-FFF2-40B4-BE49-F238E27FC236}">
                <a16:creationId xmlns:a16="http://schemas.microsoft.com/office/drawing/2014/main" id="{02081228-292F-48F3-BE9C-B2A53E808973}"/>
              </a:ext>
            </a:extLst>
          </p:cNvPr>
          <p:cNvSpPr/>
          <p:nvPr/>
        </p:nvSpPr>
        <p:spPr>
          <a:xfrm>
            <a:off x="1286186" y="2907468"/>
            <a:ext cx="4877753" cy="332188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アセスメント実施・</a:t>
            </a:r>
            <a:endParaRPr kumimoji="1" lang="en-US" altLang="ja-JP" sz="2000" b="1"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ジョブマッチ</a:t>
            </a:r>
            <a:r>
              <a:rPr kumimoji="1" lang="en-US" altLang="ja-JP" sz="20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a:t>
            </a:r>
            <a:r>
              <a:rPr kumimoji="1" lang="ja-JP" altLang="en-US" sz="2000" b="1"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測定によるフィードバック</a:t>
            </a: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PXT</a:t>
            </a: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実施による個人特性の理解</a:t>
            </a: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ONET</a:t>
            </a: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モデル等のジョブマッチ</a:t>
            </a:r>
            <a:r>
              <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a:t>
            </a: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算出</a:t>
            </a: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職業情報との照らし合わせによるキャリア開発</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28" name="正方形/長方形 27">
            <a:extLst>
              <a:ext uri="{FF2B5EF4-FFF2-40B4-BE49-F238E27FC236}">
                <a16:creationId xmlns:a16="http://schemas.microsoft.com/office/drawing/2014/main" id="{154287A3-865D-4A56-B36B-1F20B39D71A5}"/>
              </a:ext>
            </a:extLst>
          </p:cNvPr>
          <p:cNvSpPr/>
          <p:nvPr/>
        </p:nvSpPr>
        <p:spPr>
          <a:xfrm>
            <a:off x="6366666" y="2891548"/>
            <a:ext cx="5318515" cy="333780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資質特性に応じた戦略的な人材配置、</a:t>
            </a:r>
            <a:endParaRPr kumimoji="1" lang="en-US" altLang="ja-JP" sz="2000" b="1"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特定の経験やスキルの獲得</a:t>
            </a:r>
            <a:endParaRPr kumimoji="1" lang="en-US" altLang="ja-JP" sz="2000" b="1"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資質に応じた中期視点での戦略的な人材登用</a:t>
            </a: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資質面をベースに後天的に取得できるスキル習得</a:t>
            </a: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本人だけなく、上司も交えたキャリア面談の実施</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29" name="AutoShape 61">
            <a:extLst>
              <a:ext uri="{FF2B5EF4-FFF2-40B4-BE49-F238E27FC236}">
                <a16:creationId xmlns:a16="http://schemas.microsoft.com/office/drawing/2014/main" id="{481E1331-6133-4547-B5BB-70F915F5EC40}"/>
              </a:ext>
            </a:extLst>
          </p:cNvPr>
          <p:cNvSpPr/>
          <p:nvPr/>
        </p:nvSpPr>
        <p:spPr>
          <a:xfrm>
            <a:off x="6366666" y="1528599"/>
            <a:ext cx="5229224" cy="409907"/>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A9D18E"/>
          </a:solidFill>
          <a:ln w="28575" cap="flat">
            <a:solidFill>
              <a:srgbClr val="FFFFFF"/>
            </a:solidFill>
            <a:prstDash val="solid"/>
            <a:miter/>
          </a:ln>
          <a:effectLst>
            <a:outerShdw dist="38096" dir="2700000" algn="tl">
              <a:srgbClr val="000000">
                <a:alpha val="40000"/>
              </a:srgbClr>
            </a:outerShdw>
          </a:effectLst>
        </p:spPr>
        <p:txBody>
          <a:bodyPr vert="horz" wrap="none" lIns="49845" tIns="49845" rIns="49845" bIns="49845"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000" b="1" i="0" u="none" strike="noStrike" kern="0" cap="none" spc="0" normalizeH="0" baseline="0" noProof="0">
                <a:ln>
                  <a:noFill/>
                </a:ln>
                <a:solidFill>
                  <a:srgbClr val="FFFFFF"/>
                </a:solidFill>
                <a:effectLst/>
                <a:uLnTx/>
                <a:uFillTx/>
                <a:latin typeface="Meiryo UI" pitchFamily="50"/>
                <a:ea typeface="Meiryo UI" pitchFamily="50"/>
                <a:cs typeface="Meiryo UI" pitchFamily="50"/>
                <a:sym typeface="Arial"/>
                <a:rtl val="0"/>
              </a:rPr>
              <a:t>本格導入</a:t>
            </a:r>
            <a:endParaRPr kumimoji="0" lang="en-US" sz="2000" b="1" i="0" u="none" strike="noStrike" kern="0" cap="none" spc="0" normalizeH="0" baseline="0" noProof="0">
              <a:ln>
                <a:noFill/>
              </a:ln>
              <a:solidFill>
                <a:srgbClr val="FFFFFF"/>
              </a:solidFill>
              <a:effectLst/>
              <a:uLnTx/>
              <a:uFillTx/>
              <a:latin typeface="Meiryo UI" pitchFamily="50"/>
              <a:ea typeface="Meiryo UI" pitchFamily="50"/>
              <a:cs typeface="Meiryo UI" pitchFamily="50"/>
              <a:sym typeface="Arial"/>
              <a:rtl val="0"/>
            </a:endParaRPr>
          </a:p>
        </p:txBody>
      </p:sp>
      <p:sp>
        <p:nvSpPr>
          <p:cNvPr id="30" name="テキスト ボックス 25">
            <a:extLst>
              <a:ext uri="{FF2B5EF4-FFF2-40B4-BE49-F238E27FC236}">
                <a16:creationId xmlns:a16="http://schemas.microsoft.com/office/drawing/2014/main" id="{C649EA31-1C4D-4A50-A75C-FDB83EDB5244}"/>
              </a:ext>
            </a:extLst>
          </p:cNvPr>
          <p:cNvSpPr txBox="1">
            <a:spLocks noChangeArrowheads="1"/>
          </p:cNvSpPr>
          <p:nvPr/>
        </p:nvSpPr>
        <p:spPr bwMode="auto">
          <a:xfrm>
            <a:off x="368590" y="93027"/>
            <a:ext cx="85518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57175" marR="0" lvl="0" indent="-257175" algn="l" defTabSz="685800" rtl="0" eaLnBrk="1" fontAlgn="base" latinLnBrk="0" hangingPunct="1">
              <a:lnSpc>
                <a:spcPct val="100000"/>
              </a:lnSpc>
              <a:spcBef>
                <a:spcPts val="900"/>
              </a:spcBef>
              <a:spcAft>
                <a:spcPct val="0"/>
              </a:spcAft>
              <a:buClrTx/>
              <a:buSzTx/>
              <a:buFont typeface="Wingdings" panose="05000000000000000000" pitchFamily="2" charset="2"/>
              <a:buChar char="n"/>
              <a:tabLst/>
              <a:defRPr/>
            </a:pPr>
            <a:r>
              <a:rPr kumimoji="1" lang="ja-JP" altLang="en-US" sz="2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複線型キャリア　導入アプローチ</a:t>
            </a:r>
            <a:endParaRPr kumimoji="1" lang="en-US" altLang="ja-JP" sz="2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6" name="四角形: 角を丸くする 5">
            <a:extLst>
              <a:ext uri="{FF2B5EF4-FFF2-40B4-BE49-F238E27FC236}">
                <a16:creationId xmlns:a16="http://schemas.microsoft.com/office/drawing/2014/main" id="{10B7178C-8D50-42B6-8DAA-20A62BEC3252}"/>
              </a:ext>
            </a:extLst>
          </p:cNvPr>
          <p:cNvSpPr/>
          <p:nvPr/>
        </p:nvSpPr>
        <p:spPr>
          <a:xfrm>
            <a:off x="1457325" y="2143125"/>
            <a:ext cx="4438650" cy="6286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rPr>
              <a:t>導入しやすく効果をイメージできる</a:t>
            </a:r>
          </a:p>
        </p:txBody>
      </p:sp>
      <p:sp>
        <p:nvSpPr>
          <p:cNvPr id="35" name="四角形: 角を丸くする 34">
            <a:extLst>
              <a:ext uri="{FF2B5EF4-FFF2-40B4-BE49-F238E27FC236}">
                <a16:creationId xmlns:a16="http://schemas.microsoft.com/office/drawing/2014/main" id="{F37EF39C-2A9F-4F56-B771-DD70E51E155B}"/>
              </a:ext>
            </a:extLst>
          </p:cNvPr>
          <p:cNvSpPr/>
          <p:nvPr/>
        </p:nvSpPr>
        <p:spPr>
          <a:xfrm>
            <a:off x="6761953" y="2143125"/>
            <a:ext cx="4438650" cy="6286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rPr>
              <a:t>課題解決への高い効果が期待できる</a:t>
            </a:r>
          </a:p>
        </p:txBody>
      </p:sp>
      <p:sp>
        <p:nvSpPr>
          <p:cNvPr id="2" name="フッター プレースホルダー 1">
            <a:extLst>
              <a:ext uri="{FF2B5EF4-FFF2-40B4-BE49-F238E27FC236}">
                <a16:creationId xmlns:a16="http://schemas.microsoft.com/office/drawing/2014/main" id="{BEBE2FF2-C0D3-C39E-2E5E-996507BAFD63}"/>
              </a:ext>
            </a:extLst>
          </p:cNvPr>
          <p:cNvSpPr>
            <a:spLocks noGrp="1"/>
          </p:cNvSpPr>
          <p:nvPr>
            <p:ph type="ftr" idx="11"/>
          </p:nvPr>
        </p:nvSpPr>
        <p:spPr/>
        <p:txBody>
          <a:bodyPr/>
          <a:lstStyle/>
          <a:p>
            <a:r>
              <a:rPr lang="en-US"/>
              <a:t>Copyright©️ 2023 HRD, Inc. All Rights Reserved. Strictly Confidential.</a:t>
            </a:r>
          </a:p>
        </p:txBody>
      </p:sp>
    </p:spTree>
    <p:extLst>
      <p:ext uri="{BB962C8B-B14F-4D97-AF65-F5344CB8AC3E}">
        <p14:creationId xmlns:p14="http://schemas.microsoft.com/office/powerpoint/2010/main" val="17162480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8" grpId="0" animBg="1"/>
      <p:bldP spid="6" grpId="0" animBg="1"/>
      <p:bldP spid="3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425">
            <a:extLst>
              <a:ext uri="{FF2B5EF4-FFF2-40B4-BE49-F238E27FC236}">
                <a16:creationId xmlns:a16="http://schemas.microsoft.com/office/drawing/2014/main" id="{5760794E-E516-4131-90F3-7921BC5B321D}"/>
              </a:ext>
            </a:extLst>
          </p:cNvPr>
          <p:cNvSpPr txBox="1"/>
          <p:nvPr/>
        </p:nvSpPr>
        <p:spPr>
          <a:xfrm>
            <a:off x="1493838" y="5665788"/>
            <a:ext cx="9144000" cy="676275"/>
          </a:xfrm>
          <a:prstGeom prst="rect">
            <a:avLst/>
          </a:prstGeom>
          <a:noFill/>
          <a:ln>
            <a:noFill/>
          </a:ln>
        </p:spPr>
        <p:txBody>
          <a:bodyPr lIns="91425" tIns="45700" rIns="91425" bIns="45700"/>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ja-JP" altLang="en-US" sz="20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Calibri"/>
                <a:sym typeface="Calibri"/>
                <a:rtl val="0"/>
              </a:rPr>
              <a:t>・　若手社員（外国人含む）の早期退職が多く、事業の成長の阻害要因となっている</a:t>
            </a:r>
            <a:endParaRPr kumimoji="0" lang="en-US" altLang="ja-JP" sz="20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Calibri"/>
              <a:sym typeface="Calibri"/>
              <a:rtl val="0"/>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ja-JP" altLang="en-US" sz="20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Calibri"/>
                <a:sym typeface="Calibri"/>
                <a:rtl val="0"/>
              </a:rPr>
              <a:t>・　新人配属先の部下育成のマインド、スキルの不足が推測される</a:t>
            </a:r>
            <a:endParaRPr kumimoji="0" lang="en-US" sz="20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Calibri"/>
              <a:sym typeface="Calibri"/>
              <a:rtl val="0"/>
            </a:endParaRPr>
          </a:p>
        </p:txBody>
      </p:sp>
      <p:grpSp>
        <p:nvGrpSpPr>
          <p:cNvPr id="155661" name="グループ化 49">
            <a:extLst>
              <a:ext uri="{FF2B5EF4-FFF2-40B4-BE49-F238E27FC236}">
                <a16:creationId xmlns:a16="http://schemas.microsoft.com/office/drawing/2014/main" id="{8F72174B-210A-4B45-AB0E-14F5B4F13DC5}"/>
              </a:ext>
            </a:extLst>
          </p:cNvPr>
          <p:cNvGrpSpPr>
            <a:grpSpLocks/>
          </p:cNvGrpSpPr>
          <p:nvPr/>
        </p:nvGrpSpPr>
        <p:grpSpPr bwMode="auto">
          <a:xfrm>
            <a:off x="176212" y="4923332"/>
            <a:ext cx="11839575" cy="1616075"/>
            <a:chOff x="67667" y="5023297"/>
            <a:chExt cx="8991600" cy="1782645"/>
          </a:xfrm>
        </p:grpSpPr>
        <p:grpSp>
          <p:nvGrpSpPr>
            <p:cNvPr id="155679" name="グループ化 52">
              <a:extLst>
                <a:ext uri="{FF2B5EF4-FFF2-40B4-BE49-F238E27FC236}">
                  <a16:creationId xmlns:a16="http://schemas.microsoft.com/office/drawing/2014/main" id="{CDC46CF3-CAE5-4A40-BDEF-33AF39C0B0C6}"/>
                </a:ext>
              </a:extLst>
            </p:cNvPr>
            <p:cNvGrpSpPr>
              <a:grpSpLocks/>
            </p:cNvGrpSpPr>
            <p:nvPr/>
          </p:nvGrpSpPr>
          <p:grpSpPr bwMode="auto">
            <a:xfrm>
              <a:off x="67667" y="5023297"/>
              <a:ext cx="8991600" cy="1782645"/>
              <a:chOff x="76200" y="4808029"/>
              <a:chExt cx="8991600" cy="1919798"/>
            </a:xfrm>
          </p:grpSpPr>
          <p:grpSp>
            <p:nvGrpSpPr>
              <p:cNvPr id="155683" name="グループ化 2">
                <a:extLst>
                  <a:ext uri="{FF2B5EF4-FFF2-40B4-BE49-F238E27FC236}">
                    <a16:creationId xmlns:a16="http://schemas.microsoft.com/office/drawing/2014/main" id="{9282FDD6-861A-4F77-9214-39D03CFAB50B}"/>
                  </a:ext>
                </a:extLst>
              </p:cNvPr>
              <p:cNvGrpSpPr>
                <a:grpSpLocks/>
              </p:cNvGrpSpPr>
              <p:nvPr/>
            </p:nvGrpSpPr>
            <p:grpSpPr bwMode="auto">
              <a:xfrm>
                <a:off x="76200" y="4808029"/>
                <a:ext cx="2743200" cy="1918210"/>
                <a:chOff x="534843" y="4507765"/>
                <a:chExt cx="3509248" cy="2194216"/>
              </a:xfrm>
            </p:grpSpPr>
            <p:sp>
              <p:nvSpPr>
                <p:cNvPr id="155690" name="Shape 330">
                  <a:extLst>
                    <a:ext uri="{FF2B5EF4-FFF2-40B4-BE49-F238E27FC236}">
                      <a16:creationId xmlns:a16="http://schemas.microsoft.com/office/drawing/2014/main" id="{55A9FD5D-9C58-4F74-A4CF-5AC6C3975AF1}"/>
                    </a:ext>
                  </a:extLst>
                </p:cNvPr>
                <p:cNvSpPr>
                  <a:spLocks noChangeArrowheads="1"/>
                </p:cNvSpPr>
                <p:nvPr/>
              </p:nvSpPr>
              <p:spPr bwMode="auto">
                <a:xfrm>
                  <a:off x="541769" y="4949381"/>
                  <a:ext cx="3502321" cy="1752600"/>
                </a:xfrm>
                <a:prstGeom prst="rect">
                  <a:avLst/>
                </a:prstGeom>
                <a:solidFill>
                  <a:schemeClr val="bg1"/>
                </a:solidFill>
                <a:ln w="12700">
                  <a:solidFill>
                    <a:srgbClr val="4CB8C1"/>
                  </a:solidFill>
                  <a:round/>
                  <a:headEnd/>
                  <a:tailEnd/>
                </a:ln>
              </p:spPr>
              <p:txBody>
                <a:bodyPr lIns="91425" tIns="45700" rIns="91425" bIns="45700" anchor="ct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p:txBody>
            </p:sp>
            <p:sp>
              <p:nvSpPr>
                <p:cNvPr id="155691" name="Shape 137">
                  <a:extLst>
                    <a:ext uri="{FF2B5EF4-FFF2-40B4-BE49-F238E27FC236}">
                      <a16:creationId xmlns:a16="http://schemas.microsoft.com/office/drawing/2014/main" id="{4C4BE779-09FA-4F17-960B-AEAC3F8A2306}"/>
                    </a:ext>
                  </a:extLst>
                </p:cNvPr>
                <p:cNvSpPr txBox="1">
                  <a:spLocks noChangeArrowheads="1"/>
                </p:cNvSpPr>
                <p:nvPr/>
              </p:nvSpPr>
              <p:spPr bwMode="auto">
                <a:xfrm>
                  <a:off x="534843" y="4507765"/>
                  <a:ext cx="3509248" cy="441616"/>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defRPr/>
                  </a:pPr>
                  <a:r>
                    <a:rPr kumimoji="1" lang="ja-JP" altLang="en-US" sz="18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panose="020B0604020202020204" pitchFamily="34" charset="0"/>
                      <a:sym typeface="Calibri" panose="020F0502020204030204" pitchFamily="34" charset="0"/>
                      <a:rtl val="0"/>
                    </a:rPr>
                    <a:t>背景</a:t>
                  </a:r>
                  <a:endParaRPr kumimoji="1" lang="en-US" altLang="ja-JP" sz="18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panose="020B0604020202020204" pitchFamily="34" charset="0"/>
                    <a:sym typeface="Calibri" panose="020F0502020204030204" pitchFamily="34" charset="0"/>
                    <a:rtl val="0"/>
                  </a:endParaRPr>
                </a:p>
              </p:txBody>
            </p:sp>
          </p:grpSp>
          <p:grpSp>
            <p:nvGrpSpPr>
              <p:cNvPr id="155684" name="グループ化 3">
                <a:extLst>
                  <a:ext uri="{FF2B5EF4-FFF2-40B4-BE49-F238E27FC236}">
                    <a16:creationId xmlns:a16="http://schemas.microsoft.com/office/drawing/2014/main" id="{58C2FECB-E601-452B-A975-1323C6B2EDC6}"/>
                  </a:ext>
                </a:extLst>
              </p:cNvPr>
              <p:cNvGrpSpPr>
                <a:grpSpLocks/>
              </p:cNvGrpSpPr>
              <p:nvPr/>
            </p:nvGrpSpPr>
            <p:grpSpPr bwMode="auto">
              <a:xfrm>
                <a:off x="5943600" y="4818824"/>
                <a:ext cx="3124200" cy="1896302"/>
                <a:chOff x="4434011" y="4527581"/>
                <a:chExt cx="3502321" cy="2157162"/>
              </a:xfrm>
            </p:grpSpPr>
            <p:sp>
              <p:nvSpPr>
                <p:cNvPr id="155688" name="Shape 337">
                  <a:extLst>
                    <a:ext uri="{FF2B5EF4-FFF2-40B4-BE49-F238E27FC236}">
                      <a16:creationId xmlns:a16="http://schemas.microsoft.com/office/drawing/2014/main" id="{0FBB1970-3B87-416F-93C5-2F52D99A0725}"/>
                    </a:ext>
                  </a:extLst>
                </p:cNvPr>
                <p:cNvSpPr>
                  <a:spLocks noChangeArrowheads="1"/>
                </p:cNvSpPr>
                <p:nvPr/>
              </p:nvSpPr>
              <p:spPr bwMode="auto">
                <a:xfrm>
                  <a:off x="4434011" y="4933039"/>
                  <a:ext cx="3502321" cy="1751704"/>
                </a:xfrm>
                <a:prstGeom prst="rect">
                  <a:avLst/>
                </a:prstGeom>
                <a:solidFill>
                  <a:schemeClr val="bg1"/>
                </a:solidFill>
                <a:ln w="12700">
                  <a:solidFill>
                    <a:srgbClr val="4CB8C1"/>
                  </a:solidFill>
                  <a:round/>
                  <a:headEnd/>
                  <a:tailEnd/>
                </a:ln>
              </p:spPr>
              <p:txBody>
                <a:bodyPr lIns="91425" tIns="45700" rIns="91425" bIns="45700" anchor="ct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p:txBody>
            </p:sp>
            <p:sp>
              <p:nvSpPr>
                <p:cNvPr id="155689" name="Shape 137">
                  <a:extLst>
                    <a:ext uri="{FF2B5EF4-FFF2-40B4-BE49-F238E27FC236}">
                      <a16:creationId xmlns:a16="http://schemas.microsoft.com/office/drawing/2014/main" id="{200C7A51-0163-4360-AAFD-C22FC6B9BAC9}"/>
                    </a:ext>
                  </a:extLst>
                </p:cNvPr>
                <p:cNvSpPr txBox="1">
                  <a:spLocks noChangeArrowheads="1"/>
                </p:cNvSpPr>
                <p:nvPr/>
              </p:nvSpPr>
              <p:spPr bwMode="auto">
                <a:xfrm>
                  <a:off x="4434011" y="4527581"/>
                  <a:ext cx="3502321" cy="428804"/>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defRPr/>
                  </a:pPr>
                  <a:r>
                    <a:rPr kumimoji="1" lang="ja-JP" altLang="en-US" sz="18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panose="020B0604020202020204" pitchFamily="34" charset="0"/>
                      <a:sym typeface="Calibri" panose="020F0502020204030204" pitchFamily="34" charset="0"/>
                      <a:rtl val="0"/>
                    </a:rPr>
                    <a:t>効果</a:t>
                  </a:r>
                  <a:endParaRPr kumimoji="1" lang="en-US" altLang="ja-JP" sz="18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panose="020B0604020202020204" pitchFamily="34" charset="0"/>
                    <a:sym typeface="Calibri" panose="020F0502020204030204" pitchFamily="34" charset="0"/>
                    <a:rtl val="0"/>
                  </a:endParaRPr>
                </a:p>
              </p:txBody>
            </p:sp>
          </p:grpSp>
          <p:grpSp>
            <p:nvGrpSpPr>
              <p:cNvPr id="155685" name="グループ化 12">
                <a:extLst>
                  <a:ext uri="{FF2B5EF4-FFF2-40B4-BE49-F238E27FC236}">
                    <a16:creationId xmlns:a16="http://schemas.microsoft.com/office/drawing/2014/main" id="{4132C36A-3BF0-4CAB-BD2E-CBA600EB6F71}"/>
                  </a:ext>
                </a:extLst>
              </p:cNvPr>
              <p:cNvGrpSpPr>
                <a:grpSpLocks/>
              </p:cNvGrpSpPr>
              <p:nvPr/>
            </p:nvGrpSpPr>
            <p:grpSpPr bwMode="auto">
              <a:xfrm>
                <a:off x="2863693" y="4813302"/>
                <a:ext cx="3035300" cy="1914525"/>
                <a:chOff x="4434011" y="4506850"/>
                <a:chExt cx="3502322" cy="2177892"/>
              </a:xfrm>
            </p:grpSpPr>
            <p:sp>
              <p:nvSpPr>
                <p:cNvPr id="155686" name="Shape 337">
                  <a:extLst>
                    <a:ext uri="{FF2B5EF4-FFF2-40B4-BE49-F238E27FC236}">
                      <a16:creationId xmlns:a16="http://schemas.microsoft.com/office/drawing/2014/main" id="{D95FD2B4-49F8-4894-A73D-EF301C90B7F3}"/>
                    </a:ext>
                  </a:extLst>
                </p:cNvPr>
                <p:cNvSpPr>
                  <a:spLocks noChangeArrowheads="1"/>
                </p:cNvSpPr>
                <p:nvPr/>
              </p:nvSpPr>
              <p:spPr bwMode="auto">
                <a:xfrm>
                  <a:off x="4434011" y="4932142"/>
                  <a:ext cx="3502321" cy="1752600"/>
                </a:xfrm>
                <a:prstGeom prst="rect">
                  <a:avLst/>
                </a:prstGeom>
                <a:solidFill>
                  <a:schemeClr val="bg1"/>
                </a:solidFill>
                <a:ln w="12700">
                  <a:solidFill>
                    <a:srgbClr val="4CB8C1"/>
                  </a:solidFill>
                  <a:round/>
                  <a:headEnd/>
                  <a:tailEnd/>
                </a:ln>
              </p:spPr>
              <p:txBody>
                <a:bodyPr lIns="91425" tIns="45700" rIns="91425" bIns="45700" anchor="ct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Calibri" panose="020F0502020204030204" pitchFamily="34" charset="0"/>
                    <a:rtl val="0"/>
                  </a:endParaRPr>
                </a:p>
              </p:txBody>
            </p:sp>
            <p:sp>
              <p:nvSpPr>
                <p:cNvPr id="155687" name="Shape 137">
                  <a:extLst>
                    <a:ext uri="{FF2B5EF4-FFF2-40B4-BE49-F238E27FC236}">
                      <a16:creationId xmlns:a16="http://schemas.microsoft.com/office/drawing/2014/main" id="{B2D07353-042B-4C57-ACDE-40403F58CA1A}"/>
                    </a:ext>
                  </a:extLst>
                </p:cNvPr>
                <p:cNvSpPr txBox="1">
                  <a:spLocks noChangeArrowheads="1"/>
                </p:cNvSpPr>
                <p:nvPr/>
              </p:nvSpPr>
              <p:spPr bwMode="auto">
                <a:xfrm>
                  <a:off x="4434012" y="4506850"/>
                  <a:ext cx="3502321" cy="449534"/>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defRPr/>
                  </a:pPr>
                  <a:r>
                    <a:rPr kumimoji="1" lang="ja-JP" altLang="en-US" sz="18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panose="020B0604020202020204" pitchFamily="34" charset="0"/>
                      <a:sym typeface="Calibri" panose="020F0502020204030204" pitchFamily="34" charset="0"/>
                      <a:rtl val="0"/>
                    </a:rPr>
                    <a:t>ソリューション</a:t>
                  </a:r>
                  <a:endParaRPr kumimoji="1" lang="en-US" altLang="ja-JP" sz="18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panose="020B0604020202020204" pitchFamily="34" charset="0"/>
                    <a:sym typeface="Calibri" panose="020F0502020204030204" pitchFamily="34" charset="0"/>
                    <a:rtl val="0"/>
                  </a:endParaRPr>
                </a:p>
              </p:txBody>
            </p:sp>
          </p:grpSp>
        </p:grpSp>
        <p:sp>
          <p:nvSpPr>
            <p:cNvPr id="54" name="正方形/長方形 135">
              <a:extLst>
                <a:ext uri="{FF2B5EF4-FFF2-40B4-BE49-F238E27FC236}">
                  <a16:creationId xmlns:a16="http://schemas.microsoft.com/office/drawing/2014/main" id="{0E05C7A8-98E9-45F7-97A8-7D82E3AB0608}"/>
                </a:ext>
              </a:extLst>
            </p:cNvPr>
            <p:cNvSpPr/>
            <p:nvPr/>
          </p:nvSpPr>
          <p:spPr>
            <a:xfrm>
              <a:off x="130517" y="5585177"/>
              <a:ext cx="2587285" cy="504324"/>
            </a:xfrm>
            <a:prstGeom prst="rect">
              <a:avLst/>
            </a:prstGeom>
            <a:noFill/>
            <a:ln cap="flat">
              <a:noFill/>
              <a:prstDash val="solid"/>
            </a:ln>
          </p:spPr>
          <p:txBody>
            <a:bodyPr lIns="0" tIns="0" rIns="0" bIns="0"/>
            <a:lstStyle/>
            <a:p>
              <a:pPr marL="171450" marR="0" lvl="0" indent="-171450" algn="l" defTabSz="914400" rtl="0" eaLnBrk="1" fontAlgn="auto" latinLnBrk="0" hangingPunct="0">
                <a:lnSpc>
                  <a:spcPct val="100000"/>
                </a:lnSpc>
                <a:spcBef>
                  <a:spcPts val="400"/>
                </a:spcBef>
                <a:spcAft>
                  <a:spcPts val="0"/>
                </a:spcAft>
                <a:buClrTx/>
                <a:buSzPct val="100000"/>
                <a:buFont typeface="Arial"/>
                <a:buChar char="•"/>
                <a:tabLst/>
                <a:defRPr sz="1800" b="0" i="0" u="none" strike="noStrike" kern="0" cap="none" spc="0" baseline="0">
                  <a:solidFill>
                    <a:srgbClr val="000000"/>
                  </a:solidFill>
                  <a:uFillTx/>
                </a:defRPr>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rPr>
                <a:t>企業のプレゼンスを高めるためにはエンジニアの維持と育成が重要な課題</a:t>
              </a:r>
              <a:endParaRPr kumimoji="1" 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endParaRPr>
            </a:p>
          </p:txBody>
        </p:sp>
      </p:grpSp>
      <p:sp>
        <p:nvSpPr>
          <p:cNvPr id="345" name="Shape 219">
            <a:extLst>
              <a:ext uri="{FF2B5EF4-FFF2-40B4-BE49-F238E27FC236}">
                <a16:creationId xmlns:a16="http://schemas.microsoft.com/office/drawing/2014/main" id="{EA2E22DC-C823-4F4A-9090-E145D6B36AD6}"/>
              </a:ext>
            </a:extLst>
          </p:cNvPr>
          <p:cNvSpPr txBox="1"/>
          <p:nvPr/>
        </p:nvSpPr>
        <p:spPr>
          <a:xfrm>
            <a:off x="323210" y="137802"/>
            <a:ext cx="7619779" cy="465497"/>
          </a:xfrm>
          <a:prstGeom prst="rect">
            <a:avLst/>
          </a:prstGeom>
          <a:noFill/>
          <a:ln>
            <a:noFill/>
          </a:ln>
        </p:spPr>
        <p:txBody>
          <a:bodyPr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ja-JP" altLang="en-US" sz="2000" b="1" i="0" u="none" strike="noStrike" kern="0" cap="none" spc="0" normalizeH="0" baseline="0" noProof="0">
                <a:ln>
                  <a:noFill/>
                </a:ln>
                <a:solidFill>
                  <a:srgbClr val="3BA3AB"/>
                </a:solidFill>
                <a:effectLst/>
                <a:uLnTx/>
                <a:uFillTx/>
                <a:latin typeface="Calibri"/>
                <a:ea typeface="Calibri"/>
                <a:cs typeface="Calibri"/>
                <a:sym typeface="Calibri"/>
                <a:rtl val="0"/>
              </a:rPr>
              <a:t>＜事例：システムインテグレーション＞　　</a:t>
            </a:r>
            <a:r>
              <a:rPr kumimoji="0" lang="ja-JP" altLang="en-US" sz="2000" b="0" i="0" u="none" strike="noStrike" kern="0" cap="none" spc="0" normalizeH="0" baseline="0" noProof="0">
                <a:ln>
                  <a:noFill/>
                </a:ln>
                <a:solidFill>
                  <a:srgbClr val="3BA3AB"/>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　</a:t>
            </a:r>
            <a:endParaRPr kumimoji="0" lang="en-US" altLang="ja-JP" sz="2000" b="0" i="0" u="none" strike="noStrike" kern="1200" cap="none" spc="0" normalizeH="0" baseline="0" noProof="0">
              <a:ln>
                <a:noFill/>
              </a:ln>
              <a:solidFill>
                <a:srgbClr val="4CB8C1"/>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US" sz="2400" b="1" i="0" u="none" strike="noStrike" kern="0" cap="none" spc="0" normalizeH="0" baseline="0" noProof="0">
              <a:ln>
                <a:noFill/>
              </a:ln>
              <a:solidFill>
                <a:srgbClr val="595959"/>
              </a:solidFill>
              <a:effectLst/>
              <a:uLnTx/>
              <a:uFillTx/>
              <a:latin typeface="Calibri"/>
              <a:ea typeface="Calibri"/>
              <a:cs typeface="Calibri"/>
              <a:sym typeface="Calibri"/>
              <a:rtl val="0"/>
            </a:endParaRPr>
          </a:p>
        </p:txBody>
      </p:sp>
      <p:sp>
        <p:nvSpPr>
          <p:cNvPr id="346" name="テキスト ボックス 345">
            <a:extLst>
              <a:ext uri="{FF2B5EF4-FFF2-40B4-BE49-F238E27FC236}">
                <a16:creationId xmlns:a16="http://schemas.microsoft.com/office/drawing/2014/main" id="{983FABEE-13C5-4A31-8F69-71339B6A1D75}"/>
              </a:ext>
            </a:extLst>
          </p:cNvPr>
          <p:cNvSpPr txBox="1"/>
          <p:nvPr/>
        </p:nvSpPr>
        <p:spPr>
          <a:xfrm>
            <a:off x="233595" y="636167"/>
            <a:ext cx="11926425" cy="358976"/>
          </a:xfrm>
          <a:prstGeom prst="rect">
            <a:avLst/>
          </a:prstGeom>
          <a:noFill/>
        </p:spPr>
        <p:txBody>
          <a:bodyPr wrap="square" rtlCol="0">
            <a:noAutofit/>
          </a:bodyPr>
          <a:lstStyle/>
          <a:p>
            <a:pPr marL="342900" marR="0" lvl="0" indent="-342900" algn="l" defTabSz="6858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rPr>
              <a:t>エンジニアのキャリアを棚卸して得られたデータを今後の戦略的なキャリア開発へと活用</a:t>
            </a:r>
            <a:endPar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grpSp>
        <p:nvGrpSpPr>
          <p:cNvPr id="32" name="グループ化 37">
            <a:extLst>
              <a:ext uri="{FF2B5EF4-FFF2-40B4-BE49-F238E27FC236}">
                <a16:creationId xmlns:a16="http://schemas.microsoft.com/office/drawing/2014/main" id="{7540CC8D-2DED-42C5-9028-3FFB404A385B}"/>
              </a:ext>
            </a:extLst>
          </p:cNvPr>
          <p:cNvGrpSpPr>
            <a:grpSpLocks/>
          </p:cNvGrpSpPr>
          <p:nvPr/>
        </p:nvGrpSpPr>
        <p:grpSpPr bwMode="auto">
          <a:xfrm>
            <a:off x="666752" y="1480251"/>
            <a:ext cx="8015287" cy="2878137"/>
            <a:chOff x="1350423" y="2214020"/>
            <a:chExt cx="7381694" cy="2877419"/>
          </a:xfrm>
        </p:grpSpPr>
        <p:sp>
          <p:nvSpPr>
            <p:cNvPr id="33" name="テキスト ボックス 41">
              <a:extLst>
                <a:ext uri="{FF2B5EF4-FFF2-40B4-BE49-F238E27FC236}">
                  <a16:creationId xmlns:a16="http://schemas.microsoft.com/office/drawing/2014/main" id="{51DA60AA-EB8E-49EC-8CFA-5890011331CD}"/>
                </a:ext>
              </a:extLst>
            </p:cNvPr>
            <p:cNvSpPr>
              <a:spLocks noChangeArrowheads="1"/>
            </p:cNvSpPr>
            <p:nvPr/>
          </p:nvSpPr>
          <p:spPr bwMode="auto">
            <a:xfrm>
              <a:off x="2250633" y="4012395"/>
              <a:ext cx="1741434" cy="1079044"/>
            </a:xfrm>
            <a:prstGeom prst="roundRect">
              <a:avLst>
                <a:gd name="adj" fmla="val 7963"/>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Pr>
                <a:t>次世代人材層</a:t>
              </a:r>
              <a:endParaRPr kumimoji="1" lang="en-US" altLang="ja-JP" sz="18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endParaRPr>
            </a:p>
          </p:txBody>
        </p:sp>
        <p:sp>
          <p:nvSpPr>
            <p:cNvPr id="34" name="テキスト ボックス 42">
              <a:extLst>
                <a:ext uri="{FF2B5EF4-FFF2-40B4-BE49-F238E27FC236}">
                  <a16:creationId xmlns:a16="http://schemas.microsoft.com/office/drawing/2014/main" id="{3E6BCFD7-EA1F-4A16-870B-DAFA4224ECC9}"/>
                </a:ext>
              </a:extLst>
            </p:cNvPr>
            <p:cNvSpPr>
              <a:spLocks noChangeArrowheads="1"/>
            </p:cNvSpPr>
            <p:nvPr/>
          </p:nvSpPr>
          <p:spPr bwMode="auto">
            <a:xfrm>
              <a:off x="2255026" y="2342776"/>
              <a:ext cx="1741434" cy="706706"/>
            </a:xfrm>
            <a:prstGeom prst="roundRect">
              <a:avLst>
                <a:gd name="adj" fmla="val 16801"/>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Pr>
                <a:t>高度専門人材</a:t>
              </a:r>
              <a:endParaRPr kumimoji="1" lang="en-US" altLang="ja-JP" sz="1800" b="0" i="0" u="sng"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endParaRPr>
            </a:p>
          </p:txBody>
        </p:sp>
        <p:sp>
          <p:nvSpPr>
            <p:cNvPr id="35" name="下カーブ矢印 44">
              <a:extLst>
                <a:ext uri="{FF2B5EF4-FFF2-40B4-BE49-F238E27FC236}">
                  <a16:creationId xmlns:a16="http://schemas.microsoft.com/office/drawing/2014/main" id="{7B10DA75-64E2-4FCB-A06C-7D83AF7FECC6}"/>
                </a:ext>
              </a:extLst>
            </p:cNvPr>
            <p:cNvSpPr>
              <a:spLocks noChangeArrowheads="1"/>
            </p:cNvSpPr>
            <p:nvPr/>
          </p:nvSpPr>
          <p:spPr bwMode="auto">
            <a:xfrm rot="-5400000">
              <a:off x="898395" y="3816825"/>
              <a:ext cx="1317320" cy="413264"/>
            </a:xfrm>
            <a:prstGeom prst="curvedDownArrow">
              <a:avLst>
                <a:gd name="adj1" fmla="val 36967"/>
                <a:gd name="adj2" fmla="val 92839"/>
                <a:gd name="adj3" fmla="val 57694"/>
              </a:avLst>
            </a:prstGeom>
            <a:solidFill>
              <a:srgbClr val="2397E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sym typeface="Arial" panose="020B0604020202020204" pitchFamily="34" charset="0"/>
              </a:endParaRPr>
            </a:p>
          </p:txBody>
        </p:sp>
        <p:sp>
          <p:nvSpPr>
            <p:cNvPr id="36" name="正方形/長方形 35">
              <a:extLst>
                <a:ext uri="{FF2B5EF4-FFF2-40B4-BE49-F238E27FC236}">
                  <a16:creationId xmlns:a16="http://schemas.microsoft.com/office/drawing/2014/main" id="{EDD40990-6826-4917-BD6D-3254BCF9078E}"/>
                </a:ext>
              </a:extLst>
            </p:cNvPr>
            <p:cNvSpPr/>
            <p:nvPr/>
          </p:nvSpPr>
          <p:spPr bwMode="auto">
            <a:xfrm>
              <a:off x="4154560" y="2214020"/>
              <a:ext cx="4577557" cy="706261"/>
            </a:xfrm>
            <a:prstGeom prst="rect">
              <a:avLst/>
            </a:prstGeom>
            <a:solidFill>
              <a:sysClr val="window" lastClr="FFFFFF"/>
            </a:solidFill>
            <a:ln w="9525" cap="flat" cmpd="sng" algn="ctr">
              <a:noFill/>
              <a:prstDash val="solid"/>
              <a:round/>
              <a:headEnd type="none" w="med" len="med"/>
              <a:tailEnd type="none" w="med" len="med"/>
            </a:ln>
            <a:effectLst/>
          </p:spPr>
          <p:txBody>
            <a:bodyPr lIns="36000" tIns="36000" rIns="36000" bIns="36000" anchor="ct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1" lang="ja-JP" altLang="en-US" sz="1600" b="0" i="0" u="sng" strike="noStrike" kern="1200" cap="none" spc="0" normalizeH="0" baseline="0" noProof="0">
                  <a:ln>
                    <a:noFill/>
                  </a:ln>
                  <a:solidFill>
                    <a:prstClr val="black"/>
                  </a:solidFill>
                  <a:effectLst/>
                  <a:uLnTx/>
                  <a:uFillTx/>
                  <a:latin typeface="HGPｺﾞｼｯｸE" pitchFamily="50" charset="-128"/>
                  <a:ea typeface="HGPｺﾞｼｯｸE" pitchFamily="50" charset="-128"/>
                  <a:cs typeface="HGP創英角ｺﾞｼｯｸUB"/>
                  <a:sym typeface="Arial"/>
                  <a:rtl val="0"/>
                </a:rPr>
                <a:t>高度専門人材</a:t>
              </a:r>
              <a:endParaRPr kumimoji="1" lang="en-US" altLang="ja-JP" sz="1600" b="0" i="0" u="sng" strike="noStrike" kern="1200" cap="none" spc="0" normalizeH="0" baseline="0" noProof="0">
                <a:ln>
                  <a:noFill/>
                </a:ln>
                <a:solidFill>
                  <a:prstClr val="black"/>
                </a:solidFill>
                <a:effectLst/>
                <a:uLnTx/>
                <a:uFillTx/>
                <a:latin typeface="HGPｺﾞｼｯｸE" pitchFamily="50" charset="-128"/>
                <a:ea typeface="HGPｺﾞｼｯｸE" pitchFamily="50" charset="-128"/>
                <a:cs typeface="HGP創英角ｺﾞｼｯｸUB"/>
                <a:sym typeface="Arial"/>
                <a:rtl val="0"/>
              </a:endParaRPr>
            </a:p>
            <a:p>
              <a:pPr marL="176213" marR="0" lvl="0" indent="-176213" algn="l" defTabSz="914400" rtl="0" eaLnBrk="1" fontAlgn="auto" latinLnBrk="0" hangingPunct="1">
                <a:lnSpc>
                  <a:spcPct val="100000"/>
                </a:lnSpc>
                <a:spcBef>
                  <a:spcPts val="400"/>
                </a:spcBef>
                <a:spcAft>
                  <a:spcPts val="0"/>
                </a:spcAft>
                <a:buClrTx/>
                <a:buSzTx/>
                <a:buFont typeface="Arial"/>
                <a:buChar char="•"/>
                <a:tabLst/>
                <a:defRPr/>
              </a:pPr>
              <a:r>
                <a:rPr kumimoji="1" lang="en-US" altLang="ja-JP" sz="1600" b="0" i="0" u="none" strike="noStrike" kern="1200" cap="none" spc="0" normalizeH="0" baseline="0" noProof="0">
                  <a:ln>
                    <a:noFill/>
                  </a:ln>
                  <a:solidFill>
                    <a:prstClr val="black"/>
                  </a:solidFill>
                  <a:effectLst/>
                  <a:uLnTx/>
                  <a:uFillTx/>
                  <a:latin typeface="HGPｺﾞｼｯｸE" pitchFamily="50" charset="-128"/>
                  <a:ea typeface="HGPｺﾞｼｯｸE" pitchFamily="50" charset="-128"/>
                  <a:cs typeface="HGP創英角ｺﾞｼｯｸUB"/>
                  <a:sym typeface="Arial"/>
                  <a:rtl val="0"/>
                </a:rPr>
                <a:t>IT</a:t>
              </a:r>
              <a:r>
                <a:rPr kumimoji="1" lang="ja-JP" altLang="en-US" sz="1600" b="0" i="0" u="none" strike="noStrike" kern="1200" cap="none" spc="0" normalizeH="0" baseline="0" noProof="0">
                  <a:ln>
                    <a:noFill/>
                  </a:ln>
                  <a:solidFill>
                    <a:prstClr val="black"/>
                  </a:solidFill>
                  <a:effectLst/>
                  <a:uLnTx/>
                  <a:uFillTx/>
                  <a:latin typeface="HGPｺﾞｼｯｸE" pitchFamily="50" charset="-128"/>
                  <a:ea typeface="HGPｺﾞｼｯｸE" pitchFamily="50" charset="-128"/>
                  <a:cs typeface="HGP創英角ｺﾞｼｯｸUB"/>
                  <a:sym typeface="Arial"/>
                  <a:rtl val="0"/>
                </a:rPr>
                <a:t>アーキテクトなど</a:t>
              </a:r>
              <a:endParaRPr kumimoji="1" lang="en-US" altLang="ja-JP" sz="1600" b="0" i="0" u="none" strike="noStrike" kern="1200" cap="none" spc="0" normalizeH="0" baseline="0" noProof="0">
                <a:ln>
                  <a:noFill/>
                </a:ln>
                <a:solidFill>
                  <a:prstClr val="black"/>
                </a:solidFill>
                <a:effectLst/>
                <a:uLnTx/>
                <a:uFillTx/>
                <a:latin typeface="HGPｺﾞｼｯｸE" pitchFamily="50" charset="-128"/>
                <a:ea typeface="HGPｺﾞｼｯｸE" pitchFamily="50" charset="-128"/>
                <a:cs typeface="HGP創英角ｺﾞｼｯｸUB"/>
                <a:sym typeface="Arial"/>
                <a:rtl val="0"/>
              </a:endParaRPr>
            </a:p>
            <a:p>
              <a:pPr marL="0" marR="0" lvl="0" indent="0" algn="l" defTabSz="914400" rtl="0" eaLnBrk="1" fontAlgn="auto" latinLnBrk="0" hangingPunct="1">
                <a:lnSpc>
                  <a:spcPct val="100000"/>
                </a:lnSpc>
                <a:spcBef>
                  <a:spcPts val="40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HGPｺﾞｼｯｸE" pitchFamily="50" charset="-128"/>
                  <a:ea typeface="HGPｺﾞｼｯｸE" pitchFamily="50" charset="-128"/>
                  <a:cs typeface="HGP創英角ｺﾞｼｯｸUB"/>
                </a:rPr>
                <a:t>　 職種</a:t>
              </a:r>
              <a:r>
                <a:rPr kumimoji="1" lang="ja-JP" altLang="en-US" sz="1600" b="0" i="0" u="none" strike="noStrike" kern="1200" cap="none" spc="0" normalizeH="0" baseline="0" noProof="0">
                  <a:ln>
                    <a:noFill/>
                  </a:ln>
                  <a:solidFill>
                    <a:prstClr val="black"/>
                  </a:solidFill>
                  <a:effectLst/>
                  <a:uLnTx/>
                  <a:uFillTx/>
                  <a:latin typeface="HGPｺﾞｼｯｸE" pitchFamily="50" charset="-128"/>
                  <a:ea typeface="HGPｺﾞｼｯｸE" pitchFamily="50" charset="-128"/>
                  <a:cs typeface="HGP創英角ｺﾞｼｯｸUB"/>
                  <a:sym typeface="Arial"/>
                  <a:rtl val="0"/>
                </a:rPr>
                <a:t>　</a:t>
              </a:r>
              <a:r>
                <a:rPr kumimoji="1" lang="en-US" altLang="ja-JP" sz="16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HGP創英角ｺﾞｼｯｸUB"/>
                  <a:sym typeface="Arial"/>
                  <a:rtl val="0"/>
                </a:rPr>
                <a:t>6</a:t>
              </a:r>
              <a:r>
                <a:rPr kumimoji="1" lang="ja-JP" altLang="en-US" sz="1600" b="0" i="0" u="none" strike="noStrike" kern="1200" cap="none" spc="0" normalizeH="0" baseline="0" noProof="0">
                  <a:ln>
                    <a:noFill/>
                  </a:ln>
                  <a:solidFill>
                    <a:prstClr val="black"/>
                  </a:solidFill>
                  <a:effectLst/>
                  <a:uLnTx/>
                  <a:uFillTx/>
                  <a:latin typeface="HGPｺﾞｼｯｸE" pitchFamily="50" charset="-128"/>
                  <a:ea typeface="HGPｺﾞｼｯｸE" pitchFamily="50" charset="-128"/>
                  <a:cs typeface="HGP創英角ｺﾞｼｯｸUB"/>
                  <a:sym typeface="Arial"/>
                  <a:rtl val="0"/>
                </a:rPr>
                <a:t>種</a:t>
              </a:r>
              <a:endParaRPr kumimoji="1" lang="en-US" altLang="ja-JP" sz="1600" b="0" i="0" u="none" strike="noStrike" kern="1200" cap="none" spc="0" normalizeH="0" baseline="0" noProof="0">
                <a:ln>
                  <a:noFill/>
                </a:ln>
                <a:solidFill>
                  <a:prstClr val="black"/>
                </a:solidFill>
                <a:effectLst/>
                <a:uLnTx/>
                <a:uFillTx/>
                <a:latin typeface="HGPｺﾞｼｯｸE" pitchFamily="50" charset="-128"/>
                <a:ea typeface="HGPｺﾞｼｯｸE" pitchFamily="50" charset="-128"/>
                <a:cs typeface="HGP創英角ｺﾞｼｯｸUB"/>
                <a:sym typeface="Arial"/>
                <a:rtl val="0"/>
              </a:endParaRPr>
            </a:p>
            <a:p>
              <a:pPr marL="0" marR="0" lvl="0" indent="0" algn="l" defTabSz="914400" rtl="0" eaLnBrk="1" fontAlgn="auto" latinLnBrk="0" hangingPunct="1">
                <a:lnSpc>
                  <a:spcPct val="100000"/>
                </a:lnSpc>
                <a:spcBef>
                  <a:spcPts val="40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HGPｺﾞｼｯｸE" pitchFamily="50" charset="-128"/>
                <a:ea typeface="HGPｺﾞｼｯｸE" pitchFamily="50" charset="-128"/>
                <a:cs typeface="HGP創英角ｺﾞｼｯｸUB"/>
                <a:sym typeface="Arial"/>
                <a:rtl val="0"/>
              </a:endParaRPr>
            </a:p>
          </p:txBody>
        </p:sp>
        <p:sp>
          <p:nvSpPr>
            <p:cNvPr id="37" name="下カーブ矢印 53">
              <a:extLst>
                <a:ext uri="{FF2B5EF4-FFF2-40B4-BE49-F238E27FC236}">
                  <a16:creationId xmlns:a16="http://schemas.microsoft.com/office/drawing/2014/main" id="{450F396A-8E45-4156-AFBC-1642168873B2}"/>
                </a:ext>
              </a:extLst>
            </p:cNvPr>
            <p:cNvSpPr>
              <a:spLocks noChangeArrowheads="1"/>
            </p:cNvSpPr>
            <p:nvPr/>
          </p:nvSpPr>
          <p:spPr bwMode="auto">
            <a:xfrm rot="-5400000">
              <a:off x="1108929" y="2531877"/>
              <a:ext cx="896252" cy="413264"/>
            </a:xfrm>
            <a:prstGeom prst="curvedDownArrow">
              <a:avLst>
                <a:gd name="adj1" fmla="val 36969"/>
                <a:gd name="adj2" fmla="val 92833"/>
                <a:gd name="adj3" fmla="val 57694"/>
              </a:avLst>
            </a:prstGeom>
            <a:solidFill>
              <a:srgbClr val="2397E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sym typeface="Arial" panose="020B0604020202020204" pitchFamily="34" charset="0"/>
              </a:endParaRPr>
            </a:p>
          </p:txBody>
        </p:sp>
        <p:cxnSp>
          <p:nvCxnSpPr>
            <p:cNvPr id="38" name="直線コネクタ 54">
              <a:extLst>
                <a:ext uri="{FF2B5EF4-FFF2-40B4-BE49-F238E27FC236}">
                  <a16:creationId xmlns:a16="http://schemas.microsoft.com/office/drawing/2014/main" id="{0DE0C281-EB81-42D8-B54D-ECA4D3E4C4FF}"/>
                </a:ext>
              </a:extLst>
            </p:cNvPr>
            <p:cNvCxnSpPr>
              <a:cxnSpLocks/>
            </p:cNvCxnSpPr>
            <p:nvPr/>
          </p:nvCxnSpPr>
          <p:spPr bwMode="auto">
            <a:xfrm>
              <a:off x="1958590" y="3584711"/>
              <a:ext cx="2599682" cy="0"/>
            </a:xfrm>
            <a:prstGeom prst="line">
              <a:avLst/>
            </a:prstGeom>
            <a:noFill/>
            <a:ln w="38100" algn="ctr">
              <a:solidFill>
                <a:srgbClr val="002060"/>
              </a:solidFill>
              <a:prstDash val="sysDot"/>
              <a:round/>
              <a:headEnd/>
              <a:tailEnd/>
            </a:ln>
            <a:extLst>
              <a:ext uri="{909E8E84-426E-40DD-AFC4-6F175D3DCCD1}">
                <a14:hiddenFill xmlns:a14="http://schemas.microsoft.com/office/drawing/2010/main">
                  <a:noFill/>
                </a14:hiddenFill>
              </a:ext>
            </a:extLst>
          </p:spPr>
        </p:cxnSp>
        <p:sp>
          <p:nvSpPr>
            <p:cNvPr id="39" name="円/楕円 55">
              <a:extLst>
                <a:ext uri="{FF2B5EF4-FFF2-40B4-BE49-F238E27FC236}">
                  <a16:creationId xmlns:a16="http://schemas.microsoft.com/office/drawing/2014/main" id="{EFA948A4-C2B0-4A86-AE40-37B3448A532C}"/>
                </a:ext>
              </a:extLst>
            </p:cNvPr>
            <p:cNvSpPr>
              <a:spLocks noChangeArrowheads="1"/>
            </p:cNvSpPr>
            <p:nvPr/>
          </p:nvSpPr>
          <p:spPr bwMode="auto">
            <a:xfrm>
              <a:off x="2085504" y="3316243"/>
              <a:ext cx="2080856" cy="490127"/>
            </a:xfrm>
            <a:prstGeom prst="ellipse">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sym typeface="Arial" panose="020B0604020202020204" pitchFamily="34" charset="0"/>
                </a:rPr>
                <a:t>ジョブマッチ分析</a:t>
              </a:r>
            </a:p>
          </p:txBody>
        </p:sp>
      </p:grpSp>
      <p:cxnSp>
        <p:nvCxnSpPr>
          <p:cNvPr id="40" name="直線コネクタ 3">
            <a:extLst>
              <a:ext uri="{FF2B5EF4-FFF2-40B4-BE49-F238E27FC236}">
                <a16:creationId xmlns:a16="http://schemas.microsoft.com/office/drawing/2014/main" id="{4EFD53C2-82E9-465D-BC1A-4977FBEEB508}"/>
              </a:ext>
            </a:extLst>
          </p:cNvPr>
          <p:cNvCxnSpPr>
            <a:cxnSpLocks noChangeShapeType="1"/>
          </p:cNvCxnSpPr>
          <p:nvPr/>
        </p:nvCxnSpPr>
        <p:spPr bwMode="auto">
          <a:xfrm flipH="1">
            <a:off x="4324350" y="2796123"/>
            <a:ext cx="1771650" cy="63500"/>
          </a:xfrm>
          <a:prstGeom prst="line">
            <a:avLst/>
          </a:prstGeom>
          <a:noFill/>
          <a:ln w="12700" algn="ctr">
            <a:solidFill>
              <a:schemeClr val="tx1"/>
            </a:solidFill>
            <a:round/>
            <a:headEnd type="triangle" w="med" len="med"/>
            <a:tailEnd/>
          </a:ln>
          <a:extLst>
            <a:ext uri="{909E8E84-426E-40DD-AFC4-6F175D3DCCD1}">
              <a14:hiddenFill xmlns:a14="http://schemas.microsoft.com/office/drawing/2010/main">
                <a:noFill/>
              </a14:hiddenFill>
            </a:ext>
          </a:extLst>
        </p:spPr>
      </p:cxnSp>
      <p:pic>
        <p:nvPicPr>
          <p:cNvPr id="41" name="図 5">
            <a:extLst>
              <a:ext uri="{FF2B5EF4-FFF2-40B4-BE49-F238E27FC236}">
                <a16:creationId xmlns:a16="http://schemas.microsoft.com/office/drawing/2014/main" id="{1E50E633-5FD6-4EC9-8F84-C4036C04D8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5442" y="1609039"/>
            <a:ext cx="3124200" cy="2967037"/>
          </a:xfrm>
          <a:prstGeom prst="rect">
            <a:avLst/>
          </a:prstGeom>
          <a:noFill/>
          <a:ln w="222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42" name="Shape 451">
            <a:extLst>
              <a:ext uri="{FF2B5EF4-FFF2-40B4-BE49-F238E27FC236}">
                <a16:creationId xmlns:a16="http://schemas.microsoft.com/office/drawing/2014/main" id="{D9EEE72F-3DE4-4FE5-8468-D4986E99FC2C}"/>
              </a:ext>
            </a:extLst>
          </p:cNvPr>
          <p:cNvSpPr/>
          <p:nvPr/>
        </p:nvSpPr>
        <p:spPr>
          <a:xfrm>
            <a:off x="9744285" y="2247853"/>
            <a:ext cx="2241190" cy="1223540"/>
          </a:xfrm>
          <a:prstGeom prst="roundRect">
            <a:avLst>
              <a:gd name="adj" fmla="val 16667"/>
            </a:avLst>
          </a:prstGeom>
          <a:solidFill>
            <a:srgbClr val="002060"/>
          </a:solidFill>
          <a:ln>
            <a:noFill/>
          </a:ln>
        </p:spPr>
        <p:txBody>
          <a:bodyPr lIns="48563" tIns="48563" rIns="48563" bIns="48563"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ts val="0"/>
              </a:spcBef>
              <a:spcAft>
                <a:spcPts val="366"/>
              </a:spcAft>
              <a:buClrTx/>
              <a:buSzTx/>
              <a:buFontTx/>
              <a:buNone/>
              <a:tabLst/>
              <a:defRPr/>
            </a:pPr>
            <a: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Calibri" pitchFamily="34" charset="0"/>
                <a:rtl val="0"/>
              </a:rPr>
              <a:t>得られた定量データを元にして、これから</a:t>
            </a:r>
            <a:endParaRPr kumimoji="0" lang="en-US" altLang="ja-JP"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Calibri" pitchFamily="34" charset="0"/>
              <a:rtl val="0"/>
            </a:endParaRPr>
          </a:p>
          <a:p>
            <a:pPr marL="0" marR="0" lvl="0" indent="0" algn="ctr" defTabSz="914400" rtl="0" eaLnBrk="1" fontAlgn="auto" latinLnBrk="0" hangingPunct="1">
              <a:lnSpc>
                <a:spcPct val="100000"/>
              </a:lnSpc>
              <a:spcBef>
                <a:spcPts val="0"/>
              </a:spcBef>
              <a:spcAft>
                <a:spcPts val="366"/>
              </a:spcAft>
              <a:buClrTx/>
              <a:buSzTx/>
              <a:buFontTx/>
              <a:buNone/>
              <a:tabLst/>
              <a:defRPr/>
            </a:pPr>
            <a: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Calibri" pitchFamily="34" charset="0"/>
                <a:rtl val="0"/>
              </a:rPr>
              <a:t>キャリアプランニングへ</a:t>
            </a:r>
            <a:endParaRPr kumimoji="0" lang="en-US" altLang="ja-JP"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Calibri" pitchFamily="34" charset="0"/>
              <a:rtl val="0"/>
            </a:endParaRPr>
          </a:p>
        </p:txBody>
      </p:sp>
      <p:sp>
        <p:nvSpPr>
          <p:cNvPr id="43" name="Shape 298">
            <a:extLst>
              <a:ext uri="{FF2B5EF4-FFF2-40B4-BE49-F238E27FC236}">
                <a16:creationId xmlns:a16="http://schemas.microsoft.com/office/drawing/2014/main" id="{5C6C59F4-C84D-48F3-97B1-7ACE22EAFA87}"/>
              </a:ext>
            </a:extLst>
          </p:cNvPr>
          <p:cNvSpPr txBox="1">
            <a:spLocks noChangeArrowheads="1"/>
          </p:cNvSpPr>
          <p:nvPr/>
        </p:nvSpPr>
        <p:spPr bwMode="auto">
          <a:xfrm>
            <a:off x="4006468" y="5403542"/>
            <a:ext cx="3688571"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1" lang="ja-JP" altLang="en-US"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Calibri" panose="020F0502020204030204" pitchFamily="34" charset="0"/>
              </a:rPr>
              <a:t>・職種別・全</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Calibri" panose="020F0502020204030204" pitchFamily="34" charset="0"/>
              </a:rPr>
              <a:t>6</a:t>
            </a:r>
            <a:r>
              <a:rPr kumimoji="1" lang="ja-JP" altLang="en-US"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Calibri" panose="020F0502020204030204" pitchFamily="34" charset="0"/>
              </a:rPr>
              <a:t>種、アセスメント実施　　　　　</a:t>
            </a:r>
            <a:endParaRPr kumimoji="1" lang="en-US" altLang="ja-JP"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1" lang="ja-JP" altLang="en-US"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Calibri" panose="020F0502020204030204" pitchFamily="34" charset="0"/>
              </a:rPr>
              <a:t>　ハイパフォーマー分析レポート</a:t>
            </a:r>
            <a:endParaRPr kumimoji="1" lang="en-US" altLang="ja-JP"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Calibri" panose="020F0502020204030204" pitchFamily="34" charset="0"/>
              </a:rPr>
              <a:t>　</a:t>
            </a:r>
            <a:endParaRPr kumimoji="1" lang="en-US" altLang="ja-JP" sz="9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1" lang="ja-JP" altLang="en-US"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Calibri" panose="020F0502020204030204" pitchFamily="34" charset="0"/>
              </a:rPr>
              <a:t>・高度専門人材と外部モデルとの比較</a:t>
            </a:r>
            <a:endParaRPr kumimoji="1" lang="en-US" altLang="ja-JP"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FFFFFF"/>
              </a:buClr>
              <a:buSzTx/>
              <a:buFontTx/>
              <a:buNone/>
              <a:tabLst/>
              <a:defRPr/>
            </a:pPr>
            <a:endPar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endParaRPr kumimoji="1" lang="en-US" altLang="ja-JP" sz="14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44" name="Shape 298">
            <a:extLst>
              <a:ext uri="{FF2B5EF4-FFF2-40B4-BE49-F238E27FC236}">
                <a16:creationId xmlns:a16="http://schemas.microsoft.com/office/drawing/2014/main" id="{B20AF021-BE19-4A0B-A3BD-64888D2F27B1}"/>
              </a:ext>
            </a:extLst>
          </p:cNvPr>
          <p:cNvSpPr txBox="1">
            <a:spLocks noChangeArrowheads="1"/>
          </p:cNvSpPr>
          <p:nvPr/>
        </p:nvSpPr>
        <p:spPr bwMode="auto">
          <a:xfrm>
            <a:off x="8003160" y="5351742"/>
            <a:ext cx="372683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Calibri" panose="020F0502020204030204" pitchFamily="34" charset="0"/>
              </a:rPr>
              <a:t>・現職との適合が</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Calibri" panose="020F0502020204030204" pitchFamily="34" charset="0"/>
              </a:rPr>
              <a:t>85%</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Calibri" panose="020F0502020204030204" pitchFamily="34" charset="0"/>
              </a:rPr>
              <a:t>を超える</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Calibri" panose="020F0502020204030204" pitchFamily="34" charset="0"/>
              </a:rPr>
              <a:t>　人材が全体の</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Calibri" panose="020F0502020204030204" pitchFamily="34" charset="0"/>
              </a:rPr>
              <a:t>8</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Calibri" panose="020F0502020204030204" pitchFamily="34" charset="0"/>
              </a:rPr>
              <a:t>割を占める結果</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Calibri" panose="020F0502020204030204" pitchFamily="34" charset="0"/>
              </a:rPr>
              <a:t>　</a:t>
            </a: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Calibri" panose="020F0502020204030204" pitchFamily="34" charset="0"/>
              </a:rPr>
              <a:t>・現職よりもその他の職種の方か高い適性を</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Calibri" panose="020F0502020204030204" pitchFamily="34" charset="0"/>
              </a:rPr>
              <a:t>　有する人材が</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Calibri" panose="020F0502020204030204" pitchFamily="34" charset="0"/>
              </a:rPr>
              <a:t>22.</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Calibri" panose="020F0502020204030204" pitchFamily="34" charset="0"/>
              </a:rPr>
              <a:t>２％存在の報告</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FFFFFF"/>
              </a:buClr>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endParaRPr kumimoji="1" lang="en-US" altLang="ja-JP" sz="14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2" name="フッター プレースホルダー 1">
            <a:extLst>
              <a:ext uri="{FF2B5EF4-FFF2-40B4-BE49-F238E27FC236}">
                <a16:creationId xmlns:a16="http://schemas.microsoft.com/office/drawing/2014/main" id="{F9C90CC8-C352-9E09-BE04-505027D2C6D7}"/>
              </a:ext>
            </a:extLst>
          </p:cNvPr>
          <p:cNvSpPr>
            <a:spLocks noGrp="1"/>
          </p:cNvSpPr>
          <p:nvPr>
            <p:ph type="ftr" idx="11"/>
          </p:nvPr>
        </p:nvSpPr>
        <p:spPr>
          <a:xfrm>
            <a:off x="4165600" y="6518394"/>
            <a:ext cx="3860800" cy="365125"/>
          </a:xfrm>
        </p:spPr>
        <p:txBody>
          <a:bodyPr/>
          <a:lstStyle/>
          <a:p>
            <a:r>
              <a:rPr lang="en-US" sz="1000" dirty="0"/>
              <a:t>Copyright©️ 2023 HRD, Inc. All Rights Reserved. Strictly Confidential.</a:t>
            </a:r>
          </a:p>
        </p:txBody>
      </p:sp>
      <p:sp>
        <p:nvSpPr>
          <p:cNvPr id="3" name="スライド番号プレースホルダー 2">
            <a:extLst>
              <a:ext uri="{FF2B5EF4-FFF2-40B4-BE49-F238E27FC236}">
                <a16:creationId xmlns:a16="http://schemas.microsoft.com/office/drawing/2014/main" id="{C6676CDB-26DD-27AA-5A0C-F4AFD277339E}"/>
              </a:ext>
            </a:extLst>
          </p:cNvPr>
          <p:cNvSpPr>
            <a:spLocks noGrp="1"/>
          </p:cNvSpPr>
          <p:nvPr>
            <p:ph type="sldNum" idx="12"/>
          </p:nvPr>
        </p:nvSpPr>
        <p:spPr>
          <a:xfrm>
            <a:off x="8737601" y="6448951"/>
            <a:ext cx="2844799" cy="365125"/>
          </a:xfrm>
        </p:spPr>
        <p:txBody>
          <a:bodyPr/>
          <a:lstStyle/>
          <a:p>
            <a:pPr algn="r">
              <a:buSzPct val="25000"/>
            </a:pPr>
            <a:fld id="{00000000-1234-1234-1234-123412341234}" type="slidenum">
              <a:rPr lang="en-US" sz="1200" dirty="0" smtClean="0">
                <a:solidFill>
                  <a:srgbClr val="888888"/>
                </a:solidFill>
                <a:latin typeface="Calibri"/>
                <a:ea typeface="Calibri"/>
                <a:cs typeface="Calibri"/>
                <a:sym typeface="Calibri"/>
              </a:rPr>
              <a:pPr algn="r">
                <a:buSzPct val="25000"/>
              </a:pPr>
              <a:t>45</a:t>
            </a:fld>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82249779"/>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3898435-DDF6-4B7B-BC84-6EB010715B70}"/>
              </a:ext>
            </a:extLst>
          </p:cNvPr>
          <p:cNvSpPr>
            <a:spLocks noGrp="1"/>
          </p:cNvSpPr>
          <p:nvPr>
            <p:ph type="sldNum" sz="quarter" idx="12"/>
          </p:nvPr>
        </p:nvSpPr>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0AF08DB0-F61B-4134-9459-BD7D2FDE43A7}" type="slidenum">
              <a:rPr kumimoji="0" lang="en-US" altLang="ja-JP" sz="1200" b="0" i="0" u="none" strike="noStrike" kern="1200" cap="none" spc="0" normalizeH="0" baseline="0" noProof="0" smtClean="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5</a:t>
            </a:fld>
            <a:endParaRPr kumimoji="0" lang="en-US" altLang="ja-JP" sz="1200" b="0" i="0" u="none" strike="noStrike" kern="1200" cap="none" spc="0" normalizeH="0" baseline="0" noProof="0" dirty="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222211" name="テキスト ボックス 25">
            <a:extLst>
              <a:ext uri="{FF2B5EF4-FFF2-40B4-BE49-F238E27FC236}">
                <a16:creationId xmlns:a16="http://schemas.microsoft.com/office/drawing/2014/main" id="{498480C4-78C5-4423-A68A-EC39E3282224}"/>
              </a:ext>
            </a:extLst>
          </p:cNvPr>
          <p:cNvSpPr txBox="1">
            <a:spLocks noChangeArrowheads="1"/>
          </p:cNvSpPr>
          <p:nvPr/>
        </p:nvSpPr>
        <p:spPr bwMode="auto">
          <a:xfrm>
            <a:off x="368590" y="93027"/>
            <a:ext cx="85518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57175" marR="0" lvl="0" indent="-257175" algn="l" defTabSz="685800" rtl="0" eaLnBrk="1" fontAlgn="base" latinLnBrk="0" hangingPunct="1">
              <a:lnSpc>
                <a:spcPct val="100000"/>
              </a:lnSpc>
              <a:spcBef>
                <a:spcPts val="900"/>
              </a:spcBef>
              <a:spcAft>
                <a:spcPct val="0"/>
              </a:spcAft>
              <a:buClrTx/>
              <a:buSzTx/>
              <a:buFont typeface="Wingdings" panose="05000000000000000000" pitchFamily="2" charset="2"/>
              <a:buChar char="n"/>
              <a:tabLst/>
              <a:defRPr/>
            </a:pPr>
            <a:r>
              <a:rPr kumimoji="1" lang="en-US" altLang="ja-JP" sz="20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PXT</a:t>
            </a:r>
            <a:r>
              <a:rPr kumimoji="1" lang="ja-JP" altLang="en-US" sz="20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活用領域（階層別）</a:t>
            </a:r>
            <a:endParaRPr kumimoji="1" lang="en-US" altLang="ja-JP" sz="20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6" name="正方形/長方形 3">
            <a:extLst>
              <a:ext uri="{FF2B5EF4-FFF2-40B4-BE49-F238E27FC236}">
                <a16:creationId xmlns:a16="http://schemas.microsoft.com/office/drawing/2014/main" id="{239F37D5-6531-42B0-8B29-07F811146B77}"/>
              </a:ext>
            </a:extLst>
          </p:cNvPr>
          <p:cNvSpPr>
            <a:spLocks noChangeArrowheads="1"/>
          </p:cNvSpPr>
          <p:nvPr/>
        </p:nvSpPr>
        <p:spPr bwMode="auto">
          <a:xfrm>
            <a:off x="392299" y="516917"/>
            <a:ext cx="11713845" cy="646331"/>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0" lang="ja-JP" altLang="en-US" sz="1800" b="1" kern="0">
                <a:solidFill>
                  <a:srgbClr val="000000"/>
                </a:solidFill>
                <a:latin typeface="ＭＳ Ｐゴシック" panose="020B0600070205080204" pitchFamily="50" charset="-128"/>
                <a:ea typeface="ＭＳ Ｐゴシック" panose="020B0600070205080204" pitchFamily="50" charset="-128"/>
                <a:cs typeface="Arial"/>
                <a:sym typeface="Arial"/>
                <a:rtl val="0"/>
              </a:rPr>
              <a:t>日本における導入企業では、以下のすべての領域での活用実績がございます。</a:t>
            </a:r>
            <a:endParaRPr kumimoji="0" lang="en-US" altLang="ja-JP" sz="1800" b="1" kern="0">
              <a:solidFill>
                <a:srgbClr val="000000"/>
              </a:solidFill>
              <a:latin typeface="ＭＳ Ｐゴシック" panose="020B0600070205080204" pitchFamily="50" charset="-128"/>
              <a:ea typeface="ＭＳ Ｐゴシック" panose="020B0600070205080204" pitchFamily="50" charset="-128"/>
              <a:cs typeface="Arial"/>
              <a:sym typeface="Arial"/>
              <a:rtl val="0"/>
            </a:endParaRPr>
          </a:p>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0" lang="ja-JP" altLang="en-US" sz="1800" b="1" kern="0">
                <a:solidFill>
                  <a:srgbClr val="000000"/>
                </a:solidFill>
                <a:latin typeface="ＭＳ Ｐゴシック" panose="020B0600070205080204" pitchFamily="50" charset="-128"/>
                <a:ea typeface="ＭＳ Ｐゴシック" panose="020B0600070205080204" pitchFamily="50" charset="-128"/>
                <a:cs typeface="Arial"/>
                <a:sym typeface="Arial"/>
                <a:rtl val="0"/>
              </a:rPr>
              <a:t>多くの企業が一つの領域ではなく複数の領域で活用し、戦略的な人事マネジメントを内製化で実現しています。</a:t>
            </a:r>
            <a:endParaRPr kumimoji="0" lang="en-US" altLang="ja-JP" sz="1800" b="1" kern="0">
              <a:solidFill>
                <a:srgbClr val="000000"/>
              </a:solidFill>
              <a:latin typeface="ＭＳ Ｐゴシック" panose="020B0600070205080204" pitchFamily="50" charset="-128"/>
              <a:ea typeface="ＭＳ Ｐゴシック" panose="020B0600070205080204" pitchFamily="50" charset="-128"/>
              <a:cs typeface="Arial"/>
              <a:sym typeface="Arial"/>
              <a:rtl val="0"/>
            </a:endParaRPr>
          </a:p>
        </p:txBody>
      </p:sp>
      <p:grpSp>
        <p:nvGrpSpPr>
          <p:cNvPr id="34" name="グループ化 33">
            <a:extLst>
              <a:ext uri="{FF2B5EF4-FFF2-40B4-BE49-F238E27FC236}">
                <a16:creationId xmlns:a16="http://schemas.microsoft.com/office/drawing/2014/main" id="{8343B114-C902-482E-B475-999D82989453}"/>
              </a:ext>
            </a:extLst>
          </p:cNvPr>
          <p:cNvGrpSpPr/>
          <p:nvPr/>
        </p:nvGrpSpPr>
        <p:grpSpPr>
          <a:xfrm>
            <a:off x="146480" y="1466511"/>
            <a:ext cx="11499124" cy="4041713"/>
            <a:chOff x="251272" y="1903335"/>
            <a:chExt cx="11499124" cy="4041713"/>
          </a:xfrm>
        </p:grpSpPr>
        <p:sp>
          <p:nvSpPr>
            <p:cNvPr id="20" name="正方形/長方形 19">
              <a:extLst>
                <a:ext uri="{FF2B5EF4-FFF2-40B4-BE49-F238E27FC236}">
                  <a16:creationId xmlns:a16="http://schemas.microsoft.com/office/drawing/2014/main" id="{31BD93B1-D3B7-49FA-93A3-924CF4651CFD}"/>
                </a:ext>
              </a:extLst>
            </p:cNvPr>
            <p:cNvSpPr/>
            <p:nvPr/>
          </p:nvSpPr>
          <p:spPr>
            <a:xfrm>
              <a:off x="332172" y="2853666"/>
              <a:ext cx="11308792" cy="10510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ja-JP" altLang="en-US" sz="1350">
                <a:solidFill>
                  <a:srgbClr val="FFFFFF"/>
                </a:solidFill>
                <a:latin typeface="Arial"/>
                <a:ea typeface="ＭＳ Ｐゴシック" panose="020B0600070205080204" pitchFamily="50" charset="-128"/>
                <a:sym typeface="Arial"/>
                <a:rtl val="0"/>
              </a:endParaRPr>
            </a:p>
          </p:txBody>
        </p:sp>
        <p:sp>
          <p:nvSpPr>
            <p:cNvPr id="18" name="正方形/長方形 17">
              <a:extLst>
                <a:ext uri="{FF2B5EF4-FFF2-40B4-BE49-F238E27FC236}">
                  <a16:creationId xmlns:a16="http://schemas.microsoft.com/office/drawing/2014/main" id="{D3EFD321-ED78-424B-A3F7-DE2E19D6435B}"/>
                </a:ext>
              </a:extLst>
            </p:cNvPr>
            <p:cNvSpPr/>
            <p:nvPr/>
          </p:nvSpPr>
          <p:spPr>
            <a:xfrm>
              <a:off x="441604" y="4849898"/>
              <a:ext cx="11308792" cy="10510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ja-JP" altLang="en-US" sz="1350">
                <a:solidFill>
                  <a:srgbClr val="FFFFFF"/>
                </a:solidFill>
                <a:latin typeface="Arial"/>
                <a:ea typeface="ＭＳ Ｐゴシック" panose="020B0600070205080204" pitchFamily="50" charset="-128"/>
                <a:sym typeface="Arial"/>
                <a:rtl val="0"/>
              </a:endParaRPr>
            </a:p>
          </p:txBody>
        </p:sp>
        <p:grpSp>
          <p:nvGrpSpPr>
            <p:cNvPr id="59" name="グループ化 58">
              <a:extLst>
                <a:ext uri="{FF2B5EF4-FFF2-40B4-BE49-F238E27FC236}">
                  <a16:creationId xmlns:a16="http://schemas.microsoft.com/office/drawing/2014/main" id="{FE1C22DA-AF4E-4425-8705-B821B7F799C4}"/>
                </a:ext>
              </a:extLst>
            </p:cNvPr>
            <p:cNvGrpSpPr/>
            <p:nvPr/>
          </p:nvGrpSpPr>
          <p:grpSpPr>
            <a:xfrm>
              <a:off x="481922" y="1903335"/>
              <a:ext cx="11218631" cy="4041713"/>
              <a:chOff x="481922" y="2068851"/>
              <a:chExt cx="11218631" cy="4041713"/>
            </a:xfrm>
          </p:grpSpPr>
          <p:cxnSp>
            <p:nvCxnSpPr>
              <p:cNvPr id="5" name="直線コネクタ 4">
                <a:extLst>
                  <a:ext uri="{FF2B5EF4-FFF2-40B4-BE49-F238E27FC236}">
                    <a16:creationId xmlns:a16="http://schemas.microsoft.com/office/drawing/2014/main" id="{B636035C-037A-4AF7-B73E-810CCE655B28}"/>
                  </a:ext>
                </a:extLst>
              </p:cNvPr>
              <p:cNvCxnSpPr>
                <a:cxnSpLocks/>
              </p:cNvCxnSpPr>
              <p:nvPr/>
            </p:nvCxnSpPr>
            <p:spPr>
              <a:xfrm>
                <a:off x="1824102" y="2174961"/>
                <a:ext cx="1" cy="3926683"/>
              </a:xfrm>
              <a:prstGeom prst="line">
                <a:avLst/>
              </a:prstGeom>
              <a:ln/>
            </p:spPr>
            <p:style>
              <a:lnRef idx="2">
                <a:schemeClr val="accent1"/>
              </a:lnRef>
              <a:fillRef idx="1">
                <a:schemeClr val="lt1"/>
              </a:fillRef>
              <a:effectRef idx="0">
                <a:schemeClr val="accent1"/>
              </a:effectRef>
              <a:fontRef idx="minor">
                <a:schemeClr val="dk1"/>
              </a:fontRef>
            </p:style>
          </p:cxnSp>
          <p:cxnSp>
            <p:nvCxnSpPr>
              <p:cNvPr id="4" name="直線矢印コネクタ 3">
                <a:extLst>
                  <a:ext uri="{FF2B5EF4-FFF2-40B4-BE49-F238E27FC236}">
                    <a16:creationId xmlns:a16="http://schemas.microsoft.com/office/drawing/2014/main" id="{3FAD98FE-56CA-4269-84D9-AF5709100C89}"/>
                  </a:ext>
                </a:extLst>
              </p:cNvPr>
              <p:cNvCxnSpPr>
                <a:cxnSpLocks/>
              </p:cNvCxnSpPr>
              <p:nvPr/>
            </p:nvCxnSpPr>
            <p:spPr>
              <a:xfrm>
                <a:off x="481922" y="2068851"/>
                <a:ext cx="11209106" cy="0"/>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41" name="直線矢印コネクタ 40">
                <a:extLst>
                  <a:ext uri="{FF2B5EF4-FFF2-40B4-BE49-F238E27FC236}">
                    <a16:creationId xmlns:a16="http://schemas.microsoft.com/office/drawing/2014/main" id="{C19BDC80-3C74-4466-B54A-661CBEF194D2}"/>
                  </a:ext>
                </a:extLst>
              </p:cNvPr>
              <p:cNvCxnSpPr>
                <a:cxnSpLocks/>
              </p:cNvCxnSpPr>
              <p:nvPr/>
            </p:nvCxnSpPr>
            <p:spPr>
              <a:xfrm>
                <a:off x="491447" y="6110564"/>
                <a:ext cx="11209106" cy="0"/>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grpSp>
        <p:sp>
          <p:nvSpPr>
            <p:cNvPr id="9" name="正方形/長方形 11">
              <a:extLst>
                <a:ext uri="{FF2B5EF4-FFF2-40B4-BE49-F238E27FC236}">
                  <a16:creationId xmlns:a16="http://schemas.microsoft.com/office/drawing/2014/main" id="{54A65A64-0FE7-4313-AAB0-71AB8B83CF74}"/>
                </a:ext>
              </a:extLst>
            </p:cNvPr>
            <p:cNvSpPr>
              <a:spLocks noChangeArrowheads="1"/>
            </p:cNvSpPr>
            <p:nvPr/>
          </p:nvSpPr>
          <p:spPr bwMode="auto">
            <a:xfrm>
              <a:off x="251272" y="2309263"/>
              <a:ext cx="16480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1">
                  <a:solidFill>
                    <a:srgbClr val="000000"/>
                  </a:solidFill>
                  <a:latin typeface="ＭＳ Ｐゴシック" panose="020B0600070205080204" pitchFamily="50" charset="-128"/>
                  <a:sym typeface="Arial" panose="020B0604020202020204" pitchFamily="34" charset="0"/>
                </a:rPr>
                <a:t>経営</a:t>
              </a:r>
              <a:r>
                <a:rPr kumimoji="0" lang="ja-JP" altLang="en-US" sz="16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rPr>
                <a:t>層</a:t>
              </a:r>
              <a:endParaRPr kumimoji="0" lang="en-US" altLang="ja-JP" sz="16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endParaRPr>
            </a:p>
          </p:txBody>
        </p:sp>
      </p:grpSp>
      <p:sp>
        <p:nvSpPr>
          <p:cNvPr id="13" name="正方形/長方形 11">
            <a:extLst>
              <a:ext uri="{FF2B5EF4-FFF2-40B4-BE49-F238E27FC236}">
                <a16:creationId xmlns:a16="http://schemas.microsoft.com/office/drawing/2014/main" id="{AA5E1AB8-EB1F-4D94-8C3B-C656DA9504CB}"/>
              </a:ext>
            </a:extLst>
          </p:cNvPr>
          <p:cNvSpPr>
            <a:spLocks noChangeArrowheads="1"/>
          </p:cNvSpPr>
          <p:nvPr/>
        </p:nvSpPr>
        <p:spPr bwMode="auto">
          <a:xfrm>
            <a:off x="202329" y="2955361"/>
            <a:ext cx="16480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1">
                <a:solidFill>
                  <a:srgbClr val="000000"/>
                </a:solidFill>
                <a:latin typeface="ＭＳ Ｐゴシック" panose="020B0600070205080204" pitchFamily="50" charset="-128"/>
                <a:sym typeface="Arial" panose="020B0604020202020204" pitchFamily="34" charset="0"/>
              </a:rPr>
              <a:t>管理職</a:t>
            </a:r>
            <a:r>
              <a:rPr kumimoji="0" lang="ja-JP" altLang="en-US" sz="16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rPr>
              <a:t>層</a:t>
            </a:r>
            <a:endParaRPr kumimoji="0" lang="en-US" altLang="ja-JP" sz="16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endParaRPr>
          </a:p>
        </p:txBody>
      </p:sp>
      <p:sp>
        <p:nvSpPr>
          <p:cNvPr id="15" name="正方形/長方形 11">
            <a:extLst>
              <a:ext uri="{FF2B5EF4-FFF2-40B4-BE49-F238E27FC236}">
                <a16:creationId xmlns:a16="http://schemas.microsoft.com/office/drawing/2014/main" id="{BB21B13E-8E4E-4146-8FF0-9D66DA4066BC}"/>
              </a:ext>
            </a:extLst>
          </p:cNvPr>
          <p:cNvSpPr>
            <a:spLocks noChangeArrowheads="1"/>
          </p:cNvSpPr>
          <p:nvPr/>
        </p:nvSpPr>
        <p:spPr bwMode="auto">
          <a:xfrm>
            <a:off x="222878" y="3936647"/>
            <a:ext cx="16480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1">
                <a:solidFill>
                  <a:srgbClr val="000000"/>
                </a:solidFill>
                <a:latin typeface="ＭＳ Ｐゴシック" panose="020B0600070205080204" pitchFamily="50" charset="-128"/>
                <a:sym typeface="Arial" panose="020B0604020202020204" pitchFamily="34" charset="0"/>
              </a:rPr>
              <a:t>中堅</a:t>
            </a:r>
            <a:r>
              <a:rPr kumimoji="0" lang="ja-JP" altLang="en-US" sz="16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rPr>
              <a:t>層</a:t>
            </a:r>
            <a:endParaRPr kumimoji="0" lang="en-US" altLang="ja-JP" sz="16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endParaRPr>
          </a:p>
        </p:txBody>
      </p:sp>
      <p:sp>
        <p:nvSpPr>
          <p:cNvPr id="21" name="四角形: 角を丸くする 20">
            <a:extLst>
              <a:ext uri="{FF2B5EF4-FFF2-40B4-BE49-F238E27FC236}">
                <a16:creationId xmlns:a16="http://schemas.microsoft.com/office/drawing/2014/main" id="{46628C5D-5249-4900-8ADE-A115A0007201}"/>
              </a:ext>
            </a:extLst>
          </p:cNvPr>
          <p:cNvSpPr/>
          <p:nvPr/>
        </p:nvSpPr>
        <p:spPr>
          <a:xfrm>
            <a:off x="1979529" y="2619325"/>
            <a:ext cx="1074042" cy="8479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2"/>
                </a:solidFill>
              </a:rPr>
              <a:t>管理職</a:t>
            </a:r>
            <a:endParaRPr kumimoji="1" lang="en-US" altLang="ja-JP" sz="1400" b="1">
              <a:solidFill>
                <a:schemeClr val="bg2"/>
              </a:solidFill>
            </a:endParaRPr>
          </a:p>
          <a:p>
            <a:pPr algn="ctr"/>
            <a:r>
              <a:rPr kumimoji="1" lang="ja-JP" altLang="en-US" sz="1400" b="1">
                <a:solidFill>
                  <a:schemeClr val="bg2"/>
                </a:solidFill>
              </a:rPr>
              <a:t>登用</a:t>
            </a:r>
          </a:p>
        </p:txBody>
      </p:sp>
      <p:sp>
        <p:nvSpPr>
          <p:cNvPr id="23" name="四角形: 角を丸くする 22">
            <a:extLst>
              <a:ext uri="{FF2B5EF4-FFF2-40B4-BE49-F238E27FC236}">
                <a16:creationId xmlns:a16="http://schemas.microsoft.com/office/drawing/2014/main" id="{443CF566-A607-4193-927F-46EAF27C16B9}"/>
              </a:ext>
            </a:extLst>
          </p:cNvPr>
          <p:cNvSpPr/>
          <p:nvPr/>
        </p:nvSpPr>
        <p:spPr>
          <a:xfrm>
            <a:off x="3233198" y="2810881"/>
            <a:ext cx="977698" cy="1463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2"/>
                </a:solidFill>
              </a:rPr>
              <a:t>複線型キャリア</a:t>
            </a:r>
            <a:endParaRPr kumimoji="1" lang="en-US" altLang="ja-JP" sz="1400" b="1">
              <a:solidFill>
                <a:schemeClr val="bg2"/>
              </a:solidFill>
            </a:endParaRPr>
          </a:p>
          <a:p>
            <a:pPr algn="ctr"/>
            <a:endParaRPr kumimoji="1" lang="en-US" altLang="ja-JP" sz="1400" b="1">
              <a:solidFill>
                <a:schemeClr val="bg2"/>
              </a:solidFill>
            </a:endParaRPr>
          </a:p>
        </p:txBody>
      </p:sp>
      <p:sp>
        <p:nvSpPr>
          <p:cNvPr id="24" name="四角形: 角を丸くする 23">
            <a:extLst>
              <a:ext uri="{FF2B5EF4-FFF2-40B4-BE49-F238E27FC236}">
                <a16:creationId xmlns:a16="http://schemas.microsoft.com/office/drawing/2014/main" id="{3A82F5F4-F9D8-47F2-B976-CEB6AF63D186}"/>
              </a:ext>
            </a:extLst>
          </p:cNvPr>
          <p:cNvSpPr/>
          <p:nvPr/>
        </p:nvSpPr>
        <p:spPr>
          <a:xfrm>
            <a:off x="1979529" y="1607136"/>
            <a:ext cx="1121967" cy="8444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2"/>
                </a:solidFill>
              </a:rPr>
              <a:t>サクセッションプランニング</a:t>
            </a:r>
          </a:p>
        </p:txBody>
      </p:sp>
      <p:sp>
        <p:nvSpPr>
          <p:cNvPr id="25" name="四角形: 角を丸くする 24">
            <a:extLst>
              <a:ext uri="{FF2B5EF4-FFF2-40B4-BE49-F238E27FC236}">
                <a16:creationId xmlns:a16="http://schemas.microsoft.com/office/drawing/2014/main" id="{ADD00F3D-2EDA-47A8-892A-D7E752CDD658}"/>
              </a:ext>
            </a:extLst>
          </p:cNvPr>
          <p:cNvSpPr/>
          <p:nvPr/>
        </p:nvSpPr>
        <p:spPr>
          <a:xfrm>
            <a:off x="6293366" y="2878524"/>
            <a:ext cx="961299" cy="15998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2"/>
                </a:solidFill>
              </a:rPr>
              <a:t>次世代リーダー発掘</a:t>
            </a:r>
          </a:p>
        </p:txBody>
      </p:sp>
      <p:sp>
        <p:nvSpPr>
          <p:cNvPr id="26" name="四角形: 角を丸くする 25">
            <a:extLst>
              <a:ext uri="{FF2B5EF4-FFF2-40B4-BE49-F238E27FC236}">
                <a16:creationId xmlns:a16="http://schemas.microsoft.com/office/drawing/2014/main" id="{C1EF3AE3-AB92-48A9-871E-26F076F05636}"/>
              </a:ext>
            </a:extLst>
          </p:cNvPr>
          <p:cNvSpPr/>
          <p:nvPr/>
        </p:nvSpPr>
        <p:spPr>
          <a:xfrm>
            <a:off x="5330292" y="2968073"/>
            <a:ext cx="896389" cy="1873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2"/>
                </a:solidFill>
              </a:rPr>
              <a:t>キャリアプランニング</a:t>
            </a:r>
            <a:endParaRPr kumimoji="1" lang="en-US" altLang="ja-JP" sz="1400" b="1">
              <a:solidFill>
                <a:schemeClr val="bg2"/>
              </a:solidFill>
            </a:endParaRPr>
          </a:p>
        </p:txBody>
      </p:sp>
      <p:sp>
        <p:nvSpPr>
          <p:cNvPr id="27" name="四角形: 角を丸くする 26">
            <a:extLst>
              <a:ext uri="{FF2B5EF4-FFF2-40B4-BE49-F238E27FC236}">
                <a16:creationId xmlns:a16="http://schemas.microsoft.com/office/drawing/2014/main" id="{7101E604-52EE-479B-B667-64CD4FB5331C}"/>
              </a:ext>
            </a:extLst>
          </p:cNvPr>
          <p:cNvSpPr/>
          <p:nvPr/>
        </p:nvSpPr>
        <p:spPr>
          <a:xfrm>
            <a:off x="2030654" y="4581819"/>
            <a:ext cx="1023325" cy="8479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2"/>
                </a:solidFill>
              </a:rPr>
              <a:t>新卒採用</a:t>
            </a:r>
            <a:br>
              <a:rPr kumimoji="1" lang="en-US" altLang="ja-JP" sz="1400" b="1">
                <a:solidFill>
                  <a:schemeClr val="bg2"/>
                </a:solidFill>
              </a:rPr>
            </a:br>
            <a:r>
              <a:rPr kumimoji="1" lang="ja-JP" altLang="en-US" sz="1400" b="1">
                <a:solidFill>
                  <a:schemeClr val="bg2"/>
                </a:solidFill>
              </a:rPr>
              <a:t>と配属</a:t>
            </a:r>
          </a:p>
        </p:txBody>
      </p:sp>
      <p:sp>
        <p:nvSpPr>
          <p:cNvPr id="28" name="四角形: 角を丸くする 27">
            <a:extLst>
              <a:ext uri="{FF2B5EF4-FFF2-40B4-BE49-F238E27FC236}">
                <a16:creationId xmlns:a16="http://schemas.microsoft.com/office/drawing/2014/main" id="{580BEFDA-FE0F-4C6D-9C38-C6053B18AF28}"/>
              </a:ext>
            </a:extLst>
          </p:cNvPr>
          <p:cNvSpPr/>
          <p:nvPr/>
        </p:nvSpPr>
        <p:spPr>
          <a:xfrm>
            <a:off x="3246326" y="4579057"/>
            <a:ext cx="977698" cy="8479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2"/>
                </a:solidFill>
              </a:rPr>
              <a:t>早期</a:t>
            </a:r>
            <a:endParaRPr kumimoji="1" lang="en-US" altLang="ja-JP" sz="1400" b="1">
              <a:solidFill>
                <a:schemeClr val="bg2"/>
              </a:solidFill>
            </a:endParaRPr>
          </a:p>
          <a:p>
            <a:pPr algn="ctr"/>
            <a:r>
              <a:rPr kumimoji="1" lang="ja-JP" altLang="en-US" sz="1400" b="1">
                <a:solidFill>
                  <a:schemeClr val="bg2"/>
                </a:solidFill>
              </a:rPr>
              <a:t>戦力化</a:t>
            </a:r>
          </a:p>
        </p:txBody>
      </p:sp>
      <p:sp>
        <p:nvSpPr>
          <p:cNvPr id="29" name="四角形: 角を丸くする 28">
            <a:extLst>
              <a:ext uri="{FF2B5EF4-FFF2-40B4-BE49-F238E27FC236}">
                <a16:creationId xmlns:a16="http://schemas.microsoft.com/office/drawing/2014/main" id="{DADAA0C9-A642-4B41-8319-8857144F6A54}"/>
              </a:ext>
            </a:extLst>
          </p:cNvPr>
          <p:cNvSpPr/>
          <p:nvPr/>
        </p:nvSpPr>
        <p:spPr>
          <a:xfrm>
            <a:off x="8582328" y="1854905"/>
            <a:ext cx="896389" cy="27974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2"/>
                </a:solidFill>
              </a:rPr>
              <a:t>キャリア採用</a:t>
            </a:r>
          </a:p>
        </p:txBody>
      </p:sp>
      <p:sp>
        <p:nvSpPr>
          <p:cNvPr id="30" name="四角形: 角を丸くする 29">
            <a:extLst>
              <a:ext uri="{FF2B5EF4-FFF2-40B4-BE49-F238E27FC236}">
                <a16:creationId xmlns:a16="http://schemas.microsoft.com/office/drawing/2014/main" id="{A623135F-F2B0-41C4-860F-14E6B95149A3}"/>
              </a:ext>
            </a:extLst>
          </p:cNvPr>
          <p:cNvSpPr/>
          <p:nvPr/>
        </p:nvSpPr>
        <p:spPr>
          <a:xfrm>
            <a:off x="7356102" y="2139923"/>
            <a:ext cx="896389" cy="29403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2"/>
                </a:solidFill>
              </a:rPr>
              <a:t>適材</a:t>
            </a:r>
            <a:br>
              <a:rPr kumimoji="1" lang="en-US" altLang="ja-JP" sz="1400" b="1">
                <a:solidFill>
                  <a:schemeClr val="bg2"/>
                </a:solidFill>
              </a:rPr>
            </a:br>
            <a:r>
              <a:rPr kumimoji="1" lang="ja-JP" altLang="en-US" sz="1400" b="1">
                <a:solidFill>
                  <a:schemeClr val="bg2"/>
                </a:solidFill>
              </a:rPr>
              <a:t>配置</a:t>
            </a:r>
            <a:endParaRPr kumimoji="1" lang="en-US" altLang="ja-JP" sz="1400" b="1">
              <a:solidFill>
                <a:schemeClr val="bg2"/>
              </a:solidFill>
            </a:endParaRPr>
          </a:p>
          <a:p>
            <a:pPr algn="ctr"/>
            <a:endParaRPr lang="en-US" altLang="ja-JP" sz="1400" b="1">
              <a:solidFill>
                <a:schemeClr val="bg2"/>
              </a:solidFill>
            </a:endParaRPr>
          </a:p>
          <a:p>
            <a:pPr algn="ctr"/>
            <a:r>
              <a:rPr kumimoji="1" lang="ja-JP" altLang="en-US" sz="1400" b="1">
                <a:solidFill>
                  <a:schemeClr val="bg2"/>
                </a:solidFill>
              </a:rPr>
              <a:t>組織</a:t>
            </a:r>
            <a:endParaRPr kumimoji="1" lang="en-US" altLang="ja-JP" sz="1400" b="1">
              <a:solidFill>
                <a:schemeClr val="bg2"/>
              </a:solidFill>
            </a:endParaRPr>
          </a:p>
          <a:p>
            <a:pPr algn="ctr"/>
            <a:r>
              <a:rPr kumimoji="1" lang="ja-JP" altLang="en-US" sz="1400" b="1">
                <a:solidFill>
                  <a:schemeClr val="bg2"/>
                </a:solidFill>
              </a:rPr>
              <a:t>再編</a:t>
            </a:r>
          </a:p>
        </p:txBody>
      </p:sp>
      <p:sp>
        <p:nvSpPr>
          <p:cNvPr id="33" name="四角形: 角を丸くする 32">
            <a:extLst>
              <a:ext uri="{FF2B5EF4-FFF2-40B4-BE49-F238E27FC236}">
                <a16:creationId xmlns:a16="http://schemas.microsoft.com/office/drawing/2014/main" id="{2C6EC249-0982-419F-9227-635F8AAB95D0}"/>
              </a:ext>
            </a:extLst>
          </p:cNvPr>
          <p:cNvSpPr/>
          <p:nvPr/>
        </p:nvSpPr>
        <p:spPr>
          <a:xfrm>
            <a:off x="4304174" y="3446183"/>
            <a:ext cx="896389" cy="1873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2"/>
                </a:solidFill>
              </a:rPr>
              <a:t>ファスト</a:t>
            </a:r>
            <a:endParaRPr kumimoji="1" lang="en-US" altLang="ja-JP" sz="1400" b="1">
              <a:solidFill>
                <a:schemeClr val="bg2"/>
              </a:solidFill>
            </a:endParaRPr>
          </a:p>
          <a:p>
            <a:pPr algn="ctr"/>
            <a:r>
              <a:rPr kumimoji="1" lang="ja-JP" altLang="en-US" sz="1400" b="1">
                <a:solidFill>
                  <a:schemeClr val="bg2"/>
                </a:solidFill>
              </a:rPr>
              <a:t>トラック</a:t>
            </a:r>
          </a:p>
        </p:txBody>
      </p:sp>
      <p:sp>
        <p:nvSpPr>
          <p:cNvPr id="35" name="四角形: 角を丸くする 34">
            <a:extLst>
              <a:ext uri="{FF2B5EF4-FFF2-40B4-BE49-F238E27FC236}">
                <a16:creationId xmlns:a16="http://schemas.microsoft.com/office/drawing/2014/main" id="{707DFCC6-2162-4DCE-8EAF-06F0E125E265}"/>
              </a:ext>
            </a:extLst>
          </p:cNvPr>
          <p:cNvSpPr/>
          <p:nvPr/>
        </p:nvSpPr>
        <p:spPr>
          <a:xfrm>
            <a:off x="10612882" y="2683417"/>
            <a:ext cx="896389" cy="16322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2"/>
                </a:solidFill>
              </a:rPr>
              <a:t>シニア人材</a:t>
            </a:r>
            <a:endParaRPr kumimoji="1" lang="en-US" altLang="ja-JP" sz="1400" b="1">
              <a:solidFill>
                <a:schemeClr val="bg2"/>
              </a:solidFill>
            </a:endParaRPr>
          </a:p>
          <a:p>
            <a:pPr algn="ctr"/>
            <a:r>
              <a:rPr kumimoji="1" lang="ja-JP" altLang="en-US" sz="1400" b="1">
                <a:solidFill>
                  <a:schemeClr val="bg2"/>
                </a:solidFill>
              </a:rPr>
              <a:t>活性化</a:t>
            </a:r>
          </a:p>
        </p:txBody>
      </p:sp>
      <p:sp>
        <p:nvSpPr>
          <p:cNvPr id="60" name="正方形/長方形 11">
            <a:extLst>
              <a:ext uri="{FF2B5EF4-FFF2-40B4-BE49-F238E27FC236}">
                <a16:creationId xmlns:a16="http://schemas.microsoft.com/office/drawing/2014/main" id="{61F361C6-BD79-4A13-B4C8-4A4ECC1D0839}"/>
              </a:ext>
            </a:extLst>
          </p:cNvPr>
          <p:cNvSpPr>
            <a:spLocks noChangeArrowheads="1"/>
          </p:cNvSpPr>
          <p:nvPr/>
        </p:nvSpPr>
        <p:spPr bwMode="auto">
          <a:xfrm>
            <a:off x="165530" y="4859025"/>
            <a:ext cx="16480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rPr>
              <a:t>若手層</a:t>
            </a:r>
            <a:endParaRPr kumimoji="0" lang="en-US" altLang="ja-JP" sz="16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endParaRPr>
          </a:p>
        </p:txBody>
      </p:sp>
      <p:sp>
        <p:nvSpPr>
          <p:cNvPr id="36" name="四角形: 角を丸くする 35">
            <a:extLst>
              <a:ext uri="{FF2B5EF4-FFF2-40B4-BE49-F238E27FC236}">
                <a16:creationId xmlns:a16="http://schemas.microsoft.com/office/drawing/2014/main" id="{2D813EA7-69B5-4E70-BE9B-B2AA7C6DB353}"/>
              </a:ext>
            </a:extLst>
          </p:cNvPr>
          <p:cNvSpPr/>
          <p:nvPr/>
        </p:nvSpPr>
        <p:spPr>
          <a:xfrm>
            <a:off x="9568274" y="1854905"/>
            <a:ext cx="896389" cy="27974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chemeClr val="bg2"/>
                </a:solidFill>
              </a:rPr>
              <a:t>新組織の立ち上げ</a:t>
            </a:r>
            <a:endParaRPr kumimoji="1" lang="ja-JP" altLang="en-US" sz="1400" b="1">
              <a:solidFill>
                <a:schemeClr val="bg2"/>
              </a:solidFill>
            </a:endParaRPr>
          </a:p>
        </p:txBody>
      </p:sp>
      <p:sp>
        <p:nvSpPr>
          <p:cNvPr id="48" name="正方形/長方形 3">
            <a:extLst>
              <a:ext uri="{FF2B5EF4-FFF2-40B4-BE49-F238E27FC236}">
                <a16:creationId xmlns:a16="http://schemas.microsoft.com/office/drawing/2014/main" id="{06F80787-9289-481B-B193-F430D5BB21CA}"/>
              </a:ext>
            </a:extLst>
          </p:cNvPr>
          <p:cNvSpPr>
            <a:spLocks noChangeArrowheads="1"/>
          </p:cNvSpPr>
          <p:nvPr/>
        </p:nvSpPr>
        <p:spPr bwMode="auto">
          <a:xfrm>
            <a:off x="1747885" y="5686988"/>
            <a:ext cx="9236467" cy="707886"/>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defRPr/>
            </a:pPr>
            <a:r>
              <a:rPr kumimoji="0" lang="ja-JP" altLang="en-US" sz="20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貴社経営アジェンダに関連の深い領域や、検討可能性の高い領域を視野に、</a:t>
            </a:r>
            <a:endParaRPr kumimoji="0" lang="en-US" altLang="ja-JP" sz="20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a:p>
            <a:pPr algn="ctr">
              <a:spcBef>
                <a:spcPct val="0"/>
              </a:spcBef>
              <a:buNone/>
              <a:defRPr/>
            </a:pPr>
            <a:r>
              <a:rPr kumimoji="0" lang="ja-JP" altLang="en-US" sz="20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短期、中長期の観点での課題解決の道筋をお示しいたします。</a:t>
            </a:r>
            <a:endParaRPr kumimoji="0" lang="en-US" altLang="ja-JP" sz="2000" b="1"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p:txBody>
      </p:sp>
      <p:sp>
        <p:nvSpPr>
          <p:cNvPr id="2" name="フッター プレースホルダー 1">
            <a:extLst>
              <a:ext uri="{FF2B5EF4-FFF2-40B4-BE49-F238E27FC236}">
                <a16:creationId xmlns:a16="http://schemas.microsoft.com/office/drawing/2014/main" id="{13D3EA45-D2AC-509E-195C-6A7B8B8D2D15}"/>
              </a:ext>
            </a:extLst>
          </p:cNvPr>
          <p:cNvSpPr>
            <a:spLocks noGrp="1"/>
          </p:cNvSpPr>
          <p:nvPr>
            <p:ph type="ftr" idx="11"/>
          </p:nvPr>
        </p:nvSpPr>
        <p:spPr/>
        <p:txBody>
          <a:bodyPr/>
          <a:lstStyle/>
          <a:p>
            <a:r>
              <a:rPr lang="en-US" altLang="ja-JP"/>
              <a:t>Copyright©️ 2023 HRD, Inc. All Rights Reserved. Strictly Confidential.</a:t>
            </a:r>
            <a:endParaRPr lang="ja-JP" altLang="ja-JP"/>
          </a:p>
        </p:txBody>
      </p:sp>
    </p:spTree>
    <p:extLst>
      <p:ext uri="{BB962C8B-B14F-4D97-AF65-F5344CB8AC3E}">
        <p14:creationId xmlns:p14="http://schemas.microsoft.com/office/powerpoint/2010/main" val="305447974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EAFF062-C323-4E4C-8443-A6566516F632}"/>
              </a:ext>
            </a:extLst>
          </p:cNvPr>
          <p:cNvSpPr/>
          <p:nvPr/>
        </p:nvSpPr>
        <p:spPr>
          <a:xfrm>
            <a:off x="0" y="1752600"/>
            <a:ext cx="12192000" cy="266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1555" name="タイトル 3">
            <a:extLst>
              <a:ext uri="{FF2B5EF4-FFF2-40B4-BE49-F238E27FC236}">
                <a16:creationId xmlns:a16="http://schemas.microsoft.com/office/drawing/2014/main" id="{B4BD719E-F4F7-45E9-880F-E219F305919B}"/>
              </a:ext>
            </a:extLst>
          </p:cNvPr>
          <p:cNvSpPr>
            <a:spLocks noGrp="1"/>
          </p:cNvSpPr>
          <p:nvPr>
            <p:ph type="ctrTitle" idx="4294967295"/>
          </p:nvPr>
        </p:nvSpPr>
        <p:spPr>
          <a:xfrm>
            <a:off x="0" y="2351087"/>
            <a:ext cx="12192000" cy="1470025"/>
          </a:xfrm>
        </p:spPr>
        <p:txBody>
          <a:bodyPr/>
          <a:lstStyle/>
          <a:p>
            <a:r>
              <a:rPr kumimoji="1" lang="ja-JP" altLang="en-US" sz="4000" b="1">
                <a:latin typeface="ＭＳ Ｐゴシック" panose="020B0600070205080204" pitchFamily="50" charset="-128"/>
              </a:rPr>
              <a:t>サクセッションプランニング</a:t>
            </a:r>
          </a:p>
        </p:txBody>
      </p:sp>
      <p:sp>
        <p:nvSpPr>
          <p:cNvPr id="2" name="スライド番号プレースホルダー 1">
            <a:extLst>
              <a:ext uri="{FF2B5EF4-FFF2-40B4-BE49-F238E27FC236}">
                <a16:creationId xmlns:a16="http://schemas.microsoft.com/office/drawing/2014/main" id="{D1B19D98-DF2C-405E-AFED-EDCCA99DA71D}"/>
              </a:ext>
            </a:extLst>
          </p:cNvPr>
          <p:cNvSpPr>
            <a:spLocks noGrp="1"/>
          </p:cNvSpPr>
          <p:nvPr>
            <p:ph type="sldNum" sz="quarter" idx="13"/>
          </p:nvPr>
        </p:nvSpPr>
        <p:spPr>
          <a:xfrm>
            <a:off x="8737600" y="6356350"/>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BEF75-FF43-4DF7-B655-4DC0BB50B88E}" type="slidenum">
              <a:rPr kumimoji="0" lang="en-US" altLang="ja-JP" sz="14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ja-JP" sz="14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
        <p:nvSpPr>
          <p:cNvPr id="3" name="フッター プレースホルダー 2">
            <a:extLst>
              <a:ext uri="{FF2B5EF4-FFF2-40B4-BE49-F238E27FC236}">
                <a16:creationId xmlns:a16="http://schemas.microsoft.com/office/drawing/2014/main" id="{C2E7F96F-4520-2EC8-5646-C567EBA14123}"/>
              </a:ext>
            </a:extLst>
          </p:cNvPr>
          <p:cNvSpPr>
            <a:spLocks noGrp="1"/>
          </p:cNvSpPr>
          <p:nvPr>
            <p:ph type="ftr" sz="quarter" idx="11"/>
          </p:nvPr>
        </p:nvSpPr>
        <p:spPr>
          <a:xfrm>
            <a:off x="4165600" y="6356350"/>
            <a:ext cx="3860800" cy="365125"/>
          </a:xfrm>
        </p:spPr>
        <p:txBody>
          <a:bodyPr/>
          <a:lstStyle/>
          <a:p>
            <a:pPr>
              <a:defRPr/>
            </a:pPr>
            <a:r>
              <a:rPr lang="en-US" dirty="0"/>
              <a:t>Copyright©️ 2023 HRD, Inc. All Rights Reserved. </a:t>
            </a:r>
          </a:p>
          <a:p>
            <a:pPr>
              <a:defRPr/>
            </a:pPr>
            <a:r>
              <a:rPr lang="en-US" dirty="0"/>
              <a:t>Strictly Confidential.</a:t>
            </a:r>
          </a:p>
        </p:txBody>
      </p:sp>
    </p:spTree>
    <p:extLst>
      <p:ext uri="{BB962C8B-B14F-4D97-AF65-F5344CB8AC3E}">
        <p14:creationId xmlns:p14="http://schemas.microsoft.com/office/powerpoint/2010/main" val="2235822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7E5722F2-B2A6-4414-868E-881BC8BC9330}"/>
              </a:ext>
            </a:extLst>
          </p:cNvPr>
          <p:cNvPicPr>
            <a:picLocks noChangeAspect="1"/>
          </p:cNvPicPr>
          <p:nvPr/>
        </p:nvPicPr>
        <p:blipFill>
          <a:blip r:embed="rId3"/>
          <a:stretch>
            <a:fillRect/>
          </a:stretch>
        </p:blipFill>
        <p:spPr>
          <a:xfrm>
            <a:off x="0" y="1816140"/>
            <a:ext cx="12192000" cy="5041860"/>
          </a:xfrm>
          <a:prstGeom prst="rect">
            <a:avLst/>
          </a:prstGeom>
        </p:spPr>
      </p:pic>
      <p:sp>
        <p:nvSpPr>
          <p:cNvPr id="2" name="スライド番号プレースホルダー 1">
            <a:extLst>
              <a:ext uri="{FF2B5EF4-FFF2-40B4-BE49-F238E27FC236}">
                <a16:creationId xmlns:a16="http://schemas.microsoft.com/office/drawing/2014/main" id="{1E3AE0F5-F48E-40E8-B43C-812B61648CD1}"/>
              </a:ext>
            </a:extLst>
          </p:cNvPr>
          <p:cNvSpPr>
            <a:spLocks noGrp="1"/>
          </p:cNvSpPr>
          <p:nvPr>
            <p:ph type="sldNum" idx="12"/>
          </p:nvPr>
        </p:nvSpPr>
        <p:spPr>
          <a:noFill/>
        </p:spPr>
        <p:txBody>
          <a:bodyPr/>
          <a:lstStyle/>
          <a:p>
            <a:fld id="{EDF4CB79-562A-46E1-8054-4C9F45C94D3A}" type="slidenum">
              <a:rPr lang="en-US" altLang="ja-JP" smtClean="0"/>
              <a:pPr/>
              <a:t>7</a:t>
            </a:fld>
            <a:endParaRPr lang="en-US" altLang="ja-JP"/>
          </a:p>
        </p:txBody>
      </p:sp>
      <p:sp>
        <p:nvSpPr>
          <p:cNvPr id="3" name="テキスト ボックス 25">
            <a:extLst>
              <a:ext uri="{FF2B5EF4-FFF2-40B4-BE49-F238E27FC236}">
                <a16:creationId xmlns:a16="http://schemas.microsoft.com/office/drawing/2014/main" id="{EF1ADB20-AAC5-4708-95F8-7C4549111BEC}"/>
              </a:ext>
            </a:extLst>
          </p:cNvPr>
          <p:cNvSpPr txBox="1">
            <a:spLocks noChangeArrowheads="1"/>
          </p:cNvSpPr>
          <p:nvPr/>
        </p:nvSpPr>
        <p:spPr bwMode="auto">
          <a:xfrm>
            <a:off x="368590" y="93027"/>
            <a:ext cx="997556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57175" marR="0" lvl="0" indent="-257175" algn="l" defTabSz="685800" rtl="0" eaLnBrk="1" fontAlgn="base" latinLnBrk="0" hangingPunct="1">
              <a:lnSpc>
                <a:spcPct val="100000"/>
              </a:lnSpc>
              <a:spcBef>
                <a:spcPts val="900"/>
              </a:spcBef>
              <a:spcAft>
                <a:spcPct val="0"/>
              </a:spcAft>
              <a:buClrTx/>
              <a:buSzTx/>
              <a:buFont typeface="Wingdings" panose="05000000000000000000" pitchFamily="2" charset="2"/>
              <a:buChar char="n"/>
              <a:tabLst/>
              <a:defRPr/>
            </a:pPr>
            <a:r>
              <a:rPr kumimoji="1" lang="ja-JP" altLang="en-US" sz="28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サクセッションプランニング（</a:t>
            </a:r>
            <a:r>
              <a:rPr kumimoji="1" lang="en-US" altLang="ja-JP" sz="28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SP</a:t>
            </a:r>
            <a:r>
              <a:rPr kumimoji="1" lang="ja-JP" altLang="en-US" sz="28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a:t>
            </a:r>
            <a:r>
              <a:rPr lang="ja-JP" altLang="en-US" sz="2800" b="1" u="sng"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における企業のニーズ</a:t>
            </a:r>
            <a:endParaRPr kumimoji="1" lang="en-US" altLang="ja-JP" sz="28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7" name="テキスト プレースホルダー 4">
            <a:extLst>
              <a:ext uri="{FF2B5EF4-FFF2-40B4-BE49-F238E27FC236}">
                <a16:creationId xmlns:a16="http://schemas.microsoft.com/office/drawing/2014/main" id="{351C70E6-D32C-4887-9F44-6CC830ABF73F}"/>
              </a:ext>
            </a:extLst>
          </p:cNvPr>
          <p:cNvSpPr txBox="1">
            <a:spLocks/>
          </p:cNvSpPr>
          <p:nvPr/>
        </p:nvSpPr>
        <p:spPr>
          <a:xfrm>
            <a:off x="431117" y="670052"/>
            <a:ext cx="11329766" cy="1090235"/>
          </a:xfrm>
          <a:prstGeom prst="rect">
            <a:avLst/>
          </a:prstGeom>
          <a:noFill/>
          <a:ln>
            <a:noFill/>
          </a:ln>
          <a:effectLst/>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2000" kern="1200">
                <a:solidFill>
                  <a:srgbClr val="4D4D4D"/>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0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近年、経営課題の一つとして重要視されて</a:t>
            </a:r>
            <a:r>
              <a:rPr lang="ja-JP" altLang="en-US" dirty="0">
                <a:latin typeface="ＭＳ Ｐゴシック" panose="020B0600070205080204" pitchFamily="50" charset="-128"/>
                <a:ea typeface="ＭＳ Ｐゴシック" panose="020B0600070205080204" pitchFamily="50" charset="-128"/>
              </a:rPr>
              <a:t>いる</a:t>
            </a:r>
            <a:r>
              <a:rPr lang="en-US" altLang="ja-JP" dirty="0">
                <a:latin typeface="ＭＳ Ｐゴシック" panose="020B0600070205080204" pitchFamily="50" charset="-128"/>
                <a:ea typeface="ＭＳ Ｐゴシック" panose="020B0600070205080204" pitchFamily="50" charset="-128"/>
              </a:rPr>
              <a:t>SP</a:t>
            </a:r>
            <a:r>
              <a:rPr lang="ja-JP" altLang="en-US" dirty="0">
                <a:latin typeface="ＭＳ Ｐゴシック" panose="020B0600070205080204" pitchFamily="50" charset="-128"/>
                <a:ea typeface="ＭＳ Ｐゴシック" panose="020B0600070205080204" pitchFamily="50" charset="-128"/>
              </a:rPr>
              <a:t>ですが</a:t>
            </a:r>
            <a:r>
              <a:rPr kumimoji="1" lang="ja-JP" altLang="en-US" sz="20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、変革の時代だからこそ、次の世代を担う経営人材の選定プロセスの客観性を</a:t>
            </a:r>
            <a:r>
              <a:rPr lang="ja-JP" altLang="en-US" dirty="0">
                <a:latin typeface="ＭＳ Ｐゴシック" panose="020B0600070205080204" pitchFamily="50" charset="-128"/>
                <a:ea typeface="ＭＳ Ｐゴシック" panose="020B0600070205080204" pitchFamily="50" charset="-128"/>
              </a:rPr>
              <a:t>担保したいというお声が挙がっています</a:t>
            </a:r>
            <a:r>
              <a:rPr kumimoji="1" lang="ja-JP" altLang="en-US" sz="20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20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 name="正方形/長方形 10">
            <a:extLst>
              <a:ext uri="{FF2B5EF4-FFF2-40B4-BE49-F238E27FC236}">
                <a16:creationId xmlns:a16="http://schemas.microsoft.com/office/drawing/2014/main" id="{2DBD17D3-8488-4392-8ED4-D54A8D64DB80}"/>
              </a:ext>
            </a:extLst>
          </p:cNvPr>
          <p:cNvSpPr/>
          <p:nvPr/>
        </p:nvSpPr>
        <p:spPr>
          <a:xfrm>
            <a:off x="795291" y="1990537"/>
            <a:ext cx="1499624" cy="4679925"/>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kern="0">
                <a:solidFill>
                  <a:prstClr val="white"/>
                </a:solidFill>
                <a:latin typeface="ＭＳ Ｐゴシック" panose="020B0600070205080204" pitchFamily="50" charset="-128"/>
                <a:ea typeface="ＭＳ Ｐゴシック" panose="020B0600070205080204" pitchFamily="50" charset="-128"/>
              </a:rPr>
              <a:t>代表的な</a:t>
            </a:r>
            <a:endParaRPr kumimoji="0" lang="en-US" altLang="ja-JP" sz="2000" b="1" kern="0">
              <a:solidFill>
                <a:prstClr val="white"/>
              </a:solidFill>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課題背景</a:t>
            </a:r>
          </a:p>
        </p:txBody>
      </p:sp>
      <p:grpSp>
        <p:nvGrpSpPr>
          <p:cNvPr id="6" name="グループ化 5">
            <a:extLst>
              <a:ext uri="{FF2B5EF4-FFF2-40B4-BE49-F238E27FC236}">
                <a16:creationId xmlns:a16="http://schemas.microsoft.com/office/drawing/2014/main" id="{77CB5527-E0F3-4408-8D77-900747910451}"/>
              </a:ext>
            </a:extLst>
          </p:cNvPr>
          <p:cNvGrpSpPr/>
          <p:nvPr/>
        </p:nvGrpSpPr>
        <p:grpSpPr>
          <a:xfrm>
            <a:off x="2623598" y="5525106"/>
            <a:ext cx="8262705" cy="1152154"/>
            <a:chOff x="2623598" y="5525106"/>
            <a:chExt cx="8262705" cy="1152154"/>
          </a:xfrm>
        </p:grpSpPr>
        <p:sp>
          <p:nvSpPr>
            <p:cNvPr id="8" name="正方形/長方形 7">
              <a:extLst>
                <a:ext uri="{FF2B5EF4-FFF2-40B4-BE49-F238E27FC236}">
                  <a16:creationId xmlns:a16="http://schemas.microsoft.com/office/drawing/2014/main" id="{51E95E46-0CEA-4B26-8F5F-CEADA5C816DD}"/>
                </a:ext>
              </a:extLst>
            </p:cNvPr>
            <p:cNvSpPr/>
            <p:nvPr/>
          </p:nvSpPr>
          <p:spPr>
            <a:xfrm>
              <a:off x="4597058" y="5525132"/>
              <a:ext cx="6289245" cy="1152128"/>
            </a:xfrm>
            <a:prstGeom prst="rect">
              <a:avLst/>
            </a:prstGeom>
            <a:solidFill>
              <a:schemeClr val="bg1">
                <a:alpha val="94000"/>
              </a:schemeClr>
            </a:solidFill>
            <a:ln w="9525" cap="flat" cmpd="sng" algn="ctr">
              <a:solidFill>
                <a:srgbClr val="1F497D">
                  <a:lumMod val="40000"/>
                  <a:lumOff val="60000"/>
                </a:srgbClr>
              </a:solidFill>
              <a:prstDash val="solid"/>
            </a:ln>
            <a:effectLst/>
          </p:spPr>
          <p:txBody>
            <a:bodyPr rtlCol="0" anchor="t"/>
            <a:lstStyle/>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コーポレートガバナンスコードに基づき、客観的基準で役員候補を見極めるプロセスを確立したい</a:t>
              </a:r>
            </a:p>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正方形/長方形 11">
              <a:extLst>
                <a:ext uri="{FF2B5EF4-FFF2-40B4-BE49-F238E27FC236}">
                  <a16:creationId xmlns:a16="http://schemas.microsoft.com/office/drawing/2014/main" id="{F05B531D-6C32-4476-A212-9F541101B430}"/>
                </a:ext>
              </a:extLst>
            </p:cNvPr>
            <p:cNvSpPr/>
            <p:nvPr/>
          </p:nvSpPr>
          <p:spPr>
            <a:xfrm>
              <a:off x="2623598" y="5525106"/>
              <a:ext cx="1973458" cy="1152128"/>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コーポレート</a:t>
              </a:r>
              <a:br>
                <a:rPr kumimoji="0" lang="en-US" altLang="ja-JP"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br>
              <a:r>
                <a:rPr kumimoji="0" lang="ja-JP" altLang="en-US"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ガバナンスコード</a:t>
              </a:r>
              <a:endParaRPr kumimoji="0" lang="en-US" altLang="ja-JP"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kern="0" dirty="0">
                  <a:solidFill>
                    <a:prstClr val="white"/>
                  </a:solidFill>
                  <a:latin typeface="ＭＳ Ｐゴシック" panose="020B0600070205080204" pitchFamily="50" charset="-128"/>
                  <a:ea typeface="ＭＳ Ｐゴシック" panose="020B0600070205080204" pitchFamily="50" charset="-128"/>
                </a:rPr>
                <a:t>への対応</a:t>
              </a:r>
              <a:endParaRPr kumimoji="0" lang="ja-JP" altLang="en-US"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5" name="グループ化 4">
            <a:extLst>
              <a:ext uri="{FF2B5EF4-FFF2-40B4-BE49-F238E27FC236}">
                <a16:creationId xmlns:a16="http://schemas.microsoft.com/office/drawing/2014/main" id="{E1DF27E5-7945-4ECC-B8D6-5C37E1B0248C}"/>
              </a:ext>
            </a:extLst>
          </p:cNvPr>
          <p:cNvGrpSpPr/>
          <p:nvPr/>
        </p:nvGrpSpPr>
        <p:grpSpPr>
          <a:xfrm>
            <a:off x="2623598" y="3761332"/>
            <a:ext cx="8262705" cy="1158131"/>
            <a:chOff x="2623598" y="3761332"/>
            <a:chExt cx="8262705" cy="1158131"/>
          </a:xfrm>
        </p:grpSpPr>
        <p:sp>
          <p:nvSpPr>
            <p:cNvPr id="10" name="正方形/長方形 9">
              <a:extLst>
                <a:ext uri="{FF2B5EF4-FFF2-40B4-BE49-F238E27FC236}">
                  <a16:creationId xmlns:a16="http://schemas.microsoft.com/office/drawing/2014/main" id="{C80E3942-024D-4E62-A9E1-CE0C8D024A0B}"/>
                </a:ext>
              </a:extLst>
            </p:cNvPr>
            <p:cNvSpPr/>
            <p:nvPr/>
          </p:nvSpPr>
          <p:spPr>
            <a:xfrm>
              <a:off x="4597058" y="3761332"/>
              <a:ext cx="6289245" cy="1152128"/>
            </a:xfrm>
            <a:prstGeom prst="rect">
              <a:avLst/>
            </a:prstGeom>
            <a:solidFill>
              <a:schemeClr val="bg1">
                <a:alpha val="94000"/>
              </a:schemeClr>
            </a:solidFill>
            <a:ln w="9525" cap="flat" cmpd="sng" algn="ctr">
              <a:solidFill>
                <a:srgbClr val="1F497D">
                  <a:lumMod val="40000"/>
                  <a:lumOff val="60000"/>
                </a:srgbClr>
              </a:solidFill>
              <a:prstDash val="solid"/>
            </a:ln>
            <a:effectLst/>
          </p:spPr>
          <p:txBody>
            <a:bodyPr rtlCol="0" anchor="t"/>
            <a:lstStyle/>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自社で定義した経営者像定義（コンピテンシーやリーダー要件等）に適した資質のある人材を見抜きたい</a:t>
              </a:r>
              <a:endParaRPr kumimoji="0" lang="en-US" altLang="ja-JP"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正方形/長方形 12">
              <a:extLst>
                <a:ext uri="{FF2B5EF4-FFF2-40B4-BE49-F238E27FC236}">
                  <a16:creationId xmlns:a16="http://schemas.microsoft.com/office/drawing/2014/main" id="{F5D59599-E099-49EF-8651-A149D53DC7DB}"/>
                </a:ext>
              </a:extLst>
            </p:cNvPr>
            <p:cNvSpPr/>
            <p:nvPr/>
          </p:nvSpPr>
          <p:spPr>
            <a:xfrm>
              <a:off x="2623598" y="3767335"/>
              <a:ext cx="1973458" cy="1152128"/>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kern="0" dirty="0">
                  <a:solidFill>
                    <a:prstClr val="white"/>
                  </a:solidFill>
                  <a:latin typeface="ＭＳ Ｐゴシック" panose="020B0600070205080204" pitchFamily="50" charset="-128"/>
                  <a:ea typeface="ＭＳ Ｐゴシック" panose="020B0600070205080204" pitchFamily="50" charset="-128"/>
                </a:rPr>
                <a:t>コンピテンシーとの連動</a:t>
              </a:r>
              <a:endParaRPr kumimoji="0" lang="ja-JP" altLang="en-US"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4" name="グループ化 3">
            <a:extLst>
              <a:ext uri="{FF2B5EF4-FFF2-40B4-BE49-F238E27FC236}">
                <a16:creationId xmlns:a16="http://schemas.microsoft.com/office/drawing/2014/main" id="{E1A2F987-D491-46A6-863B-FBF6EFBEDEA0}"/>
              </a:ext>
            </a:extLst>
          </p:cNvPr>
          <p:cNvGrpSpPr/>
          <p:nvPr/>
        </p:nvGrpSpPr>
        <p:grpSpPr>
          <a:xfrm>
            <a:off x="2604441" y="2006608"/>
            <a:ext cx="8262705" cy="1155128"/>
            <a:chOff x="2604441" y="2006608"/>
            <a:chExt cx="8262705" cy="1155128"/>
          </a:xfrm>
        </p:grpSpPr>
        <p:sp>
          <p:nvSpPr>
            <p:cNvPr id="9" name="正方形/長方形 8">
              <a:extLst>
                <a:ext uri="{FF2B5EF4-FFF2-40B4-BE49-F238E27FC236}">
                  <a16:creationId xmlns:a16="http://schemas.microsoft.com/office/drawing/2014/main" id="{334E7C14-210E-4505-A684-C0AFEB90ADF4}"/>
                </a:ext>
              </a:extLst>
            </p:cNvPr>
            <p:cNvSpPr/>
            <p:nvPr/>
          </p:nvSpPr>
          <p:spPr>
            <a:xfrm>
              <a:off x="4577901" y="2006608"/>
              <a:ext cx="6289245" cy="1152128"/>
            </a:xfrm>
            <a:prstGeom prst="rect">
              <a:avLst/>
            </a:prstGeom>
            <a:solidFill>
              <a:schemeClr val="bg1">
                <a:alpha val="94000"/>
              </a:schemeClr>
            </a:solidFill>
            <a:ln w="9525" cap="flat" cmpd="sng" algn="ctr">
              <a:solidFill>
                <a:srgbClr val="1F497D">
                  <a:lumMod val="40000"/>
                  <a:lumOff val="60000"/>
                </a:srgbClr>
              </a:solidFill>
              <a:prstDash val="solid"/>
            </a:ln>
            <a:effectLst/>
          </p:spPr>
          <p:txBody>
            <a:bodyPr rtlCol="0" anchor="t"/>
            <a:lstStyle/>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kern="0" dirty="0">
                  <a:solidFill>
                    <a:srgbClr val="4D4D4D"/>
                  </a:solidFill>
                  <a:latin typeface="ＭＳ Ｐゴシック" panose="020B0600070205080204" pitchFamily="50" charset="-128"/>
                  <a:ea typeface="ＭＳ Ｐゴシック" panose="020B0600070205080204" pitchFamily="50" charset="-128"/>
                </a:rPr>
                <a:t>中長期視点で事業戦略を検討するうえで、経営戦略を支える組織・人事戦略や経営人材像の検討がますます重要になる</a:t>
              </a:r>
              <a:endParaRPr kumimoji="0" lang="ja-JP" altLang="en-US"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4" name="正方形/長方形 13">
              <a:extLst>
                <a:ext uri="{FF2B5EF4-FFF2-40B4-BE49-F238E27FC236}">
                  <a16:creationId xmlns:a16="http://schemas.microsoft.com/office/drawing/2014/main" id="{25E494EA-C6AD-4AED-AE7F-09486F5476BC}"/>
                </a:ext>
              </a:extLst>
            </p:cNvPr>
            <p:cNvSpPr/>
            <p:nvPr/>
          </p:nvSpPr>
          <p:spPr>
            <a:xfrm>
              <a:off x="2604441" y="2009608"/>
              <a:ext cx="1973458" cy="1152128"/>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kern="0" dirty="0">
                  <a:solidFill>
                    <a:prstClr val="white"/>
                  </a:solidFill>
                  <a:latin typeface="ＭＳ Ｐゴシック" panose="020B0600070205080204" pitchFamily="50" charset="-128"/>
                  <a:ea typeface="ＭＳ Ｐゴシック" panose="020B0600070205080204" pitchFamily="50" charset="-128"/>
                </a:rPr>
                <a:t>事業成長へのチャレンジ</a:t>
              </a:r>
              <a:endParaRPr kumimoji="0" lang="en-US" altLang="ja-JP" sz="2000" b="1" kern="0" dirty="0">
                <a:solidFill>
                  <a:prstClr val="white"/>
                </a:solidFill>
                <a:latin typeface="ＭＳ Ｐゴシック" panose="020B0600070205080204" pitchFamily="50" charset="-128"/>
                <a:ea typeface="ＭＳ Ｐゴシック" panose="020B0600070205080204" pitchFamily="50" charset="-128"/>
              </a:endParaRPr>
            </a:p>
          </p:txBody>
        </p:sp>
      </p:grpSp>
      <p:sp>
        <p:nvSpPr>
          <p:cNvPr id="15" name="フッター プレースホルダー 14">
            <a:extLst>
              <a:ext uri="{FF2B5EF4-FFF2-40B4-BE49-F238E27FC236}">
                <a16:creationId xmlns:a16="http://schemas.microsoft.com/office/drawing/2014/main" id="{0A5B352B-D8F6-1544-C3AA-FD6270CB7B82}"/>
              </a:ext>
            </a:extLst>
          </p:cNvPr>
          <p:cNvSpPr>
            <a:spLocks noGrp="1"/>
          </p:cNvSpPr>
          <p:nvPr>
            <p:ph type="ftr" idx="11"/>
          </p:nvPr>
        </p:nvSpPr>
        <p:spPr/>
        <p:txBody>
          <a:bodyPr/>
          <a:lstStyle/>
          <a:p>
            <a:r>
              <a:rPr lang="en-US" altLang="ja-JP"/>
              <a:t>Copyright©️ 2023 HRD, Inc. All Rights Reserved. Strictly Confidential.</a:t>
            </a:r>
            <a:endParaRPr lang="ja-JP" altLang="ja-JP"/>
          </a:p>
        </p:txBody>
      </p:sp>
    </p:spTree>
    <p:extLst>
      <p:ext uri="{BB962C8B-B14F-4D97-AF65-F5344CB8AC3E}">
        <p14:creationId xmlns:p14="http://schemas.microsoft.com/office/powerpoint/2010/main" val="182294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14FE66CA-BFCC-49B9-85BD-C38881CB6626}"/>
              </a:ext>
            </a:extLst>
          </p:cNvPr>
          <p:cNvSpPr/>
          <p:nvPr/>
        </p:nvSpPr>
        <p:spPr>
          <a:xfrm>
            <a:off x="3607390" y="2063956"/>
            <a:ext cx="4436857" cy="4127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下矢印 177"/>
          <p:cNvSpPr/>
          <p:nvPr/>
        </p:nvSpPr>
        <p:spPr>
          <a:xfrm>
            <a:off x="5586865" y="3653177"/>
            <a:ext cx="614363" cy="459141"/>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kern="0">
              <a:solidFill>
                <a:srgbClr val="FFFFFF"/>
              </a:solidFill>
              <a:latin typeface="Arial"/>
              <a:ea typeface="ＭＳ Ｐゴシック" panose="020B0600070205080204" pitchFamily="50" charset="-128"/>
              <a:sym typeface="Arial"/>
              <a:rtl val="0"/>
            </a:endParaRPr>
          </a:p>
        </p:txBody>
      </p:sp>
      <p:sp>
        <p:nvSpPr>
          <p:cNvPr id="241683" name="テキスト ボックス 5"/>
          <p:cNvSpPr txBox="1">
            <a:spLocks noChangeArrowheads="1"/>
          </p:cNvSpPr>
          <p:nvPr/>
        </p:nvSpPr>
        <p:spPr bwMode="auto">
          <a:xfrm>
            <a:off x="4910572" y="5477919"/>
            <a:ext cx="18912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0" fontAlgn="base" hangingPunct="0">
              <a:spcBef>
                <a:spcPct val="0"/>
              </a:spcBef>
              <a:spcAft>
                <a:spcPct val="0"/>
              </a:spcAft>
              <a:defRPr/>
            </a:pPr>
            <a:r>
              <a:rPr lang="ja-JP" altLang="en-US" sz="1600" b="1">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tl val="0"/>
              </a:rPr>
              <a:t>後継候補人材</a:t>
            </a:r>
            <a:endParaRPr lang="en-US" altLang="ja-JP" sz="1600" b="1">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tl val="0"/>
            </a:endParaRPr>
          </a:p>
          <a:p>
            <a:pPr algn="ctr" eaLnBrk="0" fontAlgn="base" hangingPunct="0">
              <a:spcBef>
                <a:spcPct val="0"/>
              </a:spcBef>
              <a:spcAft>
                <a:spcPct val="0"/>
              </a:spcAft>
              <a:defRPr/>
            </a:pPr>
            <a:r>
              <a:rPr lang="en-US" altLang="ja-JP" sz="1600" b="1">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tl val="0"/>
              </a:rPr>
              <a:t>PXT</a:t>
            </a:r>
            <a:r>
              <a:rPr lang="ja-JP" altLang="en-US" sz="1600" b="1">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tl val="0"/>
              </a:rPr>
              <a:t>実施</a:t>
            </a:r>
          </a:p>
        </p:txBody>
      </p:sp>
      <p:sp>
        <p:nvSpPr>
          <p:cNvPr id="6" name="正方形/長方形 5"/>
          <p:cNvSpPr/>
          <p:nvPr/>
        </p:nvSpPr>
        <p:spPr>
          <a:xfrm>
            <a:off x="0" y="583953"/>
            <a:ext cx="12192000" cy="461665"/>
          </a:xfrm>
          <a:prstGeom prst="rect">
            <a:avLst/>
          </a:prstGeom>
        </p:spPr>
        <p:txBody>
          <a:bodyPr wrap="square">
            <a:spAutoFit/>
          </a:bodyPr>
          <a:lstStyle/>
          <a:p>
            <a:pPr algn="ctr">
              <a:defRPr/>
            </a:pPr>
            <a:r>
              <a:rPr kumimoji="0" lang="ja-JP" altLang="en-US" sz="2400" b="1" kern="0">
                <a:solidFill>
                  <a:srgbClr val="595959"/>
                </a:solidFill>
                <a:latin typeface="Meiryo UI" panose="020B0604030504040204" pitchFamily="50" charset="-128"/>
                <a:ea typeface="Meiryo UI" panose="020B0604030504040204" pitchFamily="50" charset="-128"/>
                <a:cs typeface="Meiryo UI" panose="020B0604030504040204" pitchFamily="50" charset="-128"/>
                <a:sym typeface="Calibri"/>
                <a:rtl val="0"/>
              </a:rPr>
              <a:t>自社にカスタマイズされた経営者像を構築し、候補者の資質の適合度を測定</a:t>
            </a:r>
            <a:endParaRPr kumimoji="0" lang="en-US" altLang="ja-JP" sz="2400" b="1">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sym typeface="Arial"/>
              <a:rtl val="0"/>
            </a:endParaRPr>
          </a:p>
        </p:txBody>
      </p:sp>
      <p:sp>
        <p:nvSpPr>
          <p:cNvPr id="227" name="Shape 451"/>
          <p:cNvSpPr/>
          <p:nvPr/>
        </p:nvSpPr>
        <p:spPr>
          <a:xfrm>
            <a:off x="8702048" y="1970891"/>
            <a:ext cx="3010964" cy="902369"/>
          </a:xfrm>
          <a:prstGeom prst="roundRect">
            <a:avLst>
              <a:gd name="adj" fmla="val 16667"/>
            </a:avLst>
          </a:prstGeom>
          <a:solidFill>
            <a:srgbClr val="00B0F0"/>
          </a:solidFill>
          <a:ln>
            <a:noFill/>
          </a:ln>
        </p:spPr>
        <p:txBody>
          <a:bodyPr lIns="48563" tIns="48563" rIns="48563" bIns="48563"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a:spcAft>
                <a:spcPts val="366"/>
              </a:spcAft>
              <a:defRPr/>
            </a:pPr>
            <a:r>
              <a:rPr kumimoji="0" lang="ja-JP" altLang="en-US" b="1" kern="0">
                <a:solidFill>
                  <a:srgbClr val="FFFFFF"/>
                </a:solidFill>
                <a:latin typeface="Calibri" pitchFamily="34" charset="0"/>
                <a:cs typeface="Arial"/>
                <a:sym typeface="Calibri" pitchFamily="34" charset="0"/>
                <a:rtl val="0"/>
              </a:rPr>
              <a:t>示唆１</a:t>
            </a:r>
            <a:endParaRPr kumimoji="0" lang="en-US" altLang="ja-JP" b="1" kern="0">
              <a:solidFill>
                <a:srgbClr val="FFFFFF"/>
              </a:solidFill>
              <a:latin typeface="Calibri" pitchFamily="34" charset="0"/>
              <a:cs typeface="Arial"/>
              <a:sym typeface="Calibri" pitchFamily="34" charset="0"/>
              <a:rtl val="0"/>
            </a:endParaRPr>
          </a:p>
          <a:p>
            <a:pPr algn="ctr">
              <a:spcAft>
                <a:spcPts val="366"/>
              </a:spcAft>
              <a:defRPr/>
            </a:pPr>
            <a:r>
              <a:rPr kumimoji="0" lang="ja-JP" altLang="en-US" sz="1600" b="1" kern="0">
                <a:solidFill>
                  <a:srgbClr val="FFFFFF"/>
                </a:solidFill>
                <a:latin typeface="Calibri" pitchFamily="34" charset="0"/>
                <a:cs typeface="Arial"/>
                <a:sym typeface="Calibri" pitchFamily="34" charset="0"/>
                <a:rtl val="0"/>
              </a:rPr>
              <a:t>経営者モデルとの</a:t>
            </a:r>
            <a:br>
              <a:rPr kumimoji="0" lang="en-US" altLang="ja-JP" sz="1600" b="1" kern="0">
                <a:solidFill>
                  <a:srgbClr val="FFFFFF"/>
                </a:solidFill>
                <a:latin typeface="Calibri" pitchFamily="34" charset="0"/>
                <a:cs typeface="Arial"/>
                <a:sym typeface="Calibri" pitchFamily="34" charset="0"/>
                <a:rtl val="0"/>
              </a:rPr>
            </a:br>
            <a:r>
              <a:rPr kumimoji="0" lang="ja-JP" altLang="en-US" sz="1600" b="1" kern="0">
                <a:solidFill>
                  <a:srgbClr val="FFFFFF"/>
                </a:solidFill>
                <a:latin typeface="Calibri" pitchFamily="34" charset="0"/>
                <a:cs typeface="Arial"/>
                <a:sym typeface="Calibri" pitchFamily="34" charset="0"/>
                <a:rtl val="0"/>
              </a:rPr>
              <a:t>ジョブマッチランキングを算出</a:t>
            </a:r>
          </a:p>
        </p:txBody>
      </p:sp>
      <p:sp>
        <p:nvSpPr>
          <p:cNvPr id="3" name="二等辺三角形 2">
            <a:extLst>
              <a:ext uri="{FF2B5EF4-FFF2-40B4-BE49-F238E27FC236}">
                <a16:creationId xmlns:a16="http://schemas.microsoft.com/office/drawing/2014/main" id="{62B6226D-2D1B-412F-8995-81F27F3D2240}"/>
              </a:ext>
            </a:extLst>
          </p:cNvPr>
          <p:cNvSpPr/>
          <p:nvPr/>
        </p:nvSpPr>
        <p:spPr>
          <a:xfrm rot="5400000">
            <a:off x="7693925" y="3463153"/>
            <a:ext cx="1352837" cy="366277"/>
          </a:xfrm>
          <a:prstGeom prst="triangle">
            <a:avLst>
              <a:gd name="adj" fmla="val 50000"/>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00" kern="0">
              <a:solidFill>
                <a:srgbClr val="FFFFFF"/>
              </a:solidFill>
              <a:latin typeface="Arial"/>
              <a:ea typeface="ＭＳ Ｐゴシック" panose="020B0600070205080204" pitchFamily="50" charset="-128"/>
              <a:sym typeface="Arial"/>
              <a:rtl val="0"/>
            </a:endParaRPr>
          </a:p>
        </p:txBody>
      </p:sp>
      <p:sp>
        <p:nvSpPr>
          <p:cNvPr id="4" name="スライド番号プレースホルダー 3">
            <a:extLst>
              <a:ext uri="{FF2B5EF4-FFF2-40B4-BE49-F238E27FC236}">
                <a16:creationId xmlns:a16="http://schemas.microsoft.com/office/drawing/2014/main" id="{EE39AA34-3854-4AA9-8688-16499D1E00A7}"/>
              </a:ext>
            </a:extLst>
          </p:cNvPr>
          <p:cNvSpPr>
            <a:spLocks noGrp="1"/>
          </p:cNvSpPr>
          <p:nvPr>
            <p:ph type="sldNum" idx="12"/>
          </p:nvPr>
        </p:nvSpPr>
        <p:spPr/>
        <p:txBody>
          <a:bodyPr/>
          <a:lstStyle/>
          <a:p>
            <a:pPr algn="r">
              <a:buSzPct val="25000"/>
              <a:defRPr/>
            </a:pPr>
            <a:fld id="{00000000-1234-1234-1234-123412341234}" type="slidenum">
              <a:rPr kumimoji="0" lang="en-US" sz="1200" kern="0">
                <a:solidFill>
                  <a:srgbClr val="888888"/>
                </a:solidFill>
                <a:latin typeface="Calibri"/>
                <a:ea typeface="Calibri"/>
                <a:cs typeface="Calibri"/>
                <a:sym typeface="Calibri"/>
                <a:rtl val="0"/>
              </a:rPr>
              <a:pPr algn="r">
                <a:buSzPct val="25000"/>
                <a:defRPr/>
              </a:pPr>
              <a:t>8</a:t>
            </a:fld>
            <a:endParaRPr kumimoji="0" lang="en-US" sz="1200" kern="0">
              <a:solidFill>
                <a:srgbClr val="888888"/>
              </a:solidFill>
              <a:latin typeface="Calibri"/>
              <a:ea typeface="Calibri"/>
              <a:cs typeface="Calibri"/>
              <a:sym typeface="Calibri"/>
              <a:rtl val="0"/>
            </a:endParaRPr>
          </a:p>
        </p:txBody>
      </p:sp>
      <p:pic>
        <p:nvPicPr>
          <p:cNvPr id="202" name="図 3">
            <a:extLst>
              <a:ext uri="{FF2B5EF4-FFF2-40B4-BE49-F238E27FC236}">
                <a16:creationId xmlns:a16="http://schemas.microsoft.com/office/drawing/2014/main" id="{7469EFC0-56FF-4E90-8F5B-DA51B08E65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8358" y="2858771"/>
            <a:ext cx="904244" cy="92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3" name="グループ化 202">
            <a:extLst>
              <a:ext uri="{FF2B5EF4-FFF2-40B4-BE49-F238E27FC236}">
                <a16:creationId xmlns:a16="http://schemas.microsoft.com/office/drawing/2014/main" id="{4F35A443-6AF8-4909-980A-9857743FA32E}"/>
              </a:ext>
            </a:extLst>
          </p:cNvPr>
          <p:cNvGrpSpPr/>
          <p:nvPr/>
        </p:nvGrpSpPr>
        <p:grpSpPr>
          <a:xfrm>
            <a:off x="75216" y="2185210"/>
            <a:ext cx="2388868" cy="2001720"/>
            <a:chOff x="2293937" y="1778000"/>
            <a:chExt cx="4557974" cy="3792535"/>
          </a:xfrm>
        </p:grpSpPr>
        <p:grpSp>
          <p:nvGrpSpPr>
            <p:cNvPr id="204" name="Group 9">
              <a:extLst>
                <a:ext uri="{FF2B5EF4-FFF2-40B4-BE49-F238E27FC236}">
                  <a16:creationId xmlns:a16="http://schemas.microsoft.com/office/drawing/2014/main" id="{DF308817-477A-45EE-9950-FBBDF13D72B9}"/>
                </a:ext>
              </a:extLst>
            </p:cNvPr>
            <p:cNvGrpSpPr>
              <a:grpSpLocks/>
            </p:cNvGrpSpPr>
            <p:nvPr/>
          </p:nvGrpSpPr>
          <p:grpSpPr bwMode="auto">
            <a:xfrm>
              <a:off x="2293937" y="1778000"/>
              <a:ext cx="2381250" cy="2212975"/>
              <a:chOff x="2294268" y="2263819"/>
              <a:chExt cx="2380920" cy="2213284"/>
            </a:xfrm>
          </p:grpSpPr>
          <p:sp>
            <p:nvSpPr>
              <p:cNvPr id="215" name="AutoShape 3">
                <a:extLst>
                  <a:ext uri="{FF2B5EF4-FFF2-40B4-BE49-F238E27FC236}">
                    <a16:creationId xmlns:a16="http://schemas.microsoft.com/office/drawing/2014/main" id="{A60E9D7C-018E-4ABB-9B98-ACB8DB59D196}"/>
                  </a:ext>
                </a:extLst>
              </p:cNvPr>
              <p:cNvSpPr>
                <a:spLocks noChangeAspect="1" noChangeArrowheads="1"/>
              </p:cNvSpPr>
              <p:nvPr/>
            </p:nvSpPr>
            <p:spPr bwMode="auto">
              <a:xfrm>
                <a:off x="2294268" y="2263819"/>
                <a:ext cx="2380920" cy="2213284"/>
              </a:xfrm>
              <a:prstGeom prst="ellipse">
                <a:avLst/>
              </a:prstGeom>
              <a:solidFill>
                <a:srgbClr val="A5D2DB"/>
              </a:solidFill>
              <a:ln w="38100">
                <a:solidFill>
                  <a:schemeClr val="bg1">
                    <a:lumMod val="65000"/>
                  </a:schemeClr>
                </a:solidFill>
                <a:round/>
                <a:headEnd/>
                <a:tailEnd/>
              </a:ln>
              <a:effectLst>
                <a:outerShdw dist="107763" sx="999" sy="999" algn="ctr" rotWithShape="0">
                  <a:srgbClr val="808080"/>
                </a:outerShdw>
              </a:effectLst>
            </p:spPr>
            <p:txBody>
              <a:bodyPr wrap="none" anchor="ct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spcBef>
                    <a:spcPct val="0"/>
                  </a:spcBef>
                  <a:buFontTx/>
                  <a:buNone/>
                  <a:defRPr/>
                </a:pPr>
                <a:endParaRPr lang="en-US" altLang="ja-JP" sz="1400">
                  <a:solidFill>
                    <a:schemeClr val="bg1">
                      <a:lumMod val="50000"/>
                    </a:schemeClr>
                  </a:solidFill>
                  <a:ea typeface="ＭＳ Ｐゴシック" panose="020B0600070205080204" pitchFamily="50" charset="-128"/>
                </a:endParaRPr>
              </a:p>
            </p:txBody>
          </p:sp>
          <p:sp>
            <p:nvSpPr>
              <p:cNvPr id="216" name="Text Box 6">
                <a:extLst>
                  <a:ext uri="{FF2B5EF4-FFF2-40B4-BE49-F238E27FC236}">
                    <a16:creationId xmlns:a16="http://schemas.microsoft.com/office/drawing/2014/main" id="{12C33673-DB7C-4195-A764-B3D92B9B5F27}"/>
                  </a:ext>
                </a:extLst>
              </p:cNvPr>
              <p:cNvSpPr txBox="1">
                <a:spLocks noChangeArrowheads="1"/>
              </p:cNvSpPr>
              <p:nvPr/>
            </p:nvSpPr>
            <p:spPr bwMode="auto">
              <a:xfrm>
                <a:off x="2438711" y="2743311"/>
                <a:ext cx="1904736" cy="99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spAutoFit/>
              </a:bodyPr>
              <a:lstStyle>
                <a:lvl1pPr defTabSz="820738">
                  <a:spcBef>
                    <a:spcPct val="20000"/>
                  </a:spcBef>
                  <a:buChar char="•"/>
                  <a:defRPr sz="2500">
                    <a:solidFill>
                      <a:srgbClr val="1F474F"/>
                    </a:solidFill>
                    <a:latin typeface="Arial" panose="020B0604020202020204" pitchFamily="34" charset="0"/>
                  </a:defRPr>
                </a:lvl1pPr>
                <a:lvl2pPr marL="742950" indent="-285750" defTabSz="820738">
                  <a:spcBef>
                    <a:spcPct val="20000"/>
                  </a:spcBef>
                  <a:buChar char="–"/>
                  <a:defRPr sz="2200">
                    <a:solidFill>
                      <a:srgbClr val="1F474F"/>
                    </a:solidFill>
                    <a:latin typeface="Arial" panose="020B0604020202020204" pitchFamily="34" charset="0"/>
                  </a:defRPr>
                </a:lvl2pPr>
                <a:lvl3pPr marL="1143000" indent="-228600" defTabSz="820738">
                  <a:spcBef>
                    <a:spcPct val="20000"/>
                  </a:spcBef>
                  <a:buChar char="•"/>
                  <a:defRPr sz="2200">
                    <a:solidFill>
                      <a:srgbClr val="1F474F"/>
                    </a:solidFill>
                    <a:latin typeface="Arial" panose="020B0604020202020204" pitchFamily="34" charset="0"/>
                  </a:defRPr>
                </a:lvl3pPr>
                <a:lvl4pPr marL="1600200" indent="-228600" defTabSz="820738">
                  <a:spcBef>
                    <a:spcPct val="20000"/>
                  </a:spcBef>
                  <a:buChar char="–"/>
                  <a:defRPr sz="1900">
                    <a:solidFill>
                      <a:srgbClr val="1F474F"/>
                    </a:solidFill>
                    <a:latin typeface="Arial" panose="020B0604020202020204" pitchFamily="34" charset="0"/>
                  </a:defRPr>
                </a:lvl4pPr>
                <a:lvl5pPr marL="2057400" indent="-228600" defTabSz="820738">
                  <a:spcBef>
                    <a:spcPct val="20000"/>
                  </a:spcBef>
                  <a:buChar char="»"/>
                  <a:defRPr sz="1600">
                    <a:solidFill>
                      <a:srgbClr val="1F474F"/>
                    </a:solidFill>
                    <a:latin typeface="Arial" panose="020B0604020202020204" pitchFamily="34" charset="0"/>
                  </a:defRPr>
                </a:lvl5pPr>
                <a:lvl6pPr marL="25146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lnSpc>
                    <a:spcPct val="90000"/>
                  </a:lnSpc>
                  <a:spcBef>
                    <a:spcPct val="50000"/>
                  </a:spcBef>
                  <a:buFontTx/>
                  <a:buNone/>
                  <a:defRPr/>
                </a:pPr>
                <a:r>
                  <a:rPr lang="ja-JP" altLang="en-US" sz="1600" b="1" u="sng">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1600" b="1" u="sng">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スキルの適合</a:t>
                </a:r>
              </a:p>
            </p:txBody>
          </p:sp>
        </p:grpSp>
        <p:grpSp>
          <p:nvGrpSpPr>
            <p:cNvPr id="207" name="Group 10">
              <a:extLst>
                <a:ext uri="{FF2B5EF4-FFF2-40B4-BE49-F238E27FC236}">
                  <a16:creationId xmlns:a16="http://schemas.microsoft.com/office/drawing/2014/main" id="{5D2AF7B4-9AA3-4214-80AD-CFA5B9E8741D}"/>
                </a:ext>
              </a:extLst>
            </p:cNvPr>
            <p:cNvGrpSpPr>
              <a:grpSpLocks/>
            </p:cNvGrpSpPr>
            <p:nvPr/>
          </p:nvGrpSpPr>
          <p:grpSpPr bwMode="auto">
            <a:xfrm>
              <a:off x="4184911" y="1847850"/>
              <a:ext cx="2667000" cy="2212975"/>
              <a:chOff x="4185706" y="2279052"/>
              <a:chExt cx="2666702" cy="2211986"/>
            </a:xfrm>
          </p:grpSpPr>
          <p:sp>
            <p:nvSpPr>
              <p:cNvPr id="211" name="AutoShape 4">
                <a:extLst>
                  <a:ext uri="{FF2B5EF4-FFF2-40B4-BE49-F238E27FC236}">
                    <a16:creationId xmlns:a16="http://schemas.microsoft.com/office/drawing/2014/main" id="{5BD70F66-2E56-4A92-8B5C-62FB201F2158}"/>
                  </a:ext>
                </a:extLst>
              </p:cNvPr>
              <p:cNvSpPr>
                <a:spLocks noChangeAspect="1" noChangeArrowheads="1"/>
              </p:cNvSpPr>
              <p:nvPr/>
            </p:nvSpPr>
            <p:spPr bwMode="auto">
              <a:xfrm>
                <a:off x="4341003" y="2279052"/>
                <a:ext cx="2354000" cy="2211986"/>
              </a:xfrm>
              <a:prstGeom prst="ellipse">
                <a:avLst/>
              </a:prstGeom>
              <a:solidFill>
                <a:srgbClr val="A5D2DB"/>
              </a:solidFill>
              <a:ln w="38100">
                <a:solidFill>
                  <a:schemeClr val="bg1">
                    <a:lumMod val="65000"/>
                  </a:schemeClr>
                </a:solidFill>
                <a:round/>
                <a:headEnd/>
                <a:tailEnd/>
              </a:ln>
              <a:effectLst>
                <a:outerShdw dist="107763" sx="999" sy="999" algn="ctr" rotWithShape="0">
                  <a:srgbClr val="808080"/>
                </a:outerShdw>
              </a:effectLst>
            </p:spPr>
            <p:txBody>
              <a:bodyPr wrap="none" anchor="ct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spcBef>
                    <a:spcPct val="0"/>
                  </a:spcBef>
                  <a:buFontTx/>
                  <a:buNone/>
                  <a:defRPr/>
                </a:pPr>
                <a:endParaRPr lang="en-US" altLang="ja-JP" sz="1400">
                  <a:solidFill>
                    <a:schemeClr val="bg1">
                      <a:lumMod val="50000"/>
                    </a:schemeClr>
                  </a:solidFill>
                  <a:ea typeface="ＭＳ Ｐゴシック" panose="020B0600070205080204" pitchFamily="50" charset="-128"/>
                </a:endParaRPr>
              </a:p>
            </p:txBody>
          </p:sp>
          <p:sp>
            <p:nvSpPr>
              <p:cNvPr id="213" name="Text Box 7">
                <a:extLst>
                  <a:ext uri="{FF2B5EF4-FFF2-40B4-BE49-F238E27FC236}">
                    <a16:creationId xmlns:a16="http://schemas.microsoft.com/office/drawing/2014/main" id="{A8D30240-E1CE-4B60-B7A6-CAF914194C00}"/>
                  </a:ext>
                </a:extLst>
              </p:cNvPr>
              <p:cNvSpPr txBox="1">
                <a:spLocks noChangeArrowheads="1"/>
              </p:cNvSpPr>
              <p:nvPr/>
            </p:nvSpPr>
            <p:spPr bwMode="auto">
              <a:xfrm>
                <a:off x="4185706" y="3012303"/>
                <a:ext cx="2666702" cy="79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spAutoFit/>
              </a:bodyPr>
              <a:lstStyle>
                <a:lvl1pPr defTabSz="820738">
                  <a:spcBef>
                    <a:spcPct val="20000"/>
                  </a:spcBef>
                  <a:buChar char="•"/>
                  <a:defRPr sz="2500">
                    <a:solidFill>
                      <a:srgbClr val="1F474F"/>
                    </a:solidFill>
                    <a:latin typeface="Arial" panose="020B0604020202020204" pitchFamily="34" charset="0"/>
                  </a:defRPr>
                </a:lvl1pPr>
                <a:lvl2pPr marL="742950" indent="-285750" defTabSz="820738">
                  <a:spcBef>
                    <a:spcPct val="20000"/>
                  </a:spcBef>
                  <a:buChar char="–"/>
                  <a:defRPr sz="2200">
                    <a:solidFill>
                      <a:srgbClr val="1F474F"/>
                    </a:solidFill>
                    <a:latin typeface="Arial" panose="020B0604020202020204" pitchFamily="34" charset="0"/>
                  </a:defRPr>
                </a:lvl2pPr>
                <a:lvl3pPr marL="1143000" indent="-228600" defTabSz="820738">
                  <a:spcBef>
                    <a:spcPct val="20000"/>
                  </a:spcBef>
                  <a:buChar char="•"/>
                  <a:defRPr sz="2200">
                    <a:solidFill>
                      <a:srgbClr val="1F474F"/>
                    </a:solidFill>
                    <a:latin typeface="Arial" panose="020B0604020202020204" pitchFamily="34" charset="0"/>
                  </a:defRPr>
                </a:lvl3pPr>
                <a:lvl4pPr marL="1600200" indent="-228600" defTabSz="820738">
                  <a:spcBef>
                    <a:spcPct val="20000"/>
                  </a:spcBef>
                  <a:buChar char="–"/>
                  <a:defRPr sz="1900">
                    <a:solidFill>
                      <a:srgbClr val="1F474F"/>
                    </a:solidFill>
                    <a:latin typeface="Arial" panose="020B0604020202020204" pitchFamily="34" charset="0"/>
                  </a:defRPr>
                </a:lvl4pPr>
                <a:lvl5pPr marL="2057400" indent="-228600" defTabSz="820738">
                  <a:spcBef>
                    <a:spcPct val="20000"/>
                  </a:spcBef>
                  <a:buChar char="»"/>
                  <a:defRPr sz="1600">
                    <a:solidFill>
                      <a:srgbClr val="1F474F"/>
                    </a:solidFill>
                    <a:latin typeface="Arial" panose="020B0604020202020204" pitchFamily="34" charset="0"/>
                  </a:defRPr>
                </a:lvl5pPr>
                <a:lvl6pPr marL="25146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lnSpc>
                    <a:spcPct val="40000"/>
                  </a:lnSpc>
                  <a:spcBef>
                    <a:spcPct val="50000"/>
                  </a:spcBef>
                  <a:buFontTx/>
                  <a:buNone/>
                  <a:defRPr/>
                </a:pPr>
                <a:r>
                  <a:rPr lang="en-US" altLang="ja-JP" sz="1600" b="1" u="sng">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u="sng">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組織文化　　　　　　　　　</a:t>
                </a:r>
                <a:endParaRPr lang="en-US" altLang="ja-JP" sz="1600" b="1" u="sng">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40000"/>
                  </a:lnSpc>
                  <a:spcBef>
                    <a:spcPct val="50000"/>
                  </a:spcBef>
                  <a:buFontTx/>
                  <a:buNone/>
                  <a:defRPr/>
                </a:pPr>
                <a:r>
                  <a:rPr lang="ja-JP" altLang="en-US" sz="1600" b="1" u="sng">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との適合</a:t>
                </a:r>
              </a:p>
            </p:txBody>
          </p:sp>
        </p:grpSp>
        <p:grpSp>
          <p:nvGrpSpPr>
            <p:cNvPr id="208" name="Group 4">
              <a:extLst>
                <a:ext uri="{FF2B5EF4-FFF2-40B4-BE49-F238E27FC236}">
                  <a16:creationId xmlns:a16="http://schemas.microsoft.com/office/drawing/2014/main" id="{132BEAFC-A85F-4BE6-A478-765E4C4F801E}"/>
                </a:ext>
              </a:extLst>
            </p:cNvPr>
            <p:cNvGrpSpPr>
              <a:grpSpLocks/>
            </p:cNvGrpSpPr>
            <p:nvPr/>
          </p:nvGrpSpPr>
          <p:grpSpPr bwMode="auto">
            <a:xfrm>
              <a:off x="3270250" y="3357561"/>
              <a:ext cx="2381250" cy="2212974"/>
              <a:chOff x="3270654" y="3846689"/>
              <a:chExt cx="2381466" cy="2213258"/>
            </a:xfrm>
          </p:grpSpPr>
          <p:sp>
            <p:nvSpPr>
              <p:cNvPr id="209" name="AutoShape 5">
                <a:extLst>
                  <a:ext uri="{FF2B5EF4-FFF2-40B4-BE49-F238E27FC236}">
                    <a16:creationId xmlns:a16="http://schemas.microsoft.com/office/drawing/2014/main" id="{E1B84BB9-4401-4A3E-ACE0-B2F6294E3EFF}"/>
                  </a:ext>
                </a:extLst>
              </p:cNvPr>
              <p:cNvSpPr>
                <a:spLocks noChangeAspect="1" noChangeArrowheads="1"/>
              </p:cNvSpPr>
              <p:nvPr/>
            </p:nvSpPr>
            <p:spPr bwMode="auto">
              <a:xfrm>
                <a:off x="3270654" y="3846689"/>
                <a:ext cx="2381466" cy="2213258"/>
              </a:xfrm>
              <a:prstGeom prst="ellipse">
                <a:avLst/>
              </a:prstGeom>
              <a:solidFill>
                <a:srgbClr val="1F474F"/>
              </a:solidFill>
              <a:ln w="38100">
                <a:solidFill>
                  <a:srgbClr val="000000"/>
                </a:solidFill>
                <a:round/>
                <a:headEnd/>
                <a:tailEnd/>
              </a:ln>
              <a:effectLst>
                <a:outerShdw dist="107763" sx="999" sy="999" algn="ctr" rotWithShape="0">
                  <a:srgbClr val="808080"/>
                </a:outerShdw>
              </a:effectLst>
            </p:spPr>
            <p:txBody>
              <a:bodyPr wrap="none" anchor="ct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spcBef>
                    <a:spcPct val="0"/>
                  </a:spcBef>
                  <a:buFontTx/>
                  <a:buNone/>
                  <a:defRPr/>
                </a:pPr>
                <a:endParaRPr lang="en-US" altLang="ja-JP" sz="1400">
                  <a:solidFill>
                    <a:srgbClr val="000000"/>
                  </a:solidFill>
                  <a:ea typeface="ＭＳ Ｐゴシック" panose="020B0600070205080204" pitchFamily="50" charset="-128"/>
                </a:endParaRPr>
              </a:p>
            </p:txBody>
          </p:sp>
          <p:sp>
            <p:nvSpPr>
              <p:cNvPr id="210" name="Text Box 14">
                <a:extLst>
                  <a:ext uri="{FF2B5EF4-FFF2-40B4-BE49-F238E27FC236}">
                    <a16:creationId xmlns:a16="http://schemas.microsoft.com/office/drawing/2014/main" id="{53722451-988E-4A55-85BD-8C82668CBEB4}"/>
                  </a:ext>
                </a:extLst>
              </p:cNvPr>
              <p:cNvSpPr txBox="1">
                <a:spLocks noChangeArrowheads="1"/>
              </p:cNvSpPr>
              <p:nvPr/>
            </p:nvSpPr>
            <p:spPr bwMode="auto">
              <a:xfrm>
                <a:off x="3419893" y="4330939"/>
                <a:ext cx="2043299" cy="110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spAutoFit/>
              </a:bodyPr>
              <a:lstStyle>
                <a:lvl1pPr defTabSz="820738">
                  <a:spcBef>
                    <a:spcPct val="20000"/>
                  </a:spcBef>
                  <a:buChar char="•"/>
                  <a:defRPr sz="2500">
                    <a:solidFill>
                      <a:srgbClr val="1F474F"/>
                    </a:solidFill>
                    <a:latin typeface="Arial" panose="020B0604020202020204" pitchFamily="34" charset="0"/>
                  </a:defRPr>
                </a:lvl1pPr>
                <a:lvl2pPr marL="742950" indent="-285750" defTabSz="820738">
                  <a:spcBef>
                    <a:spcPct val="20000"/>
                  </a:spcBef>
                  <a:buChar char="–"/>
                  <a:defRPr sz="2200">
                    <a:solidFill>
                      <a:srgbClr val="1F474F"/>
                    </a:solidFill>
                    <a:latin typeface="Arial" panose="020B0604020202020204" pitchFamily="34" charset="0"/>
                  </a:defRPr>
                </a:lvl2pPr>
                <a:lvl3pPr marL="1143000" indent="-228600" defTabSz="820738">
                  <a:spcBef>
                    <a:spcPct val="20000"/>
                  </a:spcBef>
                  <a:buChar char="•"/>
                  <a:defRPr sz="2200">
                    <a:solidFill>
                      <a:srgbClr val="1F474F"/>
                    </a:solidFill>
                    <a:latin typeface="Arial" panose="020B0604020202020204" pitchFamily="34" charset="0"/>
                  </a:defRPr>
                </a:lvl3pPr>
                <a:lvl4pPr marL="1600200" indent="-228600" defTabSz="820738">
                  <a:spcBef>
                    <a:spcPct val="20000"/>
                  </a:spcBef>
                  <a:buChar char="–"/>
                  <a:defRPr sz="1900">
                    <a:solidFill>
                      <a:srgbClr val="1F474F"/>
                    </a:solidFill>
                    <a:latin typeface="Arial" panose="020B0604020202020204" pitchFamily="34" charset="0"/>
                  </a:defRPr>
                </a:lvl4pPr>
                <a:lvl5pPr marL="2057400" indent="-228600" defTabSz="820738">
                  <a:spcBef>
                    <a:spcPct val="20000"/>
                  </a:spcBef>
                  <a:buChar char="»"/>
                  <a:defRPr sz="1600">
                    <a:solidFill>
                      <a:srgbClr val="1F474F"/>
                    </a:solidFill>
                    <a:latin typeface="Arial" panose="020B0604020202020204" pitchFamily="34" charset="0"/>
                  </a:defRPr>
                </a:lvl5pPr>
                <a:lvl6pPr marL="25146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lnSpc>
                    <a:spcPct val="90000"/>
                  </a:lnSpc>
                  <a:spcBef>
                    <a:spcPct val="50000"/>
                  </a:spcBef>
                  <a:buFontTx/>
                  <a:buNone/>
                  <a:defRPr/>
                </a:pPr>
                <a:r>
                  <a:rPr lang="en-US" altLang="ja-JP" sz="1800" b="1" u="sng">
                    <a:solidFill>
                      <a:srgbClr val="FFFF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800" b="1" u="sng">
                    <a:solidFill>
                      <a:srgbClr val="FFFFFF"/>
                    </a:solidFill>
                    <a:latin typeface="Meiryo UI" panose="020B0604030504040204" pitchFamily="50" charset="-128"/>
                    <a:ea typeface="Meiryo UI" panose="020B0604030504040204" pitchFamily="50" charset="-128"/>
                    <a:cs typeface="Meiryo UI" panose="020B0604030504040204" pitchFamily="50" charset="-128"/>
                  </a:rPr>
                  <a:t>資質の適合</a:t>
                </a:r>
                <a:endParaRPr lang="en-US" altLang="ja-JP" sz="1800" b="1" u="sng">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217" name="テキスト ボックス 216">
            <a:extLst>
              <a:ext uri="{FF2B5EF4-FFF2-40B4-BE49-F238E27FC236}">
                <a16:creationId xmlns:a16="http://schemas.microsoft.com/office/drawing/2014/main" id="{1F03DBD2-AE7D-4186-91D9-05300C243CF1}"/>
              </a:ext>
            </a:extLst>
          </p:cNvPr>
          <p:cNvSpPr txBox="1"/>
          <p:nvPr/>
        </p:nvSpPr>
        <p:spPr>
          <a:xfrm>
            <a:off x="160812" y="5186163"/>
            <a:ext cx="2324870" cy="830997"/>
          </a:xfrm>
          <a:prstGeom prst="rect">
            <a:avLst/>
          </a:prstGeom>
          <a:noFill/>
        </p:spPr>
        <p:txBody>
          <a:bodyPr wrap="square" rtlCol="0">
            <a:spAutoFit/>
          </a:bodyPr>
          <a:lstStyle/>
          <a:p>
            <a:pPr algn="ctr" eaLnBrk="0" fontAlgn="base" hangingPunct="0">
              <a:spcBef>
                <a:spcPct val="0"/>
              </a:spcBef>
              <a:spcAft>
                <a:spcPct val="0"/>
              </a:spcAft>
            </a:pPr>
            <a:r>
              <a:rPr kumimoji="1" lang="ja-JP" altLang="en-US" sz="1600" b="1" u="sng" kern="1200">
                <a:latin typeface="Meiryo UI" panose="020B0604030504040204" pitchFamily="50" charset="-128"/>
                <a:ea typeface="Meiryo UI" panose="020B0604030504040204" pitchFamily="50" charset="-128"/>
                <a:cs typeface="+mn-cs"/>
              </a:rPr>
              <a:t>３つの要素のうち見極めが難しい、経営者像への資質の適合を可視化</a:t>
            </a:r>
          </a:p>
        </p:txBody>
      </p:sp>
      <p:cxnSp>
        <p:nvCxnSpPr>
          <p:cNvPr id="12" name="直線コネクタ 11">
            <a:extLst>
              <a:ext uri="{FF2B5EF4-FFF2-40B4-BE49-F238E27FC236}">
                <a16:creationId xmlns:a16="http://schemas.microsoft.com/office/drawing/2014/main" id="{5A3B1C3C-C50C-4B26-B6FB-826EC6BA8A51}"/>
              </a:ext>
            </a:extLst>
          </p:cNvPr>
          <p:cNvCxnSpPr>
            <a:cxnSpLocks/>
          </p:cNvCxnSpPr>
          <p:nvPr/>
        </p:nvCxnSpPr>
        <p:spPr>
          <a:xfrm>
            <a:off x="1275895" y="4225703"/>
            <a:ext cx="2334692" cy="197507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25" name="直線コネクタ 224">
            <a:extLst>
              <a:ext uri="{FF2B5EF4-FFF2-40B4-BE49-F238E27FC236}">
                <a16:creationId xmlns:a16="http://schemas.microsoft.com/office/drawing/2014/main" id="{2B660911-8F6C-45D9-93A8-48C9B1C1259C}"/>
              </a:ext>
            </a:extLst>
          </p:cNvPr>
          <p:cNvCxnSpPr>
            <a:cxnSpLocks/>
          </p:cNvCxnSpPr>
          <p:nvPr/>
        </p:nvCxnSpPr>
        <p:spPr>
          <a:xfrm flipV="1">
            <a:off x="1245691" y="2082131"/>
            <a:ext cx="2307887" cy="96571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228" name="テキスト ボックス 227">
            <a:extLst>
              <a:ext uri="{FF2B5EF4-FFF2-40B4-BE49-F238E27FC236}">
                <a16:creationId xmlns:a16="http://schemas.microsoft.com/office/drawing/2014/main" id="{85DA7FF0-2CF9-4F08-99D8-06366A285F0F}"/>
              </a:ext>
            </a:extLst>
          </p:cNvPr>
          <p:cNvSpPr txBox="1"/>
          <p:nvPr/>
        </p:nvSpPr>
        <p:spPr>
          <a:xfrm>
            <a:off x="8737601" y="2980416"/>
            <a:ext cx="2818950"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１：田中</a:t>
            </a:r>
            <a:r>
              <a:rPr kumimoji="0" lang="en-US" altLang="ja-JP"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A</a:t>
            </a: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子　　　</a:t>
            </a:r>
            <a:r>
              <a:rPr kumimoji="0" lang="en-US" altLang="ja-JP"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95%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２：佐藤</a:t>
            </a:r>
            <a:r>
              <a:rPr kumimoji="0" lang="en-US" altLang="ja-JP"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B</a:t>
            </a: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男　　　</a:t>
            </a:r>
            <a:r>
              <a:rPr kumimoji="0" lang="en-US" altLang="ja-JP"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85%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３：サンプル</a:t>
            </a:r>
            <a:r>
              <a:rPr kumimoji="0" lang="en-US" altLang="ja-JP"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C</a:t>
            </a: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夫　</a:t>
            </a:r>
            <a:r>
              <a:rPr kumimoji="0" lang="en-US" altLang="ja-JP"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69%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４：・・・・</a:t>
            </a:r>
            <a:endParaRPr kumimoji="0" lang="en-US" altLang="ja-JP"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５：・・・・</a:t>
            </a:r>
            <a:endParaRPr kumimoji="0" lang="en-US" altLang="ja-JP"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p:txBody>
      </p:sp>
      <p:sp>
        <p:nvSpPr>
          <p:cNvPr id="229" name="Shape 451">
            <a:extLst>
              <a:ext uri="{FF2B5EF4-FFF2-40B4-BE49-F238E27FC236}">
                <a16:creationId xmlns:a16="http://schemas.microsoft.com/office/drawing/2014/main" id="{0314CF82-5237-4B5D-9304-367F56412D66}"/>
              </a:ext>
            </a:extLst>
          </p:cNvPr>
          <p:cNvSpPr/>
          <p:nvPr/>
        </p:nvSpPr>
        <p:spPr>
          <a:xfrm>
            <a:off x="8694993" y="4247193"/>
            <a:ext cx="3010964" cy="846670"/>
          </a:xfrm>
          <a:prstGeom prst="roundRect">
            <a:avLst>
              <a:gd name="adj" fmla="val 16667"/>
            </a:avLst>
          </a:prstGeom>
          <a:solidFill>
            <a:srgbClr val="00B0F0"/>
          </a:solidFill>
          <a:ln>
            <a:noFill/>
          </a:ln>
        </p:spPr>
        <p:txBody>
          <a:bodyPr lIns="48563" tIns="48563" rIns="48563" bIns="48563"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a:spcAft>
                <a:spcPts val="366"/>
              </a:spcAft>
              <a:defRPr/>
            </a:pPr>
            <a:r>
              <a:rPr kumimoji="0" lang="ja-JP" altLang="en-US" b="1" kern="0">
                <a:solidFill>
                  <a:srgbClr val="FFFFFF"/>
                </a:solidFill>
                <a:latin typeface="Calibri" pitchFamily="34" charset="0"/>
                <a:cs typeface="Arial"/>
                <a:sym typeface="Calibri" pitchFamily="34" charset="0"/>
                <a:rtl val="0"/>
              </a:rPr>
              <a:t>示唆２</a:t>
            </a:r>
            <a:endParaRPr kumimoji="0" lang="en-US" altLang="ja-JP" b="1" kern="0">
              <a:solidFill>
                <a:srgbClr val="FFFFFF"/>
              </a:solidFill>
              <a:latin typeface="Calibri" pitchFamily="34" charset="0"/>
              <a:cs typeface="Arial"/>
              <a:sym typeface="Calibri" pitchFamily="34" charset="0"/>
              <a:rtl val="0"/>
            </a:endParaRPr>
          </a:p>
          <a:p>
            <a:pPr algn="ctr">
              <a:spcAft>
                <a:spcPts val="366"/>
              </a:spcAft>
              <a:defRPr/>
            </a:pPr>
            <a:r>
              <a:rPr kumimoji="0" lang="ja-JP" altLang="en-US" sz="1600" b="1" kern="0">
                <a:solidFill>
                  <a:srgbClr val="FFFFFF"/>
                </a:solidFill>
                <a:latin typeface="Calibri" pitchFamily="34" charset="0"/>
                <a:cs typeface="Arial"/>
                <a:sym typeface="Calibri" pitchFamily="34" charset="0"/>
                <a:rtl val="0"/>
              </a:rPr>
              <a:t>候補者ごとの強み</a:t>
            </a:r>
            <a:r>
              <a:rPr kumimoji="0" lang="en-US" altLang="ja-JP" sz="1600" b="1" kern="0">
                <a:solidFill>
                  <a:srgbClr val="FFFFFF"/>
                </a:solidFill>
                <a:latin typeface="Calibri" pitchFamily="34" charset="0"/>
                <a:cs typeface="Arial"/>
                <a:sym typeface="Calibri" pitchFamily="34" charset="0"/>
                <a:rtl val="0"/>
              </a:rPr>
              <a:t>/</a:t>
            </a:r>
          </a:p>
          <a:p>
            <a:pPr algn="ctr">
              <a:spcAft>
                <a:spcPts val="366"/>
              </a:spcAft>
              <a:defRPr/>
            </a:pPr>
            <a:r>
              <a:rPr kumimoji="0" lang="ja-JP" altLang="en-US" sz="1600" b="1" kern="0">
                <a:solidFill>
                  <a:srgbClr val="FFFFFF"/>
                </a:solidFill>
                <a:latin typeface="Calibri" pitchFamily="34" charset="0"/>
                <a:cs typeface="Arial"/>
                <a:sym typeface="Calibri" pitchFamily="34" charset="0"/>
                <a:rtl val="0"/>
              </a:rPr>
              <a:t>課題の特定</a:t>
            </a:r>
          </a:p>
        </p:txBody>
      </p:sp>
      <p:sp>
        <p:nvSpPr>
          <p:cNvPr id="230" name="テキスト ボックス 229">
            <a:extLst>
              <a:ext uri="{FF2B5EF4-FFF2-40B4-BE49-F238E27FC236}">
                <a16:creationId xmlns:a16="http://schemas.microsoft.com/office/drawing/2014/main" id="{AAAA9800-D392-423C-9FE2-B0F245B36A1E}"/>
              </a:ext>
            </a:extLst>
          </p:cNvPr>
          <p:cNvSpPr txBox="1"/>
          <p:nvPr/>
        </p:nvSpPr>
        <p:spPr>
          <a:xfrm>
            <a:off x="8834251" y="5297324"/>
            <a:ext cx="201964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個人ごとの強みと課題を示す育成レポート提供</a:t>
            </a:r>
            <a:endParaRPr kumimoji="0" lang="en-US" altLang="ja-JP"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p:txBody>
      </p:sp>
      <p:grpSp>
        <p:nvGrpSpPr>
          <p:cNvPr id="219" name="グループ化 218">
            <a:extLst>
              <a:ext uri="{FF2B5EF4-FFF2-40B4-BE49-F238E27FC236}">
                <a16:creationId xmlns:a16="http://schemas.microsoft.com/office/drawing/2014/main" id="{486336EF-827B-4DBF-96A9-398C06D240FD}"/>
              </a:ext>
            </a:extLst>
          </p:cNvPr>
          <p:cNvGrpSpPr/>
          <p:nvPr/>
        </p:nvGrpSpPr>
        <p:grpSpPr>
          <a:xfrm>
            <a:off x="4529681" y="4620424"/>
            <a:ext cx="837080" cy="577814"/>
            <a:chOff x="2129617" y="4776158"/>
            <a:chExt cx="1107173" cy="801155"/>
          </a:xfrm>
        </p:grpSpPr>
        <p:pic>
          <p:nvPicPr>
            <p:cNvPr id="220" name="図 219">
              <a:extLst>
                <a:ext uri="{FF2B5EF4-FFF2-40B4-BE49-F238E27FC236}">
                  <a16:creationId xmlns:a16="http://schemas.microsoft.com/office/drawing/2014/main" id="{704BA429-EAD7-463C-8196-BE97CF2B9FD8}"/>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129617" y="5086816"/>
              <a:ext cx="771242" cy="481558"/>
            </a:xfrm>
            <a:prstGeom prst="rect">
              <a:avLst/>
            </a:prstGeom>
          </p:spPr>
        </p:pic>
        <p:pic>
          <p:nvPicPr>
            <p:cNvPr id="221" name="図 220">
              <a:extLst>
                <a:ext uri="{FF2B5EF4-FFF2-40B4-BE49-F238E27FC236}">
                  <a16:creationId xmlns:a16="http://schemas.microsoft.com/office/drawing/2014/main" id="{207F188E-F7C8-4F0B-9F2B-7010B5A61469}"/>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465548" y="5095755"/>
              <a:ext cx="771242" cy="481558"/>
            </a:xfrm>
            <a:prstGeom prst="rect">
              <a:avLst/>
            </a:prstGeom>
          </p:spPr>
        </p:pic>
        <p:pic>
          <p:nvPicPr>
            <p:cNvPr id="222" name="図 221">
              <a:extLst>
                <a:ext uri="{FF2B5EF4-FFF2-40B4-BE49-F238E27FC236}">
                  <a16:creationId xmlns:a16="http://schemas.microsoft.com/office/drawing/2014/main" id="{85937CA0-481D-4DA0-82AA-F80FAD7C7252}"/>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280333" y="4776158"/>
              <a:ext cx="771242" cy="481558"/>
            </a:xfrm>
            <a:prstGeom prst="rect">
              <a:avLst/>
            </a:prstGeom>
          </p:spPr>
        </p:pic>
      </p:grpSp>
      <p:grpSp>
        <p:nvGrpSpPr>
          <p:cNvPr id="223" name="グループ化 222">
            <a:extLst>
              <a:ext uri="{FF2B5EF4-FFF2-40B4-BE49-F238E27FC236}">
                <a16:creationId xmlns:a16="http://schemas.microsoft.com/office/drawing/2014/main" id="{8C1C11CF-67E0-484F-BD2A-591585C198DD}"/>
              </a:ext>
            </a:extLst>
          </p:cNvPr>
          <p:cNvGrpSpPr/>
          <p:nvPr/>
        </p:nvGrpSpPr>
        <p:grpSpPr>
          <a:xfrm>
            <a:off x="5966904" y="3971301"/>
            <a:ext cx="837080" cy="577814"/>
            <a:chOff x="2129617" y="4776158"/>
            <a:chExt cx="1107173" cy="801155"/>
          </a:xfrm>
        </p:grpSpPr>
        <p:pic>
          <p:nvPicPr>
            <p:cNvPr id="226" name="図 225">
              <a:extLst>
                <a:ext uri="{FF2B5EF4-FFF2-40B4-BE49-F238E27FC236}">
                  <a16:creationId xmlns:a16="http://schemas.microsoft.com/office/drawing/2014/main" id="{CB6395FD-F00D-4C4E-B4BE-DE01EACEDDC1}"/>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129617" y="5086816"/>
              <a:ext cx="771242" cy="481558"/>
            </a:xfrm>
            <a:prstGeom prst="rect">
              <a:avLst/>
            </a:prstGeom>
          </p:spPr>
        </p:pic>
        <p:pic>
          <p:nvPicPr>
            <p:cNvPr id="231" name="図 230">
              <a:extLst>
                <a:ext uri="{FF2B5EF4-FFF2-40B4-BE49-F238E27FC236}">
                  <a16:creationId xmlns:a16="http://schemas.microsoft.com/office/drawing/2014/main" id="{A63D8110-4E29-47A4-A848-B8B14FC224D0}"/>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465548" y="5095755"/>
              <a:ext cx="771242" cy="481558"/>
            </a:xfrm>
            <a:prstGeom prst="rect">
              <a:avLst/>
            </a:prstGeom>
          </p:spPr>
        </p:pic>
        <p:pic>
          <p:nvPicPr>
            <p:cNvPr id="232" name="図 231">
              <a:extLst>
                <a:ext uri="{FF2B5EF4-FFF2-40B4-BE49-F238E27FC236}">
                  <a16:creationId xmlns:a16="http://schemas.microsoft.com/office/drawing/2014/main" id="{99BA5BFD-D208-4667-9C51-36E01F8321D7}"/>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280333" y="4776158"/>
              <a:ext cx="771242" cy="481558"/>
            </a:xfrm>
            <a:prstGeom prst="rect">
              <a:avLst/>
            </a:prstGeom>
          </p:spPr>
        </p:pic>
      </p:grpSp>
      <p:grpSp>
        <p:nvGrpSpPr>
          <p:cNvPr id="233" name="グループ化 232">
            <a:extLst>
              <a:ext uri="{FF2B5EF4-FFF2-40B4-BE49-F238E27FC236}">
                <a16:creationId xmlns:a16="http://schemas.microsoft.com/office/drawing/2014/main" id="{89953135-FCAD-4B71-BD10-A5BD0A411C70}"/>
              </a:ext>
            </a:extLst>
          </p:cNvPr>
          <p:cNvGrpSpPr/>
          <p:nvPr/>
        </p:nvGrpSpPr>
        <p:grpSpPr>
          <a:xfrm>
            <a:off x="5124615" y="3965822"/>
            <a:ext cx="837080" cy="577814"/>
            <a:chOff x="2129617" y="4776158"/>
            <a:chExt cx="1107173" cy="801155"/>
          </a:xfrm>
        </p:grpSpPr>
        <p:pic>
          <p:nvPicPr>
            <p:cNvPr id="234" name="図 233">
              <a:extLst>
                <a:ext uri="{FF2B5EF4-FFF2-40B4-BE49-F238E27FC236}">
                  <a16:creationId xmlns:a16="http://schemas.microsoft.com/office/drawing/2014/main" id="{CD2721DC-84E1-4BF9-A883-1D3CEC65DDCD}"/>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129617" y="5086816"/>
              <a:ext cx="771242" cy="481558"/>
            </a:xfrm>
            <a:prstGeom prst="rect">
              <a:avLst/>
            </a:prstGeom>
          </p:spPr>
        </p:pic>
        <p:pic>
          <p:nvPicPr>
            <p:cNvPr id="235" name="図 234">
              <a:extLst>
                <a:ext uri="{FF2B5EF4-FFF2-40B4-BE49-F238E27FC236}">
                  <a16:creationId xmlns:a16="http://schemas.microsoft.com/office/drawing/2014/main" id="{5132088B-DA06-42E9-826D-1DE138AFB324}"/>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465548" y="5095755"/>
              <a:ext cx="771242" cy="481558"/>
            </a:xfrm>
            <a:prstGeom prst="rect">
              <a:avLst/>
            </a:prstGeom>
          </p:spPr>
        </p:pic>
        <p:pic>
          <p:nvPicPr>
            <p:cNvPr id="236" name="図 235">
              <a:extLst>
                <a:ext uri="{FF2B5EF4-FFF2-40B4-BE49-F238E27FC236}">
                  <a16:creationId xmlns:a16="http://schemas.microsoft.com/office/drawing/2014/main" id="{E72B2521-07BB-4640-A6F7-CAF7C97DAE32}"/>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280333" y="4776158"/>
              <a:ext cx="771242" cy="481558"/>
            </a:xfrm>
            <a:prstGeom prst="rect">
              <a:avLst/>
            </a:prstGeom>
          </p:spPr>
        </p:pic>
      </p:grpSp>
      <p:grpSp>
        <p:nvGrpSpPr>
          <p:cNvPr id="237" name="グループ化 236">
            <a:extLst>
              <a:ext uri="{FF2B5EF4-FFF2-40B4-BE49-F238E27FC236}">
                <a16:creationId xmlns:a16="http://schemas.microsoft.com/office/drawing/2014/main" id="{FE670FE0-6580-4FB5-8EE7-D738A54236CC}"/>
              </a:ext>
            </a:extLst>
          </p:cNvPr>
          <p:cNvGrpSpPr/>
          <p:nvPr/>
        </p:nvGrpSpPr>
        <p:grpSpPr>
          <a:xfrm>
            <a:off x="5242720" y="4629649"/>
            <a:ext cx="837080" cy="577814"/>
            <a:chOff x="2129617" y="4776158"/>
            <a:chExt cx="1107173" cy="801155"/>
          </a:xfrm>
        </p:grpSpPr>
        <p:pic>
          <p:nvPicPr>
            <p:cNvPr id="238" name="図 237">
              <a:extLst>
                <a:ext uri="{FF2B5EF4-FFF2-40B4-BE49-F238E27FC236}">
                  <a16:creationId xmlns:a16="http://schemas.microsoft.com/office/drawing/2014/main" id="{5B55E366-9B49-4592-BF4C-E089EC8B5630}"/>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129617" y="5086816"/>
              <a:ext cx="771242" cy="481558"/>
            </a:xfrm>
            <a:prstGeom prst="rect">
              <a:avLst/>
            </a:prstGeom>
          </p:spPr>
        </p:pic>
        <p:pic>
          <p:nvPicPr>
            <p:cNvPr id="239" name="図 238">
              <a:extLst>
                <a:ext uri="{FF2B5EF4-FFF2-40B4-BE49-F238E27FC236}">
                  <a16:creationId xmlns:a16="http://schemas.microsoft.com/office/drawing/2014/main" id="{9F9B65FC-9BF8-4D47-B8F2-CC8356629853}"/>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465548" y="5095755"/>
              <a:ext cx="771242" cy="481558"/>
            </a:xfrm>
            <a:prstGeom prst="rect">
              <a:avLst/>
            </a:prstGeom>
          </p:spPr>
        </p:pic>
        <p:pic>
          <p:nvPicPr>
            <p:cNvPr id="240" name="図 239">
              <a:extLst>
                <a:ext uri="{FF2B5EF4-FFF2-40B4-BE49-F238E27FC236}">
                  <a16:creationId xmlns:a16="http://schemas.microsoft.com/office/drawing/2014/main" id="{38D3B0E1-4BEB-4938-A7AE-F868B68316A0}"/>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280333" y="4776158"/>
              <a:ext cx="771242" cy="481558"/>
            </a:xfrm>
            <a:prstGeom prst="rect">
              <a:avLst/>
            </a:prstGeom>
          </p:spPr>
        </p:pic>
      </p:grpSp>
      <p:grpSp>
        <p:nvGrpSpPr>
          <p:cNvPr id="241" name="グループ化 240">
            <a:extLst>
              <a:ext uri="{FF2B5EF4-FFF2-40B4-BE49-F238E27FC236}">
                <a16:creationId xmlns:a16="http://schemas.microsoft.com/office/drawing/2014/main" id="{B3D964A5-765D-4A6F-8EEF-A922F539DED4}"/>
              </a:ext>
            </a:extLst>
          </p:cNvPr>
          <p:cNvGrpSpPr/>
          <p:nvPr/>
        </p:nvGrpSpPr>
        <p:grpSpPr>
          <a:xfrm>
            <a:off x="5909679" y="4593907"/>
            <a:ext cx="837080" cy="577814"/>
            <a:chOff x="2129617" y="4776158"/>
            <a:chExt cx="1107173" cy="801155"/>
          </a:xfrm>
        </p:grpSpPr>
        <p:pic>
          <p:nvPicPr>
            <p:cNvPr id="242" name="図 241">
              <a:extLst>
                <a:ext uri="{FF2B5EF4-FFF2-40B4-BE49-F238E27FC236}">
                  <a16:creationId xmlns:a16="http://schemas.microsoft.com/office/drawing/2014/main" id="{EB363E0C-340A-421A-A598-CE095A1E29D2}"/>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129617" y="5086816"/>
              <a:ext cx="771242" cy="481558"/>
            </a:xfrm>
            <a:prstGeom prst="rect">
              <a:avLst/>
            </a:prstGeom>
          </p:spPr>
        </p:pic>
        <p:pic>
          <p:nvPicPr>
            <p:cNvPr id="243" name="図 242">
              <a:extLst>
                <a:ext uri="{FF2B5EF4-FFF2-40B4-BE49-F238E27FC236}">
                  <a16:creationId xmlns:a16="http://schemas.microsoft.com/office/drawing/2014/main" id="{6F3404FD-65F8-441E-8BE3-7DB681AD703A}"/>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465548" y="5095755"/>
              <a:ext cx="771242" cy="481558"/>
            </a:xfrm>
            <a:prstGeom prst="rect">
              <a:avLst/>
            </a:prstGeom>
          </p:spPr>
        </p:pic>
        <p:pic>
          <p:nvPicPr>
            <p:cNvPr id="244" name="図 243">
              <a:extLst>
                <a:ext uri="{FF2B5EF4-FFF2-40B4-BE49-F238E27FC236}">
                  <a16:creationId xmlns:a16="http://schemas.microsoft.com/office/drawing/2014/main" id="{0CA8E4FB-9316-4C96-BBC6-80BA61B5EA71}"/>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280333" y="4776158"/>
              <a:ext cx="771242" cy="481558"/>
            </a:xfrm>
            <a:prstGeom prst="rect">
              <a:avLst/>
            </a:prstGeom>
          </p:spPr>
        </p:pic>
      </p:grpSp>
      <p:grpSp>
        <p:nvGrpSpPr>
          <p:cNvPr id="245" name="グループ化 244">
            <a:extLst>
              <a:ext uri="{FF2B5EF4-FFF2-40B4-BE49-F238E27FC236}">
                <a16:creationId xmlns:a16="http://schemas.microsoft.com/office/drawing/2014/main" id="{8C462C21-0322-484F-9434-FE8A667AFA9B}"/>
              </a:ext>
            </a:extLst>
          </p:cNvPr>
          <p:cNvGrpSpPr/>
          <p:nvPr/>
        </p:nvGrpSpPr>
        <p:grpSpPr>
          <a:xfrm>
            <a:off x="6576638" y="4652312"/>
            <a:ext cx="837080" cy="577814"/>
            <a:chOff x="2129617" y="4776158"/>
            <a:chExt cx="1107173" cy="801155"/>
          </a:xfrm>
        </p:grpSpPr>
        <p:pic>
          <p:nvPicPr>
            <p:cNvPr id="246" name="図 245">
              <a:extLst>
                <a:ext uri="{FF2B5EF4-FFF2-40B4-BE49-F238E27FC236}">
                  <a16:creationId xmlns:a16="http://schemas.microsoft.com/office/drawing/2014/main" id="{B20FC3BC-1AA0-4EE5-87F9-08DB8AC87DA5}"/>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129617" y="5086816"/>
              <a:ext cx="771242" cy="481558"/>
            </a:xfrm>
            <a:prstGeom prst="rect">
              <a:avLst/>
            </a:prstGeom>
          </p:spPr>
        </p:pic>
        <p:pic>
          <p:nvPicPr>
            <p:cNvPr id="247" name="図 246">
              <a:extLst>
                <a:ext uri="{FF2B5EF4-FFF2-40B4-BE49-F238E27FC236}">
                  <a16:creationId xmlns:a16="http://schemas.microsoft.com/office/drawing/2014/main" id="{38B76FAD-AC11-4ACA-858E-04D7F1084F22}"/>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465548" y="5095755"/>
              <a:ext cx="771242" cy="481558"/>
            </a:xfrm>
            <a:prstGeom prst="rect">
              <a:avLst/>
            </a:prstGeom>
          </p:spPr>
        </p:pic>
        <p:pic>
          <p:nvPicPr>
            <p:cNvPr id="248" name="図 247">
              <a:extLst>
                <a:ext uri="{FF2B5EF4-FFF2-40B4-BE49-F238E27FC236}">
                  <a16:creationId xmlns:a16="http://schemas.microsoft.com/office/drawing/2014/main" id="{E6D23CBF-D9A6-4FE7-BA7B-629D80340FE4}"/>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280333" y="4776158"/>
              <a:ext cx="771242" cy="481558"/>
            </a:xfrm>
            <a:prstGeom prst="rect">
              <a:avLst/>
            </a:prstGeom>
          </p:spPr>
        </p:pic>
      </p:grpSp>
      <p:pic>
        <p:nvPicPr>
          <p:cNvPr id="5" name="図 4">
            <a:extLst>
              <a:ext uri="{FF2B5EF4-FFF2-40B4-BE49-F238E27FC236}">
                <a16:creationId xmlns:a16="http://schemas.microsoft.com/office/drawing/2014/main" id="{22615B6D-0173-4CC7-B906-E512FECF4F27}"/>
              </a:ext>
            </a:extLst>
          </p:cNvPr>
          <p:cNvPicPr>
            <a:picLocks noChangeAspect="1"/>
          </p:cNvPicPr>
          <p:nvPr/>
        </p:nvPicPr>
        <p:blipFill>
          <a:blip r:embed="rId5"/>
          <a:stretch>
            <a:fillRect/>
          </a:stretch>
        </p:blipFill>
        <p:spPr>
          <a:xfrm>
            <a:off x="5326028" y="2705007"/>
            <a:ext cx="1035467" cy="823323"/>
          </a:xfrm>
          <a:prstGeom prst="rect">
            <a:avLst/>
          </a:prstGeom>
        </p:spPr>
      </p:pic>
      <p:sp>
        <p:nvSpPr>
          <p:cNvPr id="249" name="テキスト ボックス 5">
            <a:extLst>
              <a:ext uri="{FF2B5EF4-FFF2-40B4-BE49-F238E27FC236}">
                <a16:creationId xmlns:a16="http://schemas.microsoft.com/office/drawing/2014/main" id="{5CDEDBA8-0C8E-46D6-B499-6FFC5532560E}"/>
              </a:ext>
            </a:extLst>
          </p:cNvPr>
          <p:cNvSpPr txBox="1">
            <a:spLocks noChangeArrowheads="1"/>
          </p:cNvSpPr>
          <p:nvPr/>
        </p:nvSpPr>
        <p:spPr bwMode="auto">
          <a:xfrm>
            <a:off x="4898160" y="2144872"/>
            <a:ext cx="18912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0" fontAlgn="base" hangingPunct="0">
              <a:spcBef>
                <a:spcPct val="0"/>
              </a:spcBef>
              <a:spcAft>
                <a:spcPct val="0"/>
              </a:spcAft>
              <a:defRPr/>
            </a:pPr>
            <a:r>
              <a:rPr lang="ja-JP" altLang="en-US" sz="1600" b="1">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tl val="0"/>
              </a:rPr>
              <a:t>経営者像の</a:t>
            </a:r>
            <a:endParaRPr lang="en-US" altLang="ja-JP" sz="1600" b="1">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tl val="0"/>
            </a:endParaRPr>
          </a:p>
          <a:p>
            <a:pPr algn="ctr" eaLnBrk="0" fontAlgn="base" hangingPunct="0">
              <a:spcBef>
                <a:spcPct val="0"/>
              </a:spcBef>
              <a:spcAft>
                <a:spcPct val="0"/>
              </a:spcAft>
              <a:defRPr/>
            </a:pPr>
            <a:r>
              <a:rPr lang="ja-JP" altLang="en-US" sz="1600" b="1">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tl val="0"/>
              </a:rPr>
              <a:t>モデル化</a:t>
            </a:r>
          </a:p>
        </p:txBody>
      </p:sp>
      <p:sp>
        <p:nvSpPr>
          <p:cNvPr id="250" name="テキスト ボックス 5">
            <a:extLst>
              <a:ext uri="{FF2B5EF4-FFF2-40B4-BE49-F238E27FC236}">
                <a16:creationId xmlns:a16="http://schemas.microsoft.com/office/drawing/2014/main" id="{1019BD22-A36D-4DA0-852B-2E84762075C7}"/>
              </a:ext>
            </a:extLst>
          </p:cNvPr>
          <p:cNvSpPr txBox="1">
            <a:spLocks noChangeArrowheads="1"/>
          </p:cNvSpPr>
          <p:nvPr/>
        </p:nvSpPr>
        <p:spPr bwMode="auto">
          <a:xfrm>
            <a:off x="3523183" y="3788703"/>
            <a:ext cx="189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0" fontAlgn="base" hangingPunct="0">
              <a:spcBef>
                <a:spcPct val="0"/>
              </a:spcBef>
              <a:spcAft>
                <a:spcPct val="0"/>
              </a:spcAft>
              <a:defRPr/>
            </a:pPr>
            <a:r>
              <a:rPr lang="ja-JP" altLang="en-US" sz="1600" b="1">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tl val="0"/>
              </a:rPr>
              <a:t>科学的な見極め</a:t>
            </a:r>
          </a:p>
        </p:txBody>
      </p:sp>
      <p:sp>
        <p:nvSpPr>
          <p:cNvPr id="251" name="Shape 219">
            <a:extLst>
              <a:ext uri="{FF2B5EF4-FFF2-40B4-BE49-F238E27FC236}">
                <a16:creationId xmlns:a16="http://schemas.microsoft.com/office/drawing/2014/main" id="{A7AF3DAF-3815-4F6D-BEC8-823B01F3BF08}"/>
              </a:ext>
            </a:extLst>
          </p:cNvPr>
          <p:cNvSpPr txBox="1"/>
          <p:nvPr/>
        </p:nvSpPr>
        <p:spPr>
          <a:xfrm>
            <a:off x="194405" y="126655"/>
            <a:ext cx="3748946" cy="465497"/>
          </a:xfrm>
          <a:prstGeom prst="rect">
            <a:avLst/>
          </a:prstGeom>
          <a:noFill/>
          <a:ln>
            <a:noFill/>
          </a:ln>
        </p:spPr>
        <p:txBody>
          <a:bodyPr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ja-JP" altLang="en-US" sz="2000" b="1" i="0" u="none" strike="noStrike" kern="0" cap="none" spc="0" normalizeH="0" baseline="0" noProof="0">
                <a:ln>
                  <a:noFill/>
                </a:ln>
                <a:solidFill>
                  <a:srgbClr val="3BA3AB"/>
                </a:solidFill>
                <a:effectLst/>
                <a:uLnTx/>
                <a:uFillTx/>
                <a:latin typeface="Calibri"/>
                <a:ea typeface="Calibri"/>
                <a:cs typeface="Calibri"/>
                <a:sym typeface="Calibri"/>
                <a:rtl val="0"/>
              </a:rPr>
              <a:t>＜</a:t>
            </a:r>
            <a:r>
              <a:rPr kumimoji="0" lang="ja-JP" altLang="en-US" sz="2000" b="1" kern="0" noProof="0">
                <a:solidFill>
                  <a:srgbClr val="3BA3AB"/>
                </a:solidFill>
                <a:latin typeface="Calibri"/>
                <a:ea typeface="Calibri"/>
                <a:cs typeface="Calibri"/>
                <a:sym typeface="Calibri"/>
                <a:rtl val="0"/>
              </a:rPr>
              <a:t>ソリューション骨子</a:t>
            </a:r>
            <a:r>
              <a:rPr kumimoji="0" lang="ja-JP" altLang="en-US" sz="2000" b="1" i="0" u="none" strike="noStrike" kern="0" cap="none" spc="0" normalizeH="0" baseline="0" noProof="0">
                <a:ln>
                  <a:noFill/>
                </a:ln>
                <a:solidFill>
                  <a:srgbClr val="3BA3AB"/>
                </a:solidFill>
                <a:effectLst/>
                <a:uLnTx/>
                <a:uFillTx/>
                <a:latin typeface="Calibri"/>
                <a:ea typeface="Calibri"/>
                <a:cs typeface="Calibri"/>
                <a:sym typeface="Calibri"/>
                <a:rtl val="0"/>
              </a:rPr>
              <a:t>＞　　</a:t>
            </a:r>
            <a:r>
              <a:rPr kumimoji="0" lang="ja-JP" altLang="en-US" sz="2000" b="0" i="0" u="none" strike="noStrike" kern="0" cap="none" spc="0" normalizeH="0" baseline="0" noProof="0">
                <a:ln>
                  <a:noFill/>
                </a:ln>
                <a:solidFill>
                  <a:srgbClr val="3BA3AB"/>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　</a:t>
            </a:r>
            <a:endParaRPr kumimoji="0" lang="en-US" altLang="ja-JP" sz="2000" b="0" i="0" u="none" strike="noStrike" kern="1200" cap="none" spc="0" normalizeH="0" baseline="0" noProof="0">
              <a:ln>
                <a:noFill/>
              </a:ln>
              <a:solidFill>
                <a:srgbClr val="4CB8C1"/>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US" sz="2400" b="1" i="0" u="none" strike="noStrike" kern="0" cap="none" spc="0" normalizeH="0" baseline="0" noProof="0">
              <a:ln>
                <a:noFill/>
              </a:ln>
              <a:solidFill>
                <a:srgbClr val="595959"/>
              </a:solidFill>
              <a:effectLst/>
              <a:uLnTx/>
              <a:uFillTx/>
              <a:latin typeface="Calibri"/>
              <a:ea typeface="Calibri"/>
              <a:cs typeface="Calibri"/>
              <a:sym typeface="Calibri"/>
              <a:rtl val="0"/>
            </a:endParaRPr>
          </a:p>
        </p:txBody>
      </p:sp>
      <p:pic>
        <p:nvPicPr>
          <p:cNvPr id="13" name="図 12">
            <a:extLst>
              <a:ext uri="{FF2B5EF4-FFF2-40B4-BE49-F238E27FC236}">
                <a16:creationId xmlns:a16="http://schemas.microsoft.com/office/drawing/2014/main" id="{8F9A2A85-67FC-40BD-BC8C-A84487065EC2}"/>
              </a:ext>
            </a:extLst>
          </p:cNvPr>
          <p:cNvPicPr>
            <a:picLocks noChangeAspect="1"/>
          </p:cNvPicPr>
          <p:nvPr/>
        </p:nvPicPr>
        <p:blipFill>
          <a:blip r:embed="rId6"/>
          <a:stretch>
            <a:fillRect/>
          </a:stretch>
        </p:blipFill>
        <p:spPr>
          <a:xfrm>
            <a:off x="10853892" y="5150571"/>
            <a:ext cx="859120" cy="1058963"/>
          </a:xfrm>
          <a:prstGeom prst="rect">
            <a:avLst/>
          </a:prstGeom>
        </p:spPr>
      </p:pic>
      <p:pic>
        <p:nvPicPr>
          <p:cNvPr id="15" name="図 14">
            <a:extLst>
              <a:ext uri="{FF2B5EF4-FFF2-40B4-BE49-F238E27FC236}">
                <a16:creationId xmlns:a16="http://schemas.microsoft.com/office/drawing/2014/main" id="{71425D4C-DCEC-44E2-854F-43D08189224E}"/>
              </a:ext>
            </a:extLst>
          </p:cNvPr>
          <p:cNvPicPr>
            <a:picLocks noChangeAspect="1"/>
          </p:cNvPicPr>
          <p:nvPr/>
        </p:nvPicPr>
        <p:blipFill>
          <a:blip r:embed="rId7"/>
          <a:stretch>
            <a:fillRect/>
          </a:stretch>
        </p:blipFill>
        <p:spPr>
          <a:xfrm>
            <a:off x="10892706" y="3116668"/>
            <a:ext cx="859120" cy="954037"/>
          </a:xfrm>
          <a:prstGeom prst="rect">
            <a:avLst/>
          </a:prstGeom>
        </p:spPr>
      </p:pic>
      <p:sp>
        <p:nvSpPr>
          <p:cNvPr id="60" name="テキスト ボックス 59">
            <a:extLst>
              <a:ext uri="{FF2B5EF4-FFF2-40B4-BE49-F238E27FC236}">
                <a16:creationId xmlns:a16="http://schemas.microsoft.com/office/drawing/2014/main" id="{BDFC80FA-4568-44AD-B349-E9C740B74530}"/>
              </a:ext>
            </a:extLst>
          </p:cNvPr>
          <p:cNvSpPr txBox="1"/>
          <p:nvPr/>
        </p:nvSpPr>
        <p:spPr>
          <a:xfrm>
            <a:off x="762662" y="1501846"/>
            <a:ext cx="10950349" cy="400110"/>
          </a:xfrm>
          <a:prstGeom prst="rect">
            <a:avLst/>
          </a:prstGeom>
          <a:noFill/>
        </p:spPr>
        <p:txBody>
          <a:bodyPr wrap="square">
            <a:spAutoFit/>
          </a:bodyPr>
          <a:lstStyle/>
          <a:p>
            <a:r>
              <a:rPr kumimoji="1" lang="ja-JP" altLang="en-US" sz="2000" b="1" i="0" u="none" strike="noStrike" kern="1200" cap="none" spc="0" normalizeH="0" baseline="0" noProof="0">
                <a:ln>
                  <a:noFill/>
                </a:ln>
                <a:solidFill>
                  <a:schemeClr val="accent5">
                    <a:lumMod val="75000"/>
                  </a:schemeClr>
                </a:solidFill>
                <a:effectLst/>
                <a:uLnTx/>
                <a:uFillTx/>
                <a:latin typeface="ＭＳ Ｐゴシック" panose="020B0600070205080204" pitchFamily="50" charset="-128"/>
                <a:ea typeface="ＭＳ Ｐゴシック" panose="020B0600070205080204" pitchFamily="50" charset="-128"/>
                <a:cs typeface="+mn-cs"/>
              </a:rPr>
              <a:t>測定領域　　　　　　　　　　　　　　　　　　　　実施イメージ　　　　　　　　　　　　　　　　得られる示唆　　</a:t>
            </a:r>
            <a:endParaRPr lang="ja-JP" altLang="en-US" sz="2000" b="1">
              <a:solidFill>
                <a:schemeClr val="accent5">
                  <a:lumMod val="75000"/>
                </a:schemeClr>
              </a:solidFill>
            </a:endParaRPr>
          </a:p>
        </p:txBody>
      </p:sp>
      <p:sp>
        <p:nvSpPr>
          <p:cNvPr id="8" name="フッター プレースホルダー 1">
            <a:extLst>
              <a:ext uri="{FF2B5EF4-FFF2-40B4-BE49-F238E27FC236}">
                <a16:creationId xmlns:a16="http://schemas.microsoft.com/office/drawing/2014/main" id="{CC3D1037-62BB-7D30-031C-C4F530696946}"/>
              </a:ext>
            </a:extLst>
          </p:cNvPr>
          <p:cNvSpPr>
            <a:spLocks noGrp="1"/>
          </p:cNvSpPr>
          <p:nvPr>
            <p:ph type="ftr" idx="11"/>
          </p:nvPr>
        </p:nvSpPr>
        <p:spPr>
          <a:xfrm>
            <a:off x="4165600" y="6356355"/>
            <a:ext cx="3860800" cy="365125"/>
          </a:xfrm>
        </p:spPr>
        <p:txBody>
          <a:bodyPr/>
          <a:lstStyle/>
          <a:p>
            <a:r>
              <a:rPr lang="en-US" sz="1000" dirty="0"/>
              <a:t>Copyright©️ 2023 HRD, Inc. All Rights Reserved. Strictly Confidential.</a:t>
            </a:r>
          </a:p>
        </p:txBody>
      </p:sp>
    </p:spTree>
    <p:extLst>
      <p:ext uri="{BB962C8B-B14F-4D97-AF65-F5344CB8AC3E}">
        <p14:creationId xmlns:p14="http://schemas.microsoft.com/office/powerpoint/2010/main" val="3506574392"/>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A82FFE3-AC38-415A-BB33-BCF7C3D430D8}"/>
              </a:ext>
            </a:extLst>
          </p:cNvPr>
          <p:cNvSpPr>
            <a:spLocks noGrp="1"/>
          </p:cNvSpPr>
          <p:nvPr>
            <p:ph type="sldNum" idx="12"/>
          </p:nvPr>
        </p:nvSpPr>
        <p:spPr/>
        <p:txBody>
          <a:bodyPr/>
          <a:lstStyle/>
          <a:p>
            <a:pPr algn="r">
              <a:buSzPct val="25000"/>
              <a:defRPr/>
            </a:pPr>
            <a:fld id="{00000000-1234-1234-1234-123412341234}" type="slidenum">
              <a:rPr kumimoji="0" lang="en-US" sz="1200" kern="0">
                <a:solidFill>
                  <a:srgbClr val="888888"/>
                </a:solidFill>
                <a:latin typeface="Calibri"/>
                <a:ea typeface="Calibri"/>
                <a:cs typeface="Calibri"/>
                <a:sym typeface="Calibri"/>
                <a:rtl val="0"/>
              </a:rPr>
              <a:pPr algn="r">
                <a:buSzPct val="25000"/>
                <a:defRPr/>
              </a:pPr>
              <a:t>9</a:t>
            </a:fld>
            <a:endParaRPr kumimoji="0" lang="en-US" sz="1200" kern="0" dirty="0">
              <a:solidFill>
                <a:srgbClr val="888888"/>
              </a:solidFill>
              <a:latin typeface="Calibri"/>
              <a:ea typeface="Calibri"/>
              <a:cs typeface="Calibri"/>
              <a:sym typeface="Calibri"/>
              <a:rtl val="0"/>
            </a:endParaRPr>
          </a:p>
        </p:txBody>
      </p:sp>
      <p:sp>
        <p:nvSpPr>
          <p:cNvPr id="26" name="テキスト ボックス 25">
            <a:extLst>
              <a:ext uri="{FF2B5EF4-FFF2-40B4-BE49-F238E27FC236}">
                <a16:creationId xmlns:a16="http://schemas.microsoft.com/office/drawing/2014/main" id="{B13926D2-84B6-486B-A902-0BEDC9456703}"/>
              </a:ext>
            </a:extLst>
          </p:cNvPr>
          <p:cNvSpPr txBox="1"/>
          <p:nvPr/>
        </p:nvSpPr>
        <p:spPr>
          <a:xfrm>
            <a:off x="1019176" y="870960"/>
            <a:ext cx="10887074" cy="707886"/>
          </a:xfrm>
          <a:prstGeom prst="rect">
            <a:avLst/>
          </a:prstGeom>
          <a:noFill/>
        </p:spPr>
        <p:txBody>
          <a:bodyPr wrap="square" rtlCol="0">
            <a:spAutoFit/>
          </a:bodyPr>
          <a:lstStyle/>
          <a:p>
            <a:pPr marL="285750" indent="-285750">
              <a:buFont typeface="Arial" panose="020B0604020202020204" pitchFamily="34" charset="0"/>
              <a:buChar char="•"/>
              <a:defRPr/>
            </a:pPr>
            <a:r>
              <a:rPr lang="ja-JP" altLang="en-US" sz="2000" kern="0">
                <a:solidFill>
                  <a:srgbClr val="000000"/>
                </a:solidFill>
                <a:latin typeface="Meiryo UI" panose="020B0604030504040204" pitchFamily="50" charset="-128"/>
                <a:ea typeface="Meiryo UI" panose="020B0604030504040204" pitchFamily="50" charset="-128"/>
                <a:cs typeface="Arial"/>
                <a:sym typeface="Arial"/>
                <a:rtl val="0"/>
              </a:rPr>
              <a:t>貴社のご検討状況に基づき</a:t>
            </a:r>
            <a:r>
              <a:rPr lang="ja-JP" altLang="en-US" sz="2000" b="1" kern="0">
                <a:solidFill>
                  <a:srgbClr val="0070C0"/>
                </a:solidFill>
                <a:latin typeface="Meiryo UI" panose="020B0604030504040204" pitchFamily="50" charset="-128"/>
                <a:ea typeface="Meiryo UI" panose="020B0604030504040204" pitchFamily="50" charset="-128"/>
                <a:cs typeface="Arial"/>
                <a:sym typeface="Arial"/>
                <a:rtl val="0"/>
              </a:rPr>
              <a:t>スモールスタート</a:t>
            </a:r>
            <a:r>
              <a:rPr lang="ja-JP" altLang="en-US" sz="2000" kern="0">
                <a:solidFill>
                  <a:srgbClr val="000000"/>
                </a:solidFill>
                <a:latin typeface="Meiryo UI" panose="020B0604030504040204" pitchFamily="50" charset="-128"/>
                <a:ea typeface="Meiryo UI" panose="020B0604030504040204" pitchFamily="50" charset="-128"/>
                <a:cs typeface="Arial"/>
                <a:sym typeface="Arial"/>
                <a:rtl val="0"/>
              </a:rPr>
              <a:t>と</a:t>
            </a:r>
            <a:r>
              <a:rPr lang="ja-JP" altLang="en-US" sz="2000" b="1" kern="0">
                <a:solidFill>
                  <a:srgbClr val="0070C0"/>
                </a:solidFill>
                <a:latin typeface="Meiryo UI" panose="020B0604030504040204" pitchFamily="50" charset="-128"/>
                <a:ea typeface="Meiryo UI" panose="020B0604030504040204" pitchFamily="50" charset="-128"/>
                <a:cs typeface="Arial"/>
                <a:sym typeface="Arial"/>
                <a:rtl val="0"/>
              </a:rPr>
              <a:t>本格導入</a:t>
            </a:r>
            <a:r>
              <a:rPr lang="ja-JP" altLang="en-US" sz="2000" kern="0">
                <a:solidFill>
                  <a:srgbClr val="000000"/>
                </a:solidFill>
                <a:latin typeface="Meiryo UI" panose="020B0604030504040204" pitchFamily="50" charset="-128"/>
                <a:ea typeface="Meiryo UI" panose="020B0604030504040204" pitchFamily="50" charset="-128"/>
                <a:cs typeface="Arial"/>
                <a:sym typeface="Arial"/>
                <a:rtl val="0"/>
              </a:rPr>
              <a:t>の</a:t>
            </a:r>
            <a:r>
              <a:rPr lang="en-US" altLang="ja-JP" sz="2000" kern="0">
                <a:solidFill>
                  <a:srgbClr val="000000"/>
                </a:solidFill>
                <a:latin typeface="Meiryo UI" panose="020B0604030504040204" pitchFamily="50" charset="-128"/>
                <a:ea typeface="Meiryo UI" panose="020B0604030504040204" pitchFamily="50" charset="-128"/>
                <a:cs typeface="Arial"/>
                <a:sym typeface="Arial"/>
                <a:rtl val="0"/>
              </a:rPr>
              <a:t>2</a:t>
            </a:r>
            <a:r>
              <a:rPr lang="ja-JP" altLang="en-US" sz="2000" kern="0">
                <a:solidFill>
                  <a:srgbClr val="000000"/>
                </a:solidFill>
                <a:latin typeface="Meiryo UI" panose="020B0604030504040204" pitchFamily="50" charset="-128"/>
                <a:ea typeface="Meiryo UI" panose="020B0604030504040204" pitchFamily="50" charset="-128"/>
                <a:cs typeface="Arial"/>
                <a:sym typeface="Arial"/>
                <a:rtl val="0"/>
              </a:rPr>
              <a:t>つのアプローチを検討します</a:t>
            </a:r>
            <a:endParaRPr lang="en-US" altLang="ja-JP" sz="2000" kern="0">
              <a:solidFill>
                <a:srgbClr val="000000"/>
              </a:solidFill>
              <a:latin typeface="Meiryo UI" panose="020B0604030504040204" pitchFamily="50" charset="-128"/>
              <a:ea typeface="Meiryo UI" panose="020B0604030504040204" pitchFamily="50" charset="-128"/>
              <a:cs typeface="Arial"/>
              <a:sym typeface="Arial"/>
              <a:rtl val="0"/>
            </a:endParaRPr>
          </a:p>
          <a:p>
            <a:pPr marL="285750" indent="-285750">
              <a:buFont typeface="Arial" panose="020B0604020202020204" pitchFamily="34" charset="0"/>
              <a:buChar char="•"/>
              <a:defRPr/>
            </a:pPr>
            <a:endParaRPr lang="en-US" altLang="ja-JP" sz="2000" kern="0">
              <a:solidFill>
                <a:srgbClr val="000000"/>
              </a:solidFill>
              <a:latin typeface="Meiryo UI" panose="020B0604030504040204" pitchFamily="50" charset="-128"/>
              <a:ea typeface="Meiryo UI" panose="020B0604030504040204" pitchFamily="50" charset="-128"/>
              <a:cs typeface="Arial"/>
              <a:sym typeface="Arial"/>
              <a:rtl val="0"/>
            </a:endParaRPr>
          </a:p>
        </p:txBody>
      </p:sp>
      <p:sp>
        <p:nvSpPr>
          <p:cNvPr id="32" name="AutoShape 61">
            <a:extLst>
              <a:ext uri="{FF2B5EF4-FFF2-40B4-BE49-F238E27FC236}">
                <a16:creationId xmlns:a16="http://schemas.microsoft.com/office/drawing/2014/main" id="{759BAEBB-EF36-46A3-A26B-A068FD5ED1C1}"/>
              </a:ext>
            </a:extLst>
          </p:cNvPr>
          <p:cNvSpPr/>
          <p:nvPr/>
        </p:nvSpPr>
        <p:spPr>
          <a:xfrm>
            <a:off x="1354127" y="1507054"/>
            <a:ext cx="4877753" cy="409907"/>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A9D18E"/>
          </a:solidFill>
          <a:ln w="28575" cap="flat">
            <a:solidFill>
              <a:srgbClr val="FFFFFF"/>
            </a:solidFill>
            <a:prstDash val="solid"/>
            <a:miter/>
          </a:ln>
          <a:effectLst>
            <a:outerShdw dist="38096" dir="2700000" algn="tl">
              <a:srgbClr val="000000">
                <a:alpha val="40000"/>
              </a:srgbClr>
            </a:outerShdw>
          </a:effectLst>
        </p:spPr>
        <p:txBody>
          <a:bodyPr vert="horz" wrap="none" lIns="49845" tIns="49845" rIns="49845" bIns="49845" anchor="ctr" anchorCtr="1" compatLnSpc="1">
            <a:noAutofit/>
          </a:bodyPr>
          <a:lstStyle/>
          <a:p>
            <a:pPr algn="ctr">
              <a:defRPr sz="1800" b="0" i="0" u="none" strike="noStrike" kern="0" cap="none" spc="0" baseline="0">
                <a:solidFill>
                  <a:srgbClr val="000000"/>
                </a:solidFill>
                <a:uFillTx/>
              </a:defRPr>
            </a:pPr>
            <a:r>
              <a:rPr kumimoji="0" lang="ja-JP" altLang="en-US" sz="2000" b="1" kern="0">
                <a:solidFill>
                  <a:srgbClr val="FFFFFF"/>
                </a:solidFill>
                <a:latin typeface="Meiryo UI" pitchFamily="50"/>
                <a:ea typeface="Meiryo UI" pitchFamily="50"/>
                <a:cs typeface="Meiryo UI" pitchFamily="50"/>
                <a:sym typeface="Arial"/>
                <a:rtl val="0"/>
              </a:rPr>
              <a:t>スモールスタート</a:t>
            </a:r>
            <a:endParaRPr kumimoji="0" lang="en-US" sz="2000" b="1" kern="0">
              <a:solidFill>
                <a:srgbClr val="FFFFFF"/>
              </a:solidFill>
              <a:latin typeface="Meiryo UI" pitchFamily="50"/>
              <a:ea typeface="Meiryo UI" pitchFamily="50"/>
              <a:cs typeface="Meiryo UI" pitchFamily="50"/>
              <a:sym typeface="Arial"/>
              <a:rtl val="0"/>
            </a:endParaRPr>
          </a:p>
        </p:txBody>
      </p:sp>
      <p:sp>
        <p:nvSpPr>
          <p:cNvPr id="34" name="TextBox 16">
            <a:extLst>
              <a:ext uri="{FF2B5EF4-FFF2-40B4-BE49-F238E27FC236}">
                <a16:creationId xmlns:a16="http://schemas.microsoft.com/office/drawing/2014/main" id="{8DA3A702-2219-4922-B73A-91BE2D74AF5D}"/>
              </a:ext>
            </a:extLst>
          </p:cNvPr>
          <p:cNvSpPr txBox="1">
            <a:spLocks noChangeArrowheads="1"/>
          </p:cNvSpPr>
          <p:nvPr/>
        </p:nvSpPr>
        <p:spPr bwMode="auto">
          <a:xfrm>
            <a:off x="107743" y="3874890"/>
            <a:ext cx="11521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None/>
            </a:pPr>
            <a:r>
              <a:rPr kumimoji="0" lang="ja-JP" altLang="en-US" sz="2000" b="1" u="sng" kern="0">
                <a:solidFill>
                  <a:srgbClr val="000000"/>
                </a:solidFill>
                <a:latin typeface="Meiryo UI" pitchFamily="50" charset="-128"/>
                <a:ea typeface="Meiryo UI" pitchFamily="50" charset="-128"/>
                <a:cs typeface="Meiryo UI" pitchFamily="50" charset="-128"/>
                <a:sym typeface="Arial"/>
                <a:rtl val="0"/>
              </a:rPr>
              <a:t>提案の概要</a:t>
            </a:r>
            <a:endParaRPr kumimoji="0" lang="en-US" altLang="ja-JP" sz="2000" b="1" u="sng" kern="0">
              <a:solidFill>
                <a:srgbClr val="000000"/>
              </a:solidFill>
              <a:latin typeface="Meiryo UI" pitchFamily="50" charset="-128"/>
              <a:ea typeface="Meiryo UI" pitchFamily="50" charset="-128"/>
              <a:cs typeface="Meiryo UI" pitchFamily="50" charset="-128"/>
              <a:sym typeface="Arial"/>
              <a:rtl val="0"/>
            </a:endParaRPr>
          </a:p>
        </p:txBody>
      </p:sp>
      <p:sp>
        <p:nvSpPr>
          <p:cNvPr id="44" name="正方形/長方形 43">
            <a:extLst>
              <a:ext uri="{FF2B5EF4-FFF2-40B4-BE49-F238E27FC236}">
                <a16:creationId xmlns:a16="http://schemas.microsoft.com/office/drawing/2014/main" id="{02081228-292F-48F3-BE9C-B2A53E808973}"/>
              </a:ext>
            </a:extLst>
          </p:cNvPr>
          <p:cNvSpPr/>
          <p:nvPr/>
        </p:nvSpPr>
        <p:spPr>
          <a:xfrm>
            <a:off x="1286186" y="2907468"/>
            <a:ext cx="4877753" cy="332188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u="sng" kern="0">
                <a:solidFill>
                  <a:srgbClr val="000000"/>
                </a:solidFill>
                <a:latin typeface="Meiryo UI" panose="020B0604030504040204" pitchFamily="50" charset="-128"/>
                <a:ea typeface="Meiryo UI" panose="020B0604030504040204" pitchFamily="50" charset="-128"/>
                <a:sym typeface="Arial"/>
                <a:rtl val="0"/>
              </a:rPr>
              <a:t>外部モデルによるジョブマッチング分析</a:t>
            </a:r>
            <a:endParaRPr lang="en-US" altLang="ja-JP" kern="0">
              <a:solidFill>
                <a:srgbClr val="FFFFFF"/>
              </a:solidFill>
              <a:latin typeface="Meiryo UI" panose="020B0604030504040204" pitchFamily="50" charset="-128"/>
              <a:ea typeface="Meiryo UI" panose="020B0604030504040204" pitchFamily="50" charset="-128"/>
              <a:sym typeface="Arial"/>
              <a:rtl val="0"/>
            </a:endParaRPr>
          </a:p>
          <a:p>
            <a:endParaRPr lang="en-US" altLang="ja-JP" sz="1600" kern="0">
              <a:solidFill>
                <a:srgbClr val="000000"/>
              </a:solidFill>
              <a:latin typeface="Meiryo UI" panose="020B0604030504040204" pitchFamily="50" charset="-128"/>
              <a:ea typeface="Meiryo UI" panose="020B0604030504040204" pitchFamily="50" charset="-128"/>
              <a:sym typeface="Arial"/>
              <a:rtl val="0"/>
            </a:endParaRPr>
          </a:p>
          <a:p>
            <a:pPr marL="285750" indent="-285750">
              <a:buFont typeface="Arial" panose="020B0604020202020204" pitchFamily="34" charset="0"/>
              <a:buChar char="•"/>
            </a:pPr>
            <a:r>
              <a:rPr lang="ja-JP" altLang="en-US" sz="1600" kern="0">
                <a:solidFill>
                  <a:srgbClr val="000000"/>
                </a:solidFill>
                <a:latin typeface="Meiryo UI" panose="020B0604030504040204" pitchFamily="50" charset="-128"/>
                <a:ea typeface="Meiryo UI" panose="020B0604030504040204" pitchFamily="50" charset="-128"/>
                <a:sym typeface="Arial"/>
                <a:rtl val="0"/>
              </a:rPr>
              <a:t>・外部のリーダーモデル（ライブラリや創業・成長・変革期モデルなど）と候補者のジョブマッチングで、ジョブマッチ分析を体験させる。（カスタマイズモデルを作らずにジョブマッチ分析の体験が可能）</a:t>
            </a:r>
            <a:endParaRPr lang="en-US" altLang="ja-JP" sz="1600" kern="0">
              <a:solidFill>
                <a:srgbClr val="000000"/>
              </a:solidFill>
              <a:latin typeface="Meiryo UI" panose="020B0604030504040204" pitchFamily="50" charset="-128"/>
              <a:ea typeface="Meiryo UI" panose="020B0604030504040204" pitchFamily="50" charset="-128"/>
              <a:sym typeface="Arial"/>
              <a:rtl val="0"/>
            </a:endParaRPr>
          </a:p>
          <a:p>
            <a:pPr marL="285750" indent="-285750">
              <a:buFont typeface="Arial" panose="020B0604020202020204" pitchFamily="34" charset="0"/>
              <a:buChar char="•"/>
            </a:pPr>
            <a:endParaRPr lang="en-US" altLang="ja-JP" sz="1600" kern="0">
              <a:solidFill>
                <a:srgbClr val="000000"/>
              </a:solidFill>
              <a:latin typeface="Meiryo UI" panose="020B0604030504040204" pitchFamily="50" charset="-128"/>
              <a:ea typeface="Meiryo UI" panose="020B0604030504040204" pitchFamily="50" charset="-128"/>
              <a:sym typeface="Arial"/>
              <a:rtl val="0"/>
            </a:endParaRPr>
          </a:p>
          <a:p>
            <a:pPr marL="285750" indent="-285750">
              <a:buFont typeface="Arial" panose="020B0604020202020204" pitchFamily="34" charset="0"/>
              <a:buChar char="•"/>
            </a:pPr>
            <a:r>
              <a:rPr lang="ja-JP" altLang="en-US" sz="1600" kern="0">
                <a:solidFill>
                  <a:srgbClr val="000000"/>
                </a:solidFill>
                <a:latin typeface="Meiryo UI" panose="020B0604030504040204" pitchFamily="50" charset="-128"/>
                <a:ea typeface="Meiryo UI" panose="020B0604030504040204" pitchFamily="50" charset="-128"/>
                <a:sym typeface="Arial"/>
                <a:rtl val="0"/>
              </a:rPr>
              <a:t>登用候補者本人への</a:t>
            </a:r>
            <a:r>
              <a:rPr lang="en-US" altLang="ja-JP" sz="1600" kern="0">
                <a:solidFill>
                  <a:srgbClr val="000000"/>
                </a:solidFill>
                <a:latin typeface="Meiryo UI" panose="020B0604030504040204" pitchFamily="50" charset="-128"/>
                <a:ea typeface="Meiryo UI" panose="020B0604030504040204" pitchFamily="50" charset="-128"/>
                <a:sym typeface="Arial"/>
                <a:rtl val="0"/>
              </a:rPr>
              <a:t>FB</a:t>
            </a:r>
            <a:r>
              <a:rPr lang="ja-JP" altLang="en-US" sz="1600" kern="0">
                <a:solidFill>
                  <a:srgbClr val="000000"/>
                </a:solidFill>
                <a:latin typeface="Meiryo UI" panose="020B0604030504040204" pitchFamily="50" charset="-128"/>
                <a:ea typeface="Meiryo UI" panose="020B0604030504040204" pitchFamily="50" charset="-128"/>
                <a:sym typeface="Arial"/>
                <a:rtl val="0"/>
              </a:rPr>
              <a:t>セッションを組み合わせることで、育成</a:t>
            </a:r>
            <a:r>
              <a:rPr lang="en-US" altLang="ja-JP" sz="1600" kern="0">
                <a:solidFill>
                  <a:srgbClr val="000000"/>
                </a:solidFill>
                <a:latin typeface="Meiryo UI" panose="020B0604030504040204" pitchFamily="50" charset="-128"/>
                <a:ea typeface="Meiryo UI" panose="020B0604030504040204" pitchFamily="50" charset="-128"/>
                <a:sym typeface="Arial"/>
                <a:rtl val="0"/>
              </a:rPr>
              <a:t>×</a:t>
            </a:r>
            <a:r>
              <a:rPr lang="ja-JP" altLang="en-US" sz="1600" kern="0">
                <a:solidFill>
                  <a:srgbClr val="000000"/>
                </a:solidFill>
                <a:latin typeface="Meiryo UI" panose="020B0604030504040204" pitchFamily="50" charset="-128"/>
                <a:ea typeface="Meiryo UI" panose="020B0604030504040204" pitchFamily="50" charset="-128"/>
                <a:sym typeface="Arial"/>
                <a:rtl val="0"/>
              </a:rPr>
              <a:t>候補者見極めをすることが出来る。</a:t>
            </a:r>
            <a:endParaRPr lang="en-US" altLang="ja-JP" sz="1600" kern="0">
              <a:solidFill>
                <a:srgbClr val="000000"/>
              </a:solidFill>
              <a:latin typeface="Meiryo UI" panose="020B0604030504040204" pitchFamily="50" charset="-128"/>
              <a:ea typeface="Meiryo UI" panose="020B0604030504040204" pitchFamily="50" charset="-128"/>
              <a:sym typeface="Arial"/>
              <a:rtl val="0"/>
            </a:endParaRPr>
          </a:p>
          <a:p>
            <a:pPr marL="285750" indent="-285750">
              <a:buFont typeface="Arial" panose="020B0604020202020204" pitchFamily="34" charset="0"/>
              <a:buChar char="•"/>
            </a:pPr>
            <a:endParaRPr lang="en-US" altLang="ja-JP" sz="1600" kern="0">
              <a:solidFill>
                <a:srgbClr val="000000"/>
              </a:solidFill>
              <a:latin typeface="Meiryo UI" panose="020B0604030504040204" pitchFamily="50" charset="-128"/>
              <a:ea typeface="Meiryo UI" panose="020B0604030504040204" pitchFamily="50" charset="-128"/>
              <a:sym typeface="Arial"/>
              <a:rtl val="0"/>
            </a:endParaRPr>
          </a:p>
          <a:p>
            <a:pPr marL="285750" indent="-285750">
              <a:buFont typeface="Arial" panose="020B0604020202020204" pitchFamily="34" charset="0"/>
              <a:buChar char="•"/>
            </a:pPr>
            <a:endParaRPr lang="en-US" altLang="ja-JP" sz="1600" kern="0">
              <a:solidFill>
                <a:srgbClr val="000000"/>
              </a:solidFill>
              <a:latin typeface="Meiryo UI" panose="020B0604030504040204" pitchFamily="50" charset="-128"/>
              <a:ea typeface="Meiryo UI" panose="020B0604030504040204" pitchFamily="50" charset="-128"/>
              <a:sym typeface="Arial"/>
              <a:rtl val="0"/>
            </a:endParaRPr>
          </a:p>
        </p:txBody>
      </p:sp>
      <p:sp>
        <p:nvSpPr>
          <p:cNvPr id="28" name="正方形/長方形 27">
            <a:extLst>
              <a:ext uri="{FF2B5EF4-FFF2-40B4-BE49-F238E27FC236}">
                <a16:creationId xmlns:a16="http://schemas.microsoft.com/office/drawing/2014/main" id="{154287A3-865D-4A56-B36B-1F20B39D71A5}"/>
              </a:ext>
            </a:extLst>
          </p:cNvPr>
          <p:cNvSpPr/>
          <p:nvPr/>
        </p:nvSpPr>
        <p:spPr>
          <a:xfrm>
            <a:off x="6366666" y="2891548"/>
            <a:ext cx="5229225" cy="333780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u="sng" kern="0">
                <a:solidFill>
                  <a:srgbClr val="000000"/>
                </a:solidFill>
                <a:latin typeface="Meiryo UI" panose="020B0604030504040204" pitchFamily="50" charset="-128"/>
                <a:ea typeface="Meiryo UI" panose="020B0604030504040204" pitchFamily="50" charset="-128"/>
                <a:sym typeface="Arial"/>
                <a:rtl val="0"/>
              </a:rPr>
              <a:t>モデルコンサルティング＆人材ポートフォリオ構築</a:t>
            </a:r>
            <a:endParaRPr lang="en-US" altLang="ja-JP" sz="2000" b="1" u="sng" kern="0">
              <a:solidFill>
                <a:srgbClr val="000000"/>
              </a:solidFill>
              <a:latin typeface="Meiryo UI" panose="020B0604030504040204" pitchFamily="50" charset="-128"/>
              <a:ea typeface="Meiryo UI" panose="020B0604030504040204" pitchFamily="50" charset="-128"/>
              <a:sym typeface="Arial"/>
              <a:rtl val="0"/>
            </a:endParaRPr>
          </a:p>
          <a:p>
            <a:pPr algn="ctr"/>
            <a:endParaRPr lang="en-US" altLang="ja-JP" sz="1600" kern="0">
              <a:solidFill>
                <a:srgbClr val="000000"/>
              </a:solidFill>
              <a:latin typeface="Meiryo UI" panose="020B0604030504040204" pitchFamily="50" charset="-128"/>
              <a:ea typeface="Meiryo UI" panose="020B0604030504040204" pitchFamily="50" charset="-128"/>
              <a:sym typeface="Arial"/>
              <a:rtl val="0"/>
            </a:endParaRPr>
          </a:p>
          <a:p>
            <a:pPr marL="285750" indent="-285750">
              <a:buFont typeface="Arial" panose="020B0604020202020204" pitchFamily="34" charset="0"/>
              <a:buChar char="•"/>
            </a:pPr>
            <a:r>
              <a:rPr lang="ja-JP" altLang="en-US" sz="1600" kern="0">
                <a:solidFill>
                  <a:srgbClr val="000000"/>
                </a:solidFill>
                <a:latin typeface="Meiryo UI" panose="020B0604030504040204" pitchFamily="50" charset="-128"/>
                <a:ea typeface="Meiryo UI" panose="020B0604030504040204" pitchFamily="50" charset="-128"/>
                <a:sym typeface="Arial"/>
                <a:rtl val="0"/>
              </a:rPr>
              <a:t>モデルコンサルティングによって貴社経営像にカスタマイズされたモデルを定義</a:t>
            </a:r>
            <a:endParaRPr lang="en-US" altLang="ja-JP" sz="1600" kern="0">
              <a:solidFill>
                <a:srgbClr val="000000"/>
              </a:solidFill>
              <a:latin typeface="Meiryo UI" panose="020B0604030504040204" pitchFamily="50" charset="-128"/>
              <a:ea typeface="Meiryo UI" panose="020B0604030504040204" pitchFamily="50" charset="-128"/>
              <a:sym typeface="Arial"/>
              <a:rtl val="0"/>
            </a:endParaRPr>
          </a:p>
          <a:p>
            <a:pPr marL="285750" indent="-285750">
              <a:buFont typeface="Arial" panose="020B0604020202020204" pitchFamily="34" charset="0"/>
              <a:buChar char="•"/>
            </a:pPr>
            <a:endParaRPr lang="en-US" altLang="ja-JP" sz="1600" kern="0">
              <a:solidFill>
                <a:srgbClr val="000000"/>
              </a:solidFill>
              <a:latin typeface="Meiryo UI" panose="020B0604030504040204" pitchFamily="50" charset="-128"/>
              <a:ea typeface="Meiryo UI" panose="020B0604030504040204" pitchFamily="50" charset="-128"/>
              <a:sym typeface="Arial"/>
              <a:rtl val="0"/>
            </a:endParaRPr>
          </a:p>
          <a:p>
            <a:pPr marL="285750" indent="-285750">
              <a:buFont typeface="Arial" panose="020B0604020202020204" pitchFamily="34" charset="0"/>
              <a:buChar char="•"/>
            </a:pPr>
            <a:r>
              <a:rPr lang="ja-JP" altLang="en-US" sz="1600" kern="0">
                <a:solidFill>
                  <a:srgbClr val="000000"/>
                </a:solidFill>
                <a:latin typeface="Meiryo UI" panose="020B0604030504040204" pitchFamily="50" charset="-128"/>
                <a:ea typeface="Meiryo UI" panose="020B0604030504040204" pitchFamily="50" charset="-128"/>
                <a:sym typeface="Arial"/>
                <a:rtl val="0"/>
              </a:rPr>
              <a:t>後継者プールをポートフォリオ構築によって可視化。横軸に</a:t>
            </a:r>
            <a:r>
              <a:rPr lang="en-US" altLang="ja-JP" sz="1600" kern="0">
                <a:solidFill>
                  <a:srgbClr val="000000"/>
                </a:solidFill>
                <a:latin typeface="Meiryo UI" panose="020B0604030504040204" pitchFamily="50" charset="-128"/>
                <a:ea typeface="Meiryo UI" panose="020B0604030504040204" pitchFamily="50" charset="-128"/>
                <a:sym typeface="Arial"/>
                <a:rtl val="0"/>
              </a:rPr>
              <a:t>PXT</a:t>
            </a:r>
            <a:r>
              <a:rPr lang="ja-JP" altLang="en-US" sz="1600" kern="0">
                <a:solidFill>
                  <a:srgbClr val="000000"/>
                </a:solidFill>
                <a:latin typeface="Meiryo UI" panose="020B0604030504040204" pitchFamily="50" charset="-128"/>
                <a:ea typeface="Meiryo UI" panose="020B0604030504040204" pitchFamily="50" charset="-128"/>
                <a:sym typeface="Arial"/>
                <a:rtl val="0"/>
              </a:rPr>
              <a:t>、縦軸に貴社の評価情報や多面評価（</a:t>
            </a:r>
            <a:r>
              <a:rPr lang="en-US" altLang="ja-JP" sz="1600" kern="0">
                <a:solidFill>
                  <a:srgbClr val="000000"/>
                </a:solidFill>
                <a:latin typeface="Meiryo UI" panose="020B0604030504040204" pitchFamily="50" charset="-128"/>
                <a:ea typeface="Meiryo UI" panose="020B0604030504040204" pitchFamily="50" charset="-128"/>
                <a:sym typeface="Arial"/>
                <a:rtl val="0"/>
              </a:rPr>
              <a:t>CP360</a:t>
            </a:r>
            <a:r>
              <a:rPr lang="ja-JP" altLang="en-US" sz="1600" kern="0">
                <a:solidFill>
                  <a:srgbClr val="000000"/>
                </a:solidFill>
                <a:latin typeface="Meiryo UI" panose="020B0604030504040204" pitchFamily="50" charset="-128"/>
                <a:ea typeface="Meiryo UI" panose="020B0604030504040204" pitchFamily="50" charset="-128"/>
                <a:sym typeface="Arial"/>
                <a:rtl val="0"/>
              </a:rPr>
              <a:t>）を加え、見極めやプールに対する個々の育成示唆を出し、期待されるリーダー行動発揮までをサポート</a:t>
            </a:r>
            <a:endParaRPr lang="en-US" altLang="ja-JP" sz="1600" kern="0">
              <a:solidFill>
                <a:srgbClr val="000000"/>
              </a:solidFill>
              <a:latin typeface="Meiryo UI" panose="020B0604030504040204" pitchFamily="50" charset="-128"/>
              <a:ea typeface="Meiryo UI" panose="020B0604030504040204" pitchFamily="50" charset="-128"/>
              <a:sym typeface="Arial"/>
              <a:rtl val="0"/>
            </a:endParaRPr>
          </a:p>
          <a:p>
            <a:pPr marL="285750" indent="-285750">
              <a:buFont typeface="Arial" panose="020B0604020202020204" pitchFamily="34" charset="0"/>
              <a:buChar char="•"/>
            </a:pPr>
            <a:endParaRPr lang="en-US" altLang="ja-JP" sz="1600" kern="0">
              <a:solidFill>
                <a:srgbClr val="000000"/>
              </a:solidFill>
              <a:latin typeface="Meiryo UI" panose="020B0604030504040204" pitchFamily="50" charset="-128"/>
              <a:ea typeface="Meiryo UI" panose="020B0604030504040204" pitchFamily="50" charset="-128"/>
              <a:sym typeface="Arial"/>
              <a:rtl val="0"/>
            </a:endParaRPr>
          </a:p>
          <a:p>
            <a:pPr marL="285750" indent="-285750">
              <a:buFont typeface="Arial" panose="020B0604020202020204" pitchFamily="34" charset="0"/>
              <a:buChar char="•"/>
            </a:pPr>
            <a:r>
              <a:rPr lang="ja-JP" altLang="en-US" sz="1600" kern="0">
                <a:solidFill>
                  <a:srgbClr val="000000"/>
                </a:solidFill>
                <a:latin typeface="Meiryo UI" panose="020B0604030504040204" pitchFamily="50" charset="-128"/>
                <a:ea typeface="Meiryo UI" panose="020B0604030504040204" pitchFamily="50" charset="-128"/>
                <a:sym typeface="Arial"/>
                <a:rtl val="0"/>
              </a:rPr>
              <a:t>多面評価（</a:t>
            </a:r>
            <a:r>
              <a:rPr lang="en-US" altLang="ja-JP" sz="1600" kern="0">
                <a:solidFill>
                  <a:srgbClr val="000000"/>
                </a:solidFill>
                <a:latin typeface="Meiryo UI" panose="020B0604030504040204" pitchFamily="50" charset="-128"/>
                <a:ea typeface="Meiryo UI" panose="020B0604030504040204" pitchFamily="50" charset="-128"/>
                <a:sym typeface="Arial"/>
                <a:rtl val="0"/>
              </a:rPr>
              <a:t>CP360</a:t>
            </a:r>
            <a:r>
              <a:rPr lang="ja-JP" altLang="en-US" sz="1600" kern="0">
                <a:solidFill>
                  <a:srgbClr val="000000"/>
                </a:solidFill>
                <a:latin typeface="Meiryo UI" panose="020B0604030504040204" pitchFamily="50" charset="-128"/>
                <a:ea typeface="Meiryo UI" panose="020B0604030504040204" pitchFamily="50" charset="-128"/>
                <a:sym typeface="Arial"/>
                <a:rtl val="0"/>
              </a:rPr>
              <a:t>）定点観測による成長度合いを可視化しながらポートフォリオを更新</a:t>
            </a:r>
            <a:endParaRPr lang="en-US" altLang="ja-JP" sz="1600" kern="0">
              <a:solidFill>
                <a:srgbClr val="000000"/>
              </a:solidFill>
              <a:latin typeface="Meiryo UI" panose="020B0604030504040204" pitchFamily="50" charset="-128"/>
              <a:ea typeface="Meiryo UI" panose="020B0604030504040204" pitchFamily="50" charset="-128"/>
              <a:sym typeface="Arial"/>
              <a:rtl val="0"/>
            </a:endParaRPr>
          </a:p>
        </p:txBody>
      </p:sp>
      <p:sp>
        <p:nvSpPr>
          <p:cNvPr id="29" name="AutoShape 61">
            <a:extLst>
              <a:ext uri="{FF2B5EF4-FFF2-40B4-BE49-F238E27FC236}">
                <a16:creationId xmlns:a16="http://schemas.microsoft.com/office/drawing/2014/main" id="{481E1331-6133-4547-B5BB-70F915F5EC40}"/>
              </a:ext>
            </a:extLst>
          </p:cNvPr>
          <p:cNvSpPr/>
          <p:nvPr/>
        </p:nvSpPr>
        <p:spPr>
          <a:xfrm>
            <a:off x="6366666" y="1528599"/>
            <a:ext cx="5229224" cy="409907"/>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A9D18E"/>
          </a:solidFill>
          <a:ln w="28575" cap="flat">
            <a:solidFill>
              <a:srgbClr val="FFFFFF"/>
            </a:solidFill>
            <a:prstDash val="solid"/>
            <a:miter/>
          </a:ln>
          <a:effectLst>
            <a:outerShdw dist="38096" dir="2700000" algn="tl">
              <a:srgbClr val="000000">
                <a:alpha val="40000"/>
              </a:srgbClr>
            </a:outerShdw>
          </a:effectLst>
        </p:spPr>
        <p:txBody>
          <a:bodyPr vert="horz" wrap="none" lIns="49845" tIns="49845" rIns="49845" bIns="49845" anchor="ctr" anchorCtr="1" compatLnSpc="1">
            <a:noAutofit/>
          </a:bodyPr>
          <a:lstStyle/>
          <a:p>
            <a:pPr algn="ctr">
              <a:defRPr sz="1800" b="0" i="0" u="none" strike="noStrike" kern="0" cap="none" spc="0" baseline="0">
                <a:solidFill>
                  <a:srgbClr val="000000"/>
                </a:solidFill>
                <a:uFillTx/>
              </a:defRPr>
            </a:pPr>
            <a:r>
              <a:rPr kumimoji="0" lang="ja-JP" altLang="en-US" sz="2000" b="1" kern="0">
                <a:solidFill>
                  <a:srgbClr val="FFFFFF"/>
                </a:solidFill>
                <a:latin typeface="Meiryo UI" pitchFamily="50"/>
                <a:ea typeface="Meiryo UI" pitchFamily="50"/>
                <a:cs typeface="Meiryo UI" pitchFamily="50"/>
                <a:sym typeface="Arial"/>
                <a:rtl val="0"/>
              </a:rPr>
              <a:t>本格導入</a:t>
            </a:r>
            <a:endParaRPr kumimoji="0" lang="en-US" sz="2000" b="1" kern="0">
              <a:solidFill>
                <a:srgbClr val="FFFFFF"/>
              </a:solidFill>
              <a:latin typeface="Meiryo UI" pitchFamily="50"/>
              <a:ea typeface="Meiryo UI" pitchFamily="50"/>
              <a:cs typeface="Meiryo UI" pitchFamily="50"/>
              <a:sym typeface="Arial"/>
              <a:rtl val="0"/>
            </a:endParaRPr>
          </a:p>
        </p:txBody>
      </p:sp>
      <p:sp>
        <p:nvSpPr>
          <p:cNvPr id="30" name="テキスト ボックス 25">
            <a:extLst>
              <a:ext uri="{FF2B5EF4-FFF2-40B4-BE49-F238E27FC236}">
                <a16:creationId xmlns:a16="http://schemas.microsoft.com/office/drawing/2014/main" id="{C649EA31-1C4D-4A50-A75C-FDB83EDB5244}"/>
              </a:ext>
            </a:extLst>
          </p:cNvPr>
          <p:cNvSpPr txBox="1">
            <a:spLocks noChangeArrowheads="1"/>
          </p:cNvSpPr>
          <p:nvPr/>
        </p:nvSpPr>
        <p:spPr bwMode="auto">
          <a:xfrm>
            <a:off x="368590" y="93027"/>
            <a:ext cx="85518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57175" marR="0" lvl="0" indent="-257175" algn="l" defTabSz="685800" rtl="0" eaLnBrk="1" fontAlgn="base" latinLnBrk="0" hangingPunct="1">
              <a:lnSpc>
                <a:spcPct val="100000"/>
              </a:lnSpc>
              <a:spcBef>
                <a:spcPts val="900"/>
              </a:spcBef>
              <a:spcAft>
                <a:spcPct val="0"/>
              </a:spcAft>
              <a:buClrTx/>
              <a:buSzTx/>
              <a:buFont typeface="Wingdings" panose="05000000000000000000" pitchFamily="2" charset="2"/>
              <a:buChar char="n"/>
              <a:tabLst/>
              <a:defRPr/>
            </a:pPr>
            <a:r>
              <a:rPr kumimoji="1" lang="ja-JP" altLang="en-US" sz="2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サクセッションプランニング（</a:t>
            </a:r>
            <a:r>
              <a:rPr kumimoji="1" lang="en-US" altLang="ja-JP" sz="2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SP</a:t>
            </a:r>
            <a:r>
              <a:rPr kumimoji="1" lang="ja-JP" altLang="en-US" sz="2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）導入</a:t>
            </a:r>
            <a:r>
              <a:rPr lang="ja-JP" altLang="en-US" sz="2800" b="1" u="sng">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アプローチ</a:t>
            </a:r>
            <a:endParaRPr kumimoji="1" lang="en-US" altLang="ja-JP" sz="2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6" name="四角形: 角を丸くする 5">
            <a:extLst>
              <a:ext uri="{FF2B5EF4-FFF2-40B4-BE49-F238E27FC236}">
                <a16:creationId xmlns:a16="http://schemas.microsoft.com/office/drawing/2014/main" id="{10B7178C-8D50-42B6-8DAA-20A62BEC3252}"/>
              </a:ext>
            </a:extLst>
          </p:cNvPr>
          <p:cNvSpPr/>
          <p:nvPr/>
        </p:nvSpPr>
        <p:spPr>
          <a:xfrm>
            <a:off x="1457325" y="2143125"/>
            <a:ext cx="4438650" cy="6286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t>導入しやすく効果をイメージできる</a:t>
            </a:r>
            <a:endParaRPr kumimoji="1" lang="ja-JP" altLang="en-US" sz="2000"/>
          </a:p>
        </p:txBody>
      </p:sp>
      <p:sp>
        <p:nvSpPr>
          <p:cNvPr id="35" name="四角形: 角を丸くする 34">
            <a:extLst>
              <a:ext uri="{FF2B5EF4-FFF2-40B4-BE49-F238E27FC236}">
                <a16:creationId xmlns:a16="http://schemas.microsoft.com/office/drawing/2014/main" id="{F37EF39C-2A9F-4F56-B771-DD70E51E155B}"/>
              </a:ext>
            </a:extLst>
          </p:cNvPr>
          <p:cNvSpPr/>
          <p:nvPr/>
        </p:nvSpPr>
        <p:spPr>
          <a:xfrm>
            <a:off x="6761953" y="2143125"/>
            <a:ext cx="4438650" cy="6286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t>課題解決への高い効果が期待できる</a:t>
            </a:r>
            <a:endParaRPr kumimoji="1" lang="ja-JP" altLang="en-US" sz="2000"/>
          </a:p>
        </p:txBody>
      </p:sp>
      <p:sp>
        <p:nvSpPr>
          <p:cNvPr id="2" name="フッター プレースホルダー 1">
            <a:extLst>
              <a:ext uri="{FF2B5EF4-FFF2-40B4-BE49-F238E27FC236}">
                <a16:creationId xmlns:a16="http://schemas.microsoft.com/office/drawing/2014/main" id="{93D4E70F-8010-611B-9A37-54B56713528C}"/>
              </a:ext>
            </a:extLst>
          </p:cNvPr>
          <p:cNvSpPr>
            <a:spLocks noGrp="1"/>
          </p:cNvSpPr>
          <p:nvPr>
            <p:ph type="ftr" idx="11"/>
          </p:nvPr>
        </p:nvSpPr>
        <p:spPr/>
        <p:txBody>
          <a:bodyPr/>
          <a:lstStyle/>
          <a:p>
            <a:r>
              <a:rPr lang="en-US"/>
              <a:t>Copyright©️ 2023 HRD, Inc. All Rights Reserved. Strictly Confidential.</a:t>
            </a:r>
          </a:p>
        </p:txBody>
      </p:sp>
    </p:spTree>
    <p:extLst>
      <p:ext uri="{BB962C8B-B14F-4D97-AF65-F5344CB8AC3E}">
        <p14:creationId xmlns:p14="http://schemas.microsoft.com/office/powerpoint/2010/main" val="2401279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8" grpId="0" animBg="1"/>
      <p:bldP spid="6" grpId="0" animBg="1"/>
      <p:bldP spid="35"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A42336783F56D41ADBFF25E04B830F8" ma:contentTypeVersion="18" ma:contentTypeDescription="新しいドキュメントを作成します。" ma:contentTypeScope="" ma:versionID="3297854d51de735aa12d003c0ee11ba3">
  <xsd:schema xmlns:xsd="http://www.w3.org/2001/XMLSchema" xmlns:xs="http://www.w3.org/2001/XMLSchema" xmlns:p="http://schemas.microsoft.com/office/2006/metadata/properties" xmlns:ns2="ecd2a911-04af-4728-8a4a-48cdad16d67e" xmlns:ns3="0cec52fe-58ff-46f5-99cb-620ef23623c4" targetNamespace="http://schemas.microsoft.com/office/2006/metadata/properties" ma:root="true" ma:fieldsID="d65dece6cebea69de3a7ccbd6d4c1770" ns2:_="" ns3:_="">
    <xsd:import namespace="ecd2a911-04af-4728-8a4a-48cdad16d67e"/>
    <xsd:import namespace="0cec52fe-58ff-46f5-99cb-620ef23623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_x5951__x7d04__x66f8__x756a__x53f7_"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2a911-04af-4728-8a4a-48cdad16d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x5951__x7d04__x66f8__x756a__x53f7_" ma:index="21" nillable="true" ma:displayName="Vimeo URL" ma:description="PWなし　限定公開のURLです。" ma:format="Dropdown" ma:internalName="_x5951__x7d04__x66f8__x756a__x53f7_">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画像タグ" ma:readOnly="false" ma:fieldId="{5cf76f15-5ced-4ddc-b409-7134ff3c332f}" ma:taxonomyMulti="true" ma:sspId="e44628f4-24c6-4305-8e41-3b91c20c1f3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ec52fe-58ff-46f5-99cb-620ef23623c4"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4" nillable="true" ma:displayName="Taxonomy Catch All Column" ma:hidden="true" ma:list="{6d4e38b3-ff04-49ed-8246-121a149f1efc}" ma:internalName="TaxCatchAll" ma:showField="CatchAllData" ma:web="0cec52fe-58ff-46f5-99cb-620ef23623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d2a911-04af-4728-8a4a-48cdad16d67e">
      <Terms xmlns="http://schemas.microsoft.com/office/infopath/2007/PartnerControls"/>
    </lcf76f155ced4ddcb4097134ff3c332f>
    <_x5951__x7d04__x66f8__x756a__x53f7_ xmlns="ecd2a911-04af-4728-8a4a-48cdad16d67e" xsi:nil="true"/>
    <TaxCatchAll xmlns="0cec52fe-58ff-46f5-99cb-620ef23623c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FD5CF5-9316-4040-885A-EA3B9D72E7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2a911-04af-4728-8a4a-48cdad16d67e"/>
    <ds:schemaRef ds:uri="0cec52fe-58ff-46f5-99cb-620ef23623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D5AD1D-3C61-4DF2-97FC-F8583A0F58BB}">
  <ds:schemaRefs>
    <ds:schemaRef ds:uri="http://schemas.microsoft.com/office/2006/metadata/properties"/>
    <ds:schemaRef ds:uri="http://schemas.microsoft.com/office/infopath/2007/PartnerControls"/>
    <ds:schemaRef ds:uri="ecd2a911-04af-4728-8a4a-48cdad16d67e"/>
    <ds:schemaRef ds:uri="0cec52fe-58ff-46f5-99cb-620ef23623c4"/>
  </ds:schemaRefs>
</ds:datastoreItem>
</file>

<file path=customXml/itemProps3.xml><?xml version="1.0" encoding="utf-8"?>
<ds:datastoreItem xmlns:ds="http://schemas.openxmlformats.org/officeDocument/2006/customXml" ds:itemID="{A8EEF436-39D4-4584-A1C8-C3E8C8CCB7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1442</TotalTime>
  <Words>6255</Words>
  <Application>Microsoft Office PowerPoint</Application>
  <PresentationFormat>ワイド画面</PresentationFormat>
  <Paragraphs>951</Paragraphs>
  <Slides>45</Slides>
  <Notes>42</Notes>
  <HiddenSlides>0</HiddenSlides>
  <MMClips>0</MMClips>
  <ScaleCrop>false</ScaleCrop>
  <HeadingPairs>
    <vt:vector size="6" baseType="variant">
      <vt:variant>
        <vt:lpstr>使用されているフォント</vt:lpstr>
      </vt:variant>
      <vt:variant>
        <vt:i4>11</vt:i4>
      </vt:variant>
      <vt:variant>
        <vt:lpstr>テーマ</vt:lpstr>
      </vt:variant>
      <vt:variant>
        <vt:i4>16</vt:i4>
      </vt:variant>
      <vt:variant>
        <vt:lpstr>スライド タイトル</vt:lpstr>
      </vt:variant>
      <vt:variant>
        <vt:i4>45</vt:i4>
      </vt:variant>
    </vt:vector>
  </HeadingPairs>
  <TitlesOfParts>
    <vt:vector size="72" baseType="lpstr">
      <vt:lpstr>Arial Unicode MS</vt:lpstr>
      <vt:lpstr>HGPｺﾞｼｯｸE</vt:lpstr>
      <vt:lpstr>HGP創英角ｺﾞｼｯｸUB</vt:lpstr>
      <vt:lpstr>Meiryo UI</vt:lpstr>
      <vt:lpstr>ＭＳ Ｐゴシック</vt:lpstr>
      <vt:lpstr>メイリオ</vt:lpstr>
      <vt:lpstr>游ゴシック</vt:lpstr>
      <vt:lpstr>Arial</vt:lpstr>
      <vt:lpstr>Calibri</vt:lpstr>
      <vt:lpstr>Calibri Light</vt:lpstr>
      <vt:lpstr>Wingdings</vt:lpstr>
      <vt:lpstr>2_Office Theme</vt:lpstr>
      <vt:lpstr>Custom Design</vt:lpstr>
      <vt:lpstr>12_Office Theme</vt:lpstr>
      <vt:lpstr>3_Custom Design</vt:lpstr>
      <vt:lpstr>1_Custom Design</vt:lpstr>
      <vt:lpstr>2_Custom Design</vt:lpstr>
      <vt:lpstr>4_Custom Design</vt:lpstr>
      <vt:lpstr>5_Custom Design</vt:lpstr>
      <vt:lpstr>6_Custom Design</vt:lpstr>
      <vt:lpstr>7_Custom Design</vt:lpstr>
      <vt:lpstr>13_Office Theme</vt:lpstr>
      <vt:lpstr>3_Office Theme</vt:lpstr>
      <vt:lpstr>10_Office Theme</vt:lpstr>
      <vt:lpstr>2_Office テーマ</vt:lpstr>
      <vt:lpstr>8_Custom Design</vt:lpstr>
      <vt:lpstr>4_Office Theme</vt:lpstr>
      <vt:lpstr>PowerPoint プレゼンテーション</vt:lpstr>
      <vt:lpstr>人事戦略に基づいた 人材アセスメント導入の考え方</vt:lpstr>
      <vt:lpstr>PowerPoint プレゼンテーション</vt:lpstr>
      <vt:lpstr>PowerPoint プレゼンテーション</vt:lpstr>
      <vt:lpstr>PowerPoint プレゼンテーション</vt:lpstr>
      <vt:lpstr>サクセッションプランニング</vt:lpstr>
      <vt:lpstr>PowerPoint プレゼンテーション</vt:lpstr>
      <vt:lpstr>PowerPoint プレゼンテーション</vt:lpstr>
      <vt:lpstr>PowerPoint プレゼンテーション</vt:lpstr>
      <vt:lpstr>PowerPoint プレゼンテーション</vt:lpstr>
      <vt:lpstr>ファストトラック</vt:lpstr>
      <vt:lpstr>PowerPoint プレゼンテーション</vt:lpstr>
      <vt:lpstr>PowerPoint プレゼンテーション</vt:lpstr>
      <vt:lpstr>PowerPoint プレゼンテーション</vt:lpstr>
      <vt:lpstr>PowerPoint プレゼンテーション</vt:lpstr>
      <vt:lpstr>次世代リーダー発掘</vt:lpstr>
      <vt:lpstr>PowerPoint プレゼンテーション</vt:lpstr>
      <vt:lpstr>PowerPoint プレゼンテーション</vt:lpstr>
      <vt:lpstr>PowerPoint プレゼンテーション</vt:lpstr>
      <vt:lpstr>PowerPoint プレゼンテーション</vt:lpstr>
      <vt:lpstr>新組織の立ち上げ</vt:lpstr>
      <vt:lpstr>PowerPoint プレゼンテーション</vt:lpstr>
      <vt:lpstr>PowerPoint プレゼンテーション</vt:lpstr>
      <vt:lpstr>PowerPoint プレゼンテーション</vt:lpstr>
      <vt:lpstr>PowerPoint プレゼンテーション</vt:lpstr>
      <vt:lpstr>新卒採用と配属</vt:lpstr>
      <vt:lpstr>PowerPoint プレゼンテーション</vt:lpstr>
      <vt:lpstr>PowerPoint プレゼンテーション</vt:lpstr>
      <vt:lpstr>PowerPoint プレゼンテーション</vt:lpstr>
      <vt:lpstr>PowerPoint プレゼンテーション</vt:lpstr>
      <vt:lpstr>適材配置・組織再編</vt:lpstr>
      <vt:lpstr>PowerPoint プレゼンテーション</vt:lpstr>
      <vt:lpstr>PowerPoint プレゼンテーション</vt:lpstr>
      <vt:lpstr>PowerPoint プレゼンテーション</vt:lpstr>
      <vt:lpstr>PowerPoint プレゼンテーション</vt:lpstr>
      <vt:lpstr>複線型キャリア</vt:lpstr>
      <vt:lpstr>PowerPoint プレゼンテーション</vt:lpstr>
      <vt:lpstr>PowerPoint プレゼンテーション</vt:lpstr>
      <vt:lpstr>PowerPoint プレゼンテーション</vt:lpstr>
      <vt:lpstr>PowerPoint プレゼンテーション</vt:lpstr>
      <vt:lpstr>キャリアプランニング</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PXT</dc:title>
  <dc:creator>Mizutani Hisayoshi</dc:creator>
  <cp:lastModifiedBy>Maeda Koichiro</cp:lastModifiedBy>
  <cp:revision>19</cp:revision>
  <dcterms:created xsi:type="dcterms:W3CDTF">2020-08-19T20:19:15Z</dcterms:created>
  <dcterms:modified xsi:type="dcterms:W3CDTF">2023-08-24T08:16:23Z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0x010100BA42336783F56D41ADBFF25E04B830F8</vt:lpwstr>
  </property>
  <property fmtid="{D5CDD505-2E9C-101B-9397-08002B2CF9AE}" pid="3" name="MediaServiceImageTags">
    <vt:lpwstr/>
  </property>
</Properties>
</file>