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883" r:id="rId5"/>
    <p:sldMasterId id="2147483908" r:id="rId6"/>
    <p:sldMasterId id="2147483916" r:id="rId7"/>
    <p:sldMasterId id="2147483928" r:id="rId8"/>
    <p:sldMasterId id="2147483936" r:id="rId9"/>
    <p:sldMasterId id="2147483948" r:id="rId10"/>
    <p:sldMasterId id="2147484016" r:id="rId11"/>
  </p:sldMasterIdLst>
  <p:notesMasterIdLst>
    <p:notesMasterId r:id="rId22"/>
  </p:notesMasterIdLst>
  <p:handoutMasterIdLst>
    <p:handoutMasterId r:id="rId23"/>
  </p:handoutMasterIdLst>
  <p:sldIdLst>
    <p:sldId id="718" r:id="rId12"/>
    <p:sldId id="550" r:id="rId13"/>
    <p:sldId id="717" r:id="rId14"/>
    <p:sldId id="522" r:id="rId15"/>
    <p:sldId id="556" r:id="rId16"/>
    <p:sldId id="588" r:id="rId17"/>
    <p:sldId id="306" r:id="rId18"/>
    <p:sldId id="726" r:id="rId19"/>
    <p:sldId id="307" r:id="rId20"/>
    <p:sldId id="567" r:id="rId21"/>
  </p:sldIdLst>
  <p:sldSz cx="9144000" cy="6858000" type="screen4x3"/>
  <p:notesSz cx="6807200" cy="99393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3BA3AB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740D0-C163-FAE4-05E3-9E129F1B8F93}" v="1" dt="2023-08-24T08:22:39.576"/>
    <p1510:client id="{B0B05CF7-EEF1-4B4C-8D4F-7F764DB2AD71}" v="17" dt="2023-08-20T01:32:01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9" autoAdjust="0"/>
    <p:restoredTop sz="93784" autoAdjust="0"/>
  </p:normalViewPr>
  <p:slideViewPr>
    <p:cSldViewPr>
      <p:cViewPr varScale="1">
        <p:scale>
          <a:sx n="63" d="100"/>
          <a:sy n="63" d="100"/>
        </p:scale>
        <p:origin x="121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ato Sae" userId="0934a294-dc0d-4d75-bef4-0f9bd6b42337" providerId="ADAL" clId="{B0B05CF7-EEF1-4B4C-8D4F-7F764DB2AD71}"/>
    <pc:docChg chg="undo custSel modSld">
      <pc:chgData name="Ebato Sae" userId="0934a294-dc0d-4d75-bef4-0f9bd6b42337" providerId="ADAL" clId="{B0B05CF7-EEF1-4B4C-8D4F-7F764DB2AD71}" dt="2023-08-20T01:33:11.039" v="115" actId="1036"/>
      <pc:docMkLst>
        <pc:docMk/>
      </pc:docMkLst>
      <pc:sldChg chg="addSp delSp modSp mod">
        <pc:chgData name="Ebato Sae" userId="0934a294-dc0d-4d75-bef4-0f9bd6b42337" providerId="ADAL" clId="{B0B05CF7-EEF1-4B4C-8D4F-7F764DB2AD71}" dt="2023-08-20T01:30:38.800" v="84" actId="255"/>
        <pc:sldMkLst>
          <pc:docMk/>
          <pc:sldMk cId="1994483516" sldId="306"/>
        </pc:sldMkLst>
        <pc:spChg chg="del">
          <ac:chgData name="Ebato Sae" userId="0934a294-dc0d-4d75-bef4-0f9bd6b42337" providerId="ADAL" clId="{B0B05CF7-EEF1-4B4C-8D4F-7F764DB2AD71}" dt="2023-08-20T01:30:05.168" v="73" actId="478"/>
          <ac:spMkLst>
            <pc:docMk/>
            <pc:sldMk cId="1994483516" sldId="306"/>
            <ac:spMk id="3" creationId="{19FB2623-B157-2526-B75F-28868DA0FE19}"/>
          </ac:spMkLst>
        </pc:spChg>
        <pc:spChg chg="mod">
          <ac:chgData name="Ebato Sae" userId="0934a294-dc0d-4d75-bef4-0f9bd6b42337" providerId="ADAL" clId="{B0B05CF7-EEF1-4B4C-8D4F-7F764DB2AD71}" dt="2023-08-20T01:30:38.800" v="84" actId="255"/>
          <ac:spMkLst>
            <pc:docMk/>
            <pc:sldMk cId="1994483516" sldId="306"/>
            <ac:spMk id="5" creationId="{B1A8381A-0A5D-3307-BEE2-3FD7348B0819}"/>
          </ac:spMkLst>
        </pc:spChg>
        <pc:spChg chg="add mod">
          <ac:chgData name="Ebato Sae" userId="0934a294-dc0d-4d75-bef4-0f9bd6b42337" providerId="ADAL" clId="{B0B05CF7-EEF1-4B4C-8D4F-7F764DB2AD71}" dt="2023-08-20T01:30:21.247" v="79" actId="255"/>
          <ac:spMkLst>
            <pc:docMk/>
            <pc:sldMk cId="1994483516" sldId="306"/>
            <ac:spMk id="6" creationId="{65667201-14E8-02CF-25C5-E03F3A1CC25B}"/>
          </ac:spMkLst>
        </pc:spChg>
        <pc:spChg chg="del">
          <ac:chgData name="Ebato Sae" userId="0934a294-dc0d-4d75-bef4-0f9bd6b42337" providerId="ADAL" clId="{B0B05CF7-EEF1-4B4C-8D4F-7F764DB2AD71}" dt="2023-08-20T01:30:27.088" v="80" actId="478"/>
          <ac:spMkLst>
            <pc:docMk/>
            <pc:sldMk cId="1994483516" sldId="306"/>
            <ac:spMk id="22" creationId="{FF7EC5CC-8DF5-482F-B80B-B2F381DF3B16}"/>
          </ac:spMkLst>
        </pc:spChg>
        <pc:spChg chg="mod">
          <ac:chgData name="Ebato Sae" userId="0934a294-dc0d-4d75-bef4-0f9bd6b42337" providerId="ADAL" clId="{B0B05CF7-EEF1-4B4C-8D4F-7F764DB2AD71}" dt="2023-08-20T01:23:18.330" v="1" actId="313"/>
          <ac:spMkLst>
            <pc:docMk/>
            <pc:sldMk cId="1994483516" sldId="306"/>
            <ac:spMk id="363523" creationId="{00000000-0000-0000-0000-000000000000}"/>
          </ac:spMkLst>
        </pc:spChg>
      </pc:sldChg>
      <pc:sldChg chg="addSp delSp modSp mod">
        <pc:chgData name="Ebato Sae" userId="0934a294-dc0d-4d75-bef4-0f9bd6b42337" providerId="ADAL" clId="{B0B05CF7-EEF1-4B4C-8D4F-7F764DB2AD71}" dt="2023-08-20T01:31:35.432" v="93" actId="1035"/>
        <pc:sldMkLst>
          <pc:docMk/>
          <pc:sldMk cId="3673409564" sldId="307"/>
        </pc:sldMkLst>
        <pc:spChg chg="del">
          <ac:chgData name="Ebato Sae" userId="0934a294-dc0d-4d75-bef4-0f9bd6b42337" providerId="ADAL" clId="{B0B05CF7-EEF1-4B4C-8D4F-7F764DB2AD71}" dt="2023-08-20T01:31:30.817" v="88" actId="478"/>
          <ac:spMkLst>
            <pc:docMk/>
            <pc:sldMk cId="3673409564" sldId="307"/>
            <ac:spMk id="2" creationId="{74097C40-E50A-05E9-44D6-23144FC4F568}"/>
          </ac:spMkLst>
        </pc:spChg>
        <pc:spChg chg="add mod">
          <ac:chgData name="Ebato Sae" userId="0934a294-dc0d-4d75-bef4-0f9bd6b42337" providerId="ADAL" clId="{B0B05CF7-EEF1-4B4C-8D4F-7F764DB2AD71}" dt="2023-08-20T01:31:35.432" v="93" actId="1035"/>
          <ac:spMkLst>
            <pc:docMk/>
            <pc:sldMk cId="3673409564" sldId="307"/>
            <ac:spMk id="3" creationId="{D25CBD72-B125-A0B0-9AF6-6869C86DF615}"/>
          </ac:spMkLst>
        </pc:spChg>
      </pc:sldChg>
      <pc:sldChg chg="addSp delSp modSp mod">
        <pc:chgData name="Ebato Sae" userId="0934a294-dc0d-4d75-bef4-0f9bd6b42337" providerId="ADAL" clId="{B0B05CF7-EEF1-4B4C-8D4F-7F764DB2AD71}" dt="2023-08-20T01:27:16.801" v="42" actId="1036"/>
        <pc:sldMkLst>
          <pc:docMk/>
          <pc:sldMk cId="2095962060" sldId="522"/>
        </pc:sldMkLst>
        <pc:spChg chg="mod">
          <ac:chgData name="Ebato Sae" userId="0934a294-dc0d-4d75-bef4-0f9bd6b42337" providerId="ADAL" clId="{B0B05CF7-EEF1-4B4C-8D4F-7F764DB2AD71}" dt="2023-08-20T01:27:02.312" v="37" actId="1035"/>
          <ac:spMkLst>
            <pc:docMk/>
            <pc:sldMk cId="2095962060" sldId="522"/>
            <ac:spMk id="4" creationId="{F3A97C06-3673-4F06-9B02-DFA5FEB07691}"/>
          </ac:spMkLst>
        </pc:spChg>
        <pc:spChg chg="del">
          <ac:chgData name="Ebato Sae" userId="0934a294-dc0d-4d75-bef4-0f9bd6b42337" providerId="ADAL" clId="{B0B05CF7-EEF1-4B4C-8D4F-7F764DB2AD71}" dt="2023-08-20T01:27:13.507" v="38" actId="478"/>
          <ac:spMkLst>
            <pc:docMk/>
            <pc:sldMk cId="2095962060" sldId="522"/>
            <ac:spMk id="5" creationId="{CC3A9BEF-41F6-0A64-7010-6F6E16D0841A}"/>
          </ac:spMkLst>
        </pc:spChg>
        <pc:spChg chg="add mod">
          <ac:chgData name="Ebato Sae" userId="0934a294-dc0d-4d75-bef4-0f9bd6b42337" providerId="ADAL" clId="{B0B05CF7-EEF1-4B4C-8D4F-7F764DB2AD71}" dt="2023-08-20T01:27:16.801" v="42" actId="1036"/>
          <ac:spMkLst>
            <pc:docMk/>
            <pc:sldMk cId="2095962060" sldId="522"/>
            <ac:spMk id="7" creationId="{0095F54A-B522-B78D-2179-DAFE73EBF39E}"/>
          </ac:spMkLst>
        </pc:spChg>
      </pc:sldChg>
      <pc:sldChg chg="addSp delSp modSp mod">
        <pc:chgData name="Ebato Sae" userId="0934a294-dc0d-4d75-bef4-0f9bd6b42337" providerId="ADAL" clId="{B0B05CF7-EEF1-4B4C-8D4F-7F764DB2AD71}" dt="2023-08-20T01:26:47.416" v="33" actId="1036"/>
        <pc:sldMkLst>
          <pc:docMk/>
          <pc:sldMk cId="1572089192" sldId="550"/>
        </pc:sldMkLst>
        <pc:spChg chg="del">
          <ac:chgData name="Ebato Sae" userId="0934a294-dc0d-4d75-bef4-0f9bd6b42337" providerId="ADAL" clId="{B0B05CF7-EEF1-4B4C-8D4F-7F764DB2AD71}" dt="2023-08-20T01:26:44.837" v="31" actId="478"/>
          <ac:spMkLst>
            <pc:docMk/>
            <pc:sldMk cId="1572089192" sldId="550"/>
            <ac:spMk id="2" creationId="{704A8CBC-9A59-4EAF-A487-A5A08C38F2AE}"/>
          </ac:spMkLst>
        </pc:spChg>
        <pc:spChg chg="add mod">
          <ac:chgData name="Ebato Sae" userId="0934a294-dc0d-4d75-bef4-0f9bd6b42337" providerId="ADAL" clId="{B0B05CF7-EEF1-4B4C-8D4F-7F764DB2AD71}" dt="2023-08-20T01:26:47.416" v="33" actId="1036"/>
          <ac:spMkLst>
            <pc:docMk/>
            <pc:sldMk cId="1572089192" sldId="550"/>
            <ac:spMk id="6" creationId="{8650478E-62B4-E4B7-41A0-8142C2C12524}"/>
          </ac:spMkLst>
        </pc:spChg>
        <pc:graphicFrameChg chg="add del modGraphic">
          <ac:chgData name="Ebato Sae" userId="0934a294-dc0d-4d75-bef4-0f9bd6b42337" providerId="ADAL" clId="{B0B05CF7-EEF1-4B4C-8D4F-7F764DB2AD71}" dt="2023-08-20T01:25:52.684" v="30" actId="27309"/>
          <ac:graphicFrameMkLst>
            <pc:docMk/>
            <pc:sldMk cId="1572089192" sldId="550"/>
            <ac:graphicFrameMk id="5" creationId="{B7980040-167C-DDC4-85E8-53D1E3A538A0}"/>
          </ac:graphicFrameMkLst>
        </pc:graphicFrameChg>
      </pc:sldChg>
      <pc:sldChg chg="addSp delSp modSp mod">
        <pc:chgData name="Ebato Sae" userId="0934a294-dc0d-4d75-bef4-0f9bd6b42337" providerId="ADAL" clId="{B0B05CF7-EEF1-4B4C-8D4F-7F764DB2AD71}" dt="2023-08-20T01:29:21.389" v="66" actId="1036"/>
        <pc:sldMkLst>
          <pc:docMk/>
          <pc:sldMk cId="0" sldId="556"/>
        </pc:sldMkLst>
        <pc:spChg chg="mod">
          <ac:chgData name="Ebato Sae" userId="0934a294-dc0d-4d75-bef4-0f9bd6b42337" providerId="ADAL" clId="{B0B05CF7-EEF1-4B4C-8D4F-7F764DB2AD71}" dt="2023-08-20T01:28:35.265" v="55" actId="1035"/>
          <ac:spMkLst>
            <pc:docMk/>
            <pc:sldMk cId="0" sldId="556"/>
            <ac:spMk id="2" creationId="{19541302-0EDD-4878-9262-8C31B71D8C08}"/>
          </ac:spMkLst>
        </pc:spChg>
        <pc:spChg chg="mod">
          <ac:chgData name="Ebato Sae" userId="0934a294-dc0d-4d75-bef4-0f9bd6b42337" providerId="ADAL" clId="{B0B05CF7-EEF1-4B4C-8D4F-7F764DB2AD71}" dt="2023-08-20T01:28:15.649" v="50" actId="1035"/>
          <ac:spMkLst>
            <pc:docMk/>
            <pc:sldMk cId="0" sldId="556"/>
            <ac:spMk id="3" creationId="{2BBEC948-1014-4078-A1D8-EDA1EA4311E0}"/>
          </ac:spMkLst>
        </pc:spChg>
        <pc:spChg chg="mod">
          <ac:chgData name="Ebato Sae" userId="0934a294-dc0d-4d75-bef4-0f9bd6b42337" providerId="ADAL" clId="{B0B05CF7-EEF1-4B4C-8D4F-7F764DB2AD71}" dt="2023-08-20T01:28:35.265" v="55" actId="1035"/>
          <ac:spMkLst>
            <pc:docMk/>
            <pc:sldMk cId="0" sldId="556"/>
            <ac:spMk id="5" creationId="{12505E0B-F909-4B7D-A3AC-4B6C9E25D6C3}"/>
          </ac:spMkLst>
        </pc:spChg>
        <pc:spChg chg="del mod">
          <ac:chgData name="Ebato Sae" userId="0934a294-dc0d-4d75-bef4-0f9bd6b42337" providerId="ADAL" clId="{B0B05CF7-EEF1-4B4C-8D4F-7F764DB2AD71}" dt="2023-08-20T01:28:54.911" v="59" actId="478"/>
          <ac:spMkLst>
            <pc:docMk/>
            <pc:sldMk cId="0" sldId="556"/>
            <ac:spMk id="6" creationId="{C8EB2205-02B6-6869-9F1D-9237432DBA79}"/>
          </ac:spMkLst>
        </pc:spChg>
        <pc:spChg chg="mod">
          <ac:chgData name="Ebato Sae" userId="0934a294-dc0d-4d75-bef4-0f9bd6b42337" providerId="ADAL" clId="{B0B05CF7-EEF1-4B4C-8D4F-7F764DB2AD71}" dt="2023-08-20T01:29:21.389" v="66" actId="1036"/>
          <ac:spMkLst>
            <pc:docMk/>
            <pc:sldMk cId="0" sldId="556"/>
            <ac:spMk id="7" creationId="{4E6B7861-43ED-B1F2-7C5A-3F98601D3CA7}"/>
          </ac:spMkLst>
        </pc:spChg>
        <pc:spChg chg="add mod">
          <ac:chgData name="Ebato Sae" userId="0934a294-dc0d-4d75-bef4-0f9bd6b42337" providerId="ADAL" clId="{B0B05CF7-EEF1-4B4C-8D4F-7F764DB2AD71}" dt="2023-08-20T01:29:02.254" v="61" actId="1076"/>
          <ac:spMkLst>
            <pc:docMk/>
            <pc:sldMk cId="0" sldId="556"/>
            <ac:spMk id="8" creationId="{1667E8F4-5EE5-5390-735D-3CF5F44050DF}"/>
          </ac:spMkLst>
        </pc:spChg>
        <pc:spChg chg="mod">
          <ac:chgData name="Ebato Sae" userId="0934a294-dc0d-4d75-bef4-0f9bd6b42337" providerId="ADAL" clId="{B0B05CF7-EEF1-4B4C-8D4F-7F764DB2AD71}" dt="2023-08-20T01:28:41.473" v="57" actId="1035"/>
          <ac:spMkLst>
            <pc:docMk/>
            <pc:sldMk cId="0" sldId="556"/>
            <ac:spMk id="12" creationId="{0C213E0A-5032-40C4-BA37-206CCBF0C700}"/>
          </ac:spMkLst>
        </pc:spChg>
        <pc:spChg chg="mod">
          <ac:chgData name="Ebato Sae" userId="0934a294-dc0d-4d75-bef4-0f9bd6b42337" providerId="ADAL" clId="{B0B05CF7-EEF1-4B4C-8D4F-7F764DB2AD71}" dt="2023-08-20T01:28:35.265" v="55" actId="1035"/>
          <ac:spMkLst>
            <pc:docMk/>
            <pc:sldMk cId="0" sldId="556"/>
            <ac:spMk id="14" creationId="{5BD54CB4-BD97-4FE7-9CC0-46BB4107DDF6}"/>
          </ac:spMkLst>
        </pc:spChg>
        <pc:spChg chg="mod">
          <ac:chgData name="Ebato Sae" userId="0934a294-dc0d-4d75-bef4-0f9bd6b42337" providerId="ADAL" clId="{B0B05CF7-EEF1-4B4C-8D4F-7F764DB2AD71}" dt="2023-08-20T01:28:08.680" v="48" actId="1035"/>
          <ac:spMkLst>
            <pc:docMk/>
            <pc:sldMk cId="0" sldId="556"/>
            <ac:spMk id="378882" creationId="{D2CEC570-F87B-4FC2-99E1-FD66E5D27A44}"/>
          </ac:spMkLst>
        </pc:spChg>
        <pc:spChg chg="del">
          <ac:chgData name="Ebato Sae" userId="0934a294-dc0d-4d75-bef4-0f9bd6b42337" providerId="ADAL" clId="{B0B05CF7-EEF1-4B4C-8D4F-7F764DB2AD71}" dt="2023-08-20T01:29:07.752" v="62" actId="478"/>
          <ac:spMkLst>
            <pc:docMk/>
            <pc:sldMk cId="0" sldId="556"/>
            <ac:spMk id="378884" creationId="{EC1D1D98-7CEC-46AF-B505-D085B5DD6EE6}"/>
          </ac:spMkLst>
        </pc:spChg>
        <pc:picChg chg="mod">
          <ac:chgData name="Ebato Sae" userId="0934a294-dc0d-4d75-bef4-0f9bd6b42337" providerId="ADAL" clId="{B0B05CF7-EEF1-4B4C-8D4F-7F764DB2AD71}" dt="2023-08-20T01:28:22.874" v="53" actId="1035"/>
          <ac:picMkLst>
            <pc:docMk/>
            <pc:sldMk cId="0" sldId="556"/>
            <ac:picMk id="378888" creationId="{721407F1-F76B-4480-8316-1188FAA30E45}"/>
          </ac:picMkLst>
        </pc:picChg>
      </pc:sldChg>
      <pc:sldChg chg="delSp modSp mod">
        <pc:chgData name="Ebato Sae" userId="0934a294-dc0d-4d75-bef4-0f9bd6b42337" providerId="ADAL" clId="{B0B05CF7-EEF1-4B4C-8D4F-7F764DB2AD71}" dt="2023-08-20T01:33:11.039" v="115" actId="1036"/>
        <pc:sldMkLst>
          <pc:docMk/>
          <pc:sldMk cId="3601638156" sldId="567"/>
        </pc:sldMkLst>
        <pc:spChg chg="mod">
          <ac:chgData name="Ebato Sae" userId="0934a294-dc0d-4d75-bef4-0f9bd6b42337" providerId="ADAL" clId="{B0B05CF7-EEF1-4B4C-8D4F-7F764DB2AD71}" dt="2023-08-20T01:32:44.195" v="108" actId="20577"/>
          <ac:spMkLst>
            <pc:docMk/>
            <pc:sldMk cId="3601638156" sldId="567"/>
            <ac:spMk id="4" creationId="{23715BD4-6952-0799-D13E-95B804116A71}"/>
          </ac:spMkLst>
        </pc:spChg>
        <pc:spChg chg="mod">
          <ac:chgData name="Ebato Sae" userId="0934a294-dc0d-4d75-bef4-0f9bd6b42337" providerId="ADAL" clId="{B0B05CF7-EEF1-4B4C-8D4F-7F764DB2AD71}" dt="2023-08-20T01:32:26.660" v="107" actId="20577"/>
          <ac:spMkLst>
            <pc:docMk/>
            <pc:sldMk cId="3601638156" sldId="567"/>
            <ac:spMk id="5" creationId="{A96453AA-0D6A-C00A-EFE5-6136B55AC5C1}"/>
          </ac:spMkLst>
        </pc:spChg>
        <pc:spChg chg="del">
          <ac:chgData name="Ebato Sae" userId="0934a294-dc0d-4d75-bef4-0f9bd6b42337" providerId="ADAL" clId="{B0B05CF7-EEF1-4B4C-8D4F-7F764DB2AD71}" dt="2023-08-20T01:32:01.030" v="99" actId="478"/>
          <ac:spMkLst>
            <pc:docMk/>
            <pc:sldMk cId="3601638156" sldId="567"/>
            <ac:spMk id="28" creationId="{BA298A85-A8C7-4C23-9C2B-67784210B3FE}"/>
          </ac:spMkLst>
        </pc:spChg>
        <pc:grpChg chg="mod">
          <ac:chgData name="Ebato Sae" userId="0934a294-dc0d-4d75-bef4-0f9bd6b42337" providerId="ADAL" clId="{B0B05CF7-EEF1-4B4C-8D4F-7F764DB2AD71}" dt="2023-08-20T01:31:49.742" v="97" actId="1076"/>
          <ac:grpSpMkLst>
            <pc:docMk/>
            <pc:sldMk cId="3601638156" sldId="567"/>
            <ac:grpSpMk id="2" creationId="{988715BE-9C1C-4EC1-8A24-154E54586B11}"/>
          </ac:grpSpMkLst>
        </pc:grpChg>
        <pc:grpChg chg="mod">
          <ac:chgData name="Ebato Sae" userId="0934a294-dc0d-4d75-bef4-0f9bd6b42337" providerId="ADAL" clId="{B0B05CF7-EEF1-4B4C-8D4F-7F764DB2AD71}" dt="2023-08-20T01:33:11.039" v="115" actId="1036"/>
          <ac:grpSpMkLst>
            <pc:docMk/>
            <pc:sldMk cId="3601638156" sldId="567"/>
            <ac:grpSpMk id="13" creationId="{0B6742E0-1721-4703-B4D8-B989AEA94797}"/>
          </ac:grpSpMkLst>
        </pc:grpChg>
        <pc:cxnChg chg="mod">
          <ac:chgData name="Ebato Sae" userId="0934a294-dc0d-4d75-bef4-0f9bd6b42337" providerId="ADAL" clId="{B0B05CF7-EEF1-4B4C-8D4F-7F764DB2AD71}" dt="2023-08-20T01:33:11.039" v="115" actId="1036"/>
          <ac:cxnSpMkLst>
            <pc:docMk/>
            <pc:sldMk cId="3601638156" sldId="567"/>
            <ac:cxnSpMk id="3" creationId="{13576557-304E-4413-B49E-716CD82A129B}"/>
          </ac:cxnSpMkLst>
        </pc:cxnChg>
      </pc:sldChg>
      <pc:sldChg chg="delSp modSp mod">
        <pc:chgData name="Ebato Sae" userId="0934a294-dc0d-4d75-bef4-0f9bd6b42337" providerId="ADAL" clId="{B0B05CF7-EEF1-4B4C-8D4F-7F764DB2AD71}" dt="2023-08-20T01:29:54.619" v="72" actId="478"/>
        <pc:sldMkLst>
          <pc:docMk/>
          <pc:sldMk cId="3275557072" sldId="588"/>
        </pc:sldMkLst>
        <pc:spChg chg="mod">
          <ac:chgData name="Ebato Sae" userId="0934a294-dc0d-4d75-bef4-0f9bd6b42337" providerId="ADAL" clId="{B0B05CF7-EEF1-4B4C-8D4F-7F764DB2AD71}" dt="2023-08-20T01:29:50.060" v="71" actId="207"/>
          <ac:spMkLst>
            <pc:docMk/>
            <pc:sldMk cId="3275557072" sldId="588"/>
            <ac:spMk id="4" creationId="{9A1F58F7-911A-B711-80E2-D2755526F434}"/>
          </ac:spMkLst>
        </pc:spChg>
        <pc:spChg chg="del">
          <ac:chgData name="Ebato Sae" userId="0934a294-dc0d-4d75-bef4-0f9bd6b42337" providerId="ADAL" clId="{B0B05CF7-EEF1-4B4C-8D4F-7F764DB2AD71}" dt="2023-08-20T01:29:54.619" v="72" actId="478"/>
          <ac:spMkLst>
            <pc:docMk/>
            <pc:sldMk cId="3275557072" sldId="588"/>
            <ac:spMk id="6" creationId="{79700B63-19C5-3E38-486E-F762F2DAD747}"/>
          </ac:spMkLst>
        </pc:spChg>
        <pc:spChg chg="mod">
          <ac:chgData name="Ebato Sae" userId="0934a294-dc0d-4d75-bef4-0f9bd6b42337" providerId="ADAL" clId="{B0B05CF7-EEF1-4B4C-8D4F-7F764DB2AD71}" dt="2023-08-20T01:29:39.698" v="68" actId="14100"/>
          <ac:spMkLst>
            <pc:docMk/>
            <pc:sldMk cId="3275557072" sldId="588"/>
            <ac:spMk id="51" creationId="{A9187EDF-B07A-4FA9-8A89-CC3AEFA7F7BB}"/>
          </ac:spMkLst>
        </pc:spChg>
      </pc:sldChg>
      <pc:sldChg chg="addSp delSp modSp mod">
        <pc:chgData name="Ebato Sae" userId="0934a294-dc0d-4d75-bef4-0f9bd6b42337" providerId="ADAL" clId="{B0B05CF7-EEF1-4B4C-8D4F-7F764DB2AD71}" dt="2023-08-20T01:26:52.728" v="35"/>
        <pc:sldMkLst>
          <pc:docMk/>
          <pc:sldMk cId="3862146674" sldId="717"/>
        </pc:sldMkLst>
        <pc:spChg chg="del">
          <ac:chgData name="Ebato Sae" userId="0934a294-dc0d-4d75-bef4-0f9bd6b42337" providerId="ADAL" clId="{B0B05CF7-EEF1-4B4C-8D4F-7F764DB2AD71}" dt="2023-08-20T01:26:52.007" v="34" actId="478"/>
          <ac:spMkLst>
            <pc:docMk/>
            <pc:sldMk cId="3862146674" sldId="717"/>
            <ac:spMk id="3" creationId="{411B5830-16F0-6D16-8BD4-DC36C84043DE}"/>
          </ac:spMkLst>
        </pc:spChg>
        <pc:spChg chg="add mod">
          <ac:chgData name="Ebato Sae" userId="0934a294-dc0d-4d75-bef4-0f9bd6b42337" providerId="ADAL" clId="{B0B05CF7-EEF1-4B4C-8D4F-7F764DB2AD71}" dt="2023-08-20T01:26:52.728" v="35"/>
          <ac:spMkLst>
            <pc:docMk/>
            <pc:sldMk cId="3862146674" sldId="717"/>
            <ac:spMk id="5" creationId="{0A5233E5-450D-CAA3-7BEC-65A075B97FCE}"/>
          </ac:spMkLst>
        </pc:spChg>
        <pc:spChg chg="mod">
          <ac:chgData name="Ebato Sae" userId="0934a294-dc0d-4d75-bef4-0f9bd6b42337" providerId="ADAL" clId="{B0B05CF7-EEF1-4B4C-8D4F-7F764DB2AD71}" dt="2023-08-20T01:23:13.813" v="0" actId="313"/>
          <ac:spMkLst>
            <pc:docMk/>
            <pc:sldMk cId="3862146674" sldId="717"/>
            <ac:spMk id="30" creationId="{A79D8E4A-B2F8-49A0-8D1D-F70EA0D90B00}"/>
          </ac:spMkLst>
        </pc:spChg>
      </pc:sldChg>
      <pc:sldChg chg="modSp mod">
        <pc:chgData name="Ebato Sae" userId="0934a294-dc0d-4d75-bef4-0f9bd6b42337" providerId="ADAL" clId="{B0B05CF7-EEF1-4B4C-8D4F-7F764DB2AD71}" dt="2023-08-20T01:25:40.137" v="28" actId="1076"/>
        <pc:sldMkLst>
          <pc:docMk/>
          <pc:sldMk cId="1719026828" sldId="718"/>
        </pc:sldMkLst>
        <pc:spChg chg="mod">
          <ac:chgData name="Ebato Sae" userId="0934a294-dc0d-4d75-bef4-0f9bd6b42337" providerId="ADAL" clId="{B0B05CF7-EEF1-4B4C-8D4F-7F764DB2AD71}" dt="2023-08-20T01:25:40.137" v="28" actId="1076"/>
          <ac:spMkLst>
            <pc:docMk/>
            <pc:sldMk cId="1719026828" sldId="718"/>
            <ac:spMk id="5" creationId="{51E991B6-66A9-1EF5-ECFC-1CABE3C77F8B}"/>
          </ac:spMkLst>
        </pc:spChg>
      </pc:sldChg>
      <pc:sldChg chg="delSp modSp mod">
        <pc:chgData name="Ebato Sae" userId="0934a294-dc0d-4d75-bef4-0f9bd6b42337" providerId="ADAL" clId="{B0B05CF7-EEF1-4B4C-8D4F-7F764DB2AD71}" dt="2023-08-20T01:31:03.773" v="87" actId="255"/>
        <pc:sldMkLst>
          <pc:docMk/>
          <pc:sldMk cId="4142304801" sldId="726"/>
        </pc:sldMkLst>
        <pc:spChg chg="mod">
          <ac:chgData name="Ebato Sae" userId="0934a294-dc0d-4d75-bef4-0f9bd6b42337" providerId="ADAL" clId="{B0B05CF7-EEF1-4B4C-8D4F-7F764DB2AD71}" dt="2023-08-20T01:31:03.773" v="87" actId="255"/>
          <ac:spMkLst>
            <pc:docMk/>
            <pc:sldMk cId="4142304801" sldId="726"/>
            <ac:spMk id="3" creationId="{E0BA01DD-930F-8F4D-DF2F-0A28A5805DA5}"/>
          </ac:spMkLst>
        </pc:spChg>
        <pc:spChg chg="del">
          <ac:chgData name="Ebato Sae" userId="0934a294-dc0d-4d75-bef4-0f9bd6b42337" providerId="ADAL" clId="{B0B05CF7-EEF1-4B4C-8D4F-7F764DB2AD71}" dt="2023-08-20T01:30:57.756" v="86" actId="478"/>
          <ac:spMkLst>
            <pc:docMk/>
            <pc:sldMk cId="4142304801" sldId="726"/>
            <ac:spMk id="41" creationId="{1B45B424-9BF5-402C-95F4-086FC3FA7690}"/>
          </ac:spMkLst>
        </pc:spChg>
      </pc:sldChg>
    </pc:docChg>
  </pc:docChgLst>
  <pc:docChgLst>
    <pc:chgData name="Maeda Koichiro" userId="S::koichiro.maeda@profiles.co.jp::7cce83f0-bee7-4698-acce-84dca746bef5" providerId="AD" clId="Web-{A24740D0-C163-FAE4-05E3-9E129F1B8F93}"/>
    <pc:docChg chg="modSld">
      <pc:chgData name="Maeda Koichiro" userId="S::koichiro.maeda@profiles.co.jp::7cce83f0-bee7-4698-acce-84dca746bef5" providerId="AD" clId="Web-{A24740D0-C163-FAE4-05E3-9E129F1B8F93}" dt="2023-08-24T08:22:39.576" v="0"/>
      <pc:docMkLst>
        <pc:docMk/>
      </pc:docMkLst>
      <pc:sldChg chg="delSp">
        <pc:chgData name="Maeda Koichiro" userId="S::koichiro.maeda@profiles.co.jp::7cce83f0-bee7-4698-acce-84dca746bef5" providerId="AD" clId="Web-{A24740D0-C163-FAE4-05E3-9E129F1B8F93}" dt="2023-08-24T08:22:39.576" v="0"/>
        <pc:sldMkLst>
          <pc:docMk/>
          <pc:sldMk cId="3862146674" sldId="717"/>
        </pc:sldMkLst>
        <pc:spChg chg="del">
          <ac:chgData name="Maeda Koichiro" userId="S::koichiro.maeda@profiles.co.jp::7cce83f0-bee7-4698-acce-84dca746bef5" providerId="AD" clId="Web-{A24740D0-C163-FAE4-05E3-9E129F1B8F93}" dt="2023-08-24T08:22:39.576" v="0"/>
          <ac:spMkLst>
            <pc:docMk/>
            <pc:sldMk cId="3862146674" sldId="717"/>
            <ac:spMk id="4" creationId="{E5AA4F26-F16F-DFB8-F852-AD29A735B68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2018/4/20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0828D-561E-431C-ABD6-DD3D6600EC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84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5837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altLang="ja-JP"/>
              <a:t>2018/4/20</a:t>
            </a:r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5700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5837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946556"/>
      </p:ext>
    </p:extLst>
  </p:cSld>
  <p:clrMap bg1="lt1" tx1="dk1" bg2="dk2" tx2="lt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氷山の下を見る意味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2A60A-4A6E-4035-8729-1152EDB2D57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9758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>
            <a:extLst>
              <a:ext uri="{FF2B5EF4-FFF2-40B4-BE49-F238E27FC236}">
                <a16:creationId xmlns:a16="http://schemas.microsoft.com/office/drawing/2014/main" id="{8DA4D2A0-B4DE-46AD-9108-927B6DC9F7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 w="12701"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9907" name="Notes Placeholder 2">
            <a:extLst>
              <a:ext uri="{FF2B5EF4-FFF2-40B4-BE49-F238E27FC236}">
                <a16:creationId xmlns:a16="http://schemas.microsoft.com/office/drawing/2014/main" id="{ED643C60-4F36-4BB1-8D2A-D11CAB626B9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70472-16A0-4A23-9DB8-D2F57B7ADAD2}"/>
              </a:ext>
            </a:extLst>
          </p:cNvPr>
          <p:cNvSpPr txBox="1"/>
          <p:nvPr/>
        </p:nvSpPr>
        <p:spPr>
          <a:xfrm>
            <a:off x="3856038" y="9440863"/>
            <a:ext cx="2949575" cy="496887"/>
          </a:xfrm>
          <a:prstGeom prst="rect">
            <a:avLst/>
          </a:prstGeom>
          <a:noFill/>
          <a:ln cap="flat">
            <a:noFill/>
          </a:ln>
        </p:spPr>
        <p:txBody>
          <a:bodyPr lIns="93177" tIns="46588" rIns="93177" bIns="46588" anchor="b"/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E90628-7F0F-4DF2-89D0-F23A2448C713}" type="slidenum"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50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kumimoji="1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5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6B07-D559-43D7-916B-DC613E7574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859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F477-E2D2-4F0C-95CA-79AD49EB0D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713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643C7-2454-4A70-9F2A-3D237B46FBE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50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B01B4-2DFB-4B9D-94E0-BBE74BBE6D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607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0FDC0-3BFA-4B9E-AD90-4BDE9FB18A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443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30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06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95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4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88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6B07-D559-43D7-916B-DC613E7574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2078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F20-B562-40F8-9FDC-BC2E3E46A9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22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F20-B562-40F8-9FDC-BC2E3E46A9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52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4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9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F20-B562-40F8-9FDC-BC2E3E46A9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91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F20-B562-40F8-9FDC-BC2E3E46A9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8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F20-B562-40F8-9FDC-BC2E3E46A9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25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F20-B562-40F8-9FDC-BC2E3E46A9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08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F20-B562-40F8-9FDC-BC2E3E46A9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61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31"/>
            <a:ext cx="462915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F20-B562-40F8-9FDC-BC2E3E46A9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7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4ADC0-C8A2-4AAD-8B07-894B93379C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7911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31"/>
            <a:ext cx="4629151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F20-B562-40F8-9FDC-BC2E3E46A9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61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F20-B562-40F8-9FDC-BC2E3E46A9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99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F20-B562-40F8-9FDC-BC2E3E46A9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96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23">
            <a:extLst>
              <a:ext uri="{FF2B5EF4-FFF2-40B4-BE49-F238E27FC236}">
                <a16:creationId xmlns:a16="http://schemas.microsoft.com/office/drawing/2014/main" id="{BA3D3D89-D189-4FED-B9F0-5FFEEBC6A8CD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24">
            <a:extLst>
              <a:ext uri="{FF2B5EF4-FFF2-40B4-BE49-F238E27FC236}">
                <a16:creationId xmlns:a16="http://schemas.microsoft.com/office/drawing/2014/main" id="{E7241DF8-D2F1-4811-9D62-F0BF18FAB168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6" name="Shape 25">
            <a:extLst>
              <a:ext uri="{FF2B5EF4-FFF2-40B4-BE49-F238E27FC236}">
                <a16:creationId xmlns:a16="http://schemas.microsoft.com/office/drawing/2014/main" id="{1E22D96F-7E07-4163-BC8A-C991CF3AA7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E9EE96E7-6650-4201-8B50-3FAA0022F9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0352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" name="Shape 47">
            <a:extLst>
              <a:ext uri="{FF2B5EF4-FFF2-40B4-BE49-F238E27FC236}">
                <a16:creationId xmlns:a16="http://schemas.microsoft.com/office/drawing/2014/main" id="{FEE89900-9279-4DD5-ABAA-A5336B0A7A62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48">
            <a:extLst>
              <a:ext uri="{FF2B5EF4-FFF2-40B4-BE49-F238E27FC236}">
                <a16:creationId xmlns:a16="http://schemas.microsoft.com/office/drawing/2014/main" id="{D46CBDC1-DA69-46BF-ADEF-78B4EAB97041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7" name="Shape 49">
            <a:extLst>
              <a:ext uri="{FF2B5EF4-FFF2-40B4-BE49-F238E27FC236}">
                <a16:creationId xmlns:a16="http://schemas.microsoft.com/office/drawing/2014/main" id="{05624251-D46E-41C8-AEB8-BCD23FB229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5EA33204-EA60-479D-B49C-0E5A6E5668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2632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" name="Shape 56">
            <a:extLst>
              <a:ext uri="{FF2B5EF4-FFF2-40B4-BE49-F238E27FC236}">
                <a16:creationId xmlns:a16="http://schemas.microsoft.com/office/drawing/2014/main" id="{96981B9D-2DBA-45CA-A0AF-441AF5A667F7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498A8042-181A-4E05-B2E1-5CDC4D89F3DC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9" name="Shape 58">
            <a:extLst>
              <a:ext uri="{FF2B5EF4-FFF2-40B4-BE49-F238E27FC236}">
                <a16:creationId xmlns:a16="http://schemas.microsoft.com/office/drawing/2014/main" id="{8D4A6117-9E9F-4F84-A886-03BED5DFFD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3EB5FD2D-2BA1-4167-B12A-1B02B512D7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459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" name="Shape 68">
            <a:extLst>
              <a:ext uri="{FF2B5EF4-FFF2-40B4-BE49-F238E27FC236}">
                <a16:creationId xmlns:a16="http://schemas.microsoft.com/office/drawing/2014/main" id="{44096D7C-AEA2-4679-8E5B-7462900BD283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69">
            <a:extLst>
              <a:ext uri="{FF2B5EF4-FFF2-40B4-BE49-F238E27FC236}">
                <a16:creationId xmlns:a16="http://schemas.microsoft.com/office/drawing/2014/main" id="{F84AE59C-1269-48CC-B070-E8573CA7D64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7" name="Shape 70">
            <a:extLst>
              <a:ext uri="{FF2B5EF4-FFF2-40B4-BE49-F238E27FC236}">
                <a16:creationId xmlns:a16="http://schemas.microsoft.com/office/drawing/2014/main" id="{A2136C23-B3B1-42BC-8996-8233CD42BD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209024F5-BD61-4E58-93E9-0E20C4FBB0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93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4">
            <a:extLst>
              <a:ext uri="{FF2B5EF4-FFF2-40B4-BE49-F238E27FC236}">
                <a16:creationId xmlns:a16="http://schemas.microsoft.com/office/drawing/2014/main" id="{883EA756-B47B-4D1C-ADE4-C4E44D2E57CC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75">
            <a:extLst>
              <a:ext uri="{FF2B5EF4-FFF2-40B4-BE49-F238E27FC236}">
                <a16:creationId xmlns:a16="http://schemas.microsoft.com/office/drawing/2014/main" id="{6604D7FA-D707-4D51-9602-2347A1C28AC3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6" name="Shape 76">
            <a:extLst>
              <a:ext uri="{FF2B5EF4-FFF2-40B4-BE49-F238E27FC236}">
                <a16:creationId xmlns:a16="http://schemas.microsoft.com/office/drawing/2014/main" id="{EACC766D-2AB5-4BFA-B4F6-BCD57A377D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687AA102-C09F-43C8-9C15-DF20953E79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0742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0">
            <a:extLst>
              <a:ext uri="{FF2B5EF4-FFF2-40B4-BE49-F238E27FC236}">
                <a16:creationId xmlns:a16="http://schemas.microsoft.com/office/drawing/2014/main" id="{14EE5478-9B5B-4146-A75A-92C8BBFE077C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81">
            <a:extLst>
              <a:ext uri="{FF2B5EF4-FFF2-40B4-BE49-F238E27FC236}">
                <a16:creationId xmlns:a16="http://schemas.microsoft.com/office/drawing/2014/main" id="{DB90DB9D-52E9-4AF9-A14B-37E097B244D6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6" name="Shape 82">
            <a:extLst>
              <a:ext uri="{FF2B5EF4-FFF2-40B4-BE49-F238E27FC236}">
                <a16:creationId xmlns:a16="http://schemas.microsoft.com/office/drawing/2014/main" id="{36DD75C8-E5DD-4B01-82CF-8FE12BA540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2BB76934-F8E1-4B3E-89FD-98F7A0CAF4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5220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A5CCF9-50D0-421F-9161-FF8EAF3EDE2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ern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D364C6-3D44-40D1-99F1-F32D99135D1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ern="1200"/>
            </a:lvl1pPr>
          </a:lstStyle>
          <a:p>
            <a:pPr>
              <a:defRPr/>
            </a:pPr>
            <a:r>
              <a:rPr lang="en-US"/>
              <a:t>Copyright©️ 2023 HRD, Inc. All Rights Reserved. Strictly Confidential.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950BA7-238E-42D7-8CBB-ED52A2CF7F6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kern="1200">
                <a:solidFill>
                  <a:srgbClr val="000000"/>
                </a:solidFill>
                <a:latin typeface="Arial"/>
                <a:ea typeface="ＭＳ Ｐゴシック" pitchFamily="50"/>
              </a:defRPr>
            </a:lvl1pPr>
          </a:lstStyle>
          <a:p>
            <a:pPr>
              <a:defRPr/>
            </a:pPr>
            <a:fld id="{9E121C25-EC8F-43F7-BAAA-83C98E74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4249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8DA8F-F15C-456C-8068-0D3291FD99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8927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19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35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30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57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92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96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65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39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24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2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2C790-4ADD-41EA-8442-442B50B026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09285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13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62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1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591"/>
              </a:spcBef>
              <a:buClr>
                <a:srgbClr val="888888"/>
              </a:buClr>
              <a:buFont typeface="Arial"/>
              <a:buNone/>
              <a:defRPr sz="2954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22041" marR="0" indent="0" algn="ctr" rtl="0">
              <a:spcBef>
                <a:spcPts val="517"/>
              </a:spcBef>
              <a:buClr>
                <a:srgbClr val="888888"/>
              </a:buClr>
              <a:buFont typeface="Arial"/>
              <a:buNone/>
              <a:defRPr sz="2585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4083" marR="0" indent="0" algn="ctr" rtl="0">
              <a:spcBef>
                <a:spcPts val="443"/>
              </a:spcBef>
              <a:buClr>
                <a:srgbClr val="888888"/>
              </a:buClr>
              <a:buFont typeface="Arial"/>
              <a:buNone/>
              <a:defRPr sz="2215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66124" marR="0" indent="0" algn="ctr" rtl="0">
              <a:spcBef>
                <a:spcPts val="369"/>
              </a:spcBef>
              <a:buClr>
                <a:srgbClr val="888888"/>
              </a:buClr>
              <a:buFont typeface="Arial"/>
              <a:buNone/>
              <a:defRPr sz="1846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88165" marR="0" indent="0" algn="ctr" rtl="0">
              <a:spcBef>
                <a:spcPts val="369"/>
              </a:spcBef>
              <a:buClr>
                <a:srgbClr val="888888"/>
              </a:buClr>
              <a:buFont typeface="Arial"/>
              <a:buNone/>
              <a:defRPr sz="1846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10207" marR="0" indent="0" algn="ctr" rtl="0">
              <a:spcBef>
                <a:spcPts val="369"/>
              </a:spcBef>
              <a:buClr>
                <a:srgbClr val="888888"/>
              </a:buClr>
              <a:buFont typeface="Arial"/>
              <a:buNone/>
              <a:defRPr sz="1846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32248" marR="0" indent="0" algn="ctr" rtl="0">
              <a:spcBef>
                <a:spcPts val="369"/>
              </a:spcBef>
              <a:buClr>
                <a:srgbClr val="888888"/>
              </a:buClr>
              <a:buFont typeface="Arial"/>
              <a:buNone/>
              <a:defRPr sz="1846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54289" marR="0" indent="0" algn="ctr" rtl="0">
              <a:spcBef>
                <a:spcPts val="369"/>
              </a:spcBef>
              <a:buClr>
                <a:srgbClr val="888888"/>
              </a:buClr>
              <a:buFont typeface="Arial"/>
              <a:buNone/>
              <a:defRPr sz="1846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76331" marR="0" indent="0" algn="ctr" rtl="0">
              <a:spcBef>
                <a:spcPts val="369"/>
              </a:spcBef>
              <a:buClr>
                <a:srgbClr val="888888"/>
              </a:buClr>
              <a:buFont typeface="Arial"/>
              <a:buNone/>
              <a:defRPr sz="1846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1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6" name="Shape 1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6988B9D3-0B64-417B-9867-E162D13F72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0224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Shape 4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4" name="Shape 4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8E86E9E8-5AF4-4B7F-A675-C975A08EB1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2206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1" y="1600202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585"/>
            </a:lvl1pPr>
            <a:lvl2pPr rtl="0">
              <a:spcBef>
                <a:spcPts val="0"/>
              </a:spcBef>
              <a:defRPr sz="2215"/>
            </a:lvl2pPr>
            <a:lvl3pPr rtl="0">
              <a:spcBef>
                <a:spcPts val="0"/>
              </a:spcBef>
              <a:defRPr sz="1846"/>
            </a:lvl3pPr>
            <a:lvl4pPr rtl="0">
              <a:spcBef>
                <a:spcPts val="0"/>
              </a:spcBef>
              <a:defRPr sz="1662"/>
            </a:lvl4pPr>
            <a:lvl5pPr rtl="0">
              <a:spcBef>
                <a:spcPts val="0"/>
              </a:spcBef>
              <a:defRPr sz="1662"/>
            </a:lvl5pPr>
            <a:lvl6pPr rtl="0">
              <a:spcBef>
                <a:spcPts val="0"/>
              </a:spcBef>
              <a:defRPr sz="1662"/>
            </a:lvl6pPr>
            <a:lvl7pPr rtl="0">
              <a:spcBef>
                <a:spcPts val="0"/>
              </a:spcBef>
              <a:defRPr sz="1662"/>
            </a:lvl7pPr>
            <a:lvl8pPr rtl="0">
              <a:spcBef>
                <a:spcPts val="0"/>
              </a:spcBef>
              <a:defRPr sz="1662"/>
            </a:lvl8pPr>
            <a:lvl9pPr rtl="0">
              <a:spcBef>
                <a:spcPts val="0"/>
              </a:spcBef>
              <a:defRPr sz="1662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1" y="1600202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585"/>
            </a:lvl1pPr>
            <a:lvl2pPr rtl="0">
              <a:spcBef>
                <a:spcPts val="0"/>
              </a:spcBef>
              <a:defRPr sz="2215"/>
            </a:lvl2pPr>
            <a:lvl3pPr rtl="0">
              <a:spcBef>
                <a:spcPts val="0"/>
              </a:spcBef>
              <a:defRPr sz="1846"/>
            </a:lvl3pPr>
            <a:lvl4pPr rtl="0">
              <a:spcBef>
                <a:spcPts val="0"/>
              </a:spcBef>
              <a:defRPr sz="1662"/>
            </a:lvl4pPr>
            <a:lvl5pPr rtl="0">
              <a:spcBef>
                <a:spcPts val="0"/>
              </a:spcBef>
              <a:defRPr sz="1662"/>
            </a:lvl5pPr>
            <a:lvl6pPr rtl="0">
              <a:spcBef>
                <a:spcPts val="0"/>
              </a:spcBef>
              <a:defRPr sz="1662"/>
            </a:lvl6pPr>
            <a:lvl7pPr rtl="0">
              <a:spcBef>
                <a:spcPts val="0"/>
              </a:spcBef>
              <a:defRPr sz="1662"/>
            </a:lvl7pPr>
            <a:lvl8pPr rtl="0">
              <a:spcBef>
                <a:spcPts val="0"/>
              </a:spcBef>
              <a:defRPr sz="1662"/>
            </a:lvl8pPr>
            <a:lvl9pPr rtl="0">
              <a:spcBef>
                <a:spcPts val="0"/>
              </a:spcBef>
              <a:defRPr sz="1662"/>
            </a:lvl9pPr>
          </a:lstStyle>
          <a:p>
            <a:endParaRPr/>
          </a:p>
        </p:txBody>
      </p:sp>
      <p:sp>
        <p:nvSpPr>
          <p:cNvPr id="5" name="Shape 4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4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7" name="Shape 4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E25DD13A-4735-4A1A-904E-3D54909289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8449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1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215" b="1"/>
            </a:lvl1pPr>
            <a:lvl2pPr marL="422041" indent="0" rtl="0">
              <a:spcBef>
                <a:spcPts val="0"/>
              </a:spcBef>
              <a:buFont typeface="Calibri"/>
              <a:buNone/>
              <a:defRPr sz="1846" b="1"/>
            </a:lvl2pPr>
            <a:lvl3pPr marL="844083" indent="0" rtl="0">
              <a:spcBef>
                <a:spcPts val="0"/>
              </a:spcBef>
              <a:buFont typeface="Calibri"/>
              <a:buNone/>
              <a:defRPr sz="1662" b="1"/>
            </a:lvl3pPr>
            <a:lvl4pPr marL="1266124" indent="0" rtl="0">
              <a:spcBef>
                <a:spcPts val="0"/>
              </a:spcBef>
              <a:buFont typeface="Calibri"/>
              <a:buNone/>
              <a:defRPr sz="1477" b="1"/>
            </a:lvl4pPr>
            <a:lvl5pPr marL="1688165" indent="0" rtl="0">
              <a:spcBef>
                <a:spcPts val="0"/>
              </a:spcBef>
              <a:buFont typeface="Calibri"/>
              <a:buNone/>
              <a:defRPr sz="1477" b="1"/>
            </a:lvl5pPr>
            <a:lvl6pPr marL="2110207" indent="0" rtl="0">
              <a:spcBef>
                <a:spcPts val="0"/>
              </a:spcBef>
              <a:buFont typeface="Calibri"/>
              <a:buNone/>
              <a:defRPr sz="1477" b="1"/>
            </a:lvl6pPr>
            <a:lvl7pPr marL="2532248" indent="0" rtl="0">
              <a:spcBef>
                <a:spcPts val="0"/>
              </a:spcBef>
              <a:buFont typeface="Calibri"/>
              <a:buNone/>
              <a:defRPr sz="1477" b="1"/>
            </a:lvl7pPr>
            <a:lvl8pPr marL="2954289" indent="0" rtl="0">
              <a:spcBef>
                <a:spcPts val="0"/>
              </a:spcBef>
              <a:buFont typeface="Calibri"/>
              <a:buNone/>
              <a:defRPr sz="1477" b="1"/>
            </a:lvl8pPr>
            <a:lvl9pPr marL="3376331" indent="0" rtl="0">
              <a:spcBef>
                <a:spcPts val="0"/>
              </a:spcBef>
              <a:buFont typeface="Calibri"/>
              <a:buNone/>
              <a:defRPr sz="1477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215"/>
            </a:lvl1pPr>
            <a:lvl2pPr rtl="0">
              <a:spcBef>
                <a:spcPts val="0"/>
              </a:spcBef>
              <a:defRPr sz="1846"/>
            </a:lvl2pPr>
            <a:lvl3pPr rtl="0">
              <a:spcBef>
                <a:spcPts val="0"/>
              </a:spcBef>
              <a:defRPr sz="1662"/>
            </a:lvl3pPr>
            <a:lvl4pPr rtl="0">
              <a:spcBef>
                <a:spcPts val="0"/>
              </a:spcBef>
              <a:defRPr sz="1477"/>
            </a:lvl4pPr>
            <a:lvl5pPr rtl="0">
              <a:spcBef>
                <a:spcPts val="0"/>
              </a:spcBef>
              <a:defRPr sz="1477"/>
            </a:lvl5pPr>
            <a:lvl6pPr rtl="0">
              <a:spcBef>
                <a:spcPts val="0"/>
              </a:spcBef>
              <a:defRPr sz="1477"/>
            </a:lvl6pPr>
            <a:lvl7pPr rtl="0">
              <a:spcBef>
                <a:spcPts val="0"/>
              </a:spcBef>
              <a:defRPr sz="1477"/>
            </a:lvl7pPr>
            <a:lvl8pPr rtl="0">
              <a:spcBef>
                <a:spcPts val="0"/>
              </a:spcBef>
              <a:defRPr sz="1477"/>
            </a:lvl8pPr>
            <a:lvl9pPr rtl="0">
              <a:spcBef>
                <a:spcPts val="0"/>
              </a:spcBef>
              <a:defRPr sz="1477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215" b="1"/>
            </a:lvl1pPr>
            <a:lvl2pPr marL="422041" indent="0" rtl="0">
              <a:spcBef>
                <a:spcPts val="0"/>
              </a:spcBef>
              <a:buFont typeface="Calibri"/>
              <a:buNone/>
              <a:defRPr sz="1846" b="1"/>
            </a:lvl2pPr>
            <a:lvl3pPr marL="844083" indent="0" rtl="0">
              <a:spcBef>
                <a:spcPts val="0"/>
              </a:spcBef>
              <a:buFont typeface="Calibri"/>
              <a:buNone/>
              <a:defRPr sz="1662" b="1"/>
            </a:lvl3pPr>
            <a:lvl4pPr marL="1266124" indent="0" rtl="0">
              <a:spcBef>
                <a:spcPts val="0"/>
              </a:spcBef>
              <a:buFont typeface="Calibri"/>
              <a:buNone/>
              <a:defRPr sz="1477" b="1"/>
            </a:lvl4pPr>
            <a:lvl5pPr marL="1688165" indent="0" rtl="0">
              <a:spcBef>
                <a:spcPts val="0"/>
              </a:spcBef>
              <a:buFont typeface="Calibri"/>
              <a:buNone/>
              <a:defRPr sz="1477" b="1"/>
            </a:lvl5pPr>
            <a:lvl6pPr marL="2110207" indent="0" rtl="0">
              <a:spcBef>
                <a:spcPts val="0"/>
              </a:spcBef>
              <a:buFont typeface="Calibri"/>
              <a:buNone/>
              <a:defRPr sz="1477" b="1"/>
            </a:lvl6pPr>
            <a:lvl7pPr marL="2532248" indent="0" rtl="0">
              <a:spcBef>
                <a:spcPts val="0"/>
              </a:spcBef>
              <a:buFont typeface="Calibri"/>
              <a:buNone/>
              <a:defRPr sz="1477" b="1"/>
            </a:lvl7pPr>
            <a:lvl8pPr marL="2954289" indent="0" rtl="0">
              <a:spcBef>
                <a:spcPts val="0"/>
              </a:spcBef>
              <a:buFont typeface="Calibri"/>
              <a:buNone/>
              <a:defRPr sz="1477" b="1"/>
            </a:lvl8pPr>
            <a:lvl9pPr marL="3376331" indent="0" rtl="0">
              <a:spcBef>
                <a:spcPts val="0"/>
              </a:spcBef>
              <a:buFont typeface="Calibri"/>
              <a:buNone/>
              <a:defRPr sz="1477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215"/>
            </a:lvl1pPr>
            <a:lvl2pPr rtl="0">
              <a:spcBef>
                <a:spcPts val="0"/>
              </a:spcBef>
              <a:defRPr sz="1846"/>
            </a:lvl2pPr>
            <a:lvl3pPr rtl="0">
              <a:spcBef>
                <a:spcPts val="0"/>
              </a:spcBef>
              <a:defRPr sz="1662"/>
            </a:lvl3pPr>
            <a:lvl4pPr rtl="0">
              <a:spcBef>
                <a:spcPts val="0"/>
              </a:spcBef>
              <a:defRPr sz="1477"/>
            </a:lvl4pPr>
            <a:lvl5pPr rtl="0">
              <a:spcBef>
                <a:spcPts val="0"/>
              </a:spcBef>
              <a:defRPr sz="1477"/>
            </a:lvl5pPr>
            <a:lvl6pPr rtl="0">
              <a:spcBef>
                <a:spcPts val="0"/>
              </a:spcBef>
              <a:defRPr sz="1477"/>
            </a:lvl6pPr>
            <a:lvl7pPr rtl="0">
              <a:spcBef>
                <a:spcPts val="0"/>
              </a:spcBef>
              <a:defRPr sz="1477"/>
            </a:lvl7pPr>
            <a:lvl8pPr rtl="0">
              <a:spcBef>
                <a:spcPts val="0"/>
              </a:spcBef>
              <a:defRPr sz="1477"/>
            </a:lvl8pPr>
            <a:lvl9pPr rtl="0">
              <a:spcBef>
                <a:spcPts val="0"/>
              </a:spcBef>
              <a:defRPr sz="1477"/>
            </a:lvl9pPr>
          </a:lstStyle>
          <a:p>
            <a:endParaRPr/>
          </a:p>
        </p:txBody>
      </p:sp>
      <p:sp>
        <p:nvSpPr>
          <p:cNvPr id="7" name="Shape 5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Shape 5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9" name="Shape 5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B9EDB30E-53F2-43CD-961F-063381C3A8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7731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6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Shape 6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5" name="Shape 6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F74B305F-5538-46E4-B70C-21FC499BB6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0159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9" y="4800602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 sz="1846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9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954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22041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585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4083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215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66124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6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88165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6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10207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6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32248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6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54289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6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76331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6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9" y="5367339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292"/>
            </a:lvl1pPr>
            <a:lvl2pPr marL="422041" indent="0" rtl="0">
              <a:spcBef>
                <a:spcPts val="0"/>
              </a:spcBef>
              <a:buFont typeface="Calibri"/>
              <a:buNone/>
              <a:defRPr sz="1108"/>
            </a:lvl2pPr>
            <a:lvl3pPr marL="844083" indent="0" rtl="0">
              <a:spcBef>
                <a:spcPts val="0"/>
              </a:spcBef>
              <a:buFont typeface="Calibri"/>
              <a:buNone/>
              <a:defRPr sz="923"/>
            </a:lvl3pPr>
            <a:lvl4pPr marL="1266124" indent="0" rtl="0">
              <a:spcBef>
                <a:spcPts val="0"/>
              </a:spcBef>
              <a:buFont typeface="Calibri"/>
              <a:buNone/>
              <a:defRPr sz="831"/>
            </a:lvl4pPr>
            <a:lvl5pPr marL="1688165" indent="0" rtl="0">
              <a:spcBef>
                <a:spcPts val="0"/>
              </a:spcBef>
              <a:buFont typeface="Calibri"/>
              <a:buNone/>
              <a:defRPr sz="831"/>
            </a:lvl5pPr>
            <a:lvl6pPr marL="2110207" indent="0" rtl="0">
              <a:spcBef>
                <a:spcPts val="0"/>
              </a:spcBef>
              <a:buFont typeface="Calibri"/>
              <a:buNone/>
              <a:defRPr sz="831"/>
            </a:lvl6pPr>
            <a:lvl7pPr marL="2532248" indent="0" rtl="0">
              <a:spcBef>
                <a:spcPts val="0"/>
              </a:spcBef>
              <a:buFont typeface="Calibri"/>
              <a:buNone/>
              <a:defRPr sz="831"/>
            </a:lvl7pPr>
            <a:lvl8pPr marL="2954289" indent="0" rtl="0">
              <a:spcBef>
                <a:spcPts val="0"/>
              </a:spcBef>
              <a:buFont typeface="Calibri"/>
              <a:buNone/>
              <a:defRPr sz="831"/>
            </a:lvl8pPr>
            <a:lvl9pPr marL="3376331" indent="0" rtl="0">
              <a:spcBef>
                <a:spcPts val="0"/>
              </a:spcBef>
              <a:buFont typeface="Calibri"/>
              <a:buNone/>
              <a:defRPr sz="831"/>
            </a:lvl9pPr>
          </a:lstStyle>
          <a:p>
            <a:endParaRPr/>
          </a:p>
        </p:txBody>
      </p:sp>
      <p:sp>
        <p:nvSpPr>
          <p:cNvPr id="5" name="Shape 68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6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7" name="Shape 70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8A3F2CB3-6121-48B6-AAC8-1A47B2338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8461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16531" indent="-128957" algn="l" rtl="0">
              <a:spcBef>
                <a:spcPts val="591"/>
              </a:spcBef>
              <a:buClr>
                <a:schemeClr val="dk1"/>
              </a:buClr>
              <a:buFont typeface="Arial"/>
              <a:buChar char="•"/>
              <a:defRPr sz="29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17" indent="-99649" algn="l" rtl="0">
              <a:spcBef>
                <a:spcPts val="517"/>
              </a:spcBef>
              <a:buClr>
                <a:schemeClr val="dk1"/>
              </a:buClr>
              <a:buFont typeface="Arial"/>
              <a:buChar char="–"/>
              <a:defRPr sz="25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55103" indent="-70340" algn="l" rtl="0">
              <a:spcBef>
                <a:spcPts val="443"/>
              </a:spcBef>
              <a:buClr>
                <a:schemeClr val="dk1"/>
              </a:buClr>
              <a:buFont typeface="Arial"/>
              <a:buChar char="•"/>
              <a:defRPr sz="2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77145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–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99186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»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1227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69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5310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587351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7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6" name="Shape 76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388E8A6A-91D7-4C55-A381-6082312D13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4545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16531" indent="-128957" algn="l" rtl="0">
              <a:spcBef>
                <a:spcPts val="591"/>
              </a:spcBef>
              <a:buClr>
                <a:schemeClr val="dk1"/>
              </a:buClr>
              <a:buFont typeface="Arial"/>
              <a:buChar char="•"/>
              <a:defRPr sz="29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17" indent="-99649" algn="l" rtl="0">
              <a:spcBef>
                <a:spcPts val="517"/>
              </a:spcBef>
              <a:buClr>
                <a:schemeClr val="dk1"/>
              </a:buClr>
              <a:buFont typeface="Arial"/>
              <a:buChar char="–"/>
              <a:defRPr sz="25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55103" indent="-70340" algn="l" rtl="0">
              <a:spcBef>
                <a:spcPts val="443"/>
              </a:spcBef>
              <a:buClr>
                <a:schemeClr val="dk1"/>
              </a:buClr>
              <a:buFont typeface="Arial"/>
              <a:buChar char="•"/>
              <a:defRPr sz="2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77145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–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99186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»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1227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69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5310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587351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8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6" name="Shape 8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C6FD4E33-CFA9-4C9B-B8DA-0BE20F39A2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0900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16531" indent="-128957" algn="l" rtl="0">
              <a:spcBef>
                <a:spcPts val="591"/>
              </a:spcBef>
              <a:buClr>
                <a:schemeClr val="dk1"/>
              </a:buClr>
              <a:buFont typeface="Arial"/>
              <a:buChar char="•"/>
              <a:defRPr sz="29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17" indent="-99649" algn="l" rtl="0">
              <a:spcBef>
                <a:spcPts val="517"/>
              </a:spcBef>
              <a:buClr>
                <a:schemeClr val="dk1"/>
              </a:buClr>
              <a:buFont typeface="Arial"/>
              <a:buChar char="–"/>
              <a:defRPr sz="25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55103" indent="-70340" algn="l" rtl="0">
              <a:spcBef>
                <a:spcPts val="443"/>
              </a:spcBef>
              <a:buClr>
                <a:schemeClr val="dk1"/>
              </a:buClr>
              <a:buFont typeface="Arial"/>
              <a:buChar char="•"/>
              <a:defRPr sz="2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77145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–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99186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»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1227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69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5310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587351" indent="-93787" algn="l" rtl="0">
              <a:spcBef>
                <a:spcPts val="369"/>
              </a:spcBef>
              <a:buClr>
                <a:schemeClr val="dk1"/>
              </a:buClr>
              <a:buFont typeface="Arial"/>
              <a:buChar char="•"/>
              <a:defRPr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2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6" name="Shape 25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95E9CE10-FBEA-43B1-B0A9-11733CA58F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274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187AF-B839-4EF1-8B25-6ED0CD84A3E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76777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1791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667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1462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918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7921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9705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555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6059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908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8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E17E8-B7C6-4E67-8F35-029783F3803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6024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35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189-E2AB-40D7-8520-1E0DE9A5B2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094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F2CC7-E285-4710-BCA1-D6C8924A5A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439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866" r:id="rId3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kern="1200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ea typeface="ＭＳ Ｐゴシック" pitchFamily="50" charset="-128"/>
                <a:cs typeface="+mn-cs"/>
              </a:rPr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A95857-5D13-4F02-B05D-8A2EFFC0FCF2}" type="slidenum">
              <a:rPr lang="en-US" altLang="ja-JP" kern="1200">
                <a:ea typeface="ＭＳ Ｐゴシック" pitchFamily="50" charset="-128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kern="1200"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2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7417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Copyright©️ 2023 HRD, Inc. All Rights Reserved. Strictly Confidential.</a:t>
            </a:r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4F20-B562-40F8-9FDC-BC2E3E46A90B}" type="slidenum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059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9">
            <a:extLst>
              <a:ext uri="{FF2B5EF4-FFF2-40B4-BE49-F238E27FC236}">
                <a16:creationId xmlns:a16="http://schemas.microsoft.com/office/drawing/2014/main" id="{740A4B8A-1194-4E06-9F83-20BA861A2BA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>
              <a:sym typeface="Arial" panose="020B0604020202020204" pitchFamily="34" charset="0"/>
            </a:endParaRPr>
          </a:p>
        </p:txBody>
      </p:sp>
      <p:sp>
        <p:nvSpPr>
          <p:cNvPr id="22531" name="Shape 10">
            <a:extLst>
              <a:ext uri="{FF2B5EF4-FFF2-40B4-BE49-F238E27FC236}">
                <a16:creationId xmlns:a16="http://schemas.microsoft.com/office/drawing/2014/main" id="{44658D04-D080-435A-A359-1E1741AD151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>
              <a:sym typeface="Arial" panose="020B0604020202020204" pitchFamily="34" charset="0"/>
            </a:endParaRPr>
          </a:p>
        </p:txBody>
      </p:sp>
      <p:sp>
        <p:nvSpPr>
          <p:cNvPr id="22532" name="Shape 11">
            <a:extLst>
              <a:ext uri="{FF2B5EF4-FFF2-40B4-BE49-F238E27FC236}">
                <a16:creationId xmlns:a16="http://schemas.microsoft.com/office/drawing/2014/main" id="{E39E096E-80A3-4A95-9D3B-14FA35B30102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2533" name="Shape 12">
            <a:extLst>
              <a:ext uri="{FF2B5EF4-FFF2-40B4-BE49-F238E27FC236}">
                <a16:creationId xmlns:a16="http://schemas.microsoft.com/office/drawing/2014/main" id="{9DA0B911-CDD7-42F9-A2D7-DB5E87A02132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22534" name="Shape 13">
            <a:extLst>
              <a:ext uri="{FF2B5EF4-FFF2-40B4-BE49-F238E27FC236}">
                <a16:creationId xmlns:a16="http://schemas.microsoft.com/office/drawing/2014/main" id="{5099570F-30BE-44AB-894B-D35AD776C8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kumimoji="0"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6B09ED0-AAED-4AED-A791-EEC82EE4FE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1394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>
              <a:sym typeface="Arial" panose="020B0604020202020204" pitchFamily="34" charset="0"/>
            </a:endParaRPr>
          </a:p>
        </p:txBody>
      </p:sp>
      <p:sp>
        <p:nvSpPr>
          <p:cNvPr id="2150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>
              <a:sym typeface="Arial" panose="020B0604020202020204" pitchFamily="34" charset="0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1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1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en-US"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buSzPct val="25000"/>
              <a:defRPr kumimoji="0" sz="11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34C6B-DAEC-475B-9B48-3D8EF825A4E0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82937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0D53B9E-B834-41BC-BE78-15B853F5A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546680"/>
            <a:ext cx="2602957" cy="1728192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defTabSz="844083"/>
            <a:fld id="{618100BA-33A5-45E8-9E48-58FC381EFEDD}" type="slidenum">
              <a:rPr kumimoji="1" lang="ja-JP" altLang="en-US" kern="1200">
                <a:cs typeface="+mn-cs"/>
              </a:rPr>
              <a:pPr defTabSz="844083"/>
              <a:t>1</a:t>
            </a:fld>
            <a:endParaRPr kumimoji="1" lang="ja-JP" altLang="en-US" kern="1200" dirty="0">
              <a:cs typeface="+mn-cs"/>
            </a:endParaRPr>
          </a:p>
        </p:txBody>
      </p:sp>
      <p:sp>
        <p:nvSpPr>
          <p:cNvPr id="32" name="テキスト プレースホルダー 4">
            <a:extLst>
              <a:ext uri="{FF2B5EF4-FFF2-40B4-BE49-F238E27FC236}">
                <a16:creationId xmlns:a16="http://schemas.microsoft.com/office/drawing/2014/main" id="{D55C3B49-0C33-4417-BE46-0E89891759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4500" y="310567"/>
            <a:ext cx="8242300" cy="511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2800" b="1" dirty="0"/>
              <a:t>サクセッションプランニングの定義と目的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1AC3D79-33EA-434B-A2AA-7BEA7960DF1B}"/>
              </a:ext>
            </a:extLst>
          </p:cNvPr>
          <p:cNvGrpSpPr/>
          <p:nvPr/>
        </p:nvGrpSpPr>
        <p:grpSpPr>
          <a:xfrm>
            <a:off x="827584" y="1745026"/>
            <a:ext cx="7344817" cy="3196142"/>
            <a:chOff x="733821" y="2097613"/>
            <a:chExt cx="7344817" cy="3606562"/>
          </a:xfrm>
        </p:grpSpPr>
        <p:sp>
          <p:nvSpPr>
            <p:cNvPr id="13" name="正方形/長方形 12"/>
            <p:cNvSpPr/>
            <p:nvPr/>
          </p:nvSpPr>
          <p:spPr>
            <a:xfrm>
              <a:off x="733821" y="2097613"/>
              <a:ext cx="7344817" cy="3606562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23" tIns="42203" rIns="3323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4083"/>
              <a:endParaRPr kumimoji="1" lang="ja-JP" altLang="en-US" sz="2400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04BF70EA-7285-4D38-88E4-967A99A08773}"/>
                </a:ext>
              </a:extLst>
            </p:cNvPr>
            <p:cNvSpPr/>
            <p:nvPr/>
          </p:nvSpPr>
          <p:spPr>
            <a:xfrm>
              <a:off x="791579" y="2660347"/>
              <a:ext cx="7272808" cy="1146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844083">
                <a:buFont typeface="Wingdings" panose="05000000000000000000" pitchFamily="2" charset="2"/>
                <a:buChar char="Ø"/>
              </a:pPr>
              <a:r>
                <a:rPr kumimoji="1" lang="ja-JP" altLang="en-US" sz="2000" kern="12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サクセションプランニングとは、組織にとって</a:t>
              </a:r>
              <a:r>
                <a:rPr kumimoji="1" lang="ja-JP" altLang="en-US" sz="2000" b="1" kern="1200" dirty="0">
                  <a:solidFill>
                    <a:srgbClr val="0070C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不可欠なポジションに対して</a:t>
              </a:r>
              <a:r>
                <a:rPr kumimoji="1" lang="ja-JP" altLang="en-US" sz="2000" kern="12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、将来の候補人材を特定し、その役割を果たすことが出来る</a:t>
              </a:r>
              <a:r>
                <a:rPr kumimoji="1" lang="ja-JP" altLang="en-US" sz="2000" b="1" kern="1200" dirty="0">
                  <a:solidFill>
                    <a:srgbClr val="0070C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人材を準備</a:t>
              </a:r>
              <a:r>
                <a:rPr kumimoji="1" lang="ja-JP" altLang="en-US" sz="2000" kern="12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する計画を指します。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DD1A34E-1B1B-4A97-A332-93920536B67D}"/>
                </a:ext>
              </a:extLst>
            </p:cNvPr>
            <p:cNvSpPr/>
            <p:nvPr/>
          </p:nvSpPr>
          <p:spPr>
            <a:xfrm>
              <a:off x="733821" y="3935592"/>
              <a:ext cx="727280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844083">
                <a:buFont typeface="Wingdings" panose="05000000000000000000" pitchFamily="2" charset="2"/>
                <a:buChar char="Ø"/>
              </a:pPr>
              <a:r>
                <a:rPr kumimoji="1" lang="en-US" altLang="ja-JP" sz="2000" kern="12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CEO</a:t>
              </a:r>
              <a:r>
                <a:rPr kumimoji="1" lang="ja-JP" altLang="en-US" sz="2000" kern="12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や経営幹部などの主要後継候補者をリストアップするにあたり、</a:t>
              </a:r>
              <a:r>
                <a:rPr kumimoji="1" lang="ja-JP" altLang="en-US" sz="2000" b="1" kern="1200" dirty="0">
                  <a:solidFill>
                    <a:srgbClr val="0070C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タレントプールを形成</a:t>
              </a:r>
              <a:r>
                <a:rPr kumimoji="1" lang="ja-JP" altLang="en-US" sz="2000" kern="12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します。</a:t>
              </a:r>
              <a:r>
                <a:rPr kumimoji="1" lang="ja-JP" altLang="en-US" sz="2000" b="1" kern="1200" dirty="0">
                  <a:solidFill>
                    <a:srgbClr val="0070C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各レイヤーにおける評価や選抜の基準を決定し</a:t>
              </a:r>
              <a:r>
                <a:rPr kumimoji="1" lang="ja-JP" altLang="en-US" sz="2000" b="1" kern="12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</a:t>
              </a:r>
              <a:r>
                <a:rPr kumimoji="1" lang="ja-JP" altLang="en-US" sz="2000" b="1" kern="1200" dirty="0">
                  <a:solidFill>
                    <a:srgbClr val="0070C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育成計画を立案実行</a:t>
              </a:r>
              <a:r>
                <a:rPr kumimoji="1" lang="ja-JP" altLang="en-US" sz="2000" kern="12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していくアプローチが一般的です。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E991B6-66A9-1EF5-ECFC-1CABE3C7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5650" y="6274872"/>
            <a:ext cx="3780000" cy="351155"/>
          </a:xfrm>
        </p:spPr>
        <p:txBody>
          <a:bodyPr/>
          <a:lstStyle/>
          <a:p>
            <a:pPr>
              <a:defRPr/>
            </a:pPr>
            <a:r>
              <a:rPr lang="en-US" altLang="ja-JP" sz="10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71902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B6742E0-1721-4703-B4D8-B989AEA94797}"/>
              </a:ext>
            </a:extLst>
          </p:cNvPr>
          <p:cNvGrpSpPr/>
          <p:nvPr/>
        </p:nvGrpSpPr>
        <p:grpSpPr>
          <a:xfrm>
            <a:off x="36148" y="1094419"/>
            <a:ext cx="5707152" cy="1758517"/>
            <a:chOff x="-195263" y="2883589"/>
            <a:chExt cx="7829550" cy="226775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6ECAE08-7686-4CDE-BE39-358F30CAA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95263" y="3112989"/>
              <a:ext cx="7829550" cy="2038350"/>
            </a:xfrm>
            <a:prstGeom prst="rect">
              <a:avLst/>
            </a:prstGeom>
          </p:spPr>
        </p:pic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5DD162F2-A027-4F81-899B-43BD4FD53825}"/>
                </a:ext>
              </a:extLst>
            </p:cNvPr>
            <p:cNvSpPr/>
            <p:nvPr/>
          </p:nvSpPr>
          <p:spPr>
            <a:xfrm>
              <a:off x="5091446" y="2883589"/>
              <a:ext cx="2160889" cy="87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育成領域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kern="1200" dirty="0">
                  <a:solidFill>
                    <a:prstClr val="white"/>
                  </a:solidFill>
                  <a:latin typeface="Meiryo UI"/>
                  <a:ea typeface="Meiryo UI"/>
                </a:rPr>
                <a:t>の特定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3576557-304E-4413-B49E-716CD82A129B}"/>
              </a:ext>
            </a:extLst>
          </p:cNvPr>
          <p:cNvCxnSpPr>
            <a:cxnSpLocks/>
          </p:cNvCxnSpPr>
          <p:nvPr/>
        </p:nvCxnSpPr>
        <p:spPr>
          <a:xfrm>
            <a:off x="755576" y="2006537"/>
            <a:ext cx="2808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88715BE-9C1C-4EC1-8A24-154E54586B11}"/>
              </a:ext>
            </a:extLst>
          </p:cNvPr>
          <p:cNvGrpSpPr/>
          <p:nvPr/>
        </p:nvGrpSpPr>
        <p:grpSpPr>
          <a:xfrm>
            <a:off x="1079218" y="2736832"/>
            <a:ext cx="4869486" cy="4194396"/>
            <a:chOff x="1079218" y="2708912"/>
            <a:chExt cx="4869486" cy="4194396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B4E0D1B-6558-4F09-81A6-6CA2EA560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218" y="2708912"/>
              <a:ext cx="4681307" cy="41943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6626EF8D-7099-40EC-A6DD-8F9CF848F390}"/>
                </a:ext>
              </a:extLst>
            </p:cNvPr>
            <p:cNvSpPr/>
            <p:nvPr/>
          </p:nvSpPr>
          <p:spPr>
            <a:xfrm>
              <a:off x="4373579" y="3072081"/>
              <a:ext cx="1575125" cy="6819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育成ガイド提供</a:t>
              </a: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A5379DBA-3000-46E2-871E-E4BAFB5A9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91255"/>
            <a:ext cx="7815263" cy="2809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客観データを用いた後継者育成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（リーダーとしての期待行動を発揮させる）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7735DB7-0F76-427F-B68A-3CBC23DE1EB0}"/>
              </a:ext>
            </a:extLst>
          </p:cNvPr>
          <p:cNvSpPr/>
          <p:nvPr/>
        </p:nvSpPr>
        <p:spPr>
          <a:xfrm>
            <a:off x="5580112" y="1684149"/>
            <a:ext cx="3655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600" b="1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社長</a:t>
            </a:r>
            <a:r>
              <a:rPr kumimoji="1" lang="en-US" altLang="ja-JP" sz="1600" b="1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600" b="1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役員の重要リーダー行動を決める</a:t>
            </a:r>
            <a:endParaRPr lang="ja-JP" altLang="en-US" sz="1600" b="1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A14DF43-0708-4660-9F93-88DFB04EA939}"/>
              </a:ext>
            </a:extLst>
          </p:cNvPr>
          <p:cNvSpPr/>
          <p:nvPr/>
        </p:nvSpPr>
        <p:spPr>
          <a:xfrm>
            <a:off x="5868144" y="2708912"/>
            <a:ext cx="3044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600" b="1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個別化された育成ポイントを特定</a:t>
            </a:r>
            <a:endParaRPr lang="ja-JP" altLang="en-US" sz="1600" b="1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1E20690-E14F-4937-B70A-AF88BEE5874A}"/>
              </a:ext>
            </a:extLst>
          </p:cNvPr>
          <p:cNvSpPr/>
          <p:nvPr/>
        </p:nvSpPr>
        <p:spPr>
          <a:xfrm>
            <a:off x="5868144" y="3742672"/>
            <a:ext cx="3114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600" b="1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育成ガイドを用いた行動計画立案</a:t>
            </a:r>
            <a:endParaRPr lang="ja-JP" altLang="en-US" sz="1600" b="1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8D46DBD-0F41-4673-B6D3-F435516226E9}"/>
              </a:ext>
            </a:extLst>
          </p:cNvPr>
          <p:cNvSpPr/>
          <p:nvPr/>
        </p:nvSpPr>
        <p:spPr>
          <a:xfrm>
            <a:off x="5822661" y="4806110"/>
            <a:ext cx="3267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600" b="1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コーチングを絡め発揮行動を鍛える</a:t>
            </a:r>
            <a:endParaRPr lang="ja-JP" altLang="en-US" sz="1600" b="1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EB558E1-FB83-415D-90E6-C38A603E563B}"/>
              </a:ext>
            </a:extLst>
          </p:cNvPr>
          <p:cNvSpPr/>
          <p:nvPr/>
        </p:nvSpPr>
        <p:spPr>
          <a:xfrm>
            <a:off x="5948704" y="5847540"/>
            <a:ext cx="2723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600" b="1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一定期間後に効果検証実施</a:t>
            </a:r>
            <a:endParaRPr lang="ja-JP" altLang="en-US" sz="1600" b="1" dirty="0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E18A2D37-6412-42F7-8364-0779A8EC4781}"/>
              </a:ext>
            </a:extLst>
          </p:cNvPr>
          <p:cNvSpPr/>
          <p:nvPr/>
        </p:nvSpPr>
        <p:spPr>
          <a:xfrm>
            <a:off x="7092280" y="2204864"/>
            <a:ext cx="504056" cy="33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7BD999E2-FED9-4363-8A7A-C4A9ABDA7043}"/>
              </a:ext>
            </a:extLst>
          </p:cNvPr>
          <p:cNvSpPr/>
          <p:nvPr/>
        </p:nvSpPr>
        <p:spPr>
          <a:xfrm>
            <a:off x="7092280" y="3225792"/>
            <a:ext cx="504056" cy="33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8287DA43-31AD-4194-811F-647FD1B19CA7}"/>
              </a:ext>
            </a:extLst>
          </p:cNvPr>
          <p:cNvSpPr/>
          <p:nvPr/>
        </p:nvSpPr>
        <p:spPr>
          <a:xfrm>
            <a:off x="7092280" y="4308568"/>
            <a:ext cx="504056" cy="33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635BED49-43EF-44E1-900C-709B7DD3D3BC}"/>
              </a:ext>
            </a:extLst>
          </p:cNvPr>
          <p:cNvSpPr/>
          <p:nvPr/>
        </p:nvSpPr>
        <p:spPr>
          <a:xfrm>
            <a:off x="7092280" y="5326825"/>
            <a:ext cx="504056" cy="33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2B9D8C4-3C1D-4771-8897-DC7F8C4FE3C6}"/>
              </a:ext>
            </a:extLst>
          </p:cNvPr>
          <p:cNvCxnSpPr>
            <a:cxnSpLocks/>
          </p:cNvCxnSpPr>
          <p:nvPr/>
        </p:nvCxnSpPr>
        <p:spPr>
          <a:xfrm>
            <a:off x="1079218" y="3284984"/>
            <a:ext cx="27496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3715BD4-6952-0799-D13E-95B80411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4088" y="6424523"/>
            <a:ext cx="3086100" cy="365125"/>
          </a:xfrm>
        </p:spPr>
        <p:txBody>
          <a:bodyPr/>
          <a:lstStyle/>
          <a:p>
            <a:r>
              <a:rPr lang="en-US" altLang="ja-JP" sz="800" dirty="0">
                <a:solidFill>
                  <a:prstClr val="black">
                    <a:tint val="75000"/>
                  </a:prstClr>
                </a:solidFill>
              </a:rPr>
              <a:t>Copyright©️ 2023 HRD, Inc. All Rights Reserved. </a:t>
            </a:r>
          </a:p>
          <a:p>
            <a:r>
              <a:rPr lang="en-US" altLang="ja-JP" sz="800" dirty="0">
                <a:solidFill>
                  <a:prstClr val="black">
                    <a:tint val="75000"/>
                  </a:prstClr>
                </a:solidFill>
              </a:rPr>
              <a:t>Strictly Confidential.</a:t>
            </a:r>
            <a:endParaRPr lang="ja-JP" alt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6453AA-0D6A-C00A-EFE5-6136B55A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3072" y="6356353"/>
            <a:ext cx="2057400" cy="365125"/>
          </a:xfrm>
        </p:spPr>
        <p:txBody>
          <a:bodyPr/>
          <a:lstStyle/>
          <a:p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  <a:p>
            <a:fld id="{63A77D49-B5CE-415E-9E90-FE2E1E20A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defTabSz="844083"/>
            <a:fld id="{618100BA-33A5-45E8-9E48-58FC381EFEDD}" type="slidenum">
              <a:rPr kumimoji="1" lang="ja-JP" altLang="en-US" kern="1200">
                <a:cs typeface="+mn-cs"/>
              </a:rPr>
              <a:pPr defTabSz="844083"/>
              <a:t>2</a:t>
            </a:fld>
            <a:endParaRPr kumimoji="1" lang="ja-JP" altLang="en-US" kern="1200" dirty="0">
              <a:cs typeface="+mn-cs"/>
            </a:endParaRPr>
          </a:p>
        </p:txBody>
      </p:sp>
      <p:sp>
        <p:nvSpPr>
          <p:cNvPr id="32" name="テキスト プレースホルダー 4">
            <a:extLst>
              <a:ext uri="{FF2B5EF4-FFF2-40B4-BE49-F238E27FC236}">
                <a16:creationId xmlns:a16="http://schemas.microsoft.com/office/drawing/2014/main" id="{D55C3B49-0C33-4417-BE46-0E89891759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4500" y="310567"/>
            <a:ext cx="8242300" cy="511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2800" b="1" dirty="0"/>
              <a:t>サクセッションプランニング実施における課題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55039" y="5636270"/>
            <a:ext cx="8231623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23" tIns="42203" rIns="3323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/>
            <a:r>
              <a:rPr kumimoji="1" lang="ja-JP" altLang="en-US" sz="2400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これからのリーダー評価の基準をスピーディーに作り</a:t>
            </a:r>
            <a:endParaRPr kumimoji="1" lang="en-US" altLang="ja-JP" sz="2400" kern="12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844083"/>
            <a:r>
              <a:rPr kumimoji="1" lang="ja-JP" altLang="en-US" sz="2400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客観的な人材選定と育成プロセス構築が必要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64A6230-C69B-477F-9700-80E226906F1E}"/>
              </a:ext>
            </a:extLst>
          </p:cNvPr>
          <p:cNvGrpSpPr/>
          <p:nvPr/>
        </p:nvGrpSpPr>
        <p:grpSpPr>
          <a:xfrm>
            <a:off x="519395" y="1413276"/>
            <a:ext cx="8241323" cy="3311868"/>
            <a:chOff x="451339" y="1380426"/>
            <a:chExt cx="8241323" cy="3214319"/>
          </a:xfrm>
        </p:grpSpPr>
        <p:sp>
          <p:nvSpPr>
            <p:cNvPr id="14" name="正方形/長方形 13"/>
            <p:cNvSpPr/>
            <p:nvPr/>
          </p:nvSpPr>
          <p:spPr>
            <a:xfrm>
              <a:off x="451339" y="1380426"/>
              <a:ext cx="2598011" cy="8555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23" tIns="42203" rIns="3323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4083"/>
              <a:r>
                <a:rPr kumimoji="1" lang="ja-JP" altLang="en-US" sz="2000" b="1" kern="12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時間がかかる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51339" y="2235937"/>
              <a:ext cx="2598011" cy="235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67058" indent="-167058" defTabSz="844083">
                <a:buFont typeface="Arial" panose="020B0604020202020204" pitchFamily="34" charset="0"/>
                <a:buChar char="•"/>
              </a:pPr>
              <a:r>
                <a:rPr kumimoji="1" lang="ja-JP" altLang="en-US" sz="1600" kern="1200" dirty="0">
                  <a:solidFill>
                    <a:srgbClr val="4D4D4D"/>
                  </a:solidFill>
                  <a:latin typeface="ＭＳ Ｐゴシック" panose="020B0600070205080204" pitchFamily="50" charset="-128"/>
                </a:rPr>
                <a:t>経営トップに権限が集約されている</a:t>
              </a:r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</a:endParaRPr>
            </a:p>
            <a:p>
              <a:pPr marL="167058" indent="-167058" defTabSz="844083">
                <a:buFont typeface="Arial" panose="020B0604020202020204" pitchFamily="34" charset="0"/>
                <a:buChar char="•"/>
              </a:pPr>
              <a:r>
                <a:rPr kumimoji="1" lang="ja-JP" altLang="en-US" sz="1600" kern="1200" dirty="0">
                  <a:solidFill>
                    <a:srgbClr val="4D4D4D"/>
                  </a:solidFill>
                  <a:latin typeface="ＭＳ Ｐゴシック" panose="020B0600070205080204" pitchFamily="50" charset="-128"/>
                </a:rPr>
                <a:t>半年～</a:t>
              </a:r>
              <a:r>
                <a:rPr kumimoji="1" lang="en-US" altLang="ja-JP" sz="1600" kern="1200" dirty="0">
                  <a:solidFill>
                    <a:srgbClr val="4D4D4D"/>
                  </a:solidFill>
                  <a:latin typeface="ＭＳ Ｐゴシック" panose="020B0600070205080204" pitchFamily="50" charset="-128"/>
                </a:rPr>
                <a:t>1</a:t>
              </a:r>
              <a:r>
                <a:rPr kumimoji="1" lang="ja-JP" altLang="en-US" sz="1600" kern="1200" dirty="0">
                  <a:solidFill>
                    <a:srgbClr val="4D4D4D"/>
                  </a:solidFill>
                  <a:latin typeface="ＭＳ Ｐゴシック" panose="020B0600070205080204" pitchFamily="50" charset="-128"/>
                </a:rPr>
                <a:t>年等の実施頻度</a:t>
              </a:r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</a:endParaRPr>
            </a:p>
            <a:p>
              <a:pPr defTabSz="844083"/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</a:endParaRPr>
            </a:p>
            <a:p>
              <a:pPr marL="416180" lvl="1" indent="-184643" defTabSz="844083">
                <a:buFont typeface="Meiryo UI" panose="020B0604030504040204" pitchFamily="50" charset="-128"/>
                <a:buChar char="–"/>
              </a:pPr>
              <a:r>
                <a:rPr kumimoji="1" lang="ja-JP" altLang="en-US" sz="1600" kern="1200" dirty="0">
                  <a:solidFill>
                    <a:srgbClr val="4D4D4D"/>
                  </a:solidFill>
                  <a:latin typeface="ＭＳ Ｐゴシック" panose="020B0600070205080204" pitchFamily="50" charset="-128"/>
                </a:rPr>
                <a:t>意思決定に時間がかかる</a:t>
              </a:r>
              <a:r>
                <a:rPr kumimoji="1" lang="en-US" altLang="ja-JP" sz="1600" kern="1200" dirty="0">
                  <a:solidFill>
                    <a:srgbClr val="4D4D4D"/>
                  </a:solidFill>
                  <a:latin typeface="ＭＳ Ｐゴシック" panose="020B0600070205080204" pitchFamily="50" charset="-128"/>
                </a:rPr>
                <a:t>/</a:t>
              </a:r>
              <a:r>
                <a:rPr kumimoji="1" lang="ja-JP" altLang="en-US" sz="1600" kern="1200" dirty="0">
                  <a:solidFill>
                    <a:srgbClr val="4D4D4D"/>
                  </a:solidFill>
                  <a:latin typeface="ＭＳ Ｐゴシック" panose="020B0600070205080204" pitchFamily="50" charset="-128"/>
                </a:rPr>
                <a:t>変化のへの柔軟性に欠く</a:t>
              </a:r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272995" y="1380426"/>
              <a:ext cx="2598011" cy="8555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23" tIns="42203" rIns="3323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4083"/>
              <a:r>
                <a:rPr kumimoji="1" lang="ja-JP" altLang="en-US" sz="2000" b="1" kern="12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評価の軸が</a:t>
              </a:r>
              <a:endParaRPr kumimoji="1" lang="en-US" altLang="ja-JP" sz="2000" b="1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defTabSz="844083"/>
              <a:r>
                <a:rPr kumimoji="1" lang="ja-JP" altLang="en-US" sz="2000" b="1" kern="12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現代に合わない</a:t>
              </a: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272995" y="2235937"/>
              <a:ext cx="2598011" cy="235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67058" indent="-167058" defTabSz="844083">
                <a:buFont typeface="Arial" panose="020B0604020202020204" pitchFamily="34" charset="0"/>
                <a:buChar char="•"/>
              </a:pPr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167058" indent="-167058" defTabSz="844083">
                <a:buFont typeface="Arial" panose="020B0604020202020204" pitchFamily="34" charset="0"/>
                <a:buChar char="•"/>
              </a:pPr>
              <a:r>
                <a:rPr kumimoji="1" lang="ja-JP" altLang="en-US" sz="1600" kern="1200" dirty="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これまでの勝ちパターンの維持・改善に力点をおいた評価軸になりがち</a:t>
              </a:r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416180" lvl="1" indent="-184643" defTabSz="844083">
                <a:buFont typeface="Meiryo UI" panose="020B0604030504040204" pitchFamily="50" charset="-128"/>
                <a:buChar char="–"/>
              </a:pPr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416180" lvl="1" indent="-184643" defTabSz="844083">
                <a:buFont typeface="Meiryo UI" panose="020B0604030504040204" pitchFamily="50" charset="-128"/>
                <a:buChar char="–"/>
              </a:pPr>
              <a:r>
                <a:rPr kumimoji="1" lang="ja-JP" altLang="en-US" sz="1600" kern="1200" dirty="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新しいチャレンジ、新しい基準を立てたいが、評価軸が乏しい</a:t>
              </a:r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231537" lvl="1" defTabSz="844083"/>
              <a:endParaRPr kumimoji="1" lang="en-US" altLang="ja-JP" sz="1292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6094651" y="1380426"/>
              <a:ext cx="2598011" cy="8555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23" tIns="42203" rIns="3323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4083"/>
              <a:r>
                <a:rPr kumimoji="1" lang="ja-JP" altLang="en-US" sz="2000" b="1" kern="12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人によって評価が</a:t>
              </a:r>
              <a:endParaRPr kumimoji="1" lang="en-US" altLang="ja-JP" sz="2000" b="1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defTabSz="844083"/>
              <a:r>
                <a:rPr kumimoji="1" lang="ja-JP" altLang="en-US" sz="2000" b="1" kern="12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ばらつく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094651" y="2235937"/>
              <a:ext cx="2598011" cy="235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67058" indent="-167058" defTabSz="844083">
                <a:buFont typeface="Arial" panose="020B0604020202020204" pitchFamily="34" charset="0"/>
                <a:buChar char="•"/>
              </a:pPr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167058" indent="-167058" defTabSz="844083">
                <a:buFont typeface="Arial" panose="020B0604020202020204" pitchFamily="34" charset="0"/>
                <a:buChar char="•"/>
              </a:pPr>
              <a:r>
                <a:rPr kumimoji="1" lang="ja-JP" altLang="en-US" sz="1600" kern="1200" dirty="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特定の人の主観に基づく人材評価の比重が高い</a:t>
              </a:r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defTabSz="844083"/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416180" lvl="1" indent="-184643" defTabSz="844083">
                <a:buFont typeface="Meiryo UI" panose="020B0604030504040204" pitchFamily="50" charset="-128"/>
                <a:buChar char="–"/>
              </a:pPr>
              <a:r>
                <a:rPr kumimoji="1" lang="ja-JP" altLang="en-US" sz="1600" kern="1200" dirty="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勘と経験などの暗黙知による評価</a:t>
              </a:r>
              <a:endParaRPr kumimoji="1" lang="en-US" altLang="ja-JP" sz="1600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7" name="二等辺三角形 16"/>
          <p:cNvSpPr/>
          <p:nvPr/>
        </p:nvSpPr>
        <p:spPr>
          <a:xfrm rot="10800000">
            <a:off x="467506" y="5110804"/>
            <a:ext cx="8293212" cy="29875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kumimoji="1" lang="ja-JP" altLang="en-US" sz="1662" kern="12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8650478E-62B4-E4B7-41A0-8142C2C1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5650" y="6318205"/>
            <a:ext cx="3780000" cy="351155"/>
          </a:xfrm>
        </p:spPr>
        <p:txBody>
          <a:bodyPr/>
          <a:lstStyle/>
          <a:p>
            <a:pPr>
              <a:defRPr/>
            </a:pPr>
            <a:r>
              <a:rPr lang="en-US" altLang="ja-JP" sz="10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7208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9"/>
          <p:cNvSpPr txBox="1"/>
          <p:nvPr/>
        </p:nvSpPr>
        <p:spPr>
          <a:xfrm>
            <a:off x="592866" y="208974"/>
            <a:ext cx="7958268" cy="533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  <a:rtl val="0"/>
              </a:rPr>
              <a:t>サクセッションプランニングに求められる</a:t>
            </a:r>
            <a:r>
              <a: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  <a:rtl val="0"/>
              </a:rPr>
              <a:t>3</a:t>
            </a:r>
            <a:r>
              <a: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  <a:rtl val="0"/>
              </a:rPr>
              <a:t>要素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grpSp>
        <p:nvGrpSpPr>
          <p:cNvPr id="36" name="Group 9"/>
          <p:cNvGrpSpPr>
            <a:grpSpLocks/>
          </p:cNvGrpSpPr>
          <p:nvPr/>
        </p:nvGrpSpPr>
        <p:grpSpPr bwMode="auto">
          <a:xfrm>
            <a:off x="1566387" y="1975873"/>
            <a:ext cx="3145767" cy="2212963"/>
            <a:chOff x="1529421" y="2263775"/>
            <a:chExt cx="3145767" cy="2213328"/>
          </a:xfrm>
        </p:grpSpPr>
        <p:sp>
          <p:nvSpPr>
            <p:cNvPr id="37" name="AutoShape 3"/>
            <p:cNvSpPr>
              <a:spLocks noChangeAspect="1" noChangeArrowheads="1"/>
            </p:cNvSpPr>
            <p:nvPr/>
          </p:nvSpPr>
          <p:spPr bwMode="auto">
            <a:xfrm>
              <a:off x="2293938" y="2263775"/>
              <a:ext cx="2381250" cy="2213328"/>
            </a:xfrm>
            <a:prstGeom prst="ellipse">
              <a:avLst/>
            </a:prstGeom>
            <a:solidFill>
              <a:srgbClr val="A5D2DB"/>
            </a:solidFill>
            <a:ln w="38100">
              <a:solidFill>
                <a:srgbClr val="1F497D"/>
              </a:solidFill>
              <a:round/>
              <a:headEnd/>
              <a:tailEnd/>
            </a:ln>
            <a:effectLst>
              <a:outerShdw dist="107763" sx="999" sy="999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/>
                <a:sym typeface="Arial"/>
                <a:rtl val="0"/>
              </a:endParaRP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2438400" y="2743200"/>
              <a:ext cx="1905000" cy="126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2073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2073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2073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2073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１</a:t>
              </a:r>
              <a:r>
                <a:rPr kumimoji="1" lang="en-US" altLang="ja-JP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.</a:t>
              </a:r>
              <a:r>
                <a:rPr kumimoji="1" lang="ja-JP" alt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スキルの適合</a:t>
              </a:r>
            </a:p>
            <a:p>
              <a:pPr marL="0" marR="0" lvl="0" indent="0" algn="ctr" defTabSz="820738" rtl="0" eaLnBrk="0" fontAlgn="base" latinLnBrk="0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経営知識</a:t>
              </a:r>
            </a:p>
            <a:p>
              <a:pPr marL="0" marR="0" lvl="0" indent="0" algn="ctr" defTabSz="820738" rtl="0" eaLnBrk="0" fontAlgn="base" latinLnBrk="0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実務経験</a:t>
              </a:r>
            </a:p>
            <a:p>
              <a:pPr marL="0" marR="0" lvl="0" indent="0" algn="ctr" defTabSz="820738" rtl="0" eaLnBrk="0" fontAlgn="base" latinLnBrk="0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kern="12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所有資格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endParaRPr>
            </a:p>
            <a:p>
              <a:pPr marL="0" marR="0" lvl="0" indent="0" algn="ctr" defTabSz="820738" rtl="0" eaLnBrk="0" fontAlgn="base" latinLnBrk="0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など</a:t>
              </a: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V="1">
              <a:off x="1529421" y="3370261"/>
              <a:ext cx="722313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41" name="Group 10"/>
          <p:cNvGrpSpPr>
            <a:grpSpLocks/>
          </p:cNvGrpSpPr>
          <p:nvPr/>
        </p:nvGrpSpPr>
        <p:grpSpPr bwMode="auto">
          <a:xfrm>
            <a:off x="4220309" y="1975690"/>
            <a:ext cx="5104219" cy="2212975"/>
            <a:chOff x="4191000" y="2278806"/>
            <a:chExt cx="5104219" cy="2212232"/>
          </a:xfrm>
        </p:grpSpPr>
        <p:sp>
          <p:nvSpPr>
            <p:cNvPr id="42" name="AutoShape 4"/>
            <p:cNvSpPr>
              <a:spLocks noChangeAspect="1" noChangeArrowheads="1"/>
            </p:cNvSpPr>
            <p:nvPr/>
          </p:nvSpPr>
          <p:spPr bwMode="auto">
            <a:xfrm>
              <a:off x="4340225" y="2278806"/>
              <a:ext cx="2354263" cy="2212232"/>
            </a:xfrm>
            <a:prstGeom prst="ellipse">
              <a:avLst/>
            </a:prstGeom>
            <a:solidFill>
              <a:srgbClr val="A5D2DB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07763" sx="999" sy="999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/>
                <a:sym typeface="Arial"/>
                <a:rtl val="0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191000" y="2775598"/>
              <a:ext cx="2667000" cy="10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2073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2073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2073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2073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2.</a:t>
              </a:r>
              <a:r>
                <a:rPr kumimoji="1" lang="ja-JP" alt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組織文化　</a:t>
              </a:r>
              <a:endPara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endParaRPr>
            </a:p>
            <a:p>
              <a:pPr marL="0" marR="0" lvl="0" indent="0" algn="ctr" defTabSz="820738" rtl="0" eaLnBrk="0" fontAlgn="base" latinLnBrk="0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との</a:t>
              </a:r>
              <a:r>
                <a:rPr kumimoji="1" lang="ja-JP" altLang="en-US" sz="2000" b="1" u="sng" kern="12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適合</a:t>
              </a:r>
              <a:r>
                <a:rPr kumimoji="1" lang="ja-JP" alt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      </a:t>
              </a:r>
              <a:r>
                <a:rPr kumimoji="1" lang="en-US" altLang="ja-JP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 </a:t>
              </a:r>
            </a:p>
            <a:p>
              <a:pPr marL="0" marR="0" lvl="0" indent="0" algn="ctr" defTabSz="820738" rtl="0" eaLnBrk="0" fontAlgn="base" latinLnBrk="0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endParaRPr>
            </a:p>
            <a:p>
              <a:pPr marL="0" marR="0" lvl="0" indent="0" algn="ctr" defTabSz="820738" rtl="0" eaLnBrk="0" fontAlgn="base" latinLnBrk="0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企業ビジョンとの適合　　　　　　　　</a:t>
              </a:r>
              <a:endParaRPr kumimoji="1" lang="en-US" altLang="ja-JP" sz="1600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ctr" defTabSz="820738" rtl="0" eaLnBrk="0" fontAlgn="base" latinLnBrk="0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あり方 など </a:t>
              </a:r>
            </a:p>
          </p:txBody>
        </p:sp>
        <p:sp>
          <p:nvSpPr>
            <p:cNvPr id="44" name="Text Box 9"/>
            <p:cNvSpPr>
              <a:spLocks noChangeArrowheads="1"/>
            </p:cNvSpPr>
            <p:nvPr/>
          </p:nvSpPr>
          <p:spPr bwMode="auto">
            <a:xfrm>
              <a:off x="6775127" y="2610665"/>
              <a:ext cx="2520092" cy="167399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48" tIns="41025" rIns="82048" bIns="41025">
              <a:spAutoFit/>
            </a:bodyPr>
            <a:lstStyle>
              <a:lvl1pPr defTabSz="82073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2073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2073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2073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2073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800" b="1" i="0" u="sng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endParaRPr>
            </a:p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「</a:t>
              </a:r>
              <a:r>
                <a:rPr kumimoji="1" lang="ja-JP" altLang="en-US" sz="1600" b="1" kern="1200" dirty="0">
                  <a:solidFill>
                    <a:srgbClr val="3A3A3A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発揮行動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」 </a:t>
              </a:r>
            </a:p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「</a:t>
              </a:r>
              <a:r>
                <a:rPr kumimoji="1" lang="ja-JP" altLang="en-US" sz="1600" b="1" kern="1200" dirty="0">
                  <a:solidFill>
                    <a:srgbClr val="3A3A3A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評価・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rPr>
                <a:t>評判」</a:t>
              </a:r>
              <a:endPara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endParaRPr>
            </a:p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kern="1200" dirty="0">
                  <a:solidFill>
                    <a:srgbClr val="3A3A3A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「経営層の見立て」</a:t>
              </a:r>
              <a:endPara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endParaRPr>
            </a:p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kern="1200" dirty="0">
                  <a:solidFill>
                    <a:srgbClr val="3A3A3A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</a:t>
              </a:r>
              <a:endPara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endParaRPr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 flipH="1">
              <a:off x="6720622" y="3307240"/>
              <a:ext cx="506760" cy="15888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47" name="Group 8"/>
          <p:cNvGrpSpPr>
            <a:grpSpLocks/>
          </p:cNvGrpSpPr>
          <p:nvPr/>
        </p:nvGrpSpPr>
        <p:grpSpPr bwMode="auto">
          <a:xfrm>
            <a:off x="2288700" y="3646074"/>
            <a:ext cx="3308798" cy="2212842"/>
            <a:chOff x="2290315" y="3953060"/>
            <a:chExt cx="3308798" cy="2213206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3217863" y="3953060"/>
              <a:ext cx="2381250" cy="2213206"/>
              <a:chOff x="3217863" y="3953060"/>
              <a:chExt cx="2381250" cy="2213206"/>
            </a:xfrm>
          </p:grpSpPr>
          <p:sp>
            <p:nvSpPr>
              <p:cNvPr id="5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3217863" y="3953060"/>
                <a:ext cx="2381250" cy="2213206"/>
              </a:xfrm>
              <a:prstGeom prst="ellipse">
                <a:avLst/>
              </a:prstGeom>
              <a:solidFill>
                <a:srgbClr val="1F474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sx="999" sy="999" algn="ctr" rotWithShape="0">
                  <a:srgbClr val="808080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52" name="Text Box 14"/>
              <p:cNvSpPr txBox="1">
                <a:spLocks noChangeArrowheads="1"/>
              </p:cNvSpPr>
              <p:nvPr/>
            </p:nvSpPr>
            <p:spPr bwMode="auto">
              <a:xfrm>
                <a:off x="3405387" y="4434110"/>
                <a:ext cx="2043112" cy="1292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048" tIns="41025" rIns="82048" bIns="41025">
                <a:spAutoFit/>
              </a:bodyPr>
              <a:lstStyle>
                <a:lvl1pPr defTabSz="820738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8207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820738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8207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820738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820738" rtl="0" eaLnBrk="0" fontAlgn="base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Arial"/>
                    <a:rtl val="0"/>
                  </a:rPr>
                  <a:t>3.</a:t>
                </a:r>
                <a:r>
                  <a:rPr kumimoji="1" lang="ja-JP" altLang="en-US" sz="2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Arial"/>
                    <a:rtl val="0"/>
                  </a:rPr>
                  <a:t>資質との適合</a:t>
                </a:r>
                <a:endParaRPr kumimoji="1" lang="ja-JP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endParaRPr>
              </a:p>
              <a:p>
                <a:pPr marL="0" marR="0" lvl="0" indent="0" algn="ctr" defTabSz="820738" rtl="0" eaLnBrk="0" fontAlgn="base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Arial"/>
                    <a:rtl val="0"/>
                  </a:rPr>
                  <a:t>思考スタイル</a:t>
                </a:r>
              </a:p>
              <a:p>
                <a:pPr marL="0" marR="0" lvl="0" indent="0" algn="ctr" defTabSz="820738" rtl="0" eaLnBrk="0" fontAlgn="base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Arial"/>
                    <a:rtl val="0"/>
                  </a:rPr>
                  <a:t>行動特性</a:t>
                </a:r>
              </a:p>
              <a:p>
                <a:pPr marL="0" marR="0" lvl="0" indent="0" algn="ctr" defTabSz="820738" rtl="0" eaLnBrk="0" fontAlgn="base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Arial"/>
                    <a:rtl val="0"/>
                  </a:rPr>
                  <a:t>仕事への興味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Arial"/>
                  <a:rtl val="0"/>
                </a:endParaRPr>
              </a:p>
            </p:txBody>
          </p:sp>
        </p:grp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 flipV="1">
              <a:off x="2290315" y="5367477"/>
              <a:ext cx="817562" cy="249885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-275907" y="2095572"/>
            <a:ext cx="2203450" cy="229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820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sng" strike="noStrike" kern="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Arial"/>
              <a:rtl val="0"/>
            </a:endParaRPr>
          </a:p>
          <a:p>
            <a:pPr marL="0" marR="0" lvl="0" indent="0" algn="ctr" defTabSz="820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800" b="1" i="0" u="sng" strike="noStrike" kern="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Arial"/>
              <a:rtl val="0"/>
            </a:endParaRPr>
          </a:p>
          <a:p>
            <a:pPr marL="0" marR="0" lvl="0" indent="0" algn="ctr" defTabSz="820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rPr>
              <a:t>「業務経験」</a:t>
            </a:r>
          </a:p>
          <a:p>
            <a:pPr marL="0" marR="0" lvl="0" indent="0" algn="ctr" defTabSz="820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rPr>
              <a:t> 「</a:t>
            </a:r>
            <a:r>
              <a:rPr lang="ja-JP" altLang="en-US" sz="1600" b="1" dirty="0">
                <a:solidFill>
                  <a:srgbClr val="3A3A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能力・スキル</a:t>
            </a: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rPr>
              <a:t>」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Arial"/>
              <a:rtl val="0"/>
            </a:endParaRPr>
          </a:p>
          <a:p>
            <a:pPr marL="0" marR="0" lvl="0" indent="0" algn="ctr" defTabSz="820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rPr>
              <a:t>「経験職種」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Arial"/>
              <a:rtl val="0"/>
            </a:endParaRPr>
          </a:p>
          <a:p>
            <a:pPr marL="0" marR="0" lvl="0" indent="0" algn="ctr" defTabSz="820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rPr>
              <a:t>など</a:t>
            </a:r>
          </a:p>
          <a:p>
            <a:pPr marL="0" marR="0" lvl="0" indent="0" algn="ctr" defTabSz="820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rPr>
              <a:t> </a:t>
            </a: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Arial"/>
              <a:rtl val="0"/>
            </a:endParaRPr>
          </a:p>
          <a:p>
            <a:pPr marL="0" marR="0" lvl="0" indent="0" algn="ctr" defTabSz="820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  <a:rtl val="0"/>
            </a:endParaRPr>
          </a:p>
          <a:p>
            <a:pPr marL="0" marR="0" lvl="0" indent="0" algn="ctr" defTabSz="820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7E29BA63-D75D-4835-84FA-EE0DBCD67745}"/>
              </a:ext>
            </a:extLst>
          </p:cNvPr>
          <p:cNvSpPr/>
          <p:nvPr/>
        </p:nvSpPr>
        <p:spPr>
          <a:xfrm>
            <a:off x="1159308" y="1094457"/>
            <a:ext cx="2015826" cy="8943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ご提案</a:t>
            </a:r>
            <a:endParaRPr kumimoji="1" lang="en-US" altLang="ja-JP" b="1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対象外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80E33098-0655-4BA8-BC98-FB9ACB132E76}"/>
              </a:ext>
            </a:extLst>
          </p:cNvPr>
          <p:cNvSpPr/>
          <p:nvPr/>
        </p:nvSpPr>
        <p:spPr>
          <a:xfrm>
            <a:off x="5715884" y="1013205"/>
            <a:ext cx="2015826" cy="8943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CP360</a:t>
            </a:r>
            <a:r>
              <a:rPr kumimoji="1" lang="ja-JP" altLang="en-US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で測定</a:t>
            </a:r>
            <a:endParaRPr kumimoji="1" lang="en-US" altLang="ja-JP" b="1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A79D8E4A-B2F8-49A0-8D1D-F70EA0D90B00}"/>
              </a:ext>
            </a:extLst>
          </p:cNvPr>
          <p:cNvSpPr/>
          <p:nvPr/>
        </p:nvSpPr>
        <p:spPr>
          <a:xfrm>
            <a:off x="5446884" y="5074586"/>
            <a:ext cx="2015826" cy="8943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ProfileXT</a:t>
            </a:r>
            <a:r>
              <a:rPr kumimoji="1" lang="en-US" altLang="ja-JP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®</a:t>
            </a:r>
            <a:r>
              <a:rPr kumimoji="1" lang="ja-JP" altLang="en-US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endParaRPr kumimoji="1" lang="en-US" altLang="ja-JP" b="1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測定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0AAE4863-987E-4A20-ACDB-03094621D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53" y="4464586"/>
            <a:ext cx="2419228" cy="1479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48" tIns="41025" rIns="82048" bIns="41025">
            <a:spAutoFit/>
          </a:bodyPr>
          <a:lstStyle>
            <a:lvl1pPr defTabSz="8207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1" i="0" u="sng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Arial"/>
              <a:rtl val="0"/>
            </a:endParaRPr>
          </a:p>
          <a:p>
            <a:pPr marL="0" marR="0" lvl="0" indent="0" algn="ctr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kern="1200" dirty="0">
                <a:solidFill>
                  <a:srgbClr val="3A3A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特定の職務で</a:t>
            </a:r>
            <a:endParaRPr kumimoji="1" lang="en-US" altLang="ja-JP" sz="1800" b="1" kern="1200" dirty="0">
              <a:solidFill>
                <a:srgbClr val="3A3A3A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rPr>
              <a:t>活躍する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Arial"/>
              <a:rtl val="0"/>
            </a:endParaRPr>
          </a:p>
          <a:p>
            <a:pPr marL="0" marR="0" lvl="0" indent="0" algn="ctr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Arial"/>
                <a:rtl val="0"/>
              </a:rPr>
              <a:t>ポテンシャル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Arial"/>
              <a:rtl val="0"/>
            </a:endParaRPr>
          </a:p>
        </p:txBody>
      </p:sp>
      <p:sp>
        <p:nvSpPr>
          <p:cNvPr id="24" name="スライド番号プレースホルダー 22">
            <a:extLst>
              <a:ext uri="{FF2B5EF4-FFF2-40B4-BE49-F238E27FC236}">
                <a16:creationId xmlns:a16="http://schemas.microsoft.com/office/drawing/2014/main" id="{658A0610-F1F6-48E9-AC4A-7B9E2584C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643831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01" rIns="91421" bIns="45701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1E65F-8188-477F-A1D8-D96F49727A2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C8E9E6C-8930-469D-8B15-0487E1BED6BB}"/>
              </a:ext>
            </a:extLst>
          </p:cNvPr>
          <p:cNvSpPr/>
          <p:nvPr/>
        </p:nvSpPr>
        <p:spPr>
          <a:xfrm>
            <a:off x="7070901" y="1834382"/>
            <a:ext cx="2021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100" b="1" kern="1200" dirty="0">
                <a:solidFill>
                  <a:schemeClr val="accent6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※CP360</a:t>
            </a:r>
            <a:r>
              <a:rPr kumimoji="1" lang="ja-JP" altLang="en-US" sz="1100" b="1" kern="1200" dirty="0">
                <a:solidFill>
                  <a:schemeClr val="accent6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とはポジションに求められる重要なリーダー行動を定義して、リーダーの行動発揮度を測定するサーベイです。</a:t>
            </a:r>
            <a:endParaRPr lang="ja-JP" alt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5233E5-450D-CAA3-7BEC-65A075B9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5650" y="6274872"/>
            <a:ext cx="3780000" cy="351155"/>
          </a:xfrm>
        </p:spPr>
        <p:txBody>
          <a:bodyPr/>
          <a:lstStyle/>
          <a:p>
            <a:pPr>
              <a:defRPr/>
            </a:pPr>
            <a:r>
              <a:rPr lang="en-US" altLang="ja-JP" sz="10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8621466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1E819023-76A2-4553-A7FE-60C02CD36E7F}"/>
              </a:ext>
            </a:extLst>
          </p:cNvPr>
          <p:cNvGrpSpPr/>
          <p:nvPr/>
        </p:nvGrpSpPr>
        <p:grpSpPr>
          <a:xfrm>
            <a:off x="2051720" y="1178478"/>
            <a:ext cx="4301304" cy="4656702"/>
            <a:chOff x="2699342" y="1736268"/>
            <a:chExt cx="4301304" cy="4656702"/>
          </a:xfrm>
        </p:grpSpPr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DB751462-A3B0-40E0-8C22-B21866CFA373}"/>
                </a:ext>
              </a:extLst>
            </p:cNvPr>
            <p:cNvGrpSpPr/>
            <p:nvPr/>
          </p:nvGrpSpPr>
          <p:grpSpPr>
            <a:xfrm>
              <a:off x="2699342" y="1736268"/>
              <a:ext cx="4301304" cy="4656702"/>
              <a:chOff x="2699342" y="1736268"/>
              <a:chExt cx="4301304" cy="4656702"/>
            </a:xfrm>
          </p:grpSpPr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4300F4E9-A6D4-4A75-992B-1840188DA70B}"/>
                  </a:ext>
                </a:extLst>
              </p:cNvPr>
              <p:cNvGrpSpPr/>
              <p:nvPr/>
            </p:nvGrpSpPr>
            <p:grpSpPr>
              <a:xfrm>
                <a:off x="2699342" y="1736268"/>
                <a:ext cx="4301304" cy="4656702"/>
                <a:chOff x="2699342" y="1736268"/>
                <a:chExt cx="4301304" cy="4656702"/>
              </a:xfrm>
            </p:grpSpPr>
            <p:grpSp>
              <p:nvGrpSpPr>
                <p:cNvPr id="60" name="グループ化 59">
                  <a:extLst>
                    <a:ext uri="{FF2B5EF4-FFF2-40B4-BE49-F238E27FC236}">
                      <a16:creationId xmlns:a16="http://schemas.microsoft.com/office/drawing/2014/main" id="{7F8363D4-44BE-4173-8F8A-DCAC58131C4D}"/>
                    </a:ext>
                  </a:extLst>
                </p:cNvPr>
                <p:cNvGrpSpPr/>
                <p:nvPr/>
              </p:nvGrpSpPr>
              <p:grpSpPr>
                <a:xfrm>
                  <a:off x="2699342" y="1736268"/>
                  <a:ext cx="4301304" cy="4656702"/>
                  <a:chOff x="2699342" y="1736268"/>
                  <a:chExt cx="4301304" cy="4656702"/>
                </a:xfrm>
              </p:grpSpPr>
              <p:grpSp>
                <p:nvGrpSpPr>
                  <p:cNvPr id="59" name="グループ化 58">
                    <a:extLst>
                      <a:ext uri="{FF2B5EF4-FFF2-40B4-BE49-F238E27FC236}">
                        <a16:creationId xmlns:a16="http://schemas.microsoft.com/office/drawing/2014/main" id="{18786A49-80CB-45CD-A961-0D605AFCBBA2}"/>
                      </a:ext>
                    </a:extLst>
                  </p:cNvPr>
                  <p:cNvGrpSpPr/>
                  <p:nvPr/>
                </p:nvGrpSpPr>
                <p:grpSpPr>
                  <a:xfrm>
                    <a:off x="2699342" y="1736268"/>
                    <a:ext cx="4301304" cy="4656702"/>
                    <a:chOff x="2699342" y="1736268"/>
                    <a:chExt cx="4301304" cy="4656702"/>
                  </a:xfrm>
                </p:grpSpPr>
                <p:sp>
                  <p:nvSpPr>
                    <p:cNvPr id="50" name="二等辺三角形 49">
                      <a:extLst>
                        <a:ext uri="{FF2B5EF4-FFF2-40B4-BE49-F238E27FC236}">
                          <a16:creationId xmlns:a16="http://schemas.microsoft.com/office/drawing/2014/main" id="{0776A624-3E37-48C5-A53C-3200B90ACC4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778034" y="1736268"/>
                      <a:ext cx="3222612" cy="4656702"/>
                    </a:xfrm>
                    <a:prstGeom prst="triangle">
                      <a:avLst/>
                    </a:prstGeom>
                    <a:solidFill>
                      <a:srgbClr val="00B0F0"/>
                    </a:solidFill>
                    <a:ln w="952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itchFamily="50" charset="-128"/>
                        <a:ea typeface="HGPｺﾞｼｯｸE" pitchFamily="50" charset="-128"/>
                        <a:cs typeface="HGP創英角ｺﾞｼｯｸUB"/>
                      </a:endParaRPr>
                    </a:p>
                  </p:txBody>
                </p:sp>
                <p:sp>
                  <p:nvSpPr>
                    <p:cNvPr id="11" name="二等辺三角形 10">
                      <a:extLst>
                        <a:ext uri="{FF2B5EF4-FFF2-40B4-BE49-F238E27FC236}">
                          <a16:creationId xmlns:a16="http://schemas.microsoft.com/office/drawing/2014/main" id="{CF6F53A8-1B62-491C-9574-AD508ED41DA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015664" y="1760140"/>
                      <a:ext cx="2717229" cy="375709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80B606">
                        <a:lumMod val="40000"/>
                        <a:lumOff val="60000"/>
                      </a:srgbClr>
                    </a:solidFill>
                    <a:ln w="952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itchFamily="50" charset="-128"/>
                        <a:ea typeface="HGPｺﾞｼｯｸE" pitchFamily="50" charset="-128"/>
                        <a:cs typeface="HGP創英角ｺﾞｼｯｸUB"/>
                      </a:endParaRPr>
                    </a:p>
                  </p:txBody>
                </p:sp>
                <p:sp>
                  <p:nvSpPr>
                    <p:cNvPr id="47" name="テキスト ボックス 46">
                      <a:extLst>
                        <a:ext uri="{FF2B5EF4-FFF2-40B4-BE49-F238E27FC236}">
                          <a16:creationId xmlns:a16="http://schemas.microsoft.com/office/drawing/2014/main" id="{579CFC0E-E622-41BA-8522-C68FA067A4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65145" y="2949109"/>
                      <a:ext cx="1292927" cy="245041"/>
                    </a:xfrm>
                    <a:prstGeom prst="roundRect">
                      <a:avLst>
                        <a:gd name="adj" fmla="val 11066"/>
                      </a:avLst>
                    </a:prstGeom>
                    <a:noFill/>
                    <a:ln w="19050">
                      <a:noFill/>
                    </a:ln>
                  </p:spPr>
                  <p:txBody>
                    <a:bodyPr vert="horz" wrap="square" lIns="0" tIns="0" rIns="0" bIns="0" rtlCol="0" anchor="ctr">
                      <a:noAutofit/>
                    </a:bodyPr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HGPｺﾞｼｯｸE" pitchFamily="50" charset="-128"/>
                          <a:ea typeface="HGPｺﾞｼｯｸE" pitchFamily="50" charset="-128"/>
                          <a:cs typeface="HGP創英角ｺﾞｼｯｸUB"/>
                        </a:rPr>
                        <a:t>取締役</a:t>
                      </a:r>
                      <a:endParaRPr kumimoji="0" lang="en-US" altLang="ja-JP" sz="16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HGPｺﾞｼｯｸE" pitchFamily="50" charset="-128"/>
                        <a:ea typeface="HGPｺﾞｼｯｸE" pitchFamily="50" charset="-128"/>
                        <a:cs typeface="HGP創英角ｺﾞｼｯｸUB"/>
                      </a:endParaRPr>
                    </a:p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HGPｺﾞｼｯｸE" pitchFamily="50" charset="-128"/>
                          <a:ea typeface="HGPｺﾞｼｯｸE" pitchFamily="50" charset="-128"/>
                          <a:cs typeface="HGP創英角ｺﾞｼｯｸUB"/>
                        </a:rPr>
                        <a:t>執行役員</a:t>
                      </a:r>
                      <a:endParaRPr kumimoji="0" lang="en-US" sz="16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HGPｺﾞｼｯｸE" pitchFamily="50" charset="-128"/>
                        <a:ea typeface="HGPｺﾞｼｯｸE" pitchFamily="50" charset="-128"/>
                        <a:cs typeface="HGP創英角ｺﾞｼｯｸUB"/>
                      </a:endParaRPr>
                    </a:p>
                  </p:txBody>
                </p:sp>
                <p:sp>
                  <p:nvSpPr>
                    <p:cNvPr id="48" name="テキスト ボックス 47">
                      <a:extLst>
                        <a:ext uri="{FF2B5EF4-FFF2-40B4-BE49-F238E27FC236}">
                          <a16:creationId xmlns:a16="http://schemas.microsoft.com/office/drawing/2014/main" id="{877B0CF2-A9C3-45DB-8755-71A668D06D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57910" y="3922425"/>
                      <a:ext cx="1292927" cy="245041"/>
                    </a:xfrm>
                    <a:prstGeom prst="roundRect">
                      <a:avLst>
                        <a:gd name="adj" fmla="val 11066"/>
                      </a:avLst>
                    </a:prstGeom>
                    <a:noFill/>
                    <a:ln w="19050">
                      <a:noFill/>
                    </a:ln>
                  </p:spPr>
                  <p:txBody>
                    <a:bodyPr vert="horz" wrap="square" lIns="0" tIns="0" rIns="0" bIns="0" rtlCol="0" anchor="ctr">
                      <a:noAutofit/>
                    </a:bodyPr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itchFamily="50" charset="-128"/>
                          <a:ea typeface="HGPｺﾞｼｯｸE" pitchFamily="50" charset="-128"/>
                          <a:cs typeface="HGP創英角ｺﾞｼｯｸUB"/>
                        </a:rPr>
                        <a:t>部長級</a:t>
                      </a:r>
                      <a:endParaRPr kumimoji="0" lang="en-US" altLang="ja-JP" sz="16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itchFamily="50" charset="-128"/>
                        <a:ea typeface="HGPｺﾞｼｯｸE" pitchFamily="50" charset="-128"/>
                        <a:cs typeface="HGP創英角ｺﾞｼｯｸUB"/>
                      </a:endParaRPr>
                    </a:p>
                  </p:txBody>
                </p:sp>
                <p:sp>
                  <p:nvSpPr>
                    <p:cNvPr id="49" name="テキスト ボックス 48">
                      <a:extLst>
                        <a:ext uri="{FF2B5EF4-FFF2-40B4-BE49-F238E27FC236}">
                          <a16:creationId xmlns:a16="http://schemas.microsoft.com/office/drawing/2014/main" id="{D03DB198-8284-40E9-8166-5CB44D5F5F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9171" y="4861745"/>
                      <a:ext cx="1292927" cy="245041"/>
                    </a:xfrm>
                    <a:prstGeom prst="roundRect">
                      <a:avLst>
                        <a:gd name="adj" fmla="val 11066"/>
                      </a:avLst>
                    </a:prstGeom>
                    <a:noFill/>
                    <a:ln w="19050">
                      <a:noFill/>
                    </a:ln>
                  </p:spPr>
                  <p:txBody>
                    <a:bodyPr vert="horz" wrap="square" lIns="0" tIns="0" rIns="0" bIns="0" rtlCol="0" anchor="ctr">
                      <a:noAutofit/>
                    </a:bodyPr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sng" kern="1200" dirty="0">
                          <a:solidFill>
                            <a:prstClr val="black"/>
                          </a:solidFill>
                          <a:latin typeface="HGPｺﾞｼｯｸE" pitchFamily="50" charset="-128"/>
                          <a:ea typeface="HGPｺﾞｼｯｸE" pitchFamily="50" charset="-128"/>
                          <a:cs typeface="HGP創英角ｺﾞｼｯｸUB"/>
                        </a:rPr>
                        <a:t>課長</a:t>
                      </a:r>
                      <a:r>
                        <a:rPr kumimoji="0" lang="ja-JP" altLang="en-US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itchFamily="50" charset="-128"/>
                          <a:ea typeface="HGPｺﾞｼｯｸE" pitchFamily="50" charset="-128"/>
                          <a:cs typeface="HGP創英角ｺﾞｼｯｸUB"/>
                        </a:rPr>
                        <a:t>級</a:t>
                      </a:r>
                      <a:endParaRPr kumimoji="0" lang="en-US" altLang="ja-JP" sz="16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itchFamily="50" charset="-128"/>
                        <a:ea typeface="HGPｺﾞｼｯｸE" pitchFamily="50" charset="-128"/>
                        <a:cs typeface="HGP創英角ｺﾞｼｯｸUB"/>
                      </a:endParaRPr>
                    </a:p>
                  </p:txBody>
                </p:sp>
                <p:sp>
                  <p:nvSpPr>
                    <p:cNvPr id="58" name="テキスト ボックス 57">
                      <a:extLst>
                        <a:ext uri="{FF2B5EF4-FFF2-40B4-BE49-F238E27FC236}">
                          <a16:creationId xmlns:a16="http://schemas.microsoft.com/office/drawing/2014/main" id="{9DC6BDF7-2023-44B6-A9D2-69DDE00DAF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99342" y="5768076"/>
                      <a:ext cx="1292927" cy="245041"/>
                    </a:xfrm>
                    <a:prstGeom prst="roundRect">
                      <a:avLst>
                        <a:gd name="adj" fmla="val 11066"/>
                      </a:avLst>
                    </a:prstGeom>
                    <a:noFill/>
                    <a:ln w="19050">
                      <a:noFill/>
                    </a:ln>
                  </p:spPr>
                  <p:txBody>
                    <a:bodyPr vert="horz" wrap="square" lIns="0" tIns="0" rIns="0" bIns="0" rtlCol="0" anchor="ctr">
                      <a:noAutofit/>
                    </a:bodyPr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sng" kern="1200" dirty="0">
                          <a:solidFill>
                            <a:prstClr val="black"/>
                          </a:solidFill>
                          <a:latin typeface="HGPｺﾞｼｯｸE" pitchFamily="50" charset="-128"/>
                          <a:ea typeface="HGPｺﾞｼｯｸE" pitchFamily="50" charset="-128"/>
                          <a:cs typeface="HGP創英角ｺﾞｼｯｸUB"/>
                        </a:rPr>
                        <a:t>非管理職</a:t>
                      </a:r>
                      <a:endParaRPr kumimoji="0" lang="en-US" altLang="ja-JP" sz="16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itchFamily="50" charset="-128"/>
                        <a:ea typeface="HGPｺﾞｼｯｸE" pitchFamily="50" charset="-128"/>
                        <a:cs typeface="HGP創英角ｺﾞｼｯｸUB"/>
                      </a:endParaRPr>
                    </a:p>
                  </p:txBody>
                </p:sp>
              </p:grpSp>
              <p:pic>
                <p:nvPicPr>
                  <p:cNvPr id="18" name="図 17">
                    <a:extLst>
                      <a:ext uri="{FF2B5EF4-FFF2-40B4-BE49-F238E27FC236}">
                        <a16:creationId xmlns:a16="http://schemas.microsoft.com/office/drawing/2014/main" id="{B14A1F92-824A-4ED9-8F55-4E1C65475C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rgbClr val="333399">
                        <a:shade val="45000"/>
                        <a:satMod val="135000"/>
                      </a:srgb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045266" y="2011312"/>
                    <a:ext cx="682507" cy="511880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図 18">
                    <a:extLst>
                      <a:ext uri="{FF2B5EF4-FFF2-40B4-BE49-F238E27FC236}">
                        <a16:creationId xmlns:a16="http://schemas.microsoft.com/office/drawing/2014/main" id="{7967774E-1914-451D-8A24-2A2A189D64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rgbClr val="333399">
                        <a:shade val="45000"/>
                        <a:satMod val="135000"/>
                      </a:srgb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747738" y="2921713"/>
                    <a:ext cx="657559" cy="467223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図 19">
                    <a:extLst>
                      <a:ext uri="{FF2B5EF4-FFF2-40B4-BE49-F238E27FC236}">
                        <a16:creationId xmlns:a16="http://schemas.microsoft.com/office/drawing/2014/main" id="{B564032B-CA8D-48D0-BF46-90A940B9E3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rgbClr val="333399">
                        <a:shade val="45000"/>
                        <a:satMod val="135000"/>
                      </a:srgb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219733" y="2895770"/>
                    <a:ext cx="648411" cy="460723"/>
                  </a:xfrm>
                  <a:prstGeom prst="rect">
                    <a:avLst/>
                  </a:prstGeom>
                </p:spPr>
              </p:pic>
              <p:pic>
                <p:nvPicPr>
                  <p:cNvPr id="21" name="図 20">
                    <a:extLst>
                      <a:ext uri="{FF2B5EF4-FFF2-40B4-BE49-F238E27FC236}">
                        <a16:creationId xmlns:a16="http://schemas.microsoft.com/office/drawing/2014/main" id="{988DD0BB-1B1F-4AEF-90F8-5CB985DC7F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rgbClr val="333399">
                        <a:shade val="45000"/>
                        <a:satMod val="135000"/>
                      </a:srgb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424893" y="2891044"/>
                    <a:ext cx="648411" cy="433856"/>
                  </a:xfrm>
                  <a:prstGeom prst="rect">
                    <a:avLst/>
                  </a:prstGeom>
                </p:spPr>
              </p:pic>
              <p:pic>
                <p:nvPicPr>
                  <p:cNvPr id="37" name="図 36">
                    <a:extLst>
                      <a:ext uri="{FF2B5EF4-FFF2-40B4-BE49-F238E27FC236}">
                        <a16:creationId xmlns:a16="http://schemas.microsoft.com/office/drawing/2014/main" id="{E5F7436E-ABDA-40EB-8AB7-BE16C7A1DC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rgbClr val="333399">
                        <a:shade val="45000"/>
                        <a:satMod val="135000"/>
                      </a:srgb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325580" y="3184243"/>
                    <a:ext cx="648411" cy="433856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図 37">
                    <a:extLst>
                      <a:ext uri="{FF2B5EF4-FFF2-40B4-BE49-F238E27FC236}">
                        <a16:creationId xmlns:a16="http://schemas.microsoft.com/office/drawing/2014/main" id="{568EFFF5-7129-4011-B768-7A515E711B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rgbClr val="333399">
                        <a:shade val="45000"/>
                        <a:satMod val="135000"/>
                      </a:srgb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904884" y="3183335"/>
                    <a:ext cx="648411" cy="4338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2" name="図 21">
                  <a:extLst>
                    <a:ext uri="{FF2B5EF4-FFF2-40B4-BE49-F238E27FC236}">
                      <a16:creationId xmlns:a16="http://schemas.microsoft.com/office/drawing/2014/main" id="{A3015580-F265-440F-BD8A-E49667D62C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rgbClr val="333399">
                      <a:shade val="45000"/>
                      <a:satMod val="135000"/>
                    </a:srgb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427984" y="3859240"/>
                  <a:ext cx="648411" cy="433856"/>
                </a:xfrm>
                <a:prstGeom prst="rect">
                  <a:avLst/>
                </a:prstGeom>
              </p:spPr>
            </p:pic>
            <p:pic>
              <p:nvPicPr>
                <p:cNvPr id="23" name="図 22">
                  <a:extLst>
                    <a:ext uri="{FF2B5EF4-FFF2-40B4-BE49-F238E27FC236}">
                      <a16:creationId xmlns:a16="http://schemas.microsoft.com/office/drawing/2014/main" id="{ECEDBE72-F386-4C25-8858-D7427C7C4D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rgbClr val="333399">
                      <a:shade val="45000"/>
                      <a:satMod val="135000"/>
                    </a:srgb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716016" y="3859240"/>
                  <a:ext cx="648411" cy="433856"/>
                </a:xfrm>
                <a:prstGeom prst="rect">
                  <a:avLst/>
                </a:prstGeom>
              </p:spPr>
            </p:pic>
            <p:pic>
              <p:nvPicPr>
                <p:cNvPr id="24" name="図 23">
                  <a:extLst>
                    <a:ext uri="{FF2B5EF4-FFF2-40B4-BE49-F238E27FC236}">
                      <a16:creationId xmlns:a16="http://schemas.microsoft.com/office/drawing/2014/main" id="{E436B2F3-239B-43E6-AAC7-F33C67CA5A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rgbClr val="333399">
                      <a:shade val="45000"/>
                      <a:satMod val="135000"/>
                    </a:srgb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097762" y="3847258"/>
                  <a:ext cx="648411" cy="433856"/>
                </a:xfrm>
                <a:prstGeom prst="rect">
                  <a:avLst/>
                </a:prstGeom>
              </p:spPr>
            </p:pic>
            <p:pic>
              <p:nvPicPr>
                <p:cNvPr id="25" name="図 24">
                  <a:extLst>
                    <a:ext uri="{FF2B5EF4-FFF2-40B4-BE49-F238E27FC236}">
                      <a16:creationId xmlns:a16="http://schemas.microsoft.com/office/drawing/2014/main" id="{DDD8D506-2AA8-449E-9D8A-8F86B57283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rgbClr val="333399">
                      <a:shade val="45000"/>
                      <a:satMod val="135000"/>
                    </a:srgb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311285" y="3861109"/>
                  <a:ext cx="648411" cy="433856"/>
                </a:xfrm>
                <a:prstGeom prst="rect">
                  <a:avLst/>
                </a:prstGeom>
              </p:spPr>
            </p:pic>
            <p:pic>
              <p:nvPicPr>
                <p:cNvPr id="26" name="図 25">
                  <a:extLst>
                    <a:ext uri="{FF2B5EF4-FFF2-40B4-BE49-F238E27FC236}">
                      <a16:creationId xmlns:a16="http://schemas.microsoft.com/office/drawing/2014/main" id="{8210C5AD-BC4F-426D-BC97-E5CE0863B2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rgbClr val="333399">
                      <a:shade val="45000"/>
                      <a:satMod val="135000"/>
                    </a:srgb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499046" y="3859240"/>
                  <a:ext cx="648411" cy="433856"/>
                </a:xfrm>
                <a:prstGeom prst="rect">
                  <a:avLst/>
                </a:prstGeom>
              </p:spPr>
            </p:pic>
            <p:pic>
              <p:nvPicPr>
                <p:cNvPr id="27" name="図 26">
                  <a:extLst>
                    <a:ext uri="{FF2B5EF4-FFF2-40B4-BE49-F238E27FC236}">
                      <a16:creationId xmlns:a16="http://schemas.microsoft.com/office/drawing/2014/main" id="{4DBDCA6D-F62A-4BF0-B27A-2C5845A2FF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rgbClr val="333399">
                      <a:shade val="45000"/>
                      <a:satMod val="135000"/>
                    </a:srgb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723789" y="3859240"/>
                  <a:ext cx="648411" cy="433856"/>
                </a:xfrm>
                <a:prstGeom prst="rect">
                  <a:avLst/>
                </a:prstGeom>
              </p:spPr>
            </p:pic>
          </p:grp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F0435A6B-EA9F-4A84-B4FB-4B90B59B0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33339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11471" y="4795344"/>
                <a:ext cx="648411" cy="433856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B6B22509-CB37-43B0-B05A-FADAE3F35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33339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083644" y="5029642"/>
                <a:ext cx="648411" cy="433856"/>
              </a:xfrm>
              <a:prstGeom prst="rect">
                <a:avLst/>
              </a:prstGeom>
            </p:spPr>
          </p:pic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59107581-6691-44C4-8CD9-EBAE26226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33339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63452" y="4676571"/>
                <a:ext cx="648411" cy="433856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4C194529-CB8B-4BE3-8410-AD65BA447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33339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001375" y="4665674"/>
                <a:ext cx="648411" cy="433856"/>
              </a:xfrm>
              <a:prstGeom prst="rect">
                <a:avLst/>
              </a:prstGeom>
            </p:spPr>
          </p:pic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D8F31029-5657-4F3B-9BB4-6EF4A922B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33339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20160" y="5037849"/>
                <a:ext cx="648411" cy="433856"/>
              </a:xfrm>
              <a:prstGeom prst="rect">
                <a:avLst/>
              </a:prstGeom>
            </p:spPr>
          </p:pic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E95D9C00-9BC0-493C-82B5-02E4F58B1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33339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44922" y="4667144"/>
                <a:ext cx="648411" cy="433856"/>
              </a:xfrm>
              <a:prstGeom prst="rect">
                <a:avLst/>
              </a:prstGeom>
            </p:spPr>
          </p:pic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D70B5C4F-7991-45AE-89E3-4C5BD3192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33339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53548" y="5074387"/>
                <a:ext cx="648411" cy="433856"/>
              </a:xfrm>
              <a:prstGeom prst="rect">
                <a:avLst/>
              </a:prstGeom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1F280D86-4573-4D73-ACBC-CAE73283F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33339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810389" y="4664204"/>
                <a:ext cx="648411" cy="433856"/>
              </a:xfrm>
              <a:prstGeom prst="rect">
                <a:avLst/>
              </a:prstGeom>
            </p:spPr>
          </p:pic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9C9C0AD1-F8D3-4BF5-926A-BA895E299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33339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50531" y="5030963"/>
                <a:ext cx="658702" cy="440742"/>
              </a:xfrm>
              <a:prstGeom prst="rect">
                <a:avLst/>
              </a:prstGeom>
            </p:spPr>
          </p:pic>
        </p:grpSp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1A43B003-26D7-425D-A4DD-FCB5F5C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333399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4703062" y="4674903"/>
              <a:ext cx="648411" cy="433856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3F3F18F6-AA75-417B-A21D-C499DDF7E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333399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4838556" y="5033526"/>
              <a:ext cx="648411" cy="433856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F99B8A89-6436-427E-B585-A72A07A56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33453" y="5734958"/>
              <a:ext cx="652487" cy="489365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A5163F8D-C1B5-4DCA-9694-F9919F316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68698" y="5722546"/>
              <a:ext cx="652487" cy="489365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E58A7676-656F-4F66-BBA3-C4EC676A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40363" y="5722545"/>
              <a:ext cx="652487" cy="489365"/>
            </a:xfrm>
            <a:prstGeom prst="rect">
              <a:avLst/>
            </a:prstGeom>
          </p:spPr>
        </p:pic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930EF4F-9397-46B6-B91A-FEB65F125B2F}"/>
              </a:ext>
            </a:extLst>
          </p:cNvPr>
          <p:cNvSpPr txBox="1"/>
          <p:nvPr/>
        </p:nvSpPr>
        <p:spPr>
          <a:xfrm>
            <a:off x="3329616" y="1402838"/>
            <a:ext cx="1292927" cy="245041"/>
          </a:xfrm>
          <a:prstGeom prst="roundRect">
            <a:avLst>
              <a:gd name="adj" fmla="val 11066"/>
            </a:avLst>
          </a:prstGeom>
          <a:noFill/>
          <a:ln w="19050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HGP創英角ｺﾞｼｯｸUB"/>
              </a:rPr>
              <a:t>CEO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HGP創英角ｺﾞｼｯｸUB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53B2D536-F413-4AFF-87D3-8EA3D930CA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637524" y="4525702"/>
            <a:ext cx="648411" cy="43385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5B254C3-4319-46BB-8E00-31F51CD4E7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891149" y="4455986"/>
            <a:ext cx="648411" cy="43385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FBD376E6-47DB-410A-82BC-460124A3FC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417858" y="4471526"/>
            <a:ext cx="654876" cy="43818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9039F1A9-37B0-4A39-AE75-82776B3FB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644458" y="4108000"/>
            <a:ext cx="648411" cy="433856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1D079AA2-64A6-4BFD-B4AA-AA73C6D12F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159563" y="4498444"/>
            <a:ext cx="648411" cy="433856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D09059B-9137-4B2A-9449-155AD14778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1754" y="5190157"/>
            <a:ext cx="652487" cy="489365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22E70553-E776-4542-A3CB-AA379605FD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5188" y="5190157"/>
            <a:ext cx="652487" cy="489365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EED1E276-1827-459E-8D24-D3505830E9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82388" y="5190157"/>
            <a:ext cx="652487" cy="489365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22B0D40C-8128-4069-9877-7CF7D6997B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2538" y="5190157"/>
            <a:ext cx="652487" cy="489365"/>
          </a:xfrm>
          <a:prstGeom prst="rect">
            <a:avLst/>
          </a:prstGeom>
        </p:spPr>
      </p:pic>
      <p:sp>
        <p:nvSpPr>
          <p:cNvPr id="66" name="右矢印 4">
            <a:extLst>
              <a:ext uri="{FF2B5EF4-FFF2-40B4-BE49-F238E27FC236}">
                <a16:creationId xmlns:a16="http://schemas.microsoft.com/office/drawing/2014/main" id="{C1C3A07A-2A36-4840-BFF9-7357100DB3F1}"/>
              </a:ext>
            </a:extLst>
          </p:cNvPr>
          <p:cNvSpPr/>
          <p:nvPr/>
        </p:nvSpPr>
        <p:spPr>
          <a:xfrm rot="17301993">
            <a:off x="4539730" y="2123504"/>
            <a:ext cx="126276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24DEEBCE-396F-425A-8EC4-24D6F47DF762}"/>
              </a:ext>
            </a:extLst>
          </p:cNvPr>
          <p:cNvGrpSpPr/>
          <p:nvPr/>
        </p:nvGrpSpPr>
        <p:grpSpPr>
          <a:xfrm>
            <a:off x="3085183" y="2204864"/>
            <a:ext cx="3378324" cy="831978"/>
            <a:chOff x="3915239" y="2662932"/>
            <a:chExt cx="3687247" cy="831978"/>
          </a:xfrm>
        </p:grpSpPr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D6260D7F-D564-4909-AD34-7553CD4597B7}"/>
                </a:ext>
              </a:extLst>
            </p:cNvPr>
            <p:cNvSpPr txBox="1"/>
            <p:nvPr/>
          </p:nvSpPr>
          <p:spPr>
            <a:xfrm>
              <a:off x="3915239" y="2662932"/>
              <a:ext cx="3517296" cy="831978"/>
            </a:xfrm>
            <a:prstGeom prst="roundRect">
              <a:avLst>
                <a:gd name="adj" fmla="val 22822"/>
              </a:avLst>
            </a:prstGeom>
            <a:noFill/>
            <a:ln w="38100">
              <a:solidFill>
                <a:schemeClr val="accent2"/>
              </a:solidFill>
              <a:prstDash val="solid"/>
            </a:ln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1200" dirty="0">
                <a:solidFill>
                  <a:prstClr val="white"/>
                </a:solidFill>
                <a:latin typeface="HGPｺﾞｼｯｸE" pitchFamily="50" charset="-128"/>
                <a:ea typeface="HGPｺﾞｼｯｸE" pitchFamily="50" charset="-128"/>
                <a:cs typeface="HGP創英角ｺﾞｼｯｸUB"/>
              </a:endParaRPr>
            </a:p>
          </p:txBody>
        </p:sp>
        <p:sp>
          <p:nvSpPr>
            <p:cNvPr id="71" name="TextBox 16">
              <a:extLst>
                <a:ext uri="{FF2B5EF4-FFF2-40B4-BE49-F238E27FC236}">
                  <a16:creationId xmlns:a16="http://schemas.microsoft.com/office/drawing/2014/main" id="{F434C864-BD2B-4A0E-9C69-5B777558A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4430" y="2789999"/>
              <a:ext cx="1178763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050" b="1" u="sng" dirty="0">
                  <a:solidFill>
                    <a:srgbClr val="00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タレントプール①</a:t>
              </a:r>
              <a:endParaRPr lang="en-US" altLang="ja-JP" sz="1050" b="1" u="sng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B4FFCCAD-C070-4FBD-81C8-F99BEAA4CA80}"/>
                </a:ext>
              </a:extLst>
            </p:cNvPr>
            <p:cNvSpPr txBox="1"/>
            <p:nvPr/>
          </p:nvSpPr>
          <p:spPr>
            <a:xfrm>
              <a:off x="6115544" y="2997736"/>
              <a:ext cx="14869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CEO</a:t>
              </a:r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endPara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候補者</a:t>
              </a:r>
              <a:endPara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8690A759-F2A3-41A0-90AE-EDDCAEEF1C1D}"/>
              </a:ext>
            </a:extLst>
          </p:cNvPr>
          <p:cNvGrpSpPr/>
          <p:nvPr/>
        </p:nvGrpSpPr>
        <p:grpSpPr>
          <a:xfrm>
            <a:off x="2843808" y="3200385"/>
            <a:ext cx="3996512" cy="720475"/>
            <a:chOff x="3373219" y="2765120"/>
            <a:chExt cx="4279553" cy="720475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16B74DA7-AF52-4052-9E99-E9ADC03E733D}"/>
                </a:ext>
              </a:extLst>
            </p:cNvPr>
            <p:cNvSpPr txBox="1"/>
            <p:nvPr/>
          </p:nvSpPr>
          <p:spPr>
            <a:xfrm>
              <a:off x="3373219" y="2765120"/>
              <a:ext cx="4073505" cy="720475"/>
            </a:xfrm>
            <a:prstGeom prst="roundRect">
              <a:avLst>
                <a:gd name="adj" fmla="val 22822"/>
              </a:avLst>
            </a:prstGeom>
            <a:noFill/>
            <a:ln w="38100">
              <a:solidFill>
                <a:srgbClr val="00B0F0"/>
              </a:solidFill>
              <a:prstDash val="solid"/>
            </a:ln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1200" dirty="0">
                <a:solidFill>
                  <a:prstClr val="white"/>
                </a:solidFill>
                <a:latin typeface="HGPｺﾞｼｯｸE" pitchFamily="50" charset="-128"/>
                <a:ea typeface="HGPｺﾞｼｯｸE" pitchFamily="50" charset="-128"/>
                <a:cs typeface="HGP創英角ｺﾞｼｯｸUB"/>
              </a:endParaRPr>
            </a:p>
          </p:txBody>
        </p:sp>
        <p:sp>
          <p:nvSpPr>
            <p:cNvPr id="78" name="TextBox 16">
              <a:extLst>
                <a:ext uri="{FF2B5EF4-FFF2-40B4-BE49-F238E27FC236}">
                  <a16:creationId xmlns:a16="http://schemas.microsoft.com/office/drawing/2014/main" id="{9312A30E-44D9-47FE-8193-F70FB8C16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9103" y="2780296"/>
              <a:ext cx="1178763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050" b="1" u="sng" dirty="0">
                  <a:solidFill>
                    <a:srgbClr val="00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タレントプール②</a:t>
              </a:r>
              <a:endParaRPr lang="en-US" altLang="ja-JP" sz="1050" b="1" u="sng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9F11C146-BB40-4AE7-ADFA-090597EC0583}"/>
                </a:ext>
              </a:extLst>
            </p:cNvPr>
            <p:cNvSpPr txBox="1"/>
            <p:nvPr/>
          </p:nvSpPr>
          <p:spPr>
            <a:xfrm>
              <a:off x="6135367" y="2994961"/>
              <a:ext cx="15174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役員</a:t>
              </a:r>
              <a:endPara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候補者</a:t>
              </a:r>
              <a:endPara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楕円 1">
            <a:extLst>
              <a:ext uri="{FF2B5EF4-FFF2-40B4-BE49-F238E27FC236}">
                <a16:creationId xmlns:a16="http://schemas.microsoft.com/office/drawing/2014/main" id="{0DCFC794-0F6B-4B95-96E5-26AC8F8FCB7F}"/>
              </a:ext>
            </a:extLst>
          </p:cNvPr>
          <p:cNvSpPr/>
          <p:nvPr/>
        </p:nvSpPr>
        <p:spPr>
          <a:xfrm rot="18926824">
            <a:off x="4172873" y="2311013"/>
            <a:ext cx="625348" cy="7458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CF07443E-8B67-4C30-B7F8-2D005983E5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893968" y="3515501"/>
            <a:ext cx="648411" cy="433856"/>
          </a:xfrm>
          <a:prstGeom prst="rect">
            <a:avLst/>
          </a:prstGeom>
        </p:spPr>
      </p:pic>
      <p:sp>
        <p:nvSpPr>
          <p:cNvPr id="72" name="楕円 71">
            <a:extLst>
              <a:ext uri="{FF2B5EF4-FFF2-40B4-BE49-F238E27FC236}">
                <a16:creationId xmlns:a16="http://schemas.microsoft.com/office/drawing/2014/main" id="{8C535DB3-908F-49FF-8B6F-C3E27C8C25E1}"/>
              </a:ext>
            </a:extLst>
          </p:cNvPr>
          <p:cNvSpPr/>
          <p:nvPr/>
        </p:nvSpPr>
        <p:spPr>
          <a:xfrm rot="18926824">
            <a:off x="3874657" y="3199742"/>
            <a:ext cx="734609" cy="78173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右矢印 4">
            <a:extLst>
              <a:ext uri="{FF2B5EF4-FFF2-40B4-BE49-F238E27FC236}">
                <a16:creationId xmlns:a16="http://schemas.microsoft.com/office/drawing/2014/main" id="{6FFD97D6-BF31-4E61-8499-5ED190C95F98}"/>
              </a:ext>
            </a:extLst>
          </p:cNvPr>
          <p:cNvSpPr/>
          <p:nvPr/>
        </p:nvSpPr>
        <p:spPr>
          <a:xfrm rot="17301993">
            <a:off x="4190862" y="3069373"/>
            <a:ext cx="126276" cy="45719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079F29CC-E76F-4D80-80C1-0CD99E829028}"/>
              </a:ext>
            </a:extLst>
          </p:cNvPr>
          <p:cNvSpPr txBox="1"/>
          <p:nvPr/>
        </p:nvSpPr>
        <p:spPr>
          <a:xfrm>
            <a:off x="129716" y="264146"/>
            <a:ext cx="9067800" cy="698500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ja-JP" altLang="en-US" sz="2800" b="1" dirty="0">
                <a:solidFill>
                  <a:schemeClr val="tx1"/>
                </a:solidFill>
                <a:latin typeface="Meiryo UI" pitchFamily="50"/>
                <a:ea typeface="Meiryo UI" pitchFamily="50"/>
                <a:cs typeface="Meiryo UI" pitchFamily="50"/>
              </a:rPr>
              <a:t>人物像定義の対象層</a:t>
            </a:r>
            <a:endParaRPr kumimoji="1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itchFamily="50"/>
              <a:ea typeface="Meiryo UI" pitchFamily="50"/>
              <a:cs typeface="Meiryo UI" pitchFamily="50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57F81FB6-A66B-4F2A-803E-31748CFFE4DE}"/>
              </a:ext>
            </a:extLst>
          </p:cNvPr>
          <p:cNvSpPr/>
          <p:nvPr/>
        </p:nvSpPr>
        <p:spPr>
          <a:xfrm>
            <a:off x="2447278" y="1287150"/>
            <a:ext cx="594010" cy="44299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矢印: 右 85">
            <a:extLst>
              <a:ext uri="{FF2B5EF4-FFF2-40B4-BE49-F238E27FC236}">
                <a16:creationId xmlns:a16="http://schemas.microsoft.com/office/drawing/2014/main" id="{C29829DC-6942-4B65-A46B-12FC76FB46E7}"/>
              </a:ext>
            </a:extLst>
          </p:cNvPr>
          <p:cNvSpPr/>
          <p:nvPr/>
        </p:nvSpPr>
        <p:spPr>
          <a:xfrm>
            <a:off x="2450726" y="2286968"/>
            <a:ext cx="594010" cy="44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5BA2F15-CB43-4F29-A3CC-A2A050645E6A}"/>
              </a:ext>
            </a:extLst>
          </p:cNvPr>
          <p:cNvSpPr txBox="1"/>
          <p:nvPr/>
        </p:nvSpPr>
        <p:spPr>
          <a:xfrm>
            <a:off x="251520" y="1223464"/>
            <a:ext cx="2358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5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CEO</a:t>
            </a:r>
            <a:r>
              <a:rPr lang="ja-JP" altLang="en-US" sz="135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モデル</a:t>
            </a: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を構築（</a:t>
            </a:r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PXT</a:t>
            </a: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3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重要行動を定義（</a:t>
            </a:r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CP360</a:t>
            </a: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3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225D931-F58A-4F0C-B9D0-7844899D4EFD}"/>
              </a:ext>
            </a:extLst>
          </p:cNvPr>
          <p:cNvSpPr txBox="1"/>
          <p:nvPr/>
        </p:nvSpPr>
        <p:spPr>
          <a:xfrm>
            <a:off x="129716" y="2343180"/>
            <a:ext cx="2341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役員モデル</a:t>
            </a: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を構築（</a:t>
            </a:r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PXT</a:t>
            </a: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3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重要行動を定義（</a:t>
            </a:r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CP360</a:t>
            </a: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3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3A97C06-3673-4F06-9B02-DFA5FEB07691}"/>
              </a:ext>
            </a:extLst>
          </p:cNvPr>
          <p:cNvSpPr/>
          <p:nvPr/>
        </p:nvSpPr>
        <p:spPr>
          <a:xfrm>
            <a:off x="531498" y="5949280"/>
            <a:ext cx="8142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kumimoji="1" lang="ja-JP" altLang="en-US" sz="1800" b="1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パフォーマンスモデルを作成することで、</a:t>
            </a:r>
            <a:r>
              <a:rPr kumimoji="1" lang="en-US" altLang="ja-JP" sz="1800" b="1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CEO</a:t>
            </a:r>
            <a:r>
              <a:rPr kumimoji="1" lang="ja-JP" altLang="en-US" sz="1800" b="1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及び役員候補者として</a:t>
            </a:r>
            <a:endParaRPr kumimoji="1" lang="en-US" altLang="ja-JP" sz="1800" b="1" kern="1200" dirty="0">
              <a:solidFill>
                <a:srgbClr val="4D4D4D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844083"/>
            <a:r>
              <a:rPr kumimoji="1" lang="ja-JP" altLang="en-US" sz="1800" b="1" kern="1200" dirty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適した資質を有する人材を特定することが可能となります。</a:t>
            </a:r>
            <a:endParaRPr kumimoji="1" lang="en-US" altLang="ja-JP" sz="1800" b="1" kern="1200" dirty="0">
              <a:solidFill>
                <a:srgbClr val="4D4D4D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9" name="スライド番号プレースホルダー 22">
            <a:extLst>
              <a:ext uri="{FF2B5EF4-FFF2-40B4-BE49-F238E27FC236}">
                <a16:creationId xmlns:a16="http://schemas.microsoft.com/office/drawing/2014/main" id="{DC0FE036-7172-4C68-8FF3-C01837B1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643831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01" rIns="91421" bIns="45701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1E65F-8188-477F-A1D8-D96F49727A2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EB98C3-3517-DB3D-16E9-E2102D82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4ADC0-C8A2-4AAD-8B07-894B93379CB9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0095F54A-B522-B78D-2179-DAFE73E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5650" y="6462221"/>
            <a:ext cx="3780000" cy="351155"/>
          </a:xfrm>
        </p:spPr>
        <p:txBody>
          <a:bodyPr/>
          <a:lstStyle/>
          <a:p>
            <a:pPr>
              <a:defRPr/>
            </a:pPr>
            <a:r>
              <a:rPr lang="en-US" altLang="ja-JP" sz="10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959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2" grpId="0" animBg="1"/>
      <p:bldP spid="3" grpId="0" animBg="1"/>
      <p:bldP spid="86" grpId="0" animBg="1"/>
      <p:bldP spid="87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Shape 218">
            <a:extLst>
              <a:ext uri="{FF2B5EF4-FFF2-40B4-BE49-F238E27FC236}">
                <a16:creationId xmlns:a16="http://schemas.microsoft.com/office/drawing/2014/main" id="{D2CEC570-F87B-4FC2-99E1-FD66E5D2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46" y="908720"/>
            <a:ext cx="9153525" cy="55308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01" rIns="91421" bIns="45701" anchor="ctr" anchorCtr="1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C213E0A-5032-40C4-BA37-206CCBF0C700}"/>
              </a:ext>
            </a:extLst>
          </p:cNvPr>
          <p:cNvSpPr/>
          <p:nvPr/>
        </p:nvSpPr>
        <p:spPr>
          <a:xfrm>
            <a:off x="1" y="5949280"/>
            <a:ext cx="914400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23" tIns="42203" rIns="3323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/>
            <a:r>
              <a:rPr kumimoji="1" lang="ja-JP" altLang="en-US" sz="2400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ポートフォリオ構築により貴社の期待するリーダー像に</a:t>
            </a:r>
            <a:endParaRPr kumimoji="1" lang="en-US" altLang="ja-JP" sz="2400" kern="12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844083"/>
            <a:r>
              <a:rPr kumimoji="1" lang="ja-JP" altLang="en-US" sz="2400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適した人材の特定と育成方法が明確となります。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98292F3-E002-4CA3-A6C0-2E254E480F12}"/>
              </a:ext>
            </a:extLst>
          </p:cNvPr>
          <p:cNvSpPr txBox="1"/>
          <p:nvPr/>
        </p:nvSpPr>
        <p:spPr>
          <a:xfrm>
            <a:off x="83046" y="129896"/>
            <a:ext cx="9067800" cy="698500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itchFamily="50"/>
                <a:ea typeface="Meiryo UI" pitchFamily="50"/>
                <a:cs typeface="Meiryo UI" pitchFamily="50"/>
              </a:rPr>
              <a:t>ソリューション骨子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itchFamily="50"/>
              <a:ea typeface="Meiryo UI" pitchFamily="50"/>
              <a:cs typeface="Meiryo UI" pitchFamily="50"/>
            </a:endParaRPr>
          </a:p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ja-JP" altLang="en-US" sz="2800" b="1" dirty="0">
                <a:solidFill>
                  <a:schemeClr val="tx1"/>
                </a:solidFill>
                <a:latin typeface="Meiryo UI" pitchFamily="50"/>
                <a:ea typeface="Meiryo UI" pitchFamily="50"/>
                <a:cs typeface="Meiryo UI" pitchFamily="50"/>
              </a:rPr>
              <a:t>客観軸による人材ポートフォリオ構築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itchFamily="50"/>
                <a:ea typeface="Meiryo UI" pitchFamily="50"/>
                <a:cs typeface="Meiryo UI" pitchFamily="50"/>
              </a:rPr>
              <a:t>　　　　　　　　　　　　　　　</a:t>
            </a:r>
            <a:endParaRPr kumimoji="1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itchFamily="50"/>
              <a:ea typeface="Meiryo UI" pitchFamily="50"/>
              <a:cs typeface="Meiryo UI" pitchFamily="50"/>
            </a:endParaRPr>
          </a:p>
        </p:txBody>
      </p:sp>
      <p:pic>
        <p:nvPicPr>
          <p:cNvPr id="378888" name="図 32">
            <a:extLst>
              <a:ext uri="{FF2B5EF4-FFF2-40B4-BE49-F238E27FC236}">
                <a16:creationId xmlns:a16="http://schemas.microsoft.com/office/drawing/2014/main" id="{721407F1-F76B-4480-8316-1188FAA30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7667004" cy="40139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15">
            <a:extLst>
              <a:ext uri="{FF2B5EF4-FFF2-40B4-BE49-F238E27FC236}">
                <a16:creationId xmlns:a16="http://schemas.microsoft.com/office/drawing/2014/main" id="{2BBEC948-1014-4078-A1D8-EDA1EA4311E0}"/>
              </a:ext>
            </a:extLst>
          </p:cNvPr>
          <p:cNvSpPr/>
          <p:nvPr/>
        </p:nvSpPr>
        <p:spPr>
          <a:xfrm>
            <a:off x="29121" y="980728"/>
            <a:ext cx="2392709" cy="385763"/>
          </a:xfrm>
          <a:prstGeom prst="rect">
            <a:avLst/>
          </a:prstGeom>
          <a:solidFill>
            <a:srgbClr val="843C0C"/>
          </a:solidFill>
          <a:ln cap="flat"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itchFamily="50"/>
                <a:ea typeface="Meiryo UI" pitchFamily="50"/>
                <a:cs typeface="Meiryo UI" pitchFamily="50"/>
              </a:rPr>
              <a:t>（例）</a:t>
            </a:r>
            <a:r>
              <a:rPr kumimoji="1" lang="ja-JP" altLang="en-US" sz="1800" b="1" dirty="0">
                <a:solidFill>
                  <a:srgbClr val="FFFFFF"/>
                </a:solidFill>
                <a:latin typeface="Meiryo UI" pitchFamily="50"/>
                <a:ea typeface="Meiryo UI" pitchFamily="50"/>
                <a:cs typeface="Meiryo UI" pitchFamily="50"/>
              </a:rPr>
              <a:t>役員人材プール</a:t>
            </a:r>
            <a:endParaRPr kumimoji="1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/>
              <a:ea typeface="Meiryo UI" pitchFamily="50"/>
              <a:cs typeface="Meiryo UI" pitchFamily="50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19541302-0EDD-4878-9262-8C31B71D8C08}"/>
              </a:ext>
            </a:extLst>
          </p:cNvPr>
          <p:cNvSpPr/>
          <p:nvPr/>
        </p:nvSpPr>
        <p:spPr>
          <a:xfrm>
            <a:off x="1737716" y="5303007"/>
            <a:ext cx="5354563" cy="58343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/>
              <a:t>ポテンシャル：リーダーとしての資質</a:t>
            </a:r>
          </a:p>
        </p:txBody>
      </p:sp>
      <p:sp>
        <p:nvSpPr>
          <p:cNvPr id="4" name="矢印: 上 3">
            <a:extLst>
              <a:ext uri="{FF2B5EF4-FFF2-40B4-BE49-F238E27FC236}">
                <a16:creationId xmlns:a16="http://schemas.microsoft.com/office/drawing/2014/main" id="{85FA5018-58B7-42EC-B791-7EA8C7E057E8}"/>
              </a:ext>
            </a:extLst>
          </p:cNvPr>
          <p:cNvSpPr/>
          <p:nvPr/>
        </p:nvSpPr>
        <p:spPr>
          <a:xfrm>
            <a:off x="8079382" y="1069516"/>
            <a:ext cx="694581" cy="4108326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600" b="1" dirty="0"/>
              <a:t>パフォーマンス：リーダーとしての重要行動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12505E0B-F909-4B7D-A3AC-4B6C9E25D6C3}"/>
              </a:ext>
            </a:extLst>
          </p:cNvPr>
          <p:cNvSpPr/>
          <p:nvPr/>
        </p:nvSpPr>
        <p:spPr>
          <a:xfrm>
            <a:off x="144016" y="5293404"/>
            <a:ext cx="1440160" cy="57991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PXT</a:t>
            </a:r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BD54CB4-BD97-4FE7-9CC0-46BB4107DDF6}"/>
              </a:ext>
            </a:extLst>
          </p:cNvPr>
          <p:cNvSpPr/>
          <p:nvPr/>
        </p:nvSpPr>
        <p:spPr>
          <a:xfrm>
            <a:off x="7703840" y="5229200"/>
            <a:ext cx="1440160" cy="5799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CP360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6B7861-43ED-B1F2-7C5A-3F98601D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/>
          <a:p>
            <a:pPr algn="r">
              <a:defRPr/>
            </a:pPr>
            <a:fld id="{9E121C25-EC8F-43F7-BAAA-83C98E74246C}" type="slidenum">
              <a:rPr lang="en-US" sz="1000" smtClean="0">
                <a:solidFill>
                  <a:srgbClr val="888888"/>
                </a:solidFill>
              </a:rPr>
              <a:pPr algn="r">
                <a:defRPr/>
              </a:pPr>
              <a:t>5</a:t>
            </a:fld>
            <a:endParaRPr lang="en-US" sz="1000" dirty="0">
              <a:solidFill>
                <a:srgbClr val="888888"/>
              </a:solidFill>
            </a:endParaRPr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1667E8F4-5EE5-5390-735D-3CF5F440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2000" y="6569744"/>
            <a:ext cx="3780000" cy="351155"/>
          </a:xfrm>
        </p:spPr>
        <p:txBody>
          <a:bodyPr/>
          <a:lstStyle/>
          <a:p>
            <a:pPr>
              <a:defRPr/>
            </a:pPr>
            <a:r>
              <a:rPr lang="en-US" altLang="ja-JP" sz="1000" dirty="0"/>
              <a:t>Copyright©️ 2023 HRD, Inc. All Rights Reserved. Strictly Confidential.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A904C2-04D8-4B12-9980-66FF93CD8A4D}"/>
              </a:ext>
            </a:extLst>
          </p:cNvPr>
          <p:cNvGrpSpPr/>
          <p:nvPr/>
        </p:nvGrpSpPr>
        <p:grpSpPr>
          <a:xfrm>
            <a:off x="827584" y="1772816"/>
            <a:ext cx="7286824" cy="3451860"/>
            <a:chOff x="1716209" y="2381250"/>
            <a:chExt cx="7286824" cy="3451860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423F01B-CB65-45BC-AF9F-5F4D9E594CE3}"/>
                </a:ext>
              </a:extLst>
            </p:cNvPr>
            <p:cNvGrpSpPr/>
            <p:nvPr/>
          </p:nvGrpSpPr>
          <p:grpSpPr>
            <a:xfrm>
              <a:off x="1716209" y="2381250"/>
              <a:ext cx="7286824" cy="3451860"/>
              <a:chOff x="2297957" y="2254492"/>
              <a:chExt cx="9761691" cy="4113939"/>
            </a:xfrm>
          </p:grpSpPr>
          <p:sp>
            <p:nvSpPr>
              <p:cNvPr id="19" name="ホームベース 3">
                <a:extLst>
                  <a:ext uri="{FF2B5EF4-FFF2-40B4-BE49-F238E27FC236}">
                    <a16:creationId xmlns:a16="http://schemas.microsoft.com/office/drawing/2014/main" id="{34865B03-405F-40EA-A23A-62FF881E94CA}"/>
                  </a:ext>
                </a:extLst>
              </p:cNvPr>
              <p:cNvSpPr/>
              <p:nvPr/>
            </p:nvSpPr>
            <p:spPr>
              <a:xfrm>
                <a:off x="2336940" y="2254494"/>
                <a:ext cx="2895460" cy="4113937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" tIns="34290" rIns="27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US" altLang="ja-JP" sz="1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ホームベース 3">
                <a:extLst>
                  <a:ext uri="{FF2B5EF4-FFF2-40B4-BE49-F238E27FC236}">
                    <a16:creationId xmlns:a16="http://schemas.microsoft.com/office/drawing/2014/main" id="{BD6A8112-68FC-4A65-849D-D32DF397C868}"/>
                  </a:ext>
                </a:extLst>
              </p:cNvPr>
              <p:cNvSpPr/>
              <p:nvPr/>
            </p:nvSpPr>
            <p:spPr>
              <a:xfrm>
                <a:off x="5750564" y="2254494"/>
                <a:ext cx="2895460" cy="4113937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" tIns="34290" rIns="27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US" altLang="ja-JP" sz="1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1" name="ホームベース 3">
                <a:extLst>
                  <a:ext uri="{FF2B5EF4-FFF2-40B4-BE49-F238E27FC236}">
                    <a16:creationId xmlns:a16="http://schemas.microsoft.com/office/drawing/2014/main" id="{53BA6FFA-245E-436F-BED5-C4AD842B063C}"/>
                  </a:ext>
                </a:extLst>
              </p:cNvPr>
              <p:cNvSpPr/>
              <p:nvPr/>
            </p:nvSpPr>
            <p:spPr>
              <a:xfrm>
                <a:off x="9164188" y="2254492"/>
                <a:ext cx="2895460" cy="4113937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" tIns="34290" rIns="27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US" altLang="ja-JP" sz="1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2529232" y="3344476"/>
                <a:ext cx="2481102" cy="40885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685800">
                  <a:spcBef>
                    <a:spcPts val="450"/>
                  </a:spcBef>
                  <a:defRPr/>
                </a:pPr>
                <a:r>
                  <a:rPr kumimoji="1" lang="en-US" altLang="ja-JP" sz="1500" b="1" kern="12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Step1</a:t>
                </a:r>
                <a:endParaRPr kumimoji="1" lang="ja-JP" altLang="en-US" sz="15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8E7A2106-3309-4E9C-B92F-E0CA440E1A27}"/>
                  </a:ext>
                </a:extLst>
              </p:cNvPr>
              <p:cNvSpPr/>
              <p:nvPr/>
            </p:nvSpPr>
            <p:spPr>
              <a:xfrm rot="5400000">
                <a:off x="5038544" y="4195716"/>
                <a:ext cx="905863" cy="23149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kumimoji="1" lang="ja-JP" altLang="en-US" sz="1350" kern="1200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4" name="二等辺三角形 23">
                <a:extLst>
                  <a:ext uri="{FF2B5EF4-FFF2-40B4-BE49-F238E27FC236}">
                    <a16:creationId xmlns:a16="http://schemas.microsoft.com/office/drawing/2014/main" id="{F60FB0D1-8BC4-4DC3-8D52-0D08EF1F198D}"/>
                  </a:ext>
                </a:extLst>
              </p:cNvPr>
              <p:cNvSpPr/>
              <p:nvPr/>
            </p:nvSpPr>
            <p:spPr>
              <a:xfrm rot="5400000">
                <a:off x="8452180" y="4195716"/>
                <a:ext cx="905863" cy="23149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kumimoji="1" lang="ja-JP" altLang="en-US" sz="1350" kern="1200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969FDFE-BCA0-4945-A22C-4E50A0FF4563}"/>
                  </a:ext>
                </a:extLst>
              </p:cNvPr>
              <p:cNvSpPr txBox="1"/>
              <p:nvPr/>
            </p:nvSpPr>
            <p:spPr>
              <a:xfrm>
                <a:off x="2297957" y="2358376"/>
                <a:ext cx="2895460" cy="6183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685800">
                  <a:spcBef>
                    <a:spcPts val="450"/>
                  </a:spcBef>
                </a:pPr>
                <a:r>
                  <a:rPr kumimoji="1" lang="ja-JP" altLang="en-US" sz="1500" kern="12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理想的人材像の定義</a:t>
                </a:r>
                <a:endParaRPr kumimoji="1" lang="en-US" altLang="ja-JP" sz="1500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  <a:p>
                <a:pPr algn="ctr" defTabSz="685800">
                  <a:spcBef>
                    <a:spcPts val="450"/>
                  </a:spcBef>
                </a:pPr>
                <a:endParaRPr kumimoji="1" lang="en-US" altLang="ja-JP" sz="1500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BCF558D-4F45-4828-813A-DDF6F3B0F732}"/>
                  </a:ext>
                </a:extLst>
              </p:cNvPr>
              <p:cNvSpPr txBox="1"/>
              <p:nvPr/>
            </p:nvSpPr>
            <p:spPr>
              <a:xfrm>
                <a:off x="5750564" y="2344187"/>
                <a:ext cx="2895460" cy="6183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685800">
                  <a:spcBef>
                    <a:spcPts val="450"/>
                  </a:spcBef>
                </a:pPr>
                <a:r>
                  <a:rPr kumimoji="1" lang="ja-JP" altLang="en-US" sz="1500" kern="12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人材ポートフォリオの構築</a:t>
                </a:r>
                <a:endParaRPr kumimoji="1" lang="en-US" altLang="ja-JP" sz="1500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  <a:p>
                <a:pPr algn="ctr" defTabSz="685800">
                  <a:spcBef>
                    <a:spcPts val="450"/>
                  </a:spcBef>
                </a:pPr>
                <a:endParaRPr kumimoji="1" lang="en-US" altLang="ja-JP" sz="1500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94792B5-387D-4EC8-A58F-052D0079E8D8}"/>
                  </a:ext>
                </a:extLst>
              </p:cNvPr>
              <p:cNvSpPr txBox="1"/>
              <p:nvPr/>
            </p:nvSpPr>
            <p:spPr>
              <a:xfrm>
                <a:off x="9164188" y="2339560"/>
                <a:ext cx="2895460" cy="6183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685800">
                  <a:spcBef>
                    <a:spcPts val="450"/>
                  </a:spcBef>
                </a:pPr>
                <a:r>
                  <a:rPr kumimoji="1" lang="ja-JP" altLang="en-US" sz="1500" kern="12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実行と検証</a:t>
                </a:r>
                <a:endParaRPr kumimoji="1" lang="en-US" altLang="ja-JP" sz="1500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  <a:p>
                <a:pPr algn="ctr" defTabSz="685800">
                  <a:spcBef>
                    <a:spcPts val="450"/>
                  </a:spcBef>
                </a:pPr>
                <a:endParaRPr kumimoji="1" lang="en-US" altLang="ja-JP" sz="1500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9994AF6A-C9E5-4AD4-85A0-188E8E37167C}"/>
                  </a:ext>
                </a:extLst>
              </p:cNvPr>
              <p:cNvSpPr/>
              <p:nvPr/>
            </p:nvSpPr>
            <p:spPr>
              <a:xfrm>
                <a:off x="2544119" y="3282716"/>
                <a:ext cx="2481102" cy="1425797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kumimoji="1" lang="ja-JP" altLang="en-US" sz="1350" kern="1200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8" name="四角形: 角を丸くする 27">
                <a:extLst>
                  <a:ext uri="{FF2B5EF4-FFF2-40B4-BE49-F238E27FC236}">
                    <a16:creationId xmlns:a16="http://schemas.microsoft.com/office/drawing/2014/main" id="{B7C69529-E11A-4B53-9BF8-BDFA8927002E}"/>
                  </a:ext>
                </a:extLst>
              </p:cNvPr>
              <p:cNvSpPr/>
              <p:nvPr/>
            </p:nvSpPr>
            <p:spPr>
              <a:xfrm>
                <a:off x="2544119" y="4825573"/>
                <a:ext cx="2481102" cy="1425797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kumimoji="1" lang="ja-JP" altLang="en-US" sz="1350" kern="1200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9" name="四角形: 角を丸くする 28">
                <a:extLst>
                  <a:ext uri="{FF2B5EF4-FFF2-40B4-BE49-F238E27FC236}">
                    <a16:creationId xmlns:a16="http://schemas.microsoft.com/office/drawing/2014/main" id="{D335C3BF-EFE2-4CF1-8C6E-3AEEDFF82BA2}"/>
                  </a:ext>
                </a:extLst>
              </p:cNvPr>
              <p:cNvSpPr/>
              <p:nvPr/>
            </p:nvSpPr>
            <p:spPr>
              <a:xfrm>
                <a:off x="5957743" y="3282715"/>
                <a:ext cx="2481102" cy="1425797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kumimoji="1" lang="ja-JP" altLang="en-US" sz="1350" kern="1200" dirty="0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0" name="四角形: 角を丸くする 29">
                <a:extLst>
                  <a:ext uri="{FF2B5EF4-FFF2-40B4-BE49-F238E27FC236}">
                    <a16:creationId xmlns:a16="http://schemas.microsoft.com/office/drawing/2014/main" id="{F241A50E-230E-4C37-BF8D-2E5067E8E6D7}"/>
                  </a:ext>
                </a:extLst>
              </p:cNvPr>
              <p:cNvSpPr/>
              <p:nvPr/>
            </p:nvSpPr>
            <p:spPr>
              <a:xfrm>
                <a:off x="5957743" y="4825573"/>
                <a:ext cx="2481102" cy="1425797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kumimoji="1" lang="ja-JP" altLang="en-US" sz="1350" kern="1200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1" name="四角形: 角を丸くする 30">
                <a:extLst>
                  <a:ext uri="{FF2B5EF4-FFF2-40B4-BE49-F238E27FC236}">
                    <a16:creationId xmlns:a16="http://schemas.microsoft.com/office/drawing/2014/main" id="{F35830EC-A6D3-4FC3-99B4-FE2025E04431}"/>
                  </a:ext>
                </a:extLst>
              </p:cNvPr>
              <p:cNvSpPr/>
              <p:nvPr/>
            </p:nvSpPr>
            <p:spPr>
              <a:xfrm>
                <a:off x="9371367" y="3282714"/>
                <a:ext cx="2481102" cy="1425797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kumimoji="1" lang="ja-JP" altLang="en-US" sz="1350" kern="1200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2470B9AB-A237-484F-8014-57ACD4A5BA0E}"/>
                  </a:ext>
                </a:extLst>
              </p:cNvPr>
              <p:cNvSpPr/>
              <p:nvPr/>
            </p:nvSpPr>
            <p:spPr>
              <a:xfrm>
                <a:off x="9371367" y="4825573"/>
                <a:ext cx="2481102" cy="1425797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kumimoji="1" lang="ja-JP" altLang="en-US" sz="1350" kern="1200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AD29D81-A5C4-4E8F-8CA1-BDB82BF7AAC4}"/>
                </a:ext>
              </a:extLst>
            </p:cNvPr>
            <p:cNvSpPr txBox="1"/>
            <p:nvPr/>
          </p:nvSpPr>
          <p:spPr>
            <a:xfrm>
              <a:off x="4447735" y="3277816"/>
              <a:ext cx="1852072" cy="3430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800">
                <a:spcBef>
                  <a:spcPts val="450"/>
                </a:spcBef>
                <a:defRPr/>
              </a:pPr>
              <a:r>
                <a:rPr kumimoji="1" lang="en-US" altLang="ja-JP" sz="15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Step3</a:t>
              </a:r>
              <a:endParaRPr kumimoji="1" lang="ja-JP" altLang="en-US" sz="15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1F391000-DCE8-48B8-BA12-1CA1638DE067}"/>
                </a:ext>
              </a:extLst>
            </p:cNvPr>
            <p:cNvSpPr txBox="1"/>
            <p:nvPr/>
          </p:nvSpPr>
          <p:spPr>
            <a:xfrm>
              <a:off x="6996306" y="3277816"/>
              <a:ext cx="1852072" cy="3430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800">
                <a:spcBef>
                  <a:spcPts val="450"/>
                </a:spcBef>
                <a:defRPr/>
              </a:pPr>
              <a:r>
                <a:rPr kumimoji="1" lang="en-US" altLang="ja-JP" sz="15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Step5</a:t>
              </a:r>
              <a:endParaRPr kumimoji="1" lang="ja-JP" altLang="en-US" sz="15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14FF0C19-441E-43EE-9A4D-2046E21127A6}"/>
                </a:ext>
              </a:extLst>
            </p:cNvPr>
            <p:cNvSpPr txBox="1"/>
            <p:nvPr/>
          </p:nvSpPr>
          <p:spPr>
            <a:xfrm>
              <a:off x="1888849" y="4564074"/>
              <a:ext cx="1852072" cy="3430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800">
                <a:spcBef>
                  <a:spcPts val="450"/>
                </a:spcBef>
                <a:defRPr/>
              </a:pPr>
              <a:r>
                <a:rPr kumimoji="1" lang="en-US" altLang="ja-JP" sz="15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Step2</a:t>
              </a:r>
              <a:endParaRPr kumimoji="1" lang="ja-JP" altLang="en-US" sz="15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5E5879C-16D8-4CED-8FC2-31CCB2B81D17}"/>
                </a:ext>
              </a:extLst>
            </p:cNvPr>
            <p:cNvSpPr txBox="1"/>
            <p:nvPr/>
          </p:nvSpPr>
          <p:spPr>
            <a:xfrm>
              <a:off x="6996306" y="4590374"/>
              <a:ext cx="1852072" cy="3430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800">
                <a:spcBef>
                  <a:spcPts val="450"/>
                </a:spcBef>
                <a:defRPr/>
              </a:pPr>
              <a:r>
                <a:rPr kumimoji="1" lang="en-US" altLang="ja-JP" sz="15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Step6</a:t>
              </a:r>
              <a:endParaRPr kumimoji="1" lang="ja-JP" altLang="en-US" sz="15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430AA4D-9455-4CD1-80B4-6CE478294187}"/>
                </a:ext>
              </a:extLst>
            </p:cNvPr>
            <p:cNvSpPr txBox="1"/>
            <p:nvPr/>
          </p:nvSpPr>
          <p:spPr>
            <a:xfrm>
              <a:off x="4447735" y="4572373"/>
              <a:ext cx="1852072" cy="3430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800">
                <a:spcBef>
                  <a:spcPts val="450"/>
                </a:spcBef>
                <a:defRPr/>
              </a:pPr>
              <a:r>
                <a:rPr kumimoji="1" lang="en-US" altLang="ja-JP" sz="15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Step4</a:t>
              </a:r>
              <a:endParaRPr kumimoji="1" lang="ja-JP" altLang="en-US" sz="15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6F8D22D-9EDC-422C-BACD-A7A7B95870A8}"/>
                </a:ext>
              </a:extLst>
            </p:cNvPr>
            <p:cNvSpPr txBox="1"/>
            <p:nvPr/>
          </p:nvSpPr>
          <p:spPr>
            <a:xfrm>
              <a:off x="1852023" y="3636416"/>
              <a:ext cx="1947951" cy="5434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800">
                <a:spcBef>
                  <a:spcPts val="450"/>
                </a:spcBef>
                <a:defRPr/>
              </a:pPr>
              <a:r>
                <a:rPr kumimoji="1" lang="ja-JP" altLang="en-US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パフォーマンスモデル構築</a:t>
              </a:r>
              <a:r>
                <a:rPr kumimoji="1" lang="ja-JP" altLang="en-US" sz="16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（</a:t>
              </a:r>
              <a:r>
                <a:rPr kumimoji="1" lang="en-US" altLang="ja-JP" sz="16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PXT</a:t>
              </a:r>
              <a:r>
                <a:rPr kumimoji="1" lang="ja-JP" altLang="en-US" sz="16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）</a:t>
              </a:r>
              <a:endParaRPr kumimoji="1" lang="ja-JP" altLang="en-US" sz="18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C0C6F92-7702-4AF0-9266-6D0699592C6D}"/>
                </a:ext>
              </a:extLst>
            </p:cNvPr>
            <p:cNvSpPr txBox="1"/>
            <p:nvPr/>
          </p:nvSpPr>
          <p:spPr>
            <a:xfrm>
              <a:off x="1893485" y="4834449"/>
              <a:ext cx="1852072" cy="5434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800">
                <a:spcBef>
                  <a:spcPts val="450"/>
                </a:spcBef>
                <a:defRPr/>
              </a:pPr>
              <a:r>
                <a:rPr kumimoji="1" lang="ja-JP" altLang="en-US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リーダーシップ</a:t>
              </a:r>
              <a:br>
                <a:rPr kumimoji="1" lang="en-US" altLang="ja-JP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</a:br>
              <a:r>
                <a:rPr kumimoji="1" lang="ja-JP" altLang="en-US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行動の定義</a:t>
              </a:r>
              <a:r>
                <a:rPr kumimoji="1" lang="ja-JP" altLang="en-US" sz="16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（</a:t>
              </a:r>
              <a:r>
                <a:rPr kumimoji="1" lang="en-US" altLang="ja-JP" sz="16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CP360</a:t>
              </a:r>
              <a:r>
                <a:rPr kumimoji="1" lang="ja-JP" altLang="en-US" sz="16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）</a:t>
              </a:r>
              <a:endParaRPr kumimoji="1" lang="en-US" altLang="ja-JP" sz="18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490BD3E-946C-4FE7-AC5A-4C830D744672}"/>
                </a:ext>
              </a:extLst>
            </p:cNvPr>
            <p:cNvSpPr txBox="1"/>
            <p:nvPr/>
          </p:nvSpPr>
          <p:spPr>
            <a:xfrm>
              <a:off x="4404131" y="3682284"/>
              <a:ext cx="1940081" cy="5434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800">
                <a:spcBef>
                  <a:spcPts val="450"/>
                </a:spcBef>
                <a:defRPr/>
              </a:pPr>
              <a:r>
                <a:rPr kumimoji="1" lang="ja-JP" altLang="en-US" sz="16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アセスメントによる</a:t>
              </a:r>
              <a:endParaRPr kumimoji="1" lang="en-US" altLang="ja-JP" sz="16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algn="ctr" defTabSz="685800">
                <a:spcBef>
                  <a:spcPts val="450"/>
                </a:spcBef>
                <a:defRPr/>
              </a:pPr>
              <a:r>
                <a:rPr kumimoji="1" lang="ja-JP" altLang="en-US" sz="16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両軸の測定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8A02C51-C426-4A53-91C2-81D6B4E9EE0D}"/>
                </a:ext>
              </a:extLst>
            </p:cNvPr>
            <p:cNvSpPr txBox="1"/>
            <p:nvPr/>
          </p:nvSpPr>
          <p:spPr>
            <a:xfrm>
              <a:off x="4383697" y="4953499"/>
              <a:ext cx="1998130" cy="5434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800">
                <a:spcBef>
                  <a:spcPts val="450"/>
                </a:spcBef>
                <a:defRPr/>
              </a:pPr>
              <a:r>
                <a:rPr kumimoji="1" lang="ja-JP" altLang="en-US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ポートフォリオ</a:t>
              </a:r>
              <a:br>
                <a:rPr kumimoji="1" lang="en-US" altLang="ja-JP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</a:br>
              <a:r>
                <a:rPr kumimoji="1" lang="ja-JP" altLang="en-US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構築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3BA525D0-FCB1-40F5-A8E6-AB4FC8D2D9ED}"/>
                </a:ext>
              </a:extLst>
            </p:cNvPr>
            <p:cNvSpPr txBox="1"/>
            <p:nvPr/>
          </p:nvSpPr>
          <p:spPr>
            <a:xfrm>
              <a:off x="6996306" y="3570435"/>
              <a:ext cx="1852072" cy="5434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800">
                <a:spcBef>
                  <a:spcPts val="450"/>
                </a:spcBef>
                <a:defRPr/>
              </a:pPr>
              <a:r>
                <a:rPr kumimoji="1" lang="ja-JP" altLang="en-US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対象者特定と</a:t>
              </a:r>
              <a:br>
                <a:rPr kumimoji="1" lang="en-US" altLang="ja-JP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</a:br>
              <a:r>
                <a:rPr kumimoji="1" lang="ja-JP" altLang="en-US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育成実施</a:t>
              </a:r>
              <a:br>
                <a:rPr kumimoji="1" lang="en-US" altLang="ja-JP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</a:br>
              <a:r>
                <a:rPr kumimoji="1" lang="ja-JP" altLang="en-US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（コーチング等）</a:t>
              </a:r>
              <a:endParaRPr kumimoji="1" lang="en-US" altLang="ja-JP" sz="18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3A3B883B-706F-4161-9831-0612A3F349BF}"/>
                </a:ext>
              </a:extLst>
            </p:cNvPr>
            <p:cNvSpPr txBox="1"/>
            <p:nvPr/>
          </p:nvSpPr>
          <p:spPr>
            <a:xfrm>
              <a:off x="6996305" y="4939293"/>
              <a:ext cx="1852072" cy="5434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800">
                <a:spcBef>
                  <a:spcPts val="450"/>
                </a:spcBef>
                <a:defRPr/>
              </a:pPr>
              <a:r>
                <a:rPr kumimoji="1" lang="ja-JP" altLang="en-US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育成効果検証</a:t>
              </a:r>
              <a:br>
                <a:rPr kumimoji="1" lang="en-US" altLang="ja-JP" sz="18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</a:br>
              <a:r>
                <a:rPr kumimoji="1" lang="ja-JP" altLang="en-US" sz="16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（</a:t>
              </a:r>
              <a:r>
                <a:rPr kumimoji="1" lang="en-US" altLang="ja-JP" sz="16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CP360</a:t>
              </a:r>
              <a:r>
                <a:rPr kumimoji="1" lang="ja-JP" altLang="en-US" sz="1600" b="1" kern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）</a:t>
              </a:r>
              <a:endParaRPr kumimoji="1" lang="en-US" altLang="ja-JP" sz="18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44" name="ホームベース 3">
              <a:extLst>
                <a:ext uri="{FF2B5EF4-FFF2-40B4-BE49-F238E27FC236}">
                  <a16:creationId xmlns:a16="http://schemas.microsoft.com/office/drawing/2014/main" id="{7DE39609-A0B0-4507-9415-EB44BF5EA51A}"/>
                </a:ext>
              </a:extLst>
            </p:cNvPr>
            <p:cNvSpPr/>
            <p:nvPr/>
          </p:nvSpPr>
          <p:spPr>
            <a:xfrm>
              <a:off x="4484312" y="2776328"/>
              <a:ext cx="1796901" cy="355823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" tIns="34290" rIns="27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r>
                <a:rPr lang="ja-JP" altLang="en-US" sz="2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発見する</a:t>
              </a:r>
              <a:endParaRPr lang="en-US" altLang="ja-JP" sz="16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ホームベース 3">
              <a:extLst>
                <a:ext uri="{FF2B5EF4-FFF2-40B4-BE49-F238E27FC236}">
                  <a16:creationId xmlns:a16="http://schemas.microsoft.com/office/drawing/2014/main" id="{63240EFA-5233-4031-9AA2-B5659094D7B8}"/>
                </a:ext>
              </a:extLst>
            </p:cNvPr>
            <p:cNvSpPr/>
            <p:nvPr/>
          </p:nvSpPr>
          <p:spPr>
            <a:xfrm>
              <a:off x="1888849" y="2776327"/>
              <a:ext cx="1796901" cy="355823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" tIns="34290" rIns="27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r>
                <a:rPr lang="ja-JP" altLang="en-US" sz="2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定義する</a:t>
              </a:r>
              <a:endParaRPr lang="en-US" altLang="ja-JP" sz="16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ホームベース 3">
              <a:extLst>
                <a:ext uri="{FF2B5EF4-FFF2-40B4-BE49-F238E27FC236}">
                  <a16:creationId xmlns:a16="http://schemas.microsoft.com/office/drawing/2014/main" id="{89165549-0B1D-47B9-ACBA-FF78DED3B548}"/>
                </a:ext>
              </a:extLst>
            </p:cNvPr>
            <p:cNvSpPr/>
            <p:nvPr/>
          </p:nvSpPr>
          <p:spPr>
            <a:xfrm>
              <a:off x="6922083" y="2793577"/>
              <a:ext cx="1926294" cy="355823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" tIns="34290" rIns="27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r>
                <a:rPr lang="ja-JP" altLang="en-US" sz="1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育成する</a:t>
              </a:r>
              <a:endParaRPr lang="en-US" altLang="ja-JP" sz="1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DDED17E0-6139-4131-A0F1-628CB042DC61}"/>
              </a:ext>
            </a:extLst>
          </p:cNvPr>
          <p:cNvSpPr txBox="1"/>
          <p:nvPr/>
        </p:nvSpPr>
        <p:spPr>
          <a:xfrm>
            <a:off x="107504" y="283823"/>
            <a:ext cx="9067800" cy="698500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ja-JP" altLang="en-US" sz="2400" b="1" dirty="0">
                <a:solidFill>
                  <a:schemeClr val="tx1"/>
                </a:solidFill>
                <a:latin typeface="Meiryo UI" pitchFamily="50"/>
                <a:ea typeface="Meiryo UI" pitchFamily="50"/>
                <a:cs typeface="Meiryo UI" pitchFamily="50"/>
              </a:rPr>
              <a:t>アセスメントに基づいた</a:t>
            </a:r>
            <a:endParaRPr kumimoji="1" lang="en-US" altLang="ja-JP" sz="2400" b="1" dirty="0">
              <a:solidFill>
                <a:schemeClr val="tx1"/>
              </a:solidFill>
              <a:latin typeface="Meiryo UI" pitchFamily="50"/>
              <a:ea typeface="Meiryo UI" pitchFamily="50"/>
              <a:cs typeface="Meiryo UI" pitchFamily="50"/>
            </a:endParaRPr>
          </a:p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itchFamily="50"/>
                <a:ea typeface="Meiryo UI" pitchFamily="50"/>
                <a:cs typeface="Meiryo UI" pitchFamily="50"/>
              </a:rPr>
              <a:t>サクセッションプランニングの実施プロセス</a:t>
            </a:r>
            <a:endParaRPr kumimoji="1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itchFamily="50"/>
              <a:ea typeface="Meiryo UI" pitchFamily="50"/>
              <a:cs typeface="Meiryo UI" pitchFamily="50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9187EDF-B07A-4FA9-8A89-CC3AEFA7F7BB}"/>
              </a:ext>
            </a:extLst>
          </p:cNvPr>
          <p:cNvSpPr/>
          <p:nvPr/>
        </p:nvSpPr>
        <p:spPr>
          <a:xfrm>
            <a:off x="0" y="5662964"/>
            <a:ext cx="9144000" cy="112161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23" tIns="42203" rIns="3323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/>
            <a:r>
              <a:rPr kumimoji="1" lang="en-US" altLang="ja-JP" sz="2000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Step1</a:t>
            </a:r>
            <a:r>
              <a:rPr kumimoji="1" lang="ja-JP" altLang="en-US" sz="2000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1" lang="en-US" altLang="ja-JP" sz="2000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kumimoji="1" lang="ja-JP" altLang="en-US" sz="2000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のサイクルを回しながらポートフォリオを</a:t>
            </a:r>
            <a:endParaRPr kumimoji="1" lang="en-US" altLang="ja-JP" sz="2000" kern="12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844083"/>
            <a:r>
              <a:rPr kumimoji="1" lang="ja-JP" altLang="en-US" sz="2000" kern="1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更新していき、人材プールを強化します。</a:t>
            </a:r>
          </a:p>
        </p:txBody>
      </p:sp>
      <p:sp>
        <p:nvSpPr>
          <p:cNvPr id="52" name="スライド番号プレースホルダー 22">
            <a:extLst>
              <a:ext uri="{FF2B5EF4-FFF2-40B4-BE49-F238E27FC236}">
                <a16:creationId xmlns:a16="http://schemas.microsoft.com/office/drawing/2014/main" id="{4FEC1AF9-CD77-4435-996C-D18AE782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643831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01" rIns="91421" bIns="45701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1E65F-8188-477F-A1D8-D96F49727A2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1F58F7-911A-B711-80E2-D2755526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448251"/>
            <a:ext cx="308610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Copyright©️ 2023 HRD, Inc. All Rights Reserved. Strictly Confidential.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18"/>
          <p:cNvSpPr/>
          <p:nvPr/>
        </p:nvSpPr>
        <p:spPr>
          <a:xfrm>
            <a:off x="-18991" y="1198693"/>
            <a:ext cx="9144000" cy="53271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66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Calibri"/>
              <a:sym typeface="Calibri"/>
            </a:endParaRPr>
          </a:p>
        </p:txBody>
      </p:sp>
      <p:grpSp>
        <p:nvGrpSpPr>
          <p:cNvPr id="363522" name="グループ化 18"/>
          <p:cNvGrpSpPr>
            <a:grpSpLocks/>
          </p:cNvGrpSpPr>
          <p:nvPr/>
        </p:nvGrpSpPr>
        <p:grpSpPr bwMode="auto">
          <a:xfrm>
            <a:off x="381951" y="1719605"/>
            <a:ext cx="2606521" cy="3260482"/>
            <a:chOff x="3557444" y="1845469"/>
            <a:chExt cx="2824100" cy="3532188"/>
          </a:xfrm>
        </p:grpSpPr>
        <p:pic>
          <p:nvPicPr>
            <p:cNvPr id="363536" name="Picture 8" descr="Iceber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444" y="1845469"/>
              <a:ext cx="2579688" cy="353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1"/>
            <p:cNvCxnSpPr/>
            <p:nvPr/>
          </p:nvCxnSpPr>
          <p:spPr>
            <a:xfrm flipH="1" flipV="1">
              <a:off x="5330991" y="4726667"/>
              <a:ext cx="1050553" cy="48262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0"/>
            <p:cNvCxnSpPr/>
            <p:nvPr/>
          </p:nvCxnSpPr>
          <p:spPr>
            <a:xfrm flipH="1">
              <a:off x="5154116" y="2196699"/>
              <a:ext cx="1104578" cy="22889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3523" name="テキスト ボックス 20"/>
          <p:cNvSpPr txBox="1">
            <a:spLocks noChangeArrowheads="1"/>
          </p:cNvSpPr>
          <p:nvPr/>
        </p:nvSpPr>
        <p:spPr bwMode="auto">
          <a:xfrm>
            <a:off x="2800627" y="5555462"/>
            <a:ext cx="2056741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4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ProfileXT</a:t>
            </a:r>
            <a:r>
              <a:rPr kumimoji="1" lang="en-US" altLang="ja-JP" sz="184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®</a:t>
            </a:r>
            <a:endParaRPr kumimoji="1" lang="ja-JP" altLang="en-US" sz="184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10670" y="1614101"/>
            <a:ext cx="1534524" cy="55684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行動面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3073295" y="4824673"/>
            <a:ext cx="1479714" cy="5539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資質面</a:t>
            </a:r>
          </a:p>
        </p:txBody>
      </p:sp>
      <p:sp>
        <p:nvSpPr>
          <p:cNvPr id="363528" name="テキスト ボックス 23"/>
          <p:cNvSpPr txBox="1">
            <a:spLocks noChangeArrowheads="1"/>
          </p:cNvSpPr>
          <p:nvPr/>
        </p:nvSpPr>
        <p:spPr bwMode="auto">
          <a:xfrm>
            <a:off x="3010669" y="2320876"/>
            <a:ext cx="1534525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4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CP360</a:t>
            </a:r>
            <a:endParaRPr kumimoji="1" lang="ja-JP" altLang="en-US" sz="184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 rot="10800000">
            <a:off x="3414132" y="3084767"/>
            <a:ext cx="562708" cy="1194730"/>
          </a:xfrm>
          <a:prstGeom prst="downArrow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" name="Shape 137"/>
          <p:cNvSpPr txBox="1"/>
          <p:nvPr/>
        </p:nvSpPr>
        <p:spPr>
          <a:xfrm>
            <a:off x="5086839" y="1609949"/>
            <a:ext cx="3845299" cy="139897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4392" tIns="42185" rIns="84392" bIns="42185"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ja-JP" altLang="en-US" sz="166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・リーダー行動の可視化</a:t>
            </a:r>
            <a:endParaRPr kumimoji="0" lang="en-US" altLang="ja-JP" sz="166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Calibri" pitchFamily="34" charset="0"/>
              <a:rtl val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ja-JP" sz="27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Calibri" pitchFamily="34" charset="0"/>
              <a:rtl val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ja-JP" altLang="en-US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①　</a:t>
            </a:r>
            <a:r>
              <a:rPr kumimoji="0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8</a:t>
            </a:r>
            <a:r>
              <a:rPr kumimoji="0" lang="ja-JP" altLang="en-US" sz="147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つの</a:t>
            </a:r>
            <a:r>
              <a:rPr kumimoji="0" lang="ja-JP" altLang="en-US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普遍的コンピテンシー</a:t>
            </a:r>
            <a:r>
              <a:rPr kumimoji="0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ja-JP" altLang="en-US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②　</a:t>
            </a:r>
            <a:r>
              <a:rPr kumimoji="0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18</a:t>
            </a:r>
            <a:r>
              <a:rPr kumimoji="0" lang="ja-JP" altLang="en-US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のスキルセット</a:t>
            </a:r>
            <a:endParaRPr kumimoji="0" lang="en-US" altLang="ja-JP" sz="147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Calibri" pitchFamily="34" charset="0"/>
              <a:rtl val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ja-JP" altLang="en-US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③　</a:t>
            </a:r>
            <a:r>
              <a:rPr kumimoji="0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70</a:t>
            </a:r>
            <a:r>
              <a:rPr kumimoji="0" lang="ja-JP" altLang="en-US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の具体的な行動</a:t>
            </a:r>
            <a:endParaRPr kumimoji="0" lang="en-US" altLang="ja-JP" sz="129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Calibri" pitchFamily="34" charset="0"/>
              <a:rtl val="0"/>
            </a:endParaRPr>
          </a:p>
        </p:txBody>
      </p:sp>
      <p:sp>
        <p:nvSpPr>
          <p:cNvPr id="23" name="Shape 137"/>
          <p:cNvSpPr txBox="1"/>
          <p:nvPr/>
        </p:nvSpPr>
        <p:spPr>
          <a:xfrm>
            <a:off x="5086839" y="5170085"/>
            <a:ext cx="3744571" cy="12085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4392" tIns="42185" rIns="84392" bIns="42185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ja-JP" sz="92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Calibri" pitchFamily="34" charset="0"/>
              <a:rtl val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ja-JP" altLang="en-US" sz="166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・ポテンシャル（固有の資質）の可視化</a:t>
            </a:r>
            <a:endParaRPr kumimoji="0" lang="en-US" altLang="ja-JP" sz="166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Calibri" pitchFamily="34" charset="0"/>
              <a:rtl val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ja-JP" sz="27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Calibri" pitchFamily="34" charset="0"/>
              <a:rtl val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ja-JP" altLang="en-US" sz="12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　</a:t>
            </a:r>
            <a:r>
              <a:rPr kumimoji="0" lang="ja-JP" altLang="en-US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①思考スタイル：知的対応力の適合性</a:t>
            </a:r>
            <a:br>
              <a:rPr kumimoji="0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</a:br>
            <a:r>
              <a:rPr kumimoji="0" lang="ja-JP" altLang="en-US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　②行動特性：行動特性の適合性</a:t>
            </a:r>
            <a:br>
              <a:rPr kumimoji="0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</a:br>
            <a:r>
              <a:rPr kumimoji="0" lang="ja-JP" altLang="en-US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Calibri" pitchFamily="34" charset="0"/>
                <a:rtl val="0"/>
              </a:rPr>
              <a:t>　③仕事への興味：仕事への興味度合い</a:t>
            </a:r>
            <a:endParaRPr kumimoji="0" lang="en-US" altLang="ja-JP" sz="129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Calibri" pitchFamily="34" charset="0"/>
              <a:rtl val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gray">
          <a:xfrm>
            <a:off x="4908994" y="4827789"/>
            <a:ext cx="1742401" cy="438150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7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潜在化している領域</a:t>
            </a:r>
            <a:endParaRPr kumimoji="0" lang="en-US" altLang="ja-JP" sz="147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  <a:sym typeface="Arial"/>
              <a:rtl val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29939" y="3277825"/>
            <a:ext cx="2507553" cy="7546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8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GPｺﾞｼｯｸE"/>
              </a:rPr>
              <a:t>行動発揮の支援</a:t>
            </a:r>
            <a:endParaRPr kumimoji="1" lang="en-US" altLang="ja-JP" sz="25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HGPｺﾞｼｯｸE"/>
            </a:endParaRPr>
          </a:p>
        </p:txBody>
      </p:sp>
      <p:sp>
        <p:nvSpPr>
          <p:cNvPr id="33" name="テキスト ボックス 23"/>
          <p:cNvSpPr txBox="1">
            <a:spLocks noChangeArrowheads="1"/>
          </p:cNvSpPr>
          <p:nvPr/>
        </p:nvSpPr>
        <p:spPr bwMode="auto">
          <a:xfrm>
            <a:off x="6940656" y="3268034"/>
            <a:ext cx="2112023" cy="77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7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＊個別コーチング</a:t>
            </a:r>
            <a:endParaRPr kumimoji="1" lang="en-US" altLang="ja-JP" sz="14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7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＊上司による関わり</a:t>
            </a:r>
            <a:endParaRPr kumimoji="1" lang="en-US" altLang="ja-JP" sz="14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7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＊特別なアサインメント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4803149" y="1343623"/>
            <a:ext cx="2065994" cy="411235"/>
          </a:xfrm>
          <a:prstGeom prst="roundRect">
            <a:avLst>
              <a:gd name="adj" fmla="val 49106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7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顕在化を期待する領域</a:t>
            </a:r>
            <a:endParaRPr kumimoji="0" lang="en-US" altLang="ja-JP" sz="147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  <a:sym typeface="Arial"/>
              <a:rtl val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27584" y="291255"/>
            <a:ext cx="7815263" cy="2809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客観データを用いた後継者育成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（リーダーとしての期待行動を発揮させる）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36" name="Shape 219"/>
          <p:cNvSpPr txBox="1"/>
          <p:nvPr/>
        </p:nvSpPr>
        <p:spPr>
          <a:xfrm>
            <a:off x="6869143" y="1209604"/>
            <a:ext cx="2476500" cy="331788"/>
          </a:xfrm>
          <a:prstGeom prst="rect">
            <a:avLst/>
          </a:prstGeom>
          <a:noFill/>
          <a:ln>
            <a:noFill/>
          </a:ln>
        </p:spPr>
        <p:txBody>
          <a:bodyPr lIns="84392" tIns="42185" rIns="84392" bIns="4218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altLang="ja-JP" sz="2215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Meiryo UI" panose="020B0604030504040204" pitchFamily="50" charset="-128"/>
                <a:cs typeface="Meiryo UI" panose="020B0604030504040204" pitchFamily="50" charset="-128"/>
                <a:sym typeface="Calibri"/>
                <a:rtl val="0"/>
              </a:rPr>
              <a:t>CP360</a:t>
            </a:r>
            <a:r>
              <a:rPr kumimoji="0" lang="ja-JP" altLang="en-US" sz="2215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Meiryo UI" panose="020B0604030504040204" pitchFamily="50" charset="-128"/>
                <a:cs typeface="Meiryo UI" panose="020B0604030504040204" pitchFamily="50" charset="-128"/>
                <a:sym typeface="Calibri"/>
                <a:rtl val="0"/>
              </a:rPr>
              <a:t>の測定領域</a:t>
            </a:r>
            <a:endParaRPr kumimoji="0" lang="en-US" altLang="ja-JP" sz="2215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Arial"/>
              <a:rtl val="0"/>
            </a:endParaRPr>
          </a:p>
        </p:txBody>
      </p:sp>
      <p:sp>
        <p:nvSpPr>
          <p:cNvPr id="37" name="Shape 219"/>
          <p:cNvSpPr txBox="1"/>
          <p:nvPr/>
        </p:nvSpPr>
        <p:spPr>
          <a:xfrm>
            <a:off x="6721755" y="4708070"/>
            <a:ext cx="2476500" cy="331788"/>
          </a:xfrm>
          <a:prstGeom prst="rect">
            <a:avLst/>
          </a:prstGeom>
          <a:noFill/>
          <a:ln>
            <a:noFill/>
          </a:ln>
        </p:spPr>
        <p:txBody>
          <a:bodyPr lIns="84392" tIns="42185" rIns="84392" bIns="4218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altLang="ja-JP" sz="2215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Meiryo UI" panose="020B0604030504040204" pitchFamily="50" charset="-128"/>
                <a:cs typeface="Meiryo UI" panose="020B0604030504040204" pitchFamily="50" charset="-128"/>
                <a:sym typeface="Calibri"/>
                <a:rtl val="0"/>
              </a:rPr>
              <a:t>PXT</a:t>
            </a:r>
            <a:r>
              <a:rPr kumimoji="0" lang="ja-JP" altLang="en-US" sz="2215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Meiryo UI" panose="020B0604030504040204" pitchFamily="50" charset="-128"/>
                <a:cs typeface="Meiryo UI" panose="020B0604030504040204" pitchFamily="50" charset="-128"/>
                <a:sym typeface="Calibri"/>
                <a:rtl val="0"/>
              </a:rPr>
              <a:t>の測定領域</a:t>
            </a:r>
            <a:endParaRPr kumimoji="0" lang="en-US" altLang="ja-JP" sz="2215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Arial"/>
              <a:rtl val="0"/>
            </a:endParaRPr>
          </a:p>
        </p:txBody>
      </p:sp>
      <p:sp>
        <p:nvSpPr>
          <p:cNvPr id="24" name="ホームベース 3">
            <a:extLst>
              <a:ext uri="{FF2B5EF4-FFF2-40B4-BE49-F238E27FC236}">
                <a16:creationId xmlns:a16="http://schemas.microsoft.com/office/drawing/2014/main" id="{4BD71A90-2EA9-40F3-8BC1-DB20618CCF61}"/>
              </a:ext>
            </a:extLst>
          </p:cNvPr>
          <p:cNvSpPr/>
          <p:nvPr/>
        </p:nvSpPr>
        <p:spPr>
          <a:xfrm>
            <a:off x="251520" y="155926"/>
            <a:ext cx="1926294" cy="355823"/>
          </a:xfrm>
          <a:prstGeom prst="homePlate">
            <a:avLst>
              <a:gd name="adj" fmla="val 0"/>
            </a:avLst>
          </a:prstGeom>
          <a:solidFill>
            <a:srgbClr val="00B0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" tIns="34290" rIns="27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ja-JP" altLang="en-US" sz="1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育成する</a:t>
            </a:r>
            <a:endParaRPr lang="en-US" altLang="ja-JP" sz="1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A8381A-0A5D-3307-BEE2-3FD7348B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20259"/>
            <a:ext cx="2057400" cy="365125"/>
          </a:xfrm>
        </p:spPr>
        <p:txBody>
          <a:bodyPr/>
          <a:lstStyle/>
          <a:p>
            <a:fld id="{63A77D49-B5CE-415E-9E90-FE2E1E20AEB4}" type="slidenum">
              <a:rPr lang="ja-JP" altLang="en-US" sz="9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65667201-14E8-02CF-25C5-E03F3A1C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5650" y="6534229"/>
            <a:ext cx="3780000" cy="351155"/>
          </a:xfrm>
        </p:spPr>
        <p:txBody>
          <a:bodyPr/>
          <a:lstStyle/>
          <a:p>
            <a:pPr>
              <a:defRPr/>
            </a:pPr>
            <a:r>
              <a:rPr lang="en-US" altLang="ja-JP" sz="9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99448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/>
        </p:nvSpPr>
        <p:spPr>
          <a:xfrm>
            <a:off x="0" y="1930680"/>
            <a:ext cx="5772151" cy="4909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7292" y="5497129"/>
            <a:ext cx="5772150" cy="1272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sym typeface="Arial"/>
              <a:rtl val="0"/>
            </a:endParaRPr>
          </a:p>
        </p:txBody>
      </p:sp>
      <p:grpSp>
        <p:nvGrpSpPr>
          <p:cNvPr id="13" name="グループ化 31"/>
          <p:cNvGrpSpPr>
            <a:grpSpLocks/>
          </p:cNvGrpSpPr>
          <p:nvPr/>
        </p:nvGrpSpPr>
        <p:grpSpPr bwMode="auto">
          <a:xfrm>
            <a:off x="152400" y="1986476"/>
            <a:ext cx="3105344" cy="3793808"/>
            <a:chOff x="2035680" y="1241610"/>
            <a:chExt cx="4013158" cy="8450990"/>
          </a:xfrm>
        </p:grpSpPr>
        <p:sp>
          <p:nvSpPr>
            <p:cNvPr id="14" name="Isosceles Triangle 11"/>
            <p:cNvSpPr/>
            <p:nvPr/>
          </p:nvSpPr>
          <p:spPr bwMode="auto">
            <a:xfrm>
              <a:off x="2548423" y="2947640"/>
              <a:ext cx="3086907" cy="4174741"/>
            </a:xfrm>
            <a:prstGeom prst="triangle">
              <a:avLst/>
            </a:prstGeom>
            <a:gradFill rotWithShape="1">
              <a:gsLst>
                <a:gs pos="0">
                  <a:srgbClr val="DAEDEF">
                    <a:shade val="51000"/>
                    <a:satMod val="130000"/>
                  </a:srgbClr>
                </a:gs>
                <a:gs pos="80000">
                  <a:srgbClr val="DAEDEF">
                    <a:shade val="93000"/>
                    <a:satMod val="130000"/>
                  </a:srgbClr>
                </a:gs>
                <a:gs pos="100000">
                  <a:srgbClr val="DAED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DAEDEF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049066" y="7430135"/>
              <a:ext cx="3999772" cy="22624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/>
                  <a:sym typeface="Arial"/>
                  <a:rtl val="0"/>
                </a:rPr>
                <a:t>普遍的リーダーシップコンピテンシー</a:t>
              </a:r>
              <a:endParaRPr kumimoji="1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/>
                  <a:sym typeface="Arial"/>
                  <a:rtl val="0"/>
                </a:rPr>
                <a:t>20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/>
                  <a:sym typeface="Arial"/>
                  <a:rtl val="0"/>
                </a:rPr>
                <a:t>年のリーダー研究の成果</a:t>
              </a: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</p:txBody>
        </p:sp>
        <p:sp>
          <p:nvSpPr>
            <p:cNvPr id="17" name="右カーブ矢印 16"/>
            <p:cNvSpPr/>
            <p:nvPr/>
          </p:nvSpPr>
          <p:spPr>
            <a:xfrm rot="10800000">
              <a:off x="4894486" y="1995893"/>
              <a:ext cx="1064123" cy="3289811"/>
            </a:xfrm>
            <a:prstGeom prst="curvedRightArrow">
              <a:avLst>
                <a:gd name="adj1" fmla="val 16961"/>
                <a:gd name="adj2" fmla="val 48936"/>
                <a:gd name="adj3" fmla="val 25000"/>
              </a:avLst>
            </a:prstGeom>
            <a:solidFill>
              <a:srgbClr val="000000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</p:txBody>
        </p:sp>
        <p:sp>
          <p:nvSpPr>
            <p:cNvPr id="18" name="右カーブ矢印 17"/>
            <p:cNvSpPr/>
            <p:nvPr/>
          </p:nvSpPr>
          <p:spPr>
            <a:xfrm rot="10800000" flipH="1">
              <a:off x="2035680" y="1858851"/>
              <a:ext cx="1042983" cy="3426854"/>
            </a:xfrm>
            <a:prstGeom prst="curvedRightArrow">
              <a:avLst>
                <a:gd name="adj1" fmla="val 16961"/>
                <a:gd name="adj2" fmla="val 48936"/>
                <a:gd name="adj3" fmla="val 25000"/>
              </a:avLst>
            </a:prstGeom>
            <a:solidFill>
              <a:srgbClr val="000000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</p:txBody>
        </p:sp>
        <p:sp>
          <p:nvSpPr>
            <p:cNvPr id="19" name="テキスト ボックス 37"/>
            <p:cNvSpPr txBox="1">
              <a:spLocks noChangeArrowheads="1"/>
            </p:cNvSpPr>
            <p:nvPr/>
          </p:nvSpPr>
          <p:spPr bwMode="auto">
            <a:xfrm>
              <a:off x="2136448" y="3031239"/>
              <a:ext cx="1676401" cy="10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/>
                  <a:sym typeface="Arial"/>
                  <a:rtl val="0"/>
                </a:rPr>
                <a:t>本人の</a:t>
              </a:r>
              <a:endParaRPr kumimoji="1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/>
                  <a:sym typeface="Arial"/>
                  <a:rtl val="0"/>
                </a:rPr>
                <a:t>目指す姿</a:t>
              </a:r>
              <a:endParaRPr kumimoji="1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</p:txBody>
        </p:sp>
        <p:sp>
          <p:nvSpPr>
            <p:cNvPr id="20" name="テキスト ボックス 38"/>
            <p:cNvSpPr txBox="1">
              <a:spLocks noChangeArrowheads="1"/>
            </p:cNvSpPr>
            <p:nvPr/>
          </p:nvSpPr>
          <p:spPr bwMode="auto">
            <a:xfrm>
              <a:off x="4241468" y="3042439"/>
              <a:ext cx="1676401" cy="10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/>
                  <a:sym typeface="Arial"/>
                  <a:rtl val="0"/>
                </a:rPr>
                <a:t>組織の</a:t>
              </a:r>
              <a:endParaRPr kumimoji="1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/>
                  <a:sym typeface="Arial"/>
                  <a:rtl val="0"/>
                </a:rPr>
                <a:t>期待</a:t>
              </a:r>
              <a:endParaRPr kumimoji="1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3044846" y="1241610"/>
              <a:ext cx="1944377" cy="1757331"/>
            </a:xfrm>
            <a:prstGeom prst="ellipse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>
                      <a:lumMod val="50000"/>
                    </a:srgb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/>
                  <a:sym typeface="Arial"/>
                  <a:rtl val="0"/>
                </a:rPr>
                <a:t>自社の</a:t>
              </a:r>
              <a:br>
                <a:rPr kumimoji="1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>
                      <a:lumMod val="50000"/>
                    </a:srgb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/>
                  <a:sym typeface="Arial"/>
                  <a:rtl val="0"/>
                </a:rPr>
              </a:br>
              <a:r>
                <a: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>
                      <a:lumMod val="50000"/>
                    </a:srgb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/>
                  <a:sym typeface="Arial"/>
                  <a:rtl val="0"/>
                </a:rPr>
                <a:t>あるべき</a:t>
              </a:r>
              <a:endPara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>
                      <a:lumMod val="50000"/>
                    </a:srgb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/>
                  <a:sym typeface="Arial"/>
                  <a:rtl val="0"/>
                </a:rPr>
                <a:t>リーダー像</a:t>
              </a:r>
              <a:endPara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2" name="右矢印 21"/>
          <p:cNvSpPr/>
          <p:nvPr/>
        </p:nvSpPr>
        <p:spPr>
          <a:xfrm>
            <a:off x="3291071" y="3279723"/>
            <a:ext cx="828821" cy="42324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sym typeface="Arial"/>
              <a:rtl val="0"/>
            </a:endParaRPr>
          </a:p>
        </p:txBody>
      </p:sp>
      <p:sp>
        <p:nvSpPr>
          <p:cNvPr id="23" name="正方形/長方形 12"/>
          <p:cNvSpPr>
            <a:spLocks noChangeArrowheads="1"/>
          </p:cNvSpPr>
          <p:nvPr/>
        </p:nvSpPr>
        <p:spPr bwMode="auto">
          <a:xfrm>
            <a:off x="4520330" y="4020735"/>
            <a:ext cx="1102411" cy="40362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一人ひとりの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  <a:sym typeface="Arial"/>
              <a:rtl val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ToDo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抽出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  <a:sym typeface="Arial"/>
              <a:rtl val="0"/>
            </a:endParaRPr>
          </a:p>
        </p:txBody>
      </p:sp>
      <p:sp>
        <p:nvSpPr>
          <p:cNvPr id="24" name="フローチャート: 書類 23"/>
          <p:cNvSpPr/>
          <p:nvPr/>
        </p:nvSpPr>
        <p:spPr>
          <a:xfrm>
            <a:off x="4318327" y="3356923"/>
            <a:ext cx="1086443" cy="59557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Arial"/>
                <a:rtl val="0"/>
              </a:rPr>
              <a:t>個別育成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Arial"/>
                <a:rtl val="0"/>
              </a:rPr>
              <a:t>ガイド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sym typeface="Arial"/>
              <a:rtl val="0"/>
            </a:endParaRPr>
          </a:p>
        </p:txBody>
      </p:sp>
      <p:sp>
        <p:nvSpPr>
          <p:cNvPr id="38" name="正方形/長方形 12"/>
          <p:cNvSpPr>
            <a:spLocks noChangeArrowheads="1"/>
          </p:cNvSpPr>
          <p:nvPr/>
        </p:nvSpPr>
        <p:spPr bwMode="auto">
          <a:xfrm>
            <a:off x="2015498" y="6021071"/>
            <a:ext cx="1031293" cy="40362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コーチング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  <a:sym typeface="Arial"/>
              <a:rtl val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研修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  <a:sym typeface="Arial"/>
              <a:rtl val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OJT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等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  <a:sym typeface="Arial"/>
              <a:rtl val="0"/>
            </a:endParaRPr>
          </a:p>
        </p:txBody>
      </p:sp>
      <p:sp>
        <p:nvSpPr>
          <p:cNvPr id="44" name="正方形/長方形 12"/>
          <p:cNvSpPr>
            <a:spLocks noChangeArrowheads="1"/>
          </p:cNvSpPr>
          <p:nvPr/>
        </p:nvSpPr>
        <p:spPr bwMode="auto">
          <a:xfrm>
            <a:off x="1113121" y="6035196"/>
            <a:ext cx="864860" cy="40362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発揮度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  <a:sym typeface="Arial"/>
              <a:rtl val="0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206626" y="5623967"/>
            <a:ext cx="1963127" cy="1005433"/>
            <a:chOff x="146017" y="5000767"/>
            <a:chExt cx="2617502" cy="1340577"/>
          </a:xfrm>
        </p:grpSpPr>
        <p:sp>
          <p:nvSpPr>
            <p:cNvPr id="39" name="円/楕円 38"/>
            <p:cNvSpPr/>
            <p:nvPr/>
          </p:nvSpPr>
          <p:spPr>
            <a:xfrm>
              <a:off x="146017" y="5000767"/>
              <a:ext cx="1459252" cy="576064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  <a:sym typeface="Arial"/>
                  <a:rtl val="0"/>
                </a:rPr>
                <a:t>CP360 </a:t>
              </a:r>
              <a:b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  <a:sym typeface="Arial"/>
                  <a:rtl val="0"/>
                </a:rPr>
              </a:br>
              <a: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  <a:sym typeface="Arial"/>
                  <a:rtl val="0"/>
                </a:rPr>
                <a:t>1</a:t>
              </a:r>
              <a:r>
                <a:rPr kumimoji="1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  <a:sym typeface="Arial"/>
                  <a:rtl val="0"/>
                </a:rPr>
                <a:t>回目</a:t>
              </a:r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428625" y="6019800"/>
              <a:ext cx="1939131" cy="0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正方形/長方形 42"/>
            <p:cNvSpPr/>
            <p:nvPr/>
          </p:nvSpPr>
          <p:spPr>
            <a:xfrm>
              <a:off x="435156" y="5697699"/>
              <a:ext cx="842059" cy="322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Arial"/>
                <a:rtl val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325274" y="6033568"/>
              <a:ext cx="243824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Arial"/>
                  <a:sym typeface="Arial"/>
                  <a:rtl val="0"/>
                </a:rPr>
                <a:t>1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Arial"/>
                  <a:sym typeface="Arial"/>
                  <a:rtl val="0"/>
                </a:rPr>
                <a:t>　　　　　</a:t>
              </a: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Arial"/>
                  <a:sym typeface="Arial"/>
                  <a:rtl val="0"/>
                </a:rPr>
                <a:t>2.5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Arial"/>
                  <a:sym typeface="Arial"/>
                  <a:rtl val="0"/>
                </a:rPr>
                <a:t>　　　　　　　　　</a:t>
              </a: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Arial"/>
                  <a:sym typeface="Arial"/>
                  <a:rtl val="0"/>
                </a:rPr>
                <a:t>5</a:t>
              </a:r>
              <a:endPara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3376596" y="5587310"/>
            <a:ext cx="2101865" cy="820448"/>
            <a:chOff x="5071807" y="5000767"/>
            <a:chExt cx="2802487" cy="1093931"/>
          </a:xfrm>
        </p:grpSpPr>
        <p:sp>
          <p:nvSpPr>
            <p:cNvPr id="40" name="円/楕円 39"/>
            <p:cNvSpPr/>
            <p:nvPr/>
          </p:nvSpPr>
          <p:spPr>
            <a:xfrm>
              <a:off x="5071807" y="5000767"/>
              <a:ext cx="1459252" cy="576064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  <a:sym typeface="Arial"/>
                  <a:rtl val="0"/>
                </a:rPr>
                <a:t>CP360 </a:t>
              </a:r>
              <a:b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  <a:sym typeface="Arial"/>
                  <a:rtl val="0"/>
                </a:rPr>
              </a:br>
              <a: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  <a:sym typeface="Arial"/>
                  <a:rtl val="0"/>
                </a:rPr>
                <a:t>2</a:t>
              </a:r>
              <a:r>
                <a:rPr kumimoji="1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  <a:sym typeface="Arial"/>
                  <a:rtl val="0"/>
                </a:rPr>
                <a:t>回目</a:t>
              </a:r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5383804" y="6019800"/>
              <a:ext cx="1939131" cy="0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正方形/長方形 46"/>
            <p:cNvSpPr/>
            <p:nvPr/>
          </p:nvSpPr>
          <p:spPr>
            <a:xfrm>
              <a:off x="5390335" y="5697699"/>
              <a:ext cx="1411342" cy="289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Arial"/>
                <a:rtl val="0"/>
              </a:endParaRPr>
            </a:p>
          </p:txBody>
        </p:sp>
        <p:sp>
          <p:nvSpPr>
            <p:cNvPr id="48" name="正方形/長方形 12"/>
            <p:cNvSpPr>
              <a:spLocks noChangeArrowheads="1"/>
            </p:cNvSpPr>
            <p:nvPr/>
          </p:nvSpPr>
          <p:spPr bwMode="auto">
            <a:xfrm>
              <a:off x="6721147" y="5556535"/>
              <a:ext cx="1153147" cy="53816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F474F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rgbClr val="1F474F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rgbClr val="1F474F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rgbClr val="1F474F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F474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itchFamily="50" charset="-128"/>
                  <a:ea typeface="Meiryo UI" pitchFamily="50" charset="-128"/>
                  <a:cs typeface="Meiryo UI" pitchFamily="50" charset="-128"/>
                  <a:sym typeface="Arial"/>
                  <a:rtl val="0"/>
                </a:rPr>
                <a:t>発揮度</a:t>
              </a:r>
              <a:endPara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endParaRPr>
            </a:p>
          </p:txBody>
        </p:sp>
      </p:grpSp>
      <p:sp>
        <p:nvSpPr>
          <p:cNvPr id="55" name="右矢印 54"/>
          <p:cNvSpPr/>
          <p:nvPr/>
        </p:nvSpPr>
        <p:spPr>
          <a:xfrm>
            <a:off x="1857088" y="5480614"/>
            <a:ext cx="1461650" cy="592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Arial"/>
                <a:rtl val="0"/>
              </a:rPr>
              <a:t>育成施策実施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77678" y="6350178"/>
            <a:ext cx="1828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  <a:rtl val="0"/>
              </a:rPr>
              <a:t>1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  <a:rtl val="0"/>
              </a:rPr>
              <a:t>　　　　　　　　　　　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  <a:rtl val="0"/>
              </a:rPr>
              <a:t>4.0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  <a:rtl val="0"/>
              </a:rPr>
              <a:t>　　　　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  <a:rtl val="0"/>
              </a:rPr>
              <a:t>5</a:t>
            </a:r>
            <a:endParaRPr kumimoji="1" lang="ja-JP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  <a:sym typeface="Arial"/>
              <a:rtl val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719626" y="2221999"/>
            <a:ext cx="3382729" cy="40010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CP360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　</a:t>
            </a:r>
            <a:r>
              <a:rPr kumimoji="1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3</a:t>
            </a:r>
            <a:r>
              <a:rPr kumimoji="1" lang="ja-JP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つの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特徴</a:t>
            </a: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1.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高い育成効果</a:t>
            </a: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　リーダー育成の成果が検証</a:t>
            </a:r>
            <a:b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</a:b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　された信頼性あるコンピテンシー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2.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組織のビジョン浸透インフラ</a:t>
            </a: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　上司や経営サイドの意向や期待　　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　に紐づいた、具体的な個別の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　育成ガイドで行動変容をサポート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3.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育成の効果測定</a:t>
            </a: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　定点観測で時系列での成長を</a:t>
            </a:r>
            <a:b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</a:b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  <a:rtl val="0"/>
              </a:rPr>
              <a:t>　数値で可視化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  <a:rtl val="0"/>
            </a:endParaRPr>
          </a:p>
        </p:txBody>
      </p:sp>
      <p:sp>
        <p:nvSpPr>
          <p:cNvPr id="66" name="右矢印 65"/>
          <p:cNvSpPr/>
          <p:nvPr/>
        </p:nvSpPr>
        <p:spPr>
          <a:xfrm rot="8268622">
            <a:off x="2970003" y="4496226"/>
            <a:ext cx="1547804" cy="42324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sym typeface="Arial"/>
              <a:rtl val="0"/>
            </a:endParaRPr>
          </a:p>
        </p:txBody>
      </p:sp>
      <p:sp>
        <p:nvSpPr>
          <p:cNvPr id="50" name="正方形/長方形 12"/>
          <p:cNvSpPr>
            <a:spLocks noChangeArrowheads="1"/>
          </p:cNvSpPr>
          <p:nvPr/>
        </p:nvSpPr>
        <p:spPr bwMode="auto">
          <a:xfrm>
            <a:off x="1163071" y="3707452"/>
            <a:ext cx="1388034" cy="40362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18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スキルセット</a:t>
            </a:r>
            <a:endParaRPr kumimoji="0" lang="en-US" altLang="ja-JP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  <a:sym typeface="Arial"/>
              <a:rtl val="0"/>
            </a:endParaRPr>
          </a:p>
        </p:txBody>
      </p:sp>
      <p:sp>
        <p:nvSpPr>
          <p:cNvPr id="56" name="正方形/長方形 12"/>
          <p:cNvSpPr>
            <a:spLocks noChangeArrowheads="1"/>
          </p:cNvSpPr>
          <p:nvPr/>
        </p:nvSpPr>
        <p:spPr bwMode="auto">
          <a:xfrm>
            <a:off x="1113121" y="4271329"/>
            <a:ext cx="1388034" cy="40362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70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リーダー行動</a:t>
            </a:r>
            <a:endParaRPr kumimoji="0" lang="en-US" altLang="ja-JP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  <a:sym typeface="Arial"/>
              <a:rtl val="0"/>
            </a:endParaRPr>
          </a:p>
        </p:txBody>
      </p:sp>
      <p:sp>
        <p:nvSpPr>
          <p:cNvPr id="57" name="正方形/長方形 12"/>
          <p:cNvSpPr>
            <a:spLocks noChangeArrowheads="1"/>
          </p:cNvSpPr>
          <p:nvPr/>
        </p:nvSpPr>
        <p:spPr bwMode="auto">
          <a:xfrm>
            <a:off x="1208503" y="3215412"/>
            <a:ext cx="1388034" cy="40362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8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  <a:sym typeface="Arial"/>
                <a:rtl val="0"/>
              </a:rPr>
              <a:t>コンピテンシー</a:t>
            </a:r>
            <a:endParaRPr kumimoji="0" lang="en-US" altLang="ja-JP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  <a:sym typeface="Arial"/>
              <a:rtl val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916195" y="2127069"/>
            <a:ext cx="1660865" cy="72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Arial"/>
                <a:rtl val="0"/>
              </a:rPr>
              <a:t>組織分析</a:t>
            </a:r>
            <a:b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Arial"/>
                <a:rtl val="0"/>
              </a:rPr>
            </a:b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Arial"/>
                <a:rtl val="0"/>
              </a:rPr>
              <a:t>も可能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62758" y="994810"/>
            <a:ext cx="9031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rPr>
              <a:t>世界</a:t>
            </a: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rPr>
              <a:t>4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rPr>
              <a:t>万人のリーダーから抽出した普遍的コンピテンシー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を用いた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360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度サーベイです。</a:t>
            </a:r>
            <a:b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rPr>
            </a:b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  <a:rtl val="0"/>
              </a:rPr>
              <a:t>自社にとって重要なリーダーシップスキルを示し、一人ひとりの具体的な行動変容を促します。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32D870AA-7DCA-404C-B504-B93150F0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" y="225426"/>
            <a:ext cx="7815263" cy="2809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参考：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CheckPoint360°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™とは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0BA01DD-930F-8F4D-DF2F-0A28A580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9214" y="6356350"/>
            <a:ext cx="2895600" cy="365125"/>
          </a:xfrm>
        </p:spPr>
        <p:txBody>
          <a:bodyPr/>
          <a:lstStyle/>
          <a:p>
            <a:r>
              <a:rPr kumimoji="1" lang="en-US" altLang="ja-JP" sz="900" dirty="0"/>
              <a:t>Copyright©️ 2023 HRD, Inc. All Rights Reserved. Strictly Confidential.</a:t>
            </a:r>
            <a:endParaRPr kumimoji="1" lang="ja-JP" altLang="en-US" sz="9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BA0DFC-EB57-FC5A-1A22-166FC523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23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38" grpId="0"/>
      <p:bldP spid="44" grpId="0"/>
      <p:bldP spid="55" grpId="0" animBg="1"/>
      <p:bldP spid="58" grpId="0"/>
      <p:bldP spid="6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hape 328"/>
          <p:cNvSpPr>
            <a:spLocks noChangeArrowheads="1"/>
          </p:cNvSpPr>
          <p:nvPr/>
        </p:nvSpPr>
        <p:spPr bwMode="auto">
          <a:xfrm>
            <a:off x="12700" y="1300163"/>
            <a:ext cx="9066213" cy="516731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2" tIns="42185" rIns="84392" bIns="42185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3651" name="タイトル 1"/>
          <p:cNvSpPr txBox="1">
            <a:spLocks noGrp="1"/>
          </p:cNvSpPr>
          <p:nvPr>
            <p:ph type="title"/>
          </p:nvPr>
        </p:nvSpPr>
        <p:spPr>
          <a:xfrm>
            <a:off x="653306" y="233661"/>
            <a:ext cx="7930455" cy="10556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kumimoji="1" lang="en-US" altLang="ja-JP" sz="28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PXT</a:t>
            </a:r>
            <a:r>
              <a:rPr kumimoji="1" lang="ja-JP" alt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と</a:t>
            </a:r>
            <a:r>
              <a:rPr kumimoji="1" lang="en-US" altLang="ja-JP" sz="28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CP360</a:t>
            </a:r>
            <a:r>
              <a:rPr kumimoji="1" lang="ja-JP" alt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のデータに基づく強みと課題の可視化</a:t>
            </a:r>
          </a:p>
        </p:txBody>
      </p:sp>
      <p:pic>
        <p:nvPicPr>
          <p:cNvPr id="28365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28788"/>
            <a:ext cx="422433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3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A3DBAD6E-C639-4322-B319-E8979C9AFF0C}" type="slidenum"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  <a:sym typeface="Calibri" panose="020F050202020403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9</a:t>
            </a:fld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38113" y="1512888"/>
            <a:ext cx="984250" cy="434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4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行動面</a:t>
            </a:r>
          </a:p>
        </p:txBody>
      </p:sp>
      <p:pic>
        <p:nvPicPr>
          <p:cNvPr id="283655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078038"/>
            <a:ext cx="38004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 bwMode="auto">
          <a:xfrm>
            <a:off x="4557713" y="1428750"/>
            <a:ext cx="984250" cy="436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4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資質面</a:t>
            </a:r>
          </a:p>
        </p:txBody>
      </p: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741363" y="2782888"/>
            <a:ext cx="7558087" cy="3632200"/>
            <a:chOff x="802890" y="2728331"/>
            <a:chExt cx="8187949" cy="3935026"/>
          </a:xfrm>
        </p:grpSpPr>
        <p:sp>
          <p:nvSpPr>
            <p:cNvPr id="8" name="四角形吹き出し 7"/>
            <p:cNvSpPr/>
            <p:nvPr/>
          </p:nvSpPr>
          <p:spPr>
            <a:xfrm>
              <a:off x="2823650" y="2804005"/>
              <a:ext cx="1745594" cy="761895"/>
            </a:xfrm>
            <a:prstGeom prst="wedgeRectCallout">
              <a:avLst>
                <a:gd name="adj1" fmla="val -122220"/>
                <a:gd name="adj2" fmla="val -6432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強み：</a:t>
              </a:r>
              <a:endParaRPr kumimoji="1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行動を起こす</a:t>
              </a:r>
            </a:p>
          </p:txBody>
        </p:sp>
        <p:cxnSp>
          <p:nvCxnSpPr>
            <p:cNvPr id="13" name="直線コネクタ 12"/>
            <p:cNvCxnSpPr/>
            <p:nvPr/>
          </p:nvCxnSpPr>
          <p:spPr>
            <a:xfrm flipV="1">
              <a:off x="802890" y="2728331"/>
              <a:ext cx="577852" cy="68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円/楕円 10"/>
            <p:cNvSpPr/>
            <p:nvPr/>
          </p:nvSpPr>
          <p:spPr bwMode="auto">
            <a:xfrm>
              <a:off x="8554011" y="4917705"/>
              <a:ext cx="381795" cy="3044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6" name="四角形吹き出し 15"/>
            <p:cNvSpPr/>
            <p:nvPr/>
          </p:nvSpPr>
          <p:spPr bwMode="auto">
            <a:xfrm>
              <a:off x="6474778" y="5901461"/>
              <a:ext cx="2516061" cy="761896"/>
            </a:xfrm>
            <a:prstGeom prst="wedgeRectCallout">
              <a:avLst>
                <a:gd name="adj1" fmla="val 37245"/>
                <a:gd name="adj2" fmla="val -128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協調性　低</a:t>
              </a:r>
              <a:r>
                <a:rPr kumimoji="1" lang="en-US" altLang="ja-JP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/</a:t>
              </a: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独立性　高：</a:t>
              </a:r>
              <a:endParaRPr kumimoji="1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自説に基づき、行動できる</a:t>
              </a:r>
              <a:endParaRPr kumimoji="1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7" name="円/楕円 16"/>
            <p:cNvSpPr/>
            <p:nvPr/>
          </p:nvSpPr>
          <p:spPr bwMode="auto">
            <a:xfrm>
              <a:off x="6971798" y="4520419"/>
              <a:ext cx="380075" cy="3044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41363" y="1338263"/>
            <a:ext cx="8337550" cy="4071937"/>
            <a:chOff x="802890" y="1163392"/>
            <a:chExt cx="9032487" cy="4412218"/>
          </a:xfrm>
        </p:grpSpPr>
        <p:sp>
          <p:nvSpPr>
            <p:cNvPr id="9" name="四角形吹き出し 8"/>
            <p:cNvSpPr/>
            <p:nvPr/>
          </p:nvSpPr>
          <p:spPr>
            <a:xfrm>
              <a:off x="2823676" y="4593397"/>
              <a:ext cx="1745616" cy="762032"/>
            </a:xfrm>
            <a:prstGeom prst="wedgeRectCallout">
              <a:avLst>
                <a:gd name="adj1" fmla="val -128180"/>
                <a:gd name="adj2" fmla="val 76170"/>
              </a:avLst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開発領域：</a:t>
              </a:r>
              <a:endParaRPr kumimoji="1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傾聴する</a:t>
              </a: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802890" y="5573890"/>
              <a:ext cx="412756" cy="17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円/楕円 9"/>
            <p:cNvSpPr/>
            <p:nvPr/>
          </p:nvSpPr>
          <p:spPr bwMode="auto">
            <a:xfrm>
              <a:off x="8800046" y="2880115"/>
              <a:ext cx="381800" cy="3044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5" name="四角形吹き出し 14"/>
            <p:cNvSpPr/>
            <p:nvPr/>
          </p:nvSpPr>
          <p:spPr bwMode="auto">
            <a:xfrm>
              <a:off x="7425911" y="1163392"/>
              <a:ext cx="2409466" cy="762032"/>
            </a:xfrm>
            <a:prstGeom prst="wedgeRectCallout">
              <a:avLst>
                <a:gd name="adj1" fmla="val 6071"/>
                <a:gd name="adj2" fmla="val 108375"/>
              </a:avLst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エネルギー</a:t>
              </a:r>
              <a:r>
                <a:rPr kumimoji="1" lang="en-US" altLang="ja-JP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/</a:t>
              </a: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主張性　高：</a:t>
              </a:r>
              <a:endParaRPr kumimoji="1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話を遮ってしまいがち</a:t>
              </a:r>
              <a:endParaRPr kumimoji="1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1" name="円/楕円 20"/>
            <p:cNvSpPr/>
            <p:nvPr/>
          </p:nvSpPr>
          <p:spPr bwMode="auto">
            <a:xfrm>
              <a:off x="8120717" y="2453514"/>
              <a:ext cx="380080" cy="3044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D25CBD72-B125-A0B0-9AF6-6869C86D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5650" y="6381328"/>
            <a:ext cx="3780000" cy="351155"/>
          </a:xfrm>
        </p:spPr>
        <p:txBody>
          <a:bodyPr/>
          <a:lstStyle/>
          <a:p>
            <a:pPr>
              <a:defRPr/>
            </a:pPr>
            <a:r>
              <a:rPr lang="en-US" altLang="ja-JP" sz="10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6734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d2a911-04af-4728-8a4a-48cdad16d67e">
      <Terms xmlns="http://schemas.microsoft.com/office/infopath/2007/PartnerControls"/>
    </lcf76f155ced4ddcb4097134ff3c332f>
    <_x5951__x7d04__x66f8__x756a__x53f7_ xmlns="ecd2a911-04af-4728-8a4a-48cdad16d67e" xsi:nil="true"/>
    <TaxCatchAll xmlns="0cec52fe-58ff-46f5-99cb-620ef23623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A42336783F56D41ADBFF25E04B830F8" ma:contentTypeVersion="18" ma:contentTypeDescription="新しいドキュメントを作成します。" ma:contentTypeScope="" ma:versionID="3297854d51de735aa12d003c0ee11ba3">
  <xsd:schema xmlns:xsd="http://www.w3.org/2001/XMLSchema" xmlns:xs="http://www.w3.org/2001/XMLSchema" xmlns:p="http://schemas.microsoft.com/office/2006/metadata/properties" xmlns:ns2="ecd2a911-04af-4728-8a4a-48cdad16d67e" xmlns:ns3="0cec52fe-58ff-46f5-99cb-620ef23623c4" targetNamespace="http://schemas.microsoft.com/office/2006/metadata/properties" ma:root="true" ma:fieldsID="d65dece6cebea69de3a7ccbd6d4c1770" ns2:_="" ns3:_="">
    <xsd:import namespace="ecd2a911-04af-4728-8a4a-48cdad16d67e"/>
    <xsd:import namespace="0cec52fe-58ff-46f5-99cb-620ef2362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x5951__x7d04__x66f8__x756a__x53f7_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2a911-04af-4728-8a4a-48cdad16d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5951__x7d04__x66f8__x756a__x53f7_" ma:index="21" nillable="true" ma:displayName="Vimeo URL" ma:description="PWなし　限定公開のURLです。" ma:format="Dropdown" ma:internalName="_x5951__x7d04__x66f8__x756a__x53f7_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e44628f4-24c6-4305-8e41-3b91c20c1f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52fe-58ff-46f5-99cb-620ef2362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d4e38b3-ff04-49ed-8246-121a149f1efc}" ma:internalName="TaxCatchAll" ma:showField="CatchAllData" ma:web="0cec52fe-58ff-46f5-99cb-620ef2362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AFEFAF-7BD6-4B9B-90CC-9ED9DB4346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46A26D-CB4A-48C4-B071-0CB18F55BBF6}">
  <ds:schemaRefs>
    <ds:schemaRef ds:uri="http://schemas.microsoft.com/office/2006/metadata/properties"/>
    <ds:schemaRef ds:uri="http://schemas.microsoft.com/office/infopath/2007/PartnerControls"/>
    <ds:schemaRef ds:uri="ecd2a911-04af-4728-8a4a-48cdad16d67e"/>
    <ds:schemaRef ds:uri="0cec52fe-58ff-46f5-99cb-620ef23623c4"/>
  </ds:schemaRefs>
</ds:datastoreItem>
</file>

<file path=customXml/itemProps3.xml><?xml version="1.0" encoding="utf-8"?>
<ds:datastoreItem xmlns:ds="http://schemas.openxmlformats.org/officeDocument/2006/customXml" ds:itemID="{CBAB6B89-E32B-465D-8801-A0C7EBA826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d2a911-04af-4728-8a4a-48cdad16d67e"/>
    <ds:schemaRef ds:uri="0cec52fe-58ff-46f5-99cb-620ef2362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9847</TotalTime>
  <Words>1108</Words>
  <Application>Microsoft Office PowerPoint</Application>
  <PresentationFormat>On-screen Show (4:3)</PresentationFormat>
  <Paragraphs>222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Office Theme</vt:lpstr>
      <vt:lpstr>Custom Design</vt:lpstr>
      <vt:lpstr>25_Office Theme</vt:lpstr>
      <vt:lpstr>1_Office テーマ</vt:lpstr>
      <vt:lpstr>9_Office Theme</vt:lpstr>
      <vt:lpstr>2_Office テーマ</vt:lpstr>
      <vt:lpstr>6_Office Theme</vt:lpstr>
      <vt:lpstr>デザインの設定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PXTとCP360のデータに基づく強みと課題の可視化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複雑化する労働市場において、 人材と仕事を繋ぐ Connecting Talent to Jobs  in a Complex Labor Market</dc:title>
  <dc:creator>Tsukakoshi</dc:creator>
  <cp:lastModifiedBy>Ebato Sae</cp:lastModifiedBy>
  <cp:revision>343</cp:revision>
  <cp:lastPrinted>2018-05-15T04:04:24Z</cp:lastPrinted>
  <dcterms:modified xsi:type="dcterms:W3CDTF">2023-08-24T08:22:39Z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0x010100BA42336783F56D41ADBFF25E04B830F8</vt:lpwstr>
  </property>
  <property fmtid="{D5CDD505-2E9C-101B-9397-08002B2CF9AE}" pid="3" name="MediaServiceImageTags">
    <vt:lpwstr/>
  </property>
</Properties>
</file>