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4"/>
    <p:sldMasterId id="2147483773" r:id="rId5"/>
    <p:sldMasterId id="2147483774" r:id="rId6"/>
    <p:sldMasterId id="2147483893" r:id="rId7"/>
    <p:sldMasterId id="2147495083" r:id="rId8"/>
  </p:sldMasterIdLst>
  <p:notesMasterIdLst>
    <p:notesMasterId r:id="rId21"/>
  </p:notesMasterIdLst>
  <p:handoutMasterIdLst>
    <p:handoutMasterId r:id="rId22"/>
  </p:handoutMasterIdLst>
  <p:sldIdLst>
    <p:sldId id="545" r:id="rId9"/>
    <p:sldId id="847" r:id="rId10"/>
    <p:sldId id="547" r:id="rId11"/>
    <p:sldId id="529" r:id="rId12"/>
    <p:sldId id="530" r:id="rId13"/>
    <p:sldId id="531" r:id="rId14"/>
    <p:sldId id="533" r:id="rId15"/>
    <p:sldId id="534" r:id="rId16"/>
    <p:sldId id="535" r:id="rId17"/>
    <p:sldId id="536" r:id="rId18"/>
    <p:sldId id="537" r:id="rId19"/>
    <p:sldId id="538" r:id="rId20"/>
  </p:sldIdLst>
  <p:sldSz cx="9144000" cy="6858000" type="letter"/>
  <p:notesSz cx="6807200" cy="9939338"/>
  <p:defaultTextStyle>
    <a:defPPr>
      <a:defRPr lang="en-US"/>
    </a:defPPr>
    <a:lvl1pPr algn="l" rtl="0" eaLnBrk="0" fontAlgn="base" hangingPunct="0">
      <a:spcBef>
        <a:spcPct val="0"/>
      </a:spcBef>
      <a:spcAft>
        <a:spcPct val="0"/>
      </a:spcAft>
      <a:defRPr sz="2000" b="1" kern="1200">
        <a:solidFill>
          <a:schemeClr val="bg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sz="2000" b="1" kern="1200">
        <a:solidFill>
          <a:schemeClr val="bg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sz="2000" b="1" kern="1200">
        <a:solidFill>
          <a:schemeClr val="bg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sz="2000" b="1" kern="1200">
        <a:solidFill>
          <a:schemeClr val="bg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sz="2000" b="1" kern="1200">
        <a:solidFill>
          <a:schemeClr val="bg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sz="2000" b="1" kern="1200">
        <a:solidFill>
          <a:schemeClr val="bg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sz="2000" b="1" kern="1200">
        <a:solidFill>
          <a:schemeClr val="bg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sz="2000" b="1" kern="1200">
        <a:solidFill>
          <a:schemeClr val="bg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sz="2000" b="1" kern="1200">
        <a:solidFill>
          <a:schemeClr val="bg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154">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B9FF"/>
    <a:srgbClr val="307278"/>
    <a:srgbClr val="58DE42"/>
    <a:srgbClr val="35B620"/>
    <a:srgbClr val="D6D3DC"/>
    <a:srgbClr val="28B6A8"/>
    <a:srgbClr val="4343C1"/>
    <a:srgbClr val="419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4084" autoAdjust="0"/>
  </p:normalViewPr>
  <p:slideViewPr>
    <p:cSldViewPr>
      <p:cViewPr varScale="1">
        <p:scale>
          <a:sx n="60" d="100"/>
          <a:sy n="60" d="100"/>
        </p:scale>
        <p:origin x="1252" y="44"/>
      </p:cViewPr>
      <p:guideLst>
        <p:guide orient="horz" pos="2160"/>
        <p:guide pos="2154"/>
      </p:guideLst>
    </p:cSldViewPr>
  </p:slideViewPr>
  <p:outlineViewPr>
    <p:cViewPr>
      <p:scale>
        <a:sx n="66" d="100"/>
        <a:sy n="66"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20" d="100"/>
          <a:sy n="120" d="100"/>
        </p:scale>
        <p:origin x="139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EC524445-6BBD-F5D7-C617-CE937BD06D22}"/>
              </a:ext>
            </a:extLst>
          </p:cNvPr>
          <p:cNvSpPr>
            <a:spLocks noGrp="1" noChangeArrowheads="1"/>
          </p:cNvSpPr>
          <p:nvPr>
            <p:ph type="hdr" sz="quarter"/>
          </p:nvPr>
        </p:nvSpPr>
        <p:spPr bwMode="auto">
          <a:xfrm>
            <a:off x="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0">
                <a:solidFill>
                  <a:schemeClr val="tx1"/>
                </a:solidFill>
                <a:latin typeface="Arial" charset="0"/>
                <a:ea typeface="+mn-ea"/>
              </a:defRPr>
            </a:lvl1pPr>
          </a:lstStyle>
          <a:p>
            <a:pPr>
              <a:defRPr/>
            </a:pPr>
            <a:endParaRPr lang="en-US" altLang="ja-JP"/>
          </a:p>
        </p:txBody>
      </p:sp>
      <p:sp>
        <p:nvSpPr>
          <p:cNvPr id="424963" name="Rectangle 3">
            <a:extLst>
              <a:ext uri="{FF2B5EF4-FFF2-40B4-BE49-F238E27FC236}">
                <a16:creationId xmlns:a16="http://schemas.microsoft.com/office/drawing/2014/main" id="{905439B6-5B5D-23CF-04F1-743C3E744479}"/>
              </a:ext>
            </a:extLst>
          </p:cNvPr>
          <p:cNvSpPr>
            <a:spLocks noGrp="1" noChangeArrowheads="1"/>
          </p:cNvSpPr>
          <p:nvPr>
            <p:ph type="dt" sz="quarter" idx="1"/>
          </p:nvPr>
        </p:nvSpPr>
        <p:spPr bwMode="auto">
          <a:xfrm>
            <a:off x="3856038"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0">
                <a:solidFill>
                  <a:schemeClr val="tx1"/>
                </a:solidFill>
                <a:latin typeface="Arial" charset="0"/>
                <a:ea typeface="+mn-ea"/>
              </a:defRPr>
            </a:lvl1pPr>
          </a:lstStyle>
          <a:p>
            <a:pPr>
              <a:defRPr/>
            </a:pPr>
            <a:endParaRPr lang="en-US" altLang="ja-JP"/>
          </a:p>
        </p:txBody>
      </p:sp>
      <p:sp>
        <p:nvSpPr>
          <p:cNvPr id="424964" name="Rectangle 4">
            <a:extLst>
              <a:ext uri="{FF2B5EF4-FFF2-40B4-BE49-F238E27FC236}">
                <a16:creationId xmlns:a16="http://schemas.microsoft.com/office/drawing/2014/main" id="{D720089B-665A-3A79-117D-A3004B8E15ED}"/>
              </a:ext>
            </a:extLst>
          </p:cNvPr>
          <p:cNvSpPr>
            <a:spLocks noGrp="1" noChangeArrowheads="1"/>
          </p:cNvSpPr>
          <p:nvPr>
            <p:ph type="ftr" sz="quarter" idx="2"/>
          </p:nvPr>
        </p:nvSpPr>
        <p:spPr bwMode="auto">
          <a:xfrm>
            <a:off x="0"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0">
                <a:solidFill>
                  <a:schemeClr val="tx1"/>
                </a:solidFill>
                <a:latin typeface="Arial" charset="0"/>
                <a:ea typeface="+mn-ea"/>
              </a:defRPr>
            </a:lvl1pPr>
          </a:lstStyle>
          <a:p>
            <a:pPr>
              <a:defRPr/>
            </a:pPr>
            <a:endParaRPr lang="en-US" altLang="ja-JP"/>
          </a:p>
        </p:txBody>
      </p:sp>
      <p:sp>
        <p:nvSpPr>
          <p:cNvPr id="424965" name="Rectangle 5">
            <a:extLst>
              <a:ext uri="{FF2B5EF4-FFF2-40B4-BE49-F238E27FC236}">
                <a16:creationId xmlns:a16="http://schemas.microsoft.com/office/drawing/2014/main" id="{1C1BAFBE-77A1-5A04-5182-5DEBB2A40B05}"/>
              </a:ext>
            </a:extLst>
          </p:cNvPr>
          <p:cNvSpPr>
            <a:spLocks noGrp="1" noChangeArrowheads="1"/>
          </p:cNvSpPr>
          <p:nvPr>
            <p:ph type="sldNum" sz="quarter" idx="3"/>
          </p:nvPr>
        </p:nvSpPr>
        <p:spPr bwMode="auto">
          <a:xfrm>
            <a:off x="3856038"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3A1B797E-ED1B-4BE2-A8BB-1DD90966A5F8}" type="slidenum">
              <a:rPr lang="ja-JP" altLang="en-US"/>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8AA5ED-1408-5E29-8937-6CA44797C0F4}"/>
              </a:ext>
            </a:extLst>
          </p:cNvPr>
          <p:cNvSpPr>
            <a:spLocks noGrp="1" noChangeArrowheads="1"/>
          </p:cNvSpPr>
          <p:nvPr>
            <p:ph type="hdr" sz="quarter"/>
          </p:nvPr>
        </p:nvSpPr>
        <p:spPr bwMode="auto">
          <a:xfrm>
            <a:off x="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0">
                <a:solidFill>
                  <a:schemeClr val="tx1"/>
                </a:solidFill>
                <a:latin typeface="Arial" charset="0"/>
                <a:ea typeface="+mn-ea"/>
              </a:defRPr>
            </a:lvl1pPr>
          </a:lstStyle>
          <a:p>
            <a:pPr>
              <a:defRPr/>
            </a:pPr>
            <a:endParaRPr lang="en-US" altLang="ja-JP"/>
          </a:p>
        </p:txBody>
      </p:sp>
      <p:sp>
        <p:nvSpPr>
          <p:cNvPr id="8195" name="Rectangle 3">
            <a:extLst>
              <a:ext uri="{FF2B5EF4-FFF2-40B4-BE49-F238E27FC236}">
                <a16:creationId xmlns:a16="http://schemas.microsoft.com/office/drawing/2014/main" id="{75F251EA-4F6B-7130-5289-F09197110494}"/>
              </a:ext>
            </a:extLst>
          </p:cNvPr>
          <p:cNvSpPr>
            <a:spLocks noGrp="1" noChangeArrowheads="1"/>
          </p:cNvSpPr>
          <p:nvPr>
            <p:ph type="dt" idx="1"/>
          </p:nvPr>
        </p:nvSpPr>
        <p:spPr bwMode="auto">
          <a:xfrm>
            <a:off x="3856038"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0">
                <a:solidFill>
                  <a:schemeClr val="tx1"/>
                </a:solidFill>
                <a:latin typeface="Arial" charset="0"/>
                <a:ea typeface="+mn-ea"/>
              </a:defRPr>
            </a:lvl1pPr>
          </a:lstStyle>
          <a:p>
            <a:pPr>
              <a:defRPr/>
            </a:pPr>
            <a:endParaRPr lang="en-US" altLang="ja-JP"/>
          </a:p>
        </p:txBody>
      </p:sp>
      <p:sp>
        <p:nvSpPr>
          <p:cNvPr id="17412" name="Rectangle 4">
            <a:extLst>
              <a:ext uri="{FF2B5EF4-FFF2-40B4-BE49-F238E27FC236}">
                <a16:creationId xmlns:a16="http://schemas.microsoft.com/office/drawing/2014/main" id="{35F03E3A-8A71-1E01-75F8-6D18A5FDA4C4}"/>
              </a:ext>
            </a:extLst>
          </p:cNvPr>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9F4B35BD-575D-F3D1-6F00-EF1D97AC7D81}"/>
              </a:ext>
            </a:extLst>
          </p:cNvPr>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8198" name="Rectangle 6">
            <a:extLst>
              <a:ext uri="{FF2B5EF4-FFF2-40B4-BE49-F238E27FC236}">
                <a16:creationId xmlns:a16="http://schemas.microsoft.com/office/drawing/2014/main" id="{E25397C6-8E2D-C130-EE07-D79CDF91D6E2}"/>
              </a:ext>
            </a:extLst>
          </p:cNvPr>
          <p:cNvSpPr>
            <a:spLocks noGrp="1" noChangeArrowheads="1"/>
          </p:cNvSpPr>
          <p:nvPr>
            <p:ph type="ftr" sz="quarter" idx="4"/>
          </p:nvPr>
        </p:nvSpPr>
        <p:spPr bwMode="auto">
          <a:xfrm>
            <a:off x="0"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0">
                <a:solidFill>
                  <a:schemeClr val="tx1"/>
                </a:solidFill>
                <a:latin typeface="Arial" charset="0"/>
                <a:ea typeface="+mn-ea"/>
              </a:defRPr>
            </a:lvl1pPr>
          </a:lstStyle>
          <a:p>
            <a:pPr>
              <a:defRPr/>
            </a:pPr>
            <a:endParaRPr lang="en-US" altLang="ja-JP"/>
          </a:p>
        </p:txBody>
      </p:sp>
      <p:sp>
        <p:nvSpPr>
          <p:cNvPr id="8199" name="Rectangle 7">
            <a:extLst>
              <a:ext uri="{FF2B5EF4-FFF2-40B4-BE49-F238E27FC236}">
                <a16:creationId xmlns:a16="http://schemas.microsoft.com/office/drawing/2014/main" id="{8D4EE780-8D48-21EF-24F1-2E918FE594E4}"/>
              </a:ext>
            </a:extLst>
          </p:cNvPr>
          <p:cNvSpPr>
            <a:spLocks noGrp="1" noChangeArrowheads="1"/>
          </p:cNvSpPr>
          <p:nvPr>
            <p:ph type="sldNum" sz="quarter" idx="5"/>
          </p:nvPr>
        </p:nvSpPr>
        <p:spPr bwMode="auto">
          <a:xfrm>
            <a:off x="3856038" y="9440863"/>
            <a:ext cx="2949575"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A3F2C1BE-70F5-457B-8293-36670629D95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CA3ADFF-D822-CD6F-F354-4839BFE22FB8}"/>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5782B599-3F1E-6B5A-E104-D97D9518435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0484" name="スライド番号プレースホルダー 3">
            <a:extLst>
              <a:ext uri="{FF2B5EF4-FFF2-40B4-BE49-F238E27FC236}">
                <a16:creationId xmlns:a16="http://schemas.microsoft.com/office/drawing/2014/main" id="{A1B89712-AB2B-84C5-5B0C-DB4614CE63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fld id="{E6EE7701-67B4-4D0C-AE55-455820878115}" type="slidenum">
              <a:rPr lang="ja-JP" altLang="en-US" sz="1200" b="0" smtClean="0">
                <a:solidFill>
                  <a:schemeClr val="tx1"/>
                </a:solidFill>
              </a:rPr>
              <a:pPr/>
              <a:t>1</a:t>
            </a:fld>
            <a:endParaRPr lang="en-US" altLang="ja-JP"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B15FD2E-031F-9E94-1F49-50F168847D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7D98CFC-5B40-4425-B999-41DCD895C43B}" type="slidenum">
              <a:rPr kumimoji="0" lang="ja-JP" altLang="en-US" smtClean="0">
                <a:solidFill>
                  <a:srgbClr val="000000"/>
                </a:solidFill>
                <a:ea typeface="ＭＳ Ｐゴシック" panose="020B0600070205080204" pitchFamily="50" charset="-128"/>
              </a:rPr>
              <a:pPr>
                <a:spcBef>
                  <a:spcPct val="0"/>
                </a:spcBef>
              </a:pPr>
              <a:t>10</a:t>
            </a:fld>
            <a:endParaRPr kumimoji="0" lang="en-US" altLang="ja-JP">
              <a:solidFill>
                <a:srgbClr val="000000"/>
              </a:solidFill>
              <a:ea typeface="ＭＳ Ｐゴシック" panose="020B0600070205080204" pitchFamily="50" charset="-128"/>
            </a:endParaRPr>
          </a:p>
        </p:txBody>
      </p:sp>
      <p:sp>
        <p:nvSpPr>
          <p:cNvPr id="38915" name="Rectangle 2">
            <a:extLst>
              <a:ext uri="{FF2B5EF4-FFF2-40B4-BE49-F238E27FC236}">
                <a16:creationId xmlns:a16="http://schemas.microsoft.com/office/drawing/2014/main" id="{EF71DAF2-E12D-4691-7585-3A8154B24A91}"/>
              </a:ext>
            </a:extLst>
          </p:cNvPr>
          <p:cNvSpPr>
            <a:spLocks noGrp="1" noRot="1" noChangeAspect="1" noChangeArrowheads="1" noTextEdit="1"/>
          </p:cNvSpPr>
          <p:nvPr>
            <p:ph type="sldImg"/>
          </p:nvPr>
        </p:nvSpPr>
        <p:spPr>
          <a:xfrm>
            <a:off x="1441450" y="822325"/>
            <a:ext cx="4049713" cy="3036888"/>
          </a:xfrm>
          <a:ln/>
        </p:spPr>
      </p:sp>
      <p:sp>
        <p:nvSpPr>
          <p:cNvPr id="38916" name="Text Box 4">
            <a:extLst>
              <a:ext uri="{FF2B5EF4-FFF2-40B4-BE49-F238E27FC236}">
                <a16:creationId xmlns:a16="http://schemas.microsoft.com/office/drawing/2014/main" id="{4E2F52D1-C881-6D73-B716-5F9B3F235B77}"/>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38917" name="Rectangle 3">
            <a:extLst>
              <a:ext uri="{FF2B5EF4-FFF2-40B4-BE49-F238E27FC236}">
                <a16:creationId xmlns:a16="http://schemas.microsoft.com/office/drawing/2014/main" id="{EE8E8C13-5653-ACF7-1023-01AA04BB1E05}"/>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55A97D7-05A0-D784-E593-3AB57E2DC5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7588EF9-C3FE-407C-9203-A282293090B6}" type="slidenum">
              <a:rPr kumimoji="0" lang="ja-JP" altLang="en-US" smtClean="0">
                <a:solidFill>
                  <a:srgbClr val="000000"/>
                </a:solidFill>
                <a:ea typeface="ＭＳ Ｐゴシック" panose="020B0600070205080204" pitchFamily="50" charset="-128"/>
              </a:rPr>
              <a:pPr>
                <a:spcBef>
                  <a:spcPct val="0"/>
                </a:spcBef>
              </a:pPr>
              <a:t>11</a:t>
            </a:fld>
            <a:endParaRPr kumimoji="0" lang="en-US" altLang="ja-JP">
              <a:solidFill>
                <a:srgbClr val="000000"/>
              </a:solidFill>
              <a:ea typeface="ＭＳ Ｐゴシック" panose="020B0600070205080204" pitchFamily="50" charset="-128"/>
            </a:endParaRPr>
          </a:p>
        </p:txBody>
      </p:sp>
      <p:sp>
        <p:nvSpPr>
          <p:cNvPr id="40963" name="Rectangle 2">
            <a:extLst>
              <a:ext uri="{FF2B5EF4-FFF2-40B4-BE49-F238E27FC236}">
                <a16:creationId xmlns:a16="http://schemas.microsoft.com/office/drawing/2014/main" id="{4583E670-36B2-C88A-7117-3E1B3CCD6BA4}"/>
              </a:ext>
            </a:extLst>
          </p:cNvPr>
          <p:cNvSpPr>
            <a:spLocks noGrp="1" noRot="1" noChangeAspect="1" noChangeArrowheads="1" noTextEdit="1"/>
          </p:cNvSpPr>
          <p:nvPr>
            <p:ph type="sldImg"/>
          </p:nvPr>
        </p:nvSpPr>
        <p:spPr>
          <a:xfrm>
            <a:off x="1441450" y="822325"/>
            <a:ext cx="4049713" cy="3036888"/>
          </a:xfrm>
          <a:ln/>
        </p:spPr>
      </p:sp>
      <p:sp>
        <p:nvSpPr>
          <p:cNvPr id="40964" name="Text Box 4">
            <a:extLst>
              <a:ext uri="{FF2B5EF4-FFF2-40B4-BE49-F238E27FC236}">
                <a16:creationId xmlns:a16="http://schemas.microsoft.com/office/drawing/2014/main" id="{61375A3A-772D-2A24-6DC9-2DEC4577B40A}"/>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40965" name="Rectangle 3">
            <a:extLst>
              <a:ext uri="{FF2B5EF4-FFF2-40B4-BE49-F238E27FC236}">
                <a16:creationId xmlns:a16="http://schemas.microsoft.com/office/drawing/2014/main" id="{B81344BC-BAAB-478A-2C57-AE8285AF1E14}"/>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B19F47E-72F8-6055-8A8D-1CF2750861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528424E-8EDB-4698-B331-2095CA46FE17}" type="slidenum">
              <a:rPr kumimoji="0" lang="ja-JP" altLang="en-US" smtClean="0">
                <a:solidFill>
                  <a:srgbClr val="000000"/>
                </a:solidFill>
                <a:ea typeface="ＭＳ Ｐゴシック" panose="020B0600070205080204" pitchFamily="50" charset="-128"/>
              </a:rPr>
              <a:pPr>
                <a:spcBef>
                  <a:spcPct val="0"/>
                </a:spcBef>
              </a:pPr>
              <a:t>12</a:t>
            </a:fld>
            <a:endParaRPr kumimoji="0" lang="en-US" altLang="ja-JP">
              <a:solidFill>
                <a:srgbClr val="000000"/>
              </a:solidFill>
              <a:ea typeface="ＭＳ Ｐゴシック" panose="020B0600070205080204" pitchFamily="50" charset="-128"/>
            </a:endParaRPr>
          </a:p>
        </p:txBody>
      </p:sp>
      <p:sp>
        <p:nvSpPr>
          <p:cNvPr id="43011" name="Rectangle 2">
            <a:extLst>
              <a:ext uri="{FF2B5EF4-FFF2-40B4-BE49-F238E27FC236}">
                <a16:creationId xmlns:a16="http://schemas.microsoft.com/office/drawing/2014/main" id="{F543A8BA-3D56-93E4-5010-801E0C1D78A9}"/>
              </a:ext>
            </a:extLst>
          </p:cNvPr>
          <p:cNvSpPr>
            <a:spLocks noGrp="1" noRot="1" noChangeAspect="1" noChangeArrowheads="1" noTextEdit="1"/>
          </p:cNvSpPr>
          <p:nvPr>
            <p:ph type="sldImg"/>
          </p:nvPr>
        </p:nvSpPr>
        <p:spPr>
          <a:xfrm>
            <a:off x="1441450" y="822325"/>
            <a:ext cx="4049713" cy="3036888"/>
          </a:xfrm>
          <a:ln/>
        </p:spPr>
      </p:sp>
      <p:sp>
        <p:nvSpPr>
          <p:cNvPr id="43012" name="Text Box 4">
            <a:extLst>
              <a:ext uri="{FF2B5EF4-FFF2-40B4-BE49-F238E27FC236}">
                <a16:creationId xmlns:a16="http://schemas.microsoft.com/office/drawing/2014/main" id="{BAA18233-4F23-E2BF-39A6-AC99B135CEF5}"/>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43013" name="Rectangle 3">
            <a:extLst>
              <a:ext uri="{FF2B5EF4-FFF2-40B4-BE49-F238E27FC236}">
                <a16:creationId xmlns:a16="http://schemas.microsoft.com/office/drawing/2014/main" id="{0DF00743-2B0D-9B73-02FF-A06AF9CF75A6}"/>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214">
            <a:extLst>
              <a:ext uri="{FF2B5EF4-FFF2-40B4-BE49-F238E27FC236}">
                <a16:creationId xmlns:a16="http://schemas.microsoft.com/office/drawing/2014/main" id="{B4D1A249-3BD2-5EF5-F440-8F11AA91371E}"/>
              </a:ext>
            </a:extLst>
          </p:cNvPr>
          <p:cNvSpPr>
            <a:spLocks noGrp="1" noRot="1" noChangeAspect="1" noTextEdit="1"/>
          </p:cNvSpPr>
          <p:nvPr>
            <p:ph type="sldImg" idx="2"/>
          </p:nvPr>
        </p:nvSpPr>
        <p:spPr>
          <a:xfrm>
            <a:off x="919163" y="746125"/>
            <a:ext cx="4968875"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2531" name="Shape 215">
            <a:extLst>
              <a:ext uri="{FF2B5EF4-FFF2-40B4-BE49-F238E27FC236}">
                <a16:creationId xmlns:a16="http://schemas.microsoft.com/office/drawing/2014/main" id="{D5FF3549-046A-CFCF-C73D-0764668425F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ja-JP" altLang="ja-JP">
              <a:solidFill>
                <a:srgbClr val="000000"/>
              </a:solidFill>
              <a:latin typeface="Arial" panose="020B0604020202020204" pitchFamily="34" charset="0"/>
              <a:sym typeface="Calibri" panose="020F0502020204030204" pitchFamily="34" charset="0"/>
            </a:endParaRPr>
          </a:p>
        </p:txBody>
      </p:sp>
      <p:sp>
        <p:nvSpPr>
          <p:cNvPr id="347140" name="Shape 216">
            <a:extLst>
              <a:ext uri="{FF2B5EF4-FFF2-40B4-BE49-F238E27FC236}">
                <a16:creationId xmlns:a16="http://schemas.microsoft.com/office/drawing/2014/main" id="{F616E6E5-18CF-8A9E-8D5D-387493E6CECC}"/>
              </a:ext>
            </a:extLst>
          </p:cNvPr>
          <p:cNvSpPr>
            <a:spLocks noGrp="1"/>
          </p:cNvSpPr>
          <p:nvPr>
            <p:ph type="sldNum" sz="quarter" idx="5"/>
          </p:nvPr>
        </p:nvSpPr>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fontAlgn="auto">
              <a:spcBef>
                <a:spcPts val="0"/>
              </a:spcBef>
              <a:spcAft>
                <a:spcPts val="0"/>
              </a:spcAft>
              <a:buSzPct val="25000"/>
              <a:defRPr/>
            </a:pPr>
            <a:fld id="{CCDC1D15-0247-49EA-8A8B-80723307415B}" type="slidenum">
              <a:rPr kumimoji="0" lang="en-US" altLang="ja-JP" sz="1400" kern="0" smtClean="0">
                <a:solidFill>
                  <a:srgbClr val="000000"/>
                </a:solidFill>
                <a:latin typeface="Calibri" panose="020F0502020204030204" pitchFamily="34" charset="0"/>
                <a:cs typeface="Arial"/>
                <a:sym typeface="Calibri" panose="020F0502020204030204" pitchFamily="34" charset="0"/>
                <a:rtl val="0"/>
              </a:rPr>
              <a:pPr algn="l" fontAlgn="auto">
                <a:spcBef>
                  <a:spcPts val="0"/>
                </a:spcBef>
                <a:spcAft>
                  <a:spcPts val="0"/>
                </a:spcAft>
                <a:buSzPct val="25000"/>
                <a:defRPr/>
              </a:pPr>
              <a:t>2</a:t>
            </a:fld>
            <a:endParaRPr kumimoji="0" lang="en-US" altLang="ja-JP" sz="1400" kern="0">
              <a:solidFill>
                <a:srgbClr val="000000"/>
              </a:solidFill>
              <a:latin typeface="Calibri" panose="020F0502020204030204" pitchFamily="34" charset="0"/>
              <a:cs typeface="Arial"/>
              <a:sym typeface="Calibri" panose="020F0502020204030204" pitchFamily="34" charset="0"/>
              <a:rtl val="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8FE882AE-8B77-9F22-52BA-2F8CB6C2EB54}"/>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6E6B31E9-2E5A-383E-F3A7-86EFCB3E690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4580" name="スライド番号プレースホルダー 3">
            <a:extLst>
              <a:ext uri="{FF2B5EF4-FFF2-40B4-BE49-F238E27FC236}">
                <a16:creationId xmlns:a16="http://schemas.microsoft.com/office/drawing/2014/main" id="{E0A609F0-9566-0F7A-D2EF-C390C8B38C4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fld id="{A8A1D046-3561-4D3E-8C5B-8BC3EB2867FD}" type="slidenum">
              <a:rPr lang="ja-JP" altLang="en-US" sz="1200" b="0" smtClean="0">
                <a:solidFill>
                  <a:schemeClr val="tx1"/>
                </a:solidFill>
              </a:rPr>
              <a:pPr/>
              <a:t>3</a:t>
            </a:fld>
            <a:endParaRPr lang="en-US" altLang="ja-JP"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6AFFDF6-9473-A653-29B3-522BBEF681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F9596D8-0D09-43C8-AD01-04673333A053}" type="slidenum">
              <a:rPr kumimoji="0" lang="ja-JP" altLang="en-US" smtClean="0">
                <a:solidFill>
                  <a:srgbClr val="000000"/>
                </a:solidFill>
                <a:ea typeface="ＭＳ Ｐゴシック" panose="020B0600070205080204" pitchFamily="50" charset="-128"/>
              </a:rPr>
              <a:pPr>
                <a:spcBef>
                  <a:spcPct val="0"/>
                </a:spcBef>
              </a:pPr>
              <a:t>4</a:t>
            </a:fld>
            <a:endParaRPr kumimoji="0" lang="en-US" altLang="ja-JP">
              <a:solidFill>
                <a:srgbClr val="000000"/>
              </a:solidFill>
              <a:ea typeface="ＭＳ Ｐゴシック" panose="020B0600070205080204" pitchFamily="50" charset="-128"/>
            </a:endParaRPr>
          </a:p>
        </p:txBody>
      </p:sp>
      <p:sp>
        <p:nvSpPr>
          <p:cNvPr id="26627" name="Rectangle 2">
            <a:extLst>
              <a:ext uri="{FF2B5EF4-FFF2-40B4-BE49-F238E27FC236}">
                <a16:creationId xmlns:a16="http://schemas.microsoft.com/office/drawing/2014/main" id="{6C78983D-F8FE-33DF-D5F3-027C480C3948}"/>
              </a:ext>
            </a:extLst>
          </p:cNvPr>
          <p:cNvSpPr>
            <a:spLocks noGrp="1" noRot="1" noChangeAspect="1" noChangeArrowheads="1" noTextEdit="1"/>
          </p:cNvSpPr>
          <p:nvPr>
            <p:ph type="sldImg"/>
          </p:nvPr>
        </p:nvSpPr>
        <p:spPr>
          <a:xfrm>
            <a:off x="1441450" y="822325"/>
            <a:ext cx="4049713" cy="3036888"/>
          </a:xfrm>
          <a:ln/>
        </p:spPr>
      </p:sp>
      <p:sp>
        <p:nvSpPr>
          <p:cNvPr id="26628" name="Text Box 4">
            <a:extLst>
              <a:ext uri="{FF2B5EF4-FFF2-40B4-BE49-F238E27FC236}">
                <a16:creationId xmlns:a16="http://schemas.microsoft.com/office/drawing/2014/main" id="{006A3248-7EAA-0DBC-3670-7516B83CC4B2}"/>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26629" name="Rectangle 3">
            <a:extLst>
              <a:ext uri="{FF2B5EF4-FFF2-40B4-BE49-F238E27FC236}">
                <a16:creationId xmlns:a16="http://schemas.microsoft.com/office/drawing/2014/main" id="{39EF28B6-488B-1504-5FEC-FE30DF3A03FB}"/>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87A0E0F-7140-2270-B778-B21B802345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3FD4AA-B6FF-4834-9DEA-86392AE84C69}" type="slidenum">
              <a:rPr kumimoji="0" lang="ja-JP" altLang="en-US" smtClean="0">
                <a:solidFill>
                  <a:srgbClr val="000000"/>
                </a:solidFill>
                <a:ea typeface="ＭＳ Ｐゴシック" panose="020B0600070205080204" pitchFamily="50" charset="-128"/>
              </a:rPr>
              <a:pPr>
                <a:spcBef>
                  <a:spcPct val="0"/>
                </a:spcBef>
              </a:pPr>
              <a:t>5</a:t>
            </a:fld>
            <a:endParaRPr kumimoji="0" lang="en-US" altLang="ja-JP">
              <a:solidFill>
                <a:srgbClr val="000000"/>
              </a:solidFill>
              <a:ea typeface="ＭＳ Ｐゴシック" panose="020B0600070205080204" pitchFamily="50" charset="-128"/>
            </a:endParaRPr>
          </a:p>
        </p:txBody>
      </p:sp>
      <p:sp>
        <p:nvSpPr>
          <p:cNvPr id="28675" name="Rectangle 2">
            <a:extLst>
              <a:ext uri="{FF2B5EF4-FFF2-40B4-BE49-F238E27FC236}">
                <a16:creationId xmlns:a16="http://schemas.microsoft.com/office/drawing/2014/main" id="{BD24428D-3D48-3500-4206-FDDCC0C5B4DB}"/>
              </a:ext>
            </a:extLst>
          </p:cNvPr>
          <p:cNvSpPr>
            <a:spLocks noGrp="1" noRot="1" noChangeAspect="1" noChangeArrowheads="1" noTextEdit="1"/>
          </p:cNvSpPr>
          <p:nvPr>
            <p:ph type="sldImg"/>
          </p:nvPr>
        </p:nvSpPr>
        <p:spPr>
          <a:xfrm>
            <a:off x="1441450" y="822325"/>
            <a:ext cx="4049713" cy="3036888"/>
          </a:xfrm>
          <a:ln/>
        </p:spPr>
      </p:sp>
      <p:sp>
        <p:nvSpPr>
          <p:cNvPr id="28676" name="Text Box 4">
            <a:extLst>
              <a:ext uri="{FF2B5EF4-FFF2-40B4-BE49-F238E27FC236}">
                <a16:creationId xmlns:a16="http://schemas.microsoft.com/office/drawing/2014/main" id="{0B95A2CE-088F-E71B-C84C-90DDCB96280F}"/>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28677" name="Rectangle 3">
            <a:extLst>
              <a:ext uri="{FF2B5EF4-FFF2-40B4-BE49-F238E27FC236}">
                <a16:creationId xmlns:a16="http://schemas.microsoft.com/office/drawing/2014/main" id="{FF0B0F0E-C075-1F62-F277-EDAA93C6DAEA}"/>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C569849-3D5F-6E7D-2393-1D7C11FA5A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9F3264-6FA0-4B1C-BBB8-C417877D1A9C}" type="slidenum">
              <a:rPr kumimoji="0" lang="ja-JP" altLang="en-US" smtClean="0">
                <a:solidFill>
                  <a:srgbClr val="000000"/>
                </a:solidFill>
                <a:ea typeface="ＭＳ Ｐゴシック" panose="020B0600070205080204" pitchFamily="50" charset="-128"/>
              </a:rPr>
              <a:pPr>
                <a:spcBef>
                  <a:spcPct val="0"/>
                </a:spcBef>
              </a:pPr>
              <a:t>6</a:t>
            </a:fld>
            <a:endParaRPr kumimoji="0" lang="en-US" altLang="ja-JP">
              <a:solidFill>
                <a:srgbClr val="000000"/>
              </a:solidFill>
              <a:ea typeface="ＭＳ Ｐゴシック" panose="020B0600070205080204" pitchFamily="50" charset="-128"/>
            </a:endParaRPr>
          </a:p>
        </p:txBody>
      </p:sp>
      <p:sp>
        <p:nvSpPr>
          <p:cNvPr id="30723" name="Rectangle 2">
            <a:extLst>
              <a:ext uri="{FF2B5EF4-FFF2-40B4-BE49-F238E27FC236}">
                <a16:creationId xmlns:a16="http://schemas.microsoft.com/office/drawing/2014/main" id="{DC378326-998A-BE7F-2F44-41A00405A08D}"/>
              </a:ext>
            </a:extLst>
          </p:cNvPr>
          <p:cNvSpPr>
            <a:spLocks noGrp="1" noRot="1" noChangeAspect="1" noChangeArrowheads="1" noTextEdit="1"/>
          </p:cNvSpPr>
          <p:nvPr>
            <p:ph type="sldImg"/>
          </p:nvPr>
        </p:nvSpPr>
        <p:spPr>
          <a:xfrm>
            <a:off x="1441450" y="822325"/>
            <a:ext cx="4049713" cy="3036888"/>
          </a:xfrm>
          <a:ln/>
        </p:spPr>
      </p:sp>
      <p:sp>
        <p:nvSpPr>
          <p:cNvPr id="30724" name="Text Box 4">
            <a:extLst>
              <a:ext uri="{FF2B5EF4-FFF2-40B4-BE49-F238E27FC236}">
                <a16:creationId xmlns:a16="http://schemas.microsoft.com/office/drawing/2014/main" id="{EFCED4BD-F460-4CF1-BA21-B9D43C35C80C}"/>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30725" name="Rectangle 3">
            <a:extLst>
              <a:ext uri="{FF2B5EF4-FFF2-40B4-BE49-F238E27FC236}">
                <a16:creationId xmlns:a16="http://schemas.microsoft.com/office/drawing/2014/main" id="{E86FBE5A-6C23-4B82-4897-E3F6D998A422}"/>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96BC5F4-9A9D-746A-FBA5-FF48286080B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1398CBB-A52C-4B57-A8A1-F073C2F94830}" type="slidenum">
              <a:rPr kumimoji="0" lang="ja-JP" altLang="en-US" smtClean="0">
                <a:solidFill>
                  <a:srgbClr val="000000"/>
                </a:solidFill>
                <a:ea typeface="ＭＳ Ｐゴシック" panose="020B0600070205080204" pitchFamily="50" charset="-128"/>
              </a:rPr>
              <a:pPr>
                <a:spcBef>
                  <a:spcPct val="0"/>
                </a:spcBef>
              </a:pPr>
              <a:t>7</a:t>
            </a:fld>
            <a:endParaRPr kumimoji="0" lang="en-US" altLang="ja-JP">
              <a:solidFill>
                <a:srgbClr val="000000"/>
              </a:solidFill>
              <a:ea typeface="ＭＳ Ｐゴシック" panose="020B0600070205080204" pitchFamily="50" charset="-128"/>
            </a:endParaRPr>
          </a:p>
        </p:txBody>
      </p:sp>
      <p:sp>
        <p:nvSpPr>
          <p:cNvPr id="32771" name="Rectangle 2">
            <a:extLst>
              <a:ext uri="{FF2B5EF4-FFF2-40B4-BE49-F238E27FC236}">
                <a16:creationId xmlns:a16="http://schemas.microsoft.com/office/drawing/2014/main" id="{43CBD8C4-1480-DC64-FF4F-15C7F55835FA}"/>
              </a:ext>
            </a:extLst>
          </p:cNvPr>
          <p:cNvSpPr>
            <a:spLocks noGrp="1" noRot="1" noChangeAspect="1" noChangeArrowheads="1" noTextEdit="1"/>
          </p:cNvSpPr>
          <p:nvPr>
            <p:ph type="sldImg"/>
          </p:nvPr>
        </p:nvSpPr>
        <p:spPr>
          <a:xfrm>
            <a:off x="1441450" y="822325"/>
            <a:ext cx="4049713" cy="3036888"/>
          </a:xfrm>
          <a:ln/>
        </p:spPr>
      </p:sp>
      <p:sp>
        <p:nvSpPr>
          <p:cNvPr id="32772" name="Text Box 4">
            <a:extLst>
              <a:ext uri="{FF2B5EF4-FFF2-40B4-BE49-F238E27FC236}">
                <a16:creationId xmlns:a16="http://schemas.microsoft.com/office/drawing/2014/main" id="{EBFBC405-0030-6E41-1AFF-C8009D6485D5}"/>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32773" name="Rectangle 3">
            <a:extLst>
              <a:ext uri="{FF2B5EF4-FFF2-40B4-BE49-F238E27FC236}">
                <a16:creationId xmlns:a16="http://schemas.microsoft.com/office/drawing/2014/main" id="{2C3E271D-0CE8-9572-1CC8-A2E614D9CFDE}"/>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136B046-BBEF-AC19-2E72-C4B6C72AF2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4CBF453-CFDF-46BC-91BF-0774E8002986}" type="slidenum">
              <a:rPr kumimoji="0" lang="ja-JP" altLang="en-US" smtClean="0">
                <a:solidFill>
                  <a:srgbClr val="000000"/>
                </a:solidFill>
                <a:ea typeface="ＭＳ Ｐゴシック" panose="020B0600070205080204" pitchFamily="50" charset="-128"/>
              </a:rPr>
              <a:pPr>
                <a:spcBef>
                  <a:spcPct val="0"/>
                </a:spcBef>
              </a:pPr>
              <a:t>8</a:t>
            </a:fld>
            <a:endParaRPr kumimoji="0" lang="en-US" altLang="ja-JP">
              <a:solidFill>
                <a:srgbClr val="000000"/>
              </a:solidFill>
              <a:ea typeface="ＭＳ Ｐゴシック" panose="020B0600070205080204" pitchFamily="50" charset="-128"/>
            </a:endParaRPr>
          </a:p>
        </p:txBody>
      </p:sp>
      <p:sp>
        <p:nvSpPr>
          <p:cNvPr id="34819" name="Rectangle 2">
            <a:extLst>
              <a:ext uri="{FF2B5EF4-FFF2-40B4-BE49-F238E27FC236}">
                <a16:creationId xmlns:a16="http://schemas.microsoft.com/office/drawing/2014/main" id="{B41A262B-9DFF-610D-CED5-CBE71CA10780}"/>
              </a:ext>
            </a:extLst>
          </p:cNvPr>
          <p:cNvSpPr>
            <a:spLocks noGrp="1" noRot="1" noChangeAspect="1" noChangeArrowheads="1" noTextEdit="1"/>
          </p:cNvSpPr>
          <p:nvPr>
            <p:ph type="sldImg"/>
          </p:nvPr>
        </p:nvSpPr>
        <p:spPr>
          <a:xfrm>
            <a:off x="1441450" y="822325"/>
            <a:ext cx="4049713" cy="3036888"/>
          </a:xfrm>
          <a:ln/>
        </p:spPr>
      </p:sp>
      <p:sp>
        <p:nvSpPr>
          <p:cNvPr id="34820" name="Text Box 4">
            <a:extLst>
              <a:ext uri="{FF2B5EF4-FFF2-40B4-BE49-F238E27FC236}">
                <a16:creationId xmlns:a16="http://schemas.microsoft.com/office/drawing/2014/main" id="{6CCE118D-12F3-FE83-B42F-5EEF2B59827C}"/>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34821" name="Rectangle 3">
            <a:extLst>
              <a:ext uri="{FF2B5EF4-FFF2-40B4-BE49-F238E27FC236}">
                <a16:creationId xmlns:a16="http://schemas.microsoft.com/office/drawing/2014/main" id="{88472BB2-A12D-3765-AEF4-03E50745BF57}"/>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E04B11A-3025-DA13-2CE4-57B7328373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17AF5A5-237C-4C90-BF6A-6F87FB4CA6B0}" type="slidenum">
              <a:rPr kumimoji="0" lang="ja-JP" altLang="en-US" smtClean="0">
                <a:solidFill>
                  <a:srgbClr val="000000"/>
                </a:solidFill>
                <a:ea typeface="ＭＳ Ｐゴシック" panose="020B0600070205080204" pitchFamily="50" charset="-128"/>
              </a:rPr>
              <a:pPr>
                <a:spcBef>
                  <a:spcPct val="0"/>
                </a:spcBef>
              </a:pPr>
              <a:t>9</a:t>
            </a:fld>
            <a:endParaRPr kumimoji="0" lang="en-US" altLang="ja-JP">
              <a:solidFill>
                <a:srgbClr val="000000"/>
              </a:solidFill>
              <a:ea typeface="ＭＳ Ｐゴシック" panose="020B0600070205080204" pitchFamily="50" charset="-128"/>
            </a:endParaRPr>
          </a:p>
        </p:txBody>
      </p:sp>
      <p:sp>
        <p:nvSpPr>
          <p:cNvPr id="36867" name="Rectangle 2">
            <a:extLst>
              <a:ext uri="{FF2B5EF4-FFF2-40B4-BE49-F238E27FC236}">
                <a16:creationId xmlns:a16="http://schemas.microsoft.com/office/drawing/2014/main" id="{E432E7F1-B4AD-084F-6C49-1F305DABB9E6}"/>
              </a:ext>
            </a:extLst>
          </p:cNvPr>
          <p:cNvSpPr>
            <a:spLocks noGrp="1" noRot="1" noChangeAspect="1" noChangeArrowheads="1" noTextEdit="1"/>
          </p:cNvSpPr>
          <p:nvPr>
            <p:ph type="sldImg"/>
          </p:nvPr>
        </p:nvSpPr>
        <p:spPr>
          <a:xfrm>
            <a:off x="1441450" y="822325"/>
            <a:ext cx="4049713" cy="3036888"/>
          </a:xfrm>
          <a:ln/>
        </p:spPr>
      </p:sp>
      <p:sp>
        <p:nvSpPr>
          <p:cNvPr id="36868" name="Text Box 4">
            <a:extLst>
              <a:ext uri="{FF2B5EF4-FFF2-40B4-BE49-F238E27FC236}">
                <a16:creationId xmlns:a16="http://schemas.microsoft.com/office/drawing/2014/main" id="{E609E865-31C4-C292-F4A7-CF9FBD47B60C}"/>
              </a:ext>
            </a:extLst>
          </p:cNvPr>
          <p:cNvSpPr txBox="1">
            <a:spLocks noChangeArrowheads="1"/>
          </p:cNvSpPr>
          <p:nvPr/>
        </p:nvSpPr>
        <p:spPr bwMode="auto">
          <a:xfrm>
            <a:off x="5475288" y="1838325"/>
            <a:ext cx="10017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50000"/>
              </a:spcBef>
            </a:pPr>
            <a:r>
              <a:rPr kumimoji="0" lang="en-US" altLang="ja-JP" b="0">
                <a:solidFill>
                  <a:srgbClr val="000000"/>
                </a:solidFill>
                <a:ea typeface="ＭＳ Ｐゴシック" panose="020B0600070205080204" pitchFamily="50" charset="-128"/>
              </a:rPr>
              <a:t>One click phases in the entire slide１</a:t>
            </a:r>
            <a:r>
              <a:rPr kumimoji="0" lang="ja-JP" altLang="en-US" b="0">
                <a:solidFill>
                  <a:srgbClr val="000000"/>
                </a:solidFill>
                <a:ea typeface="ＭＳ Ｐゴシック" panose="020B0600070205080204" pitchFamily="50" charset="-128"/>
              </a:rPr>
              <a:t>回クリックすれば、スライド全体がフェードインします。</a:t>
            </a:r>
            <a:endParaRPr kumimoji="0" lang="en-US" altLang="ja-JP" b="0">
              <a:solidFill>
                <a:srgbClr val="000000"/>
              </a:solidFill>
              <a:ea typeface="ＭＳ Ｐゴシック" panose="020B0600070205080204" pitchFamily="50" charset="-128"/>
            </a:endParaRPr>
          </a:p>
        </p:txBody>
      </p:sp>
      <p:sp>
        <p:nvSpPr>
          <p:cNvPr id="36869" name="Rectangle 3">
            <a:extLst>
              <a:ext uri="{FF2B5EF4-FFF2-40B4-BE49-F238E27FC236}">
                <a16:creationId xmlns:a16="http://schemas.microsoft.com/office/drawing/2014/main" id="{982396B4-EA64-1D08-FACE-9B4ADFD96DE8}"/>
              </a:ext>
            </a:extLst>
          </p:cNvPr>
          <p:cNvSpPr>
            <a:spLocks noGrp="1" noChangeArrowheads="1"/>
          </p:cNvSpPr>
          <p:nvPr>
            <p:ph type="body" idx="1"/>
          </p:nvPr>
        </p:nvSpPr>
        <p:spPr>
          <a:xfrm>
            <a:off x="687388" y="3835400"/>
            <a:ext cx="5445125" cy="610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IE"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DE6878A6-7DE6-D863-DB03-D48C79464B0B}"/>
              </a:ext>
            </a:extLst>
          </p:cNvPr>
          <p:cNvSpPr>
            <a:spLocks noGrp="1" noChangeArrowheads="1"/>
          </p:cNvSpPr>
          <p:nvPr>
            <p:ph type="dt" sz="half" idx="10"/>
          </p:nvPr>
        </p:nvSpPr>
        <p:spPr>
          <a:ln/>
        </p:spPr>
        <p:txBody>
          <a:bodyPr/>
          <a:lstStyle>
            <a:lvl1pPr>
              <a:defRPr/>
            </a:lvl1pPr>
          </a:lstStyle>
          <a:p>
            <a:pPr>
              <a:defRPr/>
            </a:pPr>
            <a:fld id="{40EE02A0-6817-4106-BC73-FAD04A3CBFA0}" type="datetime1">
              <a:rPr lang="en-US" altLang="ja-JP" smtClean="0"/>
              <a:t>10/4/2023</a:t>
            </a:fld>
            <a:endParaRPr lang="en-US" altLang="ja-JP"/>
          </a:p>
        </p:txBody>
      </p:sp>
      <p:sp>
        <p:nvSpPr>
          <p:cNvPr id="5" name="Rectangle 5">
            <a:extLst>
              <a:ext uri="{FF2B5EF4-FFF2-40B4-BE49-F238E27FC236}">
                <a16:creationId xmlns:a16="http://schemas.microsoft.com/office/drawing/2014/main" id="{74146A71-2AC0-7F62-DB45-15DC2937D44D}"/>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702EEC2D-60CD-E8B9-788C-2F9CB18D0A4B}"/>
              </a:ext>
            </a:extLst>
          </p:cNvPr>
          <p:cNvSpPr>
            <a:spLocks noGrp="1" noChangeArrowheads="1"/>
          </p:cNvSpPr>
          <p:nvPr>
            <p:ph type="sldNum" sz="quarter" idx="12"/>
          </p:nvPr>
        </p:nvSpPr>
        <p:spPr>
          <a:ln/>
        </p:spPr>
        <p:txBody>
          <a:bodyPr/>
          <a:lstStyle>
            <a:lvl1pPr>
              <a:defRPr/>
            </a:lvl1pPr>
          </a:lstStyle>
          <a:p>
            <a:pPr>
              <a:defRPr/>
            </a:pPr>
            <a:fld id="{FED434E7-824E-4E03-B21F-31C5AB34BE4D}" type="slidenum">
              <a:rPr lang="ja-JP" altLang="en-US"/>
              <a:pPr>
                <a:defRPr/>
              </a:pPr>
              <a:t>‹#›</a:t>
            </a:fld>
            <a:endParaRPr lang="en-US" altLang="ja-JP"/>
          </a:p>
        </p:txBody>
      </p:sp>
    </p:spTree>
    <p:extLst>
      <p:ext uri="{BB962C8B-B14F-4D97-AF65-F5344CB8AC3E}">
        <p14:creationId xmlns:p14="http://schemas.microsoft.com/office/powerpoint/2010/main" val="348942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85771B5-5785-437E-50BE-9F3D77AA06C0}"/>
              </a:ext>
            </a:extLst>
          </p:cNvPr>
          <p:cNvSpPr>
            <a:spLocks noGrp="1" noChangeArrowheads="1"/>
          </p:cNvSpPr>
          <p:nvPr>
            <p:ph type="dt" sz="half" idx="10"/>
          </p:nvPr>
        </p:nvSpPr>
        <p:spPr>
          <a:ln/>
        </p:spPr>
        <p:txBody>
          <a:bodyPr/>
          <a:lstStyle>
            <a:lvl1pPr>
              <a:defRPr/>
            </a:lvl1pPr>
          </a:lstStyle>
          <a:p>
            <a:pPr>
              <a:defRPr/>
            </a:pPr>
            <a:fld id="{42E5BE25-F2B7-4F95-B843-9960218CEDC3}" type="datetime1">
              <a:rPr lang="en-US" altLang="ja-JP" smtClean="0"/>
              <a:t>10/4/2023</a:t>
            </a:fld>
            <a:endParaRPr lang="en-US" altLang="ja-JP"/>
          </a:p>
        </p:txBody>
      </p:sp>
      <p:sp>
        <p:nvSpPr>
          <p:cNvPr id="5" name="Rectangle 5">
            <a:extLst>
              <a:ext uri="{FF2B5EF4-FFF2-40B4-BE49-F238E27FC236}">
                <a16:creationId xmlns:a16="http://schemas.microsoft.com/office/drawing/2014/main" id="{45525A18-E94E-9BDC-050B-F7AB94A34B9F}"/>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D7BD8BAD-E6BB-D6D5-1FFC-54E618AD87F7}"/>
              </a:ext>
            </a:extLst>
          </p:cNvPr>
          <p:cNvSpPr>
            <a:spLocks noGrp="1" noChangeArrowheads="1"/>
          </p:cNvSpPr>
          <p:nvPr>
            <p:ph type="sldNum" sz="quarter" idx="12"/>
          </p:nvPr>
        </p:nvSpPr>
        <p:spPr>
          <a:ln/>
        </p:spPr>
        <p:txBody>
          <a:bodyPr/>
          <a:lstStyle>
            <a:lvl1pPr>
              <a:defRPr/>
            </a:lvl1pPr>
          </a:lstStyle>
          <a:p>
            <a:pPr>
              <a:defRPr/>
            </a:pPr>
            <a:fld id="{0611F586-00C6-437E-B1DF-E8A62DB51F13}" type="slidenum">
              <a:rPr lang="ja-JP" altLang="en-US"/>
              <a:pPr>
                <a:defRPr/>
              </a:pPr>
              <a:t>‹#›</a:t>
            </a:fld>
            <a:endParaRPr lang="en-US" altLang="ja-JP"/>
          </a:p>
        </p:txBody>
      </p:sp>
    </p:spTree>
    <p:extLst>
      <p:ext uri="{BB962C8B-B14F-4D97-AF65-F5344CB8AC3E}">
        <p14:creationId xmlns:p14="http://schemas.microsoft.com/office/powerpoint/2010/main" val="220193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7955BBF-CF65-CF7D-97F9-950C8D58F220}"/>
              </a:ext>
            </a:extLst>
          </p:cNvPr>
          <p:cNvSpPr>
            <a:spLocks noGrp="1" noChangeArrowheads="1"/>
          </p:cNvSpPr>
          <p:nvPr>
            <p:ph type="dt" sz="half" idx="10"/>
          </p:nvPr>
        </p:nvSpPr>
        <p:spPr>
          <a:ln/>
        </p:spPr>
        <p:txBody>
          <a:bodyPr/>
          <a:lstStyle>
            <a:lvl1pPr>
              <a:defRPr/>
            </a:lvl1pPr>
          </a:lstStyle>
          <a:p>
            <a:pPr>
              <a:defRPr/>
            </a:pPr>
            <a:fld id="{9123406A-8142-4874-BF31-AE83BA2DDF4F}" type="datetime1">
              <a:rPr lang="en-US" altLang="ja-JP" smtClean="0"/>
              <a:t>10/4/2023</a:t>
            </a:fld>
            <a:endParaRPr lang="en-US" altLang="ja-JP"/>
          </a:p>
        </p:txBody>
      </p:sp>
      <p:sp>
        <p:nvSpPr>
          <p:cNvPr id="5" name="Rectangle 5">
            <a:extLst>
              <a:ext uri="{FF2B5EF4-FFF2-40B4-BE49-F238E27FC236}">
                <a16:creationId xmlns:a16="http://schemas.microsoft.com/office/drawing/2014/main" id="{0A2006C9-89BA-1B14-67C9-790085C0F5D7}"/>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C75AC7E8-266F-E621-1815-8F57FE134469}"/>
              </a:ext>
            </a:extLst>
          </p:cNvPr>
          <p:cNvSpPr>
            <a:spLocks noGrp="1" noChangeArrowheads="1"/>
          </p:cNvSpPr>
          <p:nvPr>
            <p:ph type="sldNum" sz="quarter" idx="12"/>
          </p:nvPr>
        </p:nvSpPr>
        <p:spPr>
          <a:ln/>
        </p:spPr>
        <p:txBody>
          <a:bodyPr/>
          <a:lstStyle>
            <a:lvl1pPr>
              <a:defRPr/>
            </a:lvl1pPr>
          </a:lstStyle>
          <a:p>
            <a:pPr>
              <a:defRPr/>
            </a:pPr>
            <a:fld id="{D53C0A18-24DC-4C16-9C18-52888CB5F685}" type="slidenum">
              <a:rPr lang="ja-JP" altLang="en-US"/>
              <a:pPr>
                <a:defRPr/>
              </a:pPr>
              <a:t>‹#›</a:t>
            </a:fld>
            <a:endParaRPr lang="en-US" altLang="ja-JP"/>
          </a:p>
        </p:txBody>
      </p:sp>
    </p:spTree>
    <p:extLst>
      <p:ext uri="{BB962C8B-B14F-4D97-AF65-F5344CB8AC3E}">
        <p14:creationId xmlns:p14="http://schemas.microsoft.com/office/powerpoint/2010/main" val="23763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897B5CCA-8554-DF06-FFDC-1954646C08AE}"/>
              </a:ext>
            </a:extLst>
          </p:cNvPr>
          <p:cNvSpPr>
            <a:spLocks noGrp="1" noChangeArrowheads="1"/>
          </p:cNvSpPr>
          <p:nvPr>
            <p:ph type="dt" sz="half" idx="10"/>
          </p:nvPr>
        </p:nvSpPr>
        <p:spPr>
          <a:ln/>
        </p:spPr>
        <p:txBody>
          <a:bodyPr/>
          <a:lstStyle>
            <a:lvl1pPr>
              <a:defRPr/>
            </a:lvl1pPr>
          </a:lstStyle>
          <a:p>
            <a:pPr>
              <a:defRPr/>
            </a:pPr>
            <a:fld id="{879D394F-20FE-4380-8259-D1AEE35C2309}" type="datetime1">
              <a:rPr lang="en-US" altLang="ja-JP" smtClean="0"/>
              <a:t>10/4/2023</a:t>
            </a:fld>
            <a:endParaRPr lang="en-US" altLang="ja-JP"/>
          </a:p>
        </p:txBody>
      </p:sp>
      <p:sp>
        <p:nvSpPr>
          <p:cNvPr id="7" name="Rectangle 5">
            <a:extLst>
              <a:ext uri="{FF2B5EF4-FFF2-40B4-BE49-F238E27FC236}">
                <a16:creationId xmlns:a16="http://schemas.microsoft.com/office/drawing/2014/main" id="{201215E8-7BB7-3A3C-A495-9FB068648E95}"/>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8" name="Rectangle 6">
            <a:extLst>
              <a:ext uri="{FF2B5EF4-FFF2-40B4-BE49-F238E27FC236}">
                <a16:creationId xmlns:a16="http://schemas.microsoft.com/office/drawing/2014/main" id="{2F1C2521-3036-4C76-1F5A-4B22C7940065}"/>
              </a:ext>
            </a:extLst>
          </p:cNvPr>
          <p:cNvSpPr>
            <a:spLocks noGrp="1" noChangeArrowheads="1"/>
          </p:cNvSpPr>
          <p:nvPr>
            <p:ph type="sldNum" sz="quarter" idx="12"/>
          </p:nvPr>
        </p:nvSpPr>
        <p:spPr>
          <a:ln/>
        </p:spPr>
        <p:txBody>
          <a:bodyPr/>
          <a:lstStyle>
            <a:lvl1pPr>
              <a:defRPr/>
            </a:lvl1pPr>
          </a:lstStyle>
          <a:p>
            <a:pPr>
              <a:defRPr/>
            </a:pPr>
            <a:fld id="{81A9B1A0-089A-4392-A5BE-841497FBABFB}" type="slidenum">
              <a:rPr lang="ja-JP" altLang="en-US"/>
              <a:pPr>
                <a:defRPr/>
              </a:pPr>
              <a:t>‹#›</a:t>
            </a:fld>
            <a:endParaRPr lang="en-US" altLang="ja-JP"/>
          </a:p>
        </p:txBody>
      </p:sp>
    </p:spTree>
    <p:extLst>
      <p:ext uri="{BB962C8B-B14F-4D97-AF65-F5344CB8AC3E}">
        <p14:creationId xmlns:p14="http://schemas.microsoft.com/office/powerpoint/2010/main" val="300715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2052">
            <a:extLst>
              <a:ext uri="{FF2B5EF4-FFF2-40B4-BE49-F238E27FC236}">
                <a16:creationId xmlns:a16="http://schemas.microsoft.com/office/drawing/2014/main" id="{F86599F2-8F3F-1F35-14A5-2762C9011FC9}"/>
              </a:ext>
            </a:extLst>
          </p:cNvPr>
          <p:cNvSpPr>
            <a:spLocks noGrp="1" noChangeArrowheads="1"/>
          </p:cNvSpPr>
          <p:nvPr>
            <p:ph type="dt" sz="half" idx="10"/>
          </p:nvPr>
        </p:nvSpPr>
        <p:spPr>
          <a:ln/>
        </p:spPr>
        <p:txBody>
          <a:bodyPr/>
          <a:lstStyle>
            <a:lvl1pPr>
              <a:defRPr/>
            </a:lvl1pPr>
          </a:lstStyle>
          <a:p>
            <a:pPr>
              <a:defRPr/>
            </a:pPr>
            <a:fld id="{725683A8-7D4D-47F8-A440-4DB4004602B2}" type="datetime1">
              <a:rPr lang="en-US" altLang="ja-JP" smtClean="0"/>
              <a:t>10/4/2023</a:t>
            </a:fld>
            <a:endParaRPr lang="en-US" altLang="ja-JP"/>
          </a:p>
        </p:txBody>
      </p:sp>
      <p:sp>
        <p:nvSpPr>
          <p:cNvPr id="5" name="Rectangle 2053">
            <a:extLst>
              <a:ext uri="{FF2B5EF4-FFF2-40B4-BE49-F238E27FC236}">
                <a16:creationId xmlns:a16="http://schemas.microsoft.com/office/drawing/2014/main" id="{7811E282-37E5-3FC4-0354-3C3EA6EFB20D}"/>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2054">
            <a:extLst>
              <a:ext uri="{FF2B5EF4-FFF2-40B4-BE49-F238E27FC236}">
                <a16:creationId xmlns:a16="http://schemas.microsoft.com/office/drawing/2014/main" id="{2894A1D0-8175-791C-C65F-BE0C55A51811}"/>
              </a:ext>
            </a:extLst>
          </p:cNvPr>
          <p:cNvSpPr>
            <a:spLocks noGrp="1" noChangeArrowheads="1"/>
          </p:cNvSpPr>
          <p:nvPr>
            <p:ph type="sldNum" sz="quarter" idx="12"/>
          </p:nvPr>
        </p:nvSpPr>
        <p:spPr>
          <a:ln/>
        </p:spPr>
        <p:txBody>
          <a:bodyPr/>
          <a:lstStyle>
            <a:lvl1pPr>
              <a:defRPr/>
            </a:lvl1pPr>
          </a:lstStyle>
          <a:p>
            <a:pPr>
              <a:defRPr/>
            </a:pPr>
            <a:fld id="{5A8B76FE-0600-489F-9E14-AF4BE13FC104}" type="slidenum">
              <a:rPr lang="ja-JP" altLang="en-US"/>
              <a:pPr>
                <a:defRPr/>
              </a:pPr>
              <a:t>‹#›</a:t>
            </a:fld>
            <a:endParaRPr lang="en-US" altLang="ja-JP"/>
          </a:p>
        </p:txBody>
      </p:sp>
    </p:spTree>
    <p:extLst>
      <p:ext uri="{BB962C8B-B14F-4D97-AF65-F5344CB8AC3E}">
        <p14:creationId xmlns:p14="http://schemas.microsoft.com/office/powerpoint/2010/main" val="310166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2">
            <a:extLst>
              <a:ext uri="{FF2B5EF4-FFF2-40B4-BE49-F238E27FC236}">
                <a16:creationId xmlns:a16="http://schemas.microsoft.com/office/drawing/2014/main" id="{DF6F3C66-EBB7-36DA-A96C-C067DF525840}"/>
              </a:ext>
            </a:extLst>
          </p:cNvPr>
          <p:cNvSpPr>
            <a:spLocks noGrp="1" noChangeArrowheads="1"/>
          </p:cNvSpPr>
          <p:nvPr>
            <p:ph type="dt" sz="half" idx="10"/>
          </p:nvPr>
        </p:nvSpPr>
        <p:spPr>
          <a:ln/>
        </p:spPr>
        <p:txBody>
          <a:bodyPr/>
          <a:lstStyle>
            <a:lvl1pPr>
              <a:defRPr/>
            </a:lvl1pPr>
          </a:lstStyle>
          <a:p>
            <a:pPr>
              <a:defRPr/>
            </a:pPr>
            <a:fld id="{C8EAABFD-5A0D-4765-B9C7-293936164CEE}" type="datetime1">
              <a:rPr lang="en-US" altLang="ja-JP" smtClean="0"/>
              <a:t>10/4/2023</a:t>
            </a:fld>
            <a:endParaRPr lang="en-US" altLang="ja-JP"/>
          </a:p>
        </p:txBody>
      </p:sp>
      <p:sp>
        <p:nvSpPr>
          <p:cNvPr id="5" name="Rectangle 2053">
            <a:extLst>
              <a:ext uri="{FF2B5EF4-FFF2-40B4-BE49-F238E27FC236}">
                <a16:creationId xmlns:a16="http://schemas.microsoft.com/office/drawing/2014/main" id="{6D67A4F4-882C-9B2B-0071-ECF7A0A7AF54}"/>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2054">
            <a:extLst>
              <a:ext uri="{FF2B5EF4-FFF2-40B4-BE49-F238E27FC236}">
                <a16:creationId xmlns:a16="http://schemas.microsoft.com/office/drawing/2014/main" id="{324C0F58-47F6-1EDE-5E38-7E29E0ABAC0B}"/>
              </a:ext>
            </a:extLst>
          </p:cNvPr>
          <p:cNvSpPr>
            <a:spLocks noGrp="1" noChangeArrowheads="1"/>
          </p:cNvSpPr>
          <p:nvPr>
            <p:ph type="sldNum" sz="quarter" idx="12"/>
          </p:nvPr>
        </p:nvSpPr>
        <p:spPr>
          <a:ln/>
        </p:spPr>
        <p:txBody>
          <a:bodyPr/>
          <a:lstStyle>
            <a:lvl1pPr>
              <a:defRPr/>
            </a:lvl1pPr>
          </a:lstStyle>
          <a:p>
            <a:pPr>
              <a:defRPr/>
            </a:pPr>
            <a:fld id="{3D2A5C8D-99B7-4F81-9DA0-4BCFA92A6471}" type="slidenum">
              <a:rPr lang="ja-JP" altLang="en-US"/>
              <a:pPr>
                <a:defRPr/>
              </a:pPr>
              <a:t>‹#›</a:t>
            </a:fld>
            <a:endParaRPr lang="en-US" altLang="ja-JP"/>
          </a:p>
        </p:txBody>
      </p:sp>
    </p:spTree>
    <p:extLst>
      <p:ext uri="{BB962C8B-B14F-4D97-AF65-F5344CB8AC3E}">
        <p14:creationId xmlns:p14="http://schemas.microsoft.com/office/powerpoint/2010/main" val="58894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052">
            <a:extLst>
              <a:ext uri="{FF2B5EF4-FFF2-40B4-BE49-F238E27FC236}">
                <a16:creationId xmlns:a16="http://schemas.microsoft.com/office/drawing/2014/main" id="{B43974F1-8389-1365-CA6B-A5D355349FDC}"/>
              </a:ext>
            </a:extLst>
          </p:cNvPr>
          <p:cNvSpPr>
            <a:spLocks noGrp="1" noChangeArrowheads="1"/>
          </p:cNvSpPr>
          <p:nvPr>
            <p:ph type="dt" sz="half" idx="10"/>
          </p:nvPr>
        </p:nvSpPr>
        <p:spPr>
          <a:ln/>
        </p:spPr>
        <p:txBody>
          <a:bodyPr/>
          <a:lstStyle>
            <a:lvl1pPr>
              <a:defRPr/>
            </a:lvl1pPr>
          </a:lstStyle>
          <a:p>
            <a:pPr>
              <a:defRPr/>
            </a:pPr>
            <a:fld id="{DAD6117E-7401-4915-8CB4-D34E6FF2DECE}" type="datetime1">
              <a:rPr lang="en-US" altLang="ja-JP" smtClean="0"/>
              <a:t>10/4/2023</a:t>
            </a:fld>
            <a:endParaRPr lang="en-US" altLang="ja-JP"/>
          </a:p>
        </p:txBody>
      </p:sp>
      <p:sp>
        <p:nvSpPr>
          <p:cNvPr id="5" name="Rectangle 2053">
            <a:extLst>
              <a:ext uri="{FF2B5EF4-FFF2-40B4-BE49-F238E27FC236}">
                <a16:creationId xmlns:a16="http://schemas.microsoft.com/office/drawing/2014/main" id="{563F3277-AA46-3A26-79F8-D6C357E8E536}"/>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2054">
            <a:extLst>
              <a:ext uri="{FF2B5EF4-FFF2-40B4-BE49-F238E27FC236}">
                <a16:creationId xmlns:a16="http://schemas.microsoft.com/office/drawing/2014/main" id="{01BF1033-2559-419E-6F57-59CD2B46B3C8}"/>
              </a:ext>
            </a:extLst>
          </p:cNvPr>
          <p:cNvSpPr>
            <a:spLocks noGrp="1" noChangeArrowheads="1"/>
          </p:cNvSpPr>
          <p:nvPr>
            <p:ph type="sldNum" sz="quarter" idx="12"/>
          </p:nvPr>
        </p:nvSpPr>
        <p:spPr>
          <a:ln/>
        </p:spPr>
        <p:txBody>
          <a:bodyPr/>
          <a:lstStyle>
            <a:lvl1pPr>
              <a:defRPr/>
            </a:lvl1pPr>
          </a:lstStyle>
          <a:p>
            <a:pPr>
              <a:defRPr/>
            </a:pPr>
            <a:fld id="{DFB8D195-2241-4E22-BA34-F2093581A20C}" type="slidenum">
              <a:rPr lang="ja-JP" altLang="en-US"/>
              <a:pPr>
                <a:defRPr/>
              </a:pPr>
              <a:t>‹#›</a:t>
            </a:fld>
            <a:endParaRPr lang="en-US" altLang="ja-JP"/>
          </a:p>
        </p:txBody>
      </p:sp>
    </p:spTree>
    <p:extLst>
      <p:ext uri="{BB962C8B-B14F-4D97-AF65-F5344CB8AC3E}">
        <p14:creationId xmlns:p14="http://schemas.microsoft.com/office/powerpoint/2010/main" val="151512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052">
            <a:extLst>
              <a:ext uri="{FF2B5EF4-FFF2-40B4-BE49-F238E27FC236}">
                <a16:creationId xmlns:a16="http://schemas.microsoft.com/office/drawing/2014/main" id="{FC00D0BD-7D75-6E95-3DDE-567AA27EE700}"/>
              </a:ext>
            </a:extLst>
          </p:cNvPr>
          <p:cNvSpPr>
            <a:spLocks noGrp="1" noChangeArrowheads="1"/>
          </p:cNvSpPr>
          <p:nvPr>
            <p:ph type="dt" sz="half" idx="10"/>
          </p:nvPr>
        </p:nvSpPr>
        <p:spPr>
          <a:ln/>
        </p:spPr>
        <p:txBody>
          <a:bodyPr/>
          <a:lstStyle>
            <a:lvl1pPr>
              <a:defRPr/>
            </a:lvl1pPr>
          </a:lstStyle>
          <a:p>
            <a:pPr>
              <a:defRPr/>
            </a:pPr>
            <a:fld id="{B034BC3A-2988-43C9-B59F-7BE64F40ACEC}" type="datetime1">
              <a:rPr lang="en-US" altLang="ja-JP" smtClean="0"/>
              <a:t>10/4/2023</a:t>
            </a:fld>
            <a:endParaRPr lang="en-US" altLang="ja-JP"/>
          </a:p>
        </p:txBody>
      </p:sp>
      <p:sp>
        <p:nvSpPr>
          <p:cNvPr id="6" name="Rectangle 2053">
            <a:extLst>
              <a:ext uri="{FF2B5EF4-FFF2-40B4-BE49-F238E27FC236}">
                <a16:creationId xmlns:a16="http://schemas.microsoft.com/office/drawing/2014/main" id="{6B6AF135-F382-1A57-3FAA-F7F8773DBE76}"/>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2054">
            <a:extLst>
              <a:ext uri="{FF2B5EF4-FFF2-40B4-BE49-F238E27FC236}">
                <a16:creationId xmlns:a16="http://schemas.microsoft.com/office/drawing/2014/main" id="{80E7B3F0-D54B-CAD7-519B-46F46D1A4BEB}"/>
              </a:ext>
            </a:extLst>
          </p:cNvPr>
          <p:cNvSpPr>
            <a:spLocks noGrp="1" noChangeArrowheads="1"/>
          </p:cNvSpPr>
          <p:nvPr>
            <p:ph type="sldNum" sz="quarter" idx="12"/>
          </p:nvPr>
        </p:nvSpPr>
        <p:spPr>
          <a:ln/>
        </p:spPr>
        <p:txBody>
          <a:bodyPr/>
          <a:lstStyle>
            <a:lvl1pPr>
              <a:defRPr/>
            </a:lvl1pPr>
          </a:lstStyle>
          <a:p>
            <a:pPr>
              <a:defRPr/>
            </a:pPr>
            <a:fld id="{9A6EFB23-062F-4779-8022-584121552328}" type="slidenum">
              <a:rPr lang="ja-JP" altLang="en-US"/>
              <a:pPr>
                <a:defRPr/>
              </a:pPr>
              <a:t>‹#›</a:t>
            </a:fld>
            <a:endParaRPr lang="en-US" altLang="ja-JP"/>
          </a:p>
        </p:txBody>
      </p:sp>
    </p:spTree>
    <p:extLst>
      <p:ext uri="{BB962C8B-B14F-4D97-AF65-F5344CB8AC3E}">
        <p14:creationId xmlns:p14="http://schemas.microsoft.com/office/powerpoint/2010/main" val="24911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052">
            <a:extLst>
              <a:ext uri="{FF2B5EF4-FFF2-40B4-BE49-F238E27FC236}">
                <a16:creationId xmlns:a16="http://schemas.microsoft.com/office/drawing/2014/main" id="{BE607FD9-8960-C117-7DC5-7EAF9719B3BD}"/>
              </a:ext>
            </a:extLst>
          </p:cNvPr>
          <p:cNvSpPr>
            <a:spLocks noGrp="1" noChangeArrowheads="1"/>
          </p:cNvSpPr>
          <p:nvPr>
            <p:ph type="dt" sz="half" idx="10"/>
          </p:nvPr>
        </p:nvSpPr>
        <p:spPr>
          <a:ln/>
        </p:spPr>
        <p:txBody>
          <a:bodyPr/>
          <a:lstStyle>
            <a:lvl1pPr>
              <a:defRPr/>
            </a:lvl1pPr>
          </a:lstStyle>
          <a:p>
            <a:pPr>
              <a:defRPr/>
            </a:pPr>
            <a:fld id="{7AFB95AE-DD9B-4CD6-9057-BD17638B9092}" type="datetime1">
              <a:rPr lang="en-US" altLang="ja-JP" smtClean="0"/>
              <a:t>10/4/2023</a:t>
            </a:fld>
            <a:endParaRPr lang="en-US" altLang="ja-JP"/>
          </a:p>
        </p:txBody>
      </p:sp>
      <p:sp>
        <p:nvSpPr>
          <p:cNvPr id="8" name="Rectangle 2053">
            <a:extLst>
              <a:ext uri="{FF2B5EF4-FFF2-40B4-BE49-F238E27FC236}">
                <a16:creationId xmlns:a16="http://schemas.microsoft.com/office/drawing/2014/main" id="{BD1147E6-A513-708F-9E63-8B2338FBF0FC}"/>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9" name="Rectangle 2054">
            <a:extLst>
              <a:ext uri="{FF2B5EF4-FFF2-40B4-BE49-F238E27FC236}">
                <a16:creationId xmlns:a16="http://schemas.microsoft.com/office/drawing/2014/main" id="{C9A276A1-3B2C-6FD7-69A9-1A9B06E552F8}"/>
              </a:ext>
            </a:extLst>
          </p:cNvPr>
          <p:cNvSpPr>
            <a:spLocks noGrp="1" noChangeArrowheads="1"/>
          </p:cNvSpPr>
          <p:nvPr>
            <p:ph type="sldNum" sz="quarter" idx="12"/>
          </p:nvPr>
        </p:nvSpPr>
        <p:spPr>
          <a:ln/>
        </p:spPr>
        <p:txBody>
          <a:bodyPr/>
          <a:lstStyle>
            <a:lvl1pPr>
              <a:defRPr/>
            </a:lvl1pPr>
          </a:lstStyle>
          <a:p>
            <a:pPr>
              <a:defRPr/>
            </a:pPr>
            <a:fld id="{5AD1ABF8-BFB1-49F5-B707-3B087022ACBE}" type="slidenum">
              <a:rPr lang="ja-JP" altLang="en-US"/>
              <a:pPr>
                <a:defRPr/>
              </a:pPr>
              <a:t>‹#›</a:t>
            </a:fld>
            <a:endParaRPr lang="en-US" altLang="ja-JP"/>
          </a:p>
        </p:txBody>
      </p:sp>
    </p:spTree>
    <p:extLst>
      <p:ext uri="{BB962C8B-B14F-4D97-AF65-F5344CB8AC3E}">
        <p14:creationId xmlns:p14="http://schemas.microsoft.com/office/powerpoint/2010/main" val="391472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052">
            <a:extLst>
              <a:ext uri="{FF2B5EF4-FFF2-40B4-BE49-F238E27FC236}">
                <a16:creationId xmlns:a16="http://schemas.microsoft.com/office/drawing/2014/main" id="{737FB995-83DC-4826-7B2A-A08D7BD2BBF8}"/>
              </a:ext>
            </a:extLst>
          </p:cNvPr>
          <p:cNvSpPr>
            <a:spLocks noGrp="1" noChangeArrowheads="1"/>
          </p:cNvSpPr>
          <p:nvPr>
            <p:ph type="dt" sz="half" idx="10"/>
          </p:nvPr>
        </p:nvSpPr>
        <p:spPr>
          <a:ln/>
        </p:spPr>
        <p:txBody>
          <a:bodyPr/>
          <a:lstStyle>
            <a:lvl1pPr>
              <a:defRPr/>
            </a:lvl1pPr>
          </a:lstStyle>
          <a:p>
            <a:pPr>
              <a:defRPr/>
            </a:pPr>
            <a:fld id="{82F2A78B-5958-46A2-9DE1-26DC0E9E2259}" type="datetime1">
              <a:rPr lang="en-US" altLang="ja-JP" smtClean="0"/>
              <a:t>10/4/2023</a:t>
            </a:fld>
            <a:endParaRPr lang="en-US" altLang="ja-JP"/>
          </a:p>
        </p:txBody>
      </p:sp>
      <p:sp>
        <p:nvSpPr>
          <p:cNvPr id="4" name="Rectangle 2053">
            <a:extLst>
              <a:ext uri="{FF2B5EF4-FFF2-40B4-BE49-F238E27FC236}">
                <a16:creationId xmlns:a16="http://schemas.microsoft.com/office/drawing/2014/main" id="{53279D38-B3FC-392F-A422-1706E40EF9BF}"/>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5" name="Rectangle 2054">
            <a:extLst>
              <a:ext uri="{FF2B5EF4-FFF2-40B4-BE49-F238E27FC236}">
                <a16:creationId xmlns:a16="http://schemas.microsoft.com/office/drawing/2014/main" id="{FAA89D11-7F93-0788-62B5-BEDA7F106691}"/>
              </a:ext>
            </a:extLst>
          </p:cNvPr>
          <p:cNvSpPr>
            <a:spLocks noGrp="1" noChangeArrowheads="1"/>
          </p:cNvSpPr>
          <p:nvPr>
            <p:ph type="sldNum" sz="quarter" idx="12"/>
          </p:nvPr>
        </p:nvSpPr>
        <p:spPr>
          <a:ln/>
        </p:spPr>
        <p:txBody>
          <a:bodyPr/>
          <a:lstStyle>
            <a:lvl1pPr>
              <a:defRPr/>
            </a:lvl1pPr>
          </a:lstStyle>
          <a:p>
            <a:pPr>
              <a:defRPr/>
            </a:pPr>
            <a:fld id="{1268A4CD-F6C5-4D06-BD50-C8A0E4351EE5}" type="slidenum">
              <a:rPr lang="ja-JP" altLang="en-US"/>
              <a:pPr>
                <a:defRPr/>
              </a:pPr>
              <a:t>‹#›</a:t>
            </a:fld>
            <a:endParaRPr lang="en-US" altLang="ja-JP"/>
          </a:p>
        </p:txBody>
      </p:sp>
    </p:spTree>
    <p:extLst>
      <p:ext uri="{BB962C8B-B14F-4D97-AF65-F5344CB8AC3E}">
        <p14:creationId xmlns:p14="http://schemas.microsoft.com/office/powerpoint/2010/main" val="45839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052">
            <a:extLst>
              <a:ext uri="{FF2B5EF4-FFF2-40B4-BE49-F238E27FC236}">
                <a16:creationId xmlns:a16="http://schemas.microsoft.com/office/drawing/2014/main" id="{089003C0-1B76-F17C-6100-58F1708F4690}"/>
              </a:ext>
            </a:extLst>
          </p:cNvPr>
          <p:cNvSpPr>
            <a:spLocks noGrp="1" noChangeArrowheads="1"/>
          </p:cNvSpPr>
          <p:nvPr>
            <p:ph type="dt" sz="half" idx="10"/>
          </p:nvPr>
        </p:nvSpPr>
        <p:spPr>
          <a:ln/>
        </p:spPr>
        <p:txBody>
          <a:bodyPr/>
          <a:lstStyle>
            <a:lvl1pPr>
              <a:defRPr/>
            </a:lvl1pPr>
          </a:lstStyle>
          <a:p>
            <a:pPr>
              <a:defRPr/>
            </a:pPr>
            <a:fld id="{66DC5C20-4088-4262-8DCC-CFDAE0090EB1}" type="datetime1">
              <a:rPr lang="en-US" altLang="ja-JP" smtClean="0"/>
              <a:t>10/4/2023</a:t>
            </a:fld>
            <a:endParaRPr lang="en-US" altLang="ja-JP"/>
          </a:p>
        </p:txBody>
      </p:sp>
      <p:sp>
        <p:nvSpPr>
          <p:cNvPr id="3" name="Rectangle 2053">
            <a:extLst>
              <a:ext uri="{FF2B5EF4-FFF2-40B4-BE49-F238E27FC236}">
                <a16:creationId xmlns:a16="http://schemas.microsoft.com/office/drawing/2014/main" id="{80C79B1C-B2DE-B036-085F-EC2BD5C8A331}"/>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2054">
            <a:extLst>
              <a:ext uri="{FF2B5EF4-FFF2-40B4-BE49-F238E27FC236}">
                <a16:creationId xmlns:a16="http://schemas.microsoft.com/office/drawing/2014/main" id="{BF0FFA45-E605-D329-02DD-159AEEAACC17}"/>
              </a:ext>
            </a:extLst>
          </p:cNvPr>
          <p:cNvSpPr>
            <a:spLocks noGrp="1" noChangeArrowheads="1"/>
          </p:cNvSpPr>
          <p:nvPr>
            <p:ph type="sldNum" sz="quarter" idx="12"/>
          </p:nvPr>
        </p:nvSpPr>
        <p:spPr>
          <a:ln/>
        </p:spPr>
        <p:txBody>
          <a:bodyPr/>
          <a:lstStyle>
            <a:lvl1pPr>
              <a:defRPr/>
            </a:lvl1pPr>
          </a:lstStyle>
          <a:p>
            <a:pPr>
              <a:defRPr/>
            </a:pPr>
            <a:fld id="{DA5ADB5C-454F-405A-B586-C1A886E2AEED}" type="slidenum">
              <a:rPr lang="ja-JP" altLang="en-US"/>
              <a:pPr>
                <a:defRPr/>
              </a:pPr>
              <a:t>‹#›</a:t>
            </a:fld>
            <a:endParaRPr lang="en-US" altLang="ja-JP"/>
          </a:p>
        </p:txBody>
      </p:sp>
    </p:spTree>
    <p:extLst>
      <p:ext uri="{BB962C8B-B14F-4D97-AF65-F5344CB8AC3E}">
        <p14:creationId xmlns:p14="http://schemas.microsoft.com/office/powerpoint/2010/main" val="377326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0F64806-5AA4-934C-8808-EA5678E8E119}"/>
              </a:ext>
            </a:extLst>
          </p:cNvPr>
          <p:cNvSpPr>
            <a:spLocks noGrp="1" noChangeArrowheads="1"/>
          </p:cNvSpPr>
          <p:nvPr>
            <p:ph type="dt" sz="half" idx="10"/>
          </p:nvPr>
        </p:nvSpPr>
        <p:spPr>
          <a:ln/>
        </p:spPr>
        <p:txBody>
          <a:bodyPr/>
          <a:lstStyle>
            <a:lvl1pPr>
              <a:defRPr/>
            </a:lvl1pPr>
          </a:lstStyle>
          <a:p>
            <a:pPr>
              <a:defRPr/>
            </a:pPr>
            <a:fld id="{B3909F12-BA85-4D03-BBB7-2D042421E1FA}" type="datetime1">
              <a:rPr lang="en-US" altLang="ja-JP" smtClean="0"/>
              <a:t>10/4/2023</a:t>
            </a:fld>
            <a:endParaRPr lang="en-US" altLang="ja-JP"/>
          </a:p>
        </p:txBody>
      </p:sp>
      <p:sp>
        <p:nvSpPr>
          <p:cNvPr id="5" name="Rectangle 5">
            <a:extLst>
              <a:ext uri="{FF2B5EF4-FFF2-40B4-BE49-F238E27FC236}">
                <a16:creationId xmlns:a16="http://schemas.microsoft.com/office/drawing/2014/main" id="{A8CB21EA-EBCC-E2A8-10A2-D08F333FED44}"/>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CF3C6A92-8EF5-DE02-68EF-2BFCDD1A9A95}"/>
              </a:ext>
            </a:extLst>
          </p:cNvPr>
          <p:cNvSpPr>
            <a:spLocks noGrp="1" noChangeArrowheads="1"/>
          </p:cNvSpPr>
          <p:nvPr>
            <p:ph type="sldNum" sz="quarter" idx="12"/>
          </p:nvPr>
        </p:nvSpPr>
        <p:spPr>
          <a:ln/>
        </p:spPr>
        <p:txBody>
          <a:bodyPr/>
          <a:lstStyle>
            <a:lvl1pPr>
              <a:defRPr/>
            </a:lvl1pPr>
          </a:lstStyle>
          <a:p>
            <a:pPr>
              <a:defRPr/>
            </a:pPr>
            <a:fld id="{5D22A13C-FA10-4603-9EEA-A9952764CA5D}" type="slidenum">
              <a:rPr lang="ja-JP" altLang="en-US"/>
              <a:pPr>
                <a:defRPr/>
              </a:pPr>
              <a:t>‹#›</a:t>
            </a:fld>
            <a:endParaRPr lang="en-US" altLang="ja-JP"/>
          </a:p>
        </p:txBody>
      </p:sp>
    </p:spTree>
    <p:extLst>
      <p:ext uri="{BB962C8B-B14F-4D97-AF65-F5344CB8AC3E}">
        <p14:creationId xmlns:p14="http://schemas.microsoft.com/office/powerpoint/2010/main" val="386231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052">
            <a:extLst>
              <a:ext uri="{FF2B5EF4-FFF2-40B4-BE49-F238E27FC236}">
                <a16:creationId xmlns:a16="http://schemas.microsoft.com/office/drawing/2014/main" id="{C47DEABF-1470-9513-612D-C7D3DBC5DBCB}"/>
              </a:ext>
            </a:extLst>
          </p:cNvPr>
          <p:cNvSpPr>
            <a:spLocks noGrp="1" noChangeArrowheads="1"/>
          </p:cNvSpPr>
          <p:nvPr>
            <p:ph type="dt" sz="half" idx="10"/>
          </p:nvPr>
        </p:nvSpPr>
        <p:spPr>
          <a:ln/>
        </p:spPr>
        <p:txBody>
          <a:bodyPr/>
          <a:lstStyle>
            <a:lvl1pPr>
              <a:defRPr/>
            </a:lvl1pPr>
          </a:lstStyle>
          <a:p>
            <a:pPr>
              <a:defRPr/>
            </a:pPr>
            <a:fld id="{F3B7A745-1B4F-44BE-A98A-B94B98708DF5}" type="datetime1">
              <a:rPr lang="en-US" altLang="ja-JP" smtClean="0"/>
              <a:t>10/4/2023</a:t>
            </a:fld>
            <a:endParaRPr lang="en-US" altLang="ja-JP"/>
          </a:p>
        </p:txBody>
      </p:sp>
      <p:sp>
        <p:nvSpPr>
          <p:cNvPr id="6" name="Rectangle 2053">
            <a:extLst>
              <a:ext uri="{FF2B5EF4-FFF2-40B4-BE49-F238E27FC236}">
                <a16:creationId xmlns:a16="http://schemas.microsoft.com/office/drawing/2014/main" id="{1BC502DE-48BB-D2BB-180A-C3FFFBCD63B5}"/>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2054">
            <a:extLst>
              <a:ext uri="{FF2B5EF4-FFF2-40B4-BE49-F238E27FC236}">
                <a16:creationId xmlns:a16="http://schemas.microsoft.com/office/drawing/2014/main" id="{E40868E3-30B8-FCE9-8E92-8DBDD31FC0DD}"/>
              </a:ext>
            </a:extLst>
          </p:cNvPr>
          <p:cNvSpPr>
            <a:spLocks noGrp="1" noChangeArrowheads="1"/>
          </p:cNvSpPr>
          <p:nvPr>
            <p:ph type="sldNum" sz="quarter" idx="12"/>
          </p:nvPr>
        </p:nvSpPr>
        <p:spPr>
          <a:ln/>
        </p:spPr>
        <p:txBody>
          <a:bodyPr/>
          <a:lstStyle>
            <a:lvl1pPr>
              <a:defRPr/>
            </a:lvl1pPr>
          </a:lstStyle>
          <a:p>
            <a:pPr>
              <a:defRPr/>
            </a:pPr>
            <a:fld id="{C3E0129B-F21C-4866-BECC-C7069E336BE0}" type="slidenum">
              <a:rPr lang="ja-JP" altLang="en-US"/>
              <a:pPr>
                <a:defRPr/>
              </a:pPr>
              <a:t>‹#›</a:t>
            </a:fld>
            <a:endParaRPr lang="en-US" altLang="ja-JP"/>
          </a:p>
        </p:txBody>
      </p:sp>
    </p:spTree>
    <p:extLst>
      <p:ext uri="{BB962C8B-B14F-4D97-AF65-F5344CB8AC3E}">
        <p14:creationId xmlns:p14="http://schemas.microsoft.com/office/powerpoint/2010/main" val="323112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052">
            <a:extLst>
              <a:ext uri="{FF2B5EF4-FFF2-40B4-BE49-F238E27FC236}">
                <a16:creationId xmlns:a16="http://schemas.microsoft.com/office/drawing/2014/main" id="{279A4443-BE44-5DE4-FF7F-FCCF75911486}"/>
              </a:ext>
            </a:extLst>
          </p:cNvPr>
          <p:cNvSpPr>
            <a:spLocks noGrp="1" noChangeArrowheads="1"/>
          </p:cNvSpPr>
          <p:nvPr>
            <p:ph type="dt" sz="half" idx="10"/>
          </p:nvPr>
        </p:nvSpPr>
        <p:spPr>
          <a:ln/>
        </p:spPr>
        <p:txBody>
          <a:bodyPr/>
          <a:lstStyle>
            <a:lvl1pPr>
              <a:defRPr/>
            </a:lvl1pPr>
          </a:lstStyle>
          <a:p>
            <a:pPr>
              <a:defRPr/>
            </a:pPr>
            <a:fld id="{4F5F02EA-4D65-4AD8-B36F-E89AC9BB4A84}" type="datetime1">
              <a:rPr lang="en-US" altLang="ja-JP" smtClean="0"/>
              <a:t>10/4/2023</a:t>
            </a:fld>
            <a:endParaRPr lang="en-US" altLang="ja-JP"/>
          </a:p>
        </p:txBody>
      </p:sp>
      <p:sp>
        <p:nvSpPr>
          <p:cNvPr id="6" name="Rectangle 2053">
            <a:extLst>
              <a:ext uri="{FF2B5EF4-FFF2-40B4-BE49-F238E27FC236}">
                <a16:creationId xmlns:a16="http://schemas.microsoft.com/office/drawing/2014/main" id="{11FE9A90-926F-8B85-F5DF-E9CD2641C891}"/>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2054">
            <a:extLst>
              <a:ext uri="{FF2B5EF4-FFF2-40B4-BE49-F238E27FC236}">
                <a16:creationId xmlns:a16="http://schemas.microsoft.com/office/drawing/2014/main" id="{96C7AB6B-D547-51F3-0035-AC6C47DCC39D}"/>
              </a:ext>
            </a:extLst>
          </p:cNvPr>
          <p:cNvSpPr>
            <a:spLocks noGrp="1" noChangeArrowheads="1"/>
          </p:cNvSpPr>
          <p:nvPr>
            <p:ph type="sldNum" sz="quarter" idx="12"/>
          </p:nvPr>
        </p:nvSpPr>
        <p:spPr>
          <a:ln/>
        </p:spPr>
        <p:txBody>
          <a:bodyPr/>
          <a:lstStyle>
            <a:lvl1pPr>
              <a:defRPr/>
            </a:lvl1pPr>
          </a:lstStyle>
          <a:p>
            <a:pPr>
              <a:defRPr/>
            </a:pPr>
            <a:fld id="{43474694-49BF-4865-9FA0-62FCD224632D}" type="slidenum">
              <a:rPr lang="ja-JP" altLang="en-US"/>
              <a:pPr>
                <a:defRPr/>
              </a:pPr>
              <a:t>‹#›</a:t>
            </a:fld>
            <a:endParaRPr lang="en-US" altLang="ja-JP"/>
          </a:p>
        </p:txBody>
      </p:sp>
    </p:spTree>
    <p:extLst>
      <p:ext uri="{BB962C8B-B14F-4D97-AF65-F5344CB8AC3E}">
        <p14:creationId xmlns:p14="http://schemas.microsoft.com/office/powerpoint/2010/main" val="330259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2">
            <a:extLst>
              <a:ext uri="{FF2B5EF4-FFF2-40B4-BE49-F238E27FC236}">
                <a16:creationId xmlns:a16="http://schemas.microsoft.com/office/drawing/2014/main" id="{0B54C7DF-FF7D-93D8-B04D-F0B98F2FD8D0}"/>
              </a:ext>
            </a:extLst>
          </p:cNvPr>
          <p:cNvSpPr>
            <a:spLocks noGrp="1" noChangeArrowheads="1"/>
          </p:cNvSpPr>
          <p:nvPr>
            <p:ph type="dt" sz="half" idx="10"/>
          </p:nvPr>
        </p:nvSpPr>
        <p:spPr>
          <a:ln/>
        </p:spPr>
        <p:txBody>
          <a:bodyPr/>
          <a:lstStyle>
            <a:lvl1pPr>
              <a:defRPr/>
            </a:lvl1pPr>
          </a:lstStyle>
          <a:p>
            <a:pPr>
              <a:defRPr/>
            </a:pPr>
            <a:fld id="{FFC5CA73-ACA2-4B83-911B-74A4F020958A}" type="datetime1">
              <a:rPr lang="en-US" altLang="ja-JP" smtClean="0"/>
              <a:t>10/4/2023</a:t>
            </a:fld>
            <a:endParaRPr lang="en-US" altLang="ja-JP"/>
          </a:p>
        </p:txBody>
      </p:sp>
      <p:sp>
        <p:nvSpPr>
          <p:cNvPr id="5" name="Rectangle 2053">
            <a:extLst>
              <a:ext uri="{FF2B5EF4-FFF2-40B4-BE49-F238E27FC236}">
                <a16:creationId xmlns:a16="http://schemas.microsoft.com/office/drawing/2014/main" id="{4ED956CE-AF01-6E89-B11D-029469F4753B}"/>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2054">
            <a:extLst>
              <a:ext uri="{FF2B5EF4-FFF2-40B4-BE49-F238E27FC236}">
                <a16:creationId xmlns:a16="http://schemas.microsoft.com/office/drawing/2014/main" id="{E89E6612-A98E-A6C7-D9F9-44AB157D4EC3}"/>
              </a:ext>
            </a:extLst>
          </p:cNvPr>
          <p:cNvSpPr>
            <a:spLocks noGrp="1" noChangeArrowheads="1"/>
          </p:cNvSpPr>
          <p:nvPr>
            <p:ph type="sldNum" sz="quarter" idx="12"/>
          </p:nvPr>
        </p:nvSpPr>
        <p:spPr>
          <a:ln/>
        </p:spPr>
        <p:txBody>
          <a:bodyPr/>
          <a:lstStyle>
            <a:lvl1pPr>
              <a:defRPr/>
            </a:lvl1pPr>
          </a:lstStyle>
          <a:p>
            <a:pPr>
              <a:defRPr/>
            </a:pPr>
            <a:fld id="{4EF0C01E-B841-4B9D-BE05-788667C1B2B6}" type="slidenum">
              <a:rPr lang="ja-JP" altLang="en-US"/>
              <a:pPr>
                <a:defRPr/>
              </a:pPr>
              <a:t>‹#›</a:t>
            </a:fld>
            <a:endParaRPr lang="en-US" altLang="ja-JP"/>
          </a:p>
        </p:txBody>
      </p:sp>
    </p:spTree>
    <p:extLst>
      <p:ext uri="{BB962C8B-B14F-4D97-AF65-F5344CB8AC3E}">
        <p14:creationId xmlns:p14="http://schemas.microsoft.com/office/powerpoint/2010/main" val="391742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34150" y="333375"/>
            <a:ext cx="1924050" cy="6191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62000" y="333375"/>
            <a:ext cx="5619750" cy="6191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2">
            <a:extLst>
              <a:ext uri="{FF2B5EF4-FFF2-40B4-BE49-F238E27FC236}">
                <a16:creationId xmlns:a16="http://schemas.microsoft.com/office/drawing/2014/main" id="{52DD3997-59E5-5AE3-404A-07625ED9F405}"/>
              </a:ext>
            </a:extLst>
          </p:cNvPr>
          <p:cNvSpPr>
            <a:spLocks noGrp="1" noChangeArrowheads="1"/>
          </p:cNvSpPr>
          <p:nvPr>
            <p:ph type="dt" sz="half" idx="10"/>
          </p:nvPr>
        </p:nvSpPr>
        <p:spPr>
          <a:ln/>
        </p:spPr>
        <p:txBody>
          <a:bodyPr/>
          <a:lstStyle>
            <a:lvl1pPr>
              <a:defRPr/>
            </a:lvl1pPr>
          </a:lstStyle>
          <a:p>
            <a:pPr>
              <a:defRPr/>
            </a:pPr>
            <a:fld id="{655637F0-FEFC-4D6C-96A7-BDDFF9EE746C}" type="datetime1">
              <a:rPr lang="en-US" altLang="ja-JP" smtClean="0"/>
              <a:t>10/4/2023</a:t>
            </a:fld>
            <a:endParaRPr lang="en-US" altLang="ja-JP"/>
          </a:p>
        </p:txBody>
      </p:sp>
      <p:sp>
        <p:nvSpPr>
          <p:cNvPr id="5" name="Rectangle 2053">
            <a:extLst>
              <a:ext uri="{FF2B5EF4-FFF2-40B4-BE49-F238E27FC236}">
                <a16:creationId xmlns:a16="http://schemas.microsoft.com/office/drawing/2014/main" id="{9B267FC1-1AFB-30B9-897B-C3216C97E4AB}"/>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2054">
            <a:extLst>
              <a:ext uri="{FF2B5EF4-FFF2-40B4-BE49-F238E27FC236}">
                <a16:creationId xmlns:a16="http://schemas.microsoft.com/office/drawing/2014/main" id="{6A0C0222-3E49-20EE-9C4C-D26DA131B301}"/>
              </a:ext>
            </a:extLst>
          </p:cNvPr>
          <p:cNvSpPr>
            <a:spLocks noGrp="1" noChangeArrowheads="1"/>
          </p:cNvSpPr>
          <p:nvPr>
            <p:ph type="sldNum" sz="quarter" idx="12"/>
          </p:nvPr>
        </p:nvSpPr>
        <p:spPr>
          <a:ln/>
        </p:spPr>
        <p:txBody>
          <a:bodyPr/>
          <a:lstStyle>
            <a:lvl1pPr>
              <a:defRPr/>
            </a:lvl1pPr>
          </a:lstStyle>
          <a:p>
            <a:pPr>
              <a:defRPr/>
            </a:pPr>
            <a:fld id="{CBC818FE-B803-4822-B198-C934F81A62EB}" type="slidenum">
              <a:rPr lang="ja-JP" altLang="en-US"/>
              <a:pPr>
                <a:defRPr/>
              </a:pPr>
              <a:t>‹#›</a:t>
            </a:fld>
            <a:endParaRPr lang="en-US" altLang="ja-JP"/>
          </a:p>
        </p:txBody>
      </p:sp>
    </p:spTree>
    <p:extLst>
      <p:ext uri="{BB962C8B-B14F-4D97-AF65-F5344CB8AC3E}">
        <p14:creationId xmlns:p14="http://schemas.microsoft.com/office/powerpoint/2010/main" val="383311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F18EFA3-7969-A3AB-1776-BBF3339C83A3}"/>
              </a:ext>
            </a:extLst>
          </p:cNvPr>
          <p:cNvSpPr>
            <a:spLocks noGrp="1" noChangeArrowheads="1"/>
          </p:cNvSpPr>
          <p:nvPr>
            <p:ph type="dt" sz="quarter" idx="10"/>
          </p:nvPr>
        </p:nvSpPr>
        <p:spPr/>
        <p:txBody>
          <a:bodyPr/>
          <a:lstStyle>
            <a:lvl1pPr>
              <a:defRPr/>
            </a:lvl1pPr>
          </a:lstStyle>
          <a:p>
            <a:pPr>
              <a:defRPr/>
            </a:pPr>
            <a:fld id="{93261BAF-62CC-40B1-A99F-AB403D21C0FD}" type="datetime1">
              <a:rPr lang="en-US" altLang="ja-JP" smtClean="0"/>
              <a:t>10/4/2023</a:t>
            </a:fld>
            <a:endParaRPr lang="en-US" altLang="ja-JP"/>
          </a:p>
        </p:txBody>
      </p:sp>
      <p:sp>
        <p:nvSpPr>
          <p:cNvPr id="5" name="Rectangle 5">
            <a:extLst>
              <a:ext uri="{FF2B5EF4-FFF2-40B4-BE49-F238E27FC236}">
                <a16:creationId xmlns:a16="http://schemas.microsoft.com/office/drawing/2014/main" id="{D58D6485-D5FD-17F1-4393-42F08251ACD1}"/>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939F9472-4F7E-8FEE-3A16-BD5A07C283FA}"/>
              </a:ext>
            </a:extLst>
          </p:cNvPr>
          <p:cNvSpPr>
            <a:spLocks noGrp="1" noChangeArrowheads="1"/>
          </p:cNvSpPr>
          <p:nvPr>
            <p:ph type="sldNum" sz="quarter" idx="12"/>
          </p:nvPr>
        </p:nvSpPr>
        <p:spPr/>
        <p:txBody>
          <a:bodyPr/>
          <a:lstStyle>
            <a:lvl1pPr>
              <a:defRPr/>
            </a:lvl1pPr>
          </a:lstStyle>
          <a:p>
            <a:pPr>
              <a:defRPr/>
            </a:pPr>
            <a:fld id="{971BB85E-2C58-4BA8-B07E-07F0F2241D3D}" type="slidenum">
              <a:rPr lang="ja-JP" altLang="en-US"/>
              <a:pPr>
                <a:defRPr/>
              </a:pPr>
              <a:t>‹#›</a:t>
            </a:fld>
            <a:endParaRPr lang="en-US" altLang="ja-JP"/>
          </a:p>
        </p:txBody>
      </p:sp>
    </p:spTree>
    <p:extLst>
      <p:ext uri="{BB962C8B-B14F-4D97-AF65-F5344CB8AC3E}">
        <p14:creationId xmlns:p14="http://schemas.microsoft.com/office/powerpoint/2010/main" val="332950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F0F0BB9-3142-F1D7-7785-992D28764B05}"/>
              </a:ext>
            </a:extLst>
          </p:cNvPr>
          <p:cNvSpPr>
            <a:spLocks noGrp="1" noChangeArrowheads="1"/>
          </p:cNvSpPr>
          <p:nvPr>
            <p:ph type="dt" sz="quarter" idx="10"/>
          </p:nvPr>
        </p:nvSpPr>
        <p:spPr/>
        <p:txBody>
          <a:bodyPr/>
          <a:lstStyle>
            <a:lvl1pPr>
              <a:defRPr/>
            </a:lvl1pPr>
          </a:lstStyle>
          <a:p>
            <a:pPr>
              <a:defRPr/>
            </a:pPr>
            <a:fld id="{46D1A6AC-09D2-4675-A0AB-9CC7B7F26494}" type="datetime1">
              <a:rPr lang="en-US" altLang="ja-JP" smtClean="0"/>
              <a:t>10/4/2023</a:t>
            </a:fld>
            <a:endParaRPr lang="en-US" altLang="ja-JP"/>
          </a:p>
        </p:txBody>
      </p:sp>
      <p:sp>
        <p:nvSpPr>
          <p:cNvPr id="5" name="Rectangle 5">
            <a:extLst>
              <a:ext uri="{FF2B5EF4-FFF2-40B4-BE49-F238E27FC236}">
                <a16:creationId xmlns:a16="http://schemas.microsoft.com/office/drawing/2014/main" id="{A6F09AC5-D4B0-95BA-E044-9D3993FA62EC}"/>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D7B13C46-570A-7360-532D-7D70B5600265}"/>
              </a:ext>
            </a:extLst>
          </p:cNvPr>
          <p:cNvSpPr>
            <a:spLocks noGrp="1" noChangeArrowheads="1"/>
          </p:cNvSpPr>
          <p:nvPr>
            <p:ph type="sldNum" sz="quarter" idx="12"/>
          </p:nvPr>
        </p:nvSpPr>
        <p:spPr/>
        <p:txBody>
          <a:bodyPr/>
          <a:lstStyle>
            <a:lvl1pPr>
              <a:defRPr/>
            </a:lvl1pPr>
          </a:lstStyle>
          <a:p>
            <a:pPr>
              <a:defRPr/>
            </a:pPr>
            <a:fld id="{DB39E7A4-320F-47DE-A706-ED5B4FD5FAA6}" type="slidenum">
              <a:rPr lang="ja-JP" altLang="en-US"/>
              <a:pPr>
                <a:defRPr/>
              </a:pPr>
              <a:t>‹#›</a:t>
            </a:fld>
            <a:endParaRPr lang="en-US" altLang="ja-JP"/>
          </a:p>
        </p:txBody>
      </p:sp>
    </p:spTree>
    <p:extLst>
      <p:ext uri="{BB962C8B-B14F-4D97-AF65-F5344CB8AC3E}">
        <p14:creationId xmlns:p14="http://schemas.microsoft.com/office/powerpoint/2010/main" val="2411261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3121C666-25DE-4940-A050-4D8B16F5948E}"/>
              </a:ext>
            </a:extLst>
          </p:cNvPr>
          <p:cNvSpPr>
            <a:spLocks noGrp="1" noChangeArrowheads="1"/>
          </p:cNvSpPr>
          <p:nvPr>
            <p:ph type="dt" sz="quarter" idx="10"/>
          </p:nvPr>
        </p:nvSpPr>
        <p:spPr/>
        <p:txBody>
          <a:bodyPr/>
          <a:lstStyle>
            <a:lvl1pPr>
              <a:defRPr/>
            </a:lvl1pPr>
          </a:lstStyle>
          <a:p>
            <a:pPr>
              <a:defRPr/>
            </a:pPr>
            <a:fld id="{595AB178-342A-4831-A96A-8C516AC9BCCE}" type="datetime1">
              <a:rPr lang="en-US" altLang="ja-JP" smtClean="0"/>
              <a:t>10/4/2023</a:t>
            </a:fld>
            <a:endParaRPr lang="en-US" altLang="ja-JP"/>
          </a:p>
        </p:txBody>
      </p:sp>
      <p:sp>
        <p:nvSpPr>
          <p:cNvPr id="5" name="Rectangle 5">
            <a:extLst>
              <a:ext uri="{FF2B5EF4-FFF2-40B4-BE49-F238E27FC236}">
                <a16:creationId xmlns:a16="http://schemas.microsoft.com/office/drawing/2014/main" id="{3B9653A8-8C68-4031-08D6-297B9DF5D315}"/>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4A1A3145-B646-D06A-CEAA-D4DA56FD0F9A}"/>
              </a:ext>
            </a:extLst>
          </p:cNvPr>
          <p:cNvSpPr>
            <a:spLocks noGrp="1" noChangeArrowheads="1"/>
          </p:cNvSpPr>
          <p:nvPr>
            <p:ph type="sldNum" sz="quarter" idx="12"/>
          </p:nvPr>
        </p:nvSpPr>
        <p:spPr/>
        <p:txBody>
          <a:bodyPr/>
          <a:lstStyle>
            <a:lvl1pPr>
              <a:defRPr/>
            </a:lvl1pPr>
          </a:lstStyle>
          <a:p>
            <a:pPr>
              <a:defRPr/>
            </a:pPr>
            <a:fld id="{E31CEA09-7157-4FE0-8E71-79DFD96E9234}" type="slidenum">
              <a:rPr lang="ja-JP" altLang="en-US"/>
              <a:pPr>
                <a:defRPr/>
              </a:pPr>
              <a:t>‹#›</a:t>
            </a:fld>
            <a:endParaRPr lang="en-US" altLang="ja-JP"/>
          </a:p>
        </p:txBody>
      </p:sp>
    </p:spTree>
    <p:extLst>
      <p:ext uri="{BB962C8B-B14F-4D97-AF65-F5344CB8AC3E}">
        <p14:creationId xmlns:p14="http://schemas.microsoft.com/office/powerpoint/2010/main" val="2112308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3308520-7A8A-7042-1F33-C53157B83DFF}"/>
              </a:ext>
            </a:extLst>
          </p:cNvPr>
          <p:cNvSpPr>
            <a:spLocks noGrp="1" noChangeArrowheads="1"/>
          </p:cNvSpPr>
          <p:nvPr>
            <p:ph type="dt" sz="quarter" idx="10"/>
          </p:nvPr>
        </p:nvSpPr>
        <p:spPr/>
        <p:txBody>
          <a:bodyPr/>
          <a:lstStyle>
            <a:lvl1pPr>
              <a:defRPr/>
            </a:lvl1pPr>
          </a:lstStyle>
          <a:p>
            <a:pPr>
              <a:defRPr/>
            </a:pPr>
            <a:fld id="{EF5BC6C3-20D7-425B-9AF8-53A354E5E9E4}" type="datetime1">
              <a:rPr lang="en-US" altLang="ja-JP" smtClean="0"/>
              <a:t>10/4/2023</a:t>
            </a:fld>
            <a:endParaRPr lang="en-US" altLang="ja-JP"/>
          </a:p>
        </p:txBody>
      </p:sp>
      <p:sp>
        <p:nvSpPr>
          <p:cNvPr id="6" name="Rectangle 5">
            <a:extLst>
              <a:ext uri="{FF2B5EF4-FFF2-40B4-BE49-F238E27FC236}">
                <a16:creationId xmlns:a16="http://schemas.microsoft.com/office/drawing/2014/main" id="{23421675-46EB-84C1-9447-C8BE6F46615C}"/>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Rectangle 6">
            <a:extLst>
              <a:ext uri="{FF2B5EF4-FFF2-40B4-BE49-F238E27FC236}">
                <a16:creationId xmlns:a16="http://schemas.microsoft.com/office/drawing/2014/main" id="{0DD20C24-F5B5-D42A-5A36-783821CDB306}"/>
              </a:ext>
            </a:extLst>
          </p:cNvPr>
          <p:cNvSpPr>
            <a:spLocks noGrp="1" noChangeArrowheads="1"/>
          </p:cNvSpPr>
          <p:nvPr>
            <p:ph type="sldNum" sz="quarter" idx="12"/>
          </p:nvPr>
        </p:nvSpPr>
        <p:spPr/>
        <p:txBody>
          <a:bodyPr/>
          <a:lstStyle>
            <a:lvl1pPr>
              <a:defRPr/>
            </a:lvl1pPr>
          </a:lstStyle>
          <a:p>
            <a:pPr>
              <a:defRPr/>
            </a:pPr>
            <a:fld id="{7665DA8E-2CC4-496A-9549-B0C470F59103}" type="slidenum">
              <a:rPr lang="ja-JP" altLang="en-US"/>
              <a:pPr>
                <a:defRPr/>
              </a:pPr>
              <a:t>‹#›</a:t>
            </a:fld>
            <a:endParaRPr lang="en-US" altLang="ja-JP"/>
          </a:p>
        </p:txBody>
      </p:sp>
    </p:spTree>
    <p:extLst>
      <p:ext uri="{BB962C8B-B14F-4D97-AF65-F5344CB8AC3E}">
        <p14:creationId xmlns:p14="http://schemas.microsoft.com/office/powerpoint/2010/main" val="2805812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ABBA5401-FF15-10F6-8C1B-011F190CB9D8}"/>
              </a:ext>
            </a:extLst>
          </p:cNvPr>
          <p:cNvSpPr>
            <a:spLocks noGrp="1" noChangeArrowheads="1"/>
          </p:cNvSpPr>
          <p:nvPr>
            <p:ph type="dt" sz="quarter" idx="10"/>
          </p:nvPr>
        </p:nvSpPr>
        <p:spPr/>
        <p:txBody>
          <a:bodyPr/>
          <a:lstStyle>
            <a:lvl1pPr>
              <a:defRPr/>
            </a:lvl1pPr>
          </a:lstStyle>
          <a:p>
            <a:pPr>
              <a:defRPr/>
            </a:pPr>
            <a:fld id="{76AF7D41-2FBA-4866-96DE-CA7A14F5A1B4}" type="datetime1">
              <a:rPr lang="en-US" altLang="ja-JP" smtClean="0"/>
              <a:t>10/4/2023</a:t>
            </a:fld>
            <a:endParaRPr lang="en-US" altLang="ja-JP"/>
          </a:p>
        </p:txBody>
      </p:sp>
      <p:sp>
        <p:nvSpPr>
          <p:cNvPr id="8" name="Rectangle 5">
            <a:extLst>
              <a:ext uri="{FF2B5EF4-FFF2-40B4-BE49-F238E27FC236}">
                <a16:creationId xmlns:a16="http://schemas.microsoft.com/office/drawing/2014/main" id="{83A58BD7-2665-E7E9-7FCE-B7338036374B}"/>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Rectangle 6">
            <a:extLst>
              <a:ext uri="{FF2B5EF4-FFF2-40B4-BE49-F238E27FC236}">
                <a16:creationId xmlns:a16="http://schemas.microsoft.com/office/drawing/2014/main" id="{FE7FBA8E-6624-8CD1-349C-1D491874B145}"/>
              </a:ext>
            </a:extLst>
          </p:cNvPr>
          <p:cNvSpPr>
            <a:spLocks noGrp="1" noChangeArrowheads="1"/>
          </p:cNvSpPr>
          <p:nvPr>
            <p:ph type="sldNum" sz="quarter" idx="12"/>
          </p:nvPr>
        </p:nvSpPr>
        <p:spPr/>
        <p:txBody>
          <a:bodyPr/>
          <a:lstStyle>
            <a:lvl1pPr>
              <a:defRPr/>
            </a:lvl1pPr>
          </a:lstStyle>
          <a:p>
            <a:pPr>
              <a:defRPr/>
            </a:pPr>
            <a:fld id="{C86A7AB6-3ED5-4FD7-8C95-D90F5930AB75}" type="slidenum">
              <a:rPr lang="ja-JP" altLang="en-US"/>
              <a:pPr>
                <a:defRPr/>
              </a:pPr>
              <a:t>‹#›</a:t>
            </a:fld>
            <a:endParaRPr lang="en-US" altLang="ja-JP"/>
          </a:p>
        </p:txBody>
      </p:sp>
    </p:spTree>
    <p:extLst>
      <p:ext uri="{BB962C8B-B14F-4D97-AF65-F5344CB8AC3E}">
        <p14:creationId xmlns:p14="http://schemas.microsoft.com/office/powerpoint/2010/main" val="396307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411EF256-3A0D-944D-A098-A80F67607BB4}"/>
              </a:ext>
            </a:extLst>
          </p:cNvPr>
          <p:cNvSpPr>
            <a:spLocks noGrp="1" noChangeArrowheads="1"/>
          </p:cNvSpPr>
          <p:nvPr>
            <p:ph type="dt" sz="quarter" idx="10"/>
          </p:nvPr>
        </p:nvSpPr>
        <p:spPr/>
        <p:txBody>
          <a:bodyPr/>
          <a:lstStyle>
            <a:lvl1pPr>
              <a:defRPr/>
            </a:lvl1pPr>
          </a:lstStyle>
          <a:p>
            <a:pPr>
              <a:defRPr/>
            </a:pPr>
            <a:fld id="{B58BF47A-9DE8-43D7-8457-9B3B4019ABCA}" type="datetime1">
              <a:rPr lang="en-US" altLang="ja-JP" smtClean="0"/>
              <a:t>10/4/2023</a:t>
            </a:fld>
            <a:endParaRPr lang="en-US" altLang="ja-JP"/>
          </a:p>
        </p:txBody>
      </p:sp>
      <p:sp>
        <p:nvSpPr>
          <p:cNvPr id="4" name="Rectangle 5">
            <a:extLst>
              <a:ext uri="{FF2B5EF4-FFF2-40B4-BE49-F238E27FC236}">
                <a16:creationId xmlns:a16="http://schemas.microsoft.com/office/drawing/2014/main" id="{C509315A-A7C6-F66E-584A-416DEDAFCFDE}"/>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Rectangle 6">
            <a:extLst>
              <a:ext uri="{FF2B5EF4-FFF2-40B4-BE49-F238E27FC236}">
                <a16:creationId xmlns:a16="http://schemas.microsoft.com/office/drawing/2014/main" id="{C8E50F9E-DB94-52B5-DFA1-64147D02805A}"/>
              </a:ext>
            </a:extLst>
          </p:cNvPr>
          <p:cNvSpPr>
            <a:spLocks noGrp="1" noChangeArrowheads="1"/>
          </p:cNvSpPr>
          <p:nvPr>
            <p:ph type="sldNum" sz="quarter" idx="12"/>
          </p:nvPr>
        </p:nvSpPr>
        <p:spPr/>
        <p:txBody>
          <a:bodyPr/>
          <a:lstStyle>
            <a:lvl1pPr>
              <a:defRPr/>
            </a:lvl1pPr>
          </a:lstStyle>
          <a:p>
            <a:pPr>
              <a:defRPr/>
            </a:pPr>
            <a:fld id="{6D7E534A-0D1E-4815-8EEF-10102D91F6A8}" type="slidenum">
              <a:rPr lang="ja-JP" altLang="en-US"/>
              <a:pPr>
                <a:defRPr/>
              </a:pPr>
              <a:t>‹#›</a:t>
            </a:fld>
            <a:endParaRPr lang="en-US" altLang="ja-JP"/>
          </a:p>
        </p:txBody>
      </p:sp>
    </p:spTree>
    <p:extLst>
      <p:ext uri="{BB962C8B-B14F-4D97-AF65-F5344CB8AC3E}">
        <p14:creationId xmlns:p14="http://schemas.microsoft.com/office/powerpoint/2010/main" val="158966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D9143AF3-95D8-A38B-3603-814E21186BCC}"/>
              </a:ext>
            </a:extLst>
          </p:cNvPr>
          <p:cNvSpPr>
            <a:spLocks noGrp="1" noChangeArrowheads="1"/>
          </p:cNvSpPr>
          <p:nvPr>
            <p:ph type="dt" sz="half" idx="10"/>
          </p:nvPr>
        </p:nvSpPr>
        <p:spPr>
          <a:ln/>
        </p:spPr>
        <p:txBody>
          <a:bodyPr/>
          <a:lstStyle>
            <a:lvl1pPr>
              <a:defRPr/>
            </a:lvl1pPr>
          </a:lstStyle>
          <a:p>
            <a:pPr>
              <a:defRPr/>
            </a:pPr>
            <a:fld id="{E94B53EF-9DD7-4FDF-90B1-0FA2D8AC4434}" type="datetime1">
              <a:rPr lang="en-US" altLang="ja-JP" smtClean="0"/>
              <a:t>10/4/2023</a:t>
            </a:fld>
            <a:endParaRPr lang="en-US" altLang="ja-JP"/>
          </a:p>
        </p:txBody>
      </p:sp>
      <p:sp>
        <p:nvSpPr>
          <p:cNvPr id="5" name="Rectangle 5">
            <a:extLst>
              <a:ext uri="{FF2B5EF4-FFF2-40B4-BE49-F238E27FC236}">
                <a16:creationId xmlns:a16="http://schemas.microsoft.com/office/drawing/2014/main" id="{4D972845-5E25-4F8F-9CE0-83394150F0BA}"/>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FDED15F7-961C-5C73-5984-67C2D59EDBDA}"/>
              </a:ext>
            </a:extLst>
          </p:cNvPr>
          <p:cNvSpPr>
            <a:spLocks noGrp="1" noChangeArrowheads="1"/>
          </p:cNvSpPr>
          <p:nvPr>
            <p:ph type="sldNum" sz="quarter" idx="12"/>
          </p:nvPr>
        </p:nvSpPr>
        <p:spPr>
          <a:ln/>
        </p:spPr>
        <p:txBody>
          <a:bodyPr/>
          <a:lstStyle>
            <a:lvl1pPr>
              <a:defRPr/>
            </a:lvl1pPr>
          </a:lstStyle>
          <a:p>
            <a:pPr>
              <a:defRPr/>
            </a:pPr>
            <a:fld id="{3A8ECF3F-4840-4C0F-A1A2-45CEFC2F461F}" type="slidenum">
              <a:rPr lang="ja-JP" altLang="en-US"/>
              <a:pPr>
                <a:defRPr/>
              </a:pPr>
              <a:t>‹#›</a:t>
            </a:fld>
            <a:endParaRPr lang="en-US" altLang="ja-JP"/>
          </a:p>
        </p:txBody>
      </p:sp>
    </p:spTree>
    <p:extLst>
      <p:ext uri="{BB962C8B-B14F-4D97-AF65-F5344CB8AC3E}">
        <p14:creationId xmlns:p14="http://schemas.microsoft.com/office/powerpoint/2010/main" val="37716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89298F-4660-5465-E652-08CA6FC97700}"/>
              </a:ext>
            </a:extLst>
          </p:cNvPr>
          <p:cNvSpPr>
            <a:spLocks noGrp="1" noChangeArrowheads="1"/>
          </p:cNvSpPr>
          <p:nvPr>
            <p:ph type="dt" sz="quarter" idx="10"/>
          </p:nvPr>
        </p:nvSpPr>
        <p:spPr/>
        <p:txBody>
          <a:bodyPr/>
          <a:lstStyle>
            <a:lvl1pPr>
              <a:defRPr/>
            </a:lvl1pPr>
          </a:lstStyle>
          <a:p>
            <a:pPr>
              <a:defRPr/>
            </a:pPr>
            <a:fld id="{0C9C09C2-6B28-42BD-8E6E-35D93FDEFDDA}" type="datetime1">
              <a:rPr lang="en-US" altLang="ja-JP" smtClean="0"/>
              <a:t>10/4/2023</a:t>
            </a:fld>
            <a:endParaRPr lang="en-US" altLang="ja-JP"/>
          </a:p>
        </p:txBody>
      </p:sp>
      <p:sp>
        <p:nvSpPr>
          <p:cNvPr id="3" name="Rectangle 5">
            <a:extLst>
              <a:ext uri="{FF2B5EF4-FFF2-40B4-BE49-F238E27FC236}">
                <a16:creationId xmlns:a16="http://schemas.microsoft.com/office/drawing/2014/main" id="{BD6D992E-1281-86F3-9711-EBFF61455F42}"/>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E0255622-F5C6-6CED-9865-E844AFFB1825}"/>
              </a:ext>
            </a:extLst>
          </p:cNvPr>
          <p:cNvSpPr>
            <a:spLocks noGrp="1" noChangeArrowheads="1"/>
          </p:cNvSpPr>
          <p:nvPr>
            <p:ph type="sldNum" sz="quarter" idx="12"/>
          </p:nvPr>
        </p:nvSpPr>
        <p:spPr/>
        <p:txBody>
          <a:bodyPr/>
          <a:lstStyle>
            <a:lvl1pPr>
              <a:defRPr/>
            </a:lvl1pPr>
          </a:lstStyle>
          <a:p>
            <a:pPr>
              <a:defRPr/>
            </a:pPr>
            <a:fld id="{F751AB3F-95B5-4D8E-8745-EE7839F83ECF}" type="slidenum">
              <a:rPr lang="ja-JP" altLang="en-US"/>
              <a:pPr>
                <a:defRPr/>
              </a:pPr>
              <a:t>‹#›</a:t>
            </a:fld>
            <a:endParaRPr lang="en-US" altLang="ja-JP"/>
          </a:p>
        </p:txBody>
      </p:sp>
    </p:spTree>
    <p:extLst>
      <p:ext uri="{BB962C8B-B14F-4D97-AF65-F5344CB8AC3E}">
        <p14:creationId xmlns:p14="http://schemas.microsoft.com/office/powerpoint/2010/main" val="1942511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629BA11-E625-2F37-101F-CEDF6FECF91B}"/>
              </a:ext>
            </a:extLst>
          </p:cNvPr>
          <p:cNvSpPr>
            <a:spLocks noGrp="1" noChangeArrowheads="1"/>
          </p:cNvSpPr>
          <p:nvPr>
            <p:ph type="dt" sz="quarter" idx="10"/>
          </p:nvPr>
        </p:nvSpPr>
        <p:spPr/>
        <p:txBody>
          <a:bodyPr/>
          <a:lstStyle>
            <a:lvl1pPr>
              <a:defRPr/>
            </a:lvl1pPr>
          </a:lstStyle>
          <a:p>
            <a:pPr>
              <a:defRPr/>
            </a:pPr>
            <a:fld id="{1BE9B31E-B635-4745-9CB3-A84094208BC6}" type="datetime1">
              <a:rPr lang="en-US" altLang="ja-JP" smtClean="0"/>
              <a:t>10/4/2023</a:t>
            </a:fld>
            <a:endParaRPr lang="en-US" altLang="ja-JP"/>
          </a:p>
        </p:txBody>
      </p:sp>
      <p:sp>
        <p:nvSpPr>
          <p:cNvPr id="6" name="Rectangle 5">
            <a:extLst>
              <a:ext uri="{FF2B5EF4-FFF2-40B4-BE49-F238E27FC236}">
                <a16:creationId xmlns:a16="http://schemas.microsoft.com/office/drawing/2014/main" id="{E7BD2F51-3C1C-EF93-758A-2F650423585A}"/>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Rectangle 6">
            <a:extLst>
              <a:ext uri="{FF2B5EF4-FFF2-40B4-BE49-F238E27FC236}">
                <a16:creationId xmlns:a16="http://schemas.microsoft.com/office/drawing/2014/main" id="{1FD5477A-DF28-BAC3-BF30-ADE7A7BCF393}"/>
              </a:ext>
            </a:extLst>
          </p:cNvPr>
          <p:cNvSpPr>
            <a:spLocks noGrp="1" noChangeArrowheads="1"/>
          </p:cNvSpPr>
          <p:nvPr>
            <p:ph type="sldNum" sz="quarter" idx="12"/>
          </p:nvPr>
        </p:nvSpPr>
        <p:spPr/>
        <p:txBody>
          <a:bodyPr/>
          <a:lstStyle>
            <a:lvl1pPr>
              <a:defRPr/>
            </a:lvl1pPr>
          </a:lstStyle>
          <a:p>
            <a:pPr>
              <a:defRPr/>
            </a:pPr>
            <a:fld id="{9B465060-8F3C-4CF6-9257-FA6B031BC911}" type="slidenum">
              <a:rPr lang="ja-JP" altLang="en-US"/>
              <a:pPr>
                <a:defRPr/>
              </a:pPr>
              <a:t>‹#›</a:t>
            </a:fld>
            <a:endParaRPr lang="en-US" altLang="ja-JP"/>
          </a:p>
        </p:txBody>
      </p:sp>
    </p:spTree>
    <p:extLst>
      <p:ext uri="{BB962C8B-B14F-4D97-AF65-F5344CB8AC3E}">
        <p14:creationId xmlns:p14="http://schemas.microsoft.com/office/powerpoint/2010/main" val="2003003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C815366-382D-215B-DAD3-A0999AE48845}"/>
              </a:ext>
            </a:extLst>
          </p:cNvPr>
          <p:cNvSpPr>
            <a:spLocks noGrp="1" noChangeArrowheads="1"/>
          </p:cNvSpPr>
          <p:nvPr>
            <p:ph type="dt" sz="quarter" idx="10"/>
          </p:nvPr>
        </p:nvSpPr>
        <p:spPr/>
        <p:txBody>
          <a:bodyPr/>
          <a:lstStyle>
            <a:lvl1pPr>
              <a:defRPr/>
            </a:lvl1pPr>
          </a:lstStyle>
          <a:p>
            <a:pPr>
              <a:defRPr/>
            </a:pPr>
            <a:fld id="{4E3540A1-62A0-4AC7-84D8-3C51778F6298}" type="datetime1">
              <a:rPr lang="en-US" altLang="ja-JP" smtClean="0"/>
              <a:t>10/4/2023</a:t>
            </a:fld>
            <a:endParaRPr lang="en-US" altLang="ja-JP"/>
          </a:p>
        </p:txBody>
      </p:sp>
      <p:sp>
        <p:nvSpPr>
          <p:cNvPr id="6" name="Rectangle 5">
            <a:extLst>
              <a:ext uri="{FF2B5EF4-FFF2-40B4-BE49-F238E27FC236}">
                <a16:creationId xmlns:a16="http://schemas.microsoft.com/office/drawing/2014/main" id="{3E4C4578-D725-B347-3365-FC449701EFC3}"/>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Rectangle 6">
            <a:extLst>
              <a:ext uri="{FF2B5EF4-FFF2-40B4-BE49-F238E27FC236}">
                <a16:creationId xmlns:a16="http://schemas.microsoft.com/office/drawing/2014/main" id="{9F1DA5CA-39F2-6156-284A-7C7D4CA76EC2}"/>
              </a:ext>
            </a:extLst>
          </p:cNvPr>
          <p:cNvSpPr>
            <a:spLocks noGrp="1" noChangeArrowheads="1"/>
          </p:cNvSpPr>
          <p:nvPr>
            <p:ph type="sldNum" sz="quarter" idx="12"/>
          </p:nvPr>
        </p:nvSpPr>
        <p:spPr/>
        <p:txBody>
          <a:bodyPr/>
          <a:lstStyle>
            <a:lvl1pPr>
              <a:defRPr/>
            </a:lvl1pPr>
          </a:lstStyle>
          <a:p>
            <a:pPr>
              <a:defRPr/>
            </a:pPr>
            <a:fld id="{9ED10D6D-7BAD-474E-8FD1-DD52A634E9EB}" type="slidenum">
              <a:rPr lang="ja-JP" altLang="en-US"/>
              <a:pPr>
                <a:defRPr/>
              </a:pPr>
              <a:t>‹#›</a:t>
            </a:fld>
            <a:endParaRPr lang="en-US" altLang="ja-JP"/>
          </a:p>
        </p:txBody>
      </p:sp>
    </p:spTree>
    <p:extLst>
      <p:ext uri="{BB962C8B-B14F-4D97-AF65-F5344CB8AC3E}">
        <p14:creationId xmlns:p14="http://schemas.microsoft.com/office/powerpoint/2010/main" val="3749026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CFC91EE-D711-E490-4536-9C492FE6A4CC}"/>
              </a:ext>
            </a:extLst>
          </p:cNvPr>
          <p:cNvSpPr>
            <a:spLocks noGrp="1" noChangeArrowheads="1"/>
          </p:cNvSpPr>
          <p:nvPr>
            <p:ph type="dt" sz="quarter" idx="10"/>
          </p:nvPr>
        </p:nvSpPr>
        <p:spPr/>
        <p:txBody>
          <a:bodyPr/>
          <a:lstStyle>
            <a:lvl1pPr>
              <a:defRPr/>
            </a:lvl1pPr>
          </a:lstStyle>
          <a:p>
            <a:pPr>
              <a:defRPr/>
            </a:pPr>
            <a:fld id="{ED86BC14-2D7C-437F-AC64-7F5990627CE0}" type="datetime1">
              <a:rPr lang="en-US" altLang="ja-JP" smtClean="0"/>
              <a:t>10/4/2023</a:t>
            </a:fld>
            <a:endParaRPr lang="en-US" altLang="ja-JP"/>
          </a:p>
        </p:txBody>
      </p:sp>
      <p:sp>
        <p:nvSpPr>
          <p:cNvPr id="5" name="Rectangle 5">
            <a:extLst>
              <a:ext uri="{FF2B5EF4-FFF2-40B4-BE49-F238E27FC236}">
                <a16:creationId xmlns:a16="http://schemas.microsoft.com/office/drawing/2014/main" id="{6C70ADC7-1C35-36F7-39BC-C3CD34860EFD}"/>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53E49A77-6E92-38F5-6A5B-CE46E64DE5E4}"/>
              </a:ext>
            </a:extLst>
          </p:cNvPr>
          <p:cNvSpPr>
            <a:spLocks noGrp="1" noChangeArrowheads="1"/>
          </p:cNvSpPr>
          <p:nvPr>
            <p:ph type="sldNum" sz="quarter" idx="12"/>
          </p:nvPr>
        </p:nvSpPr>
        <p:spPr/>
        <p:txBody>
          <a:bodyPr/>
          <a:lstStyle>
            <a:lvl1pPr>
              <a:defRPr/>
            </a:lvl1pPr>
          </a:lstStyle>
          <a:p>
            <a:pPr>
              <a:defRPr/>
            </a:pPr>
            <a:fld id="{C0807F1B-4B17-4014-A845-9DE564429076}" type="slidenum">
              <a:rPr lang="ja-JP" altLang="en-US"/>
              <a:pPr>
                <a:defRPr/>
              </a:pPr>
              <a:t>‹#›</a:t>
            </a:fld>
            <a:endParaRPr lang="en-US" altLang="ja-JP"/>
          </a:p>
        </p:txBody>
      </p:sp>
    </p:spTree>
    <p:extLst>
      <p:ext uri="{BB962C8B-B14F-4D97-AF65-F5344CB8AC3E}">
        <p14:creationId xmlns:p14="http://schemas.microsoft.com/office/powerpoint/2010/main" val="3781135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34150" y="333375"/>
            <a:ext cx="1924050" cy="6191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62000" y="333375"/>
            <a:ext cx="5619750" cy="6191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A0BDB5-8930-B7D1-F772-A4255B0726E9}"/>
              </a:ext>
            </a:extLst>
          </p:cNvPr>
          <p:cNvSpPr>
            <a:spLocks noGrp="1" noChangeArrowheads="1"/>
          </p:cNvSpPr>
          <p:nvPr>
            <p:ph type="dt" sz="quarter" idx="10"/>
          </p:nvPr>
        </p:nvSpPr>
        <p:spPr/>
        <p:txBody>
          <a:bodyPr/>
          <a:lstStyle>
            <a:lvl1pPr>
              <a:defRPr/>
            </a:lvl1pPr>
          </a:lstStyle>
          <a:p>
            <a:pPr>
              <a:defRPr/>
            </a:pPr>
            <a:fld id="{00A33ACB-3B1C-485E-A96C-FA927701F51B}" type="datetime1">
              <a:rPr lang="en-US" altLang="ja-JP" smtClean="0"/>
              <a:t>10/4/2023</a:t>
            </a:fld>
            <a:endParaRPr lang="en-US" altLang="ja-JP"/>
          </a:p>
        </p:txBody>
      </p:sp>
      <p:sp>
        <p:nvSpPr>
          <p:cNvPr id="5" name="Rectangle 5">
            <a:extLst>
              <a:ext uri="{FF2B5EF4-FFF2-40B4-BE49-F238E27FC236}">
                <a16:creationId xmlns:a16="http://schemas.microsoft.com/office/drawing/2014/main" id="{AEDCAD06-BE50-69A9-3D6A-D31918C4C97E}"/>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Rectangle 6">
            <a:extLst>
              <a:ext uri="{FF2B5EF4-FFF2-40B4-BE49-F238E27FC236}">
                <a16:creationId xmlns:a16="http://schemas.microsoft.com/office/drawing/2014/main" id="{95E82553-ED69-F404-7738-A342EBA02A68}"/>
              </a:ext>
            </a:extLst>
          </p:cNvPr>
          <p:cNvSpPr>
            <a:spLocks noGrp="1" noChangeArrowheads="1"/>
          </p:cNvSpPr>
          <p:nvPr>
            <p:ph type="sldNum" sz="quarter" idx="12"/>
          </p:nvPr>
        </p:nvSpPr>
        <p:spPr/>
        <p:txBody>
          <a:bodyPr/>
          <a:lstStyle>
            <a:lvl1pPr>
              <a:defRPr/>
            </a:lvl1pPr>
          </a:lstStyle>
          <a:p>
            <a:pPr>
              <a:defRPr/>
            </a:pPr>
            <a:fld id="{676B9B69-D78B-4ACE-A092-7ECB15DD1FC5}" type="slidenum">
              <a:rPr lang="ja-JP" altLang="en-US"/>
              <a:pPr>
                <a:defRPr/>
              </a:pPr>
              <a:t>‹#›</a:t>
            </a:fld>
            <a:endParaRPr lang="en-US" altLang="ja-JP"/>
          </a:p>
        </p:txBody>
      </p:sp>
    </p:spTree>
    <p:extLst>
      <p:ext uri="{BB962C8B-B14F-4D97-AF65-F5344CB8AC3E}">
        <p14:creationId xmlns:p14="http://schemas.microsoft.com/office/powerpoint/2010/main" val="4116177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3C28AE9-6204-EDB0-D29C-4EF990964E86}"/>
              </a:ext>
            </a:extLst>
          </p:cNvPr>
          <p:cNvSpPr>
            <a:spLocks noGrp="1"/>
          </p:cNvSpPr>
          <p:nvPr>
            <p:ph type="dt" sz="half" idx="10"/>
          </p:nvPr>
        </p:nvSpPr>
        <p:spPr/>
        <p:txBody>
          <a:bodyPr/>
          <a:lstStyle>
            <a:lvl1pPr>
              <a:defRPr b="1"/>
            </a:lvl1pPr>
          </a:lstStyle>
          <a:p>
            <a:pPr>
              <a:defRPr/>
            </a:pPr>
            <a:fld id="{1BBA0E1A-2B77-4780-91C2-AC5739BED058}" type="datetime1">
              <a:rPr lang="en-US" altLang="ja-JP" smtClean="0"/>
              <a:t>10/4/2023</a:t>
            </a:fld>
            <a:endParaRPr lang="en-US" altLang="ja-JP"/>
          </a:p>
        </p:txBody>
      </p:sp>
      <p:sp>
        <p:nvSpPr>
          <p:cNvPr id="5" name="Footer Placeholder 4">
            <a:extLst>
              <a:ext uri="{FF2B5EF4-FFF2-40B4-BE49-F238E27FC236}">
                <a16:creationId xmlns:a16="http://schemas.microsoft.com/office/drawing/2014/main" id="{A378BF6A-61B8-9A90-22F5-48C84B616235}"/>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8F6EDCE-9AFC-B8DA-24DD-924B61C161E0}"/>
              </a:ext>
            </a:extLst>
          </p:cNvPr>
          <p:cNvSpPr>
            <a:spLocks noGrp="1"/>
          </p:cNvSpPr>
          <p:nvPr>
            <p:ph type="sldNum" sz="quarter" idx="12"/>
          </p:nvPr>
        </p:nvSpPr>
        <p:spPr/>
        <p:txBody>
          <a:bodyPr/>
          <a:lstStyle>
            <a:lvl1pPr>
              <a:defRPr b="1"/>
            </a:lvl1pPr>
          </a:lstStyle>
          <a:p>
            <a:pPr>
              <a:defRPr/>
            </a:pPr>
            <a:fld id="{5F8A120F-8C7C-43EC-A03E-4F0D39BB70C6}" type="slidenum">
              <a:rPr lang="en-US" altLang="ja-JP"/>
              <a:pPr>
                <a:defRPr/>
              </a:pPr>
              <a:t>‹#›</a:t>
            </a:fld>
            <a:endParaRPr lang="en-US" altLang="ja-JP"/>
          </a:p>
        </p:txBody>
      </p:sp>
    </p:spTree>
    <p:extLst>
      <p:ext uri="{BB962C8B-B14F-4D97-AF65-F5344CB8AC3E}">
        <p14:creationId xmlns:p14="http://schemas.microsoft.com/office/powerpoint/2010/main" val="454694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135C0-FF1B-45E2-A3E4-0951E1E19030}"/>
              </a:ext>
            </a:extLst>
          </p:cNvPr>
          <p:cNvSpPr>
            <a:spLocks noGrp="1"/>
          </p:cNvSpPr>
          <p:nvPr>
            <p:ph type="dt" sz="half" idx="10"/>
          </p:nvPr>
        </p:nvSpPr>
        <p:spPr/>
        <p:txBody>
          <a:bodyPr/>
          <a:lstStyle>
            <a:lvl1pPr>
              <a:defRPr b="1"/>
            </a:lvl1pPr>
          </a:lstStyle>
          <a:p>
            <a:pPr>
              <a:defRPr/>
            </a:pPr>
            <a:fld id="{60983BF8-F1B4-48DB-9161-E953208CD1CF}" type="datetime1">
              <a:rPr lang="en-US" altLang="ja-JP" smtClean="0"/>
              <a:t>10/4/2023</a:t>
            </a:fld>
            <a:endParaRPr lang="en-US" altLang="ja-JP"/>
          </a:p>
        </p:txBody>
      </p:sp>
      <p:sp>
        <p:nvSpPr>
          <p:cNvPr id="5" name="Footer Placeholder 4">
            <a:extLst>
              <a:ext uri="{FF2B5EF4-FFF2-40B4-BE49-F238E27FC236}">
                <a16:creationId xmlns:a16="http://schemas.microsoft.com/office/drawing/2014/main" id="{51F3CCFA-0723-28CB-9E0A-9775B5AC7362}"/>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F21E74C-9AF0-2C37-D009-6715F458829A}"/>
              </a:ext>
            </a:extLst>
          </p:cNvPr>
          <p:cNvSpPr>
            <a:spLocks noGrp="1"/>
          </p:cNvSpPr>
          <p:nvPr>
            <p:ph type="sldNum" sz="quarter" idx="12"/>
          </p:nvPr>
        </p:nvSpPr>
        <p:spPr/>
        <p:txBody>
          <a:bodyPr/>
          <a:lstStyle>
            <a:lvl1pPr>
              <a:defRPr b="1"/>
            </a:lvl1pPr>
          </a:lstStyle>
          <a:p>
            <a:pPr>
              <a:defRPr/>
            </a:pPr>
            <a:fld id="{4C0A66B4-04E5-4350-B081-DD9D37E54480}" type="slidenum">
              <a:rPr lang="en-US" altLang="ja-JP"/>
              <a:pPr>
                <a:defRPr/>
              </a:pPr>
              <a:t>‹#›</a:t>
            </a:fld>
            <a:endParaRPr lang="en-US" altLang="ja-JP"/>
          </a:p>
        </p:txBody>
      </p:sp>
    </p:spTree>
    <p:extLst>
      <p:ext uri="{BB962C8B-B14F-4D97-AF65-F5344CB8AC3E}">
        <p14:creationId xmlns:p14="http://schemas.microsoft.com/office/powerpoint/2010/main" val="862040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A6463-5BB6-4BD4-05B0-C1334673E9BB}"/>
              </a:ext>
            </a:extLst>
          </p:cNvPr>
          <p:cNvSpPr>
            <a:spLocks noGrp="1"/>
          </p:cNvSpPr>
          <p:nvPr>
            <p:ph type="dt" sz="half" idx="10"/>
          </p:nvPr>
        </p:nvSpPr>
        <p:spPr/>
        <p:txBody>
          <a:bodyPr/>
          <a:lstStyle>
            <a:lvl1pPr>
              <a:defRPr b="1"/>
            </a:lvl1pPr>
          </a:lstStyle>
          <a:p>
            <a:pPr>
              <a:defRPr/>
            </a:pPr>
            <a:fld id="{22352250-ACFA-4AC2-8923-D4112777D48D}" type="datetime1">
              <a:rPr lang="en-US" altLang="ja-JP" smtClean="0"/>
              <a:t>10/4/2023</a:t>
            </a:fld>
            <a:endParaRPr lang="en-US" altLang="ja-JP"/>
          </a:p>
        </p:txBody>
      </p:sp>
      <p:sp>
        <p:nvSpPr>
          <p:cNvPr id="5" name="Footer Placeholder 4">
            <a:extLst>
              <a:ext uri="{FF2B5EF4-FFF2-40B4-BE49-F238E27FC236}">
                <a16:creationId xmlns:a16="http://schemas.microsoft.com/office/drawing/2014/main" id="{74E5FD8C-BD78-9BFA-8565-CFB328EDA573}"/>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C070EA5-5A53-880F-598D-6F5402556FB0}"/>
              </a:ext>
            </a:extLst>
          </p:cNvPr>
          <p:cNvSpPr>
            <a:spLocks noGrp="1"/>
          </p:cNvSpPr>
          <p:nvPr>
            <p:ph type="sldNum" sz="quarter" idx="12"/>
          </p:nvPr>
        </p:nvSpPr>
        <p:spPr/>
        <p:txBody>
          <a:bodyPr/>
          <a:lstStyle>
            <a:lvl1pPr>
              <a:defRPr b="1"/>
            </a:lvl1pPr>
          </a:lstStyle>
          <a:p>
            <a:pPr>
              <a:defRPr/>
            </a:pPr>
            <a:fld id="{1D6456CF-7C74-4BB3-9CD4-626A11976E03}" type="slidenum">
              <a:rPr lang="en-US" altLang="ja-JP"/>
              <a:pPr>
                <a:defRPr/>
              </a:pPr>
              <a:t>‹#›</a:t>
            </a:fld>
            <a:endParaRPr lang="en-US" altLang="ja-JP"/>
          </a:p>
        </p:txBody>
      </p:sp>
    </p:spTree>
    <p:extLst>
      <p:ext uri="{BB962C8B-B14F-4D97-AF65-F5344CB8AC3E}">
        <p14:creationId xmlns:p14="http://schemas.microsoft.com/office/powerpoint/2010/main" val="1482461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918C79-F41D-C620-D830-37AAE15FE10D}"/>
              </a:ext>
            </a:extLst>
          </p:cNvPr>
          <p:cNvSpPr>
            <a:spLocks noGrp="1"/>
          </p:cNvSpPr>
          <p:nvPr>
            <p:ph type="dt" sz="half" idx="10"/>
          </p:nvPr>
        </p:nvSpPr>
        <p:spPr/>
        <p:txBody>
          <a:bodyPr/>
          <a:lstStyle>
            <a:lvl1pPr>
              <a:defRPr b="1"/>
            </a:lvl1pPr>
          </a:lstStyle>
          <a:p>
            <a:pPr>
              <a:defRPr/>
            </a:pPr>
            <a:fld id="{F958B4BE-026C-427E-9C02-AFC2248FE39B}" type="datetime1">
              <a:rPr lang="en-US" altLang="ja-JP" smtClean="0"/>
              <a:t>10/4/2023</a:t>
            </a:fld>
            <a:endParaRPr lang="en-US" altLang="ja-JP"/>
          </a:p>
        </p:txBody>
      </p:sp>
      <p:sp>
        <p:nvSpPr>
          <p:cNvPr id="6" name="Footer Placeholder 4">
            <a:extLst>
              <a:ext uri="{FF2B5EF4-FFF2-40B4-BE49-F238E27FC236}">
                <a16:creationId xmlns:a16="http://schemas.microsoft.com/office/drawing/2014/main" id="{68127139-6AFC-EAE3-33EA-599F75F63C6B}"/>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D585543F-20DE-0778-B5C3-1D80E0AD2347}"/>
              </a:ext>
            </a:extLst>
          </p:cNvPr>
          <p:cNvSpPr>
            <a:spLocks noGrp="1"/>
          </p:cNvSpPr>
          <p:nvPr>
            <p:ph type="sldNum" sz="quarter" idx="12"/>
          </p:nvPr>
        </p:nvSpPr>
        <p:spPr/>
        <p:txBody>
          <a:bodyPr/>
          <a:lstStyle>
            <a:lvl1pPr>
              <a:defRPr b="1"/>
            </a:lvl1pPr>
          </a:lstStyle>
          <a:p>
            <a:pPr>
              <a:defRPr/>
            </a:pPr>
            <a:fld id="{3884A387-39BF-4EB6-A092-5E021E2EC0C6}" type="slidenum">
              <a:rPr lang="en-US" altLang="ja-JP"/>
              <a:pPr>
                <a:defRPr/>
              </a:pPr>
              <a:t>‹#›</a:t>
            </a:fld>
            <a:endParaRPr lang="en-US" altLang="ja-JP"/>
          </a:p>
        </p:txBody>
      </p:sp>
    </p:spTree>
    <p:extLst>
      <p:ext uri="{BB962C8B-B14F-4D97-AF65-F5344CB8AC3E}">
        <p14:creationId xmlns:p14="http://schemas.microsoft.com/office/powerpoint/2010/main" val="1100930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BE1832-05D3-0EE1-5186-D2E4BD70022E}"/>
              </a:ext>
            </a:extLst>
          </p:cNvPr>
          <p:cNvSpPr>
            <a:spLocks noGrp="1"/>
          </p:cNvSpPr>
          <p:nvPr>
            <p:ph type="dt" sz="half" idx="10"/>
          </p:nvPr>
        </p:nvSpPr>
        <p:spPr/>
        <p:txBody>
          <a:bodyPr/>
          <a:lstStyle>
            <a:lvl1pPr>
              <a:defRPr b="1"/>
            </a:lvl1pPr>
          </a:lstStyle>
          <a:p>
            <a:pPr>
              <a:defRPr/>
            </a:pPr>
            <a:fld id="{F36360CE-610E-4636-8B56-46E792B39623}" type="datetime1">
              <a:rPr lang="en-US" altLang="ja-JP" smtClean="0"/>
              <a:t>10/4/2023</a:t>
            </a:fld>
            <a:endParaRPr lang="en-US" altLang="ja-JP"/>
          </a:p>
        </p:txBody>
      </p:sp>
      <p:sp>
        <p:nvSpPr>
          <p:cNvPr id="8" name="Footer Placeholder 4">
            <a:extLst>
              <a:ext uri="{FF2B5EF4-FFF2-40B4-BE49-F238E27FC236}">
                <a16:creationId xmlns:a16="http://schemas.microsoft.com/office/drawing/2014/main" id="{F7DCBC73-A070-FFBA-CE4E-A876779FF300}"/>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9" name="Slide Number Placeholder 5">
            <a:extLst>
              <a:ext uri="{FF2B5EF4-FFF2-40B4-BE49-F238E27FC236}">
                <a16:creationId xmlns:a16="http://schemas.microsoft.com/office/drawing/2014/main" id="{0F1CFEEB-3B48-8985-DEDD-6C648AEE6BB6}"/>
              </a:ext>
            </a:extLst>
          </p:cNvPr>
          <p:cNvSpPr>
            <a:spLocks noGrp="1"/>
          </p:cNvSpPr>
          <p:nvPr>
            <p:ph type="sldNum" sz="quarter" idx="12"/>
          </p:nvPr>
        </p:nvSpPr>
        <p:spPr/>
        <p:txBody>
          <a:bodyPr/>
          <a:lstStyle>
            <a:lvl1pPr>
              <a:defRPr b="1"/>
            </a:lvl1pPr>
          </a:lstStyle>
          <a:p>
            <a:pPr>
              <a:defRPr/>
            </a:pPr>
            <a:fld id="{4464D6CC-C803-4E16-90F9-4C336D59FB13}" type="slidenum">
              <a:rPr lang="en-US" altLang="ja-JP"/>
              <a:pPr>
                <a:defRPr/>
              </a:pPr>
              <a:t>‹#›</a:t>
            </a:fld>
            <a:endParaRPr lang="en-US" altLang="ja-JP"/>
          </a:p>
        </p:txBody>
      </p:sp>
    </p:spTree>
    <p:extLst>
      <p:ext uri="{BB962C8B-B14F-4D97-AF65-F5344CB8AC3E}">
        <p14:creationId xmlns:p14="http://schemas.microsoft.com/office/powerpoint/2010/main" val="135218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3349690-0AFB-551F-7CC0-139FEC98DF79}"/>
              </a:ext>
            </a:extLst>
          </p:cNvPr>
          <p:cNvSpPr>
            <a:spLocks noGrp="1" noChangeArrowheads="1"/>
          </p:cNvSpPr>
          <p:nvPr>
            <p:ph type="dt" sz="half" idx="10"/>
          </p:nvPr>
        </p:nvSpPr>
        <p:spPr>
          <a:ln/>
        </p:spPr>
        <p:txBody>
          <a:bodyPr/>
          <a:lstStyle>
            <a:lvl1pPr>
              <a:defRPr/>
            </a:lvl1pPr>
          </a:lstStyle>
          <a:p>
            <a:pPr>
              <a:defRPr/>
            </a:pPr>
            <a:fld id="{8802BB2C-90D6-44D2-BCFA-E8EC6EAA22DA}" type="datetime1">
              <a:rPr lang="en-US" altLang="ja-JP" smtClean="0"/>
              <a:t>10/4/2023</a:t>
            </a:fld>
            <a:endParaRPr lang="en-US" altLang="ja-JP"/>
          </a:p>
        </p:txBody>
      </p:sp>
      <p:sp>
        <p:nvSpPr>
          <p:cNvPr id="6" name="Rectangle 5">
            <a:extLst>
              <a:ext uri="{FF2B5EF4-FFF2-40B4-BE49-F238E27FC236}">
                <a16:creationId xmlns:a16="http://schemas.microsoft.com/office/drawing/2014/main" id="{1EC94DA8-E2B0-8D15-B963-E3C88539C717}"/>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6">
            <a:extLst>
              <a:ext uri="{FF2B5EF4-FFF2-40B4-BE49-F238E27FC236}">
                <a16:creationId xmlns:a16="http://schemas.microsoft.com/office/drawing/2014/main" id="{58514900-FAC7-0FC7-5AEE-112945DA9753}"/>
              </a:ext>
            </a:extLst>
          </p:cNvPr>
          <p:cNvSpPr>
            <a:spLocks noGrp="1" noChangeArrowheads="1"/>
          </p:cNvSpPr>
          <p:nvPr>
            <p:ph type="sldNum" sz="quarter" idx="12"/>
          </p:nvPr>
        </p:nvSpPr>
        <p:spPr>
          <a:ln/>
        </p:spPr>
        <p:txBody>
          <a:bodyPr/>
          <a:lstStyle>
            <a:lvl1pPr>
              <a:defRPr/>
            </a:lvl1pPr>
          </a:lstStyle>
          <a:p>
            <a:pPr>
              <a:defRPr/>
            </a:pPr>
            <a:fld id="{707AD002-B0E8-4264-84FE-E062CF4B9B46}" type="slidenum">
              <a:rPr lang="ja-JP" altLang="en-US"/>
              <a:pPr>
                <a:defRPr/>
              </a:pPr>
              <a:t>‹#›</a:t>
            </a:fld>
            <a:endParaRPr lang="en-US" altLang="ja-JP"/>
          </a:p>
        </p:txBody>
      </p:sp>
    </p:spTree>
    <p:extLst>
      <p:ext uri="{BB962C8B-B14F-4D97-AF65-F5344CB8AC3E}">
        <p14:creationId xmlns:p14="http://schemas.microsoft.com/office/powerpoint/2010/main" val="2287952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1EA9D7E-4E8F-2434-FA7F-55120CA45EF7}"/>
              </a:ext>
            </a:extLst>
          </p:cNvPr>
          <p:cNvSpPr>
            <a:spLocks noGrp="1"/>
          </p:cNvSpPr>
          <p:nvPr>
            <p:ph type="dt" sz="half" idx="10"/>
          </p:nvPr>
        </p:nvSpPr>
        <p:spPr/>
        <p:txBody>
          <a:bodyPr/>
          <a:lstStyle>
            <a:lvl1pPr>
              <a:defRPr b="1"/>
            </a:lvl1pPr>
          </a:lstStyle>
          <a:p>
            <a:pPr>
              <a:defRPr/>
            </a:pPr>
            <a:fld id="{CDC81165-9379-41FF-8B6D-E0667766BC76}" type="datetime1">
              <a:rPr lang="en-US" altLang="ja-JP" smtClean="0"/>
              <a:t>10/4/2023</a:t>
            </a:fld>
            <a:endParaRPr lang="en-US" altLang="ja-JP"/>
          </a:p>
        </p:txBody>
      </p:sp>
      <p:sp>
        <p:nvSpPr>
          <p:cNvPr id="4" name="Footer Placeholder 4">
            <a:extLst>
              <a:ext uri="{FF2B5EF4-FFF2-40B4-BE49-F238E27FC236}">
                <a16:creationId xmlns:a16="http://schemas.microsoft.com/office/drawing/2014/main" id="{B3F937EE-46F7-8ADC-87EC-E85865364DA0}"/>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5" name="Slide Number Placeholder 5">
            <a:extLst>
              <a:ext uri="{FF2B5EF4-FFF2-40B4-BE49-F238E27FC236}">
                <a16:creationId xmlns:a16="http://schemas.microsoft.com/office/drawing/2014/main" id="{FE1647BE-4DB4-CA26-A60C-0CCBC8803A76}"/>
              </a:ext>
            </a:extLst>
          </p:cNvPr>
          <p:cNvSpPr>
            <a:spLocks noGrp="1"/>
          </p:cNvSpPr>
          <p:nvPr>
            <p:ph type="sldNum" sz="quarter" idx="12"/>
          </p:nvPr>
        </p:nvSpPr>
        <p:spPr/>
        <p:txBody>
          <a:bodyPr/>
          <a:lstStyle>
            <a:lvl1pPr>
              <a:defRPr b="1"/>
            </a:lvl1pPr>
          </a:lstStyle>
          <a:p>
            <a:pPr>
              <a:defRPr/>
            </a:pPr>
            <a:fld id="{85E766F6-D7C7-4B4B-B2AB-A1A8F0CE01E7}" type="slidenum">
              <a:rPr lang="en-US" altLang="ja-JP"/>
              <a:pPr>
                <a:defRPr/>
              </a:pPr>
              <a:t>‹#›</a:t>
            </a:fld>
            <a:endParaRPr lang="en-US" altLang="ja-JP"/>
          </a:p>
        </p:txBody>
      </p:sp>
    </p:spTree>
    <p:extLst>
      <p:ext uri="{BB962C8B-B14F-4D97-AF65-F5344CB8AC3E}">
        <p14:creationId xmlns:p14="http://schemas.microsoft.com/office/powerpoint/2010/main" val="3288657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9CC28F-9E3E-61B6-CFC2-25D0466BD1A4}"/>
              </a:ext>
            </a:extLst>
          </p:cNvPr>
          <p:cNvSpPr>
            <a:spLocks noGrp="1"/>
          </p:cNvSpPr>
          <p:nvPr>
            <p:ph type="dt" sz="half" idx="10"/>
          </p:nvPr>
        </p:nvSpPr>
        <p:spPr/>
        <p:txBody>
          <a:bodyPr/>
          <a:lstStyle>
            <a:lvl1pPr>
              <a:defRPr b="1"/>
            </a:lvl1pPr>
          </a:lstStyle>
          <a:p>
            <a:pPr>
              <a:defRPr/>
            </a:pPr>
            <a:fld id="{A9CBC1F1-EA43-4683-AF01-CF368321C935}" type="datetime1">
              <a:rPr lang="en-US" altLang="ja-JP" smtClean="0"/>
              <a:t>10/4/2023</a:t>
            </a:fld>
            <a:endParaRPr lang="en-US" altLang="ja-JP"/>
          </a:p>
        </p:txBody>
      </p:sp>
      <p:sp>
        <p:nvSpPr>
          <p:cNvPr id="3" name="Footer Placeholder 4">
            <a:extLst>
              <a:ext uri="{FF2B5EF4-FFF2-40B4-BE49-F238E27FC236}">
                <a16:creationId xmlns:a16="http://schemas.microsoft.com/office/drawing/2014/main" id="{89FD1808-5B31-26E6-ABDB-F058238A862E}"/>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4" name="Slide Number Placeholder 5">
            <a:extLst>
              <a:ext uri="{FF2B5EF4-FFF2-40B4-BE49-F238E27FC236}">
                <a16:creationId xmlns:a16="http://schemas.microsoft.com/office/drawing/2014/main" id="{7E8EA33E-331C-7011-926D-DC9392BF2601}"/>
              </a:ext>
            </a:extLst>
          </p:cNvPr>
          <p:cNvSpPr>
            <a:spLocks noGrp="1"/>
          </p:cNvSpPr>
          <p:nvPr>
            <p:ph type="sldNum" sz="quarter" idx="12"/>
          </p:nvPr>
        </p:nvSpPr>
        <p:spPr/>
        <p:txBody>
          <a:bodyPr/>
          <a:lstStyle>
            <a:lvl1pPr>
              <a:defRPr b="1"/>
            </a:lvl1pPr>
          </a:lstStyle>
          <a:p>
            <a:pPr>
              <a:defRPr/>
            </a:pPr>
            <a:fld id="{C23E7824-C527-4B31-A01A-BFF2054B1630}" type="slidenum">
              <a:rPr lang="en-US" altLang="ja-JP"/>
              <a:pPr>
                <a:defRPr/>
              </a:pPr>
              <a:t>‹#›</a:t>
            </a:fld>
            <a:endParaRPr lang="en-US" altLang="ja-JP"/>
          </a:p>
        </p:txBody>
      </p:sp>
    </p:spTree>
    <p:extLst>
      <p:ext uri="{BB962C8B-B14F-4D97-AF65-F5344CB8AC3E}">
        <p14:creationId xmlns:p14="http://schemas.microsoft.com/office/powerpoint/2010/main" val="2127115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0734B94-D610-FAD6-CACA-64A6230D7538}"/>
              </a:ext>
            </a:extLst>
          </p:cNvPr>
          <p:cNvSpPr>
            <a:spLocks noGrp="1"/>
          </p:cNvSpPr>
          <p:nvPr>
            <p:ph type="dt" sz="half" idx="10"/>
          </p:nvPr>
        </p:nvSpPr>
        <p:spPr/>
        <p:txBody>
          <a:bodyPr/>
          <a:lstStyle>
            <a:lvl1pPr>
              <a:defRPr b="1"/>
            </a:lvl1pPr>
          </a:lstStyle>
          <a:p>
            <a:pPr>
              <a:defRPr/>
            </a:pPr>
            <a:fld id="{76577351-0D2D-4FA1-A3C4-93A9D104DD61}" type="datetime1">
              <a:rPr lang="en-US" altLang="ja-JP" smtClean="0"/>
              <a:t>10/4/2023</a:t>
            </a:fld>
            <a:endParaRPr lang="en-US" altLang="ja-JP"/>
          </a:p>
        </p:txBody>
      </p:sp>
      <p:sp>
        <p:nvSpPr>
          <p:cNvPr id="6" name="Footer Placeholder 4">
            <a:extLst>
              <a:ext uri="{FF2B5EF4-FFF2-40B4-BE49-F238E27FC236}">
                <a16:creationId xmlns:a16="http://schemas.microsoft.com/office/drawing/2014/main" id="{DBCD076D-C5B4-09D9-01AC-BBA7DA88D00F}"/>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A972A54B-D1F7-61E8-9332-ABC74E66DAB4}"/>
              </a:ext>
            </a:extLst>
          </p:cNvPr>
          <p:cNvSpPr>
            <a:spLocks noGrp="1"/>
          </p:cNvSpPr>
          <p:nvPr>
            <p:ph type="sldNum" sz="quarter" idx="12"/>
          </p:nvPr>
        </p:nvSpPr>
        <p:spPr/>
        <p:txBody>
          <a:bodyPr/>
          <a:lstStyle>
            <a:lvl1pPr>
              <a:defRPr b="1"/>
            </a:lvl1pPr>
          </a:lstStyle>
          <a:p>
            <a:pPr>
              <a:defRPr/>
            </a:pPr>
            <a:fld id="{9920EDFD-CC78-4C89-9A92-A9164042D7AB}" type="slidenum">
              <a:rPr lang="en-US" altLang="ja-JP"/>
              <a:pPr>
                <a:defRPr/>
              </a:pPr>
              <a:t>‹#›</a:t>
            </a:fld>
            <a:endParaRPr lang="en-US" altLang="ja-JP"/>
          </a:p>
        </p:txBody>
      </p:sp>
    </p:spTree>
    <p:extLst>
      <p:ext uri="{BB962C8B-B14F-4D97-AF65-F5344CB8AC3E}">
        <p14:creationId xmlns:p14="http://schemas.microsoft.com/office/powerpoint/2010/main" val="3307625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B95139-CD60-5A8C-C0D7-9AD79E595746}"/>
              </a:ext>
            </a:extLst>
          </p:cNvPr>
          <p:cNvSpPr>
            <a:spLocks noGrp="1"/>
          </p:cNvSpPr>
          <p:nvPr>
            <p:ph type="dt" sz="half" idx="10"/>
          </p:nvPr>
        </p:nvSpPr>
        <p:spPr/>
        <p:txBody>
          <a:bodyPr/>
          <a:lstStyle>
            <a:lvl1pPr>
              <a:defRPr b="1"/>
            </a:lvl1pPr>
          </a:lstStyle>
          <a:p>
            <a:pPr>
              <a:defRPr/>
            </a:pPr>
            <a:fld id="{600622D2-BD7B-41AB-B9BD-420E6D802ACA}" type="datetime1">
              <a:rPr lang="en-US" altLang="ja-JP" smtClean="0"/>
              <a:t>10/4/2023</a:t>
            </a:fld>
            <a:endParaRPr lang="en-US" altLang="ja-JP"/>
          </a:p>
        </p:txBody>
      </p:sp>
      <p:sp>
        <p:nvSpPr>
          <p:cNvPr id="6" name="Footer Placeholder 4">
            <a:extLst>
              <a:ext uri="{FF2B5EF4-FFF2-40B4-BE49-F238E27FC236}">
                <a16:creationId xmlns:a16="http://schemas.microsoft.com/office/drawing/2014/main" id="{69EE366C-48A7-8C0A-1F30-0489ABC164FB}"/>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423701BE-21E6-2592-8616-756A6B873471}"/>
              </a:ext>
            </a:extLst>
          </p:cNvPr>
          <p:cNvSpPr>
            <a:spLocks noGrp="1"/>
          </p:cNvSpPr>
          <p:nvPr>
            <p:ph type="sldNum" sz="quarter" idx="12"/>
          </p:nvPr>
        </p:nvSpPr>
        <p:spPr/>
        <p:txBody>
          <a:bodyPr/>
          <a:lstStyle>
            <a:lvl1pPr>
              <a:defRPr b="1"/>
            </a:lvl1pPr>
          </a:lstStyle>
          <a:p>
            <a:pPr>
              <a:defRPr/>
            </a:pPr>
            <a:fld id="{265432A0-7F7A-4EBF-9822-0AB8780C8BE0}" type="slidenum">
              <a:rPr lang="en-US" altLang="ja-JP"/>
              <a:pPr>
                <a:defRPr/>
              </a:pPr>
              <a:t>‹#›</a:t>
            </a:fld>
            <a:endParaRPr lang="en-US" altLang="ja-JP"/>
          </a:p>
        </p:txBody>
      </p:sp>
    </p:spTree>
    <p:extLst>
      <p:ext uri="{BB962C8B-B14F-4D97-AF65-F5344CB8AC3E}">
        <p14:creationId xmlns:p14="http://schemas.microsoft.com/office/powerpoint/2010/main" val="269809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FA54B-6244-B7D9-E5F9-0F54278E6FCB}"/>
              </a:ext>
            </a:extLst>
          </p:cNvPr>
          <p:cNvSpPr>
            <a:spLocks noGrp="1"/>
          </p:cNvSpPr>
          <p:nvPr>
            <p:ph type="dt" sz="half" idx="10"/>
          </p:nvPr>
        </p:nvSpPr>
        <p:spPr/>
        <p:txBody>
          <a:bodyPr/>
          <a:lstStyle>
            <a:lvl1pPr>
              <a:defRPr b="1"/>
            </a:lvl1pPr>
          </a:lstStyle>
          <a:p>
            <a:pPr>
              <a:defRPr/>
            </a:pPr>
            <a:fld id="{2B1D090A-0CA9-40A6-8B8A-2111C8B718D3}" type="datetime1">
              <a:rPr lang="en-US" altLang="ja-JP" smtClean="0"/>
              <a:t>10/4/2023</a:t>
            </a:fld>
            <a:endParaRPr lang="en-US" altLang="ja-JP"/>
          </a:p>
        </p:txBody>
      </p:sp>
      <p:sp>
        <p:nvSpPr>
          <p:cNvPr id="5" name="Footer Placeholder 4">
            <a:extLst>
              <a:ext uri="{FF2B5EF4-FFF2-40B4-BE49-F238E27FC236}">
                <a16:creationId xmlns:a16="http://schemas.microsoft.com/office/drawing/2014/main" id="{81EEA2CF-1973-45E8-C2B8-E8273D54F66F}"/>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8160F5E1-87E9-FA87-8573-047F51978973}"/>
              </a:ext>
            </a:extLst>
          </p:cNvPr>
          <p:cNvSpPr>
            <a:spLocks noGrp="1"/>
          </p:cNvSpPr>
          <p:nvPr>
            <p:ph type="sldNum" sz="quarter" idx="12"/>
          </p:nvPr>
        </p:nvSpPr>
        <p:spPr/>
        <p:txBody>
          <a:bodyPr/>
          <a:lstStyle>
            <a:lvl1pPr>
              <a:defRPr b="1"/>
            </a:lvl1pPr>
          </a:lstStyle>
          <a:p>
            <a:pPr>
              <a:defRPr/>
            </a:pPr>
            <a:fld id="{F84213C8-2015-47E0-B161-9469AB6D7964}" type="slidenum">
              <a:rPr lang="en-US" altLang="ja-JP"/>
              <a:pPr>
                <a:defRPr/>
              </a:pPr>
              <a:t>‹#›</a:t>
            </a:fld>
            <a:endParaRPr lang="en-US" altLang="ja-JP"/>
          </a:p>
        </p:txBody>
      </p:sp>
    </p:spTree>
    <p:extLst>
      <p:ext uri="{BB962C8B-B14F-4D97-AF65-F5344CB8AC3E}">
        <p14:creationId xmlns:p14="http://schemas.microsoft.com/office/powerpoint/2010/main" val="778781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2B0F5-821F-A121-AFB4-3EAE552A7D90}"/>
              </a:ext>
            </a:extLst>
          </p:cNvPr>
          <p:cNvSpPr>
            <a:spLocks noGrp="1"/>
          </p:cNvSpPr>
          <p:nvPr>
            <p:ph type="dt" sz="half" idx="10"/>
          </p:nvPr>
        </p:nvSpPr>
        <p:spPr/>
        <p:txBody>
          <a:bodyPr/>
          <a:lstStyle>
            <a:lvl1pPr>
              <a:defRPr b="1"/>
            </a:lvl1pPr>
          </a:lstStyle>
          <a:p>
            <a:pPr>
              <a:defRPr/>
            </a:pPr>
            <a:fld id="{9587F961-22D8-435A-9E33-F8C21CB4BD46}" type="datetime1">
              <a:rPr lang="en-US" altLang="ja-JP" smtClean="0"/>
              <a:t>10/4/2023</a:t>
            </a:fld>
            <a:endParaRPr lang="en-US" altLang="ja-JP"/>
          </a:p>
        </p:txBody>
      </p:sp>
      <p:sp>
        <p:nvSpPr>
          <p:cNvPr id="5" name="Footer Placeholder 4">
            <a:extLst>
              <a:ext uri="{FF2B5EF4-FFF2-40B4-BE49-F238E27FC236}">
                <a16:creationId xmlns:a16="http://schemas.microsoft.com/office/drawing/2014/main" id="{B8C0DD9E-921A-8E9B-635F-864E83BF67FA}"/>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25E0F50E-8955-F4ED-F71B-0F5F5837227F}"/>
              </a:ext>
            </a:extLst>
          </p:cNvPr>
          <p:cNvSpPr>
            <a:spLocks noGrp="1"/>
          </p:cNvSpPr>
          <p:nvPr>
            <p:ph type="sldNum" sz="quarter" idx="12"/>
          </p:nvPr>
        </p:nvSpPr>
        <p:spPr/>
        <p:txBody>
          <a:bodyPr/>
          <a:lstStyle>
            <a:lvl1pPr>
              <a:defRPr b="1"/>
            </a:lvl1pPr>
          </a:lstStyle>
          <a:p>
            <a:pPr>
              <a:defRPr/>
            </a:pPr>
            <a:fld id="{D3EE3661-7BA1-4196-ADEF-E5E6DC17D109}" type="slidenum">
              <a:rPr lang="en-US" altLang="ja-JP"/>
              <a:pPr>
                <a:defRPr/>
              </a:pPr>
              <a:t>‹#›</a:t>
            </a:fld>
            <a:endParaRPr lang="en-US" altLang="ja-JP"/>
          </a:p>
        </p:txBody>
      </p:sp>
    </p:spTree>
    <p:extLst>
      <p:ext uri="{BB962C8B-B14F-4D97-AF65-F5344CB8AC3E}">
        <p14:creationId xmlns:p14="http://schemas.microsoft.com/office/powerpoint/2010/main" val="2141256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7" indent="0" algn="ctr">
              <a:buNone/>
              <a:defRPr sz="1500"/>
            </a:lvl2pPr>
            <a:lvl3pPr marL="685772"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1"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32FDC90-7356-EA49-669F-150454FFD148}"/>
              </a:ext>
            </a:extLst>
          </p:cNvPr>
          <p:cNvSpPr>
            <a:spLocks noGrp="1"/>
          </p:cNvSpPr>
          <p:nvPr>
            <p:ph type="dt" sz="half" idx="10"/>
          </p:nvPr>
        </p:nvSpPr>
        <p:spPr/>
        <p:txBody>
          <a:bodyPr/>
          <a:lstStyle>
            <a:lvl1pPr>
              <a:defRPr/>
            </a:lvl1pPr>
          </a:lstStyle>
          <a:p>
            <a:pPr>
              <a:defRPr/>
            </a:pPr>
            <a:fld id="{7420235D-CCAA-48E9-95E5-EC1D36EC1FB8}" type="datetime1">
              <a:rPr lang="en-US" altLang="ja-JP" smtClean="0"/>
              <a:t>10/4/2023</a:t>
            </a:fld>
            <a:endParaRPr lang="en-US"/>
          </a:p>
        </p:txBody>
      </p:sp>
      <p:sp>
        <p:nvSpPr>
          <p:cNvPr id="5" name="Footer Placeholder 4">
            <a:extLst>
              <a:ext uri="{FF2B5EF4-FFF2-40B4-BE49-F238E27FC236}">
                <a16:creationId xmlns:a16="http://schemas.microsoft.com/office/drawing/2014/main" id="{C2ECEA18-9C71-AAD3-0365-E612FDD3FB9E}"/>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A8D81E25-D593-CCFA-F14C-39226015EEDE}"/>
              </a:ext>
            </a:extLst>
          </p:cNvPr>
          <p:cNvSpPr>
            <a:spLocks noGrp="1"/>
          </p:cNvSpPr>
          <p:nvPr>
            <p:ph type="sldNum" sz="quarter" idx="12"/>
          </p:nvPr>
        </p:nvSpPr>
        <p:spPr/>
        <p:txBody>
          <a:bodyPr/>
          <a:lstStyle>
            <a:lvl1pPr>
              <a:defRPr/>
            </a:lvl1pPr>
          </a:lstStyle>
          <a:p>
            <a:pPr>
              <a:defRPr/>
            </a:pPr>
            <a:fld id="{CCF9AD1C-B59D-436F-BF12-CA12FFCF200D}" type="slidenum">
              <a:rPr lang="en-US"/>
              <a:pPr>
                <a:defRPr/>
              </a:pPr>
              <a:t>‹#›</a:t>
            </a:fld>
            <a:endParaRPr lang="en-US"/>
          </a:p>
        </p:txBody>
      </p:sp>
    </p:spTree>
    <p:extLst>
      <p:ext uri="{BB962C8B-B14F-4D97-AF65-F5344CB8AC3E}">
        <p14:creationId xmlns:p14="http://schemas.microsoft.com/office/powerpoint/2010/main" val="437179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1480E0-B37F-6AB4-4E76-EC0F085BB1CC}"/>
              </a:ext>
            </a:extLst>
          </p:cNvPr>
          <p:cNvSpPr>
            <a:spLocks noGrp="1"/>
          </p:cNvSpPr>
          <p:nvPr>
            <p:ph type="dt" sz="half" idx="10"/>
          </p:nvPr>
        </p:nvSpPr>
        <p:spPr/>
        <p:txBody>
          <a:bodyPr/>
          <a:lstStyle>
            <a:lvl1pPr>
              <a:defRPr/>
            </a:lvl1pPr>
          </a:lstStyle>
          <a:p>
            <a:pPr>
              <a:defRPr/>
            </a:pPr>
            <a:fld id="{383D07B6-B9DA-4844-9FD3-F012F3DDFAAD}" type="datetime1">
              <a:rPr lang="en-US" altLang="ja-JP" smtClean="0"/>
              <a:t>10/4/2023</a:t>
            </a:fld>
            <a:endParaRPr lang="en-US"/>
          </a:p>
        </p:txBody>
      </p:sp>
      <p:sp>
        <p:nvSpPr>
          <p:cNvPr id="5" name="Footer Placeholder 4">
            <a:extLst>
              <a:ext uri="{FF2B5EF4-FFF2-40B4-BE49-F238E27FC236}">
                <a16:creationId xmlns:a16="http://schemas.microsoft.com/office/drawing/2014/main" id="{0EBF567D-9962-CB24-9C2F-7F2761DAF299}"/>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3509B2FD-EF41-3AFD-82D9-95AC34F8CCE6}"/>
              </a:ext>
            </a:extLst>
          </p:cNvPr>
          <p:cNvSpPr>
            <a:spLocks noGrp="1"/>
          </p:cNvSpPr>
          <p:nvPr>
            <p:ph type="sldNum" sz="quarter" idx="12"/>
          </p:nvPr>
        </p:nvSpPr>
        <p:spPr/>
        <p:txBody>
          <a:bodyPr/>
          <a:lstStyle>
            <a:lvl1pPr>
              <a:defRPr/>
            </a:lvl1pPr>
          </a:lstStyle>
          <a:p>
            <a:pPr>
              <a:defRPr/>
            </a:pPr>
            <a:fld id="{2E60C40F-854B-46A3-9632-02CCC3797DB5}" type="slidenum">
              <a:rPr lang="en-US"/>
              <a:pPr>
                <a:defRPr/>
              </a:pPr>
              <a:t>‹#›</a:t>
            </a:fld>
            <a:endParaRPr lang="en-US"/>
          </a:p>
        </p:txBody>
      </p:sp>
    </p:spTree>
    <p:extLst>
      <p:ext uri="{BB962C8B-B14F-4D97-AF65-F5344CB8AC3E}">
        <p14:creationId xmlns:p14="http://schemas.microsoft.com/office/powerpoint/2010/main" val="3566586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87" indent="0">
              <a:buNone/>
              <a:defRPr sz="1500">
                <a:solidFill>
                  <a:schemeClr val="tx1">
                    <a:tint val="75000"/>
                  </a:schemeClr>
                </a:solidFill>
              </a:defRPr>
            </a:lvl2pPr>
            <a:lvl3pPr marL="685772"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8D1D2-B8B1-05FB-DD0B-5A8D5474DA7E}"/>
              </a:ext>
            </a:extLst>
          </p:cNvPr>
          <p:cNvSpPr>
            <a:spLocks noGrp="1"/>
          </p:cNvSpPr>
          <p:nvPr>
            <p:ph type="dt" sz="half" idx="10"/>
          </p:nvPr>
        </p:nvSpPr>
        <p:spPr/>
        <p:txBody>
          <a:bodyPr/>
          <a:lstStyle>
            <a:lvl1pPr>
              <a:defRPr/>
            </a:lvl1pPr>
          </a:lstStyle>
          <a:p>
            <a:pPr>
              <a:defRPr/>
            </a:pPr>
            <a:fld id="{20D684B0-2EB1-4C4E-98FC-026EC2E78291}" type="datetime1">
              <a:rPr lang="en-US" altLang="ja-JP" smtClean="0"/>
              <a:t>10/4/2023</a:t>
            </a:fld>
            <a:endParaRPr lang="en-US"/>
          </a:p>
        </p:txBody>
      </p:sp>
      <p:sp>
        <p:nvSpPr>
          <p:cNvPr id="5" name="Footer Placeholder 4">
            <a:extLst>
              <a:ext uri="{FF2B5EF4-FFF2-40B4-BE49-F238E27FC236}">
                <a16:creationId xmlns:a16="http://schemas.microsoft.com/office/drawing/2014/main" id="{C908408B-0836-8088-4EF4-0E9366B9AF1D}"/>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C71789A3-0DC2-A710-969E-9C3B7F31D99B}"/>
              </a:ext>
            </a:extLst>
          </p:cNvPr>
          <p:cNvSpPr>
            <a:spLocks noGrp="1"/>
          </p:cNvSpPr>
          <p:nvPr>
            <p:ph type="sldNum" sz="quarter" idx="12"/>
          </p:nvPr>
        </p:nvSpPr>
        <p:spPr/>
        <p:txBody>
          <a:bodyPr/>
          <a:lstStyle>
            <a:lvl1pPr>
              <a:defRPr/>
            </a:lvl1pPr>
          </a:lstStyle>
          <a:p>
            <a:pPr>
              <a:defRPr/>
            </a:pPr>
            <a:fld id="{22BC4A9C-9BD7-4444-928D-9496705CA202}" type="slidenum">
              <a:rPr lang="en-US"/>
              <a:pPr>
                <a:defRPr/>
              </a:pPr>
              <a:t>‹#›</a:t>
            </a:fld>
            <a:endParaRPr lang="en-US"/>
          </a:p>
        </p:txBody>
      </p:sp>
    </p:spTree>
    <p:extLst>
      <p:ext uri="{BB962C8B-B14F-4D97-AF65-F5344CB8AC3E}">
        <p14:creationId xmlns:p14="http://schemas.microsoft.com/office/powerpoint/2010/main" val="140231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558F918-A886-C982-1215-CEAB6A2CE3E9}"/>
              </a:ext>
            </a:extLst>
          </p:cNvPr>
          <p:cNvSpPr>
            <a:spLocks noGrp="1"/>
          </p:cNvSpPr>
          <p:nvPr>
            <p:ph type="dt" sz="half" idx="10"/>
          </p:nvPr>
        </p:nvSpPr>
        <p:spPr/>
        <p:txBody>
          <a:bodyPr/>
          <a:lstStyle>
            <a:lvl1pPr>
              <a:defRPr/>
            </a:lvl1pPr>
          </a:lstStyle>
          <a:p>
            <a:pPr>
              <a:defRPr/>
            </a:pPr>
            <a:fld id="{A20862F5-DD44-4D1C-B396-E9B9ADD2CFE1}" type="datetime1">
              <a:rPr lang="en-US" altLang="ja-JP" smtClean="0"/>
              <a:t>10/4/2023</a:t>
            </a:fld>
            <a:endParaRPr lang="en-US"/>
          </a:p>
        </p:txBody>
      </p:sp>
      <p:sp>
        <p:nvSpPr>
          <p:cNvPr id="6" name="Footer Placeholder 4">
            <a:extLst>
              <a:ext uri="{FF2B5EF4-FFF2-40B4-BE49-F238E27FC236}">
                <a16:creationId xmlns:a16="http://schemas.microsoft.com/office/drawing/2014/main" id="{B4BF4F57-2F87-8F22-9303-61DDA2AE6C8D}"/>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7" name="Slide Number Placeholder 5">
            <a:extLst>
              <a:ext uri="{FF2B5EF4-FFF2-40B4-BE49-F238E27FC236}">
                <a16:creationId xmlns:a16="http://schemas.microsoft.com/office/drawing/2014/main" id="{0B3CF8A5-195C-EC66-499B-1B7B1B441DB2}"/>
              </a:ext>
            </a:extLst>
          </p:cNvPr>
          <p:cNvSpPr>
            <a:spLocks noGrp="1"/>
          </p:cNvSpPr>
          <p:nvPr>
            <p:ph type="sldNum" sz="quarter" idx="12"/>
          </p:nvPr>
        </p:nvSpPr>
        <p:spPr/>
        <p:txBody>
          <a:bodyPr/>
          <a:lstStyle>
            <a:lvl1pPr>
              <a:defRPr/>
            </a:lvl1pPr>
          </a:lstStyle>
          <a:p>
            <a:pPr>
              <a:defRPr/>
            </a:pPr>
            <a:fld id="{187D23A2-75E5-49FC-8AD8-4F71A021E723}" type="slidenum">
              <a:rPr lang="en-US"/>
              <a:pPr>
                <a:defRPr/>
              </a:pPr>
              <a:t>‹#›</a:t>
            </a:fld>
            <a:endParaRPr lang="en-US"/>
          </a:p>
        </p:txBody>
      </p:sp>
    </p:spTree>
    <p:extLst>
      <p:ext uri="{BB962C8B-B14F-4D97-AF65-F5344CB8AC3E}">
        <p14:creationId xmlns:p14="http://schemas.microsoft.com/office/powerpoint/2010/main" val="344891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07720E7-DF3B-DC3A-1E71-4D967B82B1DA}"/>
              </a:ext>
            </a:extLst>
          </p:cNvPr>
          <p:cNvSpPr>
            <a:spLocks noGrp="1" noChangeArrowheads="1"/>
          </p:cNvSpPr>
          <p:nvPr>
            <p:ph type="dt" sz="half" idx="10"/>
          </p:nvPr>
        </p:nvSpPr>
        <p:spPr>
          <a:ln/>
        </p:spPr>
        <p:txBody>
          <a:bodyPr/>
          <a:lstStyle>
            <a:lvl1pPr>
              <a:defRPr/>
            </a:lvl1pPr>
          </a:lstStyle>
          <a:p>
            <a:pPr>
              <a:defRPr/>
            </a:pPr>
            <a:fld id="{6119D119-B022-49D8-A3BB-FF2B4BB65533}" type="datetime1">
              <a:rPr lang="en-US" altLang="ja-JP" smtClean="0"/>
              <a:t>10/4/2023</a:t>
            </a:fld>
            <a:endParaRPr lang="en-US" altLang="ja-JP"/>
          </a:p>
        </p:txBody>
      </p:sp>
      <p:sp>
        <p:nvSpPr>
          <p:cNvPr id="8" name="Rectangle 5">
            <a:extLst>
              <a:ext uri="{FF2B5EF4-FFF2-40B4-BE49-F238E27FC236}">
                <a16:creationId xmlns:a16="http://schemas.microsoft.com/office/drawing/2014/main" id="{FF4A8C9E-00D6-7C59-5130-414AF2FE58A5}"/>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9" name="Rectangle 6">
            <a:extLst>
              <a:ext uri="{FF2B5EF4-FFF2-40B4-BE49-F238E27FC236}">
                <a16:creationId xmlns:a16="http://schemas.microsoft.com/office/drawing/2014/main" id="{9A5B7462-9BA2-D968-4060-DB89C0E41CCE}"/>
              </a:ext>
            </a:extLst>
          </p:cNvPr>
          <p:cNvSpPr>
            <a:spLocks noGrp="1" noChangeArrowheads="1"/>
          </p:cNvSpPr>
          <p:nvPr>
            <p:ph type="sldNum" sz="quarter" idx="12"/>
          </p:nvPr>
        </p:nvSpPr>
        <p:spPr>
          <a:ln/>
        </p:spPr>
        <p:txBody>
          <a:bodyPr/>
          <a:lstStyle>
            <a:lvl1pPr>
              <a:defRPr/>
            </a:lvl1pPr>
          </a:lstStyle>
          <a:p>
            <a:pPr>
              <a:defRPr/>
            </a:pPr>
            <a:fld id="{D1C441D5-646D-4651-AF9A-75137E5421EC}" type="slidenum">
              <a:rPr lang="ja-JP" altLang="en-US"/>
              <a:pPr>
                <a:defRPr/>
              </a:pPr>
              <a:t>‹#›</a:t>
            </a:fld>
            <a:endParaRPr lang="en-US" altLang="ja-JP"/>
          </a:p>
        </p:txBody>
      </p:sp>
    </p:spTree>
    <p:extLst>
      <p:ext uri="{BB962C8B-B14F-4D97-AF65-F5344CB8AC3E}">
        <p14:creationId xmlns:p14="http://schemas.microsoft.com/office/powerpoint/2010/main" val="3934661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62DBA78-233A-7926-B8DB-0FE9DD063063}"/>
              </a:ext>
            </a:extLst>
          </p:cNvPr>
          <p:cNvSpPr>
            <a:spLocks noGrp="1"/>
          </p:cNvSpPr>
          <p:nvPr>
            <p:ph type="dt" sz="half" idx="10"/>
          </p:nvPr>
        </p:nvSpPr>
        <p:spPr/>
        <p:txBody>
          <a:bodyPr/>
          <a:lstStyle>
            <a:lvl1pPr>
              <a:defRPr/>
            </a:lvl1pPr>
          </a:lstStyle>
          <a:p>
            <a:pPr>
              <a:defRPr/>
            </a:pPr>
            <a:fld id="{58CF8500-B3A1-43C9-A6B2-2139ECF8E64B}" type="datetime1">
              <a:rPr lang="en-US" altLang="ja-JP" smtClean="0"/>
              <a:t>10/4/2023</a:t>
            </a:fld>
            <a:endParaRPr lang="en-US"/>
          </a:p>
        </p:txBody>
      </p:sp>
      <p:sp>
        <p:nvSpPr>
          <p:cNvPr id="8" name="Footer Placeholder 4">
            <a:extLst>
              <a:ext uri="{FF2B5EF4-FFF2-40B4-BE49-F238E27FC236}">
                <a16:creationId xmlns:a16="http://schemas.microsoft.com/office/drawing/2014/main" id="{DCA668D5-2399-8DFC-0380-939F136A4263}"/>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9" name="Slide Number Placeholder 5">
            <a:extLst>
              <a:ext uri="{FF2B5EF4-FFF2-40B4-BE49-F238E27FC236}">
                <a16:creationId xmlns:a16="http://schemas.microsoft.com/office/drawing/2014/main" id="{69632A32-725D-3F73-B557-FB2557943BA2}"/>
              </a:ext>
            </a:extLst>
          </p:cNvPr>
          <p:cNvSpPr>
            <a:spLocks noGrp="1"/>
          </p:cNvSpPr>
          <p:nvPr>
            <p:ph type="sldNum" sz="quarter" idx="12"/>
          </p:nvPr>
        </p:nvSpPr>
        <p:spPr/>
        <p:txBody>
          <a:bodyPr/>
          <a:lstStyle>
            <a:lvl1pPr>
              <a:defRPr/>
            </a:lvl1pPr>
          </a:lstStyle>
          <a:p>
            <a:pPr>
              <a:defRPr/>
            </a:pPr>
            <a:fld id="{DED4A8A5-B71C-4F2F-AC39-4476D4295749}" type="slidenum">
              <a:rPr lang="en-US"/>
              <a:pPr>
                <a:defRPr/>
              </a:pPr>
              <a:t>‹#›</a:t>
            </a:fld>
            <a:endParaRPr lang="en-US"/>
          </a:p>
        </p:txBody>
      </p:sp>
    </p:spTree>
    <p:extLst>
      <p:ext uri="{BB962C8B-B14F-4D97-AF65-F5344CB8AC3E}">
        <p14:creationId xmlns:p14="http://schemas.microsoft.com/office/powerpoint/2010/main" val="2486235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87953B2-919F-70A8-2326-973A150CFE43}"/>
              </a:ext>
            </a:extLst>
          </p:cNvPr>
          <p:cNvSpPr>
            <a:spLocks noGrp="1"/>
          </p:cNvSpPr>
          <p:nvPr>
            <p:ph type="dt" sz="half" idx="10"/>
          </p:nvPr>
        </p:nvSpPr>
        <p:spPr/>
        <p:txBody>
          <a:bodyPr/>
          <a:lstStyle>
            <a:lvl1pPr>
              <a:defRPr/>
            </a:lvl1pPr>
          </a:lstStyle>
          <a:p>
            <a:pPr>
              <a:defRPr/>
            </a:pPr>
            <a:fld id="{E2AA5A15-1402-4C5A-BBEE-559D428B9306}" type="datetime1">
              <a:rPr lang="en-US" altLang="ja-JP" smtClean="0"/>
              <a:t>10/4/2023</a:t>
            </a:fld>
            <a:endParaRPr lang="en-US"/>
          </a:p>
        </p:txBody>
      </p:sp>
      <p:sp>
        <p:nvSpPr>
          <p:cNvPr id="4" name="Footer Placeholder 4">
            <a:extLst>
              <a:ext uri="{FF2B5EF4-FFF2-40B4-BE49-F238E27FC236}">
                <a16:creationId xmlns:a16="http://schemas.microsoft.com/office/drawing/2014/main" id="{200B4A70-187C-448F-AB21-35880770EFDA}"/>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5" name="Slide Number Placeholder 5">
            <a:extLst>
              <a:ext uri="{FF2B5EF4-FFF2-40B4-BE49-F238E27FC236}">
                <a16:creationId xmlns:a16="http://schemas.microsoft.com/office/drawing/2014/main" id="{ABC28693-BE2F-93CB-1465-9E10A43E3DB0}"/>
              </a:ext>
            </a:extLst>
          </p:cNvPr>
          <p:cNvSpPr>
            <a:spLocks noGrp="1"/>
          </p:cNvSpPr>
          <p:nvPr>
            <p:ph type="sldNum" sz="quarter" idx="12"/>
          </p:nvPr>
        </p:nvSpPr>
        <p:spPr/>
        <p:txBody>
          <a:bodyPr/>
          <a:lstStyle>
            <a:lvl1pPr>
              <a:defRPr/>
            </a:lvl1pPr>
          </a:lstStyle>
          <a:p>
            <a:pPr>
              <a:defRPr/>
            </a:pPr>
            <a:fld id="{509D4336-8ABE-421E-A00D-E4625DF53E88}" type="slidenum">
              <a:rPr lang="en-US"/>
              <a:pPr>
                <a:defRPr/>
              </a:pPr>
              <a:t>‹#›</a:t>
            </a:fld>
            <a:endParaRPr lang="en-US"/>
          </a:p>
        </p:txBody>
      </p:sp>
    </p:spTree>
    <p:extLst>
      <p:ext uri="{BB962C8B-B14F-4D97-AF65-F5344CB8AC3E}">
        <p14:creationId xmlns:p14="http://schemas.microsoft.com/office/powerpoint/2010/main" val="2563582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E4D233-FCB5-4A7B-BDCB-A0B3F8468AE4}"/>
              </a:ext>
            </a:extLst>
          </p:cNvPr>
          <p:cNvSpPr>
            <a:spLocks noGrp="1"/>
          </p:cNvSpPr>
          <p:nvPr>
            <p:ph type="dt" sz="half" idx="10"/>
          </p:nvPr>
        </p:nvSpPr>
        <p:spPr/>
        <p:txBody>
          <a:bodyPr/>
          <a:lstStyle>
            <a:lvl1pPr>
              <a:defRPr/>
            </a:lvl1pPr>
          </a:lstStyle>
          <a:p>
            <a:pPr>
              <a:defRPr/>
            </a:pPr>
            <a:fld id="{7220835E-3CD4-442D-A2D5-FEE8B7FAB2E6}" type="datetime1">
              <a:rPr lang="en-US" altLang="ja-JP" smtClean="0"/>
              <a:t>10/4/2023</a:t>
            </a:fld>
            <a:endParaRPr lang="en-US"/>
          </a:p>
        </p:txBody>
      </p:sp>
      <p:sp>
        <p:nvSpPr>
          <p:cNvPr id="3" name="Footer Placeholder 4">
            <a:extLst>
              <a:ext uri="{FF2B5EF4-FFF2-40B4-BE49-F238E27FC236}">
                <a16:creationId xmlns:a16="http://schemas.microsoft.com/office/drawing/2014/main" id="{930CF49E-258F-96F6-1DA9-D74CFF1BE1C0}"/>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4" name="Slide Number Placeholder 5">
            <a:extLst>
              <a:ext uri="{FF2B5EF4-FFF2-40B4-BE49-F238E27FC236}">
                <a16:creationId xmlns:a16="http://schemas.microsoft.com/office/drawing/2014/main" id="{B009AF91-E6C7-BF07-0FCF-D952F0F1B413}"/>
              </a:ext>
            </a:extLst>
          </p:cNvPr>
          <p:cNvSpPr>
            <a:spLocks noGrp="1"/>
          </p:cNvSpPr>
          <p:nvPr>
            <p:ph type="sldNum" sz="quarter" idx="12"/>
          </p:nvPr>
        </p:nvSpPr>
        <p:spPr/>
        <p:txBody>
          <a:bodyPr/>
          <a:lstStyle>
            <a:lvl1pPr>
              <a:defRPr/>
            </a:lvl1pPr>
          </a:lstStyle>
          <a:p>
            <a:pPr>
              <a:defRPr/>
            </a:pPr>
            <a:fld id="{61521A75-2F06-45E2-A513-8BA7841460BF}" type="slidenum">
              <a:rPr lang="en-US"/>
              <a:pPr>
                <a:defRPr/>
              </a:pPr>
              <a:t>‹#›</a:t>
            </a:fld>
            <a:endParaRPr lang="en-US"/>
          </a:p>
        </p:txBody>
      </p:sp>
    </p:spTree>
    <p:extLst>
      <p:ext uri="{BB962C8B-B14F-4D97-AF65-F5344CB8AC3E}">
        <p14:creationId xmlns:p14="http://schemas.microsoft.com/office/powerpoint/2010/main" val="2002607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7" indent="0">
              <a:buNone/>
              <a:defRPr sz="1050"/>
            </a:lvl2pPr>
            <a:lvl3pPr marL="685772"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7EACD29-6EB2-A751-A6F5-5A63C9D52B4D}"/>
              </a:ext>
            </a:extLst>
          </p:cNvPr>
          <p:cNvSpPr>
            <a:spLocks noGrp="1"/>
          </p:cNvSpPr>
          <p:nvPr>
            <p:ph type="dt" sz="half" idx="10"/>
          </p:nvPr>
        </p:nvSpPr>
        <p:spPr/>
        <p:txBody>
          <a:bodyPr/>
          <a:lstStyle>
            <a:lvl1pPr>
              <a:defRPr/>
            </a:lvl1pPr>
          </a:lstStyle>
          <a:p>
            <a:pPr>
              <a:defRPr/>
            </a:pPr>
            <a:fld id="{AF3DC4B5-5325-46D4-93E9-223FB26A44B1}" type="datetime1">
              <a:rPr lang="en-US" altLang="ja-JP" smtClean="0"/>
              <a:t>10/4/2023</a:t>
            </a:fld>
            <a:endParaRPr lang="en-US"/>
          </a:p>
        </p:txBody>
      </p:sp>
      <p:sp>
        <p:nvSpPr>
          <p:cNvPr id="6" name="Footer Placeholder 4">
            <a:extLst>
              <a:ext uri="{FF2B5EF4-FFF2-40B4-BE49-F238E27FC236}">
                <a16:creationId xmlns:a16="http://schemas.microsoft.com/office/drawing/2014/main" id="{6E69E366-4B82-75D3-AC4A-455EB5ACC747}"/>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7" name="Slide Number Placeholder 5">
            <a:extLst>
              <a:ext uri="{FF2B5EF4-FFF2-40B4-BE49-F238E27FC236}">
                <a16:creationId xmlns:a16="http://schemas.microsoft.com/office/drawing/2014/main" id="{C716C29E-9885-477E-6D64-DD83D8A7E00F}"/>
              </a:ext>
            </a:extLst>
          </p:cNvPr>
          <p:cNvSpPr>
            <a:spLocks noGrp="1"/>
          </p:cNvSpPr>
          <p:nvPr>
            <p:ph type="sldNum" sz="quarter" idx="12"/>
          </p:nvPr>
        </p:nvSpPr>
        <p:spPr/>
        <p:txBody>
          <a:bodyPr/>
          <a:lstStyle>
            <a:lvl1pPr>
              <a:defRPr/>
            </a:lvl1pPr>
          </a:lstStyle>
          <a:p>
            <a:pPr>
              <a:defRPr/>
            </a:pPr>
            <a:fld id="{47040411-7578-4356-A8FF-E97D16BB4A3B}" type="slidenum">
              <a:rPr lang="en-US"/>
              <a:pPr>
                <a:defRPr/>
              </a:pPr>
              <a:t>‹#›</a:t>
            </a:fld>
            <a:endParaRPr lang="en-US"/>
          </a:p>
        </p:txBody>
      </p:sp>
    </p:spTree>
    <p:extLst>
      <p:ext uri="{BB962C8B-B14F-4D97-AF65-F5344CB8AC3E}">
        <p14:creationId xmlns:p14="http://schemas.microsoft.com/office/powerpoint/2010/main" val="3733266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rtlCol="0">
            <a:normAutofit/>
          </a:bodyPr>
          <a:lstStyle>
            <a:lvl1pPr marL="0" indent="0">
              <a:buNone/>
              <a:defRPr sz="2400"/>
            </a:lvl1pPr>
            <a:lvl2pPr marL="342887" indent="0">
              <a:buNone/>
              <a:defRPr sz="2100"/>
            </a:lvl2pPr>
            <a:lvl3pPr marL="685772"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7" indent="0">
              <a:buNone/>
              <a:defRPr sz="1050"/>
            </a:lvl2pPr>
            <a:lvl3pPr marL="685772"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5D03A0A-FE69-3255-40F8-79AFA2B6849F}"/>
              </a:ext>
            </a:extLst>
          </p:cNvPr>
          <p:cNvSpPr>
            <a:spLocks noGrp="1"/>
          </p:cNvSpPr>
          <p:nvPr>
            <p:ph type="dt" sz="half" idx="10"/>
          </p:nvPr>
        </p:nvSpPr>
        <p:spPr/>
        <p:txBody>
          <a:bodyPr/>
          <a:lstStyle>
            <a:lvl1pPr>
              <a:defRPr/>
            </a:lvl1pPr>
          </a:lstStyle>
          <a:p>
            <a:pPr>
              <a:defRPr/>
            </a:pPr>
            <a:fld id="{BDBED5D4-4C64-4565-B2C7-9B8BEFE29D53}" type="datetime1">
              <a:rPr lang="en-US" altLang="ja-JP" smtClean="0"/>
              <a:t>10/4/2023</a:t>
            </a:fld>
            <a:endParaRPr lang="en-US"/>
          </a:p>
        </p:txBody>
      </p:sp>
      <p:sp>
        <p:nvSpPr>
          <p:cNvPr id="6" name="Footer Placeholder 4">
            <a:extLst>
              <a:ext uri="{FF2B5EF4-FFF2-40B4-BE49-F238E27FC236}">
                <a16:creationId xmlns:a16="http://schemas.microsoft.com/office/drawing/2014/main" id="{4019883A-F04A-1CF2-E0E2-233F83945D23}"/>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7" name="Slide Number Placeholder 5">
            <a:extLst>
              <a:ext uri="{FF2B5EF4-FFF2-40B4-BE49-F238E27FC236}">
                <a16:creationId xmlns:a16="http://schemas.microsoft.com/office/drawing/2014/main" id="{DE02CBB1-020F-4C10-D329-8E5E75B7B040}"/>
              </a:ext>
            </a:extLst>
          </p:cNvPr>
          <p:cNvSpPr>
            <a:spLocks noGrp="1"/>
          </p:cNvSpPr>
          <p:nvPr>
            <p:ph type="sldNum" sz="quarter" idx="12"/>
          </p:nvPr>
        </p:nvSpPr>
        <p:spPr/>
        <p:txBody>
          <a:bodyPr/>
          <a:lstStyle>
            <a:lvl1pPr>
              <a:defRPr/>
            </a:lvl1pPr>
          </a:lstStyle>
          <a:p>
            <a:pPr>
              <a:defRPr/>
            </a:pPr>
            <a:fld id="{DC9E94DD-8D1B-49B4-BF0B-97D47C767A90}" type="slidenum">
              <a:rPr lang="en-US"/>
              <a:pPr>
                <a:defRPr/>
              </a:pPr>
              <a:t>‹#›</a:t>
            </a:fld>
            <a:endParaRPr lang="en-US"/>
          </a:p>
        </p:txBody>
      </p:sp>
    </p:spTree>
    <p:extLst>
      <p:ext uri="{BB962C8B-B14F-4D97-AF65-F5344CB8AC3E}">
        <p14:creationId xmlns:p14="http://schemas.microsoft.com/office/powerpoint/2010/main" val="1217672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635E8D-CC7F-408A-E552-FF3C5C05A081}"/>
              </a:ext>
            </a:extLst>
          </p:cNvPr>
          <p:cNvSpPr>
            <a:spLocks noGrp="1"/>
          </p:cNvSpPr>
          <p:nvPr>
            <p:ph type="dt" sz="half" idx="10"/>
          </p:nvPr>
        </p:nvSpPr>
        <p:spPr/>
        <p:txBody>
          <a:bodyPr/>
          <a:lstStyle>
            <a:lvl1pPr>
              <a:defRPr/>
            </a:lvl1pPr>
          </a:lstStyle>
          <a:p>
            <a:pPr>
              <a:defRPr/>
            </a:pPr>
            <a:fld id="{4CC64C9F-AB32-4FB3-A022-DC0E4E742335}" type="datetime1">
              <a:rPr lang="en-US" altLang="ja-JP" smtClean="0"/>
              <a:t>10/4/2023</a:t>
            </a:fld>
            <a:endParaRPr lang="en-US"/>
          </a:p>
        </p:txBody>
      </p:sp>
      <p:sp>
        <p:nvSpPr>
          <p:cNvPr id="5" name="Footer Placeholder 4">
            <a:extLst>
              <a:ext uri="{FF2B5EF4-FFF2-40B4-BE49-F238E27FC236}">
                <a16:creationId xmlns:a16="http://schemas.microsoft.com/office/drawing/2014/main" id="{02DCE778-4713-69DB-32F4-924A5FB183AF}"/>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FAD5DEB9-8582-DA91-5EE1-C3D7E79FFEC6}"/>
              </a:ext>
            </a:extLst>
          </p:cNvPr>
          <p:cNvSpPr>
            <a:spLocks noGrp="1"/>
          </p:cNvSpPr>
          <p:nvPr>
            <p:ph type="sldNum" sz="quarter" idx="12"/>
          </p:nvPr>
        </p:nvSpPr>
        <p:spPr/>
        <p:txBody>
          <a:bodyPr/>
          <a:lstStyle>
            <a:lvl1pPr>
              <a:defRPr/>
            </a:lvl1pPr>
          </a:lstStyle>
          <a:p>
            <a:pPr>
              <a:defRPr/>
            </a:pPr>
            <a:fld id="{E7AFA211-3250-4327-90C7-842E37096F90}" type="slidenum">
              <a:rPr lang="en-US"/>
              <a:pPr>
                <a:defRPr/>
              </a:pPr>
              <a:t>‹#›</a:t>
            </a:fld>
            <a:endParaRPr lang="en-US"/>
          </a:p>
        </p:txBody>
      </p:sp>
    </p:spTree>
    <p:extLst>
      <p:ext uri="{BB962C8B-B14F-4D97-AF65-F5344CB8AC3E}">
        <p14:creationId xmlns:p14="http://schemas.microsoft.com/office/powerpoint/2010/main" val="4055600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A8247F-C0BB-B91D-741E-FB23DE77C5E0}"/>
              </a:ext>
            </a:extLst>
          </p:cNvPr>
          <p:cNvSpPr>
            <a:spLocks noGrp="1"/>
          </p:cNvSpPr>
          <p:nvPr>
            <p:ph type="dt" sz="half" idx="10"/>
          </p:nvPr>
        </p:nvSpPr>
        <p:spPr/>
        <p:txBody>
          <a:bodyPr/>
          <a:lstStyle>
            <a:lvl1pPr>
              <a:defRPr/>
            </a:lvl1pPr>
          </a:lstStyle>
          <a:p>
            <a:pPr>
              <a:defRPr/>
            </a:pPr>
            <a:fld id="{11915E43-3E61-44A7-9C1D-3330F21FF655}" type="datetime1">
              <a:rPr lang="en-US" altLang="ja-JP" smtClean="0"/>
              <a:t>10/4/2023</a:t>
            </a:fld>
            <a:endParaRPr lang="en-US"/>
          </a:p>
        </p:txBody>
      </p:sp>
      <p:sp>
        <p:nvSpPr>
          <p:cNvPr id="5" name="Footer Placeholder 4">
            <a:extLst>
              <a:ext uri="{FF2B5EF4-FFF2-40B4-BE49-F238E27FC236}">
                <a16:creationId xmlns:a16="http://schemas.microsoft.com/office/drawing/2014/main" id="{E8E4E498-F08F-32A0-179E-C018E7386DCC}"/>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046CF942-BFB5-08A9-073E-25F920DFD2C0}"/>
              </a:ext>
            </a:extLst>
          </p:cNvPr>
          <p:cNvSpPr>
            <a:spLocks noGrp="1"/>
          </p:cNvSpPr>
          <p:nvPr>
            <p:ph type="sldNum" sz="quarter" idx="12"/>
          </p:nvPr>
        </p:nvSpPr>
        <p:spPr/>
        <p:txBody>
          <a:bodyPr/>
          <a:lstStyle>
            <a:lvl1pPr>
              <a:defRPr/>
            </a:lvl1pPr>
          </a:lstStyle>
          <a:p>
            <a:pPr>
              <a:defRPr/>
            </a:pPr>
            <a:fld id="{86293DB1-C509-4B06-92B3-BAF817F6ECCE}" type="slidenum">
              <a:rPr lang="en-US"/>
              <a:pPr>
                <a:defRPr/>
              </a:pPr>
              <a:t>‹#›</a:t>
            </a:fld>
            <a:endParaRPr lang="en-US"/>
          </a:p>
        </p:txBody>
      </p:sp>
    </p:spTree>
    <p:extLst>
      <p:ext uri="{BB962C8B-B14F-4D97-AF65-F5344CB8AC3E}">
        <p14:creationId xmlns:p14="http://schemas.microsoft.com/office/powerpoint/2010/main" val="297249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55497460-8EF1-DCB7-F7B9-A1028F8878C7}"/>
              </a:ext>
            </a:extLst>
          </p:cNvPr>
          <p:cNvSpPr>
            <a:spLocks noGrp="1" noChangeArrowheads="1"/>
          </p:cNvSpPr>
          <p:nvPr>
            <p:ph type="dt" sz="half" idx="10"/>
          </p:nvPr>
        </p:nvSpPr>
        <p:spPr>
          <a:ln/>
        </p:spPr>
        <p:txBody>
          <a:bodyPr/>
          <a:lstStyle>
            <a:lvl1pPr>
              <a:defRPr/>
            </a:lvl1pPr>
          </a:lstStyle>
          <a:p>
            <a:pPr>
              <a:defRPr/>
            </a:pPr>
            <a:fld id="{3D58FB4C-3339-4782-A98C-82E2886C8F58}" type="datetime1">
              <a:rPr lang="en-US" altLang="ja-JP" smtClean="0"/>
              <a:t>10/4/2023</a:t>
            </a:fld>
            <a:endParaRPr lang="en-US" altLang="ja-JP"/>
          </a:p>
        </p:txBody>
      </p:sp>
      <p:sp>
        <p:nvSpPr>
          <p:cNvPr id="4" name="Rectangle 5">
            <a:extLst>
              <a:ext uri="{FF2B5EF4-FFF2-40B4-BE49-F238E27FC236}">
                <a16:creationId xmlns:a16="http://schemas.microsoft.com/office/drawing/2014/main" id="{6C602D78-CD03-6AF1-DC72-E45D5572F7D6}"/>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5" name="Rectangle 6">
            <a:extLst>
              <a:ext uri="{FF2B5EF4-FFF2-40B4-BE49-F238E27FC236}">
                <a16:creationId xmlns:a16="http://schemas.microsoft.com/office/drawing/2014/main" id="{C989FDFD-D3F3-6F5B-86B5-0262F01789D6}"/>
              </a:ext>
            </a:extLst>
          </p:cNvPr>
          <p:cNvSpPr>
            <a:spLocks noGrp="1" noChangeArrowheads="1"/>
          </p:cNvSpPr>
          <p:nvPr>
            <p:ph type="sldNum" sz="quarter" idx="12"/>
          </p:nvPr>
        </p:nvSpPr>
        <p:spPr>
          <a:ln/>
        </p:spPr>
        <p:txBody>
          <a:bodyPr/>
          <a:lstStyle>
            <a:lvl1pPr>
              <a:defRPr/>
            </a:lvl1pPr>
          </a:lstStyle>
          <a:p>
            <a:pPr>
              <a:defRPr/>
            </a:pPr>
            <a:fld id="{BACE0F85-EB7F-45E2-8398-6DA09C56DB5A}" type="slidenum">
              <a:rPr lang="ja-JP" altLang="en-US"/>
              <a:pPr>
                <a:defRPr/>
              </a:pPr>
              <a:t>‹#›</a:t>
            </a:fld>
            <a:endParaRPr lang="en-US" altLang="ja-JP"/>
          </a:p>
        </p:txBody>
      </p:sp>
    </p:spTree>
    <p:extLst>
      <p:ext uri="{BB962C8B-B14F-4D97-AF65-F5344CB8AC3E}">
        <p14:creationId xmlns:p14="http://schemas.microsoft.com/office/powerpoint/2010/main" val="382187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E2BC43-39D2-B203-6626-14410DA496A1}"/>
              </a:ext>
            </a:extLst>
          </p:cNvPr>
          <p:cNvSpPr>
            <a:spLocks noGrp="1" noChangeArrowheads="1"/>
          </p:cNvSpPr>
          <p:nvPr>
            <p:ph type="dt" sz="half" idx="10"/>
          </p:nvPr>
        </p:nvSpPr>
        <p:spPr>
          <a:ln/>
        </p:spPr>
        <p:txBody>
          <a:bodyPr/>
          <a:lstStyle>
            <a:lvl1pPr>
              <a:defRPr/>
            </a:lvl1pPr>
          </a:lstStyle>
          <a:p>
            <a:pPr>
              <a:defRPr/>
            </a:pPr>
            <a:fld id="{34A9F48A-4CA9-4CC8-B82B-C1BCC4503852}" type="datetime1">
              <a:rPr lang="en-US" altLang="ja-JP" smtClean="0"/>
              <a:t>10/4/2023</a:t>
            </a:fld>
            <a:endParaRPr lang="en-US" altLang="ja-JP"/>
          </a:p>
        </p:txBody>
      </p:sp>
      <p:sp>
        <p:nvSpPr>
          <p:cNvPr id="3" name="Rectangle 5">
            <a:extLst>
              <a:ext uri="{FF2B5EF4-FFF2-40B4-BE49-F238E27FC236}">
                <a16:creationId xmlns:a16="http://schemas.microsoft.com/office/drawing/2014/main" id="{DCD5F955-EF3D-0C72-5225-AC46C36B8732}"/>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38E0B86B-A79E-505B-98BA-BA7A9C9122BF}"/>
              </a:ext>
            </a:extLst>
          </p:cNvPr>
          <p:cNvSpPr>
            <a:spLocks noGrp="1" noChangeArrowheads="1"/>
          </p:cNvSpPr>
          <p:nvPr>
            <p:ph type="sldNum" sz="quarter" idx="12"/>
          </p:nvPr>
        </p:nvSpPr>
        <p:spPr>
          <a:ln/>
        </p:spPr>
        <p:txBody>
          <a:bodyPr/>
          <a:lstStyle>
            <a:lvl1pPr>
              <a:defRPr/>
            </a:lvl1pPr>
          </a:lstStyle>
          <a:p>
            <a:pPr>
              <a:defRPr/>
            </a:pPr>
            <a:fld id="{6AC92983-5B6E-4BFD-B4B4-1FCE9F95FF22}" type="slidenum">
              <a:rPr lang="ja-JP" altLang="en-US"/>
              <a:pPr>
                <a:defRPr/>
              </a:pPr>
              <a:t>‹#›</a:t>
            </a:fld>
            <a:endParaRPr lang="en-US" altLang="ja-JP"/>
          </a:p>
        </p:txBody>
      </p:sp>
    </p:spTree>
    <p:extLst>
      <p:ext uri="{BB962C8B-B14F-4D97-AF65-F5344CB8AC3E}">
        <p14:creationId xmlns:p14="http://schemas.microsoft.com/office/powerpoint/2010/main" val="276613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F394CDC-DBDE-DB9C-A185-F3CE82AD729D}"/>
              </a:ext>
            </a:extLst>
          </p:cNvPr>
          <p:cNvSpPr>
            <a:spLocks noGrp="1" noChangeArrowheads="1"/>
          </p:cNvSpPr>
          <p:nvPr>
            <p:ph type="dt" sz="half" idx="10"/>
          </p:nvPr>
        </p:nvSpPr>
        <p:spPr>
          <a:ln/>
        </p:spPr>
        <p:txBody>
          <a:bodyPr/>
          <a:lstStyle>
            <a:lvl1pPr>
              <a:defRPr/>
            </a:lvl1pPr>
          </a:lstStyle>
          <a:p>
            <a:pPr>
              <a:defRPr/>
            </a:pPr>
            <a:fld id="{10FFB0D2-7C7C-4560-B39D-FE75C8CEEA70}" type="datetime1">
              <a:rPr lang="en-US" altLang="ja-JP" smtClean="0"/>
              <a:t>10/4/2023</a:t>
            </a:fld>
            <a:endParaRPr lang="en-US" altLang="ja-JP"/>
          </a:p>
        </p:txBody>
      </p:sp>
      <p:sp>
        <p:nvSpPr>
          <p:cNvPr id="6" name="Rectangle 5">
            <a:extLst>
              <a:ext uri="{FF2B5EF4-FFF2-40B4-BE49-F238E27FC236}">
                <a16:creationId xmlns:a16="http://schemas.microsoft.com/office/drawing/2014/main" id="{B9EDA66F-49FF-8E94-B011-019ACB2AF9F0}"/>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6">
            <a:extLst>
              <a:ext uri="{FF2B5EF4-FFF2-40B4-BE49-F238E27FC236}">
                <a16:creationId xmlns:a16="http://schemas.microsoft.com/office/drawing/2014/main" id="{F9AE6054-69CD-F88A-40BD-7157CC23F601}"/>
              </a:ext>
            </a:extLst>
          </p:cNvPr>
          <p:cNvSpPr>
            <a:spLocks noGrp="1" noChangeArrowheads="1"/>
          </p:cNvSpPr>
          <p:nvPr>
            <p:ph type="sldNum" sz="quarter" idx="12"/>
          </p:nvPr>
        </p:nvSpPr>
        <p:spPr>
          <a:ln/>
        </p:spPr>
        <p:txBody>
          <a:bodyPr/>
          <a:lstStyle>
            <a:lvl1pPr>
              <a:defRPr/>
            </a:lvl1pPr>
          </a:lstStyle>
          <a:p>
            <a:pPr>
              <a:defRPr/>
            </a:pPr>
            <a:fld id="{81FF9C1A-28FD-4921-A1FA-CE7EB4CD1A85}" type="slidenum">
              <a:rPr lang="ja-JP" altLang="en-US"/>
              <a:pPr>
                <a:defRPr/>
              </a:pPr>
              <a:t>‹#›</a:t>
            </a:fld>
            <a:endParaRPr lang="en-US" altLang="ja-JP"/>
          </a:p>
        </p:txBody>
      </p:sp>
    </p:spTree>
    <p:extLst>
      <p:ext uri="{BB962C8B-B14F-4D97-AF65-F5344CB8AC3E}">
        <p14:creationId xmlns:p14="http://schemas.microsoft.com/office/powerpoint/2010/main" val="334892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E478E05C-B8FA-2D59-8263-2A37BDE99189}"/>
              </a:ext>
            </a:extLst>
          </p:cNvPr>
          <p:cNvSpPr>
            <a:spLocks noGrp="1" noChangeArrowheads="1"/>
          </p:cNvSpPr>
          <p:nvPr>
            <p:ph type="dt" sz="half" idx="10"/>
          </p:nvPr>
        </p:nvSpPr>
        <p:spPr>
          <a:ln/>
        </p:spPr>
        <p:txBody>
          <a:bodyPr/>
          <a:lstStyle>
            <a:lvl1pPr>
              <a:defRPr/>
            </a:lvl1pPr>
          </a:lstStyle>
          <a:p>
            <a:pPr>
              <a:defRPr/>
            </a:pPr>
            <a:fld id="{078147CB-175C-42A5-8D6B-B56D7D9FBF16}" type="datetime1">
              <a:rPr lang="en-US" altLang="ja-JP" smtClean="0"/>
              <a:t>10/4/2023</a:t>
            </a:fld>
            <a:endParaRPr lang="en-US" altLang="ja-JP"/>
          </a:p>
        </p:txBody>
      </p:sp>
      <p:sp>
        <p:nvSpPr>
          <p:cNvPr id="6" name="Rectangle 5">
            <a:extLst>
              <a:ext uri="{FF2B5EF4-FFF2-40B4-BE49-F238E27FC236}">
                <a16:creationId xmlns:a16="http://schemas.microsoft.com/office/drawing/2014/main" id="{CE534226-CFB1-5555-3ADF-B3950C2D3B9B}"/>
              </a:ext>
            </a:extLst>
          </p:cNvPr>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6">
            <a:extLst>
              <a:ext uri="{FF2B5EF4-FFF2-40B4-BE49-F238E27FC236}">
                <a16:creationId xmlns:a16="http://schemas.microsoft.com/office/drawing/2014/main" id="{C84ADB95-26F4-CA59-D8F1-FCA524EF1D8D}"/>
              </a:ext>
            </a:extLst>
          </p:cNvPr>
          <p:cNvSpPr>
            <a:spLocks noGrp="1" noChangeArrowheads="1"/>
          </p:cNvSpPr>
          <p:nvPr>
            <p:ph type="sldNum" sz="quarter" idx="12"/>
          </p:nvPr>
        </p:nvSpPr>
        <p:spPr>
          <a:ln/>
        </p:spPr>
        <p:txBody>
          <a:bodyPr/>
          <a:lstStyle>
            <a:lvl1pPr>
              <a:defRPr/>
            </a:lvl1pPr>
          </a:lstStyle>
          <a:p>
            <a:pPr>
              <a:defRPr/>
            </a:pPr>
            <a:fld id="{8CF3C1C5-8732-4A93-B3F1-0543E65183C4}" type="slidenum">
              <a:rPr lang="ja-JP" altLang="en-US"/>
              <a:pPr>
                <a:defRPr/>
              </a:pPr>
              <a:t>‹#›</a:t>
            </a:fld>
            <a:endParaRPr lang="en-US" altLang="ja-JP"/>
          </a:p>
        </p:txBody>
      </p:sp>
    </p:spTree>
    <p:extLst>
      <p:ext uri="{BB962C8B-B14F-4D97-AF65-F5344CB8AC3E}">
        <p14:creationId xmlns:p14="http://schemas.microsoft.com/office/powerpoint/2010/main" val="327003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78CCB3E8-BF42-4269-41F9-09C5717EA8B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1A83A86-4E70-7BFB-AEB2-6665C7040B4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8" name="Rectangle 3">
            <a:extLst>
              <a:ext uri="{FF2B5EF4-FFF2-40B4-BE49-F238E27FC236}">
                <a16:creationId xmlns:a16="http://schemas.microsoft.com/office/drawing/2014/main" id="{2019CD77-5ED5-2CFF-4600-D6F48FC7754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a:extLst>
              <a:ext uri="{FF2B5EF4-FFF2-40B4-BE49-F238E27FC236}">
                <a16:creationId xmlns:a16="http://schemas.microsoft.com/office/drawing/2014/main" id="{EF8A52EE-A786-7912-9EF6-6DC0E63D32A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b="0">
                <a:solidFill>
                  <a:schemeClr val="tx1"/>
                </a:solidFill>
                <a:latin typeface="Arial" charset="0"/>
                <a:ea typeface="+mn-ea"/>
              </a:defRPr>
            </a:lvl1pPr>
          </a:lstStyle>
          <a:p>
            <a:pPr>
              <a:defRPr/>
            </a:pPr>
            <a:fld id="{2404FCE7-1BE0-404B-A36E-18ED8958BBBE}" type="datetime1">
              <a:rPr lang="en-US" altLang="ja-JP" smtClean="0"/>
              <a:t>10/4/2023</a:t>
            </a:fld>
            <a:endParaRPr lang="en-US" altLang="ja-JP"/>
          </a:p>
        </p:txBody>
      </p:sp>
      <p:sp>
        <p:nvSpPr>
          <p:cNvPr id="1029" name="Rectangle 5">
            <a:extLst>
              <a:ext uri="{FF2B5EF4-FFF2-40B4-BE49-F238E27FC236}">
                <a16:creationId xmlns:a16="http://schemas.microsoft.com/office/drawing/2014/main" id="{5B31B498-EBEF-D6EA-2218-B75EBAA9827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chemeClr val="tx1"/>
                </a:solidFill>
                <a:latin typeface="Arial" charset="0"/>
                <a:ea typeface="+mn-ea"/>
              </a:defRPr>
            </a:lvl1pPr>
          </a:lstStyle>
          <a:p>
            <a:pPr>
              <a:defRPr/>
            </a:pPr>
            <a:r>
              <a:rPr lang="en-US" altLang="ja-JP"/>
              <a:t>Copyright©️ 2023 HRD, Inc. All Rights Reserved. Strictly Confidential.</a:t>
            </a:r>
          </a:p>
        </p:txBody>
      </p:sp>
      <p:sp>
        <p:nvSpPr>
          <p:cNvPr id="1030" name="Rectangle 6">
            <a:extLst>
              <a:ext uri="{FF2B5EF4-FFF2-40B4-BE49-F238E27FC236}">
                <a16:creationId xmlns:a16="http://schemas.microsoft.com/office/drawing/2014/main" id="{B2B287DB-76EE-3200-942A-6FA34CF7548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a:defRPr/>
            </a:pPr>
            <a:fld id="{EA811358-4A73-4E3A-97D9-004C981713E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5240" r:id="rId1"/>
    <p:sldLayoutId id="2147495241" r:id="rId2"/>
    <p:sldLayoutId id="2147495242" r:id="rId3"/>
    <p:sldLayoutId id="2147495243" r:id="rId4"/>
    <p:sldLayoutId id="2147495244" r:id="rId5"/>
    <p:sldLayoutId id="2147495245" r:id="rId6"/>
    <p:sldLayoutId id="2147495246" r:id="rId7"/>
    <p:sldLayoutId id="2147495247" r:id="rId8"/>
    <p:sldLayoutId id="2147495248" r:id="rId9"/>
    <p:sldLayoutId id="2147495249" r:id="rId10"/>
    <p:sldLayoutId id="2147495250" r:id="rId11"/>
    <p:sldLayoutId id="2147495251" r:id="rId12"/>
  </p:sldLayoutIdLst>
  <p:hf hdr="0" dt="0"/>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Arial" charset="0"/>
          <a:ea typeface="ＭＳ Ｐゴシック" pitchFamily="50" charset="-128"/>
        </a:defRPr>
      </a:lvl5pPr>
      <a:lvl6pPr marL="457200" algn="ctr" rtl="0" fontAlgn="base">
        <a:spcBef>
          <a:spcPct val="0"/>
        </a:spcBef>
        <a:spcAft>
          <a:spcPct val="0"/>
        </a:spcAft>
        <a:defRPr kumimoji="1" sz="4400">
          <a:solidFill>
            <a:schemeClr val="bg1"/>
          </a:solidFill>
          <a:latin typeface="Arial" charset="0"/>
          <a:ea typeface="ＭＳ Ｐゴシック" pitchFamily="50" charset="-128"/>
        </a:defRPr>
      </a:lvl6pPr>
      <a:lvl7pPr marL="914400" algn="ctr" rtl="0" fontAlgn="base">
        <a:spcBef>
          <a:spcPct val="0"/>
        </a:spcBef>
        <a:spcAft>
          <a:spcPct val="0"/>
        </a:spcAft>
        <a:defRPr kumimoji="1" sz="4400">
          <a:solidFill>
            <a:schemeClr val="bg1"/>
          </a:solidFill>
          <a:latin typeface="Arial" charset="0"/>
          <a:ea typeface="ＭＳ Ｐゴシック" pitchFamily="50" charset="-128"/>
        </a:defRPr>
      </a:lvl7pPr>
      <a:lvl8pPr marL="1371600" algn="ctr" rtl="0" fontAlgn="base">
        <a:spcBef>
          <a:spcPct val="0"/>
        </a:spcBef>
        <a:spcAft>
          <a:spcPct val="0"/>
        </a:spcAft>
        <a:defRPr kumimoji="1" sz="4400">
          <a:solidFill>
            <a:schemeClr val="bg1"/>
          </a:solidFill>
          <a:latin typeface="Arial" charset="0"/>
          <a:ea typeface="ＭＳ Ｐゴシック" pitchFamily="50" charset="-128"/>
        </a:defRPr>
      </a:lvl8pPr>
      <a:lvl9pPr marL="1828800" algn="ctr" rtl="0" fontAlgn="base">
        <a:spcBef>
          <a:spcPct val="0"/>
        </a:spcBef>
        <a:spcAft>
          <a:spcPct val="0"/>
        </a:spcAft>
        <a:defRPr kumimoji="1" sz="4400">
          <a:solidFill>
            <a:schemeClr val="bg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latin typeface="+mn-lt"/>
          <a:ea typeface="+mn-ea"/>
        </a:defRPr>
      </a:lvl2pPr>
      <a:lvl3pPr marL="1143000" indent="-228600" algn="l" rtl="0" eaLnBrk="0" fontAlgn="base" hangingPunct="0">
        <a:spcBef>
          <a:spcPct val="20000"/>
        </a:spcBef>
        <a:spcAft>
          <a:spcPct val="0"/>
        </a:spcAft>
        <a:buChar char="•"/>
        <a:defRPr kumimoji="1" sz="2400">
          <a:solidFill>
            <a:schemeClr val="bg1"/>
          </a:solidFill>
          <a:latin typeface="+mn-lt"/>
          <a:ea typeface="+mn-ea"/>
        </a:defRPr>
      </a:lvl3pPr>
      <a:lvl4pPr marL="1600200" indent="-228600" algn="l" rtl="0" eaLnBrk="0" fontAlgn="base" hangingPunct="0">
        <a:spcBef>
          <a:spcPct val="20000"/>
        </a:spcBef>
        <a:spcAft>
          <a:spcPct val="0"/>
        </a:spcAft>
        <a:buChar char="–"/>
        <a:defRPr kumimoji="1" sz="2000">
          <a:solidFill>
            <a:schemeClr val="bg1"/>
          </a:solidFill>
          <a:latin typeface="+mn-lt"/>
          <a:ea typeface="+mn-ea"/>
        </a:defRPr>
      </a:lvl4pPr>
      <a:lvl5pPr marL="2057400" indent="-228600" algn="l" rtl="0" eaLnBrk="0" fontAlgn="base" hangingPunct="0">
        <a:spcBef>
          <a:spcPct val="20000"/>
        </a:spcBef>
        <a:spcAft>
          <a:spcPct val="0"/>
        </a:spcAft>
        <a:buChar char="»"/>
        <a:defRPr kumimoji="1" sz="2000">
          <a:solidFill>
            <a:schemeClr val="bg1"/>
          </a:solidFill>
          <a:latin typeface="+mn-lt"/>
          <a:ea typeface="+mn-ea"/>
        </a:defRPr>
      </a:lvl5pPr>
      <a:lvl6pPr marL="2514600" indent="-228600" algn="l" rtl="0" fontAlgn="base">
        <a:spcBef>
          <a:spcPct val="20000"/>
        </a:spcBef>
        <a:spcAft>
          <a:spcPct val="0"/>
        </a:spcAft>
        <a:buChar char="»"/>
        <a:defRPr kumimoji="1" sz="2000">
          <a:solidFill>
            <a:schemeClr val="bg1"/>
          </a:solidFill>
          <a:latin typeface="+mn-lt"/>
          <a:ea typeface="+mn-ea"/>
        </a:defRPr>
      </a:lvl6pPr>
      <a:lvl7pPr marL="2971800" indent="-228600" algn="l" rtl="0" fontAlgn="base">
        <a:spcBef>
          <a:spcPct val="20000"/>
        </a:spcBef>
        <a:spcAft>
          <a:spcPct val="0"/>
        </a:spcAft>
        <a:buChar char="»"/>
        <a:defRPr kumimoji="1" sz="2000">
          <a:solidFill>
            <a:schemeClr val="bg1"/>
          </a:solidFill>
          <a:latin typeface="+mn-lt"/>
          <a:ea typeface="+mn-ea"/>
        </a:defRPr>
      </a:lvl7pPr>
      <a:lvl8pPr marL="3429000" indent="-228600" algn="l" rtl="0" fontAlgn="base">
        <a:spcBef>
          <a:spcPct val="20000"/>
        </a:spcBef>
        <a:spcAft>
          <a:spcPct val="0"/>
        </a:spcAft>
        <a:buChar char="»"/>
        <a:defRPr kumimoji="1" sz="2000">
          <a:solidFill>
            <a:schemeClr val="bg1"/>
          </a:solidFill>
          <a:latin typeface="+mn-lt"/>
          <a:ea typeface="+mn-ea"/>
        </a:defRPr>
      </a:lvl8pPr>
      <a:lvl9pPr marL="3886200" indent="-228600" algn="l" rtl="0" fontAlgn="base">
        <a:spcBef>
          <a:spcPct val="20000"/>
        </a:spcBef>
        <a:spcAft>
          <a:spcPct val="0"/>
        </a:spcAft>
        <a:buChar char="»"/>
        <a:defRPr kumimoji="1" sz="20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050">
            <a:extLst>
              <a:ext uri="{FF2B5EF4-FFF2-40B4-BE49-F238E27FC236}">
                <a16:creationId xmlns:a16="http://schemas.microsoft.com/office/drawing/2014/main" id="{87576CF5-BB7A-15B6-47BF-C33C182909ED}"/>
              </a:ext>
            </a:extLst>
          </p:cNvPr>
          <p:cNvSpPr>
            <a:spLocks noGrp="1" noChangeArrowheads="1"/>
          </p:cNvSpPr>
          <p:nvPr>
            <p:ph type="title"/>
          </p:nvPr>
        </p:nvSpPr>
        <p:spPr bwMode="auto">
          <a:xfrm>
            <a:off x="762000" y="333375"/>
            <a:ext cx="7696200" cy="1066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title style</a:t>
            </a:r>
          </a:p>
        </p:txBody>
      </p:sp>
      <p:sp>
        <p:nvSpPr>
          <p:cNvPr id="2051" name="Rectangle 2051">
            <a:extLst>
              <a:ext uri="{FF2B5EF4-FFF2-40B4-BE49-F238E27FC236}">
                <a16:creationId xmlns:a16="http://schemas.microsoft.com/office/drawing/2014/main" id="{52358D91-5899-BEC5-7A24-21A9EED1388A}"/>
              </a:ext>
            </a:extLst>
          </p:cNvPr>
          <p:cNvSpPr>
            <a:spLocks noGrp="1" noChangeArrowheads="1"/>
          </p:cNvSpPr>
          <p:nvPr>
            <p:ph type="body" idx="1"/>
          </p:nvPr>
        </p:nvSpPr>
        <p:spPr bwMode="auto">
          <a:xfrm>
            <a:off x="762000" y="1773238"/>
            <a:ext cx="7696200" cy="47513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38980" name="Rectangle 2052">
            <a:extLst>
              <a:ext uri="{FF2B5EF4-FFF2-40B4-BE49-F238E27FC236}">
                <a16:creationId xmlns:a16="http://schemas.microsoft.com/office/drawing/2014/main" id="{07EF6ACC-BE76-87E6-798D-BE476F710EC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b="0">
                <a:solidFill>
                  <a:schemeClr val="tx1"/>
                </a:solidFill>
                <a:latin typeface="Times New Roman" charset="0"/>
                <a:ea typeface="ＭＳ Ｐゴシック" charset="-128"/>
              </a:defRPr>
            </a:lvl1pPr>
          </a:lstStyle>
          <a:p>
            <a:pPr>
              <a:defRPr/>
            </a:pPr>
            <a:fld id="{A4D56735-CCCF-43C9-9FB0-26694399C683}" type="datetime1">
              <a:rPr lang="en-US" altLang="ja-JP" smtClean="0"/>
              <a:t>10/4/2023</a:t>
            </a:fld>
            <a:endParaRPr lang="en-US" altLang="ja-JP"/>
          </a:p>
        </p:txBody>
      </p:sp>
      <p:sp>
        <p:nvSpPr>
          <p:cNvPr id="638981" name="Rectangle 2053">
            <a:extLst>
              <a:ext uri="{FF2B5EF4-FFF2-40B4-BE49-F238E27FC236}">
                <a16:creationId xmlns:a16="http://schemas.microsoft.com/office/drawing/2014/main" id="{CC7C4C27-1BA7-5040-A2F8-6F8E26D0D03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b="0">
                <a:solidFill>
                  <a:schemeClr val="tx1"/>
                </a:solidFill>
                <a:latin typeface="Times New Roman" charset="0"/>
                <a:ea typeface="ＭＳ Ｐゴシック" charset="-128"/>
              </a:defRPr>
            </a:lvl1pPr>
          </a:lstStyle>
          <a:p>
            <a:pPr>
              <a:defRPr/>
            </a:pPr>
            <a:r>
              <a:rPr lang="en-US" altLang="ja-JP"/>
              <a:t>Copyright©️ 2023 HRD, Inc. All Rights Reserved. Strictly Confidential.</a:t>
            </a:r>
          </a:p>
        </p:txBody>
      </p:sp>
      <p:sp>
        <p:nvSpPr>
          <p:cNvPr id="638982" name="Rectangle 2054">
            <a:extLst>
              <a:ext uri="{FF2B5EF4-FFF2-40B4-BE49-F238E27FC236}">
                <a16:creationId xmlns:a16="http://schemas.microsoft.com/office/drawing/2014/main" id="{763F59D2-307E-2B43-6E4A-63BBC6498A4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anose="02020603050405020304" pitchFamily="18" charset="0"/>
              </a:defRPr>
            </a:lvl1pPr>
          </a:lstStyle>
          <a:p>
            <a:pPr>
              <a:defRPr/>
            </a:pPr>
            <a:fld id="{E35347F3-A7E3-4421-87CA-15A2216BFE51}" type="slidenum">
              <a:rPr lang="ja-JP" altLang="en-US"/>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95252" r:id="rId1"/>
    <p:sldLayoutId id="2147495253" r:id="rId2"/>
    <p:sldLayoutId id="2147495254" r:id="rId3"/>
    <p:sldLayoutId id="2147495255" r:id="rId4"/>
    <p:sldLayoutId id="2147495256" r:id="rId5"/>
    <p:sldLayoutId id="2147495257" r:id="rId6"/>
    <p:sldLayoutId id="2147495258" r:id="rId7"/>
    <p:sldLayoutId id="2147495259" r:id="rId8"/>
    <p:sldLayoutId id="2147495260" r:id="rId9"/>
    <p:sldLayoutId id="2147495261" r:id="rId10"/>
    <p:sldLayoutId id="2147495262"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050">
            <a:extLst>
              <a:ext uri="{FF2B5EF4-FFF2-40B4-BE49-F238E27FC236}">
                <a16:creationId xmlns:a16="http://schemas.microsoft.com/office/drawing/2014/main" id="{FBCEA481-45C9-7298-7ED6-96C94366E510}"/>
              </a:ext>
            </a:extLst>
          </p:cNvPr>
          <p:cNvSpPr>
            <a:spLocks noGrp="1" noChangeArrowheads="1"/>
          </p:cNvSpPr>
          <p:nvPr>
            <p:ph type="title"/>
          </p:nvPr>
        </p:nvSpPr>
        <p:spPr bwMode="auto">
          <a:xfrm>
            <a:off x="762000" y="333375"/>
            <a:ext cx="7696200" cy="1066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title style</a:t>
            </a:r>
          </a:p>
        </p:txBody>
      </p:sp>
      <p:sp>
        <p:nvSpPr>
          <p:cNvPr id="3075" name="Rectangle 2051">
            <a:extLst>
              <a:ext uri="{FF2B5EF4-FFF2-40B4-BE49-F238E27FC236}">
                <a16:creationId xmlns:a16="http://schemas.microsoft.com/office/drawing/2014/main" id="{B94D5D81-D017-94CB-F0F3-7BCF601EFAF2}"/>
              </a:ext>
            </a:extLst>
          </p:cNvPr>
          <p:cNvSpPr>
            <a:spLocks noGrp="1" noChangeArrowheads="1"/>
          </p:cNvSpPr>
          <p:nvPr>
            <p:ph type="body" idx="1"/>
          </p:nvPr>
        </p:nvSpPr>
        <p:spPr bwMode="auto">
          <a:xfrm>
            <a:off x="762000" y="1773238"/>
            <a:ext cx="7696200" cy="47513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7" name="Rectangle 4">
            <a:extLst>
              <a:ext uri="{FF2B5EF4-FFF2-40B4-BE49-F238E27FC236}">
                <a16:creationId xmlns:a16="http://schemas.microsoft.com/office/drawing/2014/main" id="{A27B9881-1FC2-6822-8CB8-5D50113255E6}"/>
              </a:ext>
            </a:extLst>
          </p:cNvPr>
          <p:cNvSpPr>
            <a:spLocks noGrp="1" noChangeArrowheads="1"/>
          </p:cNvSpPr>
          <p:nvPr>
            <p:ph type="dt" sz="quarter" idx="2"/>
          </p:nvPr>
        </p:nvSpPr>
        <p:spPr bwMode="auto">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b="0">
                <a:solidFill>
                  <a:schemeClr val="tx1"/>
                </a:solidFill>
                <a:latin typeface="Times New Roman" charset="0"/>
                <a:ea typeface="ＭＳ Ｐゴシック" charset="-128"/>
              </a:defRPr>
            </a:lvl1pPr>
          </a:lstStyle>
          <a:p>
            <a:pPr>
              <a:defRPr/>
            </a:pPr>
            <a:fld id="{B20B122A-E5DC-495D-B507-B64D7C70280A}" type="datetime1">
              <a:rPr lang="en-US" altLang="ja-JP" smtClean="0"/>
              <a:t>10/4/2023</a:t>
            </a:fld>
            <a:endParaRPr lang="en-US" altLang="ja-JP"/>
          </a:p>
        </p:txBody>
      </p:sp>
      <p:sp>
        <p:nvSpPr>
          <p:cNvPr id="8" name="Rectangle 5">
            <a:extLst>
              <a:ext uri="{FF2B5EF4-FFF2-40B4-BE49-F238E27FC236}">
                <a16:creationId xmlns:a16="http://schemas.microsoft.com/office/drawing/2014/main" id="{F5465F01-83E7-68A9-A0AA-BF38100E3A98}"/>
              </a:ext>
            </a:extLst>
          </p:cNvPr>
          <p:cNvSpPr>
            <a:spLocks noGrp="1" noChangeArrowheads="1"/>
          </p:cNvSpPr>
          <p:nvPr>
            <p:ph type="ftr" sz="quarter" idx="3"/>
          </p:nvPr>
        </p:nvSpPr>
        <p:spPr bwMode="auto">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b="0">
                <a:solidFill>
                  <a:schemeClr val="tx1"/>
                </a:solidFill>
                <a:latin typeface="Times New Roman" charset="0"/>
                <a:ea typeface="ＭＳ Ｐゴシック" charset="-128"/>
              </a:defRPr>
            </a:lvl1pPr>
          </a:lstStyle>
          <a:p>
            <a:pPr>
              <a:defRPr/>
            </a:pPr>
            <a:r>
              <a:rPr lang="en-US" altLang="ja-JP"/>
              <a:t>Copyright©️ 2023 HRD, Inc. All Rights Reserved. Strictly Confidential.</a:t>
            </a:r>
          </a:p>
        </p:txBody>
      </p:sp>
      <p:sp>
        <p:nvSpPr>
          <p:cNvPr id="9" name="Rectangle 6">
            <a:extLst>
              <a:ext uri="{FF2B5EF4-FFF2-40B4-BE49-F238E27FC236}">
                <a16:creationId xmlns:a16="http://schemas.microsoft.com/office/drawing/2014/main" id="{67D0F767-E40E-D747-07C3-83386976B123}"/>
              </a:ext>
            </a:extLst>
          </p:cNvPr>
          <p:cNvSpPr>
            <a:spLocks noGrp="1" noChangeArrowheads="1"/>
          </p:cNvSpPr>
          <p:nvPr>
            <p:ph type="sldNum" sz="quarter" idx="4"/>
          </p:nvPr>
        </p:nvSpPr>
        <p:spPr bwMode="auto">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anose="02020603050405020304" pitchFamily="18" charset="0"/>
              </a:defRPr>
            </a:lvl1pPr>
          </a:lstStyle>
          <a:p>
            <a:pPr>
              <a:defRPr/>
            </a:pPr>
            <a:fld id="{D829C7C1-A07F-4039-90E8-DECD7092CF61}" type="slidenum">
              <a:rPr lang="ja-JP" altLang="en-US"/>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95263" r:id="rId1"/>
    <p:sldLayoutId id="2147495264" r:id="rId2"/>
    <p:sldLayoutId id="2147495265" r:id="rId3"/>
    <p:sldLayoutId id="2147495266" r:id="rId4"/>
    <p:sldLayoutId id="2147495267" r:id="rId5"/>
    <p:sldLayoutId id="2147495268" r:id="rId6"/>
    <p:sldLayoutId id="2147495269" r:id="rId7"/>
    <p:sldLayoutId id="2147495270" r:id="rId8"/>
    <p:sldLayoutId id="2147495271" r:id="rId9"/>
    <p:sldLayoutId id="2147495272" r:id="rId10"/>
    <p:sldLayoutId id="2147495273"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631E8034-423D-07B6-88F5-25575802DF2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4099" name="Text Placeholder 2">
            <a:extLst>
              <a:ext uri="{FF2B5EF4-FFF2-40B4-BE49-F238E27FC236}">
                <a16:creationId xmlns:a16="http://schemas.microsoft.com/office/drawing/2014/main" id="{A738263C-58D9-73EB-5391-DF7A7038360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6218D522-E62F-D7C1-667C-66AE8699DF6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b="0">
                <a:solidFill>
                  <a:srgbClr val="898989"/>
                </a:solidFill>
                <a:latin typeface="Calibri" pitchFamily="34" charset="0"/>
              </a:defRPr>
            </a:lvl1pPr>
          </a:lstStyle>
          <a:p>
            <a:pPr>
              <a:defRPr/>
            </a:pPr>
            <a:fld id="{ADD214E1-948A-4BF3-97A1-A40667C4ACD5}" type="datetime1">
              <a:rPr lang="en-US" altLang="ja-JP" smtClean="0"/>
              <a:t>10/4/2023</a:t>
            </a:fld>
            <a:endParaRPr lang="en-US" altLang="ja-JP"/>
          </a:p>
        </p:txBody>
      </p:sp>
      <p:sp>
        <p:nvSpPr>
          <p:cNvPr id="5" name="Footer Placeholder 4">
            <a:extLst>
              <a:ext uri="{FF2B5EF4-FFF2-40B4-BE49-F238E27FC236}">
                <a16:creationId xmlns:a16="http://schemas.microsoft.com/office/drawing/2014/main" id="{F9CF8B48-9C5C-211C-6C71-18AF2EBB2A3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F98E9A9C-A653-EC24-E89B-6FC52D7097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pPr>
              <a:defRPr/>
            </a:pPr>
            <a:fld id="{0517D128-A271-4D80-B3C2-74468E4706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5285" r:id="rId1"/>
    <p:sldLayoutId id="2147495286" r:id="rId2"/>
    <p:sldLayoutId id="2147495287" r:id="rId3"/>
    <p:sldLayoutId id="2147495288" r:id="rId4"/>
    <p:sldLayoutId id="2147495289" r:id="rId5"/>
    <p:sldLayoutId id="2147495290" r:id="rId6"/>
    <p:sldLayoutId id="2147495291" r:id="rId7"/>
    <p:sldLayoutId id="2147495292" r:id="rId8"/>
    <p:sldLayoutId id="2147495293" r:id="rId9"/>
    <p:sldLayoutId id="2147495294" r:id="rId10"/>
    <p:sldLayoutId id="214749529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CDA5ED0-14E8-D19D-43DB-0E134968D4F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a:extLst>
              <a:ext uri="{FF2B5EF4-FFF2-40B4-BE49-F238E27FC236}">
                <a16:creationId xmlns:a16="http://schemas.microsoft.com/office/drawing/2014/main" id="{91805A77-A4D4-637F-A4A6-83067E3FD27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0ADECF9C-FA1E-3543-BB39-2FB35C1908B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21D1537-75B5-44E7-833E-8B54F117EBC5}" type="datetime1">
              <a:rPr lang="en-US" altLang="ja-JP" smtClean="0"/>
              <a:t>10/4/2023</a:t>
            </a:fld>
            <a:endParaRPr lang="en-US"/>
          </a:p>
        </p:txBody>
      </p:sp>
      <p:sp>
        <p:nvSpPr>
          <p:cNvPr id="5" name="Footer Placeholder 4">
            <a:extLst>
              <a:ext uri="{FF2B5EF4-FFF2-40B4-BE49-F238E27FC236}">
                <a16:creationId xmlns:a16="http://schemas.microsoft.com/office/drawing/2014/main" id="{B12992D2-418F-7A9A-A907-06332E808F5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5DDB5C4D-3662-94D7-A73A-D187B00885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B108188-511B-4422-94DD-2FE4641413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5274" r:id="rId1"/>
    <p:sldLayoutId id="2147495275" r:id="rId2"/>
    <p:sldLayoutId id="2147495276" r:id="rId3"/>
    <p:sldLayoutId id="2147495277" r:id="rId4"/>
    <p:sldLayoutId id="2147495278" r:id="rId5"/>
    <p:sldLayoutId id="2147495279" r:id="rId6"/>
    <p:sldLayoutId id="2147495280" r:id="rId7"/>
    <p:sldLayoutId id="2147495281" r:id="rId8"/>
    <p:sldLayoutId id="2147495282" r:id="rId9"/>
    <p:sldLayoutId id="2147495283" r:id="rId10"/>
    <p:sldLayoutId id="2147495284" r:id="rId11"/>
  </p:sldLayoutIdLst>
  <p:hf hdr="0" dt="0"/>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defTabSz="684610"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defTabSz="684610"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defTabSz="684610"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defTabSz="68461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87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ags" Target="../tags/tag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1.xml"/><Relationship Id="rId1" Type="http://schemas.openxmlformats.org/officeDocument/2006/relationships/tags" Target="../tags/tag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tags" Target="../tags/tag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1.xml"/><Relationship Id="rId1" Type="http://schemas.openxmlformats.org/officeDocument/2006/relationships/tags" Target="../tags/tag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tags" Target="../tags/tag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C382D0E3-7576-4D99-424A-E693D077E2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CB7D79-9956-464A-A58D-9CD84AF46A7C}" type="slidenum">
              <a:rPr lang="en-US" altLang="ja-JP" sz="1200" smtClean="0">
                <a:solidFill>
                  <a:srgbClr val="898989"/>
                </a:solidFill>
              </a:rPr>
              <a:pPr>
                <a:spcBef>
                  <a:spcPct val="0"/>
                </a:spcBef>
                <a:buFontTx/>
                <a:buNone/>
              </a:pPr>
              <a:t>1</a:t>
            </a:fld>
            <a:endParaRPr lang="en-US" altLang="ja-JP" sz="1200">
              <a:solidFill>
                <a:srgbClr val="898989"/>
              </a:solidFill>
            </a:endParaRPr>
          </a:p>
        </p:txBody>
      </p:sp>
      <p:sp>
        <p:nvSpPr>
          <p:cNvPr id="4" name="正方形/長方形 3">
            <a:extLst>
              <a:ext uri="{FF2B5EF4-FFF2-40B4-BE49-F238E27FC236}">
                <a16:creationId xmlns:a16="http://schemas.microsoft.com/office/drawing/2014/main" id="{EAD3BF3C-B523-1186-DD04-AD2CD731C76E}"/>
              </a:ext>
            </a:extLst>
          </p:cNvPr>
          <p:cNvSpPr/>
          <p:nvPr/>
        </p:nvSpPr>
        <p:spPr>
          <a:xfrm>
            <a:off x="28575" y="2509838"/>
            <a:ext cx="91249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3600" b="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多様性を理解し、</a:t>
            </a:r>
            <a:endParaRPr kumimoji="1" lang="en-US" altLang="ja-JP" sz="3600" b="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1" lang="ja-JP" altLang="en-US" sz="3600" b="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他者とのより良い関係を築く</a:t>
            </a:r>
            <a:endParaRPr kumimoji="1" lang="en-US" altLang="ja-JP" sz="3600" b="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kumimoji="1" lang="en-US" altLang="ja-JP" sz="1800" b="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1762F128-11AA-844E-77F9-56C07E351DB9}"/>
              </a:ext>
            </a:extLst>
          </p:cNvPr>
          <p:cNvSpPr/>
          <p:nvPr/>
        </p:nvSpPr>
        <p:spPr>
          <a:xfrm>
            <a:off x="0" y="917575"/>
            <a:ext cx="914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sz="28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dirty="0">
                <a:ln w="0"/>
                <a:solidFill>
                  <a:srgbClr val="00B05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PXT</a:t>
            </a:r>
            <a:r>
              <a:rPr kumimoji="1" lang="ja-JP" altLang="en-US" sz="2800" dirty="0">
                <a:ln w="0"/>
                <a:solidFill>
                  <a:srgbClr val="00B05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を活用したコーチングガイド</a:t>
            </a:r>
            <a:r>
              <a:rPr kumimoji="1" lang="en-US" altLang="ja-JP" sz="28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9E7C325D-EADA-9759-FBD4-04EA4C8044D1}"/>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E07E06-AFF8-B9EF-4EC0-1294115F03B3}"/>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7891" name="Rectangle 3">
            <a:extLst>
              <a:ext uri="{FF2B5EF4-FFF2-40B4-BE49-F238E27FC236}">
                <a16:creationId xmlns:a16="http://schemas.microsoft.com/office/drawing/2014/main" id="{F77B68FE-9991-EA3A-D40F-DA183BD95948}"/>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7892" name="Rectangle 4">
            <a:extLst>
              <a:ext uri="{FF2B5EF4-FFF2-40B4-BE49-F238E27FC236}">
                <a16:creationId xmlns:a16="http://schemas.microsoft.com/office/drawing/2014/main" id="{162DBF97-59A5-FA63-6B6C-8248D213FE0E}"/>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7893" name="Rectangle 5">
            <a:extLst>
              <a:ext uri="{FF2B5EF4-FFF2-40B4-BE49-F238E27FC236}">
                <a16:creationId xmlns:a16="http://schemas.microsoft.com/office/drawing/2014/main" id="{70EB1CA0-F53E-B606-4C86-E10C5FBA48E9}"/>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7894" name="Text Box 19">
            <a:extLst>
              <a:ext uri="{FF2B5EF4-FFF2-40B4-BE49-F238E27FC236}">
                <a16:creationId xmlns:a16="http://schemas.microsoft.com/office/drawing/2014/main" id="{33749F56-7133-1A75-B4AF-3B4EB80B9761}"/>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他者適応：協調性</a:t>
            </a:r>
            <a:endParaRPr lang="en-US" altLang="ja-JP" sz="2800">
              <a:solidFill>
                <a:srgbClr val="FFFFFF"/>
              </a:solidFill>
              <a:latin typeface="Meiryo UI" panose="020B0604030504040204" pitchFamily="50" charset="-128"/>
            </a:endParaRPr>
          </a:p>
        </p:txBody>
      </p:sp>
      <p:grpSp>
        <p:nvGrpSpPr>
          <p:cNvPr id="37895" name="Group 44">
            <a:extLst>
              <a:ext uri="{FF2B5EF4-FFF2-40B4-BE49-F238E27FC236}">
                <a16:creationId xmlns:a16="http://schemas.microsoft.com/office/drawing/2014/main" id="{4A362893-304B-C3AC-B669-779F0FB96D05}"/>
              </a:ext>
            </a:extLst>
          </p:cNvPr>
          <p:cNvGrpSpPr>
            <a:grpSpLocks/>
          </p:cNvGrpSpPr>
          <p:nvPr/>
        </p:nvGrpSpPr>
        <p:grpSpPr bwMode="auto">
          <a:xfrm>
            <a:off x="1835150" y="6237312"/>
            <a:ext cx="5492750" cy="454025"/>
            <a:chOff x="1119" y="2023"/>
            <a:chExt cx="3460" cy="286"/>
          </a:xfrm>
        </p:grpSpPr>
        <p:sp>
          <p:nvSpPr>
            <p:cNvPr id="37900" name="Text Box 7">
              <a:extLst>
                <a:ext uri="{FF2B5EF4-FFF2-40B4-BE49-F238E27FC236}">
                  <a16:creationId xmlns:a16="http://schemas.microsoft.com/office/drawing/2014/main" id="{2A1DD14D-9E7A-DEB2-AC31-5286FA1AC256}"/>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37901" name="Text Box 8">
              <a:extLst>
                <a:ext uri="{FF2B5EF4-FFF2-40B4-BE49-F238E27FC236}">
                  <a16:creationId xmlns:a16="http://schemas.microsoft.com/office/drawing/2014/main" id="{F8C8017D-0797-0250-FEBE-6A7F1CA4F772}"/>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37902" name="Text Box 9">
              <a:extLst>
                <a:ext uri="{FF2B5EF4-FFF2-40B4-BE49-F238E27FC236}">
                  <a16:creationId xmlns:a16="http://schemas.microsoft.com/office/drawing/2014/main" id="{D446B5E7-97B7-D6D9-37DD-F58DF1490D88}"/>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37903" name="Text Box 10">
              <a:extLst>
                <a:ext uri="{FF2B5EF4-FFF2-40B4-BE49-F238E27FC236}">
                  <a16:creationId xmlns:a16="http://schemas.microsoft.com/office/drawing/2014/main" id="{B82D5357-9A82-AC0F-0FB1-49112E54FD9B}"/>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37904" name="Text Box 11">
              <a:extLst>
                <a:ext uri="{FF2B5EF4-FFF2-40B4-BE49-F238E27FC236}">
                  <a16:creationId xmlns:a16="http://schemas.microsoft.com/office/drawing/2014/main" id="{5B9CBC83-5E07-0957-B70D-D19EC8C70C2E}"/>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37905" name="Text Box 12">
              <a:extLst>
                <a:ext uri="{FF2B5EF4-FFF2-40B4-BE49-F238E27FC236}">
                  <a16:creationId xmlns:a16="http://schemas.microsoft.com/office/drawing/2014/main" id="{04E16B06-2164-4DF7-1702-95DCFA832BCF}"/>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37906" name="Text Box 13">
              <a:extLst>
                <a:ext uri="{FF2B5EF4-FFF2-40B4-BE49-F238E27FC236}">
                  <a16:creationId xmlns:a16="http://schemas.microsoft.com/office/drawing/2014/main" id="{CFB625F6-2DD1-F4AC-A87F-E3FD141A8A63}"/>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37907" name="Text Box 14">
              <a:extLst>
                <a:ext uri="{FF2B5EF4-FFF2-40B4-BE49-F238E27FC236}">
                  <a16:creationId xmlns:a16="http://schemas.microsoft.com/office/drawing/2014/main" id="{0D13B2BA-8865-56BB-EAE4-344E28DE587D}"/>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37908" name="Text Box 15">
              <a:extLst>
                <a:ext uri="{FF2B5EF4-FFF2-40B4-BE49-F238E27FC236}">
                  <a16:creationId xmlns:a16="http://schemas.microsoft.com/office/drawing/2014/main" id="{701537E5-EE6E-67CB-16F3-F004626668EE}"/>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37909" name="Text Box 16">
              <a:extLst>
                <a:ext uri="{FF2B5EF4-FFF2-40B4-BE49-F238E27FC236}">
                  <a16:creationId xmlns:a16="http://schemas.microsoft.com/office/drawing/2014/main" id="{2EC0D65B-D473-1DD5-3D35-E0F3A168BE8D}"/>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5B2DAE52-7EC6-D8E3-0C36-8D04BDEE4CAA}"/>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他人のニーズや考えを汲み取る意欲</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3" name="Rectangle 17">
            <a:extLst>
              <a:ext uri="{FF2B5EF4-FFF2-40B4-BE49-F238E27FC236}">
                <a16:creationId xmlns:a16="http://schemas.microsoft.com/office/drawing/2014/main" id="{5F03CBB9-9624-45AA-EA08-3C356A84346B}"/>
              </a:ext>
            </a:extLst>
          </p:cNvPr>
          <p:cNvSpPr>
            <a:spLocks noChangeArrowheads="1"/>
          </p:cNvSpPr>
          <p:nvPr/>
        </p:nvSpPr>
        <p:spPr bwMode="auto">
          <a:xfrm>
            <a:off x="26988" y="3789040"/>
            <a:ext cx="33845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dirty="0">
                <a:solidFill>
                  <a:srgbClr val="FFFFFF"/>
                </a:solidFill>
                <a:latin typeface="Meiryo UI" panose="020B0604030504040204" pitchFamily="50" charset="-128"/>
              </a:rPr>
              <a:t>「チームのために」と彼らを強いても効果がありませんが、彼らの反対意見が有用である場合もあります。</a:t>
            </a: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r>
              <a:rPr lang="ja-JP" altLang="en-US" sz="1600" dirty="0">
                <a:solidFill>
                  <a:srgbClr val="FFFFFF"/>
                </a:solidFill>
                <a:latin typeface="Meiryo UI" panose="020B0604030504040204" pitchFamily="50" charset="-128"/>
              </a:rPr>
              <a:t>グループでの業務で、この特性がチームの推進力の妨げになる場合、個別ミーティングで彼らの意見を聞き出しましょう。</a:t>
            </a:r>
          </a:p>
        </p:txBody>
      </p:sp>
      <p:sp>
        <p:nvSpPr>
          <p:cNvPr id="26" name="Rectangle 18">
            <a:extLst>
              <a:ext uri="{FF2B5EF4-FFF2-40B4-BE49-F238E27FC236}">
                <a16:creationId xmlns:a16="http://schemas.microsoft.com/office/drawing/2014/main" id="{EB2AE0F6-9B06-6BA2-1EF0-A640FD607C8D}"/>
              </a:ext>
            </a:extLst>
          </p:cNvPr>
          <p:cNvSpPr>
            <a:spLocks noChangeArrowheads="1"/>
          </p:cNvSpPr>
          <p:nvPr/>
        </p:nvSpPr>
        <p:spPr bwMode="auto">
          <a:xfrm>
            <a:off x="5651500" y="3789040"/>
            <a:ext cx="34559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彼らが常にあなたの意見に同調していると感じたなら、彼らの本心がどこにあるかを察してみましょう。</a:t>
            </a:r>
          </a:p>
          <a:p>
            <a:pPr eaLnBrk="1" hangingPunct="1">
              <a:buFontTx/>
              <a:buChar char="•"/>
            </a:pPr>
            <a:r>
              <a:rPr lang="ja-JP" altLang="en-US" sz="1600">
                <a:solidFill>
                  <a:srgbClr val="FFFFFF"/>
                </a:solidFill>
                <a:latin typeface="Meiryo UI" panose="020B0604030504040204" pitchFamily="50" charset="-128"/>
              </a:rPr>
              <a:t>彼らが気になる点を言いやすくできるよう心がけましょう。</a:t>
            </a:r>
          </a:p>
          <a:p>
            <a:pPr eaLnBrk="1" hangingPunct="1">
              <a:buFontTx/>
              <a:buChar char="•"/>
            </a:pPr>
            <a:r>
              <a:rPr lang="ja-JP" altLang="en-US" sz="1600">
                <a:solidFill>
                  <a:srgbClr val="FFFFFF"/>
                </a:solidFill>
                <a:latin typeface="Meiryo UI" panose="020B0604030504040204" pitchFamily="50" charset="-128"/>
              </a:rPr>
              <a:t>調和を重視するあまり本音が言えていない可能性があることを留意しましょう。</a:t>
            </a:r>
          </a:p>
          <a:p>
            <a:pPr eaLnBrk="1" hangingPunct="1">
              <a:buFontTx/>
              <a:buChar char="•"/>
            </a:pPr>
            <a:endParaRPr lang="ja-JP" altLang="en-US" sz="1600">
              <a:solidFill>
                <a:srgbClr val="FFFFFF"/>
              </a:solidFill>
              <a:latin typeface="Meiryo UI" panose="020B0604030504040204" pitchFamily="50" charset="-128"/>
            </a:endParaRPr>
          </a:p>
        </p:txBody>
      </p:sp>
      <p:pic>
        <p:nvPicPr>
          <p:cNvPr id="37899" name="図 1">
            <a:extLst>
              <a:ext uri="{FF2B5EF4-FFF2-40B4-BE49-F238E27FC236}">
                <a16:creationId xmlns:a16="http://schemas.microsoft.com/office/drawing/2014/main" id="{60B3F703-BC51-5A76-AA04-8A90EC8D6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628775"/>
            <a:ext cx="34115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F6FE824B-419D-4731-583D-5563EB28C282}"/>
              </a:ext>
            </a:extLst>
          </p:cNvPr>
          <p:cNvSpPr>
            <a:spLocks noGrp="1"/>
          </p:cNvSpPr>
          <p:nvPr>
            <p:ph type="sldNum" sz="quarter" idx="12"/>
          </p:nvPr>
        </p:nvSpPr>
        <p:spPr/>
        <p:txBody>
          <a:bodyPr/>
          <a:lstStyle/>
          <a:p>
            <a:pPr>
              <a:defRPr/>
            </a:pPr>
            <a:fld id="{C23E7824-C527-4B31-A01A-BFF2054B1630}" type="slidenum">
              <a:rPr lang="en-US" altLang="ja-JP" smtClean="0"/>
              <a:pPr>
                <a:defRPr/>
              </a:pPr>
              <a:t>10</a:t>
            </a:fld>
            <a:endParaRPr lang="en-US" altLang="ja-JP"/>
          </a:p>
        </p:txBody>
      </p:sp>
      <p:sp>
        <p:nvSpPr>
          <p:cNvPr id="4" name="フッター プレースホルダー 1">
            <a:extLst>
              <a:ext uri="{FF2B5EF4-FFF2-40B4-BE49-F238E27FC236}">
                <a16:creationId xmlns:a16="http://schemas.microsoft.com/office/drawing/2014/main" id="{6F38F520-8CF5-4EB4-DC98-8B852C1623DC}"/>
              </a:ext>
            </a:extLst>
          </p:cNvPr>
          <p:cNvSpPr>
            <a:spLocks noGrp="1"/>
          </p:cNvSpPr>
          <p:nvPr>
            <p:ph type="ftr" sz="quarter" idx="11"/>
          </p:nvPr>
        </p:nvSpPr>
        <p:spPr>
          <a:xfrm>
            <a:off x="2783226" y="6592267"/>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A6EF4FF-6482-37C5-833D-98D67E88F9F0}"/>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9939" name="Rectangle 3">
            <a:extLst>
              <a:ext uri="{FF2B5EF4-FFF2-40B4-BE49-F238E27FC236}">
                <a16:creationId xmlns:a16="http://schemas.microsoft.com/office/drawing/2014/main" id="{6CEA03DA-DB39-EE5C-9971-65B01DCC6154}"/>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9940" name="Rectangle 4">
            <a:extLst>
              <a:ext uri="{FF2B5EF4-FFF2-40B4-BE49-F238E27FC236}">
                <a16:creationId xmlns:a16="http://schemas.microsoft.com/office/drawing/2014/main" id="{03C2B228-C30F-E2F0-61C9-D99DA7D7F229}"/>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9941" name="Rectangle 5">
            <a:extLst>
              <a:ext uri="{FF2B5EF4-FFF2-40B4-BE49-F238E27FC236}">
                <a16:creationId xmlns:a16="http://schemas.microsoft.com/office/drawing/2014/main" id="{75769711-C87B-1C5E-F665-E26D48DFF1CF}"/>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9942" name="Text Box 19">
            <a:extLst>
              <a:ext uri="{FF2B5EF4-FFF2-40B4-BE49-F238E27FC236}">
                <a16:creationId xmlns:a16="http://schemas.microsoft.com/office/drawing/2014/main" id="{3FED58E9-5FDD-CFC3-F7D3-95830EED79C6}"/>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他者適応：独立性</a:t>
            </a:r>
            <a:endParaRPr lang="en-US" altLang="ja-JP" sz="2800">
              <a:solidFill>
                <a:srgbClr val="FFFFFF"/>
              </a:solidFill>
              <a:latin typeface="Meiryo UI" panose="020B0604030504040204" pitchFamily="50" charset="-128"/>
            </a:endParaRPr>
          </a:p>
        </p:txBody>
      </p:sp>
      <p:grpSp>
        <p:nvGrpSpPr>
          <p:cNvPr id="39943" name="Group 44">
            <a:extLst>
              <a:ext uri="{FF2B5EF4-FFF2-40B4-BE49-F238E27FC236}">
                <a16:creationId xmlns:a16="http://schemas.microsoft.com/office/drawing/2014/main" id="{2C3E7818-7549-7C8A-B609-A061E0087BCE}"/>
              </a:ext>
            </a:extLst>
          </p:cNvPr>
          <p:cNvGrpSpPr>
            <a:grpSpLocks/>
          </p:cNvGrpSpPr>
          <p:nvPr/>
        </p:nvGrpSpPr>
        <p:grpSpPr bwMode="auto">
          <a:xfrm>
            <a:off x="1813908" y="6032500"/>
            <a:ext cx="5492750" cy="454025"/>
            <a:chOff x="1119" y="2023"/>
            <a:chExt cx="3460" cy="286"/>
          </a:xfrm>
        </p:grpSpPr>
        <p:sp>
          <p:nvSpPr>
            <p:cNvPr id="39948" name="Text Box 7">
              <a:extLst>
                <a:ext uri="{FF2B5EF4-FFF2-40B4-BE49-F238E27FC236}">
                  <a16:creationId xmlns:a16="http://schemas.microsoft.com/office/drawing/2014/main" id="{67DBE698-1778-4529-4C77-87E10B62B65D}"/>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39949" name="Text Box 8">
              <a:extLst>
                <a:ext uri="{FF2B5EF4-FFF2-40B4-BE49-F238E27FC236}">
                  <a16:creationId xmlns:a16="http://schemas.microsoft.com/office/drawing/2014/main" id="{B92C2D16-AFDC-B812-5373-CBF02A597A55}"/>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39950" name="Text Box 9">
              <a:extLst>
                <a:ext uri="{FF2B5EF4-FFF2-40B4-BE49-F238E27FC236}">
                  <a16:creationId xmlns:a16="http://schemas.microsoft.com/office/drawing/2014/main" id="{CB2BD9C8-2FF7-09BB-90B7-0BA68539C07E}"/>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39951" name="Text Box 10">
              <a:extLst>
                <a:ext uri="{FF2B5EF4-FFF2-40B4-BE49-F238E27FC236}">
                  <a16:creationId xmlns:a16="http://schemas.microsoft.com/office/drawing/2014/main" id="{9289E09F-E268-5A4C-806A-C99F9693A720}"/>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39952" name="Text Box 11">
              <a:extLst>
                <a:ext uri="{FF2B5EF4-FFF2-40B4-BE49-F238E27FC236}">
                  <a16:creationId xmlns:a16="http://schemas.microsoft.com/office/drawing/2014/main" id="{C9EF8F19-47EF-7CDB-C8D0-558861751C39}"/>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39953" name="Text Box 12">
              <a:extLst>
                <a:ext uri="{FF2B5EF4-FFF2-40B4-BE49-F238E27FC236}">
                  <a16:creationId xmlns:a16="http://schemas.microsoft.com/office/drawing/2014/main" id="{9EC9D0AB-8EDA-0BD6-2ECC-50DCEC2AE7D1}"/>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39954" name="Text Box 13">
              <a:extLst>
                <a:ext uri="{FF2B5EF4-FFF2-40B4-BE49-F238E27FC236}">
                  <a16:creationId xmlns:a16="http://schemas.microsoft.com/office/drawing/2014/main" id="{780D58D3-424D-213C-BF83-8D2716F52B9E}"/>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39955" name="Text Box 14">
              <a:extLst>
                <a:ext uri="{FF2B5EF4-FFF2-40B4-BE49-F238E27FC236}">
                  <a16:creationId xmlns:a16="http://schemas.microsoft.com/office/drawing/2014/main" id="{986812A5-2F0B-C07D-6071-0D043CBC449F}"/>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39956" name="Text Box 15">
              <a:extLst>
                <a:ext uri="{FF2B5EF4-FFF2-40B4-BE49-F238E27FC236}">
                  <a16:creationId xmlns:a16="http://schemas.microsoft.com/office/drawing/2014/main" id="{A468E98D-2A76-E5BE-C1ED-7FC85C50D8B3}"/>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39957" name="Text Box 16">
              <a:extLst>
                <a:ext uri="{FF2B5EF4-FFF2-40B4-BE49-F238E27FC236}">
                  <a16:creationId xmlns:a16="http://schemas.microsoft.com/office/drawing/2014/main" id="{2B07501C-5D1D-CDFE-2D76-A8C2A72EEDC0}"/>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03DBD865-1841-21D1-FF8D-3801D062DA5C}"/>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他者からの指示監督の受け入れ度合い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p:txBody>
      </p:sp>
      <p:sp>
        <p:nvSpPr>
          <p:cNvPr id="20" name="Rectangle 17">
            <a:extLst>
              <a:ext uri="{FF2B5EF4-FFF2-40B4-BE49-F238E27FC236}">
                <a16:creationId xmlns:a16="http://schemas.microsoft.com/office/drawing/2014/main" id="{682D09A2-6E58-52B9-AB72-7A0DA742C84B}"/>
              </a:ext>
            </a:extLst>
          </p:cNvPr>
          <p:cNvSpPr>
            <a:spLocks noChangeArrowheads="1"/>
          </p:cNvSpPr>
          <p:nvPr/>
        </p:nvSpPr>
        <p:spPr bwMode="auto">
          <a:xfrm>
            <a:off x="0" y="3860800"/>
            <a:ext cx="33480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彼らには明確なガイドラインや期待を示してあげることが重要です。</a:t>
            </a:r>
            <a:endParaRPr lang="en-US" altLang="ja-JP" sz="1600">
              <a:solidFill>
                <a:srgbClr val="FFFFFF"/>
              </a:solidFill>
              <a:latin typeface="Meiryo UI" panose="020B0604030504040204" pitchFamily="50" charset="-128"/>
            </a:endParaRP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彼らの業務に関するあなたの支持と接触の頻度についてすり合わせすることが必要でしょう。</a:t>
            </a:r>
          </a:p>
          <a:p>
            <a:pPr eaLnBrk="1" hangingPunct="1">
              <a:buFontTx/>
              <a:buChar char="•"/>
            </a:pPr>
            <a:endParaRPr lang="ja-JP" altLang="en-US" sz="1600">
              <a:solidFill>
                <a:srgbClr val="FFFFFF"/>
              </a:solidFill>
              <a:latin typeface="Meiryo UI" panose="020B0604030504040204" pitchFamily="50" charset="-128"/>
            </a:endParaRPr>
          </a:p>
        </p:txBody>
      </p:sp>
      <p:sp>
        <p:nvSpPr>
          <p:cNvPr id="21" name="Rectangle 18">
            <a:extLst>
              <a:ext uri="{FF2B5EF4-FFF2-40B4-BE49-F238E27FC236}">
                <a16:creationId xmlns:a16="http://schemas.microsoft.com/office/drawing/2014/main" id="{AE898F98-39F3-A7CE-BC83-67194A62BB47}"/>
              </a:ext>
            </a:extLst>
          </p:cNvPr>
          <p:cNvSpPr>
            <a:spLocks noChangeArrowheads="1"/>
          </p:cNvSpPr>
          <p:nvPr/>
        </p:nvSpPr>
        <p:spPr bwMode="auto">
          <a:xfrm>
            <a:off x="5688013" y="3644900"/>
            <a:ext cx="34559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あなたが管理者なら、過剰な管理は彼らにとって問題になります。</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彼らは自らの判断で自由に動くことを好みますので、事前に仕事の進め方を共有しておくことが、うまくいくコツです。</a:t>
            </a:r>
          </a:p>
          <a:p>
            <a:pPr eaLnBrk="1" hangingPunct="1">
              <a:buFontTx/>
              <a:buChar char="•"/>
            </a:pPr>
            <a:endParaRPr lang="ja-JP" altLang="en-US" sz="1600">
              <a:solidFill>
                <a:srgbClr val="FFFFFF"/>
              </a:solidFill>
              <a:latin typeface="Meiryo UI" panose="020B0604030504040204" pitchFamily="50" charset="-128"/>
            </a:endParaRPr>
          </a:p>
        </p:txBody>
      </p:sp>
      <p:pic>
        <p:nvPicPr>
          <p:cNvPr id="39947" name="図 1">
            <a:extLst>
              <a:ext uri="{FF2B5EF4-FFF2-40B4-BE49-F238E27FC236}">
                <a16:creationId xmlns:a16="http://schemas.microsoft.com/office/drawing/2014/main" id="{7EAF9E90-69B6-6CFA-49B4-9476B3977A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1520825"/>
            <a:ext cx="32893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D992D650-A0AB-FEE0-F944-20CE179F76B8}"/>
              </a:ext>
            </a:extLst>
          </p:cNvPr>
          <p:cNvSpPr>
            <a:spLocks noGrp="1"/>
          </p:cNvSpPr>
          <p:nvPr>
            <p:ph type="sldNum" sz="quarter" idx="12"/>
          </p:nvPr>
        </p:nvSpPr>
        <p:spPr/>
        <p:txBody>
          <a:bodyPr/>
          <a:lstStyle/>
          <a:p>
            <a:pPr>
              <a:defRPr/>
            </a:pPr>
            <a:fld id="{C23E7824-C527-4B31-A01A-BFF2054B1630}" type="slidenum">
              <a:rPr lang="en-US" altLang="ja-JP" smtClean="0"/>
              <a:pPr>
                <a:defRPr/>
              </a:pPr>
              <a:t>11</a:t>
            </a:fld>
            <a:endParaRPr lang="en-US" altLang="ja-JP"/>
          </a:p>
        </p:txBody>
      </p:sp>
      <p:sp>
        <p:nvSpPr>
          <p:cNvPr id="4" name="フッター プレースホルダー 1">
            <a:extLst>
              <a:ext uri="{FF2B5EF4-FFF2-40B4-BE49-F238E27FC236}">
                <a16:creationId xmlns:a16="http://schemas.microsoft.com/office/drawing/2014/main" id="{1285FFFE-3FB4-CC5D-8E64-F28D6E547051}"/>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A981B97-15A3-E855-A016-ED80D993B5D0}"/>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1987" name="Rectangle 3">
            <a:extLst>
              <a:ext uri="{FF2B5EF4-FFF2-40B4-BE49-F238E27FC236}">
                <a16:creationId xmlns:a16="http://schemas.microsoft.com/office/drawing/2014/main" id="{F24F9C66-94B9-8368-C3D6-9339711D3021}"/>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1988" name="Rectangle 4">
            <a:extLst>
              <a:ext uri="{FF2B5EF4-FFF2-40B4-BE49-F238E27FC236}">
                <a16:creationId xmlns:a16="http://schemas.microsoft.com/office/drawing/2014/main" id="{1354603A-7F24-7264-BB63-8DD6BA3F7932}"/>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1989" name="Rectangle 5">
            <a:extLst>
              <a:ext uri="{FF2B5EF4-FFF2-40B4-BE49-F238E27FC236}">
                <a16:creationId xmlns:a16="http://schemas.microsoft.com/office/drawing/2014/main" id="{4DDE1D6E-F105-50BD-628B-E6F2E6742488}"/>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41990" name="Text Box 19">
            <a:extLst>
              <a:ext uri="{FF2B5EF4-FFF2-40B4-BE49-F238E27FC236}">
                <a16:creationId xmlns:a16="http://schemas.microsoft.com/office/drawing/2014/main" id="{2B381482-6CCA-74F2-1A0F-6ED43806018B}"/>
              </a:ext>
            </a:extLst>
          </p:cNvPr>
          <p:cNvSpPr txBox="1">
            <a:spLocks noChangeArrowheads="1"/>
          </p:cNvSpPr>
          <p:nvPr/>
        </p:nvSpPr>
        <p:spPr bwMode="auto">
          <a:xfrm>
            <a:off x="1908175" y="188913"/>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他者適応：判断の客観性</a:t>
            </a:r>
            <a:endParaRPr lang="en-US" altLang="ja-JP" sz="2800">
              <a:solidFill>
                <a:srgbClr val="FFFFFF"/>
              </a:solidFill>
              <a:latin typeface="Meiryo UI" panose="020B0604030504040204" pitchFamily="50" charset="-128"/>
            </a:endParaRPr>
          </a:p>
        </p:txBody>
      </p:sp>
      <p:grpSp>
        <p:nvGrpSpPr>
          <p:cNvPr id="41991" name="Group 44">
            <a:extLst>
              <a:ext uri="{FF2B5EF4-FFF2-40B4-BE49-F238E27FC236}">
                <a16:creationId xmlns:a16="http://schemas.microsoft.com/office/drawing/2014/main" id="{DBBF22EB-F38E-37D5-3ED3-DBE7B93D4562}"/>
              </a:ext>
            </a:extLst>
          </p:cNvPr>
          <p:cNvGrpSpPr>
            <a:grpSpLocks/>
          </p:cNvGrpSpPr>
          <p:nvPr/>
        </p:nvGrpSpPr>
        <p:grpSpPr bwMode="auto">
          <a:xfrm>
            <a:off x="1835150" y="6093296"/>
            <a:ext cx="5492750" cy="454025"/>
            <a:chOff x="1119" y="2023"/>
            <a:chExt cx="3460" cy="286"/>
          </a:xfrm>
        </p:grpSpPr>
        <p:sp>
          <p:nvSpPr>
            <p:cNvPr id="41996" name="Text Box 7">
              <a:extLst>
                <a:ext uri="{FF2B5EF4-FFF2-40B4-BE49-F238E27FC236}">
                  <a16:creationId xmlns:a16="http://schemas.microsoft.com/office/drawing/2014/main" id="{B6B76531-088D-3C76-2CA2-B1E5F809ACF3}"/>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41997" name="Text Box 8">
              <a:extLst>
                <a:ext uri="{FF2B5EF4-FFF2-40B4-BE49-F238E27FC236}">
                  <a16:creationId xmlns:a16="http://schemas.microsoft.com/office/drawing/2014/main" id="{88A9B2E2-0B51-FC5F-E0D2-A234637892E6}"/>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41998" name="Text Box 9">
              <a:extLst>
                <a:ext uri="{FF2B5EF4-FFF2-40B4-BE49-F238E27FC236}">
                  <a16:creationId xmlns:a16="http://schemas.microsoft.com/office/drawing/2014/main" id="{C98AF8C3-385E-77DE-54D2-77CEB33FD3CF}"/>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41999" name="Text Box 10">
              <a:extLst>
                <a:ext uri="{FF2B5EF4-FFF2-40B4-BE49-F238E27FC236}">
                  <a16:creationId xmlns:a16="http://schemas.microsoft.com/office/drawing/2014/main" id="{66AB8D68-0E05-ADBF-1641-DA9E82105B6F}"/>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42000" name="Text Box 11">
              <a:extLst>
                <a:ext uri="{FF2B5EF4-FFF2-40B4-BE49-F238E27FC236}">
                  <a16:creationId xmlns:a16="http://schemas.microsoft.com/office/drawing/2014/main" id="{965DBFD3-F9AF-97AC-CC45-81188D07FD4C}"/>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42001" name="Text Box 12">
              <a:extLst>
                <a:ext uri="{FF2B5EF4-FFF2-40B4-BE49-F238E27FC236}">
                  <a16:creationId xmlns:a16="http://schemas.microsoft.com/office/drawing/2014/main" id="{FDF70A92-07A1-7CEE-992A-B85DE5E6522B}"/>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42002" name="Text Box 13">
              <a:extLst>
                <a:ext uri="{FF2B5EF4-FFF2-40B4-BE49-F238E27FC236}">
                  <a16:creationId xmlns:a16="http://schemas.microsoft.com/office/drawing/2014/main" id="{FE995577-67B7-F1E7-D548-43E52BA04459}"/>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42003" name="Text Box 14">
              <a:extLst>
                <a:ext uri="{FF2B5EF4-FFF2-40B4-BE49-F238E27FC236}">
                  <a16:creationId xmlns:a16="http://schemas.microsoft.com/office/drawing/2014/main" id="{34B52D7E-4F7B-C02C-424B-4C491B5D2BC9}"/>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42004" name="Text Box 15">
              <a:extLst>
                <a:ext uri="{FF2B5EF4-FFF2-40B4-BE49-F238E27FC236}">
                  <a16:creationId xmlns:a16="http://schemas.microsoft.com/office/drawing/2014/main" id="{91FD3AF3-5B09-67C6-F27B-B70DDB041254}"/>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42005" name="Text Box 16">
              <a:extLst>
                <a:ext uri="{FF2B5EF4-FFF2-40B4-BE49-F238E27FC236}">
                  <a16:creationId xmlns:a16="http://schemas.microsoft.com/office/drawing/2014/main" id="{24D6D2BB-6EC5-DE0E-38E5-4C2BE92CC66C}"/>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FCA0DC0C-AF1F-152A-3026-2E877A93E1DD}"/>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意思決定をする上での判断基準</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1" name="Rectangle 17">
            <a:extLst>
              <a:ext uri="{FF2B5EF4-FFF2-40B4-BE49-F238E27FC236}">
                <a16:creationId xmlns:a16="http://schemas.microsoft.com/office/drawing/2014/main" id="{353BE81E-A0AA-6AB4-4750-07F3124EC31E}"/>
              </a:ext>
            </a:extLst>
          </p:cNvPr>
          <p:cNvSpPr>
            <a:spLocks noChangeArrowheads="1"/>
          </p:cNvSpPr>
          <p:nvPr/>
        </p:nvSpPr>
        <p:spPr bwMode="auto">
          <a:xfrm>
            <a:off x="0" y="3933825"/>
            <a:ext cx="34194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本人の「直感」に周囲がいつも同意してくれるわけではないということを理解させましょう。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相手にできるだけ多くの事実を提供することで、理解を示してもらいやすくなることを認識してもらいましょう。</a:t>
            </a:r>
          </a:p>
          <a:p>
            <a:pPr eaLnBrk="1" hangingPunct="1">
              <a:buFontTx/>
              <a:buChar char="•"/>
            </a:pPr>
            <a:endParaRPr lang="ja-JP" altLang="en-US" sz="1600">
              <a:solidFill>
                <a:srgbClr val="FFFFFF"/>
              </a:solidFill>
              <a:latin typeface="Meiryo UI" panose="020B0604030504040204" pitchFamily="50" charset="-128"/>
            </a:endParaRPr>
          </a:p>
        </p:txBody>
      </p:sp>
      <p:sp>
        <p:nvSpPr>
          <p:cNvPr id="22" name="Rectangle 18">
            <a:extLst>
              <a:ext uri="{FF2B5EF4-FFF2-40B4-BE49-F238E27FC236}">
                <a16:creationId xmlns:a16="http://schemas.microsoft.com/office/drawing/2014/main" id="{7418E7A9-1ECF-6AAD-A0C6-402D81A4E23C}"/>
              </a:ext>
            </a:extLst>
          </p:cNvPr>
          <p:cNvSpPr>
            <a:spLocks noChangeArrowheads="1"/>
          </p:cNvSpPr>
          <p:nvPr/>
        </p:nvSpPr>
        <p:spPr bwMode="auto">
          <a:xfrm>
            <a:off x="5651500" y="3860800"/>
            <a:ext cx="34925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事実に基づいた、感情を交えない思考方法が、ときに冷たい印象をもたれることを認識させましょう。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相手の判断の筋道を探ることができれば、相手の「感覚」を理解していないという誤解を和らげられるということを理解させましょう。</a:t>
            </a:r>
          </a:p>
        </p:txBody>
      </p:sp>
      <p:pic>
        <p:nvPicPr>
          <p:cNvPr id="41995" name="図 2">
            <a:extLst>
              <a:ext uri="{FF2B5EF4-FFF2-40B4-BE49-F238E27FC236}">
                <a16:creationId xmlns:a16="http://schemas.microsoft.com/office/drawing/2014/main" id="{0BF5491D-9A8E-43CF-1921-0CE0D35A9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1763713"/>
            <a:ext cx="302895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0D65B388-16B2-94A4-EF0B-0BEF022B9707}"/>
              </a:ext>
            </a:extLst>
          </p:cNvPr>
          <p:cNvSpPr>
            <a:spLocks noGrp="1"/>
          </p:cNvSpPr>
          <p:nvPr>
            <p:ph type="sldNum" sz="quarter" idx="12"/>
          </p:nvPr>
        </p:nvSpPr>
        <p:spPr/>
        <p:txBody>
          <a:bodyPr/>
          <a:lstStyle/>
          <a:p>
            <a:pPr>
              <a:defRPr/>
            </a:pPr>
            <a:fld id="{C23E7824-C527-4B31-A01A-BFF2054B1630}" type="slidenum">
              <a:rPr lang="en-US" altLang="ja-JP" smtClean="0"/>
              <a:pPr>
                <a:defRPr/>
              </a:pPr>
              <a:t>12</a:t>
            </a:fld>
            <a:endParaRPr lang="en-US" altLang="ja-JP"/>
          </a:p>
        </p:txBody>
      </p:sp>
      <p:sp>
        <p:nvSpPr>
          <p:cNvPr id="4" name="フッター プレースホルダー 1">
            <a:extLst>
              <a:ext uri="{FF2B5EF4-FFF2-40B4-BE49-F238E27FC236}">
                <a16:creationId xmlns:a16="http://schemas.microsoft.com/office/drawing/2014/main" id="{9CB699BE-5CFE-4539-E776-8E784BA0B604}"/>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30" name="スライド番号プレースホルダー 2">
            <a:extLst>
              <a:ext uri="{FF2B5EF4-FFF2-40B4-BE49-F238E27FC236}">
                <a16:creationId xmlns:a16="http://schemas.microsoft.com/office/drawing/2014/main" id="{D30803EC-43E8-3E76-13A3-B14DBA6AB23E}"/>
              </a:ext>
            </a:extLst>
          </p:cNvPr>
          <p:cNvSpPr>
            <a:spLocks noGrp="1"/>
          </p:cNvSpPr>
          <p:nvPr>
            <p:ph type="sldNum" sz="quarter" idx="12"/>
          </p:nvPr>
        </p:nvSpPr>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57213" indent="-214313">
              <a:defRPr kumimoji="1">
                <a:solidFill>
                  <a:schemeClr val="tx1"/>
                </a:solidFill>
                <a:latin typeface="Arial" panose="020B0604020202020204" pitchFamily="34" charset="0"/>
                <a:ea typeface="ＭＳ Ｐゴシック" panose="020B0600070205080204" pitchFamily="50" charset="-128"/>
              </a:defRPr>
            </a:lvl2pPr>
            <a:lvl3pPr marL="857250" indent="-171450">
              <a:defRPr kumimoji="1">
                <a:solidFill>
                  <a:schemeClr val="tx1"/>
                </a:solidFill>
                <a:latin typeface="Arial" panose="020B0604020202020204" pitchFamily="34" charset="0"/>
                <a:ea typeface="ＭＳ Ｐゴシック" panose="020B0600070205080204" pitchFamily="50" charset="-128"/>
              </a:defRPr>
            </a:lvl3pPr>
            <a:lvl4pPr marL="1200150" indent="-171450">
              <a:defRPr kumimoji="1">
                <a:solidFill>
                  <a:schemeClr val="tx1"/>
                </a:solidFill>
                <a:latin typeface="Arial" panose="020B0604020202020204" pitchFamily="34" charset="0"/>
                <a:ea typeface="ＭＳ Ｐゴシック" panose="020B0600070205080204" pitchFamily="50" charset="-128"/>
              </a:defRPr>
            </a:lvl4pPr>
            <a:lvl5pPr marL="1543050" indent="-171450">
              <a:defRPr kumimoji="1">
                <a:solidFill>
                  <a:schemeClr val="tx1"/>
                </a:solidFill>
                <a:latin typeface="Arial" panose="020B0604020202020204" pitchFamily="34" charset="0"/>
                <a:ea typeface="ＭＳ Ｐゴシック" panose="020B0600070205080204" pitchFamily="50" charset="-128"/>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685800" fontAlgn="auto">
              <a:spcBef>
                <a:spcPts val="0"/>
              </a:spcBef>
              <a:spcAft>
                <a:spcPts val="0"/>
              </a:spcAft>
              <a:buSzPct val="25000"/>
              <a:defRPr/>
            </a:pPr>
            <a:fld id="{ADFE2E16-BDD1-45ED-BC7C-E513E6E49511}" type="slidenum">
              <a:rPr lang="en-US" altLang="ja-JP" b="0" kern="0">
                <a:solidFill>
                  <a:srgbClr val="888888"/>
                </a:solidFill>
                <a:latin typeface="Calibri" panose="020F0502020204030204" pitchFamily="34" charset="0"/>
                <a:cs typeface="Arial"/>
                <a:sym typeface="Calibri" pitchFamily="34" charset="0"/>
                <a:rtl val="0"/>
              </a:rPr>
              <a:pPr defTabSz="685800" fontAlgn="auto">
                <a:spcBef>
                  <a:spcPts val="0"/>
                </a:spcBef>
                <a:spcAft>
                  <a:spcPts val="0"/>
                </a:spcAft>
                <a:buSzPct val="25000"/>
                <a:defRPr/>
              </a:pPr>
              <a:t>2</a:t>
            </a:fld>
            <a:endParaRPr lang="en-US" altLang="ja-JP" b="0" kern="0">
              <a:solidFill>
                <a:srgbClr val="888888"/>
              </a:solidFill>
              <a:latin typeface="Calibri" panose="020F0502020204030204" pitchFamily="34" charset="0"/>
              <a:cs typeface="Arial"/>
              <a:sym typeface="Calibri" pitchFamily="34" charset="0"/>
              <a:rtl val="0"/>
            </a:endParaRPr>
          </a:p>
        </p:txBody>
      </p:sp>
      <p:sp>
        <p:nvSpPr>
          <p:cNvPr id="21507" name="Shape 219">
            <a:extLst>
              <a:ext uri="{FF2B5EF4-FFF2-40B4-BE49-F238E27FC236}">
                <a16:creationId xmlns:a16="http://schemas.microsoft.com/office/drawing/2014/main" id="{E4007B02-08AB-DE88-EFD2-D396F0D6B006}"/>
              </a:ext>
            </a:extLst>
          </p:cNvPr>
          <p:cNvSpPr txBox="1">
            <a:spLocks noChangeArrowheads="1"/>
          </p:cNvSpPr>
          <p:nvPr/>
        </p:nvSpPr>
        <p:spPr bwMode="auto">
          <a:xfrm>
            <a:off x="365125" y="388938"/>
            <a:ext cx="4476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25706" rIns="51427" bIns="25706"/>
          <a:lstStyle>
            <a:lvl1pPr defTabSz="685800">
              <a:defRPr sz="2000" b="1">
                <a:solidFill>
                  <a:schemeClr val="bg1"/>
                </a:solidFill>
                <a:latin typeface="Arial" panose="020B0604020202020204" pitchFamily="34" charset="0"/>
                <a:ea typeface="ＭＳ Ｐゴシック" panose="020B0600070205080204" pitchFamily="50" charset="-128"/>
              </a:defRPr>
            </a:lvl1pPr>
            <a:lvl2pPr marL="742950" indent="-285750" defTabSz="685800">
              <a:defRPr sz="2000" b="1">
                <a:solidFill>
                  <a:schemeClr val="bg1"/>
                </a:solidFill>
                <a:latin typeface="Arial" panose="020B0604020202020204" pitchFamily="34" charset="0"/>
                <a:ea typeface="ＭＳ Ｐゴシック" panose="020B0600070205080204" pitchFamily="50" charset="-128"/>
              </a:defRPr>
            </a:lvl2pPr>
            <a:lvl3pPr marL="1143000" indent="-228600" defTabSz="685800">
              <a:defRPr sz="2000" b="1">
                <a:solidFill>
                  <a:schemeClr val="bg1"/>
                </a:solidFill>
                <a:latin typeface="Arial" panose="020B0604020202020204" pitchFamily="34" charset="0"/>
                <a:ea typeface="ＭＳ Ｐゴシック" panose="020B0600070205080204" pitchFamily="50" charset="-128"/>
              </a:defRPr>
            </a:lvl3pPr>
            <a:lvl4pPr marL="1600200" indent="-228600" defTabSz="685800">
              <a:defRPr sz="2000" b="1">
                <a:solidFill>
                  <a:schemeClr val="bg1"/>
                </a:solidFill>
                <a:latin typeface="Arial" panose="020B0604020202020204" pitchFamily="34" charset="0"/>
                <a:ea typeface="ＭＳ Ｐゴシック" panose="020B0600070205080204" pitchFamily="50" charset="-128"/>
              </a:defRPr>
            </a:lvl4pPr>
            <a:lvl5pPr marL="2057400" indent="-228600" defTabSz="685800">
              <a:defRPr sz="2000" b="1">
                <a:solidFill>
                  <a:schemeClr val="bg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eaLnBrk="1" hangingPunct="1">
              <a:buSzPct val="25000"/>
            </a:pPr>
            <a:r>
              <a:rPr lang="ja-JP" altLang="en-US" sz="1500">
                <a:solidFill>
                  <a:srgbClr val="3BA3AB"/>
                </a:solidFill>
                <a:latin typeface="Calibri" panose="020F0502020204030204" pitchFamily="34" charset="0"/>
                <a:sym typeface="Calibri" panose="020F0502020204030204" pitchFamily="34" charset="0"/>
              </a:rPr>
              <a:t>＜ガイドの機能＞　　</a:t>
            </a:r>
            <a:r>
              <a:rPr lang="ja-JP" altLang="en-US" sz="1500" b="0">
                <a:solidFill>
                  <a:srgbClr val="3BA3AB"/>
                </a:solidFill>
                <a:latin typeface="Meiryo UI" panose="020B0604030504040204" pitchFamily="50" charset="-128"/>
                <a:sym typeface="Calibri" panose="020F0502020204030204" pitchFamily="34" charset="0"/>
              </a:rPr>
              <a:t>　</a:t>
            </a:r>
            <a:endParaRPr lang="en-US" altLang="ja-JP" sz="1500" b="0">
              <a:solidFill>
                <a:srgbClr val="4CB8C1"/>
              </a:solidFill>
              <a:latin typeface="Meiryo UI" panose="020B0604030504040204" pitchFamily="50" charset="-128"/>
              <a:sym typeface="Arial" panose="020B0604020202020204" pitchFamily="34" charset="0"/>
            </a:endParaRPr>
          </a:p>
          <a:p>
            <a:pPr eaLnBrk="1" hangingPunct="1">
              <a:buSzPct val="25000"/>
            </a:pPr>
            <a:endParaRPr lang="en-US" altLang="ja-JP" sz="1800">
              <a:solidFill>
                <a:srgbClr val="595959"/>
              </a:solidFill>
              <a:latin typeface="Calibri" panose="020F0502020204030204" pitchFamily="34" charset="0"/>
              <a:sym typeface="Calibri" panose="020F0502020204030204" pitchFamily="34" charset="0"/>
            </a:endParaRPr>
          </a:p>
        </p:txBody>
      </p:sp>
      <p:sp>
        <p:nvSpPr>
          <p:cNvPr id="21508" name="角丸四角形 6">
            <a:extLst>
              <a:ext uri="{FF2B5EF4-FFF2-40B4-BE49-F238E27FC236}">
                <a16:creationId xmlns:a16="http://schemas.microsoft.com/office/drawing/2014/main" id="{659BC066-527B-A3A3-2BA1-5EBFACB66AB5}"/>
              </a:ext>
            </a:extLst>
          </p:cNvPr>
          <p:cNvSpPr>
            <a:spLocks noChangeArrowheads="1"/>
          </p:cNvSpPr>
          <p:nvPr/>
        </p:nvSpPr>
        <p:spPr bwMode="auto">
          <a:xfrm>
            <a:off x="2760663" y="4379913"/>
            <a:ext cx="1338262" cy="569912"/>
          </a:xfrm>
          <a:prstGeom prst="roundRect">
            <a:avLst>
              <a:gd name="adj" fmla="val 16667"/>
            </a:avLst>
          </a:prstGeom>
          <a:noFill/>
          <a:ln w="635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1" lang="ja-JP" altLang="en-US" b="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自分</a:t>
            </a:r>
            <a:endParaRPr kumimoji="1" lang="en-US" altLang="ja-JP" b="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endParaRPr>
          </a:p>
        </p:txBody>
      </p:sp>
      <p:sp>
        <p:nvSpPr>
          <p:cNvPr id="24" name="角丸四角形 6">
            <a:extLst>
              <a:ext uri="{FF2B5EF4-FFF2-40B4-BE49-F238E27FC236}">
                <a16:creationId xmlns:a16="http://schemas.microsoft.com/office/drawing/2014/main" id="{8A123B4D-F47C-F0D6-7574-F791173F2A75}"/>
              </a:ext>
            </a:extLst>
          </p:cNvPr>
          <p:cNvSpPr>
            <a:spLocks noChangeArrowheads="1"/>
          </p:cNvSpPr>
          <p:nvPr/>
        </p:nvSpPr>
        <p:spPr bwMode="auto">
          <a:xfrm>
            <a:off x="6986588" y="4408488"/>
            <a:ext cx="1338262" cy="569912"/>
          </a:xfrm>
          <a:prstGeom prst="roundRect">
            <a:avLst>
              <a:gd name="adj" fmla="val 16667"/>
            </a:avLst>
          </a:prstGeom>
          <a:noFill/>
          <a:ln w="63500" algn="ctr">
            <a:solidFill>
              <a:schemeClr val="accent6">
                <a:lumMod val="75000"/>
              </a:schemeClr>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a:spcBef>
                <a:spcPct val="0"/>
              </a:spcBef>
              <a:buFont typeface="Arial" panose="020B0604020202020204" pitchFamily="34" charset="0"/>
              <a:buNone/>
              <a:defRPr/>
            </a:pPr>
            <a:r>
              <a:rPr kumimoji="1" lang="ja-JP" altLang="en-US" sz="2100" b="0" dirty="0">
                <a:solidFill>
                  <a:srgbClr val="002060"/>
                </a:solidFill>
                <a:latin typeface="HGPｺﾞｼｯｸE" panose="020B0900000000000000" pitchFamily="50" charset="-128"/>
                <a:ea typeface="HGPｺﾞｼｯｸE" panose="020B0900000000000000" pitchFamily="50" charset="-128"/>
                <a:cs typeface="Arial"/>
                <a:sym typeface="Arial"/>
                <a:rtl val="0"/>
              </a:rPr>
              <a:t>成果</a:t>
            </a:r>
            <a:endParaRPr kumimoji="1" lang="en-US" altLang="ja-JP" sz="2100" b="0" dirty="0">
              <a:solidFill>
                <a:srgbClr val="002060"/>
              </a:solidFill>
              <a:latin typeface="HGPｺﾞｼｯｸE" panose="020B0900000000000000" pitchFamily="50" charset="-128"/>
              <a:ea typeface="HGPｺﾞｼｯｸE" panose="020B0900000000000000" pitchFamily="50" charset="-128"/>
              <a:cs typeface="Arial"/>
              <a:sym typeface="Arial"/>
              <a:rtl val="0"/>
            </a:endParaRPr>
          </a:p>
        </p:txBody>
      </p:sp>
      <p:cxnSp>
        <p:nvCxnSpPr>
          <p:cNvPr id="28" name="直線矢印コネクタ 27">
            <a:extLst>
              <a:ext uri="{FF2B5EF4-FFF2-40B4-BE49-F238E27FC236}">
                <a16:creationId xmlns:a16="http://schemas.microsoft.com/office/drawing/2014/main" id="{CD355A8B-6D59-A552-A126-71FD2F61987B}"/>
              </a:ext>
            </a:extLst>
          </p:cNvPr>
          <p:cNvCxnSpPr/>
          <p:nvPr/>
        </p:nvCxnSpPr>
        <p:spPr>
          <a:xfrm>
            <a:off x="4484688" y="4954588"/>
            <a:ext cx="2106612"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29" name="乗算記号 28">
            <a:extLst>
              <a:ext uri="{FF2B5EF4-FFF2-40B4-BE49-F238E27FC236}">
                <a16:creationId xmlns:a16="http://schemas.microsoft.com/office/drawing/2014/main" id="{06EA1BDC-4298-9845-AF0B-645ED3FA07D2}"/>
              </a:ext>
            </a:extLst>
          </p:cNvPr>
          <p:cNvSpPr/>
          <p:nvPr/>
        </p:nvSpPr>
        <p:spPr>
          <a:xfrm>
            <a:off x="5122863" y="4611688"/>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kumimoji="1" lang="ja-JP" altLang="en-US" sz="1050" b="0" kern="0">
              <a:solidFill>
                <a:prstClr val="white"/>
              </a:solidFill>
              <a:sym typeface="Arial"/>
              <a:rtl val="0"/>
            </a:endParaRPr>
          </a:p>
        </p:txBody>
      </p:sp>
      <p:sp>
        <p:nvSpPr>
          <p:cNvPr id="21512" name="角丸四角形 6">
            <a:extLst>
              <a:ext uri="{FF2B5EF4-FFF2-40B4-BE49-F238E27FC236}">
                <a16:creationId xmlns:a16="http://schemas.microsoft.com/office/drawing/2014/main" id="{B484AF50-EE4C-2E52-F8CD-C1F472489C25}"/>
              </a:ext>
            </a:extLst>
          </p:cNvPr>
          <p:cNvSpPr>
            <a:spLocks noChangeArrowheads="1"/>
          </p:cNvSpPr>
          <p:nvPr/>
        </p:nvSpPr>
        <p:spPr bwMode="auto">
          <a:xfrm>
            <a:off x="4841875" y="2865438"/>
            <a:ext cx="1338263" cy="569912"/>
          </a:xfrm>
          <a:prstGeom prst="roundRect">
            <a:avLst>
              <a:gd name="adj" fmla="val 16667"/>
            </a:avLst>
          </a:prstGeom>
          <a:noFill/>
          <a:ln w="635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1" lang="ja-JP" altLang="en-US" b="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rPr>
              <a:t>他者</a:t>
            </a:r>
            <a:endParaRPr kumimoji="1" lang="en-US" altLang="ja-JP" b="0">
              <a:solidFill>
                <a:srgbClr val="002060"/>
              </a:solidFill>
              <a:latin typeface="HGPｺﾞｼｯｸE" panose="020B0900000000000000" pitchFamily="50" charset="-128"/>
              <a:ea typeface="HGPｺﾞｼｯｸE" panose="020B0900000000000000" pitchFamily="50" charset="-128"/>
              <a:cs typeface="Arial" panose="020B0604020202020204" pitchFamily="34" charset="0"/>
              <a:sym typeface="Arial" panose="020B0604020202020204" pitchFamily="34" charset="0"/>
            </a:endParaRPr>
          </a:p>
        </p:txBody>
      </p:sp>
      <p:cxnSp>
        <p:nvCxnSpPr>
          <p:cNvPr id="31" name="直線矢印コネクタ 30">
            <a:extLst>
              <a:ext uri="{FF2B5EF4-FFF2-40B4-BE49-F238E27FC236}">
                <a16:creationId xmlns:a16="http://schemas.microsoft.com/office/drawing/2014/main" id="{E5EFFEFA-EA77-9145-7E06-6F3674F2E170}"/>
              </a:ext>
            </a:extLst>
          </p:cNvPr>
          <p:cNvCxnSpPr>
            <a:cxnSpLocks/>
          </p:cNvCxnSpPr>
          <p:nvPr/>
        </p:nvCxnSpPr>
        <p:spPr>
          <a:xfrm flipV="1">
            <a:off x="3598863" y="3429000"/>
            <a:ext cx="973137" cy="62230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3" name="直線矢印コネクタ 32">
            <a:extLst>
              <a:ext uri="{FF2B5EF4-FFF2-40B4-BE49-F238E27FC236}">
                <a16:creationId xmlns:a16="http://schemas.microsoft.com/office/drawing/2014/main" id="{3ABCA928-1D09-34B3-594E-94737AE07B6E}"/>
              </a:ext>
            </a:extLst>
          </p:cNvPr>
          <p:cNvCxnSpPr>
            <a:cxnSpLocks/>
          </p:cNvCxnSpPr>
          <p:nvPr/>
        </p:nvCxnSpPr>
        <p:spPr>
          <a:xfrm>
            <a:off x="6470650" y="3429000"/>
            <a:ext cx="801688" cy="75565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34" name="TextBox 16">
            <a:extLst>
              <a:ext uri="{FF2B5EF4-FFF2-40B4-BE49-F238E27FC236}">
                <a16:creationId xmlns:a16="http://schemas.microsoft.com/office/drawing/2014/main" id="{17AFC5F6-DD0B-4164-DCFB-19A68F8E4142}"/>
              </a:ext>
            </a:extLst>
          </p:cNvPr>
          <p:cNvSpPr txBox="1">
            <a:spLocks noChangeArrowheads="1"/>
          </p:cNvSpPr>
          <p:nvPr/>
        </p:nvSpPr>
        <p:spPr bwMode="auto">
          <a:xfrm>
            <a:off x="552450" y="3043238"/>
            <a:ext cx="1743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ja-JP" altLang="en-US" sz="2400">
                <a:solidFill>
                  <a:srgbClr val="0033CC"/>
                </a:solidFill>
                <a:latin typeface="Meiryo UI" panose="020B0604030504040204" pitchFamily="50" charset="-128"/>
                <a:sym typeface="Arial" panose="020B0604020202020204" pitchFamily="34" charset="0"/>
              </a:rPr>
              <a:t>「肯定的な」</a:t>
            </a:r>
            <a:endParaRPr lang="en-US" altLang="ja-JP" sz="2400">
              <a:solidFill>
                <a:srgbClr val="0033CC"/>
              </a:solidFill>
              <a:latin typeface="Meiryo UI" panose="020B0604030504040204" pitchFamily="50" charset="-128"/>
              <a:sym typeface="Arial" panose="020B0604020202020204" pitchFamily="34" charset="0"/>
            </a:endParaRPr>
          </a:p>
          <a:p>
            <a:pPr algn="ctr" eaLnBrk="1" hangingPunct="1">
              <a:lnSpc>
                <a:spcPct val="100000"/>
              </a:lnSpc>
              <a:spcBef>
                <a:spcPct val="0"/>
              </a:spcBef>
              <a:buFont typeface="Arial" panose="020B0604020202020204" pitchFamily="34" charset="0"/>
              <a:buNone/>
            </a:pPr>
            <a:r>
              <a:rPr lang="ja-JP" altLang="en-US">
                <a:solidFill>
                  <a:srgbClr val="000000"/>
                </a:solidFill>
                <a:latin typeface="Meiryo UI" panose="020B0604030504040204" pitchFamily="50" charset="-128"/>
                <a:sym typeface="Arial" panose="020B0604020202020204" pitchFamily="34" charset="0"/>
              </a:rPr>
              <a:t>影響力</a:t>
            </a:r>
            <a:endParaRPr lang="en-US" altLang="ja-JP">
              <a:solidFill>
                <a:srgbClr val="000000"/>
              </a:solidFill>
              <a:latin typeface="Meiryo UI" panose="020B0604030504040204" pitchFamily="50" charset="-128"/>
              <a:sym typeface="Arial" panose="020B0604020202020204" pitchFamily="34" charset="0"/>
            </a:endParaRPr>
          </a:p>
        </p:txBody>
      </p:sp>
      <p:pic>
        <p:nvPicPr>
          <p:cNvPr id="36" name="図 35">
            <a:extLst>
              <a:ext uri="{FF2B5EF4-FFF2-40B4-BE49-F238E27FC236}">
                <a16:creationId xmlns:a16="http://schemas.microsoft.com/office/drawing/2014/main" id="{BF7B7258-2908-7D28-978B-CF31AFDFBA47}"/>
              </a:ext>
            </a:extLst>
          </p:cNvPr>
          <p:cNvPicPr>
            <a:picLocks noChangeAspect="1"/>
          </p:cNvPicPr>
          <p:nvPr/>
        </p:nvPicPr>
        <p:blipFill>
          <a:blip r:embed="rId3" cstate="screen">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2628949" y="3010918"/>
            <a:ext cx="940111" cy="940111"/>
          </a:xfrm>
          <a:prstGeom prst="rect">
            <a:avLst/>
          </a:prstGeom>
          <a:noFill/>
          <a:ln>
            <a:noFill/>
          </a:ln>
        </p:spPr>
      </p:pic>
      <p:grpSp>
        <p:nvGrpSpPr>
          <p:cNvPr id="10" name="グループ化 9">
            <a:extLst>
              <a:ext uri="{FF2B5EF4-FFF2-40B4-BE49-F238E27FC236}">
                <a16:creationId xmlns:a16="http://schemas.microsoft.com/office/drawing/2014/main" id="{D6FD0AEE-B367-D1AC-7A10-A73CA43138A2}"/>
              </a:ext>
            </a:extLst>
          </p:cNvPr>
          <p:cNvGrpSpPr>
            <a:grpSpLocks/>
          </p:cNvGrpSpPr>
          <p:nvPr/>
        </p:nvGrpSpPr>
        <p:grpSpPr bwMode="auto">
          <a:xfrm>
            <a:off x="365125" y="4489450"/>
            <a:ext cx="2719388" cy="1997075"/>
            <a:chOff x="495138" y="4005064"/>
            <a:chExt cx="3627071" cy="2662808"/>
          </a:xfrm>
        </p:grpSpPr>
        <p:pic>
          <p:nvPicPr>
            <p:cNvPr id="37" name="図 2">
              <a:extLst>
                <a:ext uri="{FF2B5EF4-FFF2-40B4-BE49-F238E27FC236}">
                  <a16:creationId xmlns:a16="http://schemas.microsoft.com/office/drawing/2014/main" id="{C5643225-C318-962F-1E6A-207A5E4FBD0E}"/>
                </a:ext>
              </a:extLst>
            </p:cNvPr>
            <p:cNvPicPr>
              <a:picLocks noChangeAspect="1"/>
            </p:cNvPicPr>
            <p:nvPr/>
          </p:nvPicPr>
          <p:blipFill>
            <a:blip r:embed="rId4"/>
            <a:srcRect/>
            <a:stretch>
              <a:fillRect/>
            </a:stretch>
          </p:blipFill>
          <p:spPr bwMode="auto">
            <a:xfrm>
              <a:off x="763777" y="4804305"/>
              <a:ext cx="2048423" cy="18635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7" name="直線矢印コネクタ 6">
              <a:extLst>
                <a:ext uri="{FF2B5EF4-FFF2-40B4-BE49-F238E27FC236}">
                  <a16:creationId xmlns:a16="http://schemas.microsoft.com/office/drawing/2014/main" id="{ABA2A3FF-08E0-4090-52F7-2AE4A9BBF032}"/>
                </a:ext>
              </a:extLst>
            </p:cNvPr>
            <p:cNvCxnSpPr/>
            <p:nvPr/>
          </p:nvCxnSpPr>
          <p:spPr>
            <a:xfrm flipH="1">
              <a:off x="3258318" y="5158666"/>
              <a:ext cx="863891" cy="696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22" name="正方形/長方形 39">
              <a:extLst>
                <a:ext uri="{FF2B5EF4-FFF2-40B4-BE49-F238E27FC236}">
                  <a16:creationId xmlns:a16="http://schemas.microsoft.com/office/drawing/2014/main" id="{8EEEAFFF-965B-0514-DB1B-AAD4611CECB1}"/>
                </a:ext>
              </a:extLst>
            </p:cNvPr>
            <p:cNvSpPr>
              <a:spLocks noChangeArrowheads="1"/>
            </p:cNvSpPr>
            <p:nvPr/>
          </p:nvSpPr>
          <p:spPr bwMode="auto">
            <a:xfrm>
              <a:off x="495138" y="4005064"/>
              <a:ext cx="2664296" cy="620348"/>
            </a:xfrm>
            <a:prstGeom prst="rect">
              <a:avLst/>
            </a:prstGeom>
            <a:noFill/>
            <a:ln w="19050"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512763">
                <a:defRPr sz="2000" b="1">
                  <a:solidFill>
                    <a:schemeClr val="bg1"/>
                  </a:solidFill>
                  <a:latin typeface="Arial" panose="020B0604020202020204" pitchFamily="34" charset="0"/>
                  <a:ea typeface="ＭＳ Ｐゴシック" panose="020B0600070205080204" pitchFamily="50" charset="-128"/>
                </a:defRPr>
              </a:lvl1pPr>
              <a:lvl2pPr marL="742950" indent="-285750" defTabSz="512763">
                <a:defRPr sz="2000" b="1">
                  <a:solidFill>
                    <a:schemeClr val="bg1"/>
                  </a:solidFill>
                  <a:latin typeface="Arial" panose="020B0604020202020204" pitchFamily="34" charset="0"/>
                  <a:ea typeface="ＭＳ Ｐゴシック" panose="020B0600070205080204" pitchFamily="50" charset="-128"/>
                </a:defRPr>
              </a:lvl2pPr>
              <a:lvl3pPr marL="1143000" indent="-228600" defTabSz="512763">
                <a:defRPr sz="2000" b="1">
                  <a:solidFill>
                    <a:schemeClr val="bg1"/>
                  </a:solidFill>
                  <a:latin typeface="Arial" panose="020B0604020202020204" pitchFamily="34" charset="0"/>
                  <a:ea typeface="ＭＳ Ｐゴシック" panose="020B0600070205080204" pitchFamily="50" charset="-128"/>
                </a:defRPr>
              </a:lvl3pPr>
              <a:lvl4pPr marL="1600200" indent="-228600" defTabSz="512763">
                <a:defRPr sz="2000" b="1">
                  <a:solidFill>
                    <a:schemeClr val="bg1"/>
                  </a:solidFill>
                  <a:latin typeface="Arial" panose="020B0604020202020204" pitchFamily="34" charset="0"/>
                  <a:ea typeface="ＭＳ Ｐゴシック" panose="020B0600070205080204" pitchFamily="50" charset="-128"/>
                </a:defRPr>
              </a:lvl4pPr>
              <a:lvl5pPr marL="2057400" indent="-228600" defTabSz="512763">
                <a:defRPr sz="2000" b="1">
                  <a:solidFill>
                    <a:schemeClr val="bg1"/>
                  </a:solidFill>
                  <a:latin typeface="Arial" panose="020B0604020202020204" pitchFamily="34" charset="0"/>
                  <a:ea typeface="ＭＳ Ｐゴシック" panose="020B0600070205080204" pitchFamily="50" charset="-128"/>
                </a:defRPr>
              </a:lvl5pPr>
              <a:lvl6pPr marL="2514600" indent="-228600" defTabSz="51276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51276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51276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51276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a:solidFill>
                    <a:srgbClr val="0033CC"/>
                  </a:solidFill>
                  <a:latin typeface="Calibri" panose="020F0502020204030204" pitchFamily="34" charset="0"/>
                  <a:cs typeface="Arial" panose="020B0604020202020204" pitchFamily="34" charset="0"/>
                  <a:sym typeface="Arial" panose="020B0604020202020204" pitchFamily="34" charset="0"/>
                </a:rPr>
                <a:t>科学的アセスメントによる　　　　　自分への気付き</a:t>
              </a:r>
            </a:p>
          </p:txBody>
        </p:sp>
      </p:grpSp>
      <p:sp>
        <p:nvSpPr>
          <p:cNvPr id="41" name="テキスト ボックス 40">
            <a:extLst>
              <a:ext uri="{FF2B5EF4-FFF2-40B4-BE49-F238E27FC236}">
                <a16:creationId xmlns:a16="http://schemas.microsoft.com/office/drawing/2014/main" id="{5C1B7782-AECD-EDCC-0E8D-8F063C2E4332}"/>
              </a:ext>
            </a:extLst>
          </p:cNvPr>
          <p:cNvSpPr txBox="1"/>
          <p:nvPr/>
        </p:nvSpPr>
        <p:spPr>
          <a:xfrm>
            <a:off x="2890838" y="5645150"/>
            <a:ext cx="5888037" cy="352425"/>
          </a:xfrm>
          <a:prstGeom prst="rect">
            <a:avLst/>
          </a:prstGeom>
          <a:noFill/>
        </p:spPr>
        <p:txBody>
          <a:bodyPr/>
          <a:lstStyle/>
          <a:p>
            <a:pPr algn="ctr" defTabSz="514363" eaLnBrk="1" fontAlgn="auto" hangingPunct="1">
              <a:spcBef>
                <a:spcPts val="675"/>
              </a:spcBef>
              <a:spcAft>
                <a:spcPts val="0"/>
              </a:spcAft>
              <a:defRPr/>
            </a:pPr>
            <a:r>
              <a:rPr kumimoji="1" lang="en-US" altLang="ja-JP" sz="1800" dirty="0" err="1">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rPr>
              <a:t>ProfileXT</a:t>
            </a:r>
            <a:r>
              <a:rPr kumimoji="1" lang="en-US" altLang="ja-JP" sz="18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rPr>
              <a:t>®</a:t>
            </a:r>
            <a:r>
              <a:rPr kumimoji="1" lang="ja-JP" altLang="en-US" sz="18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rPr>
              <a:t>は職業</a:t>
            </a:r>
            <a:r>
              <a:rPr kumimoji="1" lang="en-US" altLang="ja-JP" sz="18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rPr>
              <a:t>DNA</a:t>
            </a:r>
            <a:r>
              <a:rPr kumimoji="1" lang="ja-JP" altLang="en-US" sz="18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rPr>
              <a:t>を示し、</a:t>
            </a:r>
            <a:endParaRPr kumimoji="1" lang="en-US" altLang="ja-JP" sz="18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endParaRPr>
          </a:p>
          <a:p>
            <a:pPr algn="ctr" defTabSz="514363" eaLnBrk="1" fontAlgn="auto" hangingPunct="1">
              <a:spcBef>
                <a:spcPts val="675"/>
              </a:spcBef>
              <a:spcAft>
                <a:spcPts val="0"/>
              </a:spcAft>
              <a:defRPr/>
            </a:pPr>
            <a:r>
              <a:rPr kumimoji="1" lang="ja-JP" altLang="en-US" sz="18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rPr>
              <a:t>自己理解促進に適したアセスメントです</a:t>
            </a:r>
            <a:endParaRPr kumimoji="1" lang="en-US" altLang="ja-JP" sz="15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Arial"/>
              <a:sym typeface="Arial"/>
              <a:rtl val="0"/>
            </a:endParaRPr>
          </a:p>
        </p:txBody>
      </p:sp>
      <p:sp>
        <p:nvSpPr>
          <p:cNvPr id="19" name="正方形/長方形 18">
            <a:extLst>
              <a:ext uri="{FF2B5EF4-FFF2-40B4-BE49-F238E27FC236}">
                <a16:creationId xmlns:a16="http://schemas.microsoft.com/office/drawing/2014/main" id="{13DA863A-CD69-90F7-867F-31B0A35DDB50}"/>
              </a:ext>
            </a:extLst>
          </p:cNvPr>
          <p:cNvSpPr/>
          <p:nvPr/>
        </p:nvSpPr>
        <p:spPr>
          <a:xfrm>
            <a:off x="247650" y="985838"/>
            <a:ext cx="8648700" cy="1905000"/>
          </a:xfrm>
          <a:prstGeom prst="rect">
            <a:avLst/>
          </a:prstGeom>
          <a:noFill/>
          <a:ln w="11747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ＭＳ Ｐゴシック" panose="020B0600070205080204" pitchFamily="50" charset="-128"/>
                <a:ea typeface="ＭＳ Ｐゴシック" panose="020B0600070205080204" pitchFamily="50" charset="-128"/>
              </a:rPr>
              <a:t>このガイドは、アセスメントで得たレポートの情報を用いて、多様性をより具体的に理解し、より良い協働関係を築くことを目的としています。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dirty="0">
                <a:solidFill>
                  <a:schemeClr val="tx1"/>
                </a:solidFill>
                <a:latin typeface="ＭＳ Ｐゴシック" panose="020B0600070205080204" pitchFamily="50" charset="-128"/>
                <a:ea typeface="ＭＳ Ｐゴシック" panose="020B0600070205080204" pitchFamily="50" charset="-128"/>
              </a:rPr>
              <a:t>職場のメンバーと</a:t>
            </a:r>
            <a:r>
              <a:rPr kumimoji="1" lang="ja-JP" altLang="en-US" dirty="0">
                <a:solidFill>
                  <a:schemeClr val="tx1"/>
                </a:solidFill>
                <a:latin typeface="ＭＳ Ｐゴシック" panose="020B0600070205080204" pitchFamily="50" charset="-128"/>
                <a:ea typeface="ＭＳ Ｐゴシック" panose="020B0600070205080204" pitchFamily="50" charset="-128"/>
              </a:rPr>
              <a:t>の対話を通じたチームの将来へのアクション設定や課題解決など組織力向上に活用ください。</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defRPr/>
            </a:pPr>
            <a:endParaRPr kumimoji="1" lang="en-US" altLang="ja-JP" dirty="0">
              <a:solidFill>
                <a:schemeClr val="tx1"/>
              </a:solidFill>
              <a:latin typeface="+mj-lt"/>
            </a:endParaRPr>
          </a:p>
          <a:p>
            <a:pPr>
              <a:defRPr/>
            </a:pPr>
            <a:endParaRPr kumimoji="1" lang="en-US" altLang="ja-JP" dirty="0">
              <a:solidFill>
                <a:schemeClr val="tx1"/>
              </a:solidFill>
              <a:latin typeface="+mj-lt"/>
            </a:endParaRPr>
          </a:p>
        </p:txBody>
      </p:sp>
      <p:sp>
        <p:nvSpPr>
          <p:cNvPr id="2" name="フッター プレースホルダー 1">
            <a:extLst>
              <a:ext uri="{FF2B5EF4-FFF2-40B4-BE49-F238E27FC236}">
                <a16:creationId xmlns:a16="http://schemas.microsoft.com/office/drawing/2014/main" id="{6756F095-CECD-F251-E1A0-989C3E0B959D}"/>
              </a:ext>
            </a:extLst>
          </p:cNvPr>
          <p:cNvSpPr>
            <a:spLocks noGrp="1"/>
          </p:cNvSpPr>
          <p:nvPr>
            <p:ph type="ftr" sz="quarter" idx="11"/>
          </p:nvPr>
        </p:nvSpPr>
        <p:spPr/>
        <p:txBody>
          <a:bodyPr/>
          <a:lstStyle/>
          <a:p>
            <a:pPr>
              <a:defRPr/>
            </a:pPr>
            <a:r>
              <a:rPr lang="en-US"/>
              <a:t>Copyright©️ 2023 HRD, Inc. All Rights Reserved. Strictly Confidential.</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1">
            <a:extLst>
              <a:ext uri="{FF2B5EF4-FFF2-40B4-BE49-F238E27FC236}">
                <a16:creationId xmlns:a16="http://schemas.microsoft.com/office/drawing/2014/main" id="{F32E6DC9-3FEF-B623-8C36-FF02FCE04C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03F1C2-165B-4722-915B-0E5B89AD22EF}" type="slidenum">
              <a:rPr lang="en-US" altLang="ja-JP" sz="1200" smtClean="0">
                <a:solidFill>
                  <a:srgbClr val="898989"/>
                </a:solidFill>
              </a:rPr>
              <a:pPr>
                <a:spcBef>
                  <a:spcPct val="0"/>
                </a:spcBef>
                <a:buFontTx/>
                <a:buNone/>
              </a:pPr>
              <a:t>3</a:t>
            </a:fld>
            <a:endParaRPr lang="en-US" altLang="ja-JP" sz="1200">
              <a:solidFill>
                <a:srgbClr val="898989"/>
              </a:solidFill>
            </a:endParaRPr>
          </a:p>
        </p:txBody>
      </p:sp>
      <p:sp>
        <p:nvSpPr>
          <p:cNvPr id="4" name="正方形/長方形 3">
            <a:extLst>
              <a:ext uri="{FF2B5EF4-FFF2-40B4-BE49-F238E27FC236}">
                <a16:creationId xmlns:a16="http://schemas.microsoft.com/office/drawing/2014/main" id="{C5AAB23C-0867-C054-5EEB-E4AF2B6F5613}"/>
              </a:ext>
            </a:extLst>
          </p:cNvPr>
          <p:cNvSpPr/>
          <p:nvPr/>
        </p:nvSpPr>
        <p:spPr>
          <a:xfrm>
            <a:off x="385763" y="1125538"/>
            <a:ext cx="8372475" cy="5029200"/>
          </a:xfrm>
          <a:prstGeom prst="rect">
            <a:avLst/>
          </a:prstGeom>
          <a:noFill/>
          <a:ln w="11747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anose="05000000000000000000" pitchFamily="2" charset="2"/>
              <a:buChar char="l"/>
              <a:defRPr/>
            </a:pPr>
            <a:r>
              <a:rPr kumimoji="1" lang="en-US" altLang="ja-JP" sz="2400" dirty="0">
                <a:solidFill>
                  <a:schemeClr val="tx1"/>
                </a:solidFill>
                <a:latin typeface="+mj-lt"/>
              </a:rPr>
              <a:t>PXT</a:t>
            </a:r>
            <a:r>
              <a:rPr kumimoji="1" lang="ja-JP" altLang="en-US" sz="2400" dirty="0">
                <a:solidFill>
                  <a:schemeClr val="tx1"/>
                </a:solidFill>
                <a:latin typeface="+mj-lt"/>
              </a:rPr>
              <a:t>の行動特性に絞り込まれたガイドです</a:t>
            </a:r>
            <a:endParaRPr kumimoji="1" lang="en-US" altLang="ja-JP" sz="2400" dirty="0">
              <a:solidFill>
                <a:schemeClr val="tx1"/>
              </a:solidFill>
              <a:latin typeface="+mj-lt"/>
            </a:endParaRPr>
          </a:p>
          <a:p>
            <a:pPr marL="342900" indent="-342900">
              <a:buFont typeface="Wingdings" panose="05000000000000000000" pitchFamily="2" charset="2"/>
              <a:buChar char="l"/>
              <a:defRPr/>
            </a:pPr>
            <a:r>
              <a:rPr lang="ja-JP" altLang="en-US" sz="2400" dirty="0">
                <a:solidFill>
                  <a:schemeClr val="tx1"/>
                </a:solidFill>
                <a:latin typeface="+mj-lt"/>
              </a:rPr>
              <a:t>レポート上では各項目ごとに特性が数値で示されますが、そのスコアは良し悪しを表すものではありません。</a:t>
            </a:r>
            <a:endParaRPr lang="en-US" altLang="ja-JP" sz="2400" dirty="0">
              <a:solidFill>
                <a:schemeClr val="tx1"/>
              </a:solidFill>
              <a:latin typeface="+mj-lt"/>
            </a:endParaRPr>
          </a:p>
          <a:p>
            <a:pPr marL="342900" indent="-342900">
              <a:buFont typeface="Wingdings" panose="05000000000000000000" pitchFamily="2" charset="2"/>
              <a:buChar char="l"/>
              <a:defRPr/>
            </a:pPr>
            <a:r>
              <a:rPr lang="ja-JP" altLang="en-US" sz="2400" dirty="0">
                <a:solidFill>
                  <a:schemeClr val="tx1"/>
                </a:solidFill>
                <a:latin typeface="+mj-lt"/>
              </a:rPr>
              <a:t>９つの行動特性において、自己理解・他者理解を深めるためにご活用ください。</a:t>
            </a:r>
            <a:endParaRPr lang="en-US" altLang="ja-JP" sz="2400" dirty="0">
              <a:solidFill>
                <a:schemeClr val="tx1"/>
              </a:solidFill>
              <a:latin typeface="+mj-lt"/>
            </a:endParaRPr>
          </a:p>
          <a:p>
            <a:pPr>
              <a:defRPr/>
            </a:pPr>
            <a:endParaRPr lang="en-US" altLang="ja-JP" dirty="0">
              <a:solidFill>
                <a:schemeClr val="tx1"/>
              </a:solidFill>
              <a:latin typeface="+mj-lt"/>
            </a:endParaRPr>
          </a:p>
          <a:p>
            <a:pPr>
              <a:defRPr/>
            </a:pPr>
            <a:r>
              <a:rPr lang="ja-JP" altLang="en-US" dirty="0">
                <a:solidFill>
                  <a:schemeClr val="tx1"/>
                </a:solidFill>
                <a:latin typeface="+mj-lt"/>
              </a:rPr>
              <a:t>次のページより各項目ごとの解説が示されます</a:t>
            </a:r>
            <a:endParaRPr lang="en-US" altLang="ja-JP" dirty="0">
              <a:solidFill>
                <a:schemeClr val="tx1"/>
              </a:solidFill>
              <a:latin typeface="+mj-lt"/>
            </a:endParaRPr>
          </a:p>
          <a:p>
            <a:pPr>
              <a:defRPr/>
            </a:pPr>
            <a:endParaRPr lang="en-US" altLang="ja-JP" dirty="0">
              <a:solidFill>
                <a:schemeClr val="tx1"/>
              </a:solidFill>
              <a:latin typeface="+mj-lt"/>
            </a:endParaRPr>
          </a:p>
          <a:p>
            <a:pPr marL="342900" indent="-342900">
              <a:buFont typeface="Wingdings" panose="05000000000000000000" pitchFamily="2" charset="2"/>
              <a:buChar char="Ø"/>
              <a:defRPr/>
            </a:pPr>
            <a:r>
              <a:rPr lang="ja-JP" altLang="en-US" dirty="0">
                <a:solidFill>
                  <a:srgbClr val="002060"/>
                </a:solidFill>
                <a:latin typeface="+mj-lt"/>
              </a:rPr>
              <a:t>１～５スコア（緑色ゾーン）の該当者に対しては、左側のコメントに基づいた対応が効果的。</a:t>
            </a:r>
            <a:endParaRPr lang="en-US" altLang="ja-JP" dirty="0">
              <a:solidFill>
                <a:srgbClr val="002060"/>
              </a:solidFill>
              <a:latin typeface="+mj-lt"/>
            </a:endParaRPr>
          </a:p>
          <a:p>
            <a:pPr marL="342900" indent="-342900">
              <a:buFont typeface="Wingdings" panose="05000000000000000000" pitchFamily="2" charset="2"/>
              <a:buChar char="Ø"/>
              <a:defRPr/>
            </a:pPr>
            <a:r>
              <a:rPr lang="ja-JP" altLang="en-US" dirty="0">
                <a:solidFill>
                  <a:srgbClr val="002060"/>
                </a:solidFill>
                <a:latin typeface="+mj-lt"/>
              </a:rPr>
              <a:t>６～１０スコア（青色ゾーン）の該当者に対しては、右側のコメントに基づいた対応が効果的。</a:t>
            </a:r>
            <a:endParaRPr lang="en-US" altLang="ja-JP" dirty="0">
              <a:solidFill>
                <a:srgbClr val="002060"/>
              </a:solidFill>
              <a:latin typeface="+mj-lt"/>
            </a:endParaRPr>
          </a:p>
          <a:p>
            <a:pPr marL="342900" indent="-342900">
              <a:buFont typeface="Wingdings" panose="05000000000000000000" pitchFamily="2" charset="2"/>
              <a:buChar char="Ø"/>
              <a:defRPr/>
            </a:pPr>
            <a:endParaRPr lang="en-US" altLang="ja-JP" dirty="0">
              <a:solidFill>
                <a:srgbClr val="002060"/>
              </a:solidFill>
              <a:latin typeface="+mj-lt"/>
            </a:endParaRPr>
          </a:p>
          <a:p>
            <a:pPr>
              <a:defRPr/>
            </a:pPr>
            <a:endParaRPr lang="en-US" altLang="ja-JP" dirty="0">
              <a:solidFill>
                <a:schemeClr val="tx1"/>
              </a:solidFill>
            </a:endParaRPr>
          </a:p>
          <a:p>
            <a:pPr>
              <a:defRPr/>
            </a:pPr>
            <a:endParaRPr lang="en-US" altLang="ja-JP" dirty="0">
              <a:solidFill>
                <a:srgbClr val="002060"/>
              </a:solidFill>
              <a:latin typeface="+mj-lt"/>
            </a:endParaRPr>
          </a:p>
        </p:txBody>
      </p:sp>
      <p:sp>
        <p:nvSpPr>
          <p:cNvPr id="23556" name="Shape 219">
            <a:extLst>
              <a:ext uri="{FF2B5EF4-FFF2-40B4-BE49-F238E27FC236}">
                <a16:creationId xmlns:a16="http://schemas.microsoft.com/office/drawing/2014/main" id="{C6C11BBD-3B64-9E91-DFA6-9A43DA4C95F0}"/>
              </a:ext>
            </a:extLst>
          </p:cNvPr>
          <p:cNvSpPr txBox="1">
            <a:spLocks noChangeArrowheads="1"/>
          </p:cNvSpPr>
          <p:nvPr/>
        </p:nvSpPr>
        <p:spPr bwMode="auto">
          <a:xfrm>
            <a:off x="365125" y="388938"/>
            <a:ext cx="4476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7" tIns="25706" rIns="51427" bIns="25706"/>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SzPct val="25000"/>
              <a:buFontTx/>
              <a:buNone/>
            </a:pPr>
            <a:r>
              <a:rPr lang="ja-JP" altLang="en-US" sz="1500">
                <a:solidFill>
                  <a:srgbClr val="3BA3AB"/>
                </a:solidFill>
                <a:sym typeface="Calibri" panose="020F0502020204030204" pitchFamily="34" charset="0"/>
              </a:rPr>
              <a:t>＜ガイドの使い方と留意点＞　　</a:t>
            </a:r>
            <a:r>
              <a:rPr lang="ja-JP" altLang="en-US" sz="1500" b="0">
                <a:solidFill>
                  <a:srgbClr val="3BA3AB"/>
                </a:solidFill>
                <a:latin typeface="Meiryo UI" panose="020B0604030504040204" pitchFamily="50" charset="-128"/>
                <a:sym typeface="Calibri" panose="020F0502020204030204" pitchFamily="34" charset="0"/>
              </a:rPr>
              <a:t>　</a:t>
            </a:r>
            <a:endParaRPr lang="en-US" altLang="ja-JP" sz="1500" b="0">
              <a:solidFill>
                <a:srgbClr val="4CB8C1"/>
              </a:solidFill>
              <a:latin typeface="Meiryo UI" panose="020B0604030504040204" pitchFamily="50" charset="-128"/>
              <a:sym typeface="Arial" panose="020B0604020202020204" pitchFamily="34" charset="0"/>
            </a:endParaRPr>
          </a:p>
          <a:p>
            <a:pPr eaLnBrk="1" hangingPunct="1">
              <a:spcBef>
                <a:spcPct val="0"/>
              </a:spcBef>
              <a:buSzPct val="25000"/>
              <a:buFontTx/>
              <a:buNone/>
            </a:pPr>
            <a:endParaRPr lang="en-US" altLang="ja-JP" sz="1800">
              <a:solidFill>
                <a:srgbClr val="595959"/>
              </a:solidFill>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E0BB82E1-7D33-79BA-5800-D2939F40399A}"/>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A7ECC47-01AE-CDDA-3710-6FCFF24DDF9B}"/>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5603" name="Rectangle 3">
            <a:extLst>
              <a:ext uri="{FF2B5EF4-FFF2-40B4-BE49-F238E27FC236}">
                <a16:creationId xmlns:a16="http://schemas.microsoft.com/office/drawing/2014/main" id="{7C5C1E97-2003-426D-98E4-BF8B5BDE2DF9}"/>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5604" name="Rectangle 4">
            <a:extLst>
              <a:ext uri="{FF2B5EF4-FFF2-40B4-BE49-F238E27FC236}">
                <a16:creationId xmlns:a16="http://schemas.microsoft.com/office/drawing/2014/main" id="{75E4F598-72F1-E0BE-CAFD-0B95B7ABAB03}"/>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5605" name="Rectangle 5">
            <a:extLst>
              <a:ext uri="{FF2B5EF4-FFF2-40B4-BE49-F238E27FC236}">
                <a16:creationId xmlns:a16="http://schemas.microsoft.com/office/drawing/2014/main" id="{F386E7B0-5878-2E0D-1E9E-A0956E6AEAF5}"/>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5606" name="Text Box 19">
            <a:extLst>
              <a:ext uri="{FF2B5EF4-FFF2-40B4-BE49-F238E27FC236}">
                <a16:creationId xmlns:a16="http://schemas.microsoft.com/office/drawing/2014/main" id="{D0E54041-C572-A1CB-CC5D-AE892409C6F5}"/>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他者適応：エネルギー</a:t>
            </a:r>
          </a:p>
        </p:txBody>
      </p:sp>
      <p:grpSp>
        <p:nvGrpSpPr>
          <p:cNvPr id="25607" name="Group 44">
            <a:extLst>
              <a:ext uri="{FF2B5EF4-FFF2-40B4-BE49-F238E27FC236}">
                <a16:creationId xmlns:a16="http://schemas.microsoft.com/office/drawing/2014/main" id="{53713DF8-59CB-47F6-4036-9D2739E9CDBF}"/>
              </a:ext>
            </a:extLst>
          </p:cNvPr>
          <p:cNvGrpSpPr>
            <a:grpSpLocks/>
          </p:cNvGrpSpPr>
          <p:nvPr/>
        </p:nvGrpSpPr>
        <p:grpSpPr bwMode="auto">
          <a:xfrm>
            <a:off x="1841500" y="6029325"/>
            <a:ext cx="5492750" cy="454025"/>
            <a:chOff x="1119" y="2023"/>
            <a:chExt cx="3460" cy="286"/>
          </a:xfrm>
        </p:grpSpPr>
        <p:sp>
          <p:nvSpPr>
            <p:cNvPr id="25612" name="Text Box 7">
              <a:extLst>
                <a:ext uri="{FF2B5EF4-FFF2-40B4-BE49-F238E27FC236}">
                  <a16:creationId xmlns:a16="http://schemas.microsoft.com/office/drawing/2014/main" id="{3C05B4B6-916A-E2FC-35FA-3BE4D16E4AEC}"/>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25613" name="Text Box 8">
              <a:extLst>
                <a:ext uri="{FF2B5EF4-FFF2-40B4-BE49-F238E27FC236}">
                  <a16:creationId xmlns:a16="http://schemas.microsoft.com/office/drawing/2014/main" id="{E02EBA7A-119D-3EAD-CF1C-48C4219ADC10}"/>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25614" name="Text Box 9">
              <a:extLst>
                <a:ext uri="{FF2B5EF4-FFF2-40B4-BE49-F238E27FC236}">
                  <a16:creationId xmlns:a16="http://schemas.microsoft.com/office/drawing/2014/main" id="{3A487292-B0B8-FCA4-1E7F-289739F1E4D7}"/>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25615" name="Text Box 10">
              <a:extLst>
                <a:ext uri="{FF2B5EF4-FFF2-40B4-BE49-F238E27FC236}">
                  <a16:creationId xmlns:a16="http://schemas.microsoft.com/office/drawing/2014/main" id="{7EAAEE12-6FC6-029F-8F75-8DA210F0BED6}"/>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25616" name="Text Box 11">
              <a:extLst>
                <a:ext uri="{FF2B5EF4-FFF2-40B4-BE49-F238E27FC236}">
                  <a16:creationId xmlns:a16="http://schemas.microsoft.com/office/drawing/2014/main" id="{6EAB3E94-32C0-3918-1599-E9639963140A}"/>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25617" name="Text Box 12">
              <a:extLst>
                <a:ext uri="{FF2B5EF4-FFF2-40B4-BE49-F238E27FC236}">
                  <a16:creationId xmlns:a16="http://schemas.microsoft.com/office/drawing/2014/main" id="{E0FDFD07-55B1-2AF8-0614-D436D692987A}"/>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25618" name="Text Box 13">
              <a:extLst>
                <a:ext uri="{FF2B5EF4-FFF2-40B4-BE49-F238E27FC236}">
                  <a16:creationId xmlns:a16="http://schemas.microsoft.com/office/drawing/2014/main" id="{BFA97CAC-17C0-F055-DE28-4FE4E7495EC5}"/>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25619" name="Text Box 14">
              <a:extLst>
                <a:ext uri="{FF2B5EF4-FFF2-40B4-BE49-F238E27FC236}">
                  <a16:creationId xmlns:a16="http://schemas.microsoft.com/office/drawing/2014/main" id="{465693BF-543E-6040-3758-452E2BFFBF5D}"/>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25620" name="Text Box 15">
              <a:extLst>
                <a:ext uri="{FF2B5EF4-FFF2-40B4-BE49-F238E27FC236}">
                  <a16:creationId xmlns:a16="http://schemas.microsoft.com/office/drawing/2014/main" id="{99C0A467-7B22-BAC8-4CF7-36F118EBBB51}"/>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25621" name="Text Box 16">
              <a:extLst>
                <a:ext uri="{FF2B5EF4-FFF2-40B4-BE49-F238E27FC236}">
                  <a16:creationId xmlns:a16="http://schemas.microsoft.com/office/drawing/2014/main" id="{E5B9F396-5237-1EE7-EFAD-7F8402061722}"/>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C97E23C7-7C5C-EA71-C76D-FD939B3916EF}"/>
              </a:ext>
            </a:extLst>
          </p:cNvPr>
          <p:cNvSpPr>
            <a:spLocks noChangeArrowheads="1"/>
          </p:cNvSpPr>
          <p:nvPr/>
        </p:nvSpPr>
        <p:spPr bwMode="auto">
          <a:xfrm>
            <a:off x="-38100" y="1023938"/>
            <a:ext cx="9144000" cy="460375"/>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タスクを実行するペースの度合い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p:txBody>
      </p:sp>
      <p:sp>
        <p:nvSpPr>
          <p:cNvPr id="27" name="Rectangle 17">
            <a:extLst>
              <a:ext uri="{FF2B5EF4-FFF2-40B4-BE49-F238E27FC236}">
                <a16:creationId xmlns:a16="http://schemas.microsoft.com/office/drawing/2014/main" id="{C205B2D8-6E11-48FE-408D-07B8634D017C}"/>
              </a:ext>
            </a:extLst>
          </p:cNvPr>
          <p:cNvSpPr>
            <a:spLocks noChangeArrowheads="1"/>
          </p:cNvSpPr>
          <p:nvPr/>
        </p:nvSpPr>
        <p:spPr bwMode="auto">
          <a:xfrm>
            <a:off x="-31750" y="3789363"/>
            <a:ext cx="34194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依頼する仕事の数をできるだけ抑えましょう。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完成の早さよりも、完成度の高さが求められる仕事を依頼してみましょう。</a:t>
            </a:r>
          </a:p>
        </p:txBody>
      </p:sp>
      <p:sp>
        <p:nvSpPr>
          <p:cNvPr id="28" name="Rectangle 18">
            <a:extLst>
              <a:ext uri="{FF2B5EF4-FFF2-40B4-BE49-F238E27FC236}">
                <a16:creationId xmlns:a16="http://schemas.microsoft.com/office/drawing/2014/main" id="{FCA79F19-5E89-951D-78AD-5576B8562849}"/>
              </a:ext>
            </a:extLst>
          </p:cNvPr>
          <p:cNvSpPr>
            <a:spLocks noChangeArrowheads="1"/>
          </p:cNvSpPr>
          <p:nvPr/>
        </p:nvSpPr>
        <p:spPr bwMode="auto">
          <a:xfrm>
            <a:off x="5656263" y="3716338"/>
            <a:ext cx="34925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プロジェクトの完遂に注力するよう働きかけましょう。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 必要に応じ、何らかの時間管理</a:t>
            </a:r>
            <a:br>
              <a:rPr lang="en-US" altLang="ja-JP" sz="1600">
                <a:solidFill>
                  <a:srgbClr val="FFFFFF"/>
                </a:solidFill>
                <a:latin typeface="Meiryo UI" panose="020B0604030504040204" pitchFamily="50" charset="-128"/>
              </a:rPr>
            </a:br>
            <a:r>
              <a:rPr lang="ja-JP" altLang="en-US" sz="1600">
                <a:solidFill>
                  <a:srgbClr val="FFFFFF"/>
                </a:solidFill>
                <a:latin typeface="Meiryo UI" panose="020B0604030504040204" pitchFamily="50" charset="-128"/>
              </a:rPr>
              <a:t>プログラムの導入を検討しましょう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相手の仕事に対して「管理過剰」にならないよう気をつけましょう。</a:t>
            </a:r>
          </a:p>
          <a:p>
            <a:pPr eaLnBrk="1" hangingPunct="1">
              <a:buFontTx/>
              <a:buChar char="•"/>
            </a:pPr>
            <a:endParaRPr lang="ja-JP" altLang="en-US" sz="1600">
              <a:solidFill>
                <a:srgbClr val="FFFFFF"/>
              </a:solidFill>
              <a:latin typeface="Meiryo UI" panose="020B0604030504040204" pitchFamily="50" charset="-128"/>
            </a:endParaRPr>
          </a:p>
        </p:txBody>
      </p:sp>
      <p:pic>
        <p:nvPicPr>
          <p:cNvPr id="25611" name="図 1">
            <a:extLst>
              <a:ext uri="{FF2B5EF4-FFF2-40B4-BE49-F238E27FC236}">
                <a16:creationId xmlns:a16="http://schemas.microsoft.com/office/drawing/2014/main" id="{2553AA42-0071-2AAA-8665-CA75BA7B9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1635125"/>
            <a:ext cx="225107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a:extLst>
              <a:ext uri="{FF2B5EF4-FFF2-40B4-BE49-F238E27FC236}">
                <a16:creationId xmlns:a16="http://schemas.microsoft.com/office/drawing/2014/main" id="{6EA0787D-3F53-C962-19D9-BC56DDA88BC3}"/>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CE7517B6-3576-8454-2402-EFFAF2785E2D}"/>
              </a:ext>
            </a:extLst>
          </p:cNvPr>
          <p:cNvSpPr>
            <a:spLocks noGrp="1"/>
          </p:cNvSpPr>
          <p:nvPr>
            <p:ph type="sldNum" sz="quarter" idx="12"/>
          </p:nvPr>
        </p:nvSpPr>
        <p:spPr/>
        <p:txBody>
          <a:bodyPr/>
          <a:lstStyle/>
          <a:p>
            <a:pPr>
              <a:defRPr/>
            </a:pPr>
            <a:fld id="{C23E7824-C527-4B31-A01A-BFF2054B1630}" type="slidenum">
              <a:rPr lang="en-US" altLang="ja-JP" smtClean="0"/>
              <a:pPr>
                <a:defRPr/>
              </a:pPr>
              <a:t>4</a:t>
            </a:fld>
            <a:endParaRPr lang="en-US" altLang="ja-JP"/>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B99B786-2816-30B2-E1E7-14946AE78187}"/>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7651" name="Rectangle 3">
            <a:extLst>
              <a:ext uri="{FF2B5EF4-FFF2-40B4-BE49-F238E27FC236}">
                <a16:creationId xmlns:a16="http://schemas.microsoft.com/office/drawing/2014/main" id="{F39FC0C1-085C-F213-DB1A-2142081743EB}"/>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7652" name="Rectangle 4">
            <a:extLst>
              <a:ext uri="{FF2B5EF4-FFF2-40B4-BE49-F238E27FC236}">
                <a16:creationId xmlns:a16="http://schemas.microsoft.com/office/drawing/2014/main" id="{DF399DCF-2041-E9DE-4EC4-2CF3DA922484}"/>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7653" name="Rectangle 5">
            <a:extLst>
              <a:ext uri="{FF2B5EF4-FFF2-40B4-BE49-F238E27FC236}">
                <a16:creationId xmlns:a16="http://schemas.microsoft.com/office/drawing/2014/main" id="{161B7374-41A0-B6A1-88EE-75B0CE1520BA}"/>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7654" name="Text Box 19">
            <a:extLst>
              <a:ext uri="{FF2B5EF4-FFF2-40B4-BE49-F238E27FC236}">
                <a16:creationId xmlns:a16="http://schemas.microsoft.com/office/drawing/2014/main" id="{E18E089B-DA55-A090-2592-B8186E28956E}"/>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他者適応：主張性</a:t>
            </a:r>
            <a:endParaRPr lang="en-US" altLang="ja-JP" sz="2800">
              <a:solidFill>
                <a:srgbClr val="FFFFFF"/>
              </a:solidFill>
              <a:latin typeface="Meiryo UI" panose="020B0604030504040204" pitchFamily="50" charset="-128"/>
            </a:endParaRPr>
          </a:p>
        </p:txBody>
      </p:sp>
      <p:grpSp>
        <p:nvGrpSpPr>
          <p:cNvPr id="27655" name="Group 44">
            <a:extLst>
              <a:ext uri="{FF2B5EF4-FFF2-40B4-BE49-F238E27FC236}">
                <a16:creationId xmlns:a16="http://schemas.microsoft.com/office/drawing/2014/main" id="{CA2CC846-B80C-7F5E-4CC7-3ED1E25C99E9}"/>
              </a:ext>
            </a:extLst>
          </p:cNvPr>
          <p:cNvGrpSpPr>
            <a:grpSpLocks/>
          </p:cNvGrpSpPr>
          <p:nvPr/>
        </p:nvGrpSpPr>
        <p:grpSpPr bwMode="auto">
          <a:xfrm>
            <a:off x="1835150" y="6165304"/>
            <a:ext cx="5492750" cy="454025"/>
            <a:chOff x="1119" y="2023"/>
            <a:chExt cx="3460" cy="286"/>
          </a:xfrm>
        </p:grpSpPr>
        <p:sp>
          <p:nvSpPr>
            <p:cNvPr id="27660" name="Text Box 7">
              <a:extLst>
                <a:ext uri="{FF2B5EF4-FFF2-40B4-BE49-F238E27FC236}">
                  <a16:creationId xmlns:a16="http://schemas.microsoft.com/office/drawing/2014/main" id="{596D32B2-2889-3081-14CB-136C4C90738B}"/>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27661" name="Text Box 8">
              <a:extLst>
                <a:ext uri="{FF2B5EF4-FFF2-40B4-BE49-F238E27FC236}">
                  <a16:creationId xmlns:a16="http://schemas.microsoft.com/office/drawing/2014/main" id="{09CF05F8-38E8-D9D3-46C8-209D424FFB39}"/>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27662" name="Text Box 9">
              <a:extLst>
                <a:ext uri="{FF2B5EF4-FFF2-40B4-BE49-F238E27FC236}">
                  <a16:creationId xmlns:a16="http://schemas.microsoft.com/office/drawing/2014/main" id="{0C2C9F31-359E-8FA7-2849-A359E07EE00E}"/>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27663" name="Text Box 10">
              <a:extLst>
                <a:ext uri="{FF2B5EF4-FFF2-40B4-BE49-F238E27FC236}">
                  <a16:creationId xmlns:a16="http://schemas.microsoft.com/office/drawing/2014/main" id="{6294C119-31F5-0344-26EE-626B152DFB60}"/>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27664" name="Text Box 11">
              <a:extLst>
                <a:ext uri="{FF2B5EF4-FFF2-40B4-BE49-F238E27FC236}">
                  <a16:creationId xmlns:a16="http://schemas.microsoft.com/office/drawing/2014/main" id="{620A6BBB-705E-EC3C-8424-1C98EF2A53A5}"/>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27665" name="Text Box 12">
              <a:extLst>
                <a:ext uri="{FF2B5EF4-FFF2-40B4-BE49-F238E27FC236}">
                  <a16:creationId xmlns:a16="http://schemas.microsoft.com/office/drawing/2014/main" id="{1C9AEDC0-E7BA-EAC5-AE2B-DF793A3CC304}"/>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27666" name="Text Box 13">
              <a:extLst>
                <a:ext uri="{FF2B5EF4-FFF2-40B4-BE49-F238E27FC236}">
                  <a16:creationId xmlns:a16="http://schemas.microsoft.com/office/drawing/2014/main" id="{8EAD6595-7BA1-D7C1-7EA1-AD1205AB1D47}"/>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27667" name="Text Box 14">
              <a:extLst>
                <a:ext uri="{FF2B5EF4-FFF2-40B4-BE49-F238E27FC236}">
                  <a16:creationId xmlns:a16="http://schemas.microsoft.com/office/drawing/2014/main" id="{582CBD89-B43C-BF78-79FC-DE2C120BE73D}"/>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27668" name="Text Box 15">
              <a:extLst>
                <a:ext uri="{FF2B5EF4-FFF2-40B4-BE49-F238E27FC236}">
                  <a16:creationId xmlns:a16="http://schemas.microsoft.com/office/drawing/2014/main" id="{2A9BF33A-A5B1-25E7-DB8E-DC819049C392}"/>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27669" name="Text Box 16">
              <a:extLst>
                <a:ext uri="{FF2B5EF4-FFF2-40B4-BE49-F238E27FC236}">
                  <a16:creationId xmlns:a16="http://schemas.microsoft.com/office/drawing/2014/main" id="{D477C569-8414-E2A2-BD9F-7029912CF2E0}"/>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EDA2761A-2C86-5889-5735-7E808DAEB45E}"/>
              </a:ext>
            </a:extLst>
          </p:cNvPr>
          <p:cNvSpPr>
            <a:spLocks noChangeArrowheads="1"/>
          </p:cNvSpPr>
          <p:nvPr/>
        </p:nvSpPr>
        <p:spPr bwMode="auto">
          <a:xfrm>
            <a:off x="-38100" y="898525"/>
            <a:ext cx="9144000" cy="831850"/>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自らの意見を表現したい度合い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a:p>
            <a:pPr algn="ctr" eaLnBrk="1" hangingPunct="1">
              <a:defRPr/>
            </a:pPr>
            <a:r>
              <a:rPr lang="ja-JP" altLang="en-US" sz="2400" dirty="0">
                <a:solidFill>
                  <a:srgbClr val="307278"/>
                </a:solidFill>
                <a:effectLst>
                  <a:outerShdw blurRad="38100" dist="38100" dir="2700000" algn="tl">
                    <a:srgbClr val="C0C0C0"/>
                  </a:outerShdw>
                </a:effectLst>
                <a:latin typeface="Meiryo UI" panose="020B0604030504040204" pitchFamily="50" charset="-128"/>
              </a:rPr>
              <a:t>コントロールへの関心度合い</a:t>
            </a:r>
            <a:endParaRPr lang="en-US" altLang="ja-JP" sz="2400" dirty="0">
              <a:solidFill>
                <a:srgbClr val="307278"/>
              </a:solidFill>
              <a:effectLst>
                <a:outerShdw blurRad="38100" dist="38100" dir="2700000" algn="tl">
                  <a:srgbClr val="C0C0C0"/>
                </a:outerShdw>
              </a:effectLst>
              <a:latin typeface="Meiryo UI" panose="020B0604030504040204" pitchFamily="50" charset="-128"/>
            </a:endParaRPr>
          </a:p>
        </p:txBody>
      </p:sp>
      <p:sp>
        <p:nvSpPr>
          <p:cNvPr id="23" name="Rectangle 7">
            <a:extLst>
              <a:ext uri="{FF2B5EF4-FFF2-40B4-BE49-F238E27FC236}">
                <a16:creationId xmlns:a16="http://schemas.microsoft.com/office/drawing/2014/main" id="{CE27AA5F-E8DE-1FB6-CCBD-D890D86F6079}"/>
              </a:ext>
            </a:extLst>
          </p:cNvPr>
          <p:cNvSpPr>
            <a:spLocks noChangeArrowheads="1"/>
          </p:cNvSpPr>
          <p:nvPr/>
        </p:nvSpPr>
        <p:spPr bwMode="auto">
          <a:xfrm>
            <a:off x="5865813" y="3429000"/>
            <a:ext cx="324961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リーダーシップの役割を担えるような部署内の役割を任せてみましょう。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グループ内でその人が話し合いをリードするような状況では、他のメンバーからの意見を求めることができるよう事前合意を得ておきましょう。</a:t>
            </a:r>
          </a:p>
        </p:txBody>
      </p:sp>
      <p:sp>
        <p:nvSpPr>
          <p:cNvPr id="26" name="Rectangle 6">
            <a:extLst>
              <a:ext uri="{FF2B5EF4-FFF2-40B4-BE49-F238E27FC236}">
                <a16:creationId xmlns:a16="http://schemas.microsoft.com/office/drawing/2014/main" id="{B774D7D8-BBD2-A9ED-19C1-DC7DC1CDCFE0}"/>
              </a:ext>
            </a:extLst>
          </p:cNvPr>
          <p:cNvSpPr>
            <a:spLocks noChangeArrowheads="1"/>
          </p:cNvSpPr>
          <p:nvPr/>
        </p:nvSpPr>
        <p:spPr bwMode="auto">
          <a:xfrm>
            <a:off x="-12700" y="3716338"/>
            <a:ext cx="32162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グループでのミーティングの後に個別に会話をすることで、彼らの意見を引き出しましょう。このようなフォローが彼らのグループへの参加意識を高めることにつながります。</a:t>
            </a:r>
          </a:p>
        </p:txBody>
      </p:sp>
      <p:pic>
        <p:nvPicPr>
          <p:cNvPr id="27659" name="図 1">
            <a:extLst>
              <a:ext uri="{FF2B5EF4-FFF2-40B4-BE49-F238E27FC236}">
                <a16:creationId xmlns:a16="http://schemas.microsoft.com/office/drawing/2014/main" id="{7D8AF382-9B0F-1C52-D927-E68F63CEE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73238"/>
            <a:ext cx="256698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533E915D-17E8-7A8F-CEB8-1FF17CBCCBA3}"/>
              </a:ext>
            </a:extLst>
          </p:cNvPr>
          <p:cNvSpPr>
            <a:spLocks noGrp="1"/>
          </p:cNvSpPr>
          <p:nvPr>
            <p:ph type="sldNum" sz="quarter" idx="12"/>
          </p:nvPr>
        </p:nvSpPr>
        <p:spPr/>
        <p:txBody>
          <a:bodyPr/>
          <a:lstStyle/>
          <a:p>
            <a:pPr>
              <a:defRPr/>
            </a:pPr>
            <a:fld id="{C23E7824-C527-4B31-A01A-BFF2054B1630}" type="slidenum">
              <a:rPr lang="en-US" altLang="ja-JP" smtClean="0"/>
              <a:pPr>
                <a:defRPr/>
              </a:pPr>
              <a:t>5</a:t>
            </a:fld>
            <a:endParaRPr lang="en-US" altLang="ja-JP"/>
          </a:p>
        </p:txBody>
      </p:sp>
      <p:sp>
        <p:nvSpPr>
          <p:cNvPr id="4" name="フッター プレースホルダー 1">
            <a:extLst>
              <a:ext uri="{FF2B5EF4-FFF2-40B4-BE49-F238E27FC236}">
                <a16:creationId xmlns:a16="http://schemas.microsoft.com/office/drawing/2014/main" id="{B9D401CE-10D5-2053-D9CD-07C372197E60}"/>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B27F6F8-8F94-71F0-D039-EC544B6245A3}"/>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9699" name="Rectangle 3">
            <a:extLst>
              <a:ext uri="{FF2B5EF4-FFF2-40B4-BE49-F238E27FC236}">
                <a16:creationId xmlns:a16="http://schemas.microsoft.com/office/drawing/2014/main" id="{F28B56CB-4422-7369-4DBB-9A3ED7978C29}"/>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9700" name="Rectangle 4">
            <a:extLst>
              <a:ext uri="{FF2B5EF4-FFF2-40B4-BE49-F238E27FC236}">
                <a16:creationId xmlns:a16="http://schemas.microsoft.com/office/drawing/2014/main" id="{C63467AF-5D14-05EE-AE92-BCF70657430A}"/>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9701" name="Rectangle 5">
            <a:extLst>
              <a:ext uri="{FF2B5EF4-FFF2-40B4-BE49-F238E27FC236}">
                <a16:creationId xmlns:a16="http://schemas.microsoft.com/office/drawing/2014/main" id="{420DB8E9-1EBB-CCE7-6542-D933D37E5BAE}"/>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29702" name="Text Box 19">
            <a:extLst>
              <a:ext uri="{FF2B5EF4-FFF2-40B4-BE49-F238E27FC236}">
                <a16:creationId xmlns:a16="http://schemas.microsoft.com/office/drawing/2014/main" id="{516BA676-C11A-2F54-482E-742054B38716}"/>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他者適応：社交性</a:t>
            </a:r>
            <a:endParaRPr lang="en-US" altLang="ja-JP" sz="2800">
              <a:solidFill>
                <a:srgbClr val="FFFFFF"/>
              </a:solidFill>
              <a:latin typeface="Meiryo UI" panose="020B0604030504040204" pitchFamily="50" charset="-128"/>
            </a:endParaRPr>
          </a:p>
        </p:txBody>
      </p:sp>
      <p:grpSp>
        <p:nvGrpSpPr>
          <p:cNvPr id="29703" name="Group 44">
            <a:extLst>
              <a:ext uri="{FF2B5EF4-FFF2-40B4-BE49-F238E27FC236}">
                <a16:creationId xmlns:a16="http://schemas.microsoft.com/office/drawing/2014/main" id="{54D55DAA-38CC-1723-CA32-0474A114D4FE}"/>
              </a:ext>
            </a:extLst>
          </p:cNvPr>
          <p:cNvGrpSpPr>
            <a:grpSpLocks/>
          </p:cNvGrpSpPr>
          <p:nvPr/>
        </p:nvGrpSpPr>
        <p:grpSpPr bwMode="auto">
          <a:xfrm>
            <a:off x="2382204" y="6134978"/>
            <a:ext cx="5492750" cy="454025"/>
            <a:chOff x="1119" y="2023"/>
            <a:chExt cx="3460" cy="286"/>
          </a:xfrm>
        </p:grpSpPr>
        <p:sp>
          <p:nvSpPr>
            <p:cNvPr id="29708" name="Text Box 7">
              <a:extLst>
                <a:ext uri="{FF2B5EF4-FFF2-40B4-BE49-F238E27FC236}">
                  <a16:creationId xmlns:a16="http://schemas.microsoft.com/office/drawing/2014/main" id="{7B8C4E4A-29B5-1C28-F131-98F6B7346C47}"/>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29709" name="Text Box 8">
              <a:extLst>
                <a:ext uri="{FF2B5EF4-FFF2-40B4-BE49-F238E27FC236}">
                  <a16:creationId xmlns:a16="http://schemas.microsoft.com/office/drawing/2014/main" id="{2FA5DA99-FAE9-3BEA-4D27-958A2A0F78A8}"/>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29710" name="Text Box 9">
              <a:extLst>
                <a:ext uri="{FF2B5EF4-FFF2-40B4-BE49-F238E27FC236}">
                  <a16:creationId xmlns:a16="http://schemas.microsoft.com/office/drawing/2014/main" id="{23DF998C-9459-0ABB-8891-93948B2BAE3C}"/>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29711" name="Text Box 10">
              <a:extLst>
                <a:ext uri="{FF2B5EF4-FFF2-40B4-BE49-F238E27FC236}">
                  <a16:creationId xmlns:a16="http://schemas.microsoft.com/office/drawing/2014/main" id="{493CE868-48C7-181E-4374-0110A4A2A129}"/>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29712" name="Text Box 11">
              <a:extLst>
                <a:ext uri="{FF2B5EF4-FFF2-40B4-BE49-F238E27FC236}">
                  <a16:creationId xmlns:a16="http://schemas.microsoft.com/office/drawing/2014/main" id="{551AD1D2-763F-7198-AE43-0BE2ECB2D10A}"/>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29713" name="Text Box 12">
              <a:extLst>
                <a:ext uri="{FF2B5EF4-FFF2-40B4-BE49-F238E27FC236}">
                  <a16:creationId xmlns:a16="http://schemas.microsoft.com/office/drawing/2014/main" id="{A2648A09-C46E-003F-26C1-922DF1ADF1E7}"/>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29714" name="Text Box 13">
              <a:extLst>
                <a:ext uri="{FF2B5EF4-FFF2-40B4-BE49-F238E27FC236}">
                  <a16:creationId xmlns:a16="http://schemas.microsoft.com/office/drawing/2014/main" id="{4757473B-BE39-C7CF-C75E-5885D941D088}"/>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29715" name="Text Box 14">
              <a:extLst>
                <a:ext uri="{FF2B5EF4-FFF2-40B4-BE49-F238E27FC236}">
                  <a16:creationId xmlns:a16="http://schemas.microsoft.com/office/drawing/2014/main" id="{CEE99BC6-2BCB-FEE8-A2C0-6589A5059808}"/>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29716" name="Text Box 15">
              <a:extLst>
                <a:ext uri="{FF2B5EF4-FFF2-40B4-BE49-F238E27FC236}">
                  <a16:creationId xmlns:a16="http://schemas.microsoft.com/office/drawing/2014/main" id="{08DCC9CC-D220-1365-0E51-88B05A60EFE7}"/>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29717" name="Text Box 16">
              <a:extLst>
                <a:ext uri="{FF2B5EF4-FFF2-40B4-BE49-F238E27FC236}">
                  <a16:creationId xmlns:a16="http://schemas.microsoft.com/office/drawing/2014/main" id="{E452BAA9-E157-647F-4C49-7B9553186DEC}"/>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7126995E-C850-0555-B14A-816FE528A2EE}"/>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他者と交流することへの関心度合い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2" name="Rectangle 17">
            <a:extLst>
              <a:ext uri="{FF2B5EF4-FFF2-40B4-BE49-F238E27FC236}">
                <a16:creationId xmlns:a16="http://schemas.microsoft.com/office/drawing/2014/main" id="{E31ADEB3-4DAB-E722-6E4E-8268FF23FE6F}"/>
              </a:ext>
            </a:extLst>
          </p:cNvPr>
          <p:cNvSpPr>
            <a:spLocks noChangeArrowheads="1"/>
          </p:cNvSpPr>
          <p:nvPr/>
        </p:nvSpPr>
        <p:spPr bwMode="auto">
          <a:xfrm>
            <a:off x="36513" y="3644900"/>
            <a:ext cx="32083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彼らを無視してはいけません。より社交的にさせようとしてはいけません。</a:t>
            </a:r>
          </a:p>
          <a:p>
            <a:pPr eaLnBrk="1" hangingPunct="1">
              <a:buFontTx/>
              <a:buChar char="•"/>
            </a:pPr>
            <a:r>
              <a:rPr lang="ja-JP" altLang="en-US" sz="1600">
                <a:solidFill>
                  <a:srgbClr val="FFFFFF"/>
                </a:solidFill>
                <a:latin typeface="Meiryo UI" panose="020B0604030504040204" pitchFamily="50" charset="-128"/>
              </a:rPr>
              <a:t>一人で行うことに適した業務を与えましょう。</a:t>
            </a:r>
          </a:p>
          <a:p>
            <a:pPr eaLnBrk="1" hangingPunct="1">
              <a:buFontTx/>
              <a:buChar char="•"/>
            </a:pPr>
            <a:r>
              <a:rPr lang="ja-JP" altLang="en-US" sz="1600">
                <a:solidFill>
                  <a:srgbClr val="FFFFFF"/>
                </a:solidFill>
                <a:latin typeface="Meiryo UI" panose="020B0604030504040204" pitchFamily="50" charset="-128"/>
              </a:rPr>
              <a:t>「雑談」も大事ですが、何かまじめに話し合いたいことがないか訊いてみましょう。</a:t>
            </a:r>
          </a:p>
          <a:p>
            <a:pPr eaLnBrk="1" hangingPunct="1">
              <a:buFontTx/>
              <a:buChar char="•"/>
            </a:pPr>
            <a:r>
              <a:rPr lang="ja-JP" altLang="en-US" sz="1600">
                <a:solidFill>
                  <a:srgbClr val="FFFFFF"/>
                </a:solidFill>
                <a:latin typeface="Meiryo UI" panose="020B0604030504040204" pitchFamily="50" charset="-128"/>
              </a:rPr>
              <a:t>グループでいる際は会話を強制してはいけません。</a:t>
            </a:r>
          </a:p>
        </p:txBody>
      </p:sp>
      <p:sp>
        <p:nvSpPr>
          <p:cNvPr id="27" name="Rectangle 18">
            <a:extLst>
              <a:ext uri="{FF2B5EF4-FFF2-40B4-BE49-F238E27FC236}">
                <a16:creationId xmlns:a16="http://schemas.microsoft.com/office/drawing/2014/main" id="{9F924C48-5FA2-9183-D062-D8EE97310D50}"/>
              </a:ext>
            </a:extLst>
          </p:cNvPr>
          <p:cNvSpPr>
            <a:spLocks noChangeArrowheads="1"/>
          </p:cNvSpPr>
          <p:nvPr/>
        </p:nvSpPr>
        <p:spPr bwMode="auto">
          <a:xfrm>
            <a:off x="5688013" y="3716338"/>
            <a:ext cx="34559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雑談にもある程度付き合うようにしながら、仕事のために手短に済ませる必要がある場合にはそのように伝えます。</a:t>
            </a:r>
            <a:endParaRPr lang="en-US" altLang="ja-JP" sz="1600">
              <a:solidFill>
                <a:srgbClr val="FFFFFF"/>
              </a:solidFill>
              <a:latin typeface="Meiryo UI" panose="020B0604030504040204" pitchFamily="50" charset="-128"/>
            </a:endParaRP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フレンドリーなコミュニケーションが過剰になると時にビジネスの局面でマイナスになりうることを伝えましょう。</a:t>
            </a:r>
          </a:p>
        </p:txBody>
      </p:sp>
      <p:pic>
        <p:nvPicPr>
          <p:cNvPr id="29707" name="図 1">
            <a:extLst>
              <a:ext uri="{FF2B5EF4-FFF2-40B4-BE49-F238E27FC236}">
                <a16:creationId xmlns:a16="http://schemas.microsoft.com/office/drawing/2014/main" id="{FE6FD079-10BD-60FA-90DF-B98B1B64C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8" y="1628775"/>
            <a:ext cx="30495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DC4C0ED9-799D-48E4-D213-1916B9B4D023}"/>
              </a:ext>
            </a:extLst>
          </p:cNvPr>
          <p:cNvSpPr>
            <a:spLocks noGrp="1"/>
          </p:cNvSpPr>
          <p:nvPr>
            <p:ph type="sldNum" sz="quarter" idx="12"/>
          </p:nvPr>
        </p:nvSpPr>
        <p:spPr/>
        <p:txBody>
          <a:bodyPr/>
          <a:lstStyle/>
          <a:p>
            <a:pPr>
              <a:defRPr/>
            </a:pPr>
            <a:fld id="{C23E7824-C527-4B31-A01A-BFF2054B1630}" type="slidenum">
              <a:rPr lang="en-US" altLang="ja-JP" smtClean="0"/>
              <a:pPr>
                <a:defRPr/>
              </a:pPr>
              <a:t>6</a:t>
            </a:fld>
            <a:endParaRPr lang="en-US" altLang="ja-JP"/>
          </a:p>
        </p:txBody>
      </p:sp>
      <p:sp>
        <p:nvSpPr>
          <p:cNvPr id="4" name="フッター プレースホルダー 1">
            <a:extLst>
              <a:ext uri="{FF2B5EF4-FFF2-40B4-BE49-F238E27FC236}">
                <a16:creationId xmlns:a16="http://schemas.microsoft.com/office/drawing/2014/main" id="{9B377CD3-67E9-0F4E-2573-93020BCC59FF}"/>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1CE63A7-7088-7D55-36C8-CE36CC6416A9}"/>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1747" name="Rectangle 3">
            <a:extLst>
              <a:ext uri="{FF2B5EF4-FFF2-40B4-BE49-F238E27FC236}">
                <a16:creationId xmlns:a16="http://schemas.microsoft.com/office/drawing/2014/main" id="{6EA4F31E-C332-39F2-A567-3725E457D12E}"/>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1748" name="Rectangle 4">
            <a:extLst>
              <a:ext uri="{FF2B5EF4-FFF2-40B4-BE49-F238E27FC236}">
                <a16:creationId xmlns:a16="http://schemas.microsoft.com/office/drawing/2014/main" id="{2FE257FF-361A-5604-00FD-90B50020AB7F}"/>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1749" name="Rectangle 5">
            <a:extLst>
              <a:ext uri="{FF2B5EF4-FFF2-40B4-BE49-F238E27FC236}">
                <a16:creationId xmlns:a16="http://schemas.microsoft.com/office/drawing/2014/main" id="{57DBA40D-B780-635A-AB36-D480741DFDE1}"/>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1750" name="Text Box 19">
            <a:extLst>
              <a:ext uri="{FF2B5EF4-FFF2-40B4-BE49-F238E27FC236}">
                <a16:creationId xmlns:a16="http://schemas.microsoft.com/office/drawing/2014/main" id="{E51A808E-1D43-8B8B-C5CE-D6165AD8167D}"/>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他者適応：組織従順性</a:t>
            </a:r>
            <a:endParaRPr lang="en-US" altLang="ja-JP" sz="2800">
              <a:solidFill>
                <a:srgbClr val="FFFFFF"/>
              </a:solidFill>
              <a:latin typeface="Meiryo UI" panose="020B0604030504040204" pitchFamily="50" charset="-128"/>
            </a:endParaRPr>
          </a:p>
        </p:txBody>
      </p:sp>
      <p:grpSp>
        <p:nvGrpSpPr>
          <p:cNvPr id="31751" name="Group 44">
            <a:extLst>
              <a:ext uri="{FF2B5EF4-FFF2-40B4-BE49-F238E27FC236}">
                <a16:creationId xmlns:a16="http://schemas.microsoft.com/office/drawing/2014/main" id="{BCC02AFE-E728-BC66-D9ED-750F2210042C}"/>
              </a:ext>
            </a:extLst>
          </p:cNvPr>
          <p:cNvGrpSpPr>
            <a:grpSpLocks/>
          </p:cNvGrpSpPr>
          <p:nvPr/>
        </p:nvGrpSpPr>
        <p:grpSpPr bwMode="auto">
          <a:xfrm>
            <a:off x="2155850" y="6093296"/>
            <a:ext cx="5492750" cy="454025"/>
            <a:chOff x="1119" y="2023"/>
            <a:chExt cx="3460" cy="286"/>
          </a:xfrm>
        </p:grpSpPr>
        <p:sp>
          <p:nvSpPr>
            <p:cNvPr id="31756" name="Text Box 7">
              <a:extLst>
                <a:ext uri="{FF2B5EF4-FFF2-40B4-BE49-F238E27FC236}">
                  <a16:creationId xmlns:a16="http://schemas.microsoft.com/office/drawing/2014/main" id="{E02EB2A3-C526-8294-1F31-F4D834BC2F23}"/>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31757" name="Text Box 8">
              <a:extLst>
                <a:ext uri="{FF2B5EF4-FFF2-40B4-BE49-F238E27FC236}">
                  <a16:creationId xmlns:a16="http://schemas.microsoft.com/office/drawing/2014/main" id="{1917558E-D4D3-AB6F-F76F-B39BA1D15258}"/>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31758" name="Text Box 9">
              <a:extLst>
                <a:ext uri="{FF2B5EF4-FFF2-40B4-BE49-F238E27FC236}">
                  <a16:creationId xmlns:a16="http://schemas.microsoft.com/office/drawing/2014/main" id="{7A060CD0-76F9-3D91-6548-3B78F272A768}"/>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31759" name="Text Box 10">
              <a:extLst>
                <a:ext uri="{FF2B5EF4-FFF2-40B4-BE49-F238E27FC236}">
                  <a16:creationId xmlns:a16="http://schemas.microsoft.com/office/drawing/2014/main" id="{39434AEE-3E19-251C-7FEC-B949366A2D2F}"/>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31760" name="Text Box 11">
              <a:extLst>
                <a:ext uri="{FF2B5EF4-FFF2-40B4-BE49-F238E27FC236}">
                  <a16:creationId xmlns:a16="http://schemas.microsoft.com/office/drawing/2014/main" id="{11BAB0C9-9E02-DF3C-F74E-670F7A5E2E6C}"/>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31761" name="Text Box 12">
              <a:extLst>
                <a:ext uri="{FF2B5EF4-FFF2-40B4-BE49-F238E27FC236}">
                  <a16:creationId xmlns:a16="http://schemas.microsoft.com/office/drawing/2014/main" id="{DC0E3C9F-6EE0-61E2-B29D-AA1A8AB0A9FD}"/>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31762" name="Text Box 13">
              <a:extLst>
                <a:ext uri="{FF2B5EF4-FFF2-40B4-BE49-F238E27FC236}">
                  <a16:creationId xmlns:a16="http://schemas.microsoft.com/office/drawing/2014/main" id="{C9E7469E-4830-8051-0854-9E2E7A5F1DC8}"/>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31763" name="Text Box 14">
              <a:extLst>
                <a:ext uri="{FF2B5EF4-FFF2-40B4-BE49-F238E27FC236}">
                  <a16:creationId xmlns:a16="http://schemas.microsoft.com/office/drawing/2014/main" id="{92FFD359-098F-5813-07B4-E703590F2A7E}"/>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31764" name="Text Box 15">
              <a:extLst>
                <a:ext uri="{FF2B5EF4-FFF2-40B4-BE49-F238E27FC236}">
                  <a16:creationId xmlns:a16="http://schemas.microsoft.com/office/drawing/2014/main" id="{192C119B-071A-B1E3-A96A-DBD1100D8DC2}"/>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31765" name="Text Box 16">
              <a:extLst>
                <a:ext uri="{FF2B5EF4-FFF2-40B4-BE49-F238E27FC236}">
                  <a16:creationId xmlns:a16="http://schemas.microsoft.com/office/drawing/2014/main" id="{FAB97850-58C7-E6E4-9938-E8F9BE58418B}"/>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5338BEC8-25A2-FB56-0A7C-E91500CB3F9A}"/>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権限を持つ人が定めた規則への反応度合い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8" name="Rectangle 17">
            <a:extLst>
              <a:ext uri="{FF2B5EF4-FFF2-40B4-BE49-F238E27FC236}">
                <a16:creationId xmlns:a16="http://schemas.microsoft.com/office/drawing/2014/main" id="{A155AAFA-96D6-A6A6-AB1C-50900FE7BCFB}"/>
              </a:ext>
            </a:extLst>
          </p:cNvPr>
          <p:cNvSpPr>
            <a:spLocks noChangeArrowheads="1"/>
          </p:cNvSpPr>
          <p:nvPr/>
        </p:nvSpPr>
        <p:spPr bwMode="auto">
          <a:xfrm>
            <a:off x="-7938" y="3716338"/>
            <a:ext cx="3276601"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彼らが組織の権威に疑問を抱いていると感じたら、会って理由を確かめましょう。</a:t>
            </a:r>
            <a:endParaRPr lang="en-US" altLang="ja-JP" sz="1600">
              <a:solidFill>
                <a:srgbClr val="FFFFFF"/>
              </a:solidFill>
              <a:latin typeface="Meiryo UI" panose="020B0604030504040204" pitchFamily="50" charset="-128"/>
            </a:endParaRP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「決まりきった方法」に疑問を投げてきたら、彼らの考えを聞き何を変えるべきか意見を聞きましょう。</a:t>
            </a:r>
          </a:p>
          <a:p>
            <a:pPr eaLnBrk="1" hangingPunct="1">
              <a:buFontTx/>
              <a:buChar char="•"/>
            </a:pPr>
            <a:endParaRPr lang="ja-JP" altLang="en-US" sz="1600">
              <a:solidFill>
                <a:srgbClr val="FFFFFF"/>
              </a:solidFill>
              <a:latin typeface="Meiryo UI" panose="020B0604030504040204" pitchFamily="50" charset="-128"/>
            </a:endParaRPr>
          </a:p>
        </p:txBody>
      </p:sp>
      <p:sp>
        <p:nvSpPr>
          <p:cNvPr id="29" name="Rectangle 18">
            <a:extLst>
              <a:ext uri="{FF2B5EF4-FFF2-40B4-BE49-F238E27FC236}">
                <a16:creationId xmlns:a16="http://schemas.microsoft.com/office/drawing/2014/main" id="{3981E1B5-99FD-EC19-619A-5EA54019797D}"/>
              </a:ext>
            </a:extLst>
          </p:cNvPr>
          <p:cNvSpPr>
            <a:spLocks noChangeArrowheads="1"/>
          </p:cNvSpPr>
          <p:nvPr/>
        </p:nvSpPr>
        <p:spPr bwMode="auto">
          <a:xfrm>
            <a:off x="5688013" y="3645024"/>
            <a:ext cx="34559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dirty="0">
                <a:solidFill>
                  <a:srgbClr val="FFFFFF"/>
                </a:solidFill>
                <a:latin typeface="Meiryo UI" panose="020B0604030504040204" pitchFamily="50" charset="-128"/>
              </a:rPr>
              <a:t>権威的にふるまってもそれほど抵抗に遭うことはありませんが、いつも「ルールを変える」と、相手は苦痛と感じるでしょう。</a:t>
            </a:r>
            <a:endParaRPr lang="en-US" altLang="ja-JP" sz="1600" dirty="0">
              <a:solidFill>
                <a:srgbClr val="FFFFFF"/>
              </a:solidFill>
              <a:latin typeface="Meiryo UI" panose="020B0604030504040204" pitchFamily="50" charset="-128"/>
            </a:endParaRP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r>
              <a:rPr lang="ja-JP" altLang="en-US" sz="1600" dirty="0">
                <a:solidFill>
                  <a:srgbClr val="FFFFFF"/>
                </a:solidFill>
                <a:latin typeface="Meiryo UI" panose="020B0604030504040204" pitchFamily="50" charset="-128"/>
              </a:rPr>
              <a:t>ルールを守ることに快適さを覚えてしまうと、新たな発想や変化に保守的になってしまう事に気づいてもらいましょう。</a:t>
            </a:r>
          </a:p>
          <a:p>
            <a:pPr eaLnBrk="1" hangingPunct="1">
              <a:buFontTx/>
              <a:buChar char="•"/>
            </a:pPr>
            <a:endParaRPr lang="ja-JP" altLang="en-US" sz="1600" dirty="0">
              <a:solidFill>
                <a:srgbClr val="FFFFFF"/>
              </a:solidFill>
              <a:latin typeface="Meiryo UI" panose="020B0604030504040204" pitchFamily="50" charset="-128"/>
            </a:endParaRPr>
          </a:p>
        </p:txBody>
      </p:sp>
      <p:pic>
        <p:nvPicPr>
          <p:cNvPr id="31755" name="図 1">
            <a:extLst>
              <a:ext uri="{FF2B5EF4-FFF2-40B4-BE49-F238E27FC236}">
                <a16:creationId xmlns:a16="http://schemas.microsoft.com/office/drawing/2014/main" id="{6C8FE417-3FAC-8E27-25FC-1B8FAADB5E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341438"/>
            <a:ext cx="3276600" cy="2406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5C11F159-58EC-0446-40B7-3508CC532E4F}"/>
              </a:ext>
            </a:extLst>
          </p:cNvPr>
          <p:cNvSpPr>
            <a:spLocks noGrp="1"/>
          </p:cNvSpPr>
          <p:nvPr>
            <p:ph type="sldNum" sz="quarter" idx="12"/>
          </p:nvPr>
        </p:nvSpPr>
        <p:spPr/>
        <p:txBody>
          <a:bodyPr/>
          <a:lstStyle/>
          <a:p>
            <a:pPr>
              <a:defRPr/>
            </a:pPr>
            <a:fld id="{C23E7824-C527-4B31-A01A-BFF2054B1630}" type="slidenum">
              <a:rPr lang="en-US" altLang="ja-JP" smtClean="0"/>
              <a:pPr>
                <a:defRPr/>
              </a:pPr>
              <a:t>7</a:t>
            </a:fld>
            <a:endParaRPr lang="en-US" altLang="ja-JP"/>
          </a:p>
        </p:txBody>
      </p:sp>
      <p:sp>
        <p:nvSpPr>
          <p:cNvPr id="4" name="フッター プレースホルダー 1">
            <a:extLst>
              <a:ext uri="{FF2B5EF4-FFF2-40B4-BE49-F238E27FC236}">
                <a16:creationId xmlns:a16="http://schemas.microsoft.com/office/drawing/2014/main" id="{8C6957A5-B6F9-687E-1F98-6A6B1AF596DF}"/>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0A30373-F8B7-78C3-3795-D804705D6033}"/>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3795" name="Rectangle 3">
            <a:extLst>
              <a:ext uri="{FF2B5EF4-FFF2-40B4-BE49-F238E27FC236}">
                <a16:creationId xmlns:a16="http://schemas.microsoft.com/office/drawing/2014/main" id="{5612AAB0-AAD8-1212-9079-F7385198AB7C}"/>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3796" name="Rectangle 4">
            <a:extLst>
              <a:ext uri="{FF2B5EF4-FFF2-40B4-BE49-F238E27FC236}">
                <a16:creationId xmlns:a16="http://schemas.microsoft.com/office/drawing/2014/main" id="{37E2135A-F07D-7C84-F6DF-B9FA645E69CD}"/>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3797" name="Rectangle 5">
            <a:extLst>
              <a:ext uri="{FF2B5EF4-FFF2-40B4-BE49-F238E27FC236}">
                <a16:creationId xmlns:a16="http://schemas.microsoft.com/office/drawing/2014/main" id="{BE45A147-FEAE-3BE0-F912-67962C2E393A}"/>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3798" name="Text Box 19">
            <a:extLst>
              <a:ext uri="{FF2B5EF4-FFF2-40B4-BE49-F238E27FC236}">
                <a16:creationId xmlns:a16="http://schemas.microsoft.com/office/drawing/2014/main" id="{EBD48610-F88A-C2E4-42DD-9FB052C643B8}"/>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他者適応：態度</a:t>
            </a:r>
            <a:endParaRPr lang="en-US" altLang="ja-JP" sz="2800">
              <a:solidFill>
                <a:srgbClr val="FFFFFF"/>
              </a:solidFill>
              <a:latin typeface="Meiryo UI" panose="020B0604030504040204" pitchFamily="50" charset="-128"/>
            </a:endParaRPr>
          </a:p>
        </p:txBody>
      </p:sp>
      <p:grpSp>
        <p:nvGrpSpPr>
          <p:cNvPr id="33799" name="Group 44">
            <a:extLst>
              <a:ext uri="{FF2B5EF4-FFF2-40B4-BE49-F238E27FC236}">
                <a16:creationId xmlns:a16="http://schemas.microsoft.com/office/drawing/2014/main" id="{5172FC0B-2B37-C351-37C1-760356435EA3}"/>
              </a:ext>
            </a:extLst>
          </p:cNvPr>
          <p:cNvGrpSpPr>
            <a:grpSpLocks/>
          </p:cNvGrpSpPr>
          <p:nvPr/>
        </p:nvGrpSpPr>
        <p:grpSpPr bwMode="auto">
          <a:xfrm>
            <a:off x="596900" y="6139498"/>
            <a:ext cx="5492750" cy="454025"/>
            <a:chOff x="1119" y="2023"/>
            <a:chExt cx="3460" cy="286"/>
          </a:xfrm>
        </p:grpSpPr>
        <p:sp>
          <p:nvSpPr>
            <p:cNvPr id="33804" name="Text Box 7">
              <a:extLst>
                <a:ext uri="{FF2B5EF4-FFF2-40B4-BE49-F238E27FC236}">
                  <a16:creationId xmlns:a16="http://schemas.microsoft.com/office/drawing/2014/main" id="{27449E63-94E3-E7C7-55EE-54BEAFF6EC6A}"/>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33805" name="Text Box 8">
              <a:extLst>
                <a:ext uri="{FF2B5EF4-FFF2-40B4-BE49-F238E27FC236}">
                  <a16:creationId xmlns:a16="http://schemas.microsoft.com/office/drawing/2014/main" id="{EBDBAB34-16B8-5982-5926-FFB327536D8C}"/>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33806" name="Text Box 9">
              <a:extLst>
                <a:ext uri="{FF2B5EF4-FFF2-40B4-BE49-F238E27FC236}">
                  <a16:creationId xmlns:a16="http://schemas.microsoft.com/office/drawing/2014/main" id="{915A7DE7-0246-BBD0-FF9B-9BBFE8ED6C11}"/>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33807" name="Text Box 10">
              <a:extLst>
                <a:ext uri="{FF2B5EF4-FFF2-40B4-BE49-F238E27FC236}">
                  <a16:creationId xmlns:a16="http://schemas.microsoft.com/office/drawing/2014/main" id="{979A035C-A56C-5322-A5F1-17354898778B}"/>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33808" name="Text Box 11">
              <a:extLst>
                <a:ext uri="{FF2B5EF4-FFF2-40B4-BE49-F238E27FC236}">
                  <a16:creationId xmlns:a16="http://schemas.microsoft.com/office/drawing/2014/main" id="{5824B9F3-9B46-D4F1-1BC8-133F5323CB42}"/>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33809" name="Text Box 12">
              <a:extLst>
                <a:ext uri="{FF2B5EF4-FFF2-40B4-BE49-F238E27FC236}">
                  <a16:creationId xmlns:a16="http://schemas.microsoft.com/office/drawing/2014/main" id="{9CCFDE91-E40C-2089-D72C-86CFB9B715D3}"/>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33810" name="Text Box 13">
              <a:extLst>
                <a:ext uri="{FF2B5EF4-FFF2-40B4-BE49-F238E27FC236}">
                  <a16:creationId xmlns:a16="http://schemas.microsoft.com/office/drawing/2014/main" id="{8A3A826E-7DE2-9E33-742D-614837B3FC63}"/>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33811" name="Text Box 14">
              <a:extLst>
                <a:ext uri="{FF2B5EF4-FFF2-40B4-BE49-F238E27FC236}">
                  <a16:creationId xmlns:a16="http://schemas.microsoft.com/office/drawing/2014/main" id="{A5948331-1F85-A930-6D11-255EE5C91B81}"/>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8</a:t>
              </a:r>
            </a:p>
          </p:txBody>
        </p:sp>
        <p:sp>
          <p:nvSpPr>
            <p:cNvPr id="33812" name="Text Box 15">
              <a:extLst>
                <a:ext uri="{FF2B5EF4-FFF2-40B4-BE49-F238E27FC236}">
                  <a16:creationId xmlns:a16="http://schemas.microsoft.com/office/drawing/2014/main" id="{67B811A6-23EB-F886-C7EC-7E33439BCD9C}"/>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33813" name="Text Box 16">
              <a:extLst>
                <a:ext uri="{FF2B5EF4-FFF2-40B4-BE49-F238E27FC236}">
                  <a16:creationId xmlns:a16="http://schemas.microsoft.com/office/drawing/2014/main" id="{1CB91138-C159-7A1D-E3CB-DE3EC29EC697}"/>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8B58DE78-1ACE-6DC3-6CAA-A334A4191649}"/>
              </a:ext>
            </a:extLst>
          </p:cNvPr>
          <p:cNvSpPr>
            <a:spLocks noChangeArrowheads="1"/>
          </p:cNvSpPr>
          <p:nvPr/>
        </p:nvSpPr>
        <p:spPr bwMode="auto">
          <a:xfrm>
            <a:off x="-38100" y="984250"/>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人や物事に対する期待や信頼の度合い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0" name="Rectangle 17">
            <a:extLst>
              <a:ext uri="{FF2B5EF4-FFF2-40B4-BE49-F238E27FC236}">
                <a16:creationId xmlns:a16="http://schemas.microsoft.com/office/drawing/2014/main" id="{B6F26CF1-BE90-EF38-4D37-83F31FF24C88}"/>
              </a:ext>
            </a:extLst>
          </p:cNvPr>
          <p:cNvSpPr>
            <a:spLocks noChangeArrowheads="1"/>
          </p:cNvSpPr>
          <p:nvPr/>
        </p:nvSpPr>
        <p:spPr bwMode="auto">
          <a:xfrm>
            <a:off x="-20638" y="3357563"/>
            <a:ext cx="33639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r>
              <a:rPr lang="ja-JP" altLang="en-US" sz="1600" dirty="0">
                <a:solidFill>
                  <a:srgbClr val="FFFFFF"/>
                </a:solidFill>
                <a:latin typeface="Meiryo UI" panose="020B0604030504040204" pitchFamily="50" charset="-128"/>
              </a:rPr>
              <a:t>相手の信頼を得ることが、共に働くうえで重要であることを伝えます。</a:t>
            </a:r>
            <a:endParaRPr lang="en-US" altLang="ja-JP" sz="1600" dirty="0">
              <a:solidFill>
                <a:srgbClr val="FFFFFF"/>
              </a:solidFill>
              <a:latin typeface="Meiryo UI" panose="020B0604030504040204" pitchFamily="50" charset="-128"/>
            </a:endParaRPr>
          </a:p>
          <a:p>
            <a:pPr eaLnBrk="1" hangingPunct="1">
              <a:buFontTx/>
              <a:buChar char="•"/>
            </a:pPr>
            <a:r>
              <a:rPr lang="ja-JP" altLang="en-US" sz="1600" dirty="0">
                <a:solidFill>
                  <a:srgbClr val="FFFFFF"/>
                </a:solidFill>
                <a:latin typeface="Meiryo UI" panose="020B0604030504040204" pitchFamily="50" charset="-128"/>
              </a:rPr>
              <a:t>リスクをとってチャレンジすることが時には必要であることを理解させましょう。</a:t>
            </a:r>
          </a:p>
          <a:p>
            <a:pPr eaLnBrk="1" hangingPunct="1">
              <a:buFontTx/>
              <a:buChar char="•"/>
            </a:pPr>
            <a:r>
              <a:rPr lang="ja-JP" altLang="en-US" sz="1600" dirty="0">
                <a:solidFill>
                  <a:srgbClr val="FFFFFF"/>
                </a:solidFill>
                <a:latin typeface="Meiryo UI" panose="020B0604030504040204" pitchFamily="50" charset="-128"/>
              </a:rPr>
              <a:t>職場の状況について懸念を訴えてきたら、少なくとも何が心配なのかを聞き出しましょう。</a:t>
            </a: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endParaRPr lang="ja-JP" altLang="en-US" sz="1600" dirty="0">
              <a:solidFill>
                <a:srgbClr val="FFFFFF"/>
              </a:solidFill>
              <a:latin typeface="Meiryo UI" panose="020B0604030504040204" pitchFamily="50" charset="-128"/>
            </a:endParaRPr>
          </a:p>
        </p:txBody>
      </p:sp>
      <p:sp>
        <p:nvSpPr>
          <p:cNvPr id="21" name="Rectangle 18">
            <a:extLst>
              <a:ext uri="{FF2B5EF4-FFF2-40B4-BE49-F238E27FC236}">
                <a16:creationId xmlns:a16="http://schemas.microsoft.com/office/drawing/2014/main" id="{A773862D-C808-03FD-DEE1-9A4F7070FD4C}"/>
              </a:ext>
            </a:extLst>
          </p:cNvPr>
          <p:cNvSpPr>
            <a:spLocks noChangeArrowheads="1"/>
          </p:cNvSpPr>
          <p:nvPr/>
        </p:nvSpPr>
        <p:spPr bwMode="auto">
          <a:xfrm>
            <a:off x="5818188" y="3597275"/>
            <a:ext cx="3276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リスクを軽視することでどんな問題が起こりうるかを理解させましょう。</a:t>
            </a:r>
            <a:endParaRPr lang="en-US" altLang="ja-JP" sz="1600">
              <a:solidFill>
                <a:srgbClr val="FFFFFF"/>
              </a:solidFill>
              <a:latin typeface="Meiryo UI" panose="020B0604030504040204" pitchFamily="50" charset="-128"/>
            </a:endParaRPr>
          </a:p>
          <a:p>
            <a:pPr eaLnBrk="1" hangingPunct="1">
              <a:buFontTx/>
              <a:buChar char="•"/>
            </a:pPr>
            <a:endParaRPr lang="en-US" altLang="ja-JP"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相手が「批判的」になるのはどんな時か、を考えさせましょう。</a:t>
            </a:r>
            <a:endParaRPr lang="en-US" altLang="ja-JP" sz="1600">
              <a:solidFill>
                <a:srgbClr val="FFFFFF"/>
              </a:solidFill>
              <a:latin typeface="Meiryo UI" panose="020B0604030504040204" pitchFamily="50" charset="-128"/>
            </a:endParaRP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批判的になる相手とのフォロー　　　　　　　　　　　アップミーティングを持たせるよう促しましょう。</a:t>
            </a:r>
          </a:p>
          <a:p>
            <a:pPr eaLnBrk="1" hangingPunct="1">
              <a:buFontTx/>
              <a:buChar char="•"/>
            </a:pPr>
            <a:endParaRPr lang="ja-JP" altLang="en-US" sz="1600">
              <a:solidFill>
                <a:srgbClr val="FFFFFF"/>
              </a:solidFill>
              <a:latin typeface="Meiryo UI" panose="020B0604030504040204" pitchFamily="50" charset="-128"/>
            </a:endParaRPr>
          </a:p>
          <a:p>
            <a:pPr eaLnBrk="1" hangingPunct="1">
              <a:buFontTx/>
              <a:buChar char="•"/>
            </a:pPr>
            <a:endParaRPr lang="ja-JP" altLang="en-US" sz="1600">
              <a:solidFill>
                <a:srgbClr val="FFFFFF"/>
              </a:solidFill>
              <a:latin typeface="Meiryo UI" panose="020B0604030504040204" pitchFamily="50" charset="-128"/>
            </a:endParaRPr>
          </a:p>
        </p:txBody>
      </p:sp>
      <p:pic>
        <p:nvPicPr>
          <p:cNvPr id="33803" name="図 6">
            <a:extLst>
              <a:ext uri="{FF2B5EF4-FFF2-40B4-BE49-F238E27FC236}">
                <a16:creationId xmlns:a16="http://schemas.microsoft.com/office/drawing/2014/main" id="{72F07A76-9AEC-DDEC-BDBA-E13F80816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663700"/>
            <a:ext cx="330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70407964-40EA-F0F4-42BC-37AE0C98C26E}"/>
              </a:ext>
            </a:extLst>
          </p:cNvPr>
          <p:cNvSpPr>
            <a:spLocks noGrp="1"/>
          </p:cNvSpPr>
          <p:nvPr>
            <p:ph type="sldNum" sz="quarter" idx="12"/>
          </p:nvPr>
        </p:nvSpPr>
        <p:spPr/>
        <p:txBody>
          <a:bodyPr/>
          <a:lstStyle/>
          <a:p>
            <a:pPr>
              <a:defRPr/>
            </a:pPr>
            <a:fld id="{C23E7824-C527-4B31-A01A-BFF2054B1630}" type="slidenum">
              <a:rPr lang="en-US" altLang="ja-JP" smtClean="0"/>
              <a:pPr>
                <a:defRPr/>
              </a:pPr>
              <a:t>8</a:t>
            </a:fld>
            <a:endParaRPr lang="en-US" altLang="ja-JP"/>
          </a:p>
        </p:txBody>
      </p:sp>
      <p:sp>
        <p:nvSpPr>
          <p:cNvPr id="4" name="フッター プレースホルダー 1">
            <a:extLst>
              <a:ext uri="{FF2B5EF4-FFF2-40B4-BE49-F238E27FC236}">
                <a16:creationId xmlns:a16="http://schemas.microsoft.com/office/drawing/2014/main" id="{5E56EB9B-4C0B-EA42-983A-546AF380D848}"/>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ED78135-1B49-758E-4005-F8BBD117BA3F}"/>
              </a:ext>
            </a:extLst>
          </p:cNvPr>
          <p:cNvSpPr>
            <a:spLocks noChangeArrowheads="1"/>
          </p:cNvSpPr>
          <p:nvPr/>
        </p:nvSpPr>
        <p:spPr bwMode="auto">
          <a:xfrm>
            <a:off x="4587875" y="3141663"/>
            <a:ext cx="1063625" cy="3716337"/>
          </a:xfrm>
          <a:prstGeom prst="rect">
            <a:avLst/>
          </a:prstGeom>
          <a:solidFill>
            <a:srgbClr val="00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5843" name="Rectangle 3">
            <a:extLst>
              <a:ext uri="{FF2B5EF4-FFF2-40B4-BE49-F238E27FC236}">
                <a16:creationId xmlns:a16="http://schemas.microsoft.com/office/drawing/2014/main" id="{272B4890-85FC-4F0F-0B08-C0846868F2C2}"/>
              </a:ext>
            </a:extLst>
          </p:cNvPr>
          <p:cNvSpPr>
            <a:spLocks noChangeArrowheads="1"/>
          </p:cNvSpPr>
          <p:nvPr/>
        </p:nvSpPr>
        <p:spPr bwMode="auto">
          <a:xfrm>
            <a:off x="3419475" y="3141663"/>
            <a:ext cx="1168400" cy="371633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5844" name="Rectangle 4">
            <a:extLst>
              <a:ext uri="{FF2B5EF4-FFF2-40B4-BE49-F238E27FC236}">
                <a16:creationId xmlns:a16="http://schemas.microsoft.com/office/drawing/2014/main" id="{32EA256D-7B93-891C-D0E1-5DEF5E809282}"/>
              </a:ext>
            </a:extLst>
          </p:cNvPr>
          <p:cNvSpPr>
            <a:spLocks noChangeArrowheads="1"/>
          </p:cNvSpPr>
          <p:nvPr/>
        </p:nvSpPr>
        <p:spPr bwMode="auto">
          <a:xfrm>
            <a:off x="0" y="3429000"/>
            <a:ext cx="3419475" cy="3429000"/>
          </a:xfrm>
          <a:prstGeom prst="rect">
            <a:avLst/>
          </a:prstGeom>
          <a:solidFill>
            <a:srgbClr val="35B6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5845" name="Rectangle 5">
            <a:extLst>
              <a:ext uri="{FF2B5EF4-FFF2-40B4-BE49-F238E27FC236}">
                <a16:creationId xmlns:a16="http://schemas.microsoft.com/office/drawing/2014/main" id="{4D568789-1CBB-24E5-D879-4D574119CC49}"/>
              </a:ext>
            </a:extLst>
          </p:cNvPr>
          <p:cNvSpPr>
            <a:spLocks noChangeArrowheads="1"/>
          </p:cNvSpPr>
          <p:nvPr/>
        </p:nvSpPr>
        <p:spPr bwMode="auto">
          <a:xfrm>
            <a:off x="5651500" y="3429000"/>
            <a:ext cx="3492500" cy="342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800" b="0">
              <a:solidFill>
                <a:srgbClr val="000000"/>
              </a:solidFill>
              <a:latin typeface="Arial" panose="020B0604020202020204" pitchFamily="34" charset="0"/>
            </a:endParaRPr>
          </a:p>
        </p:txBody>
      </p:sp>
      <p:sp>
        <p:nvSpPr>
          <p:cNvPr id="35846" name="Text Box 19">
            <a:extLst>
              <a:ext uri="{FF2B5EF4-FFF2-40B4-BE49-F238E27FC236}">
                <a16:creationId xmlns:a16="http://schemas.microsoft.com/office/drawing/2014/main" id="{724D3853-4452-224A-2D43-69B05801C2FE}"/>
              </a:ext>
            </a:extLst>
          </p:cNvPr>
          <p:cNvSpPr txBox="1">
            <a:spLocks noChangeArrowheads="1"/>
          </p:cNvSpPr>
          <p:nvPr/>
        </p:nvSpPr>
        <p:spPr bwMode="auto">
          <a:xfrm>
            <a:off x="1871663" y="190500"/>
            <a:ext cx="5400675" cy="720725"/>
          </a:xfrm>
          <a:prstGeom prst="rect">
            <a:avLst/>
          </a:prstGeom>
          <a:solidFill>
            <a:srgbClr val="41969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CFFFF"/>
            </a:extrusionClr>
            <a:contourClr>
              <a:srgbClr val="41969D"/>
            </a:contourClr>
          </a:sp3d>
        </p:spPr>
        <p:txBody>
          <a:bodyPr tIns="91440" bIns="91440">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800">
                <a:solidFill>
                  <a:srgbClr val="FFFFFF"/>
                </a:solidFill>
                <a:latin typeface="Meiryo UI" panose="020B0604030504040204" pitchFamily="50" charset="-128"/>
              </a:rPr>
              <a:t>他者適応：決断性</a:t>
            </a:r>
            <a:endParaRPr lang="en-US" altLang="ja-JP" sz="2800">
              <a:solidFill>
                <a:srgbClr val="FFFFFF"/>
              </a:solidFill>
              <a:latin typeface="Meiryo UI" panose="020B0604030504040204" pitchFamily="50" charset="-128"/>
            </a:endParaRPr>
          </a:p>
        </p:txBody>
      </p:sp>
      <p:grpSp>
        <p:nvGrpSpPr>
          <p:cNvPr id="35847" name="Group 44">
            <a:extLst>
              <a:ext uri="{FF2B5EF4-FFF2-40B4-BE49-F238E27FC236}">
                <a16:creationId xmlns:a16="http://schemas.microsoft.com/office/drawing/2014/main" id="{3B76B252-B841-6AF0-5321-3A9408A52FF5}"/>
              </a:ext>
            </a:extLst>
          </p:cNvPr>
          <p:cNvGrpSpPr>
            <a:grpSpLocks/>
          </p:cNvGrpSpPr>
          <p:nvPr/>
        </p:nvGrpSpPr>
        <p:grpSpPr bwMode="auto">
          <a:xfrm>
            <a:off x="3404587" y="5783263"/>
            <a:ext cx="5492750" cy="454025"/>
            <a:chOff x="1119" y="2023"/>
            <a:chExt cx="3460" cy="286"/>
          </a:xfrm>
        </p:grpSpPr>
        <p:sp>
          <p:nvSpPr>
            <p:cNvPr id="35852" name="Text Box 7">
              <a:extLst>
                <a:ext uri="{FF2B5EF4-FFF2-40B4-BE49-F238E27FC236}">
                  <a16:creationId xmlns:a16="http://schemas.microsoft.com/office/drawing/2014/main" id="{FFAB4B6A-689F-CE7D-9B61-A551C71B58A2}"/>
                </a:ext>
              </a:extLst>
            </p:cNvPr>
            <p:cNvSpPr txBox="1">
              <a:spLocks noChangeArrowheads="1"/>
            </p:cNvSpPr>
            <p:nvPr/>
          </p:nvSpPr>
          <p:spPr bwMode="auto">
            <a:xfrm>
              <a:off x="111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1</a:t>
              </a:r>
            </a:p>
          </p:txBody>
        </p:sp>
        <p:sp>
          <p:nvSpPr>
            <p:cNvPr id="35853" name="Text Box 8">
              <a:extLst>
                <a:ext uri="{FF2B5EF4-FFF2-40B4-BE49-F238E27FC236}">
                  <a16:creationId xmlns:a16="http://schemas.microsoft.com/office/drawing/2014/main" id="{5B15A5D0-8DDC-DB86-D667-C9CCB78F7267}"/>
                </a:ext>
              </a:extLst>
            </p:cNvPr>
            <p:cNvSpPr txBox="1">
              <a:spLocks noChangeArrowheads="1"/>
            </p:cNvSpPr>
            <p:nvPr/>
          </p:nvSpPr>
          <p:spPr bwMode="auto">
            <a:xfrm>
              <a:off x="146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2</a:t>
              </a:r>
            </a:p>
          </p:txBody>
        </p:sp>
        <p:sp>
          <p:nvSpPr>
            <p:cNvPr id="35854" name="Text Box 9">
              <a:extLst>
                <a:ext uri="{FF2B5EF4-FFF2-40B4-BE49-F238E27FC236}">
                  <a16:creationId xmlns:a16="http://schemas.microsoft.com/office/drawing/2014/main" id="{4FADF571-2F9C-4648-B556-908F2016718C}"/>
                </a:ext>
              </a:extLst>
            </p:cNvPr>
            <p:cNvSpPr txBox="1">
              <a:spLocks noChangeArrowheads="1"/>
            </p:cNvSpPr>
            <p:nvPr/>
          </p:nvSpPr>
          <p:spPr bwMode="auto">
            <a:xfrm>
              <a:off x="1816"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3</a:t>
              </a:r>
            </a:p>
          </p:txBody>
        </p:sp>
        <p:sp>
          <p:nvSpPr>
            <p:cNvPr id="35855" name="Text Box 10">
              <a:extLst>
                <a:ext uri="{FF2B5EF4-FFF2-40B4-BE49-F238E27FC236}">
                  <a16:creationId xmlns:a16="http://schemas.microsoft.com/office/drawing/2014/main" id="{C822841F-67A2-62FE-5011-19CC858554C2}"/>
                </a:ext>
              </a:extLst>
            </p:cNvPr>
            <p:cNvSpPr txBox="1">
              <a:spLocks noChangeArrowheads="1"/>
            </p:cNvSpPr>
            <p:nvPr/>
          </p:nvSpPr>
          <p:spPr bwMode="auto">
            <a:xfrm>
              <a:off x="2165"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4</a:t>
              </a:r>
            </a:p>
          </p:txBody>
        </p:sp>
        <p:sp>
          <p:nvSpPr>
            <p:cNvPr id="35856" name="Text Box 11">
              <a:extLst>
                <a:ext uri="{FF2B5EF4-FFF2-40B4-BE49-F238E27FC236}">
                  <a16:creationId xmlns:a16="http://schemas.microsoft.com/office/drawing/2014/main" id="{B424E7D2-0614-37E8-DD34-F9E569B31942}"/>
                </a:ext>
              </a:extLst>
            </p:cNvPr>
            <p:cNvSpPr txBox="1">
              <a:spLocks noChangeArrowheads="1"/>
            </p:cNvSpPr>
            <p:nvPr/>
          </p:nvSpPr>
          <p:spPr bwMode="auto">
            <a:xfrm>
              <a:off x="2514"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5</a:t>
              </a:r>
            </a:p>
          </p:txBody>
        </p:sp>
        <p:sp>
          <p:nvSpPr>
            <p:cNvPr id="35857" name="Text Box 12">
              <a:extLst>
                <a:ext uri="{FF2B5EF4-FFF2-40B4-BE49-F238E27FC236}">
                  <a16:creationId xmlns:a16="http://schemas.microsoft.com/office/drawing/2014/main" id="{E743D1AC-DC44-2969-2A61-E172DAAF6781}"/>
                </a:ext>
              </a:extLst>
            </p:cNvPr>
            <p:cNvSpPr txBox="1">
              <a:spLocks noChangeArrowheads="1"/>
            </p:cNvSpPr>
            <p:nvPr/>
          </p:nvSpPr>
          <p:spPr bwMode="auto">
            <a:xfrm>
              <a:off x="2862" y="2023"/>
              <a:ext cx="332"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6</a:t>
              </a:r>
            </a:p>
          </p:txBody>
        </p:sp>
        <p:sp>
          <p:nvSpPr>
            <p:cNvPr id="35858" name="Text Box 13">
              <a:extLst>
                <a:ext uri="{FF2B5EF4-FFF2-40B4-BE49-F238E27FC236}">
                  <a16:creationId xmlns:a16="http://schemas.microsoft.com/office/drawing/2014/main" id="{DDD777F3-99E8-2942-C76C-E249B0FE3E56}"/>
                </a:ext>
              </a:extLst>
            </p:cNvPr>
            <p:cNvSpPr txBox="1">
              <a:spLocks noChangeArrowheads="1"/>
            </p:cNvSpPr>
            <p:nvPr/>
          </p:nvSpPr>
          <p:spPr bwMode="auto">
            <a:xfrm>
              <a:off x="3211"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a:solidFill>
                    <a:srgbClr val="000000"/>
                  </a:solidFill>
                  <a:latin typeface="Arial" panose="020B0604020202020204" pitchFamily="34" charset="0"/>
                </a:rPr>
                <a:t>7</a:t>
              </a:r>
            </a:p>
          </p:txBody>
        </p:sp>
        <p:sp>
          <p:nvSpPr>
            <p:cNvPr id="35859" name="Text Box 14">
              <a:extLst>
                <a:ext uri="{FF2B5EF4-FFF2-40B4-BE49-F238E27FC236}">
                  <a16:creationId xmlns:a16="http://schemas.microsoft.com/office/drawing/2014/main" id="{2DB62A74-2BA3-527C-1C8E-77832A5D0239}"/>
                </a:ext>
              </a:extLst>
            </p:cNvPr>
            <p:cNvSpPr txBox="1">
              <a:spLocks noChangeArrowheads="1"/>
            </p:cNvSpPr>
            <p:nvPr/>
          </p:nvSpPr>
          <p:spPr bwMode="auto">
            <a:xfrm>
              <a:off x="3560"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ja-JP" altLang="en-US" sz="2000" b="0" dirty="0">
                  <a:solidFill>
                    <a:srgbClr val="000000"/>
                  </a:solidFill>
                  <a:latin typeface="Arial" panose="020B0604020202020204" pitchFamily="34" charset="0"/>
                </a:rPr>
                <a:t>8</a:t>
              </a:r>
            </a:p>
          </p:txBody>
        </p:sp>
        <p:sp>
          <p:nvSpPr>
            <p:cNvPr id="35860" name="Text Box 15">
              <a:extLst>
                <a:ext uri="{FF2B5EF4-FFF2-40B4-BE49-F238E27FC236}">
                  <a16:creationId xmlns:a16="http://schemas.microsoft.com/office/drawing/2014/main" id="{73249C79-CA76-F934-C419-ADDBA36E2CC0}"/>
                </a:ext>
              </a:extLst>
            </p:cNvPr>
            <p:cNvSpPr txBox="1">
              <a:spLocks noChangeArrowheads="1"/>
            </p:cNvSpPr>
            <p:nvPr/>
          </p:nvSpPr>
          <p:spPr bwMode="auto">
            <a:xfrm>
              <a:off x="3899"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9</a:t>
              </a:r>
              <a:endParaRPr lang="ja-JP" altLang="en-US" sz="2000" b="0">
                <a:solidFill>
                  <a:srgbClr val="000000"/>
                </a:solidFill>
                <a:latin typeface="Arial" panose="020B0604020202020204" pitchFamily="34" charset="0"/>
              </a:endParaRPr>
            </a:p>
          </p:txBody>
        </p:sp>
        <p:sp>
          <p:nvSpPr>
            <p:cNvPr id="35861" name="Text Box 16">
              <a:extLst>
                <a:ext uri="{FF2B5EF4-FFF2-40B4-BE49-F238E27FC236}">
                  <a16:creationId xmlns:a16="http://schemas.microsoft.com/office/drawing/2014/main" id="{49F7D8B7-6C30-6B76-3758-5F30904C8824}"/>
                </a:ext>
              </a:extLst>
            </p:cNvPr>
            <p:cNvSpPr txBox="1">
              <a:spLocks noChangeArrowheads="1"/>
            </p:cNvSpPr>
            <p:nvPr/>
          </p:nvSpPr>
          <p:spPr bwMode="auto">
            <a:xfrm>
              <a:off x="4248" y="2023"/>
              <a:ext cx="331" cy="286"/>
            </a:xfrm>
            <a:prstGeom prst="rect">
              <a:avLst/>
            </a:prstGeom>
            <a:solidFill>
              <a:srgbClr val="FFFF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FF"/>
              </a:extrusionClr>
              <a:contourClr>
                <a:srgbClr val="FFFFFF"/>
              </a:contourClr>
            </a:sp3d>
          </p:spPr>
          <p:txBody>
            <a:bodyP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E" altLang="ja-JP" sz="2000" b="0">
                  <a:solidFill>
                    <a:srgbClr val="000000"/>
                  </a:solidFill>
                  <a:latin typeface="Arial" panose="020B0604020202020204" pitchFamily="34" charset="0"/>
                </a:rPr>
                <a:t>10</a:t>
              </a:r>
              <a:endParaRPr lang="ja-JP" altLang="en-US" sz="2000" b="0">
                <a:solidFill>
                  <a:srgbClr val="000000"/>
                </a:solidFill>
                <a:latin typeface="Arial" panose="020B0604020202020204" pitchFamily="34" charset="0"/>
              </a:endParaRPr>
            </a:p>
          </p:txBody>
        </p:sp>
      </p:grpSp>
      <p:sp>
        <p:nvSpPr>
          <p:cNvPr id="24" name="Rectangle 20">
            <a:extLst>
              <a:ext uri="{FF2B5EF4-FFF2-40B4-BE49-F238E27FC236}">
                <a16:creationId xmlns:a16="http://schemas.microsoft.com/office/drawing/2014/main" id="{6F05EE23-0B57-FE54-AA1E-C74288E8E776}"/>
              </a:ext>
            </a:extLst>
          </p:cNvPr>
          <p:cNvSpPr>
            <a:spLocks noChangeArrowheads="1"/>
          </p:cNvSpPr>
          <p:nvPr/>
        </p:nvSpPr>
        <p:spPr bwMode="auto">
          <a:xfrm>
            <a:off x="-38100" y="898525"/>
            <a:ext cx="9144000" cy="461963"/>
          </a:xfrm>
          <a:prstGeom prst="rect">
            <a:avLst/>
          </a:prstGeom>
          <a:noFill/>
          <a:ln>
            <a:noFill/>
          </a:ln>
          <a:effec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400">
                <a:solidFill>
                  <a:srgbClr val="307278"/>
                </a:solidFill>
                <a:effectLst>
                  <a:outerShdw blurRad="38100" dist="38100" dir="2700000" algn="tl">
                    <a:srgbClr val="C0C0C0"/>
                  </a:outerShdw>
                </a:effectLst>
                <a:latin typeface="Meiryo UI" panose="020B0604030504040204" pitchFamily="50" charset="-128"/>
              </a:rPr>
              <a:t>意思決定のスピードと注意深さの度合い</a:t>
            </a:r>
            <a:endParaRPr lang="en-US" altLang="ja-JP" sz="2400">
              <a:solidFill>
                <a:srgbClr val="307278"/>
              </a:solidFill>
              <a:effectLst>
                <a:outerShdw blurRad="38100" dist="38100" dir="2700000" algn="tl">
                  <a:srgbClr val="C0C0C0"/>
                </a:outerShdw>
              </a:effectLst>
              <a:latin typeface="Meiryo UI" panose="020B0604030504040204" pitchFamily="50" charset="-128"/>
            </a:endParaRPr>
          </a:p>
        </p:txBody>
      </p:sp>
      <p:sp>
        <p:nvSpPr>
          <p:cNvPr id="20" name="Rectangle 17">
            <a:extLst>
              <a:ext uri="{FF2B5EF4-FFF2-40B4-BE49-F238E27FC236}">
                <a16:creationId xmlns:a16="http://schemas.microsoft.com/office/drawing/2014/main" id="{1B402910-61A2-4324-D7AB-F0D7AA313186}"/>
              </a:ext>
            </a:extLst>
          </p:cNvPr>
          <p:cNvSpPr>
            <a:spLocks noChangeArrowheads="1"/>
          </p:cNvSpPr>
          <p:nvPr/>
        </p:nvSpPr>
        <p:spPr bwMode="auto">
          <a:xfrm>
            <a:off x="34925" y="3611563"/>
            <a:ext cx="32416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a:solidFill>
                  <a:srgbClr val="FFFFFF"/>
                </a:solidFill>
                <a:latin typeface="Meiryo UI" panose="020B0604030504040204" pitchFamily="50" charset="-128"/>
              </a:rPr>
              <a:t>相手に「意思決定」を急がせると、フラストレーションにつながります。</a:t>
            </a:r>
            <a:endParaRPr lang="en-US" altLang="ja-JP"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仕事を依頼する時は、相手が分析を好み、意見を仰ぎたがる傾向にあることを留意しましょう。</a:t>
            </a:r>
            <a:endParaRPr lang="en-US" altLang="ja-JP" sz="1600">
              <a:solidFill>
                <a:srgbClr val="FFFFFF"/>
              </a:solidFill>
              <a:latin typeface="Meiryo UI" panose="020B0604030504040204" pitchFamily="50" charset="-128"/>
            </a:endParaRPr>
          </a:p>
          <a:p>
            <a:pPr eaLnBrk="1" hangingPunct="1">
              <a:buFontTx/>
              <a:buChar char="•"/>
            </a:pPr>
            <a:r>
              <a:rPr lang="ja-JP" altLang="en-US" sz="1600">
                <a:solidFill>
                  <a:srgbClr val="FFFFFF"/>
                </a:solidFill>
                <a:latin typeface="Meiryo UI" panose="020B0604030504040204" pitchFamily="50" charset="-128"/>
              </a:rPr>
              <a:t>あなたの「迅速な」決断が重大な負の結果を招くように感じたなら、決断の際に彼らに分析してもらうことが必要でしょう。</a:t>
            </a:r>
          </a:p>
          <a:p>
            <a:pPr lvl="1"/>
            <a:endParaRPr lang="en-US" altLang="ja-JP"/>
          </a:p>
          <a:p>
            <a:pPr eaLnBrk="1" hangingPunct="1">
              <a:buFontTx/>
              <a:buChar char="•"/>
            </a:pPr>
            <a:endParaRPr lang="ja-JP" altLang="en-US" sz="1600">
              <a:solidFill>
                <a:srgbClr val="FFFFFF"/>
              </a:solidFill>
              <a:latin typeface="Meiryo UI" panose="020B0604030504040204" pitchFamily="50" charset="-128"/>
            </a:endParaRPr>
          </a:p>
          <a:p>
            <a:pPr lvl="1"/>
            <a:endParaRPr lang="en-US" altLang="ja-JP"/>
          </a:p>
        </p:txBody>
      </p:sp>
      <p:sp>
        <p:nvSpPr>
          <p:cNvPr id="21" name="Rectangle 18">
            <a:extLst>
              <a:ext uri="{FF2B5EF4-FFF2-40B4-BE49-F238E27FC236}">
                <a16:creationId xmlns:a16="http://schemas.microsoft.com/office/drawing/2014/main" id="{C3CB702A-0432-7E7E-4B55-87853C7DF066}"/>
              </a:ext>
            </a:extLst>
          </p:cNvPr>
          <p:cNvSpPr>
            <a:spLocks noChangeArrowheads="1"/>
          </p:cNvSpPr>
          <p:nvPr/>
        </p:nvSpPr>
        <p:spPr bwMode="auto">
          <a:xfrm>
            <a:off x="5759450" y="3644900"/>
            <a:ext cx="3133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ja-JP" altLang="en-US" sz="1600" dirty="0">
                <a:solidFill>
                  <a:srgbClr val="FFFFFF"/>
                </a:solidFill>
                <a:latin typeface="Meiryo UI" panose="020B0604030504040204" pitchFamily="50" charset="-128"/>
              </a:rPr>
              <a:t>彼らが他の人からは衝動的に見えることを認識させましょう。</a:t>
            </a: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r>
              <a:rPr lang="ja-JP" altLang="en-US" sz="1600" dirty="0">
                <a:solidFill>
                  <a:srgbClr val="FFFFFF"/>
                </a:solidFill>
                <a:latin typeface="Meiryo UI" panose="020B0604030504040204" pitchFamily="50" charset="-128"/>
              </a:rPr>
              <a:t>結論を迷っているなら、彼らの意見を求めてもよいでしょう。すぐに意見を出してくれるでしょう。</a:t>
            </a: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endParaRPr lang="ja-JP" altLang="en-US" sz="1600" dirty="0">
              <a:solidFill>
                <a:srgbClr val="FFFFFF"/>
              </a:solidFill>
              <a:latin typeface="Meiryo UI" panose="020B0604030504040204" pitchFamily="50" charset="-128"/>
            </a:endParaRPr>
          </a:p>
          <a:p>
            <a:pPr eaLnBrk="1" hangingPunct="1">
              <a:buFontTx/>
              <a:buChar char="•"/>
            </a:pPr>
            <a:endParaRPr lang="ja-JP" altLang="en-US" sz="1600" dirty="0">
              <a:solidFill>
                <a:srgbClr val="FFFFFF"/>
              </a:solidFill>
              <a:latin typeface="Meiryo UI" panose="020B0604030504040204" pitchFamily="50" charset="-128"/>
            </a:endParaRPr>
          </a:p>
        </p:txBody>
      </p:sp>
      <p:pic>
        <p:nvPicPr>
          <p:cNvPr id="35851" name="Picture 20">
            <a:extLst>
              <a:ext uri="{FF2B5EF4-FFF2-40B4-BE49-F238E27FC236}">
                <a16:creationId xmlns:a16="http://schemas.microsoft.com/office/drawing/2014/main" id="{959EEB4F-108F-1CF5-016D-86C6A33D6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557338"/>
            <a:ext cx="2286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a:extLst>
              <a:ext uri="{FF2B5EF4-FFF2-40B4-BE49-F238E27FC236}">
                <a16:creationId xmlns:a16="http://schemas.microsoft.com/office/drawing/2014/main" id="{5EB00048-23B5-701C-3575-5EC7493395F4}"/>
              </a:ext>
            </a:extLst>
          </p:cNvPr>
          <p:cNvSpPr>
            <a:spLocks noGrp="1"/>
          </p:cNvSpPr>
          <p:nvPr>
            <p:ph type="sldNum" sz="quarter" idx="12"/>
          </p:nvPr>
        </p:nvSpPr>
        <p:spPr/>
        <p:txBody>
          <a:bodyPr/>
          <a:lstStyle/>
          <a:p>
            <a:pPr>
              <a:defRPr/>
            </a:pPr>
            <a:fld id="{C23E7824-C527-4B31-A01A-BFF2054B1630}" type="slidenum">
              <a:rPr lang="en-US" altLang="ja-JP" smtClean="0"/>
              <a:pPr>
                <a:defRPr/>
              </a:pPr>
              <a:t>9</a:t>
            </a:fld>
            <a:endParaRPr lang="en-US" altLang="ja-JP" dirty="0"/>
          </a:p>
        </p:txBody>
      </p:sp>
      <p:sp>
        <p:nvSpPr>
          <p:cNvPr id="4" name="フッター プレースホルダー 1">
            <a:extLst>
              <a:ext uri="{FF2B5EF4-FFF2-40B4-BE49-F238E27FC236}">
                <a16:creationId xmlns:a16="http://schemas.microsoft.com/office/drawing/2014/main" id="{52B970FA-CE2E-290E-A4F2-EBE815D3B602}"/>
              </a:ext>
            </a:extLst>
          </p:cNvPr>
          <p:cNvSpPr>
            <a:spLocks noGrp="1"/>
          </p:cNvSpPr>
          <p:nvPr>
            <p:ph type="ftr" sz="quarter" idx="11"/>
          </p:nvPr>
        </p:nvSpPr>
        <p:spPr>
          <a:xfrm>
            <a:off x="2783226" y="6500018"/>
            <a:ext cx="3614400" cy="365125"/>
          </a:xfrm>
        </p:spPr>
        <p:txBody>
          <a:bodyPr/>
          <a:lstStyle/>
          <a:p>
            <a:pPr>
              <a:defRPr/>
            </a:pPr>
            <a:r>
              <a:rPr lang="en-US" altLang="ja-JP" sz="800" b="0" dirty="0"/>
              <a:t>Copyright©️ 2023 HRD, Inc. All Rights Reserved. Strictly Confidential.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2|0.5"/>
</p:tagLst>
</file>

<file path=ppt/tags/tag2.xml><?xml version="1.0" encoding="utf-8"?>
<p:tagLst xmlns:a="http://schemas.openxmlformats.org/drawingml/2006/main" xmlns:r="http://schemas.openxmlformats.org/officeDocument/2006/relationships" xmlns:p="http://schemas.openxmlformats.org/presentationml/2006/main">
  <p:tag name="TIMING" val="|0.1|0.2|0.5"/>
</p:tagLst>
</file>

<file path=ppt/tags/tag3.xml><?xml version="1.0" encoding="utf-8"?>
<p:tagLst xmlns:a="http://schemas.openxmlformats.org/drawingml/2006/main" xmlns:r="http://schemas.openxmlformats.org/officeDocument/2006/relationships" xmlns:p="http://schemas.openxmlformats.org/presentationml/2006/main">
  <p:tag name="TIMING" val="|0.1|0.2|0.5"/>
</p:tagLst>
</file>

<file path=ppt/tags/tag4.xml><?xml version="1.0" encoding="utf-8"?>
<p:tagLst xmlns:a="http://schemas.openxmlformats.org/drawingml/2006/main" xmlns:r="http://schemas.openxmlformats.org/officeDocument/2006/relationships" xmlns:p="http://schemas.openxmlformats.org/presentationml/2006/main">
  <p:tag name="TIMING" val="|0.1|0.2|0.5"/>
</p:tagLst>
</file>

<file path=ppt/tags/tag5.xml><?xml version="1.0" encoding="utf-8"?>
<p:tagLst xmlns:a="http://schemas.openxmlformats.org/drawingml/2006/main" xmlns:r="http://schemas.openxmlformats.org/officeDocument/2006/relationships" xmlns:p="http://schemas.openxmlformats.org/presentationml/2006/main">
  <p:tag name="TIMING" val="|0.1|0.2|0.5"/>
</p:tagLst>
</file>

<file path=ppt/tags/tag6.xml><?xml version="1.0" encoding="utf-8"?>
<p:tagLst xmlns:a="http://schemas.openxmlformats.org/drawingml/2006/main" xmlns:r="http://schemas.openxmlformats.org/officeDocument/2006/relationships" xmlns:p="http://schemas.openxmlformats.org/presentationml/2006/main">
  <p:tag name="TIMING" val="|0.1|0.2|0.5"/>
</p:tagLst>
</file>

<file path=ppt/tags/tag7.xml><?xml version="1.0" encoding="utf-8"?>
<p:tagLst xmlns:a="http://schemas.openxmlformats.org/drawingml/2006/main" xmlns:r="http://schemas.openxmlformats.org/officeDocument/2006/relationships" xmlns:p="http://schemas.openxmlformats.org/presentationml/2006/main">
  <p:tag name="TIMING" val="|0.1|0.2|0.5"/>
</p:tagLst>
</file>

<file path=ppt/tags/tag8.xml><?xml version="1.0" encoding="utf-8"?>
<p:tagLst xmlns:a="http://schemas.openxmlformats.org/drawingml/2006/main" xmlns:r="http://schemas.openxmlformats.org/officeDocument/2006/relationships" xmlns:p="http://schemas.openxmlformats.org/presentationml/2006/main">
  <p:tag name="TIMING" val="|0.1|0.2|0.5"/>
</p:tagLst>
</file>

<file path=ppt/tags/tag9.xml><?xml version="1.0" encoding="utf-8"?>
<p:tagLst xmlns:a="http://schemas.openxmlformats.org/drawingml/2006/main" xmlns:r="http://schemas.openxmlformats.org/officeDocument/2006/relationships" xmlns:p="http://schemas.openxmlformats.org/presentationml/2006/main">
  <p:tag name="TIMING" val="|0.1|0.2|0.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Glowing puzzle pieces design template">
  <a:themeElements>
    <a:clrScheme name="2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2_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2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Glowing puzzle pieces design template">
  <a:themeElements>
    <a:clrScheme name="3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3_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1"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3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ED45DEA1-E29B-4984-9E78-7F5548878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E60B74-B649-429A-B0F7-99CED56D97AF}">
  <ds:schemaRefs>
    <ds:schemaRef ds:uri="http://schemas.microsoft.com/sharepoint/v3/contenttype/forms"/>
  </ds:schemaRefs>
</ds:datastoreItem>
</file>

<file path=customXml/itemProps3.xml><?xml version="1.0" encoding="utf-8"?>
<ds:datastoreItem xmlns:ds="http://schemas.openxmlformats.org/officeDocument/2006/customXml" ds:itemID="{12C30EF9-44D7-4550-80E6-F45DC6D1AFE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Glowing puzzle pieces design template</Template>
  <TotalTime>0</TotalTime>
  <Words>1650</Words>
  <Application>Microsoft Office PowerPoint</Application>
  <PresentationFormat>レター サイズ 8.5x11 インチ</PresentationFormat>
  <Paragraphs>241</Paragraphs>
  <Slides>12</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12</vt:i4>
      </vt:variant>
    </vt:vector>
  </HeadingPairs>
  <TitlesOfParts>
    <vt:vector size="26" baseType="lpstr">
      <vt:lpstr>HGPｺﾞｼｯｸE</vt:lpstr>
      <vt:lpstr>Meiryo UI</vt:lpstr>
      <vt:lpstr>ＭＳ Ｐゴシック</vt:lpstr>
      <vt:lpstr>Arial</vt:lpstr>
      <vt:lpstr>Calibri</vt:lpstr>
      <vt:lpstr>Calibri Light</vt:lpstr>
      <vt:lpstr>Tahoma</vt:lpstr>
      <vt:lpstr>Times New Roman</vt:lpstr>
      <vt:lpstr>Wingdings</vt:lpstr>
      <vt:lpstr>Default Design</vt:lpstr>
      <vt:lpstr>2_Glowing puzzle pieces design template</vt:lpstr>
      <vt:lpstr>3_Glowing puzzle pieces design template</vt:lpstr>
      <vt:lpstr>2_Custom Design</vt:lpstr>
      <vt:lpstr>2_Office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ProfileXTコーチングガイド PPT版_2019最新</dc:title>
  <dc:creator/>
  <cp:lastModifiedBy/>
  <cp:revision>1</cp:revision>
  <dcterms:created xsi:type="dcterms:W3CDTF">2019-02-20T07:08:23Z</dcterms:created>
  <dcterms:modified xsi:type="dcterms:W3CDTF">2023-10-04T06:42:30Z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4390800.00000000</vt:lpwstr>
  </property>
</Properties>
</file>